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91"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FCA05-361B-1856-B1E6-FB6FC6B6CD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4A067D8-A78A-5B43-4BEA-DEEBE4E99B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28D864E-2A3F-5E29-74D7-DB240CE3E8F7}"/>
              </a:ext>
            </a:extLst>
          </p:cNvPr>
          <p:cNvSpPr>
            <a:spLocks noGrp="1"/>
          </p:cNvSpPr>
          <p:nvPr>
            <p:ph type="dt" sz="half" idx="10"/>
          </p:nvPr>
        </p:nvSpPr>
        <p:spPr/>
        <p:txBody>
          <a:bodyPr/>
          <a:lstStyle/>
          <a:p>
            <a:fld id="{9AD5C246-80E9-4346-9E55-541CC7127F15}" type="datetimeFigureOut">
              <a:rPr lang="en-CA" smtClean="0"/>
              <a:t>2023-04-04</a:t>
            </a:fld>
            <a:endParaRPr lang="en-CA"/>
          </a:p>
        </p:txBody>
      </p:sp>
      <p:sp>
        <p:nvSpPr>
          <p:cNvPr id="5" name="Footer Placeholder 4">
            <a:extLst>
              <a:ext uri="{FF2B5EF4-FFF2-40B4-BE49-F238E27FC236}">
                <a16:creationId xmlns:a16="http://schemas.microsoft.com/office/drawing/2014/main" id="{3631F185-BA9D-1B45-E150-10D28D47DEC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3ABABC-591F-2ED6-8019-188291860A3D}"/>
              </a:ext>
            </a:extLst>
          </p:cNvPr>
          <p:cNvSpPr>
            <a:spLocks noGrp="1"/>
          </p:cNvSpPr>
          <p:nvPr>
            <p:ph type="sldNum" sz="quarter" idx="12"/>
          </p:nvPr>
        </p:nvSpPr>
        <p:spPr/>
        <p:txBody>
          <a:bodyPr/>
          <a:lstStyle/>
          <a:p>
            <a:fld id="{E3053DE6-1921-4FA0-8183-757D2D3C99F0}" type="slidenum">
              <a:rPr lang="en-CA" smtClean="0"/>
              <a:t>‹#›</a:t>
            </a:fld>
            <a:endParaRPr lang="en-CA"/>
          </a:p>
        </p:txBody>
      </p:sp>
    </p:spTree>
    <p:extLst>
      <p:ext uri="{BB962C8B-B14F-4D97-AF65-F5344CB8AC3E}">
        <p14:creationId xmlns:p14="http://schemas.microsoft.com/office/powerpoint/2010/main" val="290679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AFDA-AD26-8156-A864-8E37D79C9D3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73D2A87-4F75-3272-537B-D3EFACC653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C0042E7-3EE9-B9A8-122D-B026C4E8A6CB}"/>
              </a:ext>
            </a:extLst>
          </p:cNvPr>
          <p:cNvSpPr>
            <a:spLocks noGrp="1"/>
          </p:cNvSpPr>
          <p:nvPr>
            <p:ph type="dt" sz="half" idx="10"/>
          </p:nvPr>
        </p:nvSpPr>
        <p:spPr/>
        <p:txBody>
          <a:bodyPr/>
          <a:lstStyle/>
          <a:p>
            <a:fld id="{9AD5C246-80E9-4346-9E55-541CC7127F15}" type="datetimeFigureOut">
              <a:rPr lang="en-CA" smtClean="0"/>
              <a:t>2023-04-04</a:t>
            </a:fld>
            <a:endParaRPr lang="en-CA"/>
          </a:p>
        </p:txBody>
      </p:sp>
      <p:sp>
        <p:nvSpPr>
          <p:cNvPr id="5" name="Footer Placeholder 4">
            <a:extLst>
              <a:ext uri="{FF2B5EF4-FFF2-40B4-BE49-F238E27FC236}">
                <a16:creationId xmlns:a16="http://schemas.microsoft.com/office/drawing/2014/main" id="{82F75777-05DD-83F7-707A-D5E2A5A7CA0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F4CDFAB-5BE9-9C59-9E9E-EC9A82093488}"/>
              </a:ext>
            </a:extLst>
          </p:cNvPr>
          <p:cNvSpPr>
            <a:spLocks noGrp="1"/>
          </p:cNvSpPr>
          <p:nvPr>
            <p:ph type="sldNum" sz="quarter" idx="12"/>
          </p:nvPr>
        </p:nvSpPr>
        <p:spPr/>
        <p:txBody>
          <a:bodyPr/>
          <a:lstStyle/>
          <a:p>
            <a:fld id="{E3053DE6-1921-4FA0-8183-757D2D3C99F0}" type="slidenum">
              <a:rPr lang="en-CA" smtClean="0"/>
              <a:t>‹#›</a:t>
            </a:fld>
            <a:endParaRPr lang="en-CA"/>
          </a:p>
        </p:txBody>
      </p:sp>
    </p:spTree>
    <p:extLst>
      <p:ext uri="{BB962C8B-B14F-4D97-AF65-F5344CB8AC3E}">
        <p14:creationId xmlns:p14="http://schemas.microsoft.com/office/powerpoint/2010/main" val="2370625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401D72-86B7-ED31-246B-15DFFB1CC0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510EEA9-1985-F387-5BA4-6A39DC89DB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0FAE6BC-ACF9-EA7F-BC70-A0F74A57728D}"/>
              </a:ext>
            </a:extLst>
          </p:cNvPr>
          <p:cNvSpPr>
            <a:spLocks noGrp="1"/>
          </p:cNvSpPr>
          <p:nvPr>
            <p:ph type="dt" sz="half" idx="10"/>
          </p:nvPr>
        </p:nvSpPr>
        <p:spPr/>
        <p:txBody>
          <a:bodyPr/>
          <a:lstStyle/>
          <a:p>
            <a:fld id="{9AD5C246-80E9-4346-9E55-541CC7127F15}" type="datetimeFigureOut">
              <a:rPr lang="en-CA" smtClean="0"/>
              <a:t>2023-04-04</a:t>
            </a:fld>
            <a:endParaRPr lang="en-CA"/>
          </a:p>
        </p:txBody>
      </p:sp>
      <p:sp>
        <p:nvSpPr>
          <p:cNvPr id="5" name="Footer Placeholder 4">
            <a:extLst>
              <a:ext uri="{FF2B5EF4-FFF2-40B4-BE49-F238E27FC236}">
                <a16:creationId xmlns:a16="http://schemas.microsoft.com/office/drawing/2014/main" id="{4920F09E-5E55-4819-018C-BAC899616CF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5D1081A-5F14-0077-3771-422DBF4D5F87}"/>
              </a:ext>
            </a:extLst>
          </p:cNvPr>
          <p:cNvSpPr>
            <a:spLocks noGrp="1"/>
          </p:cNvSpPr>
          <p:nvPr>
            <p:ph type="sldNum" sz="quarter" idx="12"/>
          </p:nvPr>
        </p:nvSpPr>
        <p:spPr/>
        <p:txBody>
          <a:bodyPr/>
          <a:lstStyle/>
          <a:p>
            <a:fld id="{E3053DE6-1921-4FA0-8183-757D2D3C99F0}" type="slidenum">
              <a:rPr lang="en-CA" smtClean="0"/>
              <a:t>‹#›</a:t>
            </a:fld>
            <a:endParaRPr lang="en-CA"/>
          </a:p>
        </p:txBody>
      </p:sp>
    </p:spTree>
    <p:extLst>
      <p:ext uri="{BB962C8B-B14F-4D97-AF65-F5344CB8AC3E}">
        <p14:creationId xmlns:p14="http://schemas.microsoft.com/office/powerpoint/2010/main" val="1206430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3CF8-EB32-8D44-E1B0-06D231678A2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5A312A8-98DA-0261-66F1-275F75181E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E5B1564-9710-A57F-658C-354BCD88EA4C}"/>
              </a:ext>
            </a:extLst>
          </p:cNvPr>
          <p:cNvSpPr>
            <a:spLocks noGrp="1"/>
          </p:cNvSpPr>
          <p:nvPr>
            <p:ph type="dt" sz="half" idx="10"/>
          </p:nvPr>
        </p:nvSpPr>
        <p:spPr/>
        <p:txBody>
          <a:bodyPr/>
          <a:lstStyle/>
          <a:p>
            <a:fld id="{9AD5C246-80E9-4346-9E55-541CC7127F15}" type="datetimeFigureOut">
              <a:rPr lang="en-CA" smtClean="0"/>
              <a:t>2023-04-04</a:t>
            </a:fld>
            <a:endParaRPr lang="en-CA"/>
          </a:p>
        </p:txBody>
      </p:sp>
      <p:sp>
        <p:nvSpPr>
          <p:cNvPr id="5" name="Footer Placeholder 4">
            <a:extLst>
              <a:ext uri="{FF2B5EF4-FFF2-40B4-BE49-F238E27FC236}">
                <a16:creationId xmlns:a16="http://schemas.microsoft.com/office/drawing/2014/main" id="{D48659C8-D5B2-1AAA-B4F0-0881D809390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B721E9B-C4D9-CC5A-4FB1-1ADA5FC61A5A}"/>
              </a:ext>
            </a:extLst>
          </p:cNvPr>
          <p:cNvSpPr>
            <a:spLocks noGrp="1"/>
          </p:cNvSpPr>
          <p:nvPr>
            <p:ph type="sldNum" sz="quarter" idx="12"/>
          </p:nvPr>
        </p:nvSpPr>
        <p:spPr/>
        <p:txBody>
          <a:bodyPr/>
          <a:lstStyle/>
          <a:p>
            <a:fld id="{E3053DE6-1921-4FA0-8183-757D2D3C99F0}" type="slidenum">
              <a:rPr lang="en-CA" smtClean="0"/>
              <a:t>‹#›</a:t>
            </a:fld>
            <a:endParaRPr lang="en-CA"/>
          </a:p>
        </p:txBody>
      </p:sp>
    </p:spTree>
    <p:extLst>
      <p:ext uri="{BB962C8B-B14F-4D97-AF65-F5344CB8AC3E}">
        <p14:creationId xmlns:p14="http://schemas.microsoft.com/office/powerpoint/2010/main" val="292633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D383-3CC9-1CD0-5D2D-151B37C977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0104386-7F32-43A3-033F-37A86943F8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088BE7-ACA8-2C27-4A9B-4D9E726BC766}"/>
              </a:ext>
            </a:extLst>
          </p:cNvPr>
          <p:cNvSpPr>
            <a:spLocks noGrp="1"/>
          </p:cNvSpPr>
          <p:nvPr>
            <p:ph type="dt" sz="half" idx="10"/>
          </p:nvPr>
        </p:nvSpPr>
        <p:spPr/>
        <p:txBody>
          <a:bodyPr/>
          <a:lstStyle/>
          <a:p>
            <a:fld id="{9AD5C246-80E9-4346-9E55-541CC7127F15}" type="datetimeFigureOut">
              <a:rPr lang="en-CA" smtClean="0"/>
              <a:t>2023-04-04</a:t>
            </a:fld>
            <a:endParaRPr lang="en-CA"/>
          </a:p>
        </p:txBody>
      </p:sp>
      <p:sp>
        <p:nvSpPr>
          <p:cNvPr id="5" name="Footer Placeholder 4">
            <a:extLst>
              <a:ext uri="{FF2B5EF4-FFF2-40B4-BE49-F238E27FC236}">
                <a16:creationId xmlns:a16="http://schemas.microsoft.com/office/drawing/2014/main" id="{7B97C3EE-A8B8-AB7D-48F4-9366E91ED35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503D921-F2C5-8991-25BD-BDBB529C732B}"/>
              </a:ext>
            </a:extLst>
          </p:cNvPr>
          <p:cNvSpPr>
            <a:spLocks noGrp="1"/>
          </p:cNvSpPr>
          <p:nvPr>
            <p:ph type="sldNum" sz="quarter" idx="12"/>
          </p:nvPr>
        </p:nvSpPr>
        <p:spPr/>
        <p:txBody>
          <a:bodyPr/>
          <a:lstStyle/>
          <a:p>
            <a:fld id="{E3053DE6-1921-4FA0-8183-757D2D3C99F0}" type="slidenum">
              <a:rPr lang="en-CA" smtClean="0"/>
              <a:t>‹#›</a:t>
            </a:fld>
            <a:endParaRPr lang="en-CA"/>
          </a:p>
        </p:txBody>
      </p:sp>
    </p:spTree>
    <p:extLst>
      <p:ext uri="{BB962C8B-B14F-4D97-AF65-F5344CB8AC3E}">
        <p14:creationId xmlns:p14="http://schemas.microsoft.com/office/powerpoint/2010/main" val="3567676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E95B-08B3-7639-16E7-973EA73D4F1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2C66B59-8A83-13B9-8213-D4824F982F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61A54FA-D6DC-A99E-C89D-37D8DD554C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186A341-BC42-9CF3-F432-DDBECB485C3A}"/>
              </a:ext>
            </a:extLst>
          </p:cNvPr>
          <p:cNvSpPr>
            <a:spLocks noGrp="1"/>
          </p:cNvSpPr>
          <p:nvPr>
            <p:ph type="dt" sz="half" idx="10"/>
          </p:nvPr>
        </p:nvSpPr>
        <p:spPr/>
        <p:txBody>
          <a:bodyPr/>
          <a:lstStyle/>
          <a:p>
            <a:fld id="{9AD5C246-80E9-4346-9E55-541CC7127F15}" type="datetimeFigureOut">
              <a:rPr lang="en-CA" smtClean="0"/>
              <a:t>2023-04-04</a:t>
            </a:fld>
            <a:endParaRPr lang="en-CA"/>
          </a:p>
        </p:txBody>
      </p:sp>
      <p:sp>
        <p:nvSpPr>
          <p:cNvPr id="6" name="Footer Placeholder 5">
            <a:extLst>
              <a:ext uri="{FF2B5EF4-FFF2-40B4-BE49-F238E27FC236}">
                <a16:creationId xmlns:a16="http://schemas.microsoft.com/office/drawing/2014/main" id="{029DB078-FE02-FD9F-EC06-4929E6AA003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4944CFA-95DE-8E72-24DB-3022203AB0D8}"/>
              </a:ext>
            </a:extLst>
          </p:cNvPr>
          <p:cNvSpPr>
            <a:spLocks noGrp="1"/>
          </p:cNvSpPr>
          <p:nvPr>
            <p:ph type="sldNum" sz="quarter" idx="12"/>
          </p:nvPr>
        </p:nvSpPr>
        <p:spPr/>
        <p:txBody>
          <a:bodyPr/>
          <a:lstStyle/>
          <a:p>
            <a:fld id="{E3053DE6-1921-4FA0-8183-757D2D3C99F0}" type="slidenum">
              <a:rPr lang="en-CA" smtClean="0"/>
              <a:t>‹#›</a:t>
            </a:fld>
            <a:endParaRPr lang="en-CA"/>
          </a:p>
        </p:txBody>
      </p:sp>
    </p:spTree>
    <p:extLst>
      <p:ext uri="{BB962C8B-B14F-4D97-AF65-F5344CB8AC3E}">
        <p14:creationId xmlns:p14="http://schemas.microsoft.com/office/powerpoint/2010/main" val="949217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7886B-21FB-C745-0E18-9F79F8DCE38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2BAD723-5A1F-EB13-6DA8-4829F94697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2BE726-E051-77AA-957F-C228695D74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AAD9627-0A0F-B104-F4C7-DC468ABC88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DFF5E8-F953-3E45-66EC-0215C25826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1E981DC-DCA7-09A7-1ECC-E37D679AD841}"/>
              </a:ext>
            </a:extLst>
          </p:cNvPr>
          <p:cNvSpPr>
            <a:spLocks noGrp="1"/>
          </p:cNvSpPr>
          <p:nvPr>
            <p:ph type="dt" sz="half" idx="10"/>
          </p:nvPr>
        </p:nvSpPr>
        <p:spPr/>
        <p:txBody>
          <a:bodyPr/>
          <a:lstStyle/>
          <a:p>
            <a:fld id="{9AD5C246-80E9-4346-9E55-541CC7127F15}" type="datetimeFigureOut">
              <a:rPr lang="en-CA" smtClean="0"/>
              <a:t>2023-04-04</a:t>
            </a:fld>
            <a:endParaRPr lang="en-CA"/>
          </a:p>
        </p:txBody>
      </p:sp>
      <p:sp>
        <p:nvSpPr>
          <p:cNvPr id="8" name="Footer Placeholder 7">
            <a:extLst>
              <a:ext uri="{FF2B5EF4-FFF2-40B4-BE49-F238E27FC236}">
                <a16:creationId xmlns:a16="http://schemas.microsoft.com/office/drawing/2014/main" id="{E66C4B13-8D76-A300-CFB1-4A641396E8C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6E97919-EF3E-B395-AF4F-29B9DC86C470}"/>
              </a:ext>
            </a:extLst>
          </p:cNvPr>
          <p:cNvSpPr>
            <a:spLocks noGrp="1"/>
          </p:cNvSpPr>
          <p:nvPr>
            <p:ph type="sldNum" sz="quarter" idx="12"/>
          </p:nvPr>
        </p:nvSpPr>
        <p:spPr/>
        <p:txBody>
          <a:bodyPr/>
          <a:lstStyle/>
          <a:p>
            <a:fld id="{E3053DE6-1921-4FA0-8183-757D2D3C99F0}" type="slidenum">
              <a:rPr lang="en-CA" smtClean="0"/>
              <a:t>‹#›</a:t>
            </a:fld>
            <a:endParaRPr lang="en-CA"/>
          </a:p>
        </p:txBody>
      </p:sp>
    </p:spTree>
    <p:extLst>
      <p:ext uri="{BB962C8B-B14F-4D97-AF65-F5344CB8AC3E}">
        <p14:creationId xmlns:p14="http://schemas.microsoft.com/office/powerpoint/2010/main" val="3060834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B061-0730-08C5-921D-B0F882CD72A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DD71277-E408-5FEF-D20C-3B59F3CE9D1F}"/>
              </a:ext>
            </a:extLst>
          </p:cNvPr>
          <p:cNvSpPr>
            <a:spLocks noGrp="1"/>
          </p:cNvSpPr>
          <p:nvPr>
            <p:ph type="dt" sz="half" idx="10"/>
          </p:nvPr>
        </p:nvSpPr>
        <p:spPr/>
        <p:txBody>
          <a:bodyPr/>
          <a:lstStyle/>
          <a:p>
            <a:fld id="{9AD5C246-80E9-4346-9E55-541CC7127F15}" type="datetimeFigureOut">
              <a:rPr lang="en-CA" smtClean="0"/>
              <a:t>2023-04-04</a:t>
            </a:fld>
            <a:endParaRPr lang="en-CA"/>
          </a:p>
        </p:txBody>
      </p:sp>
      <p:sp>
        <p:nvSpPr>
          <p:cNvPr id="4" name="Footer Placeholder 3">
            <a:extLst>
              <a:ext uri="{FF2B5EF4-FFF2-40B4-BE49-F238E27FC236}">
                <a16:creationId xmlns:a16="http://schemas.microsoft.com/office/drawing/2014/main" id="{478D2E35-FFDB-1858-3667-0BE06EEFADB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02A304F-BC27-FC3E-60A3-2A6FE6D5A755}"/>
              </a:ext>
            </a:extLst>
          </p:cNvPr>
          <p:cNvSpPr>
            <a:spLocks noGrp="1"/>
          </p:cNvSpPr>
          <p:nvPr>
            <p:ph type="sldNum" sz="quarter" idx="12"/>
          </p:nvPr>
        </p:nvSpPr>
        <p:spPr/>
        <p:txBody>
          <a:bodyPr/>
          <a:lstStyle/>
          <a:p>
            <a:fld id="{E3053DE6-1921-4FA0-8183-757D2D3C99F0}" type="slidenum">
              <a:rPr lang="en-CA" smtClean="0"/>
              <a:t>‹#›</a:t>
            </a:fld>
            <a:endParaRPr lang="en-CA"/>
          </a:p>
        </p:txBody>
      </p:sp>
    </p:spTree>
    <p:extLst>
      <p:ext uri="{BB962C8B-B14F-4D97-AF65-F5344CB8AC3E}">
        <p14:creationId xmlns:p14="http://schemas.microsoft.com/office/powerpoint/2010/main" val="4131366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671E22-8341-130B-167D-A64CF1896B34}"/>
              </a:ext>
            </a:extLst>
          </p:cNvPr>
          <p:cNvSpPr>
            <a:spLocks noGrp="1"/>
          </p:cNvSpPr>
          <p:nvPr>
            <p:ph type="dt" sz="half" idx="10"/>
          </p:nvPr>
        </p:nvSpPr>
        <p:spPr/>
        <p:txBody>
          <a:bodyPr/>
          <a:lstStyle/>
          <a:p>
            <a:fld id="{9AD5C246-80E9-4346-9E55-541CC7127F15}" type="datetimeFigureOut">
              <a:rPr lang="en-CA" smtClean="0"/>
              <a:t>2023-04-04</a:t>
            </a:fld>
            <a:endParaRPr lang="en-CA"/>
          </a:p>
        </p:txBody>
      </p:sp>
      <p:sp>
        <p:nvSpPr>
          <p:cNvPr id="3" name="Footer Placeholder 2">
            <a:extLst>
              <a:ext uri="{FF2B5EF4-FFF2-40B4-BE49-F238E27FC236}">
                <a16:creationId xmlns:a16="http://schemas.microsoft.com/office/drawing/2014/main" id="{7F1FD9C1-71E5-92F8-2DA9-E5AA514C83B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72E249A-A5AE-C6E3-181F-8AFE01732302}"/>
              </a:ext>
            </a:extLst>
          </p:cNvPr>
          <p:cNvSpPr>
            <a:spLocks noGrp="1"/>
          </p:cNvSpPr>
          <p:nvPr>
            <p:ph type="sldNum" sz="quarter" idx="12"/>
          </p:nvPr>
        </p:nvSpPr>
        <p:spPr/>
        <p:txBody>
          <a:bodyPr/>
          <a:lstStyle/>
          <a:p>
            <a:fld id="{E3053DE6-1921-4FA0-8183-757D2D3C99F0}" type="slidenum">
              <a:rPr lang="en-CA" smtClean="0"/>
              <a:t>‹#›</a:t>
            </a:fld>
            <a:endParaRPr lang="en-CA"/>
          </a:p>
        </p:txBody>
      </p:sp>
    </p:spTree>
    <p:extLst>
      <p:ext uri="{BB962C8B-B14F-4D97-AF65-F5344CB8AC3E}">
        <p14:creationId xmlns:p14="http://schemas.microsoft.com/office/powerpoint/2010/main" val="1472604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7F951-DAF4-16F6-8846-F8BBBAFD0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8E6032C-894C-AAA8-1ED2-3FEC0C3736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949C8EC-B4DE-7E0C-34D7-9FBC8AE08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C76357-ED54-5BAF-6137-8EDD7CC64F7F}"/>
              </a:ext>
            </a:extLst>
          </p:cNvPr>
          <p:cNvSpPr>
            <a:spLocks noGrp="1"/>
          </p:cNvSpPr>
          <p:nvPr>
            <p:ph type="dt" sz="half" idx="10"/>
          </p:nvPr>
        </p:nvSpPr>
        <p:spPr/>
        <p:txBody>
          <a:bodyPr/>
          <a:lstStyle/>
          <a:p>
            <a:fld id="{9AD5C246-80E9-4346-9E55-541CC7127F15}" type="datetimeFigureOut">
              <a:rPr lang="en-CA" smtClean="0"/>
              <a:t>2023-04-04</a:t>
            </a:fld>
            <a:endParaRPr lang="en-CA"/>
          </a:p>
        </p:txBody>
      </p:sp>
      <p:sp>
        <p:nvSpPr>
          <p:cNvPr id="6" name="Footer Placeholder 5">
            <a:extLst>
              <a:ext uri="{FF2B5EF4-FFF2-40B4-BE49-F238E27FC236}">
                <a16:creationId xmlns:a16="http://schemas.microsoft.com/office/drawing/2014/main" id="{801323DD-0C71-030F-B109-235302A4618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C800518-6C5D-9EA5-500F-7AD8ADF41663}"/>
              </a:ext>
            </a:extLst>
          </p:cNvPr>
          <p:cNvSpPr>
            <a:spLocks noGrp="1"/>
          </p:cNvSpPr>
          <p:nvPr>
            <p:ph type="sldNum" sz="quarter" idx="12"/>
          </p:nvPr>
        </p:nvSpPr>
        <p:spPr/>
        <p:txBody>
          <a:bodyPr/>
          <a:lstStyle/>
          <a:p>
            <a:fld id="{E3053DE6-1921-4FA0-8183-757D2D3C99F0}" type="slidenum">
              <a:rPr lang="en-CA" smtClean="0"/>
              <a:t>‹#›</a:t>
            </a:fld>
            <a:endParaRPr lang="en-CA"/>
          </a:p>
        </p:txBody>
      </p:sp>
    </p:spTree>
    <p:extLst>
      <p:ext uri="{BB962C8B-B14F-4D97-AF65-F5344CB8AC3E}">
        <p14:creationId xmlns:p14="http://schemas.microsoft.com/office/powerpoint/2010/main" val="89865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592DD-AC30-AEDC-5732-4E7209AC44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55A315B-B397-E773-2746-359E5407AB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827AF41-22CE-FB73-E728-F12C195BE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720540-9EE9-921C-A88A-172DC02B6A65}"/>
              </a:ext>
            </a:extLst>
          </p:cNvPr>
          <p:cNvSpPr>
            <a:spLocks noGrp="1"/>
          </p:cNvSpPr>
          <p:nvPr>
            <p:ph type="dt" sz="half" idx="10"/>
          </p:nvPr>
        </p:nvSpPr>
        <p:spPr/>
        <p:txBody>
          <a:bodyPr/>
          <a:lstStyle/>
          <a:p>
            <a:fld id="{9AD5C246-80E9-4346-9E55-541CC7127F15}" type="datetimeFigureOut">
              <a:rPr lang="en-CA" smtClean="0"/>
              <a:t>2023-04-04</a:t>
            </a:fld>
            <a:endParaRPr lang="en-CA"/>
          </a:p>
        </p:txBody>
      </p:sp>
      <p:sp>
        <p:nvSpPr>
          <p:cNvPr id="6" name="Footer Placeholder 5">
            <a:extLst>
              <a:ext uri="{FF2B5EF4-FFF2-40B4-BE49-F238E27FC236}">
                <a16:creationId xmlns:a16="http://schemas.microsoft.com/office/drawing/2014/main" id="{27533A5C-E538-6241-6849-FEA149F0A3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F3B3F6C-0A99-B697-E992-2C5F0FDAA867}"/>
              </a:ext>
            </a:extLst>
          </p:cNvPr>
          <p:cNvSpPr>
            <a:spLocks noGrp="1"/>
          </p:cNvSpPr>
          <p:nvPr>
            <p:ph type="sldNum" sz="quarter" idx="12"/>
          </p:nvPr>
        </p:nvSpPr>
        <p:spPr/>
        <p:txBody>
          <a:bodyPr/>
          <a:lstStyle/>
          <a:p>
            <a:fld id="{E3053DE6-1921-4FA0-8183-757D2D3C99F0}" type="slidenum">
              <a:rPr lang="en-CA" smtClean="0"/>
              <a:t>‹#›</a:t>
            </a:fld>
            <a:endParaRPr lang="en-CA"/>
          </a:p>
        </p:txBody>
      </p:sp>
    </p:spTree>
    <p:extLst>
      <p:ext uri="{BB962C8B-B14F-4D97-AF65-F5344CB8AC3E}">
        <p14:creationId xmlns:p14="http://schemas.microsoft.com/office/powerpoint/2010/main" val="102414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D32D2F-246A-3F73-8C50-72454C1CEE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8FB533D-EC4F-863D-9E51-F7D9F8FF32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C4BC157-37CE-96B6-8670-30EDF2B945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D5C246-80E9-4346-9E55-541CC7127F15}" type="datetimeFigureOut">
              <a:rPr lang="en-CA" smtClean="0"/>
              <a:t>2023-04-04</a:t>
            </a:fld>
            <a:endParaRPr lang="en-CA"/>
          </a:p>
        </p:txBody>
      </p:sp>
      <p:sp>
        <p:nvSpPr>
          <p:cNvPr id="5" name="Footer Placeholder 4">
            <a:extLst>
              <a:ext uri="{FF2B5EF4-FFF2-40B4-BE49-F238E27FC236}">
                <a16:creationId xmlns:a16="http://schemas.microsoft.com/office/drawing/2014/main" id="{43F9C567-A9EF-2A4B-E1CD-671D19032E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42D74A1-06B9-6D11-4A7D-1189CD6BDA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53DE6-1921-4FA0-8183-757D2D3C99F0}" type="slidenum">
              <a:rPr lang="en-CA" smtClean="0"/>
              <a:t>‹#›</a:t>
            </a:fld>
            <a:endParaRPr lang="en-CA"/>
          </a:p>
        </p:txBody>
      </p:sp>
    </p:spTree>
    <p:extLst>
      <p:ext uri="{BB962C8B-B14F-4D97-AF65-F5344CB8AC3E}">
        <p14:creationId xmlns:p14="http://schemas.microsoft.com/office/powerpoint/2010/main" val="947142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8EE1-1D90-6E96-3B27-4AC2087875F3}"/>
              </a:ext>
            </a:extLst>
          </p:cNvPr>
          <p:cNvSpPr>
            <a:spLocks noGrp="1"/>
          </p:cNvSpPr>
          <p:nvPr>
            <p:ph type="ctrTitle"/>
          </p:nvPr>
        </p:nvSpPr>
        <p:spPr>
          <a:xfrm>
            <a:off x="1600200" y="381000"/>
            <a:ext cx="9144000" cy="1138238"/>
          </a:xfrm>
        </p:spPr>
        <p:txBody>
          <a:bodyPr>
            <a:normAutofit fontScale="90000"/>
          </a:bodyPr>
          <a:lstStyle/>
          <a:p>
            <a:r>
              <a:rPr lang="en-CA" dirty="0">
                <a:solidFill>
                  <a:srgbClr val="FF9966"/>
                </a:solidFill>
              </a:rPr>
              <a:t>Cooking for Luv</a:t>
            </a:r>
            <a:br>
              <a:rPr lang="en-CA" dirty="0"/>
            </a:br>
            <a:r>
              <a:rPr lang="en-CA" sz="2400" dirty="0"/>
              <a:t>Taste of Home</a:t>
            </a:r>
            <a:endParaRPr lang="en-CA" dirty="0"/>
          </a:p>
        </p:txBody>
      </p:sp>
      <p:sp>
        <p:nvSpPr>
          <p:cNvPr id="3" name="Subtitle 2">
            <a:extLst>
              <a:ext uri="{FF2B5EF4-FFF2-40B4-BE49-F238E27FC236}">
                <a16:creationId xmlns:a16="http://schemas.microsoft.com/office/drawing/2014/main" id="{EDD21032-8752-CD58-E14A-31F2CFCFB890}"/>
              </a:ext>
            </a:extLst>
          </p:cNvPr>
          <p:cNvSpPr>
            <a:spLocks noGrp="1"/>
          </p:cNvSpPr>
          <p:nvPr>
            <p:ph type="subTitle" idx="1"/>
          </p:nvPr>
        </p:nvSpPr>
        <p:spPr>
          <a:xfrm>
            <a:off x="619102" y="3170466"/>
            <a:ext cx="3085037" cy="2159570"/>
          </a:xfrm>
        </p:spPr>
        <p:txBody>
          <a:bodyPr>
            <a:normAutofit fontScale="92500"/>
          </a:bodyPr>
          <a:lstStyle/>
          <a:p>
            <a:pPr marL="342900" indent="-342900" algn="l">
              <a:buFontTx/>
              <a:buChar char="-"/>
            </a:pPr>
            <a:r>
              <a:rPr lang="en-CA" dirty="0"/>
              <a:t>Inspiration</a:t>
            </a:r>
          </a:p>
          <a:p>
            <a:pPr marL="342900" indent="-342900" algn="l">
              <a:buFontTx/>
              <a:buChar char="-"/>
            </a:pPr>
            <a:r>
              <a:rPr lang="en-CA" dirty="0"/>
              <a:t>Recipes</a:t>
            </a:r>
          </a:p>
          <a:p>
            <a:pPr marL="342900" indent="-342900" algn="l">
              <a:buFontTx/>
              <a:buChar char="-"/>
            </a:pPr>
            <a:r>
              <a:rPr lang="en-CA" dirty="0"/>
              <a:t>Cooking Tips</a:t>
            </a:r>
          </a:p>
          <a:p>
            <a:pPr marL="342900" indent="-342900" algn="l">
              <a:buFontTx/>
              <a:buChar char="-"/>
            </a:pPr>
            <a:r>
              <a:rPr lang="en-CA" dirty="0"/>
              <a:t>Shop for your kitchen</a:t>
            </a:r>
          </a:p>
          <a:p>
            <a:r>
              <a:rPr lang="en-CA" dirty="0"/>
              <a:t> </a:t>
            </a:r>
          </a:p>
        </p:txBody>
      </p:sp>
      <p:pic>
        <p:nvPicPr>
          <p:cNvPr id="5" name="Picture 4" descr="A picture containing text, kitchenware&#10;&#10;Description automatically generated">
            <a:extLst>
              <a:ext uri="{FF2B5EF4-FFF2-40B4-BE49-F238E27FC236}">
                <a16:creationId xmlns:a16="http://schemas.microsoft.com/office/drawing/2014/main" id="{09E3B949-1E66-45F0-A330-31BC07A43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28" y="740569"/>
            <a:ext cx="1133679" cy="1557337"/>
          </a:xfrm>
          <a:prstGeom prst="rect">
            <a:avLst/>
          </a:prstGeom>
        </p:spPr>
      </p:pic>
      <p:pic>
        <p:nvPicPr>
          <p:cNvPr id="7" name="Picture 6" descr="Shape, circle&#10;&#10;Description automatically generated">
            <a:extLst>
              <a:ext uri="{FF2B5EF4-FFF2-40B4-BE49-F238E27FC236}">
                <a16:creationId xmlns:a16="http://schemas.microsoft.com/office/drawing/2014/main" id="{A8BD2773-94CB-F2FF-0BC8-D36886B0F4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7985" y="1618059"/>
            <a:ext cx="597469" cy="581025"/>
          </a:xfrm>
          <a:prstGeom prst="rect">
            <a:avLst/>
          </a:prstGeom>
        </p:spPr>
      </p:pic>
      <p:pic>
        <p:nvPicPr>
          <p:cNvPr id="9" name="Picture 8" descr="Icon&#10;&#10;Description automatically generated">
            <a:extLst>
              <a:ext uri="{FF2B5EF4-FFF2-40B4-BE49-F238E27FC236}">
                <a16:creationId xmlns:a16="http://schemas.microsoft.com/office/drawing/2014/main" id="{37B87F3D-E97F-44FA-D059-A2C4BCF472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8243" y="5186117"/>
            <a:ext cx="968115" cy="868061"/>
          </a:xfrm>
          <a:prstGeom prst="rect">
            <a:avLst/>
          </a:prstGeom>
        </p:spPr>
      </p:pic>
      <p:pic>
        <p:nvPicPr>
          <p:cNvPr id="11" name="Picture 10" descr="Icon&#10;&#10;Description automatically generated">
            <a:extLst>
              <a:ext uri="{FF2B5EF4-FFF2-40B4-BE49-F238E27FC236}">
                <a16:creationId xmlns:a16="http://schemas.microsoft.com/office/drawing/2014/main" id="{2B8D886A-B001-1806-CACE-B70BF7F2D8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7878" y="4455576"/>
            <a:ext cx="697684" cy="697204"/>
          </a:xfrm>
          <a:prstGeom prst="rect">
            <a:avLst/>
          </a:prstGeom>
        </p:spPr>
      </p:pic>
      <p:pic>
        <p:nvPicPr>
          <p:cNvPr id="13" name="Picture 12" descr="A picture containing text, sign, vector graphics&#10;&#10;Description automatically generated">
            <a:extLst>
              <a:ext uri="{FF2B5EF4-FFF2-40B4-BE49-F238E27FC236}">
                <a16:creationId xmlns:a16="http://schemas.microsoft.com/office/drawing/2014/main" id="{01A2AAD1-9D7A-BE48-2818-0C63A79B7E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58358" y="3714504"/>
            <a:ext cx="697204" cy="697204"/>
          </a:xfrm>
          <a:prstGeom prst="rect">
            <a:avLst/>
          </a:prstGeom>
        </p:spPr>
      </p:pic>
      <p:pic>
        <p:nvPicPr>
          <p:cNvPr id="6" name="Picture 5" descr="A picture containing food, grill, barbecue, dish&#10;&#10;Description automatically generated">
            <a:extLst>
              <a:ext uri="{FF2B5EF4-FFF2-40B4-BE49-F238E27FC236}">
                <a16:creationId xmlns:a16="http://schemas.microsoft.com/office/drawing/2014/main" id="{9F397855-58C7-AEB1-B4E6-81F5A70281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81275" y="1731961"/>
            <a:ext cx="3112774" cy="4150365"/>
          </a:xfrm>
          <a:prstGeom prst="rect">
            <a:avLst/>
          </a:prstGeom>
        </p:spPr>
      </p:pic>
      <p:sp>
        <p:nvSpPr>
          <p:cNvPr id="8" name="TextBox 7">
            <a:extLst>
              <a:ext uri="{FF2B5EF4-FFF2-40B4-BE49-F238E27FC236}">
                <a16:creationId xmlns:a16="http://schemas.microsoft.com/office/drawing/2014/main" id="{E877A945-1D6F-0A1D-4734-CCB4DE42B417}"/>
              </a:ext>
            </a:extLst>
          </p:cNvPr>
          <p:cNvSpPr txBox="1"/>
          <p:nvPr/>
        </p:nvSpPr>
        <p:spPr>
          <a:xfrm>
            <a:off x="4488820" y="5869512"/>
            <a:ext cx="3562544" cy="369332"/>
          </a:xfrm>
          <a:prstGeom prst="rect">
            <a:avLst/>
          </a:prstGeom>
          <a:noFill/>
        </p:spPr>
        <p:txBody>
          <a:bodyPr wrap="square">
            <a:spAutoFit/>
          </a:bodyPr>
          <a:lstStyle/>
          <a:p>
            <a:r>
              <a:rPr lang="en-US" dirty="0" err="1">
                <a:solidFill>
                  <a:srgbClr val="333333"/>
                </a:solidFill>
              </a:rPr>
              <a:t>Trompo</a:t>
            </a:r>
            <a:r>
              <a:rPr lang="en-US" dirty="0">
                <a:solidFill>
                  <a:srgbClr val="333333"/>
                </a:solidFill>
              </a:rPr>
              <a:t> Meat for tacos</a:t>
            </a:r>
            <a:endParaRPr lang="en-CA" dirty="0"/>
          </a:p>
        </p:txBody>
      </p:sp>
    </p:spTree>
    <p:extLst>
      <p:ext uri="{BB962C8B-B14F-4D97-AF65-F5344CB8AC3E}">
        <p14:creationId xmlns:p14="http://schemas.microsoft.com/office/powerpoint/2010/main" val="725724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4A502-976D-3742-C458-CD7AE7C00C2C}"/>
              </a:ext>
            </a:extLst>
          </p:cNvPr>
          <p:cNvSpPr>
            <a:spLocks noGrp="1"/>
          </p:cNvSpPr>
          <p:nvPr>
            <p:ph type="title"/>
          </p:nvPr>
        </p:nvSpPr>
        <p:spPr/>
        <p:txBody>
          <a:bodyPr/>
          <a:lstStyle/>
          <a:p>
            <a:r>
              <a:rPr lang="en-CA" dirty="0"/>
              <a:t>Inspiration</a:t>
            </a:r>
            <a:br>
              <a:rPr lang="en-CA" dirty="0"/>
            </a:br>
            <a:endParaRPr lang="en-CA" dirty="0"/>
          </a:p>
        </p:txBody>
      </p:sp>
      <p:pic>
        <p:nvPicPr>
          <p:cNvPr id="7" name="Content Placeholder 6" descr="Icon&#10;&#10;Description automatically generated">
            <a:extLst>
              <a:ext uri="{FF2B5EF4-FFF2-40B4-BE49-F238E27FC236}">
                <a16:creationId xmlns:a16="http://schemas.microsoft.com/office/drawing/2014/main" id="{18CD0D33-1474-DF4E-08B2-609C908B17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9101" y="5364162"/>
            <a:ext cx="1077408" cy="1128713"/>
          </a:xfrm>
        </p:spPr>
      </p:pic>
      <p:pic>
        <p:nvPicPr>
          <p:cNvPr id="4" name="Picture 3">
            <a:extLst>
              <a:ext uri="{FF2B5EF4-FFF2-40B4-BE49-F238E27FC236}">
                <a16:creationId xmlns:a16="http://schemas.microsoft.com/office/drawing/2014/main" id="{8038CA4E-55FC-3A80-B82E-22E29560CC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4592515" y="1027906"/>
            <a:ext cx="6046586" cy="4534939"/>
          </a:xfrm>
          <a:prstGeom prst="rect">
            <a:avLst/>
          </a:prstGeom>
        </p:spPr>
      </p:pic>
      <p:sp>
        <p:nvSpPr>
          <p:cNvPr id="6" name="TextBox 5">
            <a:extLst>
              <a:ext uri="{FF2B5EF4-FFF2-40B4-BE49-F238E27FC236}">
                <a16:creationId xmlns:a16="http://schemas.microsoft.com/office/drawing/2014/main" id="{2D9BD012-838A-D36F-0A7B-44796CAC1904}"/>
              </a:ext>
            </a:extLst>
          </p:cNvPr>
          <p:cNvSpPr txBox="1"/>
          <p:nvPr/>
        </p:nvSpPr>
        <p:spPr>
          <a:xfrm>
            <a:off x="475491" y="1137563"/>
            <a:ext cx="3691156" cy="5078313"/>
          </a:xfrm>
          <a:prstGeom prst="rect">
            <a:avLst/>
          </a:prstGeom>
          <a:noFill/>
        </p:spPr>
        <p:txBody>
          <a:bodyPr wrap="square">
            <a:spAutoFit/>
          </a:bodyPr>
          <a:lstStyle/>
          <a:p>
            <a:r>
              <a:rPr lang="en-US" sz="1800" i="0" dirty="0">
                <a:solidFill>
                  <a:srgbClr val="333333"/>
                </a:solidFill>
                <a:effectLst/>
              </a:rPr>
              <a:t>Cooking is an art. Is a language to communicate with people. Is a powerful glue that keep families together. Is a way to celebrate your ethnicity.</a:t>
            </a:r>
          </a:p>
          <a:p>
            <a:r>
              <a:rPr lang="en-US" sz="1800" i="0" dirty="0">
                <a:solidFill>
                  <a:srgbClr val="333333"/>
                </a:solidFill>
                <a:effectLst/>
              </a:rPr>
              <a:t> Food can defy time travel, one bite can take you </a:t>
            </a:r>
            <a:r>
              <a:rPr lang="en-US" dirty="0">
                <a:solidFill>
                  <a:srgbClr val="333333"/>
                </a:solidFill>
              </a:rPr>
              <a:t>back in time to your childhood, as well as transport to other places without traveling. </a:t>
            </a:r>
            <a:endParaRPr lang="en-US" sz="1800" i="0" dirty="0">
              <a:solidFill>
                <a:srgbClr val="333333"/>
              </a:solidFill>
              <a:effectLst/>
            </a:endParaRPr>
          </a:p>
          <a:p>
            <a:r>
              <a:rPr lang="en-US" sz="1800" i="0" dirty="0">
                <a:solidFill>
                  <a:srgbClr val="333333"/>
                </a:solidFill>
                <a:effectLst/>
              </a:rPr>
              <a:t>By cooking</a:t>
            </a:r>
            <a:r>
              <a:rPr lang="en-US" dirty="0">
                <a:solidFill>
                  <a:srgbClr val="333333"/>
                </a:solidFill>
              </a:rPr>
              <a:t> the family dishes, those flavors that you grew up with, you are recreating that experience to others, sharing that family favorite dish. The inspiration for cooking are all the cooks before you that took a risk by creating a dish to be shared, a moment to celebrate, and a dish to be remember by.</a:t>
            </a:r>
            <a:endParaRPr lang="en-CA" sz="2000" dirty="0"/>
          </a:p>
        </p:txBody>
      </p:sp>
      <p:sp>
        <p:nvSpPr>
          <p:cNvPr id="9" name="TextBox 8">
            <a:extLst>
              <a:ext uri="{FF2B5EF4-FFF2-40B4-BE49-F238E27FC236}">
                <a16:creationId xmlns:a16="http://schemas.microsoft.com/office/drawing/2014/main" id="{F485AB45-608A-F3DD-E574-016ECE9DE8B1}"/>
              </a:ext>
            </a:extLst>
          </p:cNvPr>
          <p:cNvSpPr txBox="1"/>
          <p:nvPr/>
        </p:nvSpPr>
        <p:spPr>
          <a:xfrm>
            <a:off x="4592515" y="5562845"/>
            <a:ext cx="3562544" cy="369332"/>
          </a:xfrm>
          <a:prstGeom prst="rect">
            <a:avLst/>
          </a:prstGeom>
          <a:noFill/>
        </p:spPr>
        <p:txBody>
          <a:bodyPr wrap="square">
            <a:spAutoFit/>
          </a:bodyPr>
          <a:lstStyle/>
          <a:p>
            <a:r>
              <a:rPr lang="en-US" dirty="0">
                <a:solidFill>
                  <a:srgbClr val="333333"/>
                </a:solidFill>
              </a:rPr>
              <a:t>Mexican Tamales</a:t>
            </a:r>
            <a:endParaRPr lang="en-CA" dirty="0"/>
          </a:p>
        </p:txBody>
      </p:sp>
    </p:spTree>
    <p:extLst>
      <p:ext uri="{BB962C8B-B14F-4D97-AF65-F5344CB8AC3E}">
        <p14:creationId xmlns:p14="http://schemas.microsoft.com/office/powerpoint/2010/main" val="413859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77092-18A8-075F-D260-E71972715BE6}"/>
              </a:ext>
            </a:extLst>
          </p:cNvPr>
          <p:cNvSpPr>
            <a:spLocks noGrp="1"/>
          </p:cNvSpPr>
          <p:nvPr>
            <p:ph type="title"/>
          </p:nvPr>
        </p:nvSpPr>
        <p:spPr/>
        <p:txBody>
          <a:bodyPr/>
          <a:lstStyle/>
          <a:p>
            <a:r>
              <a:rPr lang="en-CA" dirty="0"/>
              <a:t>Recipes</a:t>
            </a:r>
            <a:br>
              <a:rPr lang="en-CA" dirty="0"/>
            </a:br>
            <a:endParaRPr lang="en-CA" dirty="0"/>
          </a:p>
        </p:txBody>
      </p:sp>
      <p:pic>
        <p:nvPicPr>
          <p:cNvPr id="4" name="Content Placeholder 6" descr="Icon&#10;&#10;Description automatically generated">
            <a:extLst>
              <a:ext uri="{FF2B5EF4-FFF2-40B4-BE49-F238E27FC236}">
                <a16:creationId xmlns:a16="http://schemas.microsoft.com/office/drawing/2014/main" id="{6B057ABD-3C1F-0DCB-0F59-5E9AA514B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4903" y="5427940"/>
            <a:ext cx="1077408" cy="1128713"/>
          </a:xfrm>
          <a:prstGeom prst="rect">
            <a:avLst/>
          </a:prstGeom>
        </p:spPr>
      </p:pic>
      <p:pic>
        <p:nvPicPr>
          <p:cNvPr id="6" name="Picture 5" descr="A picture containing tamale, wooden, wood&#10;&#10;Description automatically generated">
            <a:extLst>
              <a:ext uri="{FF2B5EF4-FFF2-40B4-BE49-F238E27FC236}">
                <a16:creationId xmlns:a16="http://schemas.microsoft.com/office/drawing/2014/main" id="{0DCACFEC-0943-10AA-DFDD-0E57F507C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543" y="2076114"/>
            <a:ext cx="3804018" cy="3804018"/>
          </a:xfrm>
          <a:prstGeom prst="rect">
            <a:avLst/>
          </a:prstGeom>
        </p:spPr>
      </p:pic>
      <p:pic>
        <p:nvPicPr>
          <p:cNvPr id="8" name="Picture 7" descr="A picture containing plate, food, cup, soup&#10;&#10;Description automatically generated">
            <a:extLst>
              <a:ext uri="{FF2B5EF4-FFF2-40B4-BE49-F238E27FC236}">
                <a16:creationId xmlns:a16="http://schemas.microsoft.com/office/drawing/2014/main" id="{ED3EB6A2-3AF4-8719-0D6D-321F6D520C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501067" y="2551617"/>
            <a:ext cx="3804017" cy="2853012"/>
          </a:xfrm>
          <a:prstGeom prst="rect">
            <a:avLst/>
          </a:prstGeom>
        </p:spPr>
      </p:pic>
      <p:pic>
        <p:nvPicPr>
          <p:cNvPr id="10" name="Picture 9" descr="A bowl of soup with meat and vegetables&#10;&#10;Description automatically generated with medium confidence">
            <a:extLst>
              <a:ext uri="{FF2B5EF4-FFF2-40B4-BE49-F238E27FC236}">
                <a16:creationId xmlns:a16="http://schemas.microsoft.com/office/drawing/2014/main" id="{3DA5663A-2F27-52EA-1CBE-C4F2A5D1E3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07046" y="2132301"/>
            <a:ext cx="2853014" cy="3804018"/>
          </a:xfrm>
          <a:prstGeom prst="rect">
            <a:avLst/>
          </a:prstGeom>
        </p:spPr>
      </p:pic>
      <p:sp>
        <p:nvSpPr>
          <p:cNvPr id="11" name="TextBox 10">
            <a:extLst>
              <a:ext uri="{FF2B5EF4-FFF2-40B4-BE49-F238E27FC236}">
                <a16:creationId xmlns:a16="http://schemas.microsoft.com/office/drawing/2014/main" id="{45994385-5AC9-605F-E1E7-F4AA2714A2C9}"/>
              </a:ext>
            </a:extLst>
          </p:cNvPr>
          <p:cNvSpPr txBox="1"/>
          <p:nvPr/>
        </p:nvSpPr>
        <p:spPr>
          <a:xfrm>
            <a:off x="1878785" y="5917118"/>
            <a:ext cx="1381549" cy="369332"/>
          </a:xfrm>
          <a:prstGeom prst="rect">
            <a:avLst/>
          </a:prstGeom>
          <a:noFill/>
        </p:spPr>
        <p:txBody>
          <a:bodyPr wrap="square">
            <a:spAutoFit/>
          </a:bodyPr>
          <a:lstStyle/>
          <a:p>
            <a:r>
              <a:rPr lang="en-US" dirty="0">
                <a:solidFill>
                  <a:srgbClr val="333333"/>
                </a:solidFill>
              </a:rPr>
              <a:t>Bean Soup</a:t>
            </a:r>
            <a:endParaRPr lang="en-CA" dirty="0"/>
          </a:p>
        </p:txBody>
      </p:sp>
      <p:sp>
        <p:nvSpPr>
          <p:cNvPr id="12" name="TextBox 11">
            <a:extLst>
              <a:ext uri="{FF2B5EF4-FFF2-40B4-BE49-F238E27FC236}">
                <a16:creationId xmlns:a16="http://schemas.microsoft.com/office/drawing/2014/main" id="{E38E91D8-3FBC-E1E6-899E-10D3B32C0B23}"/>
              </a:ext>
            </a:extLst>
          </p:cNvPr>
          <p:cNvSpPr txBox="1"/>
          <p:nvPr/>
        </p:nvSpPr>
        <p:spPr>
          <a:xfrm>
            <a:off x="4967986" y="5936319"/>
            <a:ext cx="1897176" cy="369332"/>
          </a:xfrm>
          <a:prstGeom prst="rect">
            <a:avLst/>
          </a:prstGeom>
          <a:noFill/>
        </p:spPr>
        <p:txBody>
          <a:bodyPr wrap="square">
            <a:spAutoFit/>
          </a:bodyPr>
          <a:lstStyle/>
          <a:p>
            <a:r>
              <a:rPr lang="en-US" dirty="0">
                <a:solidFill>
                  <a:srgbClr val="333333"/>
                </a:solidFill>
              </a:rPr>
              <a:t>Mexican Tamales</a:t>
            </a:r>
            <a:endParaRPr lang="en-CA" dirty="0"/>
          </a:p>
        </p:txBody>
      </p:sp>
      <p:sp>
        <p:nvSpPr>
          <p:cNvPr id="13" name="TextBox 12">
            <a:extLst>
              <a:ext uri="{FF2B5EF4-FFF2-40B4-BE49-F238E27FC236}">
                <a16:creationId xmlns:a16="http://schemas.microsoft.com/office/drawing/2014/main" id="{0F0FD26B-7A6E-BF91-9AB0-A9E1885A3652}"/>
              </a:ext>
            </a:extLst>
          </p:cNvPr>
          <p:cNvSpPr txBox="1"/>
          <p:nvPr/>
        </p:nvSpPr>
        <p:spPr>
          <a:xfrm>
            <a:off x="8682474" y="5906810"/>
            <a:ext cx="1897176" cy="369332"/>
          </a:xfrm>
          <a:prstGeom prst="rect">
            <a:avLst/>
          </a:prstGeom>
          <a:noFill/>
        </p:spPr>
        <p:txBody>
          <a:bodyPr wrap="square">
            <a:spAutoFit/>
          </a:bodyPr>
          <a:lstStyle/>
          <a:p>
            <a:r>
              <a:rPr lang="en-US" dirty="0">
                <a:solidFill>
                  <a:srgbClr val="333333"/>
                </a:solidFill>
              </a:rPr>
              <a:t>Carne </a:t>
            </a:r>
            <a:r>
              <a:rPr lang="en-US" dirty="0" err="1">
                <a:solidFill>
                  <a:srgbClr val="333333"/>
                </a:solidFill>
              </a:rPr>
              <a:t>en</a:t>
            </a:r>
            <a:r>
              <a:rPr lang="en-US" dirty="0">
                <a:solidFill>
                  <a:srgbClr val="333333"/>
                </a:solidFill>
              </a:rPr>
              <a:t> </a:t>
            </a:r>
            <a:r>
              <a:rPr lang="en-US" dirty="0" err="1">
                <a:solidFill>
                  <a:srgbClr val="333333"/>
                </a:solidFill>
              </a:rPr>
              <a:t>su</a:t>
            </a:r>
            <a:r>
              <a:rPr lang="en-US" dirty="0">
                <a:solidFill>
                  <a:srgbClr val="333333"/>
                </a:solidFill>
              </a:rPr>
              <a:t> jugo</a:t>
            </a:r>
            <a:endParaRPr lang="en-CA" dirty="0"/>
          </a:p>
        </p:txBody>
      </p:sp>
    </p:spTree>
    <p:extLst>
      <p:ext uri="{BB962C8B-B14F-4D97-AF65-F5344CB8AC3E}">
        <p14:creationId xmlns:p14="http://schemas.microsoft.com/office/powerpoint/2010/main" val="2930006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food, vegetable, cooking, pan&#10;&#10;Description automatically generated">
            <a:extLst>
              <a:ext uri="{FF2B5EF4-FFF2-40B4-BE49-F238E27FC236}">
                <a16:creationId xmlns:a16="http://schemas.microsoft.com/office/drawing/2014/main" id="{AA1FB6D7-4F32-7C31-CF45-CDC987004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82939"/>
            <a:ext cx="3633241" cy="4844321"/>
          </a:xfrm>
          <a:prstGeom prst="rect">
            <a:avLst/>
          </a:prstGeom>
        </p:spPr>
      </p:pic>
      <p:sp>
        <p:nvSpPr>
          <p:cNvPr id="2" name="Title 1">
            <a:extLst>
              <a:ext uri="{FF2B5EF4-FFF2-40B4-BE49-F238E27FC236}">
                <a16:creationId xmlns:a16="http://schemas.microsoft.com/office/drawing/2014/main" id="{5E90B14B-C84E-8F6A-7518-F5AA6269C458}"/>
              </a:ext>
            </a:extLst>
          </p:cNvPr>
          <p:cNvSpPr>
            <a:spLocks noGrp="1"/>
          </p:cNvSpPr>
          <p:nvPr>
            <p:ph type="title"/>
          </p:nvPr>
        </p:nvSpPr>
        <p:spPr/>
        <p:txBody>
          <a:bodyPr/>
          <a:lstStyle/>
          <a:p>
            <a:r>
              <a:rPr lang="en-CA" dirty="0"/>
              <a:t>Cooking Tips</a:t>
            </a:r>
            <a:br>
              <a:rPr lang="en-CA" dirty="0"/>
            </a:br>
            <a:endParaRPr lang="en-CA" dirty="0"/>
          </a:p>
        </p:txBody>
      </p:sp>
      <p:sp>
        <p:nvSpPr>
          <p:cNvPr id="3" name="Content Placeholder 2">
            <a:extLst>
              <a:ext uri="{FF2B5EF4-FFF2-40B4-BE49-F238E27FC236}">
                <a16:creationId xmlns:a16="http://schemas.microsoft.com/office/drawing/2014/main" id="{4F037F96-1DC3-AEA3-0AE5-4BFD58C0BD84}"/>
              </a:ext>
            </a:extLst>
          </p:cNvPr>
          <p:cNvSpPr>
            <a:spLocks noGrp="1"/>
          </p:cNvSpPr>
          <p:nvPr>
            <p:ph idx="1"/>
          </p:nvPr>
        </p:nvSpPr>
        <p:spPr>
          <a:xfrm>
            <a:off x="4983195" y="2170951"/>
            <a:ext cx="4773707" cy="4035107"/>
          </a:xfrm>
        </p:spPr>
        <p:txBody>
          <a:bodyPr>
            <a:normAutofit lnSpcReduction="10000"/>
          </a:bodyPr>
          <a:lstStyle/>
          <a:p>
            <a:r>
              <a:rPr lang="en-US" sz="1800" i="0" dirty="0">
                <a:solidFill>
                  <a:srgbClr val="333333"/>
                </a:solidFill>
                <a:effectLst/>
              </a:rPr>
              <a:t>Make sure your work area is well lit</a:t>
            </a:r>
          </a:p>
          <a:p>
            <a:r>
              <a:rPr lang="en-US" sz="1800" i="0" dirty="0">
                <a:solidFill>
                  <a:srgbClr val="333333"/>
                </a:solidFill>
                <a:effectLst/>
              </a:rPr>
              <a:t>Replace your kitchen sponge often</a:t>
            </a:r>
          </a:p>
          <a:p>
            <a:r>
              <a:rPr lang="en-US" sz="1800" i="0" dirty="0">
                <a:solidFill>
                  <a:srgbClr val="333333"/>
                </a:solidFill>
                <a:effectLst/>
              </a:rPr>
              <a:t>To avoid your </a:t>
            </a:r>
            <a:r>
              <a:rPr lang="en-US" sz="1800" dirty="0">
                <a:solidFill>
                  <a:srgbClr val="333333"/>
                </a:solidFill>
              </a:rPr>
              <a:t>cutting board slipping as you chop, p</a:t>
            </a:r>
            <a:r>
              <a:rPr lang="en-US" sz="1800" i="0" dirty="0">
                <a:solidFill>
                  <a:srgbClr val="333333"/>
                </a:solidFill>
                <a:effectLst/>
              </a:rPr>
              <a:t>ut a damp paper or kitchen towel under your cutting board. </a:t>
            </a:r>
          </a:p>
          <a:p>
            <a:r>
              <a:rPr lang="en-US" sz="1800" i="0" dirty="0">
                <a:solidFill>
                  <a:srgbClr val="333333"/>
                </a:solidFill>
                <a:effectLst/>
              </a:rPr>
              <a:t> Get your knives professionally sharpened</a:t>
            </a:r>
            <a:r>
              <a:rPr lang="en-US" sz="1800" dirty="0">
                <a:solidFill>
                  <a:srgbClr val="333333"/>
                </a:solidFill>
              </a:rPr>
              <a:t> </a:t>
            </a:r>
            <a:r>
              <a:rPr lang="en-US" sz="1800" i="0" dirty="0">
                <a:solidFill>
                  <a:srgbClr val="333333"/>
                </a:solidFill>
                <a:effectLst/>
              </a:rPr>
              <a:t>once a year to revive those knives. Your chopping will get faster, more precise</a:t>
            </a:r>
          </a:p>
          <a:p>
            <a:r>
              <a:rPr lang="en-US" sz="1800" i="0" dirty="0">
                <a:solidFill>
                  <a:srgbClr val="333333"/>
                </a:solidFill>
                <a:effectLst/>
                <a:latin typeface="Renner"/>
              </a:rPr>
              <a:t>Cool your food before putting it in the fridge or freezer so your refrigerator works efficiently and preserves the food longer.</a:t>
            </a:r>
            <a:endParaRPr lang="en-CA" sz="1800" i="0" dirty="0">
              <a:solidFill>
                <a:srgbClr val="333333"/>
              </a:solidFill>
              <a:effectLst/>
            </a:endParaRPr>
          </a:p>
          <a:p>
            <a:r>
              <a:rPr lang="en-CA" sz="1800" i="0" dirty="0">
                <a:solidFill>
                  <a:srgbClr val="333333"/>
                </a:solidFill>
                <a:effectLst/>
              </a:rPr>
              <a:t>Write  a note in your recipes and cookbooks after preparing that dish </a:t>
            </a:r>
            <a:r>
              <a:rPr lang="en-US" sz="1800" i="0" dirty="0">
                <a:solidFill>
                  <a:srgbClr val="333333"/>
                </a:solidFill>
                <a:effectLst/>
              </a:rPr>
              <a:t>and you’ll not forget the adaptations or modifications you made to improve it.</a:t>
            </a:r>
            <a:endParaRPr lang="en-CA" sz="2000" dirty="0"/>
          </a:p>
        </p:txBody>
      </p:sp>
      <p:pic>
        <p:nvPicPr>
          <p:cNvPr id="4" name="Content Placeholder 6" descr="Icon&#10;&#10;Description automatically generated">
            <a:extLst>
              <a:ext uri="{FF2B5EF4-FFF2-40B4-BE49-F238E27FC236}">
                <a16:creationId xmlns:a16="http://schemas.microsoft.com/office/drawing/2014/main" id="{4EBBABD6-AB60-22E3-E281-4E3DF78B2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9101" y="5364162"/>
            <a:ext cx="1077408" cy="1128713"/>
          </a:xfrm>
          <a:prstGeom prst="rect">
            <a:avLst/>
          </a:prstGeom>
        </p:spPr>
      </p:pic>
      <p:sp>
        <p:nvSpPr>
          <p:cNvPr id="8" name="TextBox 7">
            <a:extLst>
              <a:ext uri="{FF2B5EF4-FFF2-40B4-BE49-F238E27FC236}">
                <a16:creationId xmlns:a16="http://schemas.microsoft.com/office/drawing/2014/main" id="{D6FEF4F0-D5A6-4A1E-E3C9-AE8A9DCE6904}"/>
              </a:ext>
            </a:extLst>
          </p:cNvPr>
          <p:cNvSpPr txBox="1"/>
          <p:nvPr/>
        </p:nvSpPr>
        <p:spPr>
          <a:xfrm>
            <a:off x="5189011" y="684324"/>
            <a:ext cx="3389380" cy="830997"/>
          </a:xfrm>
          <a:prstGeom prst="rect">
            <a:avLst/>
          </a:prstGeom>
          <a:noFill/>
        </p:spPr>
        <p:txBody>
          <a:bodyPr wrap="square">
            <a:spAutoFit/>
          </a:bodyPr>
          <a:lstStyle/>
          <a:p>
            <a:r>
              <a:rPr lang="en-CA" sz="2400" b="1" dirty="0"/>
              <a:t>Conversion </a:t>
            </a:r>
            <a:r>
              <a:rPr lang="en-CA" sz="2400" b="1" dirty="0" err="1"/>
              <a:t>Fahrentheit</a:t>
            </a:r>
            <a:r>
              <a:rPr lang="en-CA" sz="2400" b="1" dirty="0"/>
              <a:t> </a:t>
            </a:r>
          </a:p>
          <a:p>
            <a:r>
              <a:rPr lang="en-CA" sz="2400" b="1" dirty="0"/>
              <a:t>To Celsius</a:t>
            </a:r>
          </a:p>
        </p:txBody>
      </p:sp>
    </p:spTree>
    <p:extLst>
      <p:ext uri="{BB962C8B-B14F-4D97-AF65-F5344CB8AC3E}">
        <p14:creationId xmlns:p14="http://schemas.microsoft.com/office/powerpoint/2010/main" val="1285159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2508-C18C-C49D-608A-C3A415AE64BF}"/>
              </a:ext>
            </a:extLst>
          </p:cNvPr>
          <p:cNvSpPr>
            <a:spLocks noGrp="1"/>
          </p:cNvSpPr>
          <p:nvPr>
            <p:ph type="title"/>
          </p:nvPr>
        </p:nvSpPr>
        <p:spPr/>
        <p:txBody>
          <a:bodyPr>
            <a:normAutofit fontScale="90000"/>
          </a:bodyPr>
          <a:lstStyle/>
          <a:p>
            <a:r>
              <a:rPr lang="en-CA" dirty="0"/>
              <a:t>Shop for your kitchen</a:t>
            </a:r>
            <a:br>
              <a:rPr lang="en-CA" dirty="0"/>
            </a:br>
            <a:br>
              <a:rPr lang="en-CA" dirty="0"/>
            </a:br>
            <a:endParaRPr lang="en-CA" dirty="0"/>
          </a:p>
        </p:txBody>
      </p:sp>
      <p:pic>
        <p:nvPicPr>
          <p:cNvPr id="6" name="Content Placeholder 5" descr="Graphical user interface, text, chat or text message&#10;&#10;Description automatically generated">
            <a:extLst>
              <a:ext uri="{FF2B5EF4-FFF2-40B4-BE49-F238E27FC236}">
                <a16:creationId xmlns:a16="http://schemas.microsoft.com/office/drawing/2014/main" id="{363EC096-E2E8-6746-BAE3-336DB20FC9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53" y="365125"/>
            <a:ext cx="3550051" cy="3550051"/>
          </a:xfrm>
        </p:spPr>
      </p:pic>
      <p:pic>
        <p:nvPicPr>
          <p:cNvPr id="4" name="Content Placeholder 6" descr="Icon&#10;&#10;Description automatically generated">
            <a:extLst>
              <a:ext uri="{FF2B5EF4-FFF2-40B4-BE49-F238E27FC236}">
                <a16:creationId xmlns:a16="http://schemas.microsoft.com/office/drawing/2014/main" id="{EE574CCA-55DF-A4D6-51AA-E7E24DC0D5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9101" y="5364162"/>
            <a:ext cx="1077408" cy="1128713"/>
          </a:xfrm>
          <a:prstGeom prst="rect">
            <a:avLst/>
          </a:prstGeom>
        </p:spPr>
      </p:pic>
      <p:pic>
        <p:nvPicPr>
          <p:cNvPr id="8" name="Picture 7" descr="Logo&#10;&#10;Description automatically generated">
            <a:extLst>
              <a:ext uri="{FF2B5EF4-FFF2-40B4-BE49-F238E27FC236}">
                <a16:creationId xmlns:a16="http://schemas.microsoft.com/office/drawing/2014/main" id="{D6CB95F6-400D-5AA6-60F6-B39D091262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6458" y="1208969"/>
            <a:ext cx="3550051" cy="1545637"/>
          </a:xfrm>
          <a:prstGeom prst="rect">
            <a:avLst/>
          </a:prstGeom>
        </p:spPr>
      </p:pic>
      <p:pic>
        <p:nvPicPr>
          <p:cNvPr id="10" name="Picture 9" descr="Logo&#10;&#10;Description automatically generated with medium confidence">
            <a:extLst>
              <a:ext uri="{FF2B5EF4-FFF2-40B4-BE49-F238E27FC236}">
                <a16:creationId xmlns:a16="http://schemas.microsoft.com/office/drawing/2014/main" id="{F8786FFD-E2E3-B325-718B-7721A3BD3F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3849" y="4002553"/>
            <a:ext cx="1523604" cy="1981280"/>
          </a:xfrm>
          <a:prstGeom prst="rect">
            <a:avLst/>
          </a:prstGeom>
        </p:spPr>
      </p:pic>
      <p:pic>
        <p:nvPicPr>
          <p:cNvPr id="12" name="Picture 11" descr="Text&#10;&#10;Description automatically generated with low confidence">
            <a:extLst>
              <a:ext uri="{FF2B5EF4-FFF2-40B4-BE49-F238E27FC236}">
                <a16:creationId xmlns:a16="http://schemas.microsoft.com/office/drawing/2014/main" id="{7F408729-DEAB-DFA1-64A5-B23EC872F8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7706" y="3153176"/>
            <a:ext cx="1047750" cy="762000"/>
          </a:xfrm>
          <a:prstGeom prst="rect">
            <a:avLst/>
          </a:prstGeom>
        </p:spPr>
      </p:pic>
      <p:pic>
        <p:nvPicPr>
          <p:cNvPr id="1026" name="Picture 2" descr="KitchenAid · Pfister">
            <a:extLst>
              <a:ext uri="{FF2B5EF4-FFF2-40B4-BE49-F238E27FC236}">
                <a16:creationId xmlns:a16="http://schemas.microsoft.com/office/drawing/2014/main" id="{771ED1CE-851C-5A09-8837-BAB807F2E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4002553"/>
            <a:ext cx="3371850" cy="1780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462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TotalTime>
  <Words>274</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Renner</vt:lpstr>
      <vt:lpstr>Office Theme</vt:lpstr>
      <vt:lpstr>Cooking for Luv Taste of Home</vt:lpstr>
      <vt:lpstr>Inspiration </vt:lpstr>
      <vt:lpstr>Recipes </vt:lpstr>
      <vt:lpstr>Cooking Tips </vt:lpstr>
      <vt:lpstr>Shop for your kitchen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Cooking for Luv Taste of Home</dc:title>
  <dc:creator>Lucia Velasco</dc:creator>
  <cp:lastModifiedBy>Lucia Velasco</cp:lastModifiedBy>
  <cp:revision>2</cp:revision>
  <dcterms:created xsi:type="dcterms:W3CDTF">2023-04-03T19:47:12Z</dcterms:created>
  <dcterms:modified xsi:type="dcterms:W3CDTF">2023-04-05T01:13:08Z</dcterms:modified>
</cp:coreProperties>
</file>