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6" r:id="rId1"/>
  </p:sldMasterIdLst>
  <p:notesMasterIdLst>
    <p:notesMasterId r:id="rId8"/>
  </p:notesMasterIdLst>
  <p:sldIdLst>
    <p:sldId id="303" r:id="rId2"/>
    <p:sldId id="326" r:id="rId3"/>
    <p:sldId id="327" r:id="rId4"/>
    <p:sldId id="328" r:id="rId5"/>
    <p:sldId id="329" r:id="rId6"/>
    <p:sldId id="330" r:id="rId7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6000" userDrawn="1">
          <p15:clr>
            <a:srgbClr val="A4A3A4"/>
          </p15:clr>
        </p15:guide>
        <p15:guide id="3" pos="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0078D4"/>
    <a:srgbClr val="D2D2D2"/>
    <a:srgbClr val="505050"/>
    <a:srgbClr val="2F2F2F"/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vetlý štýl 2 - zvýrazneni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21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16" y="108"/>
      </p:cViewPr>
      <p:guideLst>
        <p:guide orient="horz" pos="2448"/>
        <p:guide pos="600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61E44-C4C0-6344-AB31-495F47CEF0BF}" type="datetimeFigureOut">
              <a:rPr lang="sk-SK" smtClean="0"/>
              <a:t>19. 12. 2019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D233A-E061-3B43-8767-D9DF2FC1BB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8595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C677-8E45-E141-9716-C86D7EE5D9E8}" type="datetime1">
              <a:rPr lang="sk-SK" smtClean="0"/>
              <a:t>19. 12. 2019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8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14C0-FE52-F449-9EB9-A0FF9A2543CD}" type="datetime1">
              <a:rPr lang="sk-SK" smtClean="0"/>
              <a:t>19. 12. 2019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3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A2FD-E00D-9848-8434-0267DBC70800}" type="datetime1">
              <a:rPr lang="sk-SK" smtClean="0"/>
              <a:t>19. 12. 2019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2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261-6B22-9D46-9363-FF39813EB6EC}" type="datetime1">
              <a:rPr lang="sk-SK" smtClean="0"/>
              <a:t>19. 12. 2019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4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9737-2E3E-7648-A62E-672F14D45174}" type="datetime1">
              <a:rPr lang="sk-SK" smtClean="0"/>
              <a:t>19. 12. 2019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5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2BCD-50BB-5C4E-9FA2-1520C47BA1A9}" type="datetime1">
              <a:rPr lang="sk-SK" smtClean="0"/>
              <a:t>19. 12. 2019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6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8235-1A3D-8F40-84C0-D3E6FA642448}" type="datetime1">
              <a:rPr lang="sk-SK" smtClean="0"/>
              <a:t>19. 12. 2019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7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8640-B450-0C4A-9516-6E2711D4D46C}" type="datetime1">
              <a:rPr lang="sk-SK" smtClean="0"/>
              <a:t>19. 12. 2019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8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531D-6297-E049-BA84-34FE8FD92947}" type="datetime1">
              <a:rPr lang="sk-SK" smtClean="0"/>
              <a:t>19. 12. 2019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1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C6F4-3FBB-2D4D-B13A-D6953AE0A3AF}" type="datetime1">
              <a:rPr lang="sk-SK" smtClean="0"/>
              <a:t>19. 12. 2019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8A6D-C806-FE45-AB4E-63619D22D102}" type="datetime1">
              <a:rPr lang="sk-SK" smtClean="0"/>
              <a:t>19. 12. 2019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9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0EA03-2C13-2441-AAFA-2B3D759DC539}" type="datetime1">
              <a:rPr lang="sk-SK" smtClean="0"/>
              <a:t>19. 12. 2019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1</a:t>
            </a:fld>
            <a:endParaRPr lang="en-US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Asociačné pravidlá</a:t>
            </a:r>
          </a:p>
        </p:txBody>
      </p:sp>
    </p:spTree>
    <p:extLst>
      <p:ext uri="{BB962C8B-B14F-4D97-AF65-F5344CB8AC3E}">
        <p14:creationId xmlns:p14="http://schemas.microsoft.com/office/powerpoint/2010/main" val="235684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Asociačné pravidlá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Základné pojmy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1" y="1957243"/>
            <a:ext cx="8993173" cy="524662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dirty="0"/>
              <a:t>Dolovanie </a:t>
            </a:r>
            <a:r>
              <a:rPr lang="sk-SK" dirty="0" err="1"/>
              <a:t>asociačných</a:t>
            </a:r>
            <a:r>
              <a:rPr lang="sk-SK" dirty="0"/>
              <a:t> vzorov, resp. </a:t>
            </a:r>
            <a:r>
              <a:rPr lang="sk-SK" dirty="0" err="1"/>
              <a:t>asociačných</a:t>
            </a:r>
            <a:r>
              <a:rPr lang="sk-SK" dirty="0"/>
              <a:t> pravidiel </a:t>
            </a:r>
            <a:r>
              <a:rPr lang="sk-SK" dirty="0" err="1"/>
              <a:t>znamena</a:t>
            </a:r>
            <a:r>
              <a:rPr lang="sk-SK" dirty="0"/>
              <a:t>́: </a:t>
            </a:r>
          </a:p>
          <a:p>
            <a:r>
              <a:rPr lang="sk-SK" dirty="0" err="1"/>
              <a:t>Hľadanie</a:t>
            </a:r>
            <a:r>
              <a:rPr lang="sk-SK" dirty="0"/>
              <a:t> </a:t>
            </a:r>
            <a:r>
              <a:rPr lang="sk-SK" dirty="0" err="1"/>
              <a:t>frekventovaných</a:t>
            </a:r>
            <a:r>
              <a:rPr lang="sk-SK" dirty="0"/>
              <a:t> a </a:t>
            </a:r>
            <a:r>
              <a:rPr lang="sk-SK" dirty="0" err="1"/>
              <a:t>zaujímavých</a:t>
            </a:r>
            <a:r>
              <a:rPr lang="sk-SK" dirty="0"/>
              <a:t> </a:t>
            </a:r>
            <a:r>
              <a:rPr lang="sk-SK" dirty="0" err="1"/>
              <a:t>asociácii</a:t>
            </a:r>
            <a:r>
              <a:rPr lang="sk-SK" dirty="0"/>
              <a:t>́ (</a:t>
            </a:r>
            <a:r>
              <a:rPr lang="sk-SK" dirty="0" err="1"/>
              <a:t>korelácií</a:t>
            </a:r>
            <a:r>
              <a:rPr lang="sk-SK" dirty="0"/>
              <a:t> alebo </a:t>
            </a:r>
            <a:r>
              <a:rPr lang="sk-SK" dirty="0" err="1"/>
              <a:t>kauzálnych</a:t>
            </a:r>
            <a:r>
              <a:rPr lang="sk-SK" dirty="0"/>
              <a:t> </a:t>
            </a:r>
            <a:r>
              <a:rPr lang="sk-SK" dirty="0" err="1"/>
              <a:t>vzťahov</a:t>
            </a:r>
            <a:r>
              <a:rPr lang="sk-SK" dirty="0"/>
              <a:t>) medzi skupinou </a:t>
            </a:r>
            <a:r>
              <a:rPr lang="sk-SK" dirty="0" err="1"/>
              <a:t>atribútov</a:t>
            </a:r>
            <a:r>
              <a:rPr lang="sk-SK" dirty="0"/>
              <a:t> v </a:t>
            </a:r>
            <a:r>
              <a:rPr lang="sk-SK" dirty="0" err="1"/>
              <a:t>dátach</a:t>
            </a:r>
            <a:r>
              <a:rPr lang="sk-SK" dirty="0"/>
              <a:t> </a:t>
            </a:r>
          </a:p>
          <a:p>
            <a:r>
              <a:rPr lang="sk-SK" dirty="0"/>
              <a:t>Pravidlá vo forme “Telo -&gt; Hlava” </a:t>
            </a:r>
          </a:p>
          <a:p>
            <a:r>
              <a:rPr lang="sk-SK" dirty="0"/>
              <a:t>Tento </a:t>
            </a:r>
            <a:r>
              <a:rPr lang="sk-SK" dirty="0" err="1"/>
              <a:t>problém</a:t>
            </a:r>
            <a:r>
              <a:rPr lang="sk-SK" dirty="0"/>
              <a:t> je klasicky </a:t>
            </a:r>
            <a:r>
              <a:rPr lang="sk-SK" dirty="0" err="1"/>
              <a:t>definovany</a:t>
            </a:r>
            <a:r>
              <a:rPr lang="sk-SK" dirty="0"/>
              <a:t>́ v kontexte </a:t>
            </a:r>
            <a:r>
              <a:rPr lang="sk-SK" dirty="0" err="1"/>
              <a:t>transakčných</a:t>
            </a:r>
            <a:r>
              <a:rPr lang="sk-SK" dirty="0"/>
              <a:t> </a:t>
            </a:r>
            <a:r>
              <a:rPr lang="sk-SK" dirty="0" err="1"/>
              <a:t>dát</a:t>
            </a:r>
            <a:r>
              <a:rPr lang="sk-SK" dirty="0"/>
              <a:t> zo supermarketu, v </a:t>
            </a:r>
            <a:r>
              <a:rPr lang="sk-SK" dirty="0" err="1"/>
              <a:t>ktorých</a:t>
            </a:r>
            <a:r>
              <a:rPr lang="sk-SK" dirty="0"/>
              <a:t> sa </a:t>
            </a:r>
            <a:r>
              <a:rPr lang="sk-SK" dirty="0" err="1"/>
              <a:t>hľadaju</a:t>
            </a:r>
            <a:r>
              <a:rPr lang="sk-SK" dirty="0"/>
              <a:t>́ </a:t>
            </a:r>
            <a:r>
              <a:rPr lang="sk-SK" dirty="0" err="1"/>
              <a:t>často</a:t>
            </a:r>
            <a:r>
              <a:rPr lang="sk-SK" dirty="0"/>
              <a:t> spolu nakupované skupiny tovarov</a:t>
            </a:r>
          </a:p>
          <a:p>
            <a:r>
              <a:rPr lang="sk-SK" dirty="0" err="1"/>
              <a:t>Avšak</a:t>
            </a:r>
            <a:r>
              <a:rPr lang="sk-SK" dirty="0"/>
              <a:t> tento </a:t>
            </a:r>
            <a:r>
              <a:rPr lang="sk-SK" dirty="0" err="1"/>
              <a:t>problém</a:t>
            </a:r>
            <a:r>
              <a:rPr lang="sk-SK" dirty="0"/>
              <a:t> bol </a:t>
            </a:r>
            <a:r>
              <a:rPr lang="sk-SK" dirty="0" err="1"/>
              <a:t>zovšeobecneny</a:t>
            </a:r>
            <a:r>
              <a:rPr lang="sk-SK" dirty="0"/>
              <a:t>́ na </a:t>
            </a:r>
            <a:r>
              <a:rPr lang="sk-SK" dirty="0" err="1"/>
              <a:t>mnohe</a:t>
            </a:r>
            <a:r>
              <a:rPr lang="sk-SK" dirty="0"/>
              <a:t>́ </a:t>
            </a:r>
            <a:r>
              <a:rPr lang="sk-SK" dirty="0" err="1"/>
              <a:t>ine</a:t>
            </a:r>
            <a:r>
              <a:rPr lang="sk-SK" dirty="0"/>
              <a:t>́ typy </a:t>
            </a:r>
            <a:r>
              <a:rPr lang="sk-SK" dirty="0" err="1"/>
              <a:t>dát</a:t>
            </a:r>
            <a:endParaRPr lang="sk-SK" dirty="0"/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92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Asociačné pravidlá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Aplikácie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1" y="1957243"/>
            <a:ext cx="8993173" cy="524662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dirty="0" err="1"/>
              <a:t>Analýza</a:t>
            </a:r>
            <a:r>
              <a:rPr lang="sk-SK" dirty="0"/>
              <a:t> </a:t>
            </a:r>
            <a:r>
              <a:rPr lang="sk-SK" dirty="0" err="1"/>
              <a:t>nákupného</a:t>
            </a:r>
            <a:r>
              <a:rPr lang="sk-SK" dirty="0"/>
              <a:t> </a:t>
            </a:r>
            <a:r>
              <a:rPr lang="sk-SK" dirty="0" err="1"/>
              <a:t>košíka</a:t>
            </a:r>
            <a:r>
              <a:rPr lang="sk-SK" dirty="0"/>
              <a:t> - teda klasický </a:t>
            </a:r>
            <a:r>
              <a:rPr lang="sk-SK" dirty="0" err="1"/>
              <a:t>problém</a:t>
            </a:r>
            <a:r>
              <a:rPr lang="sk-SK" dirty="0"/>
              <a:t> z </a:t>
            </a:r>
            <a:r>
              <a:rPr lang="sk-SK" dirty="0" err="1"/>
              <a:t>ktorého</a:t>
            </a:r>
            <a:r>
              <a:rPr lang="sk-SK" dirty="0"/>
              <a:t> </a:t>
            </a:r>
            <a:r>
              <a:rPr lang="sk-SK" dirty="0" err="1"/>
              <a:t>pochádza</a:t>
            </a:r>
            <a:r>
              <a:rPr lang="sk-SK" dirty="0"/>
              <a:t> aj </a:t>
            </a:r>
            <a:r>
              <a:rPr lang="sk-SK" dirty="0" err="1"/>
              <a:t>terminológia</a:t>
            </a:r>
            <a:r>
              <a:rPr lang="sk-SK" dirty="0"/>
              <a:t>: transakcie, (</a:t>
            </a:r>
            <a:r>
              <a:rPr lang="sk-SK" dirty="0" err="1"/>
              <a:t>frekventovana</a:t>
            </a:r>
            <a:r>
              <a:rPr lang="sk-SK" dirty="0"/>
              <a:t>́) </a:t>
            </a:r>
            <a:r>
              <a:rPr lang="sk-SK" dirty="0" err="1"/>
              <a:t>položkova</a:t>
            </a:r>
            <a:r>
              <a:rPr lang="sk-SK" dirty="0"/>
              <a:t>́ </a:t>
            </a:r>
            <a:r>
              <a:rPr lang="sk-SK" dirty="0" err="1"/>
              <a:t>množina</a:t>
            </a:r>
            <a:endParaRPr lang="sk-SK" dirty="0"/>
          </a:p>
          <a:p>
            <a:pPr lvl="1"/>
            <a:r>
              <a:rPr lang="sk-SK" dirty="0"/>
              <a:t>pre podporu </a:t>
            </a:r>
            <a:r>
              <a:rPr lang="sk-SK" dirty="0" err="1"/>
              <a:t>rozhodovacích</a:t>
            </a:r>
            <a:r>
              <a:rPr lang="sk-SK" dirty="0"/>
              <a:t> procesov v obchode (</a:t>
            </a:r>
            <a:r>
              <a:rPr lang="sk-SK" dirty="0" err="1"/>
              <a:t>krížovy</a:t>
            </a:r>
            <a:r>
              <a:rPr lang="sk-SK" dirty="0"/>
              <a:t>́ marketing, rozmiestnenie tovarov v obchode, </a:t>
            </a:r>
            <a:r>
              <a:rPr lang="sk-SK" dirty="0" err="1"/>
              <a:t>návrh</a:t>
            </a:r>
            <a:r>
              <a:rPr lang="sk-SK" dirty="0"/>
              <a:t> </a:t>
            </a:r>
            <a:r>
              <a:rPr lang="sk-SK" dirty="0" err="1"/>
              <a:t>katalógov</a:t>
            </a:r>
            <a:r>
              <a:rPr lang="sk-SK" dirty="0"/>
              <a:t> a pod.) </a:t>
            </a:r>
          </a:p>
          <a:p>
            <a:pPr lvl="1"/>
            <a:r>
              <a:rPr lang="sk-SK" dirty="0"/>
              <a:t>kupuje(x, “</a:t>
            </a:r>
            <a:r>
              <a:rPr lang="sk-SK" dirty="0" err="1"/>
              <a:t>pampersky</a:t>
            </a:r>
            <a:r>
              <a:rPr lang="sk-SK" dirty="0"/>
              <a:t>”) -&gt; kupuje(x, “pivo”) resp. </a:t>
            </a:r>
            <a:r>
              <a:rPr lang="sk-SK" dirty="0" err="1"/>
              <a:t>jednoduchšie</a:t>
            </a:r>
            <a:r>
              <a:rPr lang="sk-SK" dirty="0"/>
              <a:t>: </a:t>
            </a:r>
            <a:r>
              <a:rPr lang="sk-SK" dirty="0" err="1"/>
              <a:t>pampersky</a:t>
            </a:r>
            <a:r>
              <a:rPr lang="sk-SK" dirty="0"/>
              <a:t> -&gt; pivo</a:t>
            </a:r>
          </a:p>
          <a:p>
            <a:r>
              <a:rPr lang="sk-SK" dirty="0"/>
              <a:t>Dolovanie v textoch – </a:t>
            </a:r>
            <a:r>
              <a:rPr lang="sk-SK" dirty="0" err="1"/>
              <a:t>hľadanie</a:t>
            </a:r>
            <a:r>
              <a:rPr lang="sk-SK" dirty="0"/>
              <a:t> </a:t>
            </a:r>
            <a:r>
              <a:rPr lang="sk-SK" dirty="0" err="1"/>
              <a:t>často</a:t>
            </a:r>
            <a:r>
              <a:rPr lang="sk-SK" dirty="0"/>
              <a:t> sa spolu </a:t>
            </a:r>
            <a:r>
              <a:rPr lang="sk-SK" dirty="0" err="1"/>
              <a:t>vyskytujúcich</a:t>
            </a:r>
            <a:r>
              <a:rPr lang="sk-SK" dirty="0"/>
              <a:t> slov (</a:t>
            </a:r>
            <a:r>
              <a:rPr lang="sk-SK" dirty="0" err="1"/>
              <a:t>príp</a:t>
            </a:r>
            <a:r>
              <a:rPr lang="sk-SK" dirty="0"/>
              <a:t>. </a:t>
            </a:r>
            <a:r>
              <a:rPr lang="sk-SK" dirty="0" err="1"/>
              <a:t>identifikácia</a:t>
            </a:r>
            <a:r>
              <a:rPr lang="sk-SK" dirty="0"/>
              <a:t> </a:t>
            </a:r>
            <a:r>
              <a:rPr lang="sk-SK" dirty="0" err="1"/>
              <a:t>fráz</a:t>
            </a:r>
            <a:r>
              <a:rPr lang="sk-SK" dirty="0"/>
              <a:t>) </a:t>
            </a:r>
          </a:p>
          <a:p>
            <a:r>
              <a:rPr lang="sk-SK" dirty="0" err="1"/>
              <a:t>Zovšeobecnenie</a:t>
            </a:r>
            <a:r>
              <a:rPr lang="sk-SK" dirty="0"/>
              <a:t> pre </a:t>
            </a:r>
            <a:r>
              <a:rPr lang="sk-SK" dirty="0" err="1"/>
              <a:t>dáta</a:t>
            </a:r>
            <a:r>
              <a:rPr lang="sk-SK" dirty="0"/>
              <a:t> so </a:t>
            </a:r>
            <a:r>
              <a:rPr lang="sk-SK" dirty="0" err="1"/>
              <a:t>závislosťami</a:t>
            </a:r>
            <a:r>
              <a:rPr lang="sk-SK" dirty="0"/>
              <a:t>, napr.  </a:t>
            </a:r>
            <a:r>
              <a:rPr lang="sk-SK" dirty="0" err="1"/>
              <a:t>časove</a:t>
            </a:r>
            <a:r>
              <a:rPr lang="sk-SK" dirty="0"/>
              <a:t>́ rady, </a:t>
            </a:r>
            <a:r>
              <a:rPr lang="sk-SK" dirty="0" err="1"/>
              <a:t>sekvenčne</a:t>
            </a:r>
            <a:r>
              <a:rPr lang="sk-SK" dirty="0"/>
              <a:t>́ </a:t>
            </a:r>
            <a:r>
              <a:rPr lang="sk-SK" dirty="0" err="1"/>
              <a:t>dáta</a:t>
            </a:r>
            <a:r>
              <a:rPr lang="sk-SK" dirty="0"/>
              <a:t> (napr. </a:t>
            </a:r>
            <a:r>
              <a:rPr lang="sk-SK" dirty="0" err="1"/>
              <a:t>webove</a:t>
            </a:r>
            <a:r>
              <a:rPr lang="sk-SK" dirty="0"/>
              <a:t>́ logy) ... </a:t>
            </a: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45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Asociačné pravidlá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Transakčná DB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4</a:t>
            </a:fld>
            <a:endParaRPr lang="en-US" dirty="0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C27D499D-D080-D04C-AC86-DE2493D21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09" y="2267094"/>
            <a:ext cx="9119286" cy="390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8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Asociačné pravidlá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Podpora a Spoľahlivosť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5029199" y="1957243"/>
            <a:ext cx="4731795" cy="524662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dirty="0"/>
              <a:t>Majme </a:t>
            </a:r>
            <a:r>
              <a:rPr lang="sk-SK" dirty="0" err="1"/>
              <a:t>asociačne</a:t>
            </a:r>
            <a:r>
              <a:rPr lang="sk-SK" dirty="0"/>
              <a:t>́ pravidlo: </a:t>
            </a:r>
            <a:endParaRPr lang="sk-SK" sz="2000" dirty="0"/>
          </a:p>
          <a:p>
            <a:r>
              <a:rPr lang="sk-SK" dirty="0" err="1"/>
              <a:t>Zákazník</a:t>
            </a:r>
            <a:r>
              <a:rPr lang="sk-SK" dirty="0"/>
              <a:t> </a:t>
            </a:r>
            <a:r>
              <a:rPr lang="sk-SK" dirty="0" err="1"/>
              <a:t>kúpil</a:t>
            </a:r>
            <a:r>
              <a:rPr lang="sk-SK" dirty="0"/>
              <a:t> </a:t>
            </a:r>
            <a:r>
              <a:rPr lang="sk-SK" dirty="0" err="1"/>
              <a:t>pampersky</a:t>
            </a:r>
            <a:r>
              <a:rPr lang="sk-SK" dirty="0"/>
              <a:t> -&gt; </a:t>
            </a:r>
            <a:r>
              <a:rPr lang="sk-SK" dirty="0" err="1"/>
              <a:t>zákazník</a:t>
            </a:r>
            <a:r>
              <a:rPr lang="sk-SK" dirty="0"/>
              <a:t> </a:t>
            </a:r>
            <a:r>
              <a:rPr lang="sk-SK" dirty="0" err="1"/>
              <a:t>kúpil</a:t>
            </a:r>
            <a:r>
              <a:rPr lang="sk-SK" dirty="0"/>
              <a:t> pivo</a:t>
            </a:r>
          </a:p>
          <a:p>
            <a:r>
              <a:rPr lang="sk-SK" b="1" dirty="0"/>
              <a:t>Podpora</a:t>
            </a:r>
            <a:r>
              <a:rPr lang="sk-SK" dirty="0"/>
              <a:t> - </a:t>
            </a:r>
            <a:r>
              <a:rPr lang="sk-SK" dirty="0" err="1"/>
              <a:t>pravdepodobnost</a:t>
            </a:r>
            <a:r>
              <a:rPr lang="sk-SK" dirty="0"/>
              <a:t>̌ </a:t>
            </a:r>
            <a:r>
              <a:rPr lang="sk-SK" dirty="0" err="1"/>
              <a:t>výskytu</a:t>
            </a:r>
            <a:r>
              <a:rPr lang="sk-SK" dirty="0"/>
              <a:t> oboch tovarov </a:t>
            </a:r>
            <a:r>
              <a:rPr lang="sk-SK" dirty="0" err="1"/>
              <a:t>súčasne</a:t>
            </a:r>
            <a:endParaRPr lang="sk-SK" dirty="0"/>
          </a:p>
          <a:p>
            <a:r>
              <a:rPr lang="sk-SK" b="1" dirty="0"/>
              <a:t>Spoľahlivosť</a:t>
            </a:r>
            <a:r>
              <a:rPr lang="sk-SK" dirty="0"/>
              <a:t>- </a:t>
            </a:r>
            <a:r>
              <a:rPr lang="sk-SK" dirty="0" err="1"/>
              <a:t>podmienena</a:t>
            </a:r>
            <a:r>
              <a:rPr lang="sk-SK" dirty="0"/>
              <a:t>́ </a:t>
            </a:r>
            <a:r>
              <a:rPr lang="sk-SK" dirty="0" err="1"/>
              <a:t>pravdepodobnost</a:t>
            </a:r>
            <a:r>
              <a:rPr lang="sk-SK" dirty="0"/>
              <a:t>̌, </a:t>
            </a:r>
            <a:r>
              <a:rPr lang="sk-SK" dirty="0" err="1"/>
              <a:t>že</a:t>
            </a:r>
            <a:r>
              <a:rPr lang="sk-SK" dirty="0"/>
              <a:t> </a:t>
            </a:r>
            <a:r>
              <a:rPr lang="sk-SK" dirty="0" err="1"/>
              <a:t>zákazník</a:t>
            </a:r>
            <a:r>
              <a:rPr lang="sk-SK" dirty="0"/>
              <a:t> </a:t>
            </a:r>
            <a:r>
              <a:rPr lang="sk-SK" dirty="0" err="1"/>
              <a:t>kúpil</a:t>
            </a:r>
            <a:r>
              <a:rPr lang="sk-SK" dirty="0"/>
              <a:t> pivo, ak </a:t>
            </a:r>
            <a:r>
              <a:rPr lang="sk-SK" dirty="0" err="1"/>
              <a:t>kúpil</a:t>
            </a:r>
            <a:r>
              <a:rPr lang="sk-SK" dirty="0"/>
              <a:t> aj </a:t>
            </a:r>
            <a:r>
              <a:rPr lang="sk-SK" dirty="0" err="1"/>
              <a:t>pampersky</a:t>
            </a:r>
            <a:endParaRPr lang="sk-SK" dirty="0"/>
          </a:p>
          <a:p>
            <a:r>
              <a:rPr lang="sk-SK" dirty="0"/>
              <a:t>Zvykne sa počítať aj Lift ako: podpora(predpoklad, záver)/(podpora(predpoklad)*podpora(záver)) </a:t>
            </a:r>
          </a:p>
          <a:p>
            <a:endParaRPr lang="sk-SK" dirty="0"/>
          </a:p>
          <a:p>
            <a:endParaRPr lang="sk-SK" sz="2000" dirty="0"/>
          </a:p>
          <a:p>
            <a:endParaRPr lang="sk-SK" sz="2000" dirty="0"/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59642392-724E-DA44-8380-350803706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19" y="2643804"/>
            <a:ext cx="41402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0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Asociačné pravidlá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Aplikácie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1" y="1957243"/>
            <a:ext cx="8993173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err="1"/>
              <a:t>Celkovy</a:t>
            </a:r>
            <a:r>
              <a:rPr lang="sk-SK" dirty="0"/>
              <a:t>́ </a:t>
            </a:r>
            <a:r>
              <a:rPr lang="sk-SK" dirty="0" err="1"/>
              <a:t>rámec</a:t>
            </a:r>
            <a:r>
              <a:rPr lang="sk-SK" dirty="0"/>
              <a:t> pre generovanie </a:t>
            </a:r>
            <a:r>
              <a:rPr lang="sk-SK" dirty="0" err="1"/>
              <a:t>asociačných</a:t>
            </a:r>
            <a:r>
              <a:rPr lang="sk-SK" dirty="0"/>
              <a:t> pravidiel </a:t>
            </a:r>
            <a:r>
              <a:rPr lang="sk-SK" dirty="0" err="1"/>
              <a:t>pozostáva</a:t>
            </a:r>
            <a:r>
              <a:rPr lang="sk-SK" dirty="0"/>
              <a:t> z 2 </a:t>
            </a:r>
            <a:r>
              <a:rPr lang="sk-SK" dirty="0" err="1"/>
              <a:t>fáz</a:t>
            </a:r>
            <a:r>
              <a:rPr lang="sk-SK" dirty="0"/>
              <a:t>, </a:t>
            </a:r>
            <a:r>
              <a:rPr lang="sk-SK" dirty="0" err="1"/>
              <a:t>zodpovedajúcich</a:t>
            </a:r>
            <a:r>
              <a:rPr lang="sk-SK" dirty="0"/>
              <a:t> dvom </a:t>
            </a:r>
            <a:r>
              <a:rPr lang="sk-SK" dirty="0" err="1"/>
              <a:t>kritériám</a:t>
            </a:r>
            <a:r>
              <a:rPr lang="sk-SK" dirty="0"/>
              <a:t>, </a:t>
            </a:r>
            <a:r>
              <a:rPr lang="sk-SK" dirty="0" err="1"/>
              <a:t>ktore</a:t>
            </a:r>
            <a:r>
              <a:rPr lang="sk-SK" dirty="0"/>
              <a:t>́ </a:t>
            </a:r>
            <a:r>
              <a:rPr lang="sk-SK" dirty="0" err="1"/>
              <a:t>podľa</a:t>
            </a:r>
            <a:r>
              <a:rPr lang="sk-SK" dirty="0"/>
              <a:t> </a:t>
            </a:r>
            <a:r>
              <a:rPr lang="sk-SK" dirty="0" err="1"/>
              <a:t>definície</a:t>
            </a:r>
            <a:r>
              <a:rPr lang="sk-SK" dirty="0"/>
              <a:t> musia byť splnené: </a:t>
            </a:r>
            <a:endParaRPr lang="sk-SK" sz="1400" dirty="0"/>
          </a:p>
          <a:p>
            <a:pPr lvl="1"/>
            <a:r>
              <a:rPr lang="sk-SK" dirty="0"/>
              <a:t>V prvej </a:t>
            </a:r>
            <a:r>
              <a:rPr lang="sk-SK" dirty="0" err="1"/>
              <a:t>fáze</a:t>
            </a:r>
            <a:r>
              <a:rPr lang="sk-SK" dirty="0"/>
              <a:t> sa </a:t>
            </a:r>
            <a:r>
              <a:rPr lang="sk-SK" dirty="0" err="1"/>
              <a:t>generuju</a:t>
            </a:r>
            <a:r>
              <a:rPr lang="sk-SK" dirty="0"/>
              <a:t>́ </a:t>
            </a:r>
            <a:r>
              <a:rPr lang="sk-SK" dirty="0" err="1"/>
              <a:t>všetky</a:t>
            </a:r>
            <a:r>
              <a:rPr lang="sk-SK" dirty="0"/>
              <a:t> frekventované </a:t>
            </a:r>
            <a:r>
              <a:rPr lang="sk-SK" dirty="0" err="1"/>
              <a:t>množiny</a:t>
            </a:r>
            <a:r>
              <a:rPr lang="sk-SK" dirty="0"/>
              <a:t> </a:t>
            </a:r>
            <a:r>
              <a:rPr lang="sk-SK" dirty="0" err="1"/>
              <a:t>položiek</a:t>
            </a:r>
            <a:r>
              <a:rPr lang="sk-SK" dirty="0"/>
              <a:t> </a:t>
            </a:r>
            <a:r>
              <a:rPr lang="sk-SK" dirty="0" err="1"/>
              <a:t>spĺňajúce</a:t>
            </a:r>
            <a:r>
              <a:rPr lang="sk-SK" dirty="0"/>
              <a:t> prah </a:t>
            </a:r>
            <a:r>
              <a:rPr lang="sk-SK" dirty="0" err="1"/>
              <a:t>minimálnej</a:t>
            </a:r>
            <a:r>
              <a:rPr lang="sk-SK" dirty="0"/>
              <a:t> podpory  </a:t>
            </a:r>
          </a:p>
          <a:p>
            <a:pPr lvl="1"/>
            <a:r>
              <a:rPr lang="sk-SK" dirty="0"/>
              <a:t>V druhej </a:t>
            </a:r>
            <a:r>
              <a:rPr lang="sk-SK" dirty="0" err="1"/>
              <a:t>fáze</a:t>
            </a:r>
            <a:r>
              <a:rPr lang="sk-SK" dirty="0"/>
              <a:t> sa </a:t>
            </a:r>
            <a:r>
              <a:rPr lang="sk-SK" dirty="0" err="1"/>
              <a:t>generuju</a:t>
            </a:r>
            <a:r>
              <a:rPr lang="sk-SK" dirty="0"/>
              <a:t>́ </a:t>
            </a:r>
            <a:r>
              <a:rPr lang="sk-SK" dirty="0" err="1"/>
              <a:t>take</a:t>
            </a:r>
            <a:r>
              <a:rPr lang="sk-SK" dirty="0"/>
              <a:t>́ </a:t>
            </a:r>
            <a:r>
              <a:rPr lang="sk-SK" dirty="0" err="1"/>
              <a:t>asociačne</a:t>
            </a:r>
            <a:r>
              <a:rPr lang="sk-SK" dirty="0"/>
              <a:t>́ pravidlá z </a:t>
            </a:r>
            <a:r>
              <a:rPr lang="sk-SK" dirty="0" err="1"/>
              <a:t>frekventovaných</a:t>
            </a:r>
            <a:r>
              <a:rPr lang="sk-SK" dirty="0"/>
              <a:t> </a:t>
            </a:r>
            <a:r>
              <a:rPr lang="sk-SK" dirty="0" err="1"/>
              <a:t>množín</a:t>
            </a:r>
            <a:r>
              <a:rPr lang="sk-SK" dirty="0"/>
              <a:t> </a:t>
            </a:r>
            <a:r>
              <a:rPr lang="sk-SK" dirty="0" err="1"/>
              <a:t>položiek</a:t>
            </a:r>
            <a:r>
              <a:rPr lang="sk-SK" dirty="0"/>
              <a:t>, </a:t>
            </a:r>
            <a:r>
              <a:rPr lang="sk-SK" dirty="0" err="1"/>
              <a:t>ktore</a:t>
            </a:r>
            <a:r>
              <a:rPr lang="sk-SK" dirty="0"/>
              <a:t>́ </a:t>
            </a:r>
            <a:r>
              <a:rPr lang="sk-SK" dirty="0" err="1"/>
              <a:t>spĺňaju</a:t>
            </a:r>
            <a:r>
              <a:rPr lang="sk-SK" dirty="0"/>
              <a:t>́ </a:t>
            </a:r>
            <a:r>
              <a:rPr lang="sk-SK"/>
              <a:t>podmienku napr. </a:t>
            </a:r>
            <a:r>
              <a:rPr lang="sk-SK" dirty="0" err="1"/>
              <a:t>minimálnej</a:t>
            </a:r>
            <a:r>
              <a:rPr lang="sk-SK" dirty="0"/>
              <a:t> </a:t>
            </a:r>
            <a:r>
              <a:rPr lang="sk-SK" dirty="0" err="1"/>
              <a:t>spoľahlivosti</a:t>
            </a:r>
            <a:endParaRPr lang="sk-SK" dirty="0"/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01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5 ways to keep your work safe and secure.potx" id="{4893428C-CB0A-49E9-96F4-7A735F1E22B6}" vid="{5E3D7976-14F6-4FDF-A4FC-DC3893D129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368</Words>
  <Application>Microsoft Office PowerPoint</Application>
  <PresentationFormat>Vlastná</PresentationFormat>
  <Paragraphs>45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2019-03-02T19:53:44Z</dcterms:created>
  <dcterms:modified xsi:type="dcterms:W3CDTF">2019-12-19T15:11:49Z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2018-09-20T17:05:47.7837537Z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