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5"/>
  </p:notesMasterIdLst>
  <p:sldIdLst>
    <p:sldId id="313" r:id="rId2"/>
    <p:sldId id="314" r:id="rId3"/>
    <p:sldId id="315" r:id="rId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3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00" y="600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27.10.19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27.10.19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27.10.19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27.10.19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27.10.19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27.10.19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27.10.19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27.10.19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27.10.19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27.10.19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27.10.19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27.10.19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27.10.19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atyang/emoji-cheat-sheet/blob/master/README.md" TargetMode="External"/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Markdown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Textový popis (1)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je jednoduchý značkovací jazyk, ktorý umožňuje formátovanie textu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Členenie textu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Prechod na nový riadok - dve alebo viac medzier a znak nový riadok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Odstavec – dva, alebo viac znakov nový riadok</a:t>
            </a:r>
          </a:p>
          <a:p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Zvýraznenie textu</a:t>
            </a:r>
          </a:p>
          <a:p>
            <a:pPr lvl="1"/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**tučné**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alebo 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__tučné__</a:t>
            </a:r>
          </a:p>
          <a:p>
            <a:pPr lvl="1"/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*kurzíva*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alebo 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_kurzíva_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môžu sa kombinovať, napr. 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**_tučné a kurzíva_**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písmo s pevnou šírkou znakov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`monospace`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vhodné pre popis názvov atribútov, príkazov a pod.)</a:t>
            </a:r>
            <a:endParaRPr lang="sk-SK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sk-SK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4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Markdown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Textový popis (2)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Nadpisy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Nadpis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1 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úrovne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## 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Nadpis 2 úrovne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atď. až po 6 úrovní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alternatívne pre prvú a druhú úroveň</a:t>
            </a:r>
          </a:p>
          <a:p>
            <a:pPr marL="1005840" lvl="2" indent="0">
              <a:buNone/>
            </a:pP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Nadpis 1 úrovne		Nadpis 2 úrovne</a:t>
            </a:r>
          </a:p>
          <a:p>
            <a:pPr marL="1005840" lvl="2" indent="0">
              <a:buNone/>
            </a:pP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===============		---------------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Zoznamy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Číslované zoznamy</a:t>
            </a:r>
          </a:p>
          <a:p>
            <a:pPr marL="1005840" lvl="2" indent="0">
              <a:buNone/>
            </a:pP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1. prvá položka</a:t>
            </a:r>
          </a:p>
          <a:p>
            <a:pPr marL="1005840" lvl="2" indent="0">
              <a:buNone/>
            </a:pP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2. druhá položka</a:t>
            </a:r>
          </a:p>
          <a:p>
            <a:pPr marL="1005840" lvl="2" indent="0">
              <a:buNone/>
            </a:pP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3. ...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Nečíslované zoznamy</a:t>
            </a:r>
          </a:p>
          <a:p>
            <a:pPr marL="1005840" lvl="2" indent="0">
              <a:buNone/>
            </a:pP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* prvá položka</a:t>
            </a:r>
          </a:p>
          <a:p>
            <a:pPr marL="1005840" lvl="2" indent="0">
              <a:buNone/>
            </a:pP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* druhá položka</a:t>
            </a:r>
          </a:p>
          <a:p>
            <a:pPr marL="1005840" lvl="2" indent="0">
              <a:buNone/>
            </a:pP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* ...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Vnorené zoznamy odsaďte tabulátorom, alebo aspoň 4 medzerami</a:t>
            </a:r>
          </a:p>
          <a:p>
            <a:pPr marL="0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Markdown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Textový popis (3)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Odkazy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[text </a:t>
            </a:r>
            <a:r>
              <a:rPr 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odkazu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](URL </a:t>
            </a:r>
            <a:r>
              <a:rPr 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adresa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napr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Technick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á Univerzita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(http://www.tuke.sk)</a:t>
            </a:r>
          </a:p>
          <a:p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Obrázky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![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popis obrázka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](URL </a:t>
            </a:r>
            <a:r>
              <a:rPr lang="sk-SK" sz="1800" dirty="0">
                <a:latin typeface="Consolas" panose="020B0609020204030204" pitchFamily="49" charset="0"/>
                <a:cs typeface="Arial" panose="020B0604020202020204" pitchFamily="34" charset="0"/>
              </a:rPr>
              <a:t>adresa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napr.</a:t>
            </a:r>
          </a:p>
          <a:p>
            <a:pPr marL="5029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![Iris versicolor](</a:t>
            </a:r>
            <a:r>
              <a:rPr 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img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/Iris.png)</a:t>
            </a:r>
            <a:endParaRPr lang="sk-SK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Adresa môže byť aj lokálna cesta relatívne k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súboru</a:t>
            </a:r>
          </a:p>
          <a:p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Rozšírené formátovanie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Niektoré sú špecifické iba pre dané prostredie (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alebo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Tabuľky, zoznamy úloh,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emotikony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https://guides.github.com/features/mastering-markdown/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https://github.com/ikatyang/emoji-cheat-sheet/blob/master/README.md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2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Macintosh PowerPoint</Application>
  <PresentationFormat>Custom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2019-10-27T14:00:50Z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