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1" r:id="rId6"/>
    <p:sldId id="262" r:id="rId7"/>
    <p:sldId id="259" r:id="rId8"/>
    <p:sldId id="263" r:id="rId9"/>
    <p:sldId id="258" r:id="rId10"/>
    <p:sldId id="267" r:id="rId11"/>
    <p:sldId id="264" r:id="rId12"/>
    <p:sldId id="265" r:id="rId13"/>
    <p:sldId id="266" r:id="rId14"/>
    <p:sldId id="268" r:id="rId15"/>
    <p:sldId id="269" r:id="rId16"/>
    <p:sldId id="260" r:id="rId1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5C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6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6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5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/>
            <a:t>Conectar</a:t>
          </a:r>
          <a:endParaRPr lang="es-ES" noProof="0" dirty="0"/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/>
            <a:t>Guardar, modificar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/>
            <a:t>Eliminar, buscar</a:t>
          </a:r>
          <a:endParaRPr lang="es-ES" noProof="0" dirty="0"/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6166" custScaleY="162216" custLinFactX="-100000" custLinFactNeighborX="-145883" custLinFactNeighborY="45705"/>
      <dgm:spPr>
        <a:noFill/>
      </dgm:spPr>
      <dgm:t>
        <a:bodyPr/>
        <a:lstStyle/>
        <a:p>
          <a:endParaRPr lang="es-ES"/>
        </a:p>
      </dgm:t>
      <dgm:extLst/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 custLinFactNeighborY="10555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35057" custScaleY="27291" custLinFactX="-204074" custLinFactNeighborX="-300000" custLinFactNeighborY="-53309"/>
      <dgm:spPr>
        <a:noFill/>
      </dgm:spPr>
      <dgm:t>
        <a:bodyPr/>
        <a:lstStyle/>
        <a:p>
          <a:endParaRPr lang="es-ES"/>
        </a:p>
      </dgm:t>
      <dgm:extLst/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 custLinFactNeighborX="-2498" custLinFactNeighborY="78499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 custLinFactX="-230875" custLinFactNeighborX="-300000" custLinFactNeighborY="478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 custLinFactNeighborX="-585" custLinFactNeighborY="12867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/>
            <a:t>1. Descargar driver JDBC </a:t>
          </a:r>
          <a:r>
            <a:rPr lang="es-ES" noProof="0" dirty="0" err="1" smtClean="0"/>
            <a:t>Sqlite</a:t>
          </a:r>
          <a:endParaRPr lang="es-ES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/>
            <a:t>3. Crear la conexión</a:t>
          </a:r>
          <a:endParaRPr lang="es-ES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/>
            <a:t>2. Introducirlo en la librería del proyecto</a:t>
          </a:r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s-ES"/>
        </a:p>
      </dgm:t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0" y="1141137"/>
          <a:ext cx="2264835" cy="2352577"/>
        </a:xfrm>
        <a:prstGeom prst="rect">
          <a:avLst/>
        </a:prstGeom>
        <a:noFill/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838911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noProof="0" dirty="0" smtClean="0"/>
            <a:t>Conectar</a:t>
          </a:r>
          <a:endParaRPr lang="es-ES" sz="3400" kern="1200" noProof="0" dirty="0"/>
        </a:p>
      </dsp:txBody>
      <dsp:txXfrm>
        <a:off x="54818" y="2838911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0" y="194358"/>
          <a:ext cx="508422" cy="395794"/>
        </a:xfrm>
        <a:prstGeom prst="rect">
          <a:avLst/>
        </a:prstGeom>
        <a:noFill/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761140" y="2838912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noProof="0" dirty="0" smtClean="0"/>
            <a:t>Guardar, modificar</a:t>
          </a:r>
        </a:p>
      </dsp:txBody>
      <dsp:txXfrm>
        <a:off x="3761140" y="2838912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397748" y="564388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09620" y="2838912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noProof="0" dirty="0" smtClean="0"/>
            <a:t>Eliminar, buscar</a:t>
          </a:r>
          <a:endParaRPr lang="es-ES" sz="3400" kern="1200" noProof="0" dirty="0"/>
        </a:p>
      </dsp:txBody>
      <dsp:txXfrm>
        <a:off x="7609620" y="2838912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3500" rIns="63500" bIns="63500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dirty="0" smtClean="0"/>
            <a:t>1. Descargar driver JDBC </a:t>
          </a:r>
          <a:r>
            <a:rPr lang="es-ES" sz="2500" kern="1200" noProof="0" dirty="0" err="1" smtClean="0"/>
            <a:t>Sqlite</a:t>
          </a:r>
          <a:endParaRPr lang="es-ES" sz="2500" kern="1200" noProof="0" dirty="0"/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3500" rIns="63500" bIns="63500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dirty="0" smtClean="0"/>
            <a:t>2. Introducirlo en la librería del proyecto</a:t>
          </a:r>
          <a:endParaRPr lang="es-ES" sz="2500" kern="1200" noProof="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3500" rIns="63500" bIns="63500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dirty="0" smtClean="0"/>
            <a:t>3. Crear la conexión</a:t>
          </a:r>
          <a:endParaRPr lang="es-ES" sz="2500" kern="1200" noProof="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14/05/2023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14/05/2023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11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941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694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3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14/05/2023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14/05/2023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14/05/2023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14/05/2023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14/05/2023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14/05/2023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14/05/2023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14/05/2023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14/05/2023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14/05/2023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14/05/2023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14/05/2023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500" dirty="0" smtClean="0">
                <a:solidFill>
                  <a:schemeClr val="bg1"/>
                </a:solidFill>
              </a:rPr>
              <a:t>MANUAL BASES DE DATOS: SQLITE</a:t>
            </a:r>
            <a:endParaRPr lang="es-ES" sz="45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>
                <a:solidFill>
                  <a:srgbClr val="7CEBFF"/>
                </a:solidFill>
              </a:rPr>
              <a:t>Proyecto de programación con conexión a una base de datos.</a:t>
            </a:r>
            <a:endParaRPr lang="es-ES" dirty="0">
              <a:solidFill>
                <a:srgbClr val="7CEBFF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795967" y="5448318"/>
            <a:ext cx="3251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BA5C98"/>
                </a:solidFill>
              </a:rPr>
              <a:t>Lucía Balsa Martínez 	1º DAM</a:t>
            </a:r>
          </a:p>
          <a:p>
            <a:r>
              <a:rPr lang="es-ES" dirty="0" smtClean="0">
                <a:solidFill>
                  <a:srgbClr val="BA5C98"/>
                </a:solidFill>
              </a:rPr>
              <a:t>Programación</a:t>
            </a:r>
            <a:endParaRPr lang="es-ES" dirty="0">
              <a:solidFill>
                <a:srgbClr val="BA5C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15559"/>
          </a:xfrm>
        </p:spPr>
        <p:txBody>
          <a:bodyPr>
            <a:normAutofit/>
          </a:bodyPr>
          <a:lstStyle/>
          <a:p>
            <a:r>
              <a:rPr lang="es-ES" dirty="0"/>
              <a:t>		</a:t>
            </a:r>
            <a:r>
              <a:rPr lang="es-ES" dirty="0" smtClean="0"/>
              <a:t>		CLASE </a:t>
            </a:r>
            <a:r>
              <a:rPr lang="es-ES" dirty="0" err="1" smtClean="0"/>
              <a:t>Ctrlactor</a:t>
            </a:r>
            <a:r>
              <a:rPr lang="es-ES" dirty="0" smtClean="0"/>
              <a:t> (paquete </a:t>
            </a:r>
            <a:r>
              <a:rPr lang="es-ES" dirty="0" err="1" smtClean="0"/>
              <a:t>controller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001386"/>
            <a:ext cx="11145751" cy="751241"/>
          </a:xfrm>
        </p:spPr>
        <p:txBody>
          <a:bodyPr>
            <a:normAutofit/>
          </a:bodyPr>
          <a:lstStyle/>
          <a:p>
            <a:r>
              <a:rPr lang="es-ES" dirty="0" smtClean="0"/>
              <a:t>Aquí, implementaremos la interfaz </a:t>
            </a:r>
            <a:r>
              <a:rPr lang="es-ES" dirty="0" err="1" smtClean="0"/>
              <a:t>ActionListener</a:t>
            </a:r>
            <a:r>
              <a:rPr lang="es-ES" dirty="0" smtClean="0"/>
              <a:t> a cada botón. Crearemos un método </a:t>
            </a:r>
            <a:r>
              <a:rPr lang="es-ES" dirty="0" err="1" smtClean="0"/>
              <a:t>ActionPerformed</a:t>
            </a:r>
            <a:r>
              <a:rPr lang="es-ES" dirty="0" smtClean="0"/>
              <a:t>, mediante el cual, dependiendo del botón presionado, realizará una acción.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821518"/>
            <a:ext cx="5159375" cy="3827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810" y="3307081"/>
            <a:ext cx="5676998" cy="2511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084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6" y="643658"/>
            <a:ext cx="5674151" cy="4162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720" y="910325"/>
            <a:ext cx="6074029" cy="3895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570" y="4900580"/>
            <a:ext cx="3416300" cy="184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958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15559"/>
          </a:xfrm>
        </p:spPr>
        <p:txBody>
          <a:bodyPr/>
          <a:lstStyle/>
          <a:p>
            <a:r>
              <a:rPr lang="es-ES" dirty="0" smtClean="0"/>
              <a:t>								</a:t>
            </a:r>
            <a:r>
              <a:rPr lang="es-ES" dirty="0" err="1" smtClean="0"/>
              <a:t>BDProgra</a:t>
            </a:r>
            <a:r>
              <a:rPr lang="es-ES" dirty="0" smtClean="0"/>
              <a:t> (</a:t>
            </a:r>
            <a:r>
              <a:rPr lang="es-ES" dirty="0" err="1" smtClean="0"/>
              <a:t>main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77863"/>
          </a:xfrm>
        </p:spPr>
        <p:txBody>
          <a:bodyPr/>
          <a:lstStyle/>
          <a:p>
            <a:r>
              <a:rPr lang="es-ES" dirty="0" smtClean="0"/>
              <a:t>En esta clase, crearemos los objetos necesarios para ejecutar nuestro programa.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857" y="3061583"/>
            <a:ext cx="6892284" cy="2952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24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501297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>
                <a:solidFill>
                  <a:schemeClr val="bg2"/>
                </a:solidFill>
              </a:rPr>
              <a:t>ENLACE GITHUB</a:t>
            </a:r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á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algn="ctr" rtl="0"/>
            <a:r>
              <a:rPr lang="es-ES" dirty="0">
                <a:solidFill>
                  <a:srgbClr val="FFFEFF"/>
                </a:solidFill>
              </a:rPr>
              <a:t>Requisitos </a:t>
            </a:r>
            <a:r>
              <a:rPr lang="es-ES" dirty="0" smtClean="0">
                <a:solidFill>
                  <a:srgbClr val="FFFEFF"/>
                </a:solidFill>
              </a:rPr>
              <a:t>del proyecto</a:t>
            </a:r>
            <a:endParaRPr lang="es-ES" dirty="0">
              <a:solidFill>
                <a:srgbClr val="FFFEFF"/>
              </a:solidFill>
            </a:endParaRPr>
          </a:p>
        </p:txBody>
      </p:sp>
      <p:graphicFrame>
        <p:nvGraphicFramePr>
          <p:cNvPr id="4" name="Marcador de posición de contenido 3" descr="Gráfico de SmartArt, icono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333864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Google Shape;9914;p58"/>
          <p:cNvGrpSpPr/>
          <p:nvPr/>
        </p:nvGrpSpPr>
        <p:grpSpPr>
          <a:xfrm>
            <a:off x="8972192" y="1818023"/>
            <a:ext cx="1463280" cy="1405944"/>
            <a:chOff x="4126815" y="2760704"/>
            <a:chExt cx="380393" cy="363118"/>
          </a:xfrm>
        </p:grpSpPr>
        <p:sp>
          <p:nvSpPr>
            <p:cNvPr id="8" name="Google Shape;9915;p58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916;p58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917;p58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918;p58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1949;p61"/>
          <p:cNvGrpSpPr/>
          <p:nvPr/>
        </p:nvGrpSpPr>
        <p:grpSpPr>
          <a:xfrm>
            <a:off x="5238200" y="1448592"/>
            <a:ext cx="1822476" cy="1775375"/>
            <a:chOff x="3522521" y="1975857"/>
            <a:chExt cx="367013" cy="331278"/>
          </a:xfrm>
        </p:grpSpPr>
        <p:sp>
          <p:nvSpPr>
            <p:cNvPr id="15" name="Google Shape;11950;p61"/>
            <p:cNvSpPr/>
            <p:nvPr/>
          </p:nvSpPr>
          <p:spPr>
            <a:xfrm>
              <a:off x="3665841" y="1975857"/>
              <a:ext cx="91302" cy="91682"/>
            </a:xfrm>
            <a:custGeom>
              <a:avLst/>
              <a:gdLst/>
              <a:ahLst/>
              <a:cxnLst/>
              <a:rect l="l" t="t" r="r" b="b"/>
              <a:pathLst>
                <a:path w="2882" h="2894" extrusionOk="0">
                  <a:moveTo>
                    <a:pt x="1429" y="703"/>
                  </a:moveTo>
                  <a:cubicBezTo>
                    <a:pt x="1846" y="703"/>
                    <a:pt x="2167" y="1036"/>
                    <a:pt x="2167" y="1453"/>
                  </a:cubicBezTo>
                  <a:cubicBezTo>
                    <a:pt x="2167" y="1870"/>
                    <a:pt x="1834" y="2191"/>
                    <a:pt x="1429" y="2191"/>
                  </a:cubicBezTo>
                  <a:cubicBezTo>
                    <a:pt x="1024" y="2191"/>
                    <a:pt x="679" y="1870"/>
                    <a:pt x="679" y="1453"/>
                  </a:cubicBezTo>
                  <a:cubicBezTo>
                    <a:pt x="679" y="1048"/>
                    <a:pt x="1013" y="703"/>
                    <a:pt x="1429" y="703"/>
                  </a:cubicBezTo>
                  <a:close/>
                  <a:moveTo>
                    <a:pt x="1441" y="0"/>
                  </a:moveTo>
                  <a:cubicBezTo>
                    <a:pt x="1358" y="0"/>
                    <a:pt x="1274" y="84"/>
                    <a:pt x="1274" y="167"/>
                  </a:cubicBezTo>
                  <a:lnTo>
                    <a:pt x="1274" y="393"/>
                  </a:lnTo>
                  <a:cubicBezTo>
                    <a:pt x="1096" y="417"/>
                    <a:pt x="953" y="476"/>
                    <a:pt x="822" y="584"/>
                  </a:cubicBezTo>
                  <a:lnTo>
                    <a:pt x="655" y="417"/>
                  </a:lnTo>
                  <a:cubicBezTo>
                    <a:pt x="626" y="387"/>
                    <a:pt x="581" y="372"/>
                    <a:pt x="536" y="372"/>
                  </a:cubicBezTo>
                  <a:cubicBezTo>
                    <a:pt x="492" y="372"/>
                    <a:pt x="447" y="387"/>
                    <a:pt x="417" y="417"/>
                  </a:cubicBezTo>
                  <a:cubicBezTo>
                    <a:pt x="358" y="476"/>
                    <a:pt x="358" y="596"/>
                    <a:pt x="417" y="655"/>
                  </a:cubicBezTo>
                  <a:lnTo>
                    <a:pt x="584" y="822"/>
                  </a:lnTo>
                  <a:cubicBezTo>
                    <a:pt x="477" y="953"/>
                    <a:pt x="417" y="1119"/>
                    <a:pt x="381" y="1286"/>
                  </a:cubicBezTo>
                  <a:lnTo>
                    <a:pt x="167" y="1286"/>
                  </a:lnTo>
                  <a:cubicBezTo>
                    <a:pt x="72" y="1286"/>
                    <a:pt x="0" y="1358"/>
                    <a:pt x="0" y="1453"/>
                  </a:cubicBezTo>
                  <a:cubicBezTo>
                    <a:pt x="0" y="1536"/>
                    <a:pt x="72" y="1608"/>
                    <a:pt x="167" y="1608"/>
                  </a:cubicBezTo>
                  <a:lnTo>
                    <a:pt x="381" y="1608"/>
                  </a:lnTo>
                  <a:cubicBezTo>
                    <a:pt x="417" y="1786"/>
                    <a:pt x="477" y="1941"/>
                    <a:pt x="584" y="2072"/>
                  </a:cubicBezTo>
                  <a:lnTo>
                    <a:pt x="417" y="2239"/>
                  </a:lnTo>
                  <a:cubicBezTo>
                    <a:pt x="358" y="2298"/>
                    <a:pt x="358" y="2417"/>
                    <a:pt x="417" y="2477"/>
                  </a:cubicBezTo>
                  <a:cubicBezTo>
                    <a:pt x="441" y="2501"/>
                    <a:pt x="489" y="2524"/>
                    <a:pt x="536" y="2524"/>
                  </a:cubicBezTo>
                  <a:cubicBezTo>
                    <a:pt x="572" y="2524"/>
                    <a:pt x="620" y="2501"/>
                    <a:pt x="655" y="2477"/>
                  </a:cubicBezTo>
                  <a:lnTo>
                    <a:pt x="810" y="2310"/>
                  </a:lnTo>
                  <a:cubicBezTo>
                    <a:pt x="953" y="2417"/>
                    <a:pt x="1108" y="2477"/>
                    <a:pt x="1274" y="2501"/>
                  </a:cubicBezTo>
                  <a:lnTo>
                    <a:pt x="1274" y="2727"/>
                  </a:lnTo>
                  <a:cubicBezTo>
                    <a:pt x="1274" y="2822"/>
                    <a:pt x="1346" y="2893"/>
                    <a:pt x="1441" y="2893"/>
                  </a:cubicBezTo>
                  <a:cubicBezTo>
                    <a:pt x="1536" y="2893"/>
                    <a:pt x="1608" y="2822"/>
                    <a:pt x="1608" y="2727"/>
                  </a:cubicBezTo>
                  <a:lnTo>
                    <a:pt x="1608" y="2501"/>
                  </a:lnTo>
                  <a:cubicBezTo>
                    <a:pt x="1786" y="2477"/>
                    <a:pt x="1929" y="2417"/>
                    <a:pt x="2072" y="2310"/>
                  </a:cubicBezTo>
                  <a:lnTo>
                    <a:pt x="2227" y="2477"/>
                  </a:lnTo>
                  <a:cubicBezTo>
                    <a:pt x="2263" y="2501"/>
                    <a:pt x="2310" y="2524"/>
                    <a:pt x="2346" y="2524"/>
                  </a:cubicBezTo>
                  <a:cubicBezTo>
                    <a:pt x="2394" y="2524"/>
                    <a:pt x="2441" y="2501"/>
                    <a:pt x="2465" y="2477"/>
                  </a:cubicBezTo>
                  <a:cubicBezTo>
                    <a:pt x="2525" y="2417"/>
                    <a:pt x="2525" y="2298"/>
                    <a:pt x="2465" y="2239"/>
                  </a:cubicBezTo>
                  <a:lnTo>
                    <a:pt x="2298" y="2072"/>
                  </a:lnTo>
                  <a:cubicBezTo>
                    <a:pt x="2406" y="1941"/>
                    <a:pt x="2465" y="1774"/>
                    <a:pt x="2501" y="1608"/>
                  </a:cubicBezTo>
                  <a:lnTo>
                    <a:pt x="2715" y="1608"/>
                  </a:lnTo>
                  <a:cubicBezTo>
                    <a:pt x="2810" y="1608"/>
                    <a:pt x="2882" y="1536"/>
                    <a:pt x="2882" y="1453"/>
                  </a:cubicBezTo>
                  <a:cubicBezTo>
                    <a:pt x="2882" y="1358"/>
                    <a:pt x="2810" y="1286"/>
                    <a:pt x="2727" y="1286"/>
                  </a:cubicBezTo>
                  <a:lnTo>
                    <a:pt x="2501" y="1286"/>
                  </a:lnTo>
                  <a:cubicBezTo>
                    <a:pt x="2465" y="1108"/>
                    <a:pt x="2406" y="953"/>
                    <a:pt x="2310" y="822"/>
                  </a:cubicBezTo>
                  <a:lnTo>
                    <a:pt x="2465" y="655"/>
                  </a:lnTo>
                  <a:cubicBezTo>
                    <a:pt x="2525" y="596"/>
                    <a:pt x="2525" y="476"/>
                    <a:pt x="2465" y="417"/>
                  </a:cubicBezTo>
                  <a:cubicBezTo>
                    <a:pt x="2435" y="387"/>
                    <a:pt x="2391" y="372"/>
                    <a:pt x="2346" y="372"/>
                  </a:cubicBezTo>
                  <a:cubicBezTo>
                    <a:pt x="2301" y="372"/>
                    <a:pt x="2257" y="387"/>
                    <a:pt x="2227" y="417"/>
                  </a:cubicBezTo>
                  <a:lnTo>
                    <a:pt x="2072" y="584"/>
                  </a:lnTo>
                  <a:cubicBezTo>
                    <a:pt x="1929" y="476"/>
                    <a:pt x="1775" y="417"/>
                    <a:pt x="1608" y="393"/>
                  </a:cubicBezTo>
                  <a:lnTo>
                    <a:pt x="1608" y="167"/>
                  </a:lnTo>
                  <a:cubicBezTo>
                    <a:pt x="1608" y="84"/>
                    <a:pt x="1536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951;p61"/>
            <p:cNvSpPr/>
            <p:nvPr/>
          </p:nvSpPr>
          <p:spPr>
            <a:xfrm>
              <a:off x="3693751" y="2004147"/>
              <a:ext cx="34721" cy="35101"/>
            </a:xfrm>
            <a:custGeom>
              <a:avLst/>
              <a:gdLst/>
              <a:ahLst/>
              <a:cxnLst/>
              <a:rect l="l" t="t" r="r" b="b"/>
              <a:pathLst>
                <a:path w="1096" h="1108" extrusionOk="0">
                  <a:moveTo>
                    <a:pt x="548" y="345"/>
                  </a:moveTo>
                  <a:cubicBezTo>
                    <a:pt x="667" y="345"/>
                    <a:pt x="751" y="441"/>
                    <a:pt x="751" y="560"/>
                  </a:cubicBezTo>
                  <a:cubicBezTo>
                    <a:pt x="751" y="679"/>
                    <a:pt x="667" y="762"/>
                    <a:pt x="548" y="762"/>
                  </a:cubicBezTo>
                  <a:cubicBezTo>
                    <a:pt x="429" y="762"/>
                    <a:pt x="334" y="679"/>
                    <a:pt x="334" y="560"/>
                  </a:cubicBezTo>
                  <a:cubicBezTo>
                    <a:pt x="334" y="441"/>
                    <a:pt x="429" y="345"/>
                    <a:pt x="548" y="345"/>
                  </a:cubicBezTo>
                  <a:close/>
                  <a:moveTo>
                    <a:pt x="548" y="0"/>
                  </a:moveTo>
                  <a:cubicBezTo>
                    <a:pt x="251" y="0"/>
                    <a:pt x="1" y="262"/>
                    <a:pt x="1" y="560"/>
                  </a:cubicBezTo>
                  <a:cubicBezTo>
                    <a:pt x="1" y="857"/>
                    <a:pt x="251" y="1107"/>
                    <a:pt x="548" y="1107"/>
                  </a:cubicBezTo>
                  <a:cubicBezTo>
                    <a:pt x="846" y="1107"/>
                    <a:pt x="1096" y="857"/>
                    <a:pt x="1096" y="560"/>
                  </a:cubicBezTo>
                  <a:cubicBezTo>
                    <a:pt x="1096" y="262"/>
                    <a:pt x="846" y="0"/>
                    <a:pt x="5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952;p61"/>
            <p:cNvSpPr/>
            <p:nvPr/>
          </p:nvSpPr>
          <p:spPr>
            <a:xfrm>
              <a:off x="3679052" y="2008297"/>
              <a:ext cx="210482" cy="228983"/>
            </a:xfrm>
            <a:custGeom>
              <a:avLst/>
              <a:gdLst/>
              <a:ahLst/>
              <a:cxnLst/>
              <a:rect l="l" t="t" r="r" b="b"/>
              <a:pathLst>
                <a:path w="6644" h="7228" extrusionOk="0">
                  <a:moveTo>
                    <a:pt x="4179" y="334"/>
                  </a:moveTo>
                  <a:lnTo>
                    <a:pt x="4179" y="762"/>
                  </a:lnTo>
                  <a:lnTo>
                    <a:pt x="4179" y="786"/>
                  </a:lnTo>
                  <a:cubicBezTo>
                    <a:pt x="4179" y="869"/>
                    <a:pt x="4239" y="941"/>
                    <a:pt x="4334" y="965"/>
                  </a:cubicBezTo>
                  <a:cubicBezTo>
                    <a:pt x="4596" y="988"/>
                    <a:pt x="4846" y="1107"/>
                    <a:pt x="5072" y="1274"/>
                  </a:cubicBezTo>
                  <a:cubicBezTo>
                    <a:pt x="5102" y="1299"/>
                    <a:pt x="5138" y="1311"/>
                    <a:pt x="5174" y="1311"/>
                  </a:cubicBezTo>
                  <a:cubicBezTo>
                    <a:pt x="5225" y="1311"/>
                    <a:pt x="5276" y="1287"/>
                    <a:pt x="5310" y="1238"/>
                  </a:cubicBezTo>
                  <a:lnTo>
                    <a:pt x="5322" y="1227"/>
                  </a:lnTo>
                  <a:lnTo>
                    <a:pt x="5620" y="929"/>
                  </a:lnTo>
                  <a:lnTo>
                    <a:pt x="5715" y="1024"/>
                  </a:lnTo>
                  <a:lnTo>
                    <a:pt x="5418" y="1322"/>
                  </a:lnTo>
                  <a:lnTo>
                    <a:pt x="5406" y="1334"/>
                  </a:lnTo>
                  <a:cubicBezTo>
                    <a:pt x="5322" y="1393"/>
                    <a:pt x="5322" y="1500"/>
                    <a:pt x="5370" y="1572"/>
                  </a:cubicBezTo>
                  <a:cubicBezTo>
                    <a:pt x="5537" y="1798"/>
                    <a:pt x="5632" y="2048"/>
                    <a:pt x="5679" y="2310"/>
                  </a:cubicBezTo>
                  <a:cubicBezTo>
                    <a:pt x="5703" y="2405"/>
                    <a:pt x="5775" y="2465"/>
                    <a:pt x="5858" y="2465"/>
                  </a:cubicBezTo>
                  <a:lnTo>
                    <a:pt x="6311" y="2465"/>
                  </a:lnTo>
                  <a:lnTo>
                    <a:pt x="6311" y="2572"/>
                  </a:lnTo>
                  <a:lnTo>
                    <a:pt x="5846" y="2572"/>
                  </a:lnTo>
                  <a:cubicBezTo>
                    <a:pt x="5763" y="2572"/>
                    <a:pt x="5679" y="2631"/>
                    <a:pt x="5668" y="2715"/>
                  </a:cubicBezTo>
                  <a:cubicBezTo>
                    <a:pt x="5632" y="2989"/>
                    <a:pt x="5525" y="3239"/>
                    <a:pt x="5358" y="3465"/>
                  </a:cubicBezTo>
                  <a:cubicBezTo>
                    <a:pt x="5298" y="3536"/>
                    <a:pt x="5310" y="3643"/>
                    <a:pt x="5382" y="3703"/>
                  </a:cubicBezTo>
                  <a:lnTo>
                    <a:pt x="5406" y="3715"/>
                  </a:lnTo>
                  <a:lnTo>
                    <a:pt x="5715" y="4024"/>
                  </a:lnTo>
                  <a:lnTo>
                    <a:pt x="5620" y="4120"/>
                  </a:lnTo>
                  <a:lnTo>
                    <a:pt x="5310" y="3798"/>
                  </a:lnTo>
                  <a:cubicBezTo>
                    <a:pt x="5310" y="3798"/>
                    <a:pt x="5310" y="3786"/>
                    <a:pt x="5298" y="3786"/>
                  </a:cubicBezTo>
                  <a:cubicBezTo>
                    <a:pt x="5266" y="3747"/>
                    <a:pt x="5218" y="3729"/>
                    <a:pt x="5171" y="3729"/>
                  </a:cubicBezTo>
                  <a:cubicBezTo>
                    <a:pt x="5132" y="3729"/>
                    <a:pt x="5092" y="3741"/>
                    <a:pt x="5060" y="3763"/>
                  </a:cubicBezTo>
                  <a:cubicBezTo>
                    <a:pt x="4846" y="3917"/>
                    <a:pt x="4584" y="4024"/>
                    <a:pt x="4310" y="4072"/>
                  </a:cubicBezTo>
                  <a:cubicBezTo>
                    <a:pt x="4227" y="4084"/>
                    <a:pt x="4167" y="4155"/>
                    <a:pt x="4167" y="4251"/>
                  </a:cubicBezTo>
                  <a:lnTo>
                    <a:pt x="4167" y="4263"/>
                  </a:lnTo>
                  <a:lnTo>
                    <a:pt x="4167" y="4715"/>
                  </a:lnTo>
                  <a:lnTo>
                    <a:pt x="4060" y="4715"/>
                  </a:lnTo>
                  <a:lnTo>
                    <a:pt x="4060" y="4275"/>
                  </a:lnTo>
                  <a:lnTo>
                    <a:pt x="4060" y="4263"/>
                  </a:lnTo>
                  <a:cubicBezTo>
                    <a:pt x="4060" y="4179"/>
                    <a:pt x="4001" y="4096"/>
                    <a:pt x="3917" y="4084"/>
                  </a:cubicBezTo>
                  <a:cubicBezTo>
                    <a:pt x="3644" y="4060"/>
                    <a:pt x="3393" y="3941"/>
                    <a:pt x="3167" y="3774"/>
                  </a:cubicBezTo>
                  <a:cubicBezTo>
                    <a:pt x="3136" y="3749"/>
                    <a:pt x="3099" y="3736"/>
                    <a:pt x="3061" y="3736"/>
                  </a:cubicBezTo>
                  <a:cubicBezTo>
                    <a:pt x="3012" y="3736"/>
                    <a:pt x="2963" y="3758"/>
                    <a:pt x="2929" y="3798"/>
                  </a:cubicBezTo>
                  <a:cubicBezTo>
                    <a:pt x="2929" y="3798"/>
                    <a:pt x="2929" y="3822"/>
                    <a:pt x="2917" y="3822"/>
                  </a:cubicBezTo>
                  <a:lnTo>
                    <a:pt x="2608" y="4132"/>
                  </a:lnTo>
                  <a:lnTo>
                    <a:pt x="2512" y="4036"/>
                  </a:lnTo>
                  <a:lnTo>
                    <a:pt x="2810" y="3739"/>
                  </a:lnTo>
                  <a:lnTo>
                    <a:pt x="2822" y="3727"/>
                  </a:lnTo>
                  <a:cubicBezTo>
                    <a:pt x="2822" y="3727"/>
                    <a:pt x="2846" y="3727"/>
                    <a:pt x="2846" y="3715"/>
                  </a:cubicBezTo>
                  <a:cubicBezTo>
                    <a:pt x="2917" y="3655"/>
                    <a:pt x="2917" y="3548"/>
                    <a:pt x="2870" y="3477"/>
                  </a:cubicBezTo>
                  <a:cubicBezTo>
                    <a:pt x="2703" y="3262"/>
                    <a:pt x="2608" y="3001"/>
                    <a:pt x="2560" y="2727"/>
                  </a:cubicBezTo>
                  <a:cubicBezTo>
                    <a:pt x="2548" y="2643"/>
                    <a:pt x="2465" y="2584"/>
                    <a:pt x="2381" y="2584"/>
                  </a:cubicBezTo>
                  <a:lnTo>
                    <a:pt x="1929" y="2584"/>
                  </a:lnTo>
                  <a:lnTo>
                    <a:pt x="1929" y="2465"/>
                  </a:lnTo>
                  <a:lnTo>
                    <a:pt x="2381" y="2465"/>
                  </a:lnTo>
                  <a:cubicBezTo>
                    <a:pt x="2465" y="2465"/>
                    <a:pt x="2548" y="2405"/>
                    <a:pt x="2560" y="2310"/>
                  </a:cubicBezTo>
                  <a:cubicBezTo>
                    <a:pt x="2584" y="2048"/>
                    <a:pt x="2703" y="1798"/>
                    <a:pt x="2870" y="1572"/>
                  </a:cubicBezTo>
                  <a:cubicBezTo>
                    <a:pt x="2929" y="1500"/>
                    <a:pt x="2917" y="1393"/>
                    <a:pt x="2846" y="1334"/>
                  </a:cubicBezTo>
                  <a:lnTo>
                    <a:pt x="2822" y="1322"/>
                  </a:lnTo>
                  <a:lnTo>
                    <a:pt x="2524" y="1024"/>
                  </a:lnTo>
                  <a:lnTo>
                    <a:pt x="2620" y="929"/>
                  </a:lnTo>
                  <a:lnTo>
                    <a:pt x="2917" y="1227"/>
                  </a:lnTo>
                  <a:lnTo>
                    <a:pt x="2929" y="1238"/>
                  </a:lnTo>
                  <a:cubicBezTo>
                    <a:pt x="2963" y="1286"/>
                    <a:pt x="3012" y="1306"/>
                    <a:pt x="3062" y="1306"/>
                  </a:cubicBezTo>
                  <a:cubicBezTo>
                    <a:pt x="3099" y="1306"/>
                    <a:pt x="3137" y="1295"/>
                    <a:pt x="3167" y="1274"/>
                  </a:cubicBezTo>
                  <a:cubicBezTo>
                    <a:pt x="3393" y="1107"/>
                    <a:pt x="3644" y="1000"/>
                    <a:pt x="3917" y="953"/>
                  </a:cubicBezTo>
                  <a:cubicBezTo>
                    <a:pt x="4001" y="941"/>
                    <a:pt x="4060" y="869"/>
                    <a:pt x="4060" y="774"/>
                  </a:cubicBezTo>
                  <a:lnTo>
                    <a:pt x="4060" y="762"/>
                  </a:lnTo>
                  <a:lnTo>
                    <a:pt x="4060" y="334"/>
                  </a:lnTo>
                  <a:close/>
                  <a:moveTo>
                    <a:pt x="3894" y="0"/>
                  </a:moveTo>
                  <a:cubicBezTo>
                    <a:pt x="3810" y="0"/>
                    <a:pt x="3739" y="84"/>
                    <a:pt x="3739" y="167"/>
                  </a:cubicBezTo>
                  <a:lnTo>
                    <a:pt x="3739" y="667"/>
                  </a:lnTo>
                  <a:cubicBezTo>
                    <a:pt x="3513" y="703"/>
                    <a:pt x="3298" y="798"/>
                    <a:pt x="3108" y="929"/>
                  </a:cubicBezTo>
                  <a:lnTo>
                    <a:pt x="2762" y="584"/>
                  </a:lnTo>
                  <a:cubicBezTo>
                    <a:pt x="2733" y="554"/>
                    <a:pt x="2688" y="539"/>
                    <a:pt x="2643" y="539"/>
                  </a:cubicBezTo>
                  <a:cubicBezTo>
                    <a:pt x="2599" y="539"/>
                    <a:pt x="2554" y="554"/>
                    <a:pt x="2524" y="584"/>
                  </a:cubicBezTo>
                  <a:lnTo>
                    <a:pt x="2203" y="917"/>
                  </a:lnTo>
                  <a:cubicBezTo>
                    <a:pt x="2167" y="941"/>
                    <a:pt x="2155" y="988"/>
                    <a:pt x="2155" y="1036"/>
                  </a:cubicBezTo>
                  <a:cubicBezTo>
                    <a:pt x="2155" y="1084"/>
                    <a:pt x="2167" y="1119"/>
                    <a:pt x="2203" y="1155"/>
                  </a:cubicBezTo>
                  <a:lnTo>
                    <a:pt x="2536" y="1500"/>
                  </a:lnTo>
                  <a:cubicBezTo>
                    <a:pt x="2417" y="1691"/>
                    <a:pt x="2334" y="1893"/>
                    <a:pt x="2274" y="2119"/>
                  </a:cubicBezTo>
                  <a:lnTo>
                    <a:pt x="1786" y="2119"/>
                  </a:lnTo>
                  <a:cubicBezTo>
                    <a:pt x="1691" y="2119"/>
                    <a:pt x="1619" y="2191"/>
                    <a:pt x="1619" y="2286"/>
                  </a:cubicBezTo>
                  <a:lnTo>
                    <a:pt x="1619" y="2751"/>
                  </a:lnTo>
                  <a:cubicBezTo>
                    <a:pt x="1619" y="2834"/>
                    <a:pt x="1691" y="2905"/>
                    <a:pt x="1786" y="2905"/>
                  </a:cubicBezTo>
                  <a:lnTo>
                    <a:pt x="2274" y="2905"/>
                  </a:lnTo>
                  <a:cubicBezTo>
                    <a:pt x="2322" y="3084"/>
                    <a:pt x="2381" y="3251"/>
                    <a:pt x="2465" y="3417"/>
                  </a:cubicBezTo>
                  <a:lnTo>
                    <a:pt x="1084" y="3417"/>
                  </a:lnTo>
                  <a:cubicBezTo>
                    <a:pt x="988" y="3417"/>
                    <a:pt x="917" y="3489"/>
                    <a:pt x="917" y="3584"/>
                  </a:cubicBezTo>
                  <a:cubicBezTo>
                    <a:pt x="917" y="3667"/>
                    <a:pt x="988" y="3739"/>
                    <a:pt x="1084" y="3739"/>
                  </a:cubicBezTo>
                  <a:lnTo>
                    <a:pt x="2334" y="3739"/>
                  </a:lnTo>
                  <a:lnTo>
                    <a:pt x="2203" y="3882"/>
                  </a:lnTo>
                  <a:cubicBezTo>
                    <a:pt x="2143" y="3941"/>
                    <a:pt x="2143" y="4060"/>
                    <a:pt x="2203" y="4120"/>
                  </a:cubicBezTo>
                  <a:lnTo>
                    <a:pt x="2524" y="4441"/>
                  </a:lnTo>
                  <a:cubicBezTo>
                    <a:pt x="2560" y="4477"/>
                    <a:pt x="2608" y="4489"/>
                    <a:pt x="2643" y="4489"/>
                  </a:cubicBezTo>
                  <a:cubicBezTo>
                    <a:pt x="2691" y="4489"/>
                    <a:pt x="2739" y="4477"/>
                    <a:pt x="2762" y="4441"/>
                  </a:cubicBezTo>
                  <a:lnTo>
                    <a:pt x="3108" y="4096"/>
                  </a:lnTo>
                  <a:cubicBezTo>
                    <a:pt x="3286" y="4215"/>
                    <a:pt x="3489" y="4310"/>
                    <a:pt x="3703" y="4358"/>
                  </a:cubicBezTo>
                  <a:lnTo>
                    <a:pt x="3703" y="4370"/>
                  </a:lnTo>
                  <a:lnTo>
                    <a:pt x="3703" y="5144"/>
                  </a:lnTo>
                  <a:lnTo>
                    <a:pt x="155" y="5144"/>
                  </a:lnTo>
                  <a:cubicBezTo>
                    <a:pt x="72" y="5144"/>
                    <a:pt x="0" y="5215"/>
                    <a:pt x="0" y="5310"/>
                  </a:cubicBezTo>
                  <a:cubicBezTo>
                    <a:pt x="0" y="5394"/>
                    <a:pt x="72" y="5465"/>
                    <a:pt x="155" y="5465"/>
                  </a:cubicBezTo>
                  <a:lnTo>
                    <a:pt x="4417" y="5465"/>
                  </a:lnTo>
                  <a:lnTo>
                    <a:pt x="4120" y="7037"/>
                  </a:lnTo>
                  <a:cubicBezTo>
                    <a:pt x="4108" y="7120"/>
                    <a:pt x="4167" y="7215"/>
                    <a:pt x="4251" y="7227"/>
                  </a:cubicBezTo>
                  <a:lnTo>
                    <a:pt x="4286" y="7227"/>
                  </a:lnTo>
                  <a:cubicBezTo>
                    <a:pt x="4358" y="7227"/>
                    <a:pt x="4429" y="7168"/>
                    <a:pt x="4441" y="7096"/>
                  </a:cubicBezTo>
                  <a:lnTo>
                    <a:pt x="4787" y="5322"/>
                  </a:lnTo>
                  <a:cubicBezTo>
                    <a:pt x="4798" y="5275"/>
                    <a:pt x="4787" y="5215"/>
                    <a:pt x="4763" y="5191"/>
                  </a:cubicBezTo>
                  <a:cubicBezTo>
                    <a:pt x="4727" y="5144"/>
                    <a:pt x="4679" y="5132"/>
                    <a:pt x="4620" y="5132"/>
                  </a:cubicBezTo>
                  <a:lnTo>
                    <a:pt x="4048" y="5132"/>
                  </a:lnTo>
                  <a:lnTo>
                    <a:pt x="4048" y="5013"/>
                  </a:lnTo>
                  <a:lnTo>
                    <a:pt x="4370" y="5013"/>
                  </a:lnTo>
                  <a:cubicBezTo>
                    <a:pt x="4465" y="5013"/>
                    <a:pt x="4536" y="4929"/>
                    <a:pt x="4536" y="4846"/>
                  </a:cubicBezTo>
                  <a:lnTo>
                    <a:pt x="4536" y="4358"/>
                  </a:lnTo>
                  <a:cubicBezTo>
                    <a:pt x="4763" y="4310"/>
                    <a:pt x="4965" y="4215"/>
                    <a:pt x="5168" y="4084"/>
                  </a:cubicBezTo>
                  <a:lnTo>
                    <a:pt x="5501" y="4429"/>
                  </a:lnTo>
                  <a:cubicBezTo>
                    <a:pt x="5537" y="4453"/>
                    <a:pt x="5584" y="4477"/>
                    <a:pt x="5620" y="4477"/>
                  </a:cubicBezTo>
                  <a:cubicBezTo>
                    <a:pt x="5668" y="4477"/>
                    <a:pt x="5715" y="4453"/>
                    <a:pt x="5739" y="4429"/>
                  </a:cubicBezTo>
                  <a:lnTo>
                    <a:pt x="6072" y="4096"/>
                  </a:lnTo>
                  <a:cubicBezTo>
                    <a:pt x="6096" y="4072"/>
                    <a:pt x="6108" y="4024"/>
                    <a:pt x="6108" y="3977"/>
                  </a:cubicBezTo>
                  <a:cubicBezTo>
                    <a:pt x="6108" y="3941"/>
                    <a:pt x="6096" y="3894"/>
                    <a:pt x="6072" y="3858"/>
                  </a:cubicBezTo>
                  <a:lnTo>
                    <a:pt x="5727" y="3524"/>
                  </a:lnTo>
                  <a:cubicBezTo>
                    <a:pt x="5846" y="3322"/>
                    <a:pt x="5930" y="3120"/>
                    <a:pt x="5989" y="2893"/>
                  </a:cubicBezTo>
                  <a:lnTo>
                    <a:pt x="6489" y="2893"/>
                  </a:lnTo>
                  <a:cubicBezTo>
                    <a:pt x="6572" y="2893"/>
                    <a:pt x="6644" y="2822"/>
                    <a:pt x="6644" y="2727"/>
                  </a:cubicBezTo>
                  <a:lnTo>
                    <a:pt x="6644" y="2274"/>
                  </a:lnTo>
                  <a:cubicBezTo>
                    <a:pt x="6632" y="2191"/>
                    <a:pt x="6561" y="2119"/>
                    <a:pt x="6477" y="2119"/>
                  </a:cubicBezTo>
                  <a:lnTo>
                    <a:pt x="5977" y="2119"/>
                  </a:lnTo>
                  <a:cubicBezTo>
                    <a:pt x="5941" y="1893"/>
                    <a:pt x="5846" y="1691"/>
                    <a:pt x="5715" y="1500"/>
                  </a:cubicBezTo>
                  <a:lnTo>
                    <a:pt x="6060" y="1155"/>
                  </a:lnTo>
                  <a:cubicBezTo>
                    <a:pt x="6084" y="1119"/>
                    <a:pt x="6096" y="1084"/>
                    <a:pt x="6096" y="1036"/>
                  </a:cubicBezTo>
                  <a:cubicBezTo>
                    <a:pt x="6096" y="988"/>
                    <a:pt x="6084" y="941"/>
                    <a:pt x="6060" y="917"/>
                  </a:cubicBezTo>
                  <a:lnTo>
                    <a:pt x="5727" y="584"/>
                  </a:lnTo>
                  <a:cubicBezTo>
                    <a:pt x="5697" y="554"/>
                    <a:pt x="5653" y="539"/>
                    <a:pt x="5608" y="539"/>
                  </a:cubicBezTo>
                  <a:cubicBezTo>
                    <a:pt x="5563" y="539"/>
                    <a:pt x="5519" y="554"/>
                    <a:pt x="5489" y="584"/>
                  </a:cubicBezTo>
                  <a:lnTo>
                    <a:pt x="5144" y="929"/>
                  </a:lnTo>
                  <a:cubicBezTo>
                    <a:pt x="4953" y="810"/>
                    <a:pt x="4751" y="726"/>
                    <a:pt x="4525" y="667"/>
                  </a:cubicBezTo>
                  <a:lnTo>
                    <a:pt x="4525" y="167"/>
                  </a:lnTo>
                  <a:cubicBezTo>
                    <a:pt x="4525" y="84"/>
                    <a:pt x="4453" y="0"/>
                    <a:pt x="43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953;p61"/>
            <p:cNvSpPr/>
            <p:nvPr/>
          </p:nvSpPr>
          <p:spPr>
            <a:xfrm>
              <a:off x="3772951" y="2050907"/>
              <a:ext cx="73973" cy="73593"/>
            </a:xfrm>
            <a:custGeom>
              <a:avLst/>
              <a:gdLst/>
              <a:ahLst/>
              <a:cxnLst/>
              <a:rect l="l" t="t" r="r" b="b"/>
              <a:pathLst>
                <a:path w="2335" h="2323" extrusionOk="0">
                  <a:moveTo>
                    <a:pt x="1156" y="322"/>
                  </a:moveTo>
                  <a:cubicBezTo>
                    <a:pt x="1620" y="322"/>
                    <a:pt x="1989" y="703"/>
                    <a:pt x="1989" y="1167"/>
                  </a:cubicBezTo>
                  <a:cubicBezTo>
                    <a:pt x="1989" y="1620"/>
                    <a:pt x="1620" y="2001"/>
                    <a:pt x="1156" y="2001"/>
                  </a:cubicBezTo>
                  <a:cubicBezTo>
                    <a:pt x="691" y="2001"/>
                    <a:pt x="322" y="1620"/>
                    <a:pt x="322" y="1167"/>
                  </a:cubicBezTo>
                  <a:cubicBezTo>
                    <a:pt x="322" y="703"/>
                    <a:pt x="691" y="322"/>
                    <a:pt x="1156" y="322"/>
                  </a:cubicBezTo>
                  <a:close/>
                  <a:moveTo>
                    <a:pt x="1156" y="1"/>
                  </a:moveTo>
                  <a:cubicBezTo>
                    <a:pt x="513" y="1"/>
                    <a:pt x="1" y="524"/>
                    <a:pt x="1" y="1167"/>
                  </a:cubicBezTo>
                  <a:cubicBezTo>
                    <a:pt x="1" y="1798"/>
                    <a:pt x="513" y="2322"/>
                    <a:pt x="1156" y="2322"/>
                  </a:cubicBezTo>
                  <a:cubicBezTo>
                    <a:pt x="1799" y="2322"/>
                    <a:pt x="2323" y="1798"/>
                    <a:pt x="2323" y="1167"/>
                  </a:cubicBezTo>
                  <a:cubicBezTo>
                    <a:pt x="2334" y="524"/>
                    <a:pt x="1811" y="1"/>
                    <a:pt x="1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954;p61"/>
            <p:cNvSpPr/>
            <p:nvPr/>
          </p:nvSpPr>
          <p:spPr>
            <a:xfrm>
              <a:off x="3790312" y="2069028"/>
              <a:ext cx="38491" cy="38491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608" y="322"/>
                  </a:moveTo>
                  <a:cubicBezTo>
                    <a:pt x="763" y="322"/>
                    <a:pt x="882" y="441"/>
                    <a:pt x="882" y="595"/>
                  </a:cubicBezTo>
                  <a:cubicBezTo>
                    <a:pt x="882" y="738"/>
                    <a:pt x="763" y="857"/>
                    <a:pt x="608" y="857"/>
                  </a:cubicBezTo>
                  <a:cubicBezTo>
                    <a:pt x="465" y="857"/>
                    <a:pt x="346" y="738"/>
                    <a:pt x="346" y="595"/>
                  </a:cubicBezTo>
                  <a:cubicBezTo>
                    <a:pt x="346" y="441"/>
                    <a:pt x="465" y="322"/>
                    <a:pt x="608" y="322"/>
                  </a:cubicBezTo>
                  <a:close/>
                  <a:moveTo>
                    <a:pt x="608" y="0"/>
                  </a:moveTo>
                  <a:cubicBezTo>
                    <a:pt x="286" y="0"/>
                    <a:pt x="1" y="262"/>
                    <a:pt x="1" y="607"/>
                  </a:cubicBezTo>
                  <a:cubicBezTo>
                    <a:pt x="1" y="929"/>
                    <a:pt x="262" y="1215"/>
                    <a:pt x="608" y="1215"/>
                  </a:cubicBezTo>
                  <a:cubicBezTo>
                    <a:pt x="941" y="1215"/>
                    <a:pt x="1215" y="953"/>
                    <a:pt x="1215" y="607"/>
                  </a:cubicBezTo>
                  <a:cubicBezTo>
                    <a:pt x="1215" y="262"/>
                    <a:pt x="953" y="0"/>
                    <a:pt x="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955;p61"/>
            <p:cNvSpPr/>
            <p:nvPr/>
          </p:nvSpPr>
          <p:spPr>
            <a:xfrm>
              <a:off x="3522521" y="2081447"/>
              <a:ext cx="294212" cy="225688"/>
            </a:xfrm>
            <a:custGeom>
              <a:avLst/>
              <a:gdLst/>
              <a:ahLst/>
              <a:cxnLst/>
              <a:rect l="l" t="t" r="r" b="b"/>
              <a:pathLst>
                <a:path w="9287" h="7124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6954"/>
                  </a:lnTo>
                  <a:cubicBezTo>
                    <a:pt x="0" y="7121"/>
                    <a:pt x="143" y="7121"/>
                    <a:pt x="262" y="7121"/>
                  </a:cubicBezTo>
                  <a:cubicBezTo>
                    <a:pt x="351" y="7121"/>
                    <a:pt x="2483" y="7124"/>
                    <a:pt x="4603" y="7124"/>
                  </a:cubicBezTo>
                  <a:cubicBezTo>
                    <a:pt x="6724" y="7124"/>
                    <a:pt x="8835" y="7121"/>
                    <a:pt x="8882" y="7109"/>
                  </a:cubicBezTo>
                  <a:cubicBezTo>
                    <a:pt x="8942" y="7085"/>
                    <a:pt x="8989" y="7026"/>
                    <a:pt x="9001" y="6966"/>
                  </a:cubicBezTo>
                  <a:lnTo>
                    <a:pt x="9287" y="5466"/>
                  </a:lnTo>
                  <a:cubicBezTo>
                    <a:pt x="9275" y="5395"/>
                    <a:pt x="9216" y="5299"/>
                    <a:pt x="9120" y="5287"/>
                  </a:cubicBezTo>
                  <a:cubicBezTo>
                    <a:pt x="9113" y="5286"/>
                    <a:pt x="9106" y="5286"/>
                    <a:pt x="9099" y="5286"/>
                  </a:cubicBezTo>
                  <a:cubicBezTo>
                    <a:pt x="9021" y="5286"/>
                    <a:pt x="8941" y="5342"/>
                    <a:pt x="8930" y="5418"/>
                  </a:cubicBezTo>
                  <a:lnTo>
                    <a:pt x="8680" y="6788"/>
                  </a:lnTo>
                  <a:lnTo>
                    <a:pt x="357" y="6788"/>
                  </a:lnTo>
                  <a:lnTo>
                    <a:pt x="1036" y="3192"/>
                  </a:lnTo>
                  <a:lnTo>
                    <a:pt x="4429" y="3192"/>
                  </a:lnTo>
                  <a:cubicBezTo>
                    <a:pt x="4524" y="3192"/>
                    <a:pt x="4596" y="3120"/>
                    <a:pt x="4596" y="3025"/>
                  </a:cubicBezTo>
                  <a:cubicBezTo>
                    <a:pt x="4596" y="2930"/>
                    <a:pt x="4524" y="2858"/>
                    <a:pt x="4429" y="2858"/>
                  </a:cubicBezTo>
                  <a:lnTo>
                    <a:pt x="905" y="2858"/>
                  </a:lnTo>
                  <a:cubicBezTo>
                    <a:pt x="834" y="2858"/>
                    <a:pt x="750" y="2918"/>
                    <a:pt x="738" y="2989"/>
                  </a:cubicBezTo>
                  <a:lnTo>
                    <a:pt x="322" y="5168"/>
                  </a:lnTo>
                  <a:lnTo>
                    <a:pt x="322" y="334"/>
                  </a:lnTo>
                  <a:lnTo>
                    <a:pt x="2453" y="334"/>
                  </a:lnTo>
                  <a:lnTo>
                    <a:pt x="3536" y="1418"/>
                  </a:lnTo>
                  <a:cubicBezTo>
                    <a:pt x="3572" y="1442"/>
                    <a:pt x="3608" y="1465"/>
                    <a:pt x="3655" y="1465"/>
                  </a:cubicBezTo>
                  <a:lnTo>
                    <a:pt x="5358" y="1465"/>
                  </a:lnTo>
                  <a:cubicBezTo>
                    <a:pt x="5441" y="1465"/>
                    <a:pt x="5513" y="1394"/>
                    <a:pt x="5513" y="1299"/>
                  </a:cubicBezTo>
                  <a:cubicBezTo>
                    <a:pt x="5513" y="1204"/>
                    <a:pt x="5441" y="1132"/>
                    <a:pt x="5358" y="1132"/>
                  </a:cubicBezTo>
                  <a:lnTo>
                    <a:pt x="3727" y="1132"/>
                  </a:lnTo>
                  <a:lnTo>
                    <a:pt x="2643" y="49"/>
                  </a:lnTo>
                  <a:cubicBezTo>
                    <a:pt x="2619" y="13"/>
                    <a:pt x="2572" y="1"/>
                    <a:pt x="2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956;p61"/>
            <p:cNvSpPr/>
            <p:nvPr/>
          </p:nvSpPr>
          <p:spPr>
            <a:xfrm>
              <a:off x="3810682" y="2248812"/>
              <a:ext cx="1774" cy="253"/>
            </a:xfrm>
            <a:custGeom>
              <a:avLst/>
              <a:gdLst/>
              <a:ahLst/>
              <a:cxnLst/>
              <a:rect l="l" t="t" r="r" b="b"/>
              <a:pathLst>
                <a:path w="56" h="8" extrusionOk="0">
                  <a:moveTo>
                    <a:pt x="1" y="1"/>
                  </a:moveTo>
                  <a:cubicBezTo>
                    <a:pt x="1" y="1"/>
                    <a:pt x="7" y="2"/>
                    <a:pt x="24" y="4"/>
                  </a:cubicBezTo>
                  <a:cubicBezTo>
                    <a:pt x="44" y="7"/>
                    <a:pt x="52" y="8"/>
                    <a:pt x="53" y="8"/>
                  </a:cubicBezTo>
                  <a:cubicBezTo>
                    <a:pt x="55" y="8"/>
                    <a:pt x="3" y="1"/>
                    <a:pt x="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816338"/>
          </a:xfrm>
        </p:spPr>
        <p:txBody>
          <a:bodyPr/>
          <a:lstStyle/>
          <a:p>
            <a:r>
              <a:rPr lang="es-ES" dirty="0" smtClean="0"/>
              <a:t>									ESTRUCTURA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3" y="2145083"/>
            <a:ext cx="3474007" cy="536005"/>
          </a:xfrm>
        </p:spPr>
        <p:txBody>
          <a:bodyPr/>
          <a:lstStyle/>
          <a:p>
            <a:pPr algn="ctr"/>
            <a:r>
              <a:rPr lang="es-ES" dirty="0" smtClean="0"/>
              <a:t>Paquetes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1" y="2681088"/>
            <a:ext cx="2589489" cy="3755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581314" y="2139570"/>
            <a:ext cx="4029495" cy="553373"/>
          </a:xfrm>
        </p:spPr>
        <p:txBody>
          <a:bodyPr/>
          <a:lstStyle/>
          <a:p>
            <a:pPr algn="ctr"/>
            <a:r>
              <a:rPr lang="es-ES" dirty="0" smtClean="0"/>
              <a:t>Carpetas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228" y="2809550"/>
            <a:ext cx="2089586" cy="3498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Marcador de texto 4"/>
          <p:cNvSpPr txBox="1">
            <a:spLocks/>
          </p:cNvSpPr>
          <p:nvPr/>
        </p:nvSpPr>
        <p:spPr>
          <a:xfrm>
            <a:off x="3184484" y="2139570"/>
            <a:ext cx="5087073" cy="553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 err="1" smtClean="0"/>
              <a:t>Database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329" y="2809550"/>
            <a:ext cx="3441464" cy="3379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05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8" name="Marcador de posición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 smtClean="0"/>
              <a:t>¿Cómo realizamos la conexión con la base de datos?</a:t>
            </a:r>
            <a:endParaRPr lang="es-ES" dirty="0"/>
          </a:p>
        </p:txBody>
      </p:sp>
      <p:graphicFrame>
        <p:nvGraphicFramePr>
          <p:cNvPr id="6" name="Marcador de posición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26921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71" y="942975"/>
            <a:ext cx="9671229" cy="5401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532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863472"/>
          </a:xfrm>
        </p:spPr>
        <p:txBody>
          <a:bodyPr rtlCol="0"/>
          <a:lstStyle/>
          <a:p>
            <a:pPr rtl="0"/>
            <a:r>
              <a:rPr lang="es-ES" dirty="0" smtClean="0"/>
              <a:t>						CLASE ACTOR (paquete </a:t>
            </a:r>
            <a:r>
              <a:rPr lang="es-ES" dirty="0" err="1" smtClean="0"/>
              <a:t>Model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5764211" y="2067748"/>
            <a:ext cx="5422392" cy="1882084"/>
          </a:xfrm>
        </p:spPr>
        <p:txBody>
          <a:bodyPr/>
          <a:lstStyle/>
          <a:p>
            <a:r>
              <a:rPr lang="es-ES" dirty="0" smtClean="0"/>
              <a:t>Atributos que posteriormente ingresaremos en la interfaz, y que serán guardados en la base de datos (tabla).</a:t>
            </a:r>
          </a:p>
          <a:p>
            <a:r>
              <a:rPr lang="es-ES" dirty="0" smtClean="0"/>
              <a:t>Constructor por defecto.</a:t>
            </a:r>
          </a:p>
          <a:p>
            <a:r>
              <a:rPr lang="es-ES" dirty="0" smtClean="0"/>
              <a:t>Correspondientes </a:t>
            </a:r>
            <a:r>
              <a:rPr lang="es-ES" dirty="0" err="1" smtClean="0"/>
              <a:t>getters</a:t>
            </a:r>
            <a:r>
              <a:rPr lang="es-ES" dirty="0" smtClean="0"/>
              <a:t> y </a:t>
            </a:r>
            <a:r>
              <a:rPr lang="es-ES" dirty="0" err="1" smtClean="0"/>
              <a:t>setters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75" y="1960210"/>
            <a:ext cx="3459636" cy="4811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377" y="4224156"/>
            <a:ext cx="5842164" cy="2229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15559"/>
          </a:xfrm>
        </p:spPr>
        <p:txBody>
          <a:bodyPr/>
          <a:lstStyle/>
          <a:p>
            <a:r>
              <a:rPr lang="es-ES" dirty="0"/>
              <a:t>		</a:t>
            </a:r>
            <a:r>
              <a:rPr lang="es-ES" dirty="0" smtClean="0"/>
              <a:t>			</a:t>
            </a:r>
            <a:r>
              <a:rPr lang="es-ES" dirty="0"/>
              <a:t>	</a:t>
            </a:r>
            <a:r>
              <a:rPr lang="es-ES" dirty="0" smtClean="0"/>
              <a:t>interfaz gráfica (paquete </a:t>
            </a:r>
            <a:r>
              <a:rPr lang="es-ES" dirty="0" err="1" smtClean="0"/>
              <a:t>view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4400" y="1904336"/>
            <a:ext cx="11183459" cy="59098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Crearemos una ventana, en la cual cubriremos los campos (atributos de la clase Actor) y generarán un registro (objeto de tipo Actor).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33" y="2424095"/>
            <a:ext cx="6149734" cy="4202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351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15559"/>
          </a:xfrm>
        </p:spPr>
        <p:txBody>
          <a:bodyPr/>
          <a:lstStyle/>
          <a:p>
            <a:r>
              <a:rPr lang="es-ES" dirty="0"/>
              <a:t>		</a:t>
            </a:r>
            <a:r>
              <a:rPr lang="es-ES" dirty="0" smtClean="0"/>
              <a:t>	CLASE CONSULTASACTORES (paquete </a:t>
            </a:r>
            <a:r>
              <a:rPr lang="es-ES" dirty="0" err="1" smtClean="0"/>
              <a:t>model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001386"/>
            <a:ext cx="11029615" cy="336461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En esta clase,  crearemos los métodos guardar, modificar, eliminar y buscar. Extiende de la clase Conexión.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22" y="2495321"/>
            <a:ext cx="5404598" cy="4056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638" y="2495321"/>
            <a:ext cx="5223170" cy="4056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859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1" y="1362109"/>
            <a:ext cx="4559888" cy="4349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232" y="739939"/>
            <a:ext cx="5454544" cy="4352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232" y="5092151"/>
            <a:ext cx="3213100" cy="167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444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71af3243-3dd4-4a8d-8c0d-dd76da1f02a5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Dividendo para tecnología</Template>
  <TotalTime>0</TotalTime>
  <Words>188</Words>
  <Application>Microsoft Office PowerPoint</Application>
  <PresentationFormat>Panorámica</PresentationFormat>
  <Paragraphs>34</Paragraphs>
  <Slides>13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Calibri</vt:lpstr>
      <vt:lpstr>Gill Sans MT</vt:lpstr>
      <vt:lpstr>Wingdings 2</vt:lpstr>
      <vt:lpstr>Dividendo</vt:lpstr>
      <vt:lpstr>MANUAL BASES DE DATOS: SQLITE</vt:lpstr>
      <vt:lpstr>Requisitos del proyecto</vt:lpstr>
      <vt:lpstr>         ESTRUCTURA</vt:lpstr>
      <vt:lpstr>¿Cómo realizamos la conexión con la base de datos?</vt:lpstr>
      <vt:lpstr>Presentación de PowerPoint</vt:lpstr>
      <vt:lpstr>      CLASE ACTOR (paquete Model)</vt:lpstr>
      <vt:lpstr>      interfaz gráfica (paquete view)</vt:lpstr>
      <vt:lpstr>   CLASE CONSULTASACTORES (paquete model)</vt:lpstr>
      <vt:lpstr>Presentación de PowerPoint</vt:lpstr>
      <vt:lpstr>    CLASE Ctrlactor (paquete controller)</vt:lpstr>
      <vt:lpstr>Presentación de PowerPoint</vt:lpstr>
      <vt:lpstr>        BDProgra (main)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2023-05-13T22:10:48Z</dcterms:created>
  <dcterms:modified xsi:type="dcterms:W3CDTF">2023-05-14T14:59:50Z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