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0EDFF-E37C-BE74-8880-4326F3A13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B45C5-FE57-4F62-9DAE-B83A5E846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DB804-07BD-156E-EE2D-DBDC3C52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D11F-1348-45ED-B205-02BC2CC3513F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E7B4A-3322-4D64-BB00-FCA4EF83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90795-C2D5-09C8-5696-136FDD2A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32A1-8D70-48EC-855A-6B864C9C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6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48CE3-81A6-AF42-F81F-C8A7E00A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40F98A-E102-0366-C3B0-D96376C83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94045-C218-CAD2-D14B-ACC6A3F6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D11F-1348-45ED-B205-02BC2CC3513F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D9ECA8-D4A4-A8BE-DDFD-86007743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9DEBB0-D3B7-5241-8400-EE6F30B8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32A1-8D70-48EC-855A-6B864C9C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13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463D46-8F37-EC4D-C2E1-2569D00C0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A08D92-294A-F1DF-1468-EEB99833A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6ABC9-36D3-7B0A-0E75-40F99DF5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D11F-1348-45ED-B205-02BC2CC3513F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A2F35-8F41-A113-AC6D-1092B205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7F389-D228-1F23-826A-FE1D6B8E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32A1-8D70-48EC-855A-6B864C9C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09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FE8A3-FEDA-56D0-0B1E-673243FC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648AD-CEA5-AAA7-C27A-60700499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7A380-077F-FD4A-F826-E4B67A1F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D11F-1348-45ED-B205-02BC2CC3513F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E73C8-7FE9-3E86-313C-3BACF106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2AF71-2DAB-0FBC-3CF3-3530C0E8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32A1-8D70-48EC-855A-6B864C9C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50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504AE-36AC-9ED5-1C38-D61FCB6D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5EBFAB-7DD1-01C0-0C8C-1DCC0136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652CBB-16E0-ABB4-6A49-0E1A5C84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D11F-1348-45ED-B205-02BC2CC3513F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071F3E-E92F-9DBA-034F-557E43DA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ABA3E9-0FB8-AC14-D86A-624A757F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32A1-8D70-48EC-855A-6B864C9C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9C528-6AC6-3EF8-D633-5632A60B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C770E-A61C-44BD-8D5C-E642968E9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96DA6-63C0-3CE5-349D-D9668100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CA017-EC76-F2ED-3454-1846B83A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D11F-1348-45ED-B205-02BC2CC3513F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7FF92B-2CFF-3B8B-86A8-99E75F24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1ABA73-3102-F27F-C693-4E7BBABA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32A1-8D70-48EC-855A-6B864C9C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53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A59BD-CF8F-F791-9158-D03FE9B0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0E9FE0-4596-254D-9009-84CA83A6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712284-ECDE-3951-CA93-664C9469C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232BE8-C7B1-E943-0E01-A66F9FC3F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A20C0A-0389-05A6-345D-C09A480FC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943C7C-357B-5DC4-B0D9-E762B832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D11F-1348-45ED-B205-02BC2CC3513F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A8F955-81B7-23A0-E9D3-1D61678E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918BFB-7FE0-DEC9-86D9-302AF891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32A1-8D70-48EC-855A-6B864C9C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77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B55CD-907D-72A9-DF89-D2CF314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9F4447-7C4F-5BD3-EFD4-6AA753FC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D11F-1348-45ED-B205-02BC2CC3513F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D9F1E7-C7F5-39ED-E42B-C09D4367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7B3BBC-DDF6-71E0-A3A7-E1A91BE7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32A1-8D70-48EC-855A-6B864C9C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48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ABF0E1-D581-3C8B-2486-B5CFA359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D11F-1348-45ED-B205-02BC2CC3513F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6C05F6-1CE5-DA76-7079-502D6B4D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F5223-2A72-7BA3-D28D-E0559C5F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32A1-8D70-48EC-855A-6B864C9C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06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DD253-0275-5346-4DB6-9BDDB97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BE60D-D889-D236-C96C-30D0E126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61DA29-57F6-9331-B1F9-E60EF1FB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5DB3E-4B91-0BE6-04C9-DB1BF5E8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D11F-1348-45ED-B205-02BC2CC3513F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4D580F-DF87-C221-C692-11FDCB6E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5A44E0-054A-F0A8-1195-37F4E280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32A1-8D70-48EC-855A-6B864C9C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22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DE960-86EC-B34A-360F-07A2FE2D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95A66B-95D5-15E4-F105-E927310ED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AE7224-1946-1049-F385-F2BE08FEB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DFDC2B-E0FA-E678-8CE4-2D386930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D11F-1348-45ED-B205-02BC2CC3513F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389EFF-C136-B4CC-FE62-6F7504C8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2207C3-E75C-22DB-6021-340654DB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32A1-8D70-48EC-855A-6B864C9C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11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F9A313-4F83-4249-04C2-68C71D6C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1CC097-7B60-871D-6A17-9E2AF275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48AE5-DD5F-5DE8-FFED-70C3CE7FA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D11F-1348-45ED-B205-02BC2CC3513F}" type="datetimeFigureOut">
              <a:rPr lang="es-ES" smtClean="0"/>
              <a:t>24/03/2023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1B7B6-76ED-EE63-7944-9DF16B284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FED1F9-19E8-AE2C-8038-1E25F6959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A32A1-8D70-48EC-855A-6B864C9CEE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98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1C569E2-1771-C910-DF66-3A9C96C15A43}"/>
              </a:ext>
            </a:extLst>
          </p:cNvPr>
          <p:cNvSpPr txBox="1"/>
          <p:nvPr/>
        </p:nvSpPr>
        <p:spPr>
          <a:xfrm>
            <a:off x="1574800" y="365760"/>
            <a:ext cx="889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Lucia tiene 30 años y tiene una pareja. Tiene mas de un trabajo porque no trabaja a jornada completa en ninguno de los dos. Solo tiene un coche y tiene muchos libros porque le gusta leer.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564853-C8B5-5E31-4310-9FCC1ADB3565}"/>
              </a:ext>
            </a:extLst>
          </p:cNvPr>
          <p:cNvSpPr/>
          <p:nvPr/>
        </p:nvSpPr>
        <p:spPr>
          <a:xfrm>
            <a:off x="2133600" y="1635760"/>
            <a:ext cx="1503680" cy="1178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Lucia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DFB3FF5-0E83-5EDF-B1F6-9B96BCB1234B}"/>
              </a:ext>
            </a:extLst>
          </p:cNvPr>
          <p:cNvSpPr/>
          <p:nvPr/>
        </p:nvSpPr>
        <p:spPr>
          <a:xfrm>
            <a:off x="7329638" y="1635760"/>
            <a:ext cx="1503680" cy="1178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Pareja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AB11306-F114-6DF3-6EFB-4884056DD675}"/>
              </a:ext>
            </a:extLst>
          </p:cNvPr>
          <p:cNvCxnSpPr/>
          <p:nvPr/>
        </p:nvCxnSpPr>
        <p:spPr>
          <a:xfrm>
            <a:off x="3753854" y="2107933"/>
            <a:ext cx="1049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9C982A5-0CAF-0C24-E574-1A322C88736B}"/>
              </a:ext>
            </a:extLst>
          </p:cNvPr>
          <p:cNvCxnSpPr/>
          <p:nvPr/>
        </p:nvCxnSpPr>
        <p:spPr>
          <a:xfrm>
            <a:off x="6216315" y="2106329"/>
            <a:ext cx="1049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9639DB4-CBB2-73DA-C454-7101F1A44045}"/>
              </a:ext>
            </a:extLst>
          </p:cNvPr>
          <p:cNvCxnSpPr>
            <a:cxnSpLocks/>
          </p:cNvCxnSpPr>
          <p:nvPr/>
        </p:nvCxnSpPr>
        <p:spPr>
          <a:xfrm>
            <a:off x="2854426" y="2905225"/>
            <a:ext cx="0" cy="6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5AE6965-6CAA-2BC8-2553-2D840FE30A04}"/>
              </a:ext>
            </a:extLst>
          </p:cNvPr>
          <p:cNvSpPr/>
          <p:nvPr/>
        </p:nvSpPr>
        <p:spPr>
          <a:xfrm>
            <a:off x="2141086" y="5458052"/>
            <a:ext cx="1503680" cy="1178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Trabajo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7C055A8-1208-2AF5-20AA-7E1143FC3EF1}"/>
              </a:ext>
            </a:extLst>
          </p:cNvPr>
          <p:cNvCxnSpPr>
            <a:cxnSpLocks/>
          </p:cNvCxnSpPr>
          <p:nvPr/>
        </p:nvCxnSpPr>
        <p:spPr>
          <a:xfrm>
            <a:off x="2860307" y="4682150"/>
            <a:ext cx="0" cy="6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461AA98-2397-2A0E-8B2B-40AAD52A0E51}"/>
              </a:ext>
            </a:extLst>
          </p:cNvPr>
          <p:cNvSpPr/>
          <p:nvPr/>
        </p:nvSpPr>
        <p:spPr>
          <a:xfrm>
            <a:off x="5333028" y="5504554"/>
            <a:ext cx="1503680" cy="1178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Vehiculos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6B04412-AA13-3DD8-5ECA-22A0E603D684}"/>
              </a:ext>
            </a:extLst>
          </p:cNvPr>
          <p:cNvSpPr/>
          <p:nvPr/>
        </p:nvSpPr>
        <p:spPr>
          <a:xfrm>
            <a:off x="8230937" y="5368743"/>
            <a:ext cx="1503680" cy="1178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Libros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EC2D0D8-8D3F-02F5-A84A-639F27D2BD86}"/>
              </a:ext>
            </a:extLst>
          </p:cNvPr>
          <p:cNvCxnSpPr/>
          <p:nvPr/>
        </p:nvCxnSpPr>
        <p:spPr>
          <a:xfrm>
            <a:off x="3644766" y="2905225"/>
            <a:ext cx="609600" cy="75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mbo 20">
            <a:extLst>
              <a:ext uri="{FF2B5EF4-FFF2-40B4-BE49-F238E27FC236}">
                <a16:creationId xmlns:a16="http://schemas.microsoft.com/office/drawing/2014/main" id="{406FF575-FA11-109B-DFF5-90E25B8B2A5A}"/>
              </a:ext>
            </a:extLst>
          </p:cNvPr>
          <p:cNvSpPr/>
          <p:nvPr/>
        </p:nvSpPr>
        <p:spPr>
          <a:xfrm>
            <a:off x="3899301" y="3271456"/>
            <a:ext cx="1413845" cy="14786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Mobilidad</a:t>
            </a:r>
            <a:endParaRPr lang="es-ES" dirty="0"/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8A4A046D-4C05-E9BA-BD93-3CCCB2BA4F47}"/>
              </a:ext>
            </a:extLst>
          </p:cNvPr>
          <p:cNvSpPr/>
          <p:nvPr/>
        </p:nvSpPr>
        <p:spPr>
          <a:xfrm>
            <a:off x="4791777" y="1564108"/>
            <a:ext cx="1503679" cy="10844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Amor</a:t>
            </a:r>
          </a:p>
        </p:txBody>
      </p:sp>
      <p:sp>
        <p:nvSpPr>
          <p:cNvPr id="23" name="Rombo 22">
            <a:extLst>
              <a:ext uri="{FF2B5EF4-FFF2-40B4-BE49-F238E27FC236}">
                <a16:creationId xmlns:a16="http://schemas.microsoft.com/office/drawing/2014/main" id="{EDAABEDF-AB7C-8804-AC03-7FA15A91813E}"/>
              </a:ext>
            </a:extLst>
          </p:cNvPr>
          <p:cNvSpPr/>
          <p:nvPr/>
        </p:nvSpPr>
        <p:spPr>
          <a:xfrm>
            <a:off x="1997242" y="3580597"/>
            <a:ext cx="1726130" cy="10844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Dinero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2C4B264-F324-B209-4959-8182FAE11B99}"/>
              </a:ext>
            </a:extLst>
          </p:cNvPr>
          <p:cNvCxnSpPr>
            <a:endCxn id="17" idx="0"/>
          </p:cNvCxnSpPr>
          <p:nvPr/>
        </p:nvCxnSpPr>
        <p:spPr>
          <a:xfrm>
            <a:off x="5050955" y="4445247"/>
            <a:ext cx="1033913" cy="105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F83D358D-4F15-7B09-0E5E-C26B5D8510B3}"/>
              </a:ext>
            </a:extLst>
          </p:cNvPr>
          <p:cNvCxnSpPr/>
          <p:nvPr/>
        </p:nvCxnSpPr>
        <p:spPr>
          <a:xfrm>
            <a:off x="3736743" y="2729237"/>
            <a:ext cx="2572084" cy="897556"/>
          </a:xfrm>
          <a:prstGeom prst="bentConnector3">
            <a:avLst>
              <a:gd name="adj1" fmla="val 100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mbo 28">
            <a:extLst>
              <a:ext uri="{FF2B5EF4-FFF2-40B4-BE49-F238E27FC236}">
                <a16:creationId xmlns:a16="http://schemas.microsoft.com/office/drawing/2014/main" id="{BA61C4D3-C155-288D-BB7F-A5E8FBBBD417}"/>
              </a:ext>
            </a:extLst>
          </p:cNvPr>
          <p:cNvSpPr/>
          <p:nvPr/>
        </p:nvSpPr>
        <p:spPr>
          <a:xfrm>
            <a:off x="5614737" y="3646210"/>
            <a:ext cx="1413845" cy="10359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Diversion</a:t>
            </a:r>
            <a:endParaRPr lang="es-ES" dirty="0"/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DF810348-563E-8F43-97BE-EC814B0C5866}"/>
              </a:ext>
            </a:extLst>
          </p:cNvPr>
          <p:cNvCxnSpPr>
            <a:cxnSpLocks/>
          </p:cNvCxnSpPr>
          <p:nvPr/>
        </p:nvCxnSpPr>
        <p:spPr>
          <a:xfrm>
            <a:off x="7078312" y="4122817"/>
            <a:ext cx="1613301" cy="1099423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B4A11F5-C49C-C409-7B0D-B5E372D23F16}"/>
              </a:ext>
            </a:extLst>
          </p:cNvPr>
          <p:cNvSpPr txBox="1"/>
          <p:nvPr/>
        </p:nvSpPr>
        <p:spPr>
          <a:xfrm>
            <a:off x="3647880" y="1617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959F71D-2A07-0890-25B0-0655A08AC618}"/>
              </a:ext>
            </a:extLst>
          </p:cNvPr>
          <p:cNvSpPr txBox="1"/>
          <p:nvPr/>
        </p:nvSpPr>
        <p:spPr>
          <a:xfrm>
            <a:off x="6967966" y="1612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4D7F25F-726B-054C-D1C9-49A1620043D8}"/>
              </a:ext>
            </a:extLst>
          </p:cNvPr>
          <p:cNvSpPr txBox="1"/>
          <p:nvPr/>
        </p:nvSpPr>
        <p:spPr>
          <a:xfrm>
            <a:off x="2957093" y="2812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182EF81-BE47-E91C-0969-81F652444589}"/>
              </a:ext>
            </a:extLst>
          </p:cNvPr>
          <p:cNvSpPr txBox="1"/>
          <p:nvPr/>
        </p:nvSpPr>
        <p:spPr>
          <a:xfrm>
            <a:off x="3687625" y="2729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4F39DF0-45DC-AA0E-79F6-65DB698466EB}"/>
              </a:ext>
            </a:extLst>
          </p:cNvPr>
          <p:cNvSpPr txBox="1"/>
          <p:nvPr/>
        </p:nvSpPr>
        <p:spPr>
          <a:xfrm>
            <a:off x="3674209" y="232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0E56BCE-BF67-2F70-FFAB-D44C8E97A458}"/>
              </a:ext>
            </a:extLst>
          </p:cNvPr>
          <p:cNvSpPr txBox="1"/>
          <p:nvPr/>
        </p:nvSpPr>
        <p:spPr>
          <a:xfrm>
            <a:off x="2957093" y="506198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ECA5A7D-870A-0A99-CB86-EB17A2C70928}"/>
              </a:ext>
            </a:extLst>
          </p:cNvPr>
          <p:cNvSpPr txBox="1"/>
          <p:nvPr/>
        </p:nvSpPr>
        <p:spPr>
          <a:xfrm>
            <a:off x="6154250" y="5113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9FBB6C0-91B3-9FB2-F769-B0C641CF6E70}"/>
              </a:ext>
            </a:extLst>
          </p:cNvPr>
          <p:cNvSpPr txBox="1"/>
          <p:nvPr/>
        </p:nvSpPr>
        <p:spPr>
          <a:xfrm>
            <a:off x="8830052" y="501983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33F3D9D-2906-2185-9F8A-8CD7517777CC}"/>
              </a:ext>
            </a:extLst>
          </p:cNvPr>
          <p:cNvSpPr/>
          <p:nvPr/>
        </p:nvSpPr>
        <p:spPr>
          <a:xfrm>
            <a:off x="9008689" y="1289090"/>
            <a:ext cx="1548088" cy="1816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u="sng" dirty="0"/>
              <a:t>ID_Pareja</a:t>
            </a:r>
          </a:p>
          <a:p>
            <a:pPr algn="ctr"/>
            <a:r>
              <a:rPr lang="es-ES" sz="1200" dirty="0"/>
              <a:t>Nombre</a:t>
            </a:r>
          </a:p>
          <a:p>
            <a:pPr algn="ctr"/>
            <a:r>
              <a:rPr lang="es-ES" sz="1200" dirty="0"/>
              <a:t>Apellidos</a:t>
            </a:r>
          </a:p>
          <a:p>
            <a:pPr algn="ctr"/>
            <a:r>
              <a:rPr lang="es-ES" sz="1200" dirty="0"/>
              <a:t>Localidad</a:t>
            </a:r>
          </a:p>
          <a:p>
            <a:pPr algn="ctr"/>
            <a:r>
              <a:rPr lang="es-ES" sz="1200" dirty="0"/>
              <a:t>Edad</a:t>
            </a:r>
          </a:p>
          <a:p>
            <a:pPr algn="ctr"/>
            <a:endParaRPr lang="es-ES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265D11BE-92A9-5E38-1661-939705A258D3}"/>
              </a:ext>
            </a:extLst>
          </p:cNvPr>
          <p:cNvSpPr/>
          <p:nvPr/>
        </p:nvSpPr>
        <p:spPr>
          <a:xfrm>
            <a:off x="141194" y="1278159"/>
            <a:ext cx="1856048" cy="199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u="sng" dirty="0" err="1"/>
              <a:t>ID_Lucia</a:t>
            </a:r>
            <a:endParaRPr lang="es-ES" sz="1300" b="1" u="sng" dirty="0"/>
          </a:p>
          <a:p>
            <a:pPr algn="ctr"/>
            <a:r>
              <a:rPr lang="es-ES" sz="1200" dirty="0"/>
              <a:t>ID</a:t>
            </a:r>
            <a:r>
              <a:rPr lang="es-ES" sz="1200" u="sng" dirty="0"/>
              <a:t>_</a:t>
            </a:r>
            <a:r>
              <a:rPr lang="es-ES" sz="1200" dirty="0"/>
              <a:t>Pareja (FK)</a:t>
            </a:r>
          </a:p>
          <a:p>
            <a:pPr algn="ctr"/>
            <a:r>
              <a:rPr lang="es-ES" sz="1200" dirty="0" err="1"/>
              <a:t>ID_Trabajo</a:t>
            </a:r>
            <a:r>
              <a:rPr lang="es-ES" sz="1200" dirty="0"/>
              <a:t> (FK)</a:t>
            </a:r>
          </a:p>
          <a:p>
            <a:pPr algn="ctr"/>
            <a:r>
              <a:rPr lang="es-ES" sz="1200" dirty="0" err="1"/>
              <a:t>ID_Vehículo</a:t>
            </a:r>
            <a:r>
              <a:rPr lang="es-ES" sz="1200" dirty="0"/>
              <a:t>(FK)</a:t>
            </a:r>
          </a:p>
          <a:p>
            <a:pPr algn="ctr"/>
            <a:r>
              <a:rPr lang="es-ES" sz="1200" dirty="0" err="1"/>
              <a:t>ID_Libro</a:t>
            </a:r>
            <a:r>
              <a:rPr lang="es-ES" sz="1200" dirty="0"/>
              <a:t>(FK)</a:t>
            </a:r>
          </a:p>
          <a:p>
            <a:pPr algn="ctr"/>
            <a:r>
              <a:rPr lang="es-ES" sz="1200" dirty="0"/>
              <a:t>Nombre</a:t>
            </a:r>
          </a:p>
          <a:p>
            <a:pPr algn="ctr"/>
            <a:r>
              <a:rPr lang="es-ES" sz="1200" dirty="0"/>
              <a:t>Apellidos</a:t>
            </a:r>
          </a:p>
          <a:p>
            <a:pPr algn="ctr"/>
            <a:r>
              <a:rPr lang="es-ES" sz="1200" dirty="0"/>
              <a:t>Localidad</a:t>
            </a:r>
          </a:p>
          <a:p>
            <a:pPr algn="ctr"/>
            <a:r>
              <a:rPr lang="es-ES" sz="1200" dirty="0"/>
              <a:t>Edad</a:t>
            </a:r>
          </a:p>
          <a:p>
            <a:pPr algn="ctr"/>
            <a:endParaRPr lang="es-ES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89E4FD5-0094-90A4-48A5-CB87505092FC}"/>
              </a:ext>
            </a:extLst>
          </p:cNvPr>
          <p:cNvSpPr/>
          <p:nvPr/>
        </p:nvSpPr>
        <p:spPr>
          <a:xfrm>
            <a:off x="185898" y="5204502"/>
            <a:ext cx="1839988" cy="1478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u="sng" dirty="0" err="1"/>
              <a:t>ID_Trabajo</a:t>
            </a:r>
            <a:endParaRPr lang="es-ES" sz="1300" b="1" u="sng" dirty="0"/>
          </a:p>
          <a:p>
            <a:pPr algn="ctr"/>
            <a:r>
              <a:rPr lang="es-ES" sz="1200" dirty="0" err="1"/>
              <a:t>NombreEmpresa</a:t>
            </a:r>
            <a:endParaRPr lang="es-ES" sz="1200" dirty="0"/>
          </a:p>
          <a:p>
            <a:pPr algn="ctr"/>
            <a:r>
              <a:rPr lang="es-ES" sz="1200" dirty="0" err="1"/>
              <a:t>FechaIngreso</a:t>
            </a:r>
            <a:endParaRPr lang="es-ES" sz="1200" dirty="0"/>
          </a:p>
          <a:p>
            <a:pPr algn="ctr"/>
            <a:r>
              <a:rPr lang="es-ES" sz="1200" dirty="0"/>
              <a:t>Sueldo</a:t>
            </a:r>
          </a:p>
          <a:p>
            <a:pPr algn="ctr"/>
            <a:r>
              <a:rPr lang="es-ES" sz="1200" dirty="0" err="1"/>
              <a:t>Localizacion</a:t>
            </a:r>
            <a:endParaRPr lang="es-ES" sz="1200" dirty="0"/>
          </a:p>
          <a:p>
            <a:pPr algn="ctr"/>
            <a:endParaRPr lang="es-ES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E5DAF6D7-3A67-62D5-0C1F-8071F49A9E10}"/>
              </a:ext>
            </a:extLst>
          </p:cNvPr>
          <p:cNvSpPr/>
          <p:nvPr/>
        </p:nvSpPr>
        <p:spPr>
          <a:xfrm>
            <a:off x="3736743" y="5264942"/>
            <a:ext cx="1497681" cy="137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u="sng" dirty="0"/>
          </a:p>
          <a:p>
            <a:pPr algn="ctr"/>
            <a:endParaRPr lang="es-ES" sz="1400" b="1" u="sng" dirty="0"/>
          </a:p>
          <a:p>
            <a:pPr algn="ctr"/>
            <a:r>
              <a:rPr lang="es-ES" sz="1300" b="1" u="sng" dirty="0" err="1"/>
              <a:t>ID_Vehiculo</a:t>
            </a:r>
            <a:endParaRPr lang="es-ES" sz="1300" b="1" u="sng" dirty="0"/>
          </a:p>
          <a:p>
            <a:pPr algn="ctr"/>
            <a:r>
              <a:rPr lang="es-ES" sz="1200" dirty="0"/>
              <a:t>Marca</a:t>
            </a:r>
          </a:p>
          <a:p>
            <a:pPr algn="ctr"/>
            <a:r>
              <a:rPr lang="es-ES" sz="1200" dirty="0"/>
              <a:t>Motor</a:t>
            </a:r>
          </a:p>
          <a:p>
            <a:pPr algn="ctr"/>
            <a:r>
              <a:rPr lang="es-ES" sz="1200" dirty="0"/>
              <a:t>Color</a:t>
            </a:r>
          </a:p>
          <a:p>
            <a:pPr algn="ctr"/>
            <a:endParaRPr lang="es-ES" sz="1200" dirty="0"/>
          </a:p>
          <a:p>
            <a:pPr algn="ctr"/>
            <a:endParaRPr lang="es-ES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95DB684-4FB3-6E95-EF14-6CC994B4D1AD}"/>
              </a:ext>
            </a:extLst>
          </p:cNvPr>
          <p:cNvSpPr/>
          <p:nvPr/>
        </p:nvSpPr>
        <p:spPr>
          <a:xfrm>
            <a:off x="9887822" y="5246648"/>
            <a:ext cx="1497681" cy="137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u="sng" dirty="0"/>
          </a:p>
          <a:p>
            <a:pPr algn="ctr"/>
            <a:endParaRPr lang="es-ES" sz="1400" b="1" u="sng" dirty="0"/>
          </a:p>
          <a:p>
            <a:pPr algn="ctr"/>
            <a:r>
              <a:rPr lang="es-ES" sz="1300" b="1" u="sng" dirty="0" err="1"/>
              <a:t>ID_Libro</a:t>
            </a:r>
            <a:endParaRPr lang="es-ES" sz="1300" b="1" u="sng" dirty="0"/>
          </a:p>
          <a:p>
            <a:pPr algn="ctr"/>
            <a:r>
              <a:rPr lang="es-ES" sz="1200" dirty="0"/>
              <a:t>Titulo</a:t>
            </a:r>
          </a:p>
          <a:p>
            <a:pPr algn="ctr"/>
            <a:r>
              <a:rPr lang="es-ES" sz="1200" dirty="0"/>
              <a:t>Autor</a:t>
            </a:r>
          </a:p>
          <a:p>
            <a:pPr algn="ctr"/>
            <a:r>
              <a:rPr lang="es-ES" sz="1200" dirty="0"/>
              <a:t>Genero</a:t>
            </a:r>
          </a:p>
          <a:p>
            <a:pPr algn="ctr"/>
            <a:endParaRPr lang="es-ES" sz="1200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8050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113</Words>
  <Application>Microsoft Office PowerPoint</Application>
  <PresentationFormat>Panorámica</PresentationFormat>
  <Paragraphs>49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Bernaldo De Quirós González, Lucia</dc:creator>
  <cp:lastModifiedBy>Bernaldo De Quirós González, Lucia</cp:lastModifiedBy>
  <cp:revision>1</cp:revision>
  <dcterms:created xsi:type="dcterms:W3CDTF">2023-03-24T08:38:58Z</dcterms:created>
  <dcterms:modified xsi:type="dcterms:W3CDTF">2023-03-24T09:03:57Z</dcterms:modified>
</cp:coreProperties>
</file>