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32CBF-03A1-5BAC-681A-7B9D3EA1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93867-FA4D-3909-4F7E-00B1B344C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67FE7-13A7-7035-B852-97E2A49C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0269D-EAEA-51DA-EA31-5F053ED9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B4F860-F407-AC10-DD9C-29C23E4B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65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590CE-7190-22A7-90AA-37384F78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25CEFB-2005-86C7-339E-6484A186A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901B2E-9C1E-9929-11FE-326F55AA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9611B-A9DC-FE14-17DC-3B6D4C15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A9CC0-50A6-9044-BFCD-54D67DD7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84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5F6C3F-013F-C2B4-E9CE-2E3F4101D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5A3755-6F84-92DD-C8F3-6C365FC57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1C1FF-7C8D-F0B1-0E34-9424CA6A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44C25-3449-49F5-CDF8-A6154D22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8D15B-7ED7-BA13-E105-F332FE52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61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FCB7F-068D-B5BD-970F-42978346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E28CF3-A681-584B-58C4-E34DD87C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C10434-EDFB-3571-77E2-8B590FE5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3166D-F75C-B0DD-7C48-FDBD6525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648D0-AA85-C8AE-82A4-F4E78778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15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1AAB-0939-1AA2-7B58-2141F465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E7EFF0-3C7A-0C06-822F-5BECA437A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8B4D8-760F-D6E3-19D6-4300A524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E3D67-8ABD-B4ED-A4EE-3F3C747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62101-2793-C299-EC1E-BE1286BB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9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D7C5-C8EC-DAB2-2A0D-4A8ED1BD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C2D97F-2AFF-CC1D-A416-5860B199B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76E5AF-FAFC-F3A7-8281-16DB5FDC7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7B2E3E-FB18-88B8-C58C-C2CD5BD6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5B7B98-1316-B5EE-538B-B059130F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46C98-6D0E-97CC-F424-77A410E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7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58206-B48E-DA28-D41F-1C69F7F7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073F99-1E12-07FB-91AD-C9E01FE2F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C47C80-FE36-2D9B-043C-3D4FD75F5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E18082-1F69-4060-5108-4529A4912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93A06-97A0-EA06-10E9-647D5B4FB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C44C8C-0149-172A-6DD4-6276413B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BB01EB-AE33-F5CE-61E5-538BF398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BBB45-2E10-3F34-ED78-EC2ADF1C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8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11CB1-25A3-1BB1-FB76-6E928517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86A25B-292C-B49C-7AE8-0A3E5F5E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60F58B-2E55-D41B-A299-20B8899E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732B2F-24B6-5108-BF37-E42A7D92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53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243E3A-8F02-45C1-2149-85D3268A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B82881-319C-18B1-CD39-5B6DE264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C8728A-BF3D-E791-A458-BFB6E5EA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7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D2B8D-31B5-EB78-406B-2407554E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C84749-9FF0-9311-D7CB-ED91CBFD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BA368A-7049-26A5-714D-38F87A1A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34179F-838B-B0FC-496D-9BC654B2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996541-0594-3107-9392-BAF3E4DB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889E50-ADC6-F0E3-B85C-6E5F93A4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5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4B157-06AB-F36C-BB0D-E46D78A6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E64FA7-DF36-A180-FA8E-2C8678392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D7BF4C-95A1-A721-6985-E9E02A0D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569048-E3B4-3067-3C17-97F6C8EA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12B33D-DC63-97AD-E712-322329AB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E5775-13C3-37AC-6D7D-6759EA68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52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1C3DBB-D776-A09E-8029-B1EBCD99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0EF426-8410-1FD3-C318-E6EE007B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75958-8C1B-5465-67DC-6BB8A009E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87D18-20ED-4688-9893-96AD36CE268F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7E144-995D-E9C5-5A10-ABD97A1D6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E8D2D-EF4E-7C0A-5B01-EB3EFCDEB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D108FD-0E39-464F-9A23-8E8476BED3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58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D78BD-AFBB-2E99-FD96-FFCE5C4B6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 de Georreferenciamento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90C4A-DECA-0829-E741-BDED127C2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Prof. Dr. Murilo Junqueira</a:t>
            </a:r>
          </a:p>
          <a:p>
            <a:r>
              <a:rPr lang="pt-BR" dirty="0"/>
              <a:t>UFPA</a:t>
            </a:r>
          </a:p>
          <a:p>
            <a:r>
              <a:rPr lang="pt-BR" dirty="0"/>
              <a:t>Pesquisador Visitante IPEA</a:t>
            </a:r>
          </a:p>
        </p:txBody>
      </p:sp>
    </p:spTree>
    <p:extLst>
      <p:ext uri="{BB962C8B-B14F-4D97-AF65-F5344CB8AC3E}">
        <p14:creationId xmlns:p14="http://schemas.microsoft.com/office/powerpoint/2010/main" val="342007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93A6-AE03-12EB-A7B7-48F1D0518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7EB12-C5DE-1563-2D45-442FE917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Match - Match 4 e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877DD-E9FA-10AB-BC5F-3E1BFA3E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Match 4: </a:t>
            </a:r>
            <a:r>
              <a:rPr lang="pt-BR" dirty="0"/>
              <a:t>CEP e endereço sem tipo de logradouro e máximo de 10 caracteres. (Distância máx.: 2).</a:t>
            </a:r>
          </a:p>
          <a:p>
            <a:endParaRPr lang="pt-BR" dirty="0"/>
          </a:p>
          <a:p>
            <a:pPr lvl="1"/>
            <a:r>
              <a:rPr lang="pt-BR" dirty="0"/>
              <a:t>De: 41730101AVENIDALUISVIANAFILHOWALLSTREETEMPRESARIAL</a:t>
            </a:r>
          </a:p>
          <a:p>
            <a:pPr lvl="1"/>
            <a:r>
              <a:rPr lang="pt-BR" dirty="0"/>
              <a:t>Para: 41730101LUISVIANAF</a:t>
            </a:r>
          </a:p>
          <a:p>
            <a:endParaRPr lang="pt-BR" b="1" dirty="0"/>
          </a:p>
          <a:p>
            <a:r>
              <a:rPr lang="pt-BR" b="1" dirty="0"/>
              <a:t>Match 5: </a:t>
            </a:r>
            <a:r>
              <a:rPr lang="pt-BR" dirty="0"/>
              <a:t>se nenhum match anterior funcionar, usar a média de latitude e longitude (</a:t>
            </a:r>
            <a:r>
              <a:rPr lang="pt-BR" dirty="0" err="1"/>
              <a:t>latlon</a:t>
            </a:r>
            <a:r>
              <a:rPr lang="pt-BR" dirty="0"/>
              <a:t>) dos endereços do município. </a:t>
            </a:r>
          </a:p>
        </p:txBody>
      </p:sp>
    </p:spTree>
    <p:extLst>
      <p:ext uri="{BB962C8B-B14F-4D97-AF65-F5344CB8AC3E}">
        <p14:creationId xmlns:p14="http://schemas.microsoft.com/office/powerpoint/2010/main" val="177641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F67C8-4A70-9DB4-10DE-0AD79841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0F013-3705-99A6-052A-E247B728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Match – Match de Números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9140EB-B54B-EBF6-971D-275318B0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err="1"/>
              <a:t>Ex</a:t>
            </a:r>
            <a:r>
              <a:rPr lang="pt-BR" b="1" dirty="0"/>
              <a:t> (match exato ou muito aproximado): </a:t>
            </a:r>
            <a:r>
              <a:rPr lang="pt-BR" dirty="0"/>
              <a:t>quando encontramos o número do endereço dentro do intervalo da ruam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SN (endereço sem número ou foram do intervalo):</a:t>
            </a:r>
            <a:r>
              <a:rPr lang="pt-BR" dirty="0"/>
              <a:t> quanto o endereço vem sem número ou fora em número maior que os disponíveis.</a:t>
            </a:r>
          </a:p>
        </p:txBody>
      </p:sp>
    </p:spTree>
    <p:extLst>
      <p:ext uri="{BB962C8B-B14F-4D97-AF65-F5344CB8AC3E}">
        <p14:creationId xmlns:p14="http://schemas.microsoft.com/office/powerpoint/2010/main" val="290102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85EA9-B3DA-5528-75D6-58729A2E4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16871-0EC6-4D36-671C-D2E4258C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Difíceis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707A6A-717C-C0B7-F129-5F6AD87B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Mudanças de denominação de Rua</a:t>
            </a:r>
          </a:p>
          <a:p>
            <a:pPr lvl="1"/>
            <a:r>
              <a:rPr lang="pt-BR" dirty="0"/>
              <a:t>Às vezes a OSC declara um nome antigo</a:t>
            </a:r>
          </a:p>
          <a:p>
            <a:pPr lvl="2"/>
            <a:r>
              <a:rPr lang="pt-BR" dirty="0"/>
              <a:t>Rua Madre Rita</a:t>
            </a:r>
          </a:p>
          <a:p>
            <a:pPr lvl="2"/>
            <a:r>
              <a:rPr lang="pt-BR" dirty="0"/>
              <a:t>Rua Beata Rita Amada de Jesus</a:t>
            </a:r>
          </a:p>
          <a:p>
            <a:endParaRPr lang="pt-BR" dirty="0"/>
          </a:p>
          <a:p>
            <a:r>
              <a:rPr lang="pt-BR" dirty="0"/>
              <a:t>As vezes o nome registrado é novo, mas não foi registrado.</a:t>
            </a:r>
          </a:p>
          <a:p>
            <a:pPr lvl="1"/>
            <a:r>
              <a:rPr lang="pt-BR" dirty="0"/>
              <a:t>Rua Assembleia de Deus</a:t>
            </a:r>
          </a:p>
          <a:p>
            <a:endParaRPr lang="pt-BR" dirty="0"/>
          </a:p>
          <a:p>
            <a:r>
              <a:rPr lang="pt-BR" dirty="0"/>
              <a:t>Às vezes se declara um CEP que existe no município, mas é de outra rua. (o que fazer então? Considerar o CEP ou a rua?)</a:t>
            </a:r>
          </a:p>
        </p:txBody>
      </p:sp>
    </p:spTree>
    <p:extLst>
      <p:ext uri="{BB962C8B-B14F-4D97-AF65-F5344CB8AC3E}">
        <p14:creationId xmlns:p14="http://schemas.microsoft.com/office/powerpoint/2010/main" val="264846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929EA-1170-579F-277D-D0C8BBA23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F7E3-EC9C-E3ED-B1F2-9C2F4E6B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Difíceis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A8480-69F1-8FFA-0E1A-F971AC3C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Possíveis casos de falso positivo:</a:t>
            </a:r>
          </a:p>
          <a:p>
            <a:endParaRPr lang="pt-BR" dirty="0"/>
          </a:p>
          <a:p>
            <a:r>
              <a:rPr lang="pt-BR" dirty="0"/>
              <a:t>Nomes parecidos dentro do mesmo CEP:</a:t>
            </a:r>
          </a:p>
          <a:p>
            <a:pPr lvl="1"/>
            <a:r>
              <a:rPr lang="pt-BR" dirty="0"/>
              <a:t>45256000AVENIDACENTRAL</a:t>
            </a:r>
          </a:p>
          <a:p>
            <a:pPr lvl="1"/>
            <a:r>
              <a:rPr lang="pt-BR" dirty="0"/>
              <a:t>45266000ALAMEDACENTRAL</a:t>
            </a:r>
          </a:p>
          <a:p>
            <a:endParaRPr lang="pt-BR" dirty="0"/>
          </a:p>
          <a:p>
            <a:pPr lvl="1"/>
            <a:r>
              <a:rPr lang="pt-BR" dirty="0"/>
              <a:t>(Match 2, Caetanos-BA)</a:t>
            </a:r>
          </a:p>
        </p:txBody>
      </p:sp>
    </p:spTree>
    <p:extLst>
      <p:ext uri="{BB962C8B-B14F-4D97-AF65-F5344CB8AC3E}">
        <p14:creationId xmlns:p14="http://schemas.microsoft.com/office/powerpoint/2010/main" val="277984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329F4-AC91-F4DB-9DE4-DF70DC12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EB156-C383-3701-9BEB-59E59189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FA679-3230-5F89-B5CA-D3A7E7EB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Mais ou menos 15 minutos para 50 mil endereços.</a:t>
            </a:r>
          </a:p>
        </p:txBody>
      </p:sp>
    </p:spTree>
    <p:extLst>
      <p:ext uri="{BB962C8B-B14F-4D97-AF65-F5344CB8AC3E}">
        <p14:creationId xmlns:p14="http://schemas.microsoft.com/office/powerpoint/2010/main" val="387586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DBD4-9635-0E4F-9941-62F48CE3C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0B4A4-EF2B-4EEC-5F75-2E005942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dos resultados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7C5A6F0-CD95-9F2F-1B48-40DCB2871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970115"/>
              </p:ext>
            </p:extLst>
          </p:nvPr>
        </p:nvGraphicFramePr>
        <p:xfrm>
          <a:off x="2239658" y="2092751"/>
          <a:ext cx="5113486" cy="3306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2745">
                  <a:extLst>
                    <a:ext uri="{9D8B030D-6E8A-4147-A177-3AD203B41FA5}">
                      <a16:colId xmlns:a16="http://schemas.microsoft.com/office/drawing/2014/main" val="737987753"/>
                    </a:ext>
                  </a:extLst>
                </a:gridCol>
                <a:gridCol w="1043190">
                  <a:extLst>
                    <a:ext uri="{9D8B030D-6E8A-4147-A177-3AD203B41FA5}">
                      <a16:colId xmlns:a16="http://schemas.microsoft.com/office/drawing/2014/main" val="452720530"/>
                    </a:ext>
                  </a:extLst>
                </a:gridCol>
                <a:gridCol w="1047551">
                  <a:extLst>
                    <a:ext uri="{9D8B030D-6E8A-4147-A177-3AD203B41FA5}">
                      <a16:colId xmlns:a16="http://schemas.microsoft.com/office/drawing/2014/main" val="1924084516"/>
                    </a:ext>
                  </a:extLst>
                </a:gridCol>
              </a:tblGrid>
              <a:tr h="6658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</a:rPr>
                        <a:t> </a:t>
                      </a:r>
                      <a:endParaRPr lang="pt-B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</a:rPr>
                        <a:t>Teste</a:t>
                      </a:r>
                      <a:endParaRPr lang="pt-B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811142"/>
                  </a:ext>
                </a:extLst>
              </a:tr>
              <a:tr h="10045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>
                          <a:effectLst/>
                        </a:rPr>
                        <a:t>Correspondência Endereço:</a:t>
                      </a:r>
                      <a:endParaRPr lang="pt-B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 err="1">
                          <a:effectLst/>
                        </a:rPr>
                        <a:t>Ex</a:t>
                      </a:r>
                      <a:endParaRPr lang="pt-B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>
                          <a:effectLst/>
                        </a:rPr>
                        <a:t>SN</a:t>
                      </a:r>
                      <a:endParaRPr lang="pt-B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8375409"/>
                  </a:ext>
                </a:extLst>
              </a:tr>
              <a:tr h="327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>
                          <a:effectLst/>
                        </a:rPr>
                        <a:t>Match 1</a:t>
                      </a:r>
                      <a:endParaRPr lang="pt-B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</a:rPr>
                        <a:t>58%</a:t>
                      </a:r>
                      <a:endParaRPr lang="pt-B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</a:rPr>
                        <a:t>14,5%</a:t>
                      </a:r>
                      <a:endParaRPr lang="pt-B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829763"/>
                  </a:ext>
                </a:extLst>
              </a:tr>
              <a:tr h="327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>
                          <a:effectLst/>
                        </a:rPr>
                        <a:t>Match 2</a:t>
                      </a:r>
                      <a:endParaRPr lang="pt-B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3,7%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3,7%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999509"/>
                  </a:ext>
                </a:extLst>
              </a:tr>
              <a:tr h="327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>
                          <a:effectLst/>
                        </a:rPr>
                        <a:t>Match 3</a:t>
                      </a:r>
                      <a:endParaRPr lang="pt-B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</a:rPr>
                        <a:t>4,3%</a:t>
                      </a:r>
                      <a:endParaRPr lang="pt-B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</a:rPr>
                        <a:t>2,9%</a:t>
                      </a:r>
                      <a:endParaRPr lang="pt-B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01487"/>
                  </a:ext>
                </a:extLst>
              </a:tr>
              <a:tr h="327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>
                          <a:effectLst/>
                        </a:rPr>
                        <a:t>Match 4</a:t>
                      </a:r>
                      <a:endParaRPr lang="pt-B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1,7%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</a:rPr>
                        <a:t>1,7%</a:t>
                      </a:r>
                      <a:endParaRPr lang="pt-B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531009"/>
                  </a:ext>
                </a:extLst>
              </a:tr>
              <a:tr h="3271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>
                          <a:effectLst/>
                        </a:rPr>
                        <a:t>Match 5</a:t>
                      </a:r>
                      <a:endParaRPr lang="pt-BR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</a:rPr>
                        <a:t>10,3</a:t>
                      </a:r>
                      <a:endParaRPr lang="pt-BR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495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17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096DD-FAE4-23DD-2098-219ED8D1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Georreferenciamento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40251-D317-A028-AF43-F87AFBB65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é a base original e como são as bases transformadas.</a:t>
            </a:r>
          </a:p>
          <a:p>
            <a:endParaRPr lang="pt-BR" dirty="0"/>
          </a:p>
          <a:p>
            <a:r>
              <a:rPr lang="pt-BR" dirty="0"/>
              <a:t>Exemplo de formatação: CEP + Tipo de Logradouro + Nome do Logradouro</a:t>
            </a:r>
          </a:p>
          <a:p>
            <a:endParaRPr lang="pt-BR" dirty="0"/>
          </a:p>
          <a:p>
            <a:pPr lvl="1"/>
            <a:r>
              <a:rPr lang="pt-BR" sz="2800" dirty="0"/>
              <a:t>Exemplo: 40210904AVENIDAANITAGARIBALDI</a:t>
            </a:r>
          </a:p>
        </p:txBody>
      </p:sp>
    </p:spTree>
    <p:extLst>
      <p:ext uri="{BB962C8B-B14F-4D97-AF65-F5344CB8AC3E}">
        <p14:creationId xmlns:p14="http://schemas.microsoft.com/office/powerpoint/2010/main" val="186696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E8216-0C34-9AB2-1485-23AF2C2E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F2873-EB1B-2DA6-F91A-5E22AAD6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Comuns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17CEE-A72B-921D-E41A-D249D8A8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Numeração</a:t>
            </a:r>
          </a:p>
          <a:p>
            <a:pPr lvl="2"/>
            <a:r>
              <a:rPr lang="pt-BR" sz="2800" dirty="0"/>
              <a:t>40080003AVENIDASETEDESETEMBRO</a:t>
            </a:r>
          </a:p>
          <a:p>
            <a:pPr lvl="2"/>
            <a:r>
              <a:rPr lang="pt-BR" sz="2800" dirty="0"/>
              <a:t>40080003AVENIDA7DESETEMBRO</a:t>
            </a:r>
          </a:p>
          <a:p>
            <a:pPr lvl="2"/>
            <a:endParaRPr lang="pt-BR" sz="2800" dirty="0"/>
          </a:p>
          <a:p>
            <a:pPr marL="914400" lvl="2" indent="0">
              <a:buNone/>
            </a:pPr>
            <a:endParaRPr lang="pt-BR" sz="2800" dirty="0"/>
          </a:p>
          <a:p>
            <a:r>
              <a:rPr lang="pt-BR" dirty="0"/>
              <a:t>Abreviações</a:t>
            </a:r>
          </a:p>
          <a:p>
            <a:pPr lvl="1"/>
            <a:r>
              <a:rPr lang="pt-BR" sz="2800" dirty="0"/>
              <a:t>AVENIDADOUTORVITALBRASIL</a:t>
            </a:r>
          </a:p>
          <a:p>
            <a:pPr lvl="1"/>
            <a:r>
              <a:rPr lang="pt-BR" sz="2800" dirty="0"/>
              <a:t>AVENIDADRVITALBRASIL</a:t>
            </a:r>
          </a:p>
        </p:txBody>
      </p:sp>
    </p:spTree>
    <p:extLst>
      <p:ext uri="{BB962C8B-B14F-4D97-AF65-F5344CB8AC3E}">
        <p14:creationId xmlns:p14="http://schemas.microsoft.com/office/powerpoint/2010/main" val="101671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62AD8-EBAA-E777-187E-3791DA808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10B15-2B07-68FB-6438-A235932C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Comuns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F3F02-26BA-124F-9DF5-1BE5739F5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Erros de digitação e campo de logradouro duplicado.</a:t>
            </a:r>
          </a:p>
          <a:p>
            <a:pPr lvl="1"/>
            <a:r>
              <a:rPr lang="pt-BR" dirty="0"/>
              <a:t>Exemplo: 41635150AVENIDAAVENIDADORIVALCAYMMI</a:t>
            </a:r>
          </a:p>
          <a:p>
            <a:pPr lvl="1"/>
            <a:endParaRPr lang="pt-BR" dirty="0"/>
          </a:p>
          <a:p>
            <a:r>
              <a:rPr lang="pt-BR" dirty="0"/>
              <a:t>Adição de nomes de edifícios ou condomínios.</a:t>
            </a:r>
          </a:p>
          <a:p>
            <a:pPr lvl="1"/>
            <a:r>
              <a:rPr lang="pt-BR" dirty="0"/>
              <a:t>41730101AVENIDALUISVIANAFILHOWALLSTREETEMPRESARIAL</a:t>
            </a:r>
          </a:p>
        </p:txBody>
      </p:sp>
    </p:spTree>
    <p:extLst>
      <p:ext uri="{BB962C8B-B14F-4D97-AF65-F5344CB8AC3E}">
        <p14:creationId xmlns:p14="http://schemas.microsoft.com/office/powerpoint/2010/main" val="312317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87E3-0F50-7C09-BE79-4464BF13F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33903-4E76-97B4-2AB9-2CCB5DA6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28718-4CBF-3C7E-817F-437563C5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Transformações </a:t>
            </a:r>
          </a:p>
          <a:p>
            <a:pPr lvl="1"/>
            <a:r>
              <a:rPr lang="pt-BR" sz="2800" dirty="0"/>
              <a:t>Todas letras maiúsculas </a:t>
            </a:r>
          </a:p>
          <a:p>
            <a:pPr lvl="1"/>
            <a:r>
              <a:rPr lang="pt-BR" sz="2800" dirty="0"/>
              <a:t>Remoção de pontuação </a:t>
            </a:r>
          </a:p>
          <a:p>
            <a:pPr lvl="1"/>
            <a:r>
              <a:rPr lang="pt-BR" sz="2800" dirty="0"/>
              <a:t>Remoção de acentos</a:t>
            </a:r>
          </a:p>
          <a:p>
            <a:pPr lvl="1"/>
            <a:r>
              <a:rPr lang="pt-BR" sz="2800" dirty="0"/>
              <a:t>Exclusão de pronomes de tratamento (Doutor, General, Comandas, Santo </a:t>
            </a:r>
            <a:r>
              <a:rPr lang="pt-BR" sz="2800" dirty="0" err="1"/>
              <a:t>etc</a:t>
            </a:r>
            <a:r>
              <a:rPr lang="pt-BR" sz="2800" dirty="0"/>
              <a:t>).</a:t>
            </a:r>
          </a:p>
          <a:p>
            <a:pPr lvl="1"/>
            <a:r>
              <a:rPr lang="pt-BR" sz="2800" dirty="0"/>
              <a:t>Substituição de numerais (DOIS =&gt; 2; QUINZE =&gt; 15 </a:t>
            </a:r>
            <a:r>
              <a:rPr lang="pt-BR" sz="2800" dirty="0" err="1"/>
              <a:t>etc</a:t>
            </a:r>
            <a:r>
              <a:rPr lang="pt-BR" sz="2800" dirty="0"/>
              <a:t>)</a:t>
            </a:r>
          </a:p>
          <a:p>
            <a:pPr lvl="1"/>
            <a:r>
              <a:rPr lang="pt-BR" sz="2800" dirty="0"/>
              <a:t>Remoção de tipo de logradouro duplicados.</a:t>
            </a:r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3151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0D0BE-107B-5F67-0A16-3A56533E7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8B60-3A32-5DEC-0CC7-10BC91D4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Match de texto: a Distância </a:t>
            </a:r>
            <a:r>
              <a:rPr lang="pt-BR" dirty="0" err="1"/>
              <a:t>Levenshtein</a:t>
            </a:r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3A2868-3F21-48E5-A402-F248BC21B1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29" y="2931735"/>
            <a:ext cx="10152846" cy="188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82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8123-5EFE-9E00-B895-A1149C6FA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42358-DE6A-8D2A-4C22-430908B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Match de texto: a Distância Levenshtein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4D533-5F60-2F84-64CD-6296C910F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lev sample blue">
            <a:extLst>
              <a:ext uri="{FF2B5EF4-FFF2-40B4-BE49-F238E27FC236}">
                <a16:creationId xmlns:a16="http://schemas.microsoft.com/office/drawing/2014/main" id="{EF4D4CD3-2A9A-3F39-E0B5-B309A6E3E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02" y="2271861"/>
            <a:ext cx="7060450" cy="35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0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1F32E-0DF1-4DCC-01C1-A239A434C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6326B-DB39-2DC5-4D87-7730A378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Match - Match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24E03-D88F-6465-E0DE-212F5B3D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Match Exato no Mesmo Município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Correspondência exata de CEP e endereço.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Logradouros com 4 letras ou menos: exigência de correspondência exata.</a:t>
            </a:r>
          </a:p>
        </p:txBody>
      </p:sp>
    </p:spTree>
    <p:extLst>
      <p:ext uri="{BB962C8B-B14F-4D97-AF65-F5344CB8AC3E}">
        <p14:creationId xmlns:p14="http://schemas.microsoft.com/office/powerpoint/2010/main" val="100038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90F3-2AED-B08D-E359-5E797C07B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C6C46-CEF7-2342-BC20-CF66C623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Match - Match 2 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1459C-53E5-75FC-EA19-36B77B45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Match 2: </a:t>
            </a:r>
            <a:r>
              <a:rPr lang="pt-BR" dirty="0"/>
              <a:t>Mesmo município, mesmo CEP, pequenas divergências no endereço (Distância máx.: 5).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Match 3: </a:t>
            </a:r>
            <a:r>
              <a:rPr lang="pt-BR" dirty="0"/>
              <a:t>Mesmo município, mesmo endereço, pequenas divergências no CEP (Distância máx.: 2).</a:t>
            </a:r>
          </a:p>
        </p:txBody>
      </p:sp>
    </p:spTree>
    <p:extLst>
      <p:ext uri="{BB962C8B-B14F-4D97-AF65-F5344CB8AC3E}">
        <p14:creationId xmlns:p14="http://schemas.microsoft.com/office/powerpoint/2010/main" val="236623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473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Algoritmo de Georreferenciamento</vt:lpstr>
      <vt:lpstr>Algoritmo de Georreferenciamento</vt:lpstr>
      <vt:lpstr>Casos Comuns de Erro</vt:lpstr>
      <vt:lpstr>Casos Comuns de Erro</vt:lpstr>
      <vt:lpstr>Preparação de Dados</vt:lpstr>
      <vt:lpstr>Match de texto: a Distância Levenshtein</vt:lpstr>
      <vt:lpstr>Match de texto: a Distância Levenshtein</vt:lpstr>
      <vt:lpstr>Tipos de Match - Match 1</vt:lpstr>
      <vt:lpstr>Tipos de Match - Match 2 e 3</vt:lpstr>
      <vt:lpstr>Tipos de Match - Match 4 e 5</vt:lpstr>
      <vt:lpstr>Tipos de Match – Match de Números</vt:lpstr>
      <vt:lpstr>Casos Difíceis</vt:lpstr>
      <vt:lpstr>Casos Difíceis</vt:lpstr>
      <vt:lpstr>Tempo de Execução</vt:lpstr>
      <vt:lpstr>Descrição dos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Murilo Oliveira Junqueira</dc:creator>
  <cp:lastModifiedBy>Murilo Oliveira Junqueira</cp:lastModifiedBy>
  <cp:revision>1</cp:revision>
  <dcterms:created xsi:type="dcterms:W3CDTF">2024-10-25T17:42:09Z</dcterms:created>
  <dcterms:modified xsi:type="dcterms:W3CDTF">2024-10-25T18:58:21Z</dcterms:modified>
</cp:coreProperties>
</file>