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5"/>
    <p:restoredTop sz="94663"/>
  </p:normalViewPr>
  <p:slideViewPr>
    <p:cSldViewPr snapToGrid="0" snapToObjects="1">
      <p:cViewPr>
        <p:scale>
          <a:sx n="75" d="100"/>
          <a:sy n="75" d="100"/>
        </p:scale>
        <p:origin x="-2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040D-CD9F-C444-8CDD-2B9EE009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3AD20-7FE6-FA47-A9F9-C06906B41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4FE2-1E0D-5742-B941-4A48C652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FF31-0C17-A345-81A3-8A3E8502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C059-D9DD-A447-8375-B8C02BAA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AA35-2EB2-3B4A-ADB0-74BB8C14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EC116-389A-B94C-8A37-462A9B365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41A3-E2B9-394C-8EEC-393D2166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89A1-88F8-7142-AA2A-11EC6829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3AF5-B0C9-6D41-953A-97826D74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80083-EBD6-964D-83A6-2BF58BE85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15FE-AA43-E54F-8698-AD3077B09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62BF-8BCB-724B-A2F3-0FD0CDF3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F71D-01A2-2A44-A257-A6089E05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67011-78D2-2641-982C-363A0353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64C2-41AC-9442-97B5-4B02A34C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3973-D921-9D4D-8DC7-1379D1A4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ED4A-AB4E-934D-B9EB-27C294E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29A6E-F153-014A-98F1-5E0BC5F2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70CB-ABFB-344A-B2CF-EE320752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8A6C-63F4-2848-A273-57C99054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8A18-2F26-BA4A-B67B-FE0B0126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CD3D-D994-7245-96DB-C41B8E6F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32B4-95A9-9C42-81FC-79D438CC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8B3F-E237-4A41-A250-BF6E3A79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26D-962E-C147-BFFF-F80CD207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FD49-F3C0-7647-8F17-312B95FF9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12B60-2C5D-624B-9E51-9BAE5D0D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2968-59F7-9449-A33C-0A657E44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10338-1583-8046-AE32-02A78F0E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07B66-4A1A-DC49-BB00-B65C95CE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0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BC08-DF46-6641-AAA5-31409DBA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F57C-A792-D348-8830-7B7263E19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AC707-8785-4B47-8D2F-478CDB23C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A769A-B0E2-9B47-9A13-DE15CD7C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50ABE-A454-6548-A9DF-E3E97B377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C0041-BC79-9646-8034-0646437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19C3D-74D7-8442-A74B-EDBF439F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22CAE-EF11-2945-8CDE-301E91B9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7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5D54-FFD0-CF48-B483-C2914623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A9647-5B70-254E-BBA6-D09A70AC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CB147-7C6B-C147-AF57-1448D0F0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8E150-07CC-6043-8DB6-D7717CD0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91E-B78A-9F45-892C-6807BB04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6D125-8E40-EE47-AE72-16599E5E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F6601-15EE-644F-B218-FCE508FA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E978-E9F4-6049-9C2F-2FDA9DA4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BDDD-9CFB-AB42-ABD9-656DF847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963A3-E1CD-6745-818D-18A00B96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8010-6B04-E049-942B-FC3C5368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25D9F-7E03-A047-926D-BA48D42A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F70A-3D75-6A43-94DE-CF5F97D3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D37-AB02-5A43-8E8B-551A471E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48266-3A9B-5C49-B2CD-84BC81B17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4B0EF-FA2D-5D4B-B7BA-3446175DD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B778-0EF5-A847-AE7C-2596AC2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6C0D2-253C-2A46-A9C9-F592B2D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AB52-80F9-D047-B050-D88535AC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6A9BD-E23A-5142-8723-BC47D6CA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18639-C9F1-7A42-B3EF-864E71716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8961-3E49-0649-9DC4-C0516ACA3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2BE5-AE7E-1E47-93B7-10B91A57BAF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82F95-6D02-7F40-9C70-D2C42A0F4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5B98-BA81-E54E-9D28-E7FFF1F22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F59E-06A1-A541-9B77-FC20E16C2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A714-9EFC-1141-8C83-9B60B3B81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Illustrations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7E7E4-88B5-0242-9332-F04BE7E0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Van Truong</a:t>
            </a:r>
          </a:p>
        </p:txBody>
      </p:sp>
    </p:spTree>
    <p:extLst>
      <p:ext uri="{BB962C8B-B14F-4D97-AF65-F5344CB8AC3E}">
        <p14:creationId xmlns:p14="http://schemas.microsoft.com/office/powerpoint/2010/main" val="401253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303979F-96D5-4647-933B-65D11FEDECE2}"/>
              </a:ext>
            </a:extLst>
          </p:cNvPr>
          <p:cNvGrpSpPr/>
          <p:nvPr/>
        </p:nvGrpSpPr>
        <p:grpSpPr>
          <a:xfrm rot="3924876">
            <a:off x="5707223" y="1610263"/>
            <a:ext cx="201013" cy="381455"/>
            <a:chOff x="23816242" y="19888200"/>
            <a:chExt cx="1595598" cy="2827089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B08D593-79C5-7040-8675-6721C376D5E9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74D944B-3034-B049-BA79-985C782A9041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Rounded Rectangle 22">
              <a:extLst>
                <a:ext uri="{FF2B5EF4-FFF2-40B4-BE49-F238E27FC236}">
                  <a16:creationId xmlns:a16="http://schemas.microsoft.com/office/drawing/2014/main" id="{AEF15BE5-97B4-4C4C-967A-C86FD33ECC33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A6DA8DD-7273-A840-98D3-27F8A2411DE6}"/>
              </a:ext>
            </a:extLst>
          </p:cNvPr>
          <p:cNvGrpSpPr/>
          <p:nvPr/>
        </p:nvGrpSpPr>
        <p:grpSpPr>
          <a:xfrm>
            <a:off x="2388373" y="1533813"/>
            <a:ext cx="3751630" cy="3812745"/>
            <a:chOff x="2388373" y="1533813"/>
            <a:chExt cx="3751630" cy="3812745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E08EBF7-CC26-C74B-9FC0-C4F9A744013C}"/>
                </a:ext>
              </a:extLst>
            </p:cNvPr>
            <p:cNvGrpSpPr/>
            <p:nvPr/>
          </p:nvGrpSpPr>
          <p:grpSpPr>
            <a:xfrm rot="16200000">
              <a:off x="4545304" y="1530329"/>
              <a:ext cx="1257608" cy="1406849"/>
              <a:chOff x="25234987" y="19428054"/>
              <a:chExt cx="1709796" cy="2405209"/>
            </a:xfrm>
          </p:grpSpPr>
          <p:sp>
            <p:nvSpPr>
              <p:cNvPr id="144" name="Oval 29">
                <a:extLst>
                  <a:ext uri="{FF2B5EF4-FFF2-40B4-BE49-F238E27FC236}">
                    <a16:creationId xmlns:a16="http://schemas.microsoft.com/office/drawing/2014/main" id="{1C74321B-E206-164D-887F-D50D6959D408}"/>
                  </a:ext>
                </a:extLst>
              </p:cNvPr>
              <p:cNvSpPr/>
              <p:nvPr/>
            </p:nvSpPr>
            <p:spPr>
              <a:xfrm rot="16200000">
                <a:off x="24887280" y="19775761"/>
                <a:ext cx="2405209" cy="1709796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24678 w 2787185"/>
                  <a:gd name="connsiteY5" fmla="*/ 470814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403840 w 2787185"/>
                  <a:gd name="connsiteY4" fmla="*/ 414089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528570 w 2787185"/>
                  <a:gd name="connsiteY4" fmla="*/ 343753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230668 w 2838060"/>
                  <a:gd name="connsiteY0" fmla="*/ 1278061 h 2179487"/>
                  <a:gd name="connsiteX1" fmla="*/ 52919 w 2838060"/>
                  <a:gd name="connsiteY1" fmla="*/ 515392 h 2179487"/>
                  <a:gd name="connsiteX2" fmla="*/ 82678 w 2838060"/>
                  <a:gd name="connsiteY2" fmla="*/ 93365 h 2179487"/>
                  <a:gd name="connsiteX3" fmla="*/ 1249766 w 2838060"/>
                  <a:gd name="connsiteY3" fmla="*/ 116809 h 2179487"/>
                  <a:gd name="connsiteX4" fmla="*/ 1579445 w 2838060"/>
                  <a:gd name="connsiteY4" fmla="*/ 162119 h 2179487"/>
                  <a:gd name="connsiteX5" fmla="*/ 1975553 w 2838060"/>
                  <a:gd name="connsiteY5" fmla="*/ 292653 h 2179487"/>
                  <a:gd name="connsiteX6" fmla="*/ 2503042 w 2838060"/>
                  <a:gd name="connsiteY6" fmla="*/ 773299 h 2179487"/>
                  <a:gd name="connsiteX7" fmla="*/ 2817350 w 2838060"/>
                  <a:gd name="connsiteY7" fmla="*/ 949814 h 2179487"/>
                  <a:gd name="connsiteX8" fmla="*/ 2456151 w 2838060"/>
                  <a:gd name="connsiteY8" fmla="*/ 1394622 h 2179487"/>
                  <a:gd name="connsiteX9" fmla="*/ 1963782 w 2838060"/>
                  <a:gd name="connsiteY9" fmla="*/ 1734592 h 2179487"/>
                  <a:gd name="connsiteX10" fmla="*/ 1705874 w 2838060"/>
                  <a:gd name="connsiteY10" fmla="*/ 2121454 h 2179487"/>
                  <a:gd name="connsiteX11" fmla="*/ 1230933 w 2838060"/>
                  <a:gd name="connsiteY11" fmla="*/ 2136096 h 2179487"/>
                  <a:gd name="connsiteX12" fmla="*/ 791475 w 2838060"/>
                  <a:gd name="connsiteY12" fmla="*/ 1711145 h 2179487"/>
                  <a:gd name="connsiteX13" fmla="*/ 230668 w 2838060"/>
                  <a:gd name="connsiteY13" fmla="*/ 1278061 h 2179487"/>
                  <a:gd name="connsiteX0" fmla="*/ 212114 w 2819506"/>
                  <a:gd name="connsiteY0" fmla="*/ 1278061 h 2179487"/>
                  <a:gd name="connsiteX1" fmla="*/ 117519 w 2819506"/>
                  <a:gd name="connsiteY1" fmla="*/ 831915 h 2179487"/>
                  <a:gd name="connsiteX2" fmla="*/ 64124 w 2819506"/>
                  <a:gd name="connsiteY2" fmla="*/ 93365 h 2179487"/>
                  <a:gd name="connsiteX3" fmla="*/ 1231212 w 2819506"/>
                  <a:gd name="connsiteY3" fmla="*/ 116809 h 2179487"/>
                  <a:gd name="connsiteX4" fmla="*/ 1560891 w 2819506"/>
                  <a:gd name="connsiteY4" fmla="*/ 162119 h 2179487"/>
                  <a:gd name="connsiteX5" fmla="*/ 1956999 w 2819506"/>
                  <a:gd name="connsiteY5" fmla="*/ 292653 h 2179487"/>
                  <a:gd name="connsiteX6" fmla="*/ 2484488 w 2819506"/>
                  <a:gd name="connsiteY6" fmla="*/ 773299 h 2179487"/>
                  <a:gd name="connsiteX7" fmla="*/ 2798796 w 2819506"/>
                  <a:gd name="connsiteY7" fmla="*/ 949814 h 2179487"/>
                  <a:gd name="connsiteX8" fmla="*/ 2437597 w 2819506"/>
                  <a:gd name="connsiteY8" fmla="*/ 1394622 h 2179487"/>
                  <a:gd name="connsiteX9" fmla="*/ 1945228 w 2819506"/>
                  <a:gd name="connsiteY9" fmla="*/ 1734592 h 2179487"/>
                  <a:gd name="connsiteX10" fmla="*/ 1687320 w 2819506"/>
                  <a:gd name="connsiteY10" fmla="*/ 2121454 h 2179487"/>
                  <a:gd name="connsiteX11" fmla="*/ 1212379 w 2819506"/>
                  <a:gd name="connsiteY11" fmla="*/ 2136096 h 2179487"/>
                  <a:gd name="connsiteX12" fmla="*/ 772921 w 2819506"/>
                  <a:gd name="connsiteY12" fmla="*/ 1711145 h 2179487"/>
                  <a:gd name="connsiteX13" fmla="*/ 212114 w 2819506"/>
                  <a:gd name="connsiteY13" fmla="*/ 1278061 h 2179487"/>
                  <a:gd name="connsiteX0" fmla="*/ 237126 w 2844518"/>
                  <a:gd name="connsiteY0" fmla="*/ 1278061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237126 w 2844518"/>
                  <a:gd name="connsiteY13" fmla="*/ 1278061 h 2179487"/>
                  <a:gd name="connsiteX0" fmla="*/ 486586 w 2844518"/>
                  <a:gd name="connsiteY0" fmla="*/ 1324953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486586 w 2844518"/>
                  <a:gd name="connsiteY13" fmla="*/ 1324953 h 2179487"/>
                  <a:gd name="connsiteX0" fmla="*/ 472302 w 2830234"/>
                  <a:gd name="connsiteY0" fmla="*/ 1324953 h 2179487"/>
                  <a:gd name="connsiteX1" fmla="*/ 183682 w 2830234"/>
                  <a:gd name="connsiteY1" fmla="*/ 738130 h 2179487"/>
                  <a:gd name="connsiteX2" fmla="*/ 74852 w 2830234"/>
                  <a:gd name="connsiteY2" fmla="*/ 93365 h 2179487"/>
                  <a:gd name="connsiteX3" fmla="*/ 1241940 w 2830234"/>
                  <a:gd name="connsiteY3" fmla="*/ 116809 h 2179487"/>
                  <a:gd name="connsiteX4" fmla="*/ 1571619 w 2830234"/>
                  <a:gd name="connsiteY4" fmla="*/ 162119 h 2179487"/>
                  <a:gd name="connsiteX5" fmla="*/ 1967727 w 2830234"/>
                  <a:gd name="connsiteY5" fmla="*/ 292653 h 2179487"/>
                  <a:gd name="connsiteX6" fmla="*/ 2495216 w 2830234"/>
                  <a:gd name="connsiteY6" fmla="*/ 773299 h 2179487"/>
                  <a:gd name="connsiteX7" fmla="*/ 2809524 w 2830234"/>
                  <a:gd name="connsiteY7" fmla="*/ 949814 h 2179487"/>
                  <a:gd name="connsiteX8" fmla="*/ 2448325 w 2830234"/>
                  <a:gd name="connsiteY8" fmla="*/ 1394622 h 2179487"/>
                  <a:gd name="connsiteX9" fmla="*/ 1955956 w 2830234"/>
                  <a:gd name="connsiteY9" fmla="*/ 1734592 h 2179487"/>
                  <a:gd name="connsiteX10" fmla="*/ 1698048 w 2830234"/>
                  <a:gd name="connsiteY10" fmla="*/ 2121454 h 2179487"/>
                  <a:gd name="connsiteX11" fmla="*/ 1223107 w 2830234"/>
                  <a:gd name="connsiteY11" fmla="*/ 2136096 h 2179487"/>
                  <a:gd name="connsiteX12" fmla="*/ 783649 w 2830234"/>
                  <a:gd name="connsiteY12" fmla="*/ 1711145 h 2179487"/>
                  <a:gd name="connsiteX13" fmla="*/ 472302 w 2830234"/>
                  <a:gd name="connsiteY13" fmla="*/ 1324953 h 2179487"/>
                  <a:gd name="connsiteX0" fmla="*/ 472302 w 2830234"/>
                  <a:gd name="connsiteY0" fmla="*/ 1324953 h 2186034"/>
                  <a:gd name="connsiteX1" fmla="*/ 183682 w 2830234"/>
                  <a:gd name="connsiteY1" fmla="*/ 738130 h 2186034"/>
                  <a:gd name="connsiteX2" fmla="*/ 74852 w 2830234"/>
                  <a:gd name="connsiteY2" fmla="*/ 93365 h 2186034"/>
                  <a:gd name="connsiteX3" fmla="*/ 1241940 w 2830234"/>
                  <a:gd name="connsiteY3" fmla="*/ 116809 h 2186034"/>
                  <a:gd name="connsiteX4" fmla="*/ 1571619 w 2830234"/>
                  <a:gd name="connsiteY4" fmla="*/ 162119 h 2186034"/>
                  <a:gd name="connsiteX5" fmla="*/ 1967727 w 2830234"/>
                  <a:gd name="connsiteY5" fmla="*/ 292653 h 2186034"/>
                  <a:gd name="connsiteX6" fmla="*/ 2495216 w 2830234"/>
                  <a:gd name="connsiteY6" fmla="*/ 773299 h 2186034"/>
                  <a:gd name="connsiteX7" fmla="*/ 2809524 w 2830234"/>
                  <a:gd name="connsiteY7" fmla="*/ 949814 h 2186034"/>
                  <a:gd name="connsiteX8" fmla="*/ 2448325 w 2830234"/>
                  <a:gd name="connsiteY8" fmla="*/ 1394622 h 2186034"/>
                  <a:gd name="connsiteX9" fmla="*/ 1955956 w 2830234"/>
                  <a:gd name="connsiteY9" fmla="*/ 1734592 h 2186034"/>
                  <a:gd name="connsiteX10" fmla="*/ 1698048 w 2830234"/>
                  <a:gd name="connsiteY10" fmla="*/ 2121454 h 2186034"/>
                  <a:gd name="connsiteX11" fmla="*/ 1223107 w 2830234"/>
                  <a:gd name="connsiteY11" fmla="*/ 2136096 h 2186034"/>
                  <a:gd name="connsiteX12" fmla="*/ 963814 w 2830234"/>
                  <a:gd name="connsiteY12" fmla="*/ 1617362 h 2186034"/>
                  <a:gd name="connsiteX13" fmla="*/ 472302 w 2830234"/>
                  <a:gd name="connsiteY13" fmla="*/ 1324953 h 2186034"/>
                  <a:gd name="connsiteX0" fmla="*/ 472302 w 2830234"/>
                  <a:gd name="connsiteY0" fmla="*/ 1324953 h 2130115"/>
                  <a:gd name="connsiteX1" fmla="*/ 183682 w 2830234"/>
                  <a:gd name="connsiteY1" fmla="*/ 738130 h 2130115"/>
                  <a:gd name="connsiteX2" fmla="*/ 74852 w 2830234"/>
                  <a:gd name="connsiteY2" fmla="*/ 93365 h 2130115"/>
                  <a:gd name="connsiteX3" fmla="*/ 1241940 w 2830234"/>
                  <a:gd name="connsiteY3" fmla="*/ 116809 h 2130115"/>
                  <a:gd name="connsiteX4" fmla="*/ 1571619 w 2830234"/>
                  <a:gd name="connsiteY4" fmla="*/ 162119 h 2130115"/>
                  <a:gd name="connsiteX5" fmla="*/ 1967727 w 2830234"/>
                  <a:gd name="connsiteY5" fmla="*/ 292653 h 2130115"/>
                  <a:gd name="connsiteX6" fmla="*/ 2495216 w 2830234"/>
                  <a:gd name="connsiteY6" fmla="*/ 773299 h 2130115"/>
                  <a:gd name="connsiteX7" fmla="*/ 2809524 w 2830234"/>
                  <a:gd name="connsiteY7" fmla="*/ 949814 h 2130115"/>
                  <a:gd name="connsiteX8" fmla="*/ 2448325 w 2830234"/>
                  <a:gd name="connsiteY8" fmla="*/ 1394622 h 2130115"/>
                  <a:gd name="connsiteX9" fmla="*/ 1955956 w 2830234"/>
                  <a:gd name="connsiteY9" fmla="*/ 1734592 h 2130115"/>
                  <a:gd name="connsiteX10" fmla="*/ 1698048 w 2830234"/>
                  <a:gd name="connsiteY10" fmla="*/ 2121454 h 2130115"/>
                  <a:gd name="connsiteX11" fmla="*/ 1458707 w 2830234"/>
                  <a:gd name="connsiteY11" fmla="*/ 1784404 h 2130115"/>
                  <a:gd name="connsiteX12" fmla="*/ 963814 w 2830234"/>
                  <a:gd name="connsiteY12" fmla="*/ 1617362 h 2130115"/>
                  <a:gd name="connsiteX13" fmla="*/ 472302 w 2830234"/>
                  <a:gd name="connsiteY13" fmla="*/ 1324953 h 2130115"/>
                  <a:gd name="connsiteX0" fmla="*/ 472302 w 2830234"/>
                  <a:gd name="connsiteY0" fmla="*/ 1324953 h 1794614"/>
                  <a:gd name="connsiteX1" fmla="*/ 183682 w 2830234"/>
                  <a:gd name="connsiteY1" fmla="*/ 738130 h 1794614"/>
                  <a:gd name="connsiteX2" fmla="*/ 74852 w 2830234"/>
                  <a:gd name="connsiteY2" fmla="*/ 93365 h 1794614"/>
                  <a:gd name="connsiteX3" fmla="*/ 1241940 w 2830234"/>
                  <a:gd name="connsiteY3" fmla="*/ 116809 h 1794614"/>
                  <a:gd name="connsiteX4" fmla="*/ 1571619 w 2830234"/>
                  <a:gd name="connsiteY4" fmla="*/ 162119 h 1794614"/>
                  <a:gd name="connsiteX5" fmla="*/ 1967727 w 2830234"/>
                  <a:gd name="connsiteY5" fmla="*/ 292653 h 1794614"/>
                  <a:gd name="connsiteX6" fmla="*/ 2495216 w 2830234"/>
                  <a:gd name="connsiteY6" fmla="*/ 773299 h 1794614"/>
                  <a:gd name="connsiteX7" fmla="*/ 2809524 w 2830234"/>
                  <a:gd name="connsiteY7" fmla="*/ 949814 h 1794614"/>
                  <a:gd name="connsiteX8" fmla="*/ 2448325 w 2830234"/>
                  <a:gd name="connsiteY8" fmla="*/ 1394622 h 1794614"/>
                  <a:gd name="connsiteX9" fmla="*/ 1955956 w 2830234"/>
                  <a:gd name="connsiteY9" fmla="*/ 1734592 h 1794614"/>
                  <a:gd name="connsiteX10" fmla="*/ 1458707 w 2830234"/>
                  <a:gd name="connsiteY10" fmla="*/ 1784404 h 1794614"/>
                  <a:gd name="connsiteX11" fmla="*/ 963814 w 2830234"/>
                  <a:gd name="connsiteY11" fmla="*/ 1617362 h 1794614"/>
                  <a:gd name="connsiteX12" fmla="*/ 472302 w 2830234"/>
                  <a:gd name="connsiteY12" fmla="*/ 1324953 h 1794614"/>
                  <a:gd name="connsiteX0" fmla="*/ 472302 w 2830234"/>
                  <a:gd name="connsiteY0" fmla="*/ 1324953 h 1784736"/>
                  <a:gd name="connsiteX1" fmla="*/ 183682 w 2830234"/>
                  <a:gd name="connsiteY1" fmla="*/ 738130 h 1784736"/>
                  <a:gd name="connsiteX2" fmla="*/ 74852 w 2830234"/>
                  <a:gd name="connsiteY2" fmla="*/ 93365 h 1784736"/>
                  <a:gd name="connsiteX3" fmla="*/ 1241940 w 2830234"/>
                  <a:gd name="connsiteY3" fmla="*/ 116809 h 1784736"/>
                  <a:gd name="connsiteX4" fmla="*/ 1571619 w 2830234"/>
                  <a:gd name="connsiteY4" fmla="*/ 162119 h 1784736"/>
                  <a:gd name="connsiteX5" fmla="*/ 1967727 w 2830234"/>
                  <a:gd name="connsiteY5" fmla="*/ 292653 h 1784736"/>
                  <a:gd name="connsiteX6" fmla="*/ 2495216 w 2830234"/>
                  <a:gd name="connsiteY6" fmla="*/ 773299 h 1784736"/>
                  <a:gd name="connsiteX7" fmla="*/ 2809524 w 2830234"/>
                  <a:gd name="connsiteY7" fmla="*/ 949814 h 1784736"/>
                  <a:gd name="connsiteX8" fmla="*/ 2448325 w 2830234"/>
                  <a:gd name="connsiteY8" fmla="*/ 1394622 h 1784736"/>
                  <a:gd name="connsiteX9" fmla="*/ 2052967 w 2830234"/>
                  <a:gd name="connsiteY9" fmla="*/ 1652530 h 1784736"/>
                  <a:gd name="connsiteX10" fmla="*/ 1458707 w 2830234"/>
                  <a:gd name="connsiteY10" fmla="*/ 1784404 h 1784736"/>
                  <a:gd name="connsiteX11" fmla="*/ 963814 w 2830234"/>
                  <a:gd name="connsiteY11" fmla="*/ 1617362 h 1784736"/>
                  <a:gd name="connsiteX12" fmla="*/ 472302 w 2830234"/>
                  <a:gd name="connsiteY12" fmla="*/ 1324953 h 1784736"/>
                  <a:gd name="connsiteX0" fmla="*/ 472302 w 2830234"/>
                  <a:gd name="connsiteY0" fmla="*/ 1324953 h 1721033"/>
                  <a:gd name="connsiteX1" fmla="*/ 183682 w 2830234"/>
                  <a:gd name="connsiteY1" fmla="*/ 738130 h 1721033"/>
                  <a:gd name="connsiteX2" fmla="*/ 74852 w 2830234"/>
                  <a:gd name="connsiteY2" fmla="*/ 93365 h 1721033"/>
                  <a:gd name="connsiteX3" fmla="*/ 1241940 w 2830234"/>
                  <a:gd name="connsiteY3" fmla="*/ 116809 h 1721033"/>
                  <a:gd name="connsiteX4" fmla="*/ 1571619 w 2830234"/>
                  <a:gd name="connsiteY4" fmla="*/ 162119 h 1721033"/>
                  <a:gd name="connsiteX5" fmla="*/ 1967727 w 2830234"/>
                  <a:gd name="connsiteY5" fmla="*/ 292653 h 1721033"/>
                  <a:gd name="connsiteX6" fmla="*/ 2495216 w 2830234"/>
                  <a:gd name="connsiteY6" fmla="*/ 773299 h 1721033"/>
                  <a:gd name="connsiteX7" fmla="*/ 2809524 w 2830234"/>
                  <a:gd name="connsiteY7" fmla="*/ 949814 h 1721033"/>
                  <a:gd name="connsiteX8" fmla="*/ 2448325 w 2830234"/>
                  <a:gd name="connsiteY8" fmla="*/ 1394622 h 1721033"/>
                  <a:gd name="connsiteX9" fmla="*/ 2052967 w 2830234"/>
                  <a:gd name="connsiteY9" fmla="*/ 1652530 h 1721033"/>
                  <a:gd name="connsiteX10" fmla="*/ 1528002 w 2830234"/>
                  <a:gd name="connsiteY10" fmla="*/ 1714065 h 1721033"/>
                  <a:gd name="connsiteX11" fmla="*/ 963814 w 2830234"/>
                  <a:gd name="connsiteY11" fmla="*/ 1617362 h 1721033"/>
                  <a:gd name="connsiteX12" fmla="*/ 472302 w 2830234"/>
                  <a:gd name="connsiteY12" fmla="*/ 1324953 h 1721033"/>
                  <a:gd name="connsiteX0" fmla="*/ 472302 w 2830234"/>
                  <a:gd name="connsiteY0" fmla="*/ 1324953 h 1720180"/>
                  <a:gd name="connsiteX1" fmla="*/ 183682 w 2830234"/>
                  <a:gd name="connsiteY1" fmla="*/ 738130 h 1720180"/>
                  <a:gd name="connsiteX2" fmla="*/ 74852 w 2830234"/>
                  <a:gd name="connsiteY2" fmla="*/ 93365 h 1720180"/>
                  <a:gd name="connsiteX3" fmla="*/ 1241940 w 2830234"/>
                  <a:gd name="connsiteY3" fmla="*/ 116809 h 1720180"/>
                  <a:gd name="connsiteX4" fmla="*/ 1571619 w 2830234"/>
                  <a:gd name="connsiteY4" fmla="*/ 162119 h 1720180"/>
                  <a:gd name="connsiteX5" fmla="*/ 1967727 w 2830234"/>
                  <a:gd name="connsiteY5" fmla="*/ 292653 h 1720180"/>
                  <a:gd name="connsiteX6" fmla="*/ 2495216 w 2830234"/>
                  <a:gd name="connsiteY6" fmla="*/ 773299 h 1720180"/>
                  <a:gd name="connsiteX7" fmla="*/ 2809524 w 2830234"/>
                  <a:gd name="connsiteY7" fmla="*/ 949814 h 1720180"/>
                  <a:gd name="connsiteX8" fmla="*/ 2448325 w 2830234"/>
                  <a:gd name="connsiteY8" fmla="*/ 1394622 h 1720180"/>
                  <a:gd name="connsiteX9" fmla="*/ 2052967 w 2830234"/>
                  <a:gd name="connsiteY9" fmla="*/ 1652530 h 1720180"/>
                  <a:gd name="connsiteX10" fmla="*/ 1528002 w 2830234"/>
                  <a:gd name="connsiteY10" fmla="*/ 1714065 h 1720180"/>
                  <a:gd name="connsiteX11" fmla="*/ 839084 w 2830234"/>
                  <a:gd name="connsiteY11" fmla="*/ 1558748 h 1720180"/>
                  <a:gd name="connsiteX12" fmla="*/ 472302 w 2830234"/>
                  <a:gd name="connsiteY12" fmla="*/ 1324953 h 1720180"/>
                  <a:gd name="connsiteX0" fmla="*/ 472302 w 2830234"/>
                  <a:gd name="connsiteY0" fmla="*/ 1314570 h 1709797"/>
                  <a:gd name="connsiteX1" fmla="*/ 183682 w 2830234"/>
                  <a:gd name="connsiteY1" fmla="*/ 727747 h 1709797"/>
                  <a:gd name="connsiteX2" fmla="*/ 74852 w 2830234"/>
                  <a:gd name="connsiteY2" fmla="*/ 82982 h 1709797"/>
                  <a:gd name="connsiteX3" fmla="*/ 1241940 w 2830234"/>
                  <a:gd name="connsiteY3" fmla="*/ 106426 h 1709797"/>
                  <a:gd name="connsiteX4" fmla="*/ 1967727 w 2830234"/>
                  <a:gd name="connsiteY4" fmla="*/ 282270 h 1709797"/>
                  <a:gd name="connsiteX5" fmla="*/ 2495216 w 2830234"/>
                  <a:gd name="connsiteY5" fmla="*/ 762916 h 1709797"/>
                  <a:gd name="connsiteX6" fmla="*/ 2809524 w 2830234"/>
                  <a:gd name="connsiteY6" fmla="*/ 939431 h 1709797"/>
                  <a:gd name="connsiteX7" fmla="*/ 2448325 w 2830234"/>
                  <a:gd name="connsiteY7" fmla="*/ 1384239 h 1709797"/>
                  <a:gd name="connsiteX8" fmla="*/ 2052967 w 2830234"/>
                  <a:gd name="connsiteY8" fmla="*/ 1642147 h 1709797"/>
                  <a:gd name="connsiteX9" fmla="*/ 1528002 w 2830234"/>
                  <a:gd name="connsiteY9" fmla="*/ 1703682 h 1709797"/>
                  <a:gd name="connsiteX10" fmla="*/ 839084 w 2830234"/>
                  <a:gd name="connsiteY10" fmla="*/ 1548365 h 1709797"/>
                  <a:gd name="connsiteX11" fmla="*/ 472302 w 2830234"/>
                  <a:gd name="connsiteY11" fmla="*/ 1314570 h 1709797"/>
                  <a:gd name="connsiteX0" fmla="*/ 472302 w 2843409"/>
                  <a:gd name="connsiteY0" fmla="*/ 1314570 h 1709797"/>
                  <a:gd name="connsiteX1" fmla="*/ 183682 w 2843409"/>
                  <a:gd name="connsiteY1" fmla="*/ 727747 h 1709797"/>
                  <a:gd name="connsiteX2" fmla="*/ 74852 w 2843409"/>
                  <a:gd name="connsiteY2" fmla="*/ 82982 h 1709797"/>
                  <a:gd name="connsiteX3" fmla="*/ 1241940 w 2843409"/>
                  <a:gd name="connsiteY3" fmla="*/ 106426 h 1709797"/>
                  <a:gd name="connsiteX4" fmla="*/ 1967727 w 2843409"/>
                  <a:gd name="connsiteY4" fmla="*/ 282270 h 1709797"/>
                  <a:gd name="connsiteX5" fmla="*/ 2495216 w 2843409"/>
                  <a:gd name="connsiteY5" fmla="*/ 762916 h 1709797"/>
                  <a:gd name="connsiteX6" fmla="*/ 2809524 w 2843409"/>
                  <a:gd name="connsiteY6" fmla="*/ 939431 h 1709797"/>
                  <a:gd name="connsiteX7" fmla="*/ 2586913 w 2843409"/>
                  <a:gd name="connsiteY7" fmla="*/ 1501472 h 1709797"/>
                  <a:gd name="connsiteX8" fmla="*/ 2052967 w 2843409"/>
                  <a:gd name="connsiteY8" fmla="*/ 1642147 h 1709797"/>
                  <a:gd name="connsiteX9" fmla="*/ 1528002 w 2843409"/>
                  <a:gd name="connsiteY9" fmla="*/ 1703682 h 1709797"/>
                  <a:gd name="connsiteX10" fmla="*/ 839084 w 2843409"/>
                  <a:gd name="connsiteY10" fmla="*/ 1548365 h 1709797"/>
                  <a:gd name="connsiteX11" fmla="*/ 472302 w 2843409"/>
                  <a:gd name="connsiteY11" fmla="*/ 1314570 h 1709797"/>
                  <a:gd name="connsiteX0" fmla="*/ 472302 w 2843410"/>
                  <a:gd name="connsiteY0" fmla="*/ 1314570 h 1709797"/>
                  <a:gd name="connsiteX1" fmla="*/ 183682 w 2843410"/>
                  <a:gd name="connsiteY1" fmla="*/ 727747 h 1709797"/>
                  <a:gd name="connsiteX2" fmla="*/ 74852 w 2843410"/>
                  <a:gd name="connsiteY2" fmla="*/ 82982 h 1709797"/>
                  <a:gd name="connsiteX3" fmla="*/ 1241940 w 2843410"/>
                  <a:gd name="connsiteY3" fmla="*/ 106426 h 1709797"/>
                  <a:gd name="connsiteX4" fmla="*/ 1967727 w 2843410"/>
                  <a:gd name="connsiteY4" fmla="*/ 282270 h 1709797"/>
                  <a:gd name="connsiteX5" fmla="*/ 2495216 w 2843410"/>
                  <a:gd name="connsiteY5" fmla="*/ 762916 h 1709797"/>
                  <a:gd name="connsiteX6" fmla="*/ 2809524 w 2843410"/>
                  <a:gd name="connsiteY6" fmla="*/ 1056662 h 1709797"/>
                  <a:gd name="connsiteX7" fmla="*/ 2586913 w 2843410"/>
                  <a:gd name="connsiteY7" fmla="*/ 1501472 h 1709797"/>
                  <a:gd name="connsiteX8" fmla="*/ 2052967 w 2843410"/>
                  <a:gd name="connsiteY8" fmla="*/ 1642147 h 1709797"/>
                  <a:gd name="connsiteX9" fmla="*/ 1528002 w 2843410"/>
                  <a:gd name="connsiteY9" fmla="*/ 1703682 h 1709797"/>
                  <a:gd name="connsiteX10" fmla="*/ 839084 w 2843410"/>
                  <a:gd name="connsiteY10" fmla="*/ 1548365 h 1709797"/>
                  <a:gd name="connsiteX11" fmla="*/ 472302 w 2843410"/>
                  <a:gd name="connsiteY11" fmla="*/ 1314570 h 170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43410" h="1709797">
                    <a:moveTo>
                      <a:pt x="472302" y="1314570"/>
                    </a:moveTo>
                    <a:cubicBezTo>
                      <a:pt x="363068" y="1177800"/>
                      <a:pt x="164460" y="962320"/>
                      <a:pt x="183682" y="727747"/>
                    </a:cubicBezTo>
                    <a:cubicBezTo>
                      <a:pt x="78173" y="493177"/>
                      <a:pt x="-102948" y="159182"/>
                      <a:pt x="74852" y="82982"/>
                    </a:cubicBezTo>
                    <a:cubicBezTo>
                      <a:pt x="393011" y="-100791"/>
                      <a:pt x="926461" y="73211"/>
                      <a:pt x="1241940" y="106426"/>
                    </a:cubicBezTo>
                    <a:cubicBezTo>
                      <a:pt x="1557419" y="139641"/>
                      <a:pt x="1758848" y="172855"/>
                      <a:pt x="1967727" y="282270"/>
                    </a:cubicBezTo>
                    <a:cubicBezTo>
                      <a:pt x="2176606" y="391685"/>
                      <a:pt x="2339278" y="670974"/>
                      <a:pt x="2495216" y="762916"/>
                    </a:cubicBezTo>
                    <a:cubicBezTo>
                      <a:pt x="2651154" y="854858"/>
                      <a:pt x="2760678" y="876909"/>
                      <a:pt x="2809524" y="1056662"/>
                    </a:cubicBezTo>
                    <a:cubicBezTo>
                      <a:pt x="2905262" y="1341923"/>
                      <a:pt x="2787789" y="1417569"/>
                      <a:pt x="2586913" y="1501472"/>
                    </a:cubicBezTo>
                    <a:cubicBezTo>
                      <a:pt x="2444652" y="1632268"/>
                      <a:pt x="2217903" y="1577183"/>
                      <a:pt x="2052967" y="1642147"/>
                    </a:cubicBezTo>
                    <a:cubicBezTo>
                      <a:pt x="1888031" y="1707111"/>
                      <a:pt x="1730316" y="1719312"/>
                      <a:pt x="1528002" y="1703682"/>
                    </a:cubicBezTo>
                    <a:cubicBezTo>
                      <a:pt x="1325688" y="1688052"/>
                      <a:pt x="1029241" y="1699186"/>
                      <a:pt x="839084" y="1548365"/>
                    </a:cubicBezTo>
                    <a:cubicBezTo>
                      <a:pt x="648927" y="1491329"/>
                      <a:pt x="581536" y="1451340"/>
                      <a:pt x="472302" y="13145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B9476"/>
                  </a:gs>
                  <a:gs pos="34000">
                    <a:schemeClr val="accent2">
                      <a:lumMod val="40000"/>
                      <a:lumOff val="60000"/>
                    </a:schemeClr>
                  </a:gs>
                  <a:gs pos="84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A4512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>
                <a:solidFill>
                  <a:srgbClr val="9A4512">
                    <a:alpha val="4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29">
                <a:extLst>
                  <a:ext uri="{FF2B5EF4-FFF2-40B4-BE49-F238E27FC236}">
                    <a16:creationId xmlns:a16="http://schemas.microsoft.com/office/drawing/2014/main" id="{A5961646-471C-1B4D-BACA-79A05765A0F6}"/>
                  </a:ext>
                </a:extLst>
              </p:cNvPr>
              <p:cNvSpPr/>
              <p:nvPr/>
            </p:nvSpPr>
            <p:spPr>
              <a:xfrm>
                <a:off x="25663220" y="19946653"/>
                <a:ext cx="842794" cy="1485504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301074 h 2202500"/>
                  <a:gd name="connsiteX1" fmla="*/ 2044 w 2787185"/>
                  <a:gd name="connsiteY1" fmla="*/ 538405 h 2202500"/>
                  <a:gd name="connsiteX2" fmla="*/ 209127 w 2787185"/>
                  <a:gd name="connsiteY2" fmla="*/ 73556 h 2202500"/>
                  <a:gd name="connsiteX3" fmla="*/ 1115737 w 2787185"/>
                  <a:gd name="connsiteY3" fmla="*/ 174991 h 2202500"/>
                  <a:gd name="connsiteX4" fmla="*/ 1473134 w 2787185"/>
                  <a:gd name="connsiteY4" fmla="*/ 314084 h 2202500"/>
                  <a:gd name="connsiteX5" fmla="*/ 1772230 w 2787185"/>
                  <a:gd name="connsiteY5" fmla="*/ 585297 h 2202500"/>
                  <a:gd name="connsiteX6" fmla="*/ 2452167 w 2787185"/>
                  <a:gd name="connsiteY6" fmla="*/ 679081 h 2202500"/>
                  <a:gd name="connsiteX7" fmla="*/ 2766475 w 2787185"/>
                  <a:gd name="connsiteY7" fmla="*/ 972827 h 2202500"/>
                  <a:gd name="connsiteX8" fmla="*/ 2405276 w 2787185"/>
                  <a:gd name="connsiteY8" fmla="*/ 1417635 h 2202500"/>
                  <a:gd name="connsiteX9" fmla="*/ 1912907 w 2787185"/>
                  <a:gd name="connsiteY9" fmla="*/ 1757605 h 2202500"/>
                  <a:gd name="connsiteX10" fmla="*/ 1654999 w 2787185"/>
                  <a:gd name="connsiteY10" fmla="*/ 2144467 h 2202500"/>
                  <a:gd name="connsiteX11" fmla="*/ 1180058 w 2787185"/>
                  <a:gd name="connsiteY11" fmla="*/ 2159109 h 2202500"/>
                  <a:gd name="connsiteX12" fmla="*/ 740600 w 2787185"/>
                  <a:gd name="connsiteY12" fmla="*/ 1734158 h 2202500"/>
                  <a:gd name="connsiteX13" fmla="*/ 179793 w 2787185"/>
                  <a:gd name="connsiteY13" fmla="*/ 1301074 h 2202500"/>
                  <a:gd name="connsiteX0" fmla="*/ 179793 w 2787185"/>
                  <a:gd name="connsiteY0" fmla="*/ 1618983 h 2520409"/>
                  <a:gd name="connsiteX1" fmla="*/ 2044 w 2787185"/>
                  <a:gd name="connsiteY1" fmla="*/ 856314 h 2520409"/>
                  <a:gd name="connsiteX2" fmla="*/ 209127 w 2787185"/>
                  <a:gd name="connsiteY2" fmla="*/ 391465 h 2520409"/>
                  <a:gd name="connsiteX3" fmla="*/ 1029741 w 2787185"/>
                  <a:gd name="connsiteY3" fmla="*/ 13120 h 2520409"/>
                  <a:gd name="connsiteX4" fmla="*/ 1473134 w 2787185"/>
                  <a:gd name="connsiteY4" fmla="*/ 631993 h 2520409"/>
                  <a:gd name="connsiteX5" fmla="*/ 1772230 w 2787185"/>
                  <a:gd name="connsiteY5" fmla="*/ 903206 h 2520409"/>
                  <a:gd name="connsiteX6" fmla="*/ 2452167 w 2787185"/>
                  <a:gd name="connsiteY6" fmla="*/ 996990 h 2520409"/>
                  <a:gd name="connsiteX7" fmla="*/ 2766475 w 2787185"/>
                  <a:gd name="connsiteY7" fmla="*/ 1290736 h 2520409"/>
                  <a:gd name="connsiteX8" fmla="*/ 2405276 w 2787185"/>
                  <a:gd name="connsiteY8" fmla="*/ 1735544 h 2520409"/>
                  <a:gd name="connsiteX9" fmla="*/ 1912907 w 2787185"/>
                  <a:gd name="connsiteY9" fmla="*/ 2075514 h 2520409"/>
                  <a:gd name="connsiteX10" fmla="*/ 1654999 w 2787185"/>
                  <a:gd name="connsiteY10" fmla="*/ 2462376 h 2520409"/>
                  <a:gd name="connsiteX11" fmla="*/ 1180058 w 2787185"/>
                  <a:gd name="connsiteY11" fmla="*/ 2477018 h 2520409"/>
                  <a:gd name="connsiteX12" fmla="*/ 740600 w 2787185"/>
                  <a:gd name="connsiteY12" fmla="*/ 2052067 h 2520409"/>
                  <a:gd name="connsiteX13" fmla="*/ 179793 w 2787185"/>
                  <a:gd name="connsiteY13" fmla="*/ 1618983 h 2520409"/>
                  <a:gd name="connsiteX0" fmla="*/ 179793 w 2787185"/>
                  <a:gd name="connsiteY0" fmla="*/ 1613932 h 2515358"/>
                  <a:gd name="connsiteX1" fmla="*/ 2044 w 2787185"/>
                  <a:gd name="connsiteY1" fmla="*/ 851263 h 2515358"/>
                  <a:gd name="connsiteX2" fmla="*/ 266457 w 2787185"/>
                  <a:gd name="connsiteY2" fmla="*/ 596319 h 2515358"/>
                  <a:gd name="connsiteX3" fmla="*/ 1029741 w 2787185"/>
                  <a:gd name="connsiteY3" fmla="*/ 8069 h 2515358"/>
                  <a:gd name="connsiteX4" fmla="*/ 1473134 w 2787185"/>
                  <a:gd name="connsiteY4" fmla="*/ 626942 h 2515358"/>
                  <a:gd name="connsiteX5" fmla="*/ 1772230 w 2787185"/>
                  <a:gd name="connsiteY5" fmla="*/ 898155 h 2515358"/>
                  <a:gd name="connsiteX6" fmla="*/ 2452167 w 2787185"/>
                  <a:gd name="connsiteY6" fmla="*/ 991939 h 2515358"/>
                  <a:gd name="connsiteX7" fmla="*/ 2766475 w 2787185"/>
                  <a:gd name="connsiteY7" fmla="*/ 1285685 h 2515358"/>
                  <a:gd name="connsiteX8" fmla="*/ 2405276 w 2787185"/>
                  <a:gd name="connsiteY8" fmla="*/ 1730493 h 2515358"/>
                  <a:gd name="connsiteX9" fmla="*/ 1912907 w 2787185"/>
                  <a:gd name="connsiteY9" fmla="*/ 2070463 h 2515358"/>
                  <a:gd name="connsiteX10" fmla="*/ 1654999 w 2787185"/>
                  <a:gd name="connsiteY10" fmla="*/ 2457325 h 2515358"/>
                  <a:gd name="connsiteX11" fmla="*/ 1180058 w 2787185"/>
                  <a:gd name="connsiteY11" fmla="*/ 2471967 h 2515358"/>
                  <a:gd name="connsiteX12" fmla="*/ 740600 w 2787185"/>
                  <a:gd name="connsiteY12" fmla="*/ 2047016 h 2515358"/>
                  <a:gd name="connsiteX13" fmla="*/ 179793 w 2787185"/>
                  <a:gd name="connsiteY13" fmla="*/ 1613932 h 2515358"/>
                  <a:gd name="connsiteX0" fmla="*/ 179793 w 2787185"/>
                  <a:gd name="connsiteY0" fmla="*/ 1623650 h 2525076"/>
                  <a:gd name="connsiteX1" fmla="*/ 2044 w 2787185"/>
                  <a:gd name="connsiteY1" fmla="*/ 860981 h 2525076"/>
                  <a:gd name="connsiteX2" fmla="*/ 467114 w 2787185"/>
                  <a:gd name="connsiteY2" fmla="*/ 306175 h 2525076"/>
                  <a:gd name="connsiteX3" fmla="*/ 1029741 w 2787185"/>
                  <a:gd name="connsiteY3" fmla="*/ 17787 h 2525076"/>
                  <a:gd name="connsiteX4" fmla="*/ 1473134 w 2787185"/>
                  <a:gd name="connsiteY4" fmla="*/ 636660 h 2525076"/>
                  <a:gd name="connsiteX5" fmla="*/ 1772230 w 2787185"/>
                  <a:gd name="connsiteY5" fmla="*/ 907873 h 2525076"/>
                  <a:gd name="connsiteX6" fmla="*/ 2452167 w 2787185"/>
                  <a:gd name="connsiteY6" fmla="*/ 1001657 h 2525076"/>
                  <a:gd name="connsiteX7" fmla="*/ 2766475 w 2787185"/>
                  <a:gd name="connsiteY7" fmla="*/ 1295403 h 2525076"/>
                  <a:gd name="connsiteX8" fmla="*/ 2405276 w 2787185"/>
                  <a:gd name="connsiteY8" fmla="*/ 1740211 h 2525076"/>
                  <a:gd name="connsiteX9" fmla="*/ 1912907 w 2787185"/>
                  <a:gd name="connsiteY9" fmla="*/ 2080181 h 2525076"/>
                  <a:gd name="connsiteX10" fmla="*/ 1654999 w 2787185"/>
                  <a:gd name="connsiteY10" fmla="*/ 2467043 h 2525076"/>
                  <a:gd name="connsiteX11" fmla="*/ 1180058 w 2787185"/>
                  <a:gd name="connsiteY11" fmla="*/ 2481685 h 2525076"/>
                  <a:gd name="connsiteX12" fmla="*/ 740600 w 2787185"/>
                  <a:gd name="connsiteY12" fmla="*/ 2056734 h 2525076"/>
                  <a:gd name="connsiteX13" fmla="*/ 179793 w 2787185"/>
                  <a:gd name="connsiteY13" fmla="*/ 1623650 h 2525076"/>
                  <a:gd name="connsiteX0" fmla="*/ 19573 w 2626965"/>
                  <a:gd name="connsiteY0" fmla="*/ 1623652 h 2525078"/>
                  <a:gd name="connsiteX1" fmla="*/ 128477 w 2626965"/>
                  <a:gd name="connsiteY1" fmla="*/ 1100874 h 2525078"/>
                  <a:gd name="connsiteX2" fmla="*/ 306894 w 2626965"/>
                  <a:gd name="connsiteY2" fmla="*/ 306177 h 2525078"/>
                  <a:gd name="connsiteX3" fmla="*/ 869521 w 2626965"/>
                  <a:gd name="connsiteY3" fmla="*/ 17789 h 2525078"/>
                  <a:gd name="connsiteX4" fmla="*/ 1312914 w 2626965"/>
                  <a:gd name="connsiteY4" fmla="*/ 636662 h 2525078"/>
                  <a:gd name="connsiteX5" fmla="*/ 1612010 w 2626965"/>
                  <a:gd name="connsiteY5" fmla="*/ 907875 h 2525078"/>
                  <a:gd name="connsiteX6" fmla="*/ 2291947 w 2626965"/>
                  <a:gd name="connsiteY6" fmla="*/ 1001659 h 2525078"/>
                  <a:gd name="connsiteX7" fmla="*/ 2606255 w 2626965"/>
                  <a:gd name="connsiteY7" fmla="*/ 1295405 h 2525078"/>
                  <a:gd name="connsiteX8" fmla="*/ 2245056 w 2626965"/>
                  <a:gd name="connsiteY8" fmla="*/ 1740213 h 2525078"/>
                  <a:gd name="connsiteX9" fmla="*/ 1752687 w 2626965"/>
                  <a:gd name="connsiteY9" fmla="*/ 2080183 h 2525078"/>
                  <a:gd name="connsiteX10" fmla="*/ 1494779 w 2626965"/>
                  <a:gd name="connsiteY10" fmla="*/ 2467045 h 2525078"/>
                  <a:gd name="connsiteX11" fmla="*/ 1019838 w 2626965"/>
                  <a:gd name="connsiteY11" fmla="*/ 2481687 h 2525078"/>
                  <a:gd name="connsiteX12" fmla="*/ 580380 w 2626965"/>
                  <a:gd name="connsiteY12" fmla="*/ 2056736 h 2525078"/>
                  <a:gd name="connsiteX13" fmla="*/ 19573 w 2626965"/>
                  <a:gd name="connsiteY13" fmla="*/ 1623652 h 2525078"/>
                  <a:gd name="connsiteX0" fmla="*/ 151641 w 2501048"/>
                  <a:gd name="connsiteY0" fmla="*/ 1833556 h 2525078"/>
                  <a:gd name="connsiteX1" fmla="*/ 2560 w 2501048"/>
                  <a:gd name="connsiteY1" fmla="*/ 1100874 h 2525078"/>
                  <a:gd name="connsiteX2" fmla="*/ 180977 w 2501048"/>
                  <a:gd name="connsiteY2" fmla="*/ 306177 h 2525078"/>
                  <a:gd name="connsiteX3" fmla="*/ 743604 w 2501048"/>
                  <a:gd name="connsiteY3" fmla="*/ 17789 h 2525078"/>
                  <a:gd name="connsiteX4" fmla="*/ 1186997 w 2501048"/>
                  <a:gd name="connsiteY4" fmla="*/ 636662 h 2525078"/>
                  <a:gd name="connsiteX5" fmla="*/ 1486093 w 2501048"/>
                  <a:gd name="connsiteY5" fmla="*/ 907875 h 2525078"/>
                  <a:gd name="connsiteX6" fmla="*/ 2166030 w 2501048"/>
                  <a:gd name="connsiteY6" fmla="*/ 1001659 h 2525078"/>
                  <a:gd name="connsiteX7" fmla="*/ 2480338 w 2501048"/>
                  <a:gd name="connsiteY7" fmla="*/ 1295405 h 2525078"/>
                  <a:gd name="connsiteX8" fmla="*/ 2119139 w 2501048"/>
                  <a:gd name="connsiteY8" fmla="*/ 1740213 h 2525078"/>
                  <a:gd name="connsiteX9" fmla="*/ 1626770 w 2501048"/>
                  <a:gd name="connsiteY9" fmla="*/ 2080183 h 2525078"/>
                  <a:gd name="connsiteX10" fmla="*/ 1368862 w 2501048"/>
                  <a:gd name="connsiteY10" fmla="*/ 2467045 h 2525078"/>
                  <a:gd name="connsiteX11" fmla="*/ 893921 w 2501048"/>
                  <a:gd name="connsiteY11" fmla="*/ 2481687 h 2525078"/>
                  <a:gd name="connsiteX12" fmla="*/ 454463 w 2501048"/>
                  <a:gd name="connsiteY12" fmla="*/ 2056736 h 2525078"/>
                  <a:gd name="connsiteX13" fmla="*/ 151641 w 2501048"/>
                  <a:gd name="connsiteY13" fmla="*/ 1833556 h 2525078"/>
                  <a:gd name="connsiteX0" fmla="*/ 151639 w 2501046"/>
                  <a:gd name="connsiteY0" fmla="*/ 1833556 h 2480238"/>
                  <a:gd name="connsiteX1" fmla="*/ 2558 w 2501046"/>
                  <a:gd name="connsiteY1" fmla="*/ 1100874 h 2480238"/>
                  <a:gd name="connsiteX2" fmla="*/ 180975 w 2501046"/>
                  <a:gd name="connsiteY2" fmla="*/ 306177 h 2480238"/>
                  <a:gd name="connsiteX3" fmla="*/ 743602 w 2501046"/>
                  <a:gd name="connsiteY3" fmla="*/ 17789 h 2480238"/>
                  <a:gd name="connsiteX4" fmla="*/ 1186995 w 2501046"/>
                  <a:gd name="connsiteY4" fmla="*/ 636662 h 2480238"/>
                  <a:gd name="connsiteX5" fmla="*/ 1486091 w 2501046"/>
                  <a:gd name="connsiteY5" fmla="*/ 907875 h 2480238"/>
                  <a:gd name="connsiteX6" fmla="*/ 2166028 w 2501046"/>
                  <a:gd name="connsiteY6" fmla="*/ 1001659 h 2480238"/>
                  <a:gd name="connsiteX7" fmla="*/ 2480336 w 2501046"/>
                  <a:gd name="connsiteY7" fmla="*/ 1295405 h 2480238"/>
                  <a:gd name="connsiteX8" fmla="*/ 2119137 w 2501046"/>
                  <a:gd name="connsiteY8" fmla="*/ 1740213 h 2480238"/>
                  <a:gd name="connsiteX9" fmla="*/ 1626768 w 2501046"/>
                  <a:gd name="connsiteY9" fmla="*/ 2080183 h 2480238"/>
                  <a:gd name="connsiteX10" fmla="*/ 1368860 w 2501046"/>
                  <a:gd name="connsiteY10" fmla="*/ 2467045 h 2480238"/>
                  <a:gd name="connsiteX11" fmla="*/ 1065910 w 2501046"/>
                  <a:gd name="connsiteY11" fmla="*/ 2271784 h 2480238"/>
                  <a:gd name="connsiteX12" fmla="*/ 454461 w 2501046"/>
                  <a:gd name="connsiteY12" fmla="*/ 2056736 h 2480238"/>
                  <a:gd name="connsiteX13" fmla="*/ 151639 w 2501046"/>
                  <a:gd name="connsiteY13" fmla="*/ 1833556 h 2480238"/>
                  <a:gd name="connsiteX0" fmla="*/ 151639 w 2501046"/>
                  <a:gd name="connsiteY0" fmla="*/ 1833556 h 2467044"/>
                  <a:gd name="connsiteX1" fmla="*/ 2558 w 2501046"/>
                  <a:gd name="connsiteY1" fmla="*/ 1100874 h 2467044"/>
                  <a:gd name="connsiteX2" fmla="*/ 180975 w 2501046"/>
                  <a:gd name="connsiteY2" fmla="*/ 306177 h 2467044"/>
                  <a:gd name="connsiteX3" fmla="*/ 743602 w 2501046"/>
                  <a:gd name="connsiteY3" fmla="*/ 17789 h 2467044"/>
                  <a:gd name="connsiteX4" fmla="*/ 1186995 w 2501046"/>
                  <a:gd name="connsiteY4" fmla="*/ 636662 h 2467044"/>
                  <a:gd name="connsiteX5" fmla="*/ 1486091 w 2501046"/>
                  <a:gd name="connsiteY5" fmla="*/ 907875 h 2467044"/>
                  <a:gd name="connsiteX6" fmla="*/ 2166028 w 2501046"/>
                  <a:gd name="connsiteY6" fmla="*/ 1001659 h 2467044"/>
                  <a:gd name="connsiteX7" fmla="*/ 2480336 w 2501046"/>
                  <a:gd name="connsiteY7" fmla="*/ 1295405 h 2467044"/>
                  <a:gd name="connsiteX8" fmla="*/ 2119137 w 2501046"/>
                  <a:gd name="connsiteY8" fmla="*/ 1740213 h 2467044"/>
                  <a:gd name="connsiteX9" fmla="*/ 1626768 w 2501046"/>
                  <a:gd name="connsiteY9" fmla="*/ 2080183 h 2467044"/>
                  <a:gd name="connsiteX10" fmla="*/ 1368860 w 2501046"/>
                  <a:gd name="connsiteY10" fmla="*/ 2467045 h 2467044"/>
                  <a:gd name="connsiteX11" fmla="*/ 454461 w 2501046"/>
                  <a:gd name="connsiteY11" fmla="*/ 2056736 h 2467044"/>
                  <a:gd name="connsiteX12" fmla="*/ 151639 w 2501046"/>
                  <a:gd name="connsiteY12" fmla="*/ 1833556 h 2467044"/>
                  <a:gd name="connsiteX0" fmla="*/ 151639 w 2501046"/>
                  <a:gd name="connsiteY0" fmla="*/ 1833556 h 2287129"/>
                  <a:gd name="connsiteX1" fmla="*/ 2558 w 2501046"/>
                  <a:gd name="connsiteY1" fmla="*/ 1100874 h 2287129"/>
                  <a:gd name="connsiteX2" fmla="*/ 180975 w 2501046"/>
                  <a:gd name="connsiteY2" fmla="*/ 306177 h 2287129"/>
                  <a:gd name="connsiteX3" fmla="*/ 743602 w 2501046"/>
                  <a:gd name="connsiteY3" fmla="*/ 17789 h 2287129"/>
                  <a:gd name="connsiteX4" fmla="*/ 1186995 w 2501046"/>
                  <a:gd name="connsiteY4" fmla="*/ 636662 h 2287129"/>
                  <a:gd name="connsiteX5" fmla="*/ 1486091 w 2501046"/>
                  <a:gd name="connsiteY5" fmla="*/ 907875 h 2287129"/>
                  <a:gd name="connsiteX6" fmla="*/ 2166028 w 2501046"/>
                  <a:gd name="connsiteY6" fmla="*/ 1001659 h 2287129"/>
                  <a:gd name="connsiteX7" fmla="*/ 2480336 w 2501046"/>
                  <a:gd name="connsiteY7" fmla="*/ 1295405 h 2287129"/>
                  <a:gd name="connsiteX8" fmla="*/ 2119137 w 2501046"/>
                  <a:gd name="connsiteY8" fmla="*/ 1740213 h 2287129"/>
                  <a:gd name="connsiteX9" fmla="*/ 1626768 w 2501046"/>
                  <a:gd name="connsiteY9" fmla="*/ 2080183 h 2287129"/>
                  <a:gd name="connsiteX10" fmla="*/ 1024877 w 2501046"/>
                  <a:gd name="connsiteY10" fmla="*/ 2287129 h 2287129"/>
                  <a:gd name="connsiteX11" fmla="*/ 454461 w 2501046"/>
                  <a:gd name="connsiteY11" fmla="*/ 2056736 h 2287129"/>
                  <a:gd name="connsiteX12" fmla="*/ 151639 w 2501046"/>
                  <a:gd name="connsiteY12" fmla="*/ 1833556 h 2287129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486091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170775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8"/>
                  <a:gd name="connsiteY0" fmla="*/ 1842162 h 2295735"/>
                  <a:gd name="connsiteX1" fmla="*/ 2558 w 2501048"/>
                  <a:gd name="connsiteY1" fmla="*/ 1109480 h 2295735"/>
                  <a:gd name="connsiteX2" fmla="*/ 180975 w 2501048"/>
                  <a:gd name="connsiteY2" fmla="*/ 314783 h 2295735"/>
                  <a:gd name="connsiteX3" fmla="*/ 743602 w 2501048"/>
                  <a:gd name="connsiteY3" fmla="*/ 26395 h 2295735"/>
                  <a:gd name="connsiteX4" fmla="*/ 1170775 w 2501048"/>
                  <a:gd name="connsiteY4" fmla="*/ 916481 h 2295735"/>
                  <a:gd name="connsiteX5" fmla="*/ 2166028 w 2501048"/>
                  <a:gd name="connsiteY5" fmla="*/ 1010265 h 2295735"/>
                  <a:gd name="connsiteX6" fmla="*/ 2480337 w 2501048"/>
                  <a:gd name="connsiteY6" fmla="*/ 1094107 h 2295735"/>
                  <a:gd name="connsiteX7" fmla="*/ 2119137 w 2501048"/>
                  <a:gd name="connsiteY7" fmla="*/ 1748819 h 2295735"/>
                  <a:gd name="connsiteX8" fmla="*/ 1626768 w 2501048"/>
                  <a:gd name="connsiteY8" fmla="*/ 2088789 h 2295735"/>
                  <a:gd name="connsiteX9" fmla="*/ 1024877 w 2501048"/>
                  <a:gd name="connsiteY9" fmla="*/ 2295735 h 2295735"/>
                  <a:gd name="connsiteX10" fmla="*/ 454461 w 2501048"/>
                  <a:gd name="connsiteY10" fmla="*/ 2065342 h 2295735"/>
                  <a:gd name="connsiteX11" fmla="*/ 151639 w 2501048"/>
                  <a:gd name="connsiteY11" fmla="*/ 1842162 h 2295735"/>
                  <a:gd name="connsiteX0" fmla="*/ 151639 w 2501046"/>
                  <a:gd name="connsiteY0" fmla="*/ 1694067 h 2147640"/>
                  <a:gd name="connsiteX1" fmla="*/ 2558 w 2501046"/>
                  <a:gd name="connsiteY1" fmla="*/ 961385 h 2147640"/>
                  <a:gd name="connsiteX2" fmla="*/ 180975 w 2501046"/>
                  <a:gd name="connsiteY2" fmla="*/ 166688 h 2147640"/>
                  <a:gd name="connsiteX3" fmla="*/ 628940 w 2501046"/>
                  <a:gd name="connsiteY3" fmla="*/ 58219 h 2147640"/>
                  <a:gd name="connsiteX4" fmla="*/ 1170775 w 2501046"/>
                  <a:gd name="connsiteY4" fmla="*/ 768386 h 2147640"/>
                  <a:gd name="connsiteX5" fmla="*/ 2166028 w 2501046"/>
                  <a:gd name="connsiteY5" fmla="*/ 862170 h 2147640"/>
                  <a:gd name="connsiteX6" fmla="*/ 2480337 w 2501046"/>
                  <a:gd name="connsiteY6" fmla="*/ 946012 h 2147640"/>
                  <a:gd name="connsiteX7" fmla="*/ 2119137 w 2501046"/>
                  <a:gd name="connsiteY7" fmla="*/ 1600724 h 2147640"/>
                  <a:gd name="connsiteX8" fmla="*/ 1626768 w 2501046"/>
                  <a:gd name="connsiteY8" fmla="*/ 1940694 h 2147640"/>
                  <a:gd name="connsiteX9" fmla="*/ 1024877 w 2501046"/>
                  <a:gd name="connsiteY9" fmla="*/ 2147640 h 2147640"/>
                  <a:gd name="connsiteX10" fmla="*/ 454461 w 2501046"/>
                  <a:gd name="connsiteY10" fmla="*/ 1917247 h 2147640"/>
                  <a:gd name="connsiteX11" fmla="*/ 151639 w 2501046"/>
                  <a:gd name="connsiteY11" fmla="*/ 1694067 h 2147640"/>
                  <a:gd name="connsiteX0" fmla="*/ 367920 w 2717329"/>
                  <a:gd name="connsiteY0" fmla="*/ 1694067 h 2147640"/>
                  <a:gd name="connsiteX1" fmla="*/ 959 w 2717329"/>
                  <a:gd name="connsiteY1" fmla="*/ 1042075 h 2147640"/>
                  <a:gd name="connsiteX2" fmla="*/ 397256 w 2717329"/>
                  <a:gd name="connsiteY2" fmla="*/ 166688 h 2147640"/>
                  <a:gd name="connsiteX3" fmla="*/ 845221 w 2717329"/>
                  <a:gd name="connsiteY3" fmla="*/ 58219 h 2147640"/>
                  <a:gd name="connsiteX4" fmla="*/ 1387056 w 2717329"/>
                  <a:gd name="connsiteY4" fmla="*/ 768386 h 2147640"/>
                  <a:gd name="connsiteX5" fmla="*/ 2382309 w 2717329"/>
                  <a:gd name="connsiteY5" fmla="*/ 862170 h 2147640"/>
                  <a:gd name="connsiteX6" fmla="*/ 2696618 w 2717329"/>
                  <a:gd name="connsiteY6" fmla="*/ 946012 h 2147640"/>
                  <a:gd name="connsiteX7" fmla="*/ 2335418 w 2717329"/>
                  <a:gd name="connsiteY7" fmla="*/ 1600724 h 2147640"/>
                  <a:gd name="connsiteX8" fmla="*/ 1843049 w 2717329"/>
                  <a:gd name="connsiteY8" fmla="*/ 1940694 h 2147640"/>
                  <a:gd name="connsiteX9" fmla="*/ 1241158 w 2717329"/>
                  <a:gd name="connsiteY9" fmla="*/ 2147640 h 2147640"/>
                  <a:gd name="connsiteX10" fmla="*/ 670742 w 2717329"/>
                  <a:gd name="connsiteY10" fmla="*/ 1917247 h 2147640"/>
                  <a:gd name="connsiteX11" fmla="*/ 367920 w 2717329"/>
                  <a:gd name="connsiteY11" fmla="*/ 1694067 h 2147640"/>
                  <a:gd name="connsiteX0" fmla="*/ 20530 w 3023580"/>
                  <a:gd name="connsiteY0" fmla="*/ 1747860 h 2147640"/>
                  <a:gd name="connsiteX1" fmla="*/ 307212 w 3023580"/>
                  <a:gd name="connsiteY1" fmla="*/ 1042075 h 2147640"/>
                  <a:gd name="connsiteX2" fmla="*/ 703509 w 3023580"/>
                  <a:gd name="connsiteY2" fmla="*/ 166688 h 2147640"/>
                  <a:gd name="connsiteX3" fmla="*/ 1151474 w 3023580"/>
                  <a:gd name="connsiteY3" fmla="*/ 58219 h 2147640"/>
                  <a:gd name="connsiteX4" fmla="*/ 1693309 w 3023580"/>
                  <a:gd name="connsiteY4" fmla="*/ 768386 h 2147640"/>
                  <a:gd name="connsiteX5" fmla="*/ 2688562 w 3023580"/>
                  <a:gd name="connsiteY5" fmla="*/ 862170 h 2147640"/>
                  <a:gd name="connsiteX6" fmla="*/ 3002871 w 3023580"/>
                  <a:gd name="connsiteY6" fmla="*/ 946012 h 2147640"/>
                  <a:gd name="connsiteX7" fmla="*/ 2641671 w 3023580"/>
                  <a:gd name="connsiteY7" fmla="*/ 1600724 h 2147640"/>
                  <a:gd name="connsiteX8" fmla="*/ 2149302 w 3023580"/>
                  <a:gd name="connsiteY8" fmla="*/ 1940694 h 2147640"/>
                  <a:gd name="connsiteX9" fmla="*/ 1547411 w 3023580"/>
                  <a:gd name="connsiteY9" fmla="*/ 2147640 h 2147640"/>
                  <a:gd name="connsiteX10" fmla="*/ 976995 w 3023580"/>
                  <a:gd name="connsiteY10" fmla="*/ 1917247 h 2147640"/>
                  <a:gd name="connsiteX11" fmla="*/ 20530 w 3023580"/>
                  <a:gd name="connsiteY11" fmla="*/ 1747860 h 2147640"/>
                  <a:gd name="connsiteX0" fmla="*/ 46215 w 3049267"/>
                  <a:gd name="connsiteY0" fmla="*/ 1747860 h 2270606"/>
                  <a:gd name="connsiteX1" fmla="*/ 332897 w 3049267"/>
                  <a:gd name="connsiteY1" fmla="*/ 1042075 h 2270606"/>
                  <a:gd name="connsiteX2" fmla="*/ 729194 w 3049267"/>
                  <a:gd name="connsiteY2" fmla="*/ 166688 h 2270606"/>
                  <a:gd name="connsiteX3" fmla="*/ 1177159 w 3049267"/>
                  <a:gd name="connsiteY3" fmla="*/ 58219 h 2270606"/>
                  <a:gd name="connsiteX4" fmla="*/ 1718994 w 3049267"/>
                  <a:gd name="connsiteY4" fmla="*/ 768386 h 2270606"/>
                  <a:gd name="connsiteX5" fmla="*/ 2714247 w 3049267"/>
                  <a:gd name="connsiteY5" fmla="*/ 862170 h 2270606"/>
                  <a:gd name="connsiteX6" fmla="*/ 3028556 w 3049267"/>
                  <a:gd name="connsiteY6" fmla="*/ 946012 h 2270606"/>
                  <a:gd name="connsiteX7" fmla="*/ 2667356 w 3049267"/>
                  <a:gd name="connsiteY7" fmla="*/ 1600724 h 2270606"/>
                  <a:gd name="connsiteX8" fmla="*/ 2174987 w 3049267"/>
                  <a:gd name="connsiteY8" fmla="*/ 1940694 h 2270606"/>
                  <a:gd name="connsiteX9" fmla="*/ 1573096 w 3049267"/>
                  <a:gd name="connsiteY9" fmla="*/ 2147640 h 2270606"/>
                  <a:gd name="connsiteX10" fmla="*/ 131155 w 3049267"/>
                  <a:gd name="connsiteY10" fmla="*/ 2240007 h 2270606"/>
                  <a:gd name="connsiteX11" fmla="*/ 46215 w 3049267"/>
                  <a:gd name="connsiteY11" fmla="*/ 1747860 h 2270606"/>
                  <a:gd name="connsiteX0" fmla="*/ 46215 w 3049265"/>
                  <a:gd name="connsiteY0" fmla="*/ 1747860 h 2257141"/>
                  <a:gd name="connsiteX1" fmla="*/ 332897 w 3049265"/>
                  <a:gd name="connsiteY1" fmla="*/ 1042075 h 2257141"/>
                  <a:gd name="connsiteX2" fmla="*/ 729194 w 3049265"/>
                  <a:gd name="connsiteY2" fmla="*/ 166688 h 2257141"/>
                  <a:gd name="connsiteX3" fmla="*/ 1177159 w 3049265"/>
                  <a:gd name="connsiteY3" fmla="*/ 58219 h 2257141"/>
                  <a:gd name="connsiteX4" fmla="*/ 1718994 w 3049265"/>
                  <a:gd name="connsiteY4" fmla="*/ 768386 h 2257141"/>
                  <a:gd name="connsiteX5" fmla="*/ 2714247 w 3049265"/>
                  <a:gd name="connsiteY5" fmla="*/ 862170 h 2257141"/>
                  <a:gd name="connsiteX6" fmla="*/ 3028556 w 3049265"/>
                  <a:gd name="connsiteY6" fmla="*/ 946012 h 2257141"/>
                  <a:gd name="connsiteX7" fmla="*/ 2667356 w 3049265"/>
                  <a:gd name="connsiteY7" fmla="*/ 1600724 h 2257141"/>
                  <a:gd name="connsiteX8" fmla="*/ 2174987 w 3049265"/>
                  <a:gd name="connsiteY8" fmla="*/ 1940694 h 2257141"/>
                  <a:gd name="connsiteX9" fmla="*/ 864983 w 3049265"/>
                  <a:gd name="connsiteY9" fmla="*/ 1932467 h 2257141"/>
                  <a:gd name="connsiteX10" fmla="*/ 131155 w 3049265"/>
                  <a:gd name="connsiteY10" fmla="*/ 2240007 h 2257141"/>
                  <a:gd name="connsiteX11" fmla="*/ 46215 w 3049265"/>
                  <a:gd name="connsiteY11" fmla="*/ 1747860 h 2257141"/>
                  <a:gd name="connsiteX0" fmla="*/ 46215 w 3049267"/>
                  <a:gd name="connsiteY0" fmla="*/ 1747860 h 2261808"/>
                  <a:gd name="connsiteX1" fmla="*/ 332897 w 3049267"/>
                  <a:gd name="connsiteY1" fmla="*/ 1042075 h 2261808"/>
                  <a:gd name="connsiteX2" fmla="*/ 729194 w 3049267"/>
                  <a:gd name="connsiteY2" fmla="*/ 166688 h 2261808"/>
                  <a:gd name="connsiteX3" fmla="*/ 1177159 w 3049267"/>
                  <a:gd name="connsiteY3" fmla="*/ 58219 h 2261808"/>
                  <a:gd name="connsiteX4" fmla="*/ 1718994 w 3049267"/>
                  <a:gd name="connsiteY4" fmla="*/ 768386 h 2261808"/>
                  <a:gd name="connsiteX5" fmla="*/ 2714247 w 3049267"/>
                  <a:gd name="connsiteY5" fmla="*/ 862170 h 2261808"/>
                  <a:gd name="connsiteX6" fmla="*/ 3028556 w 3049267"/>
                  <a:gd name="connsiteY6" fmla="*/ 946012 h 2261808"/>
                  <a:gd name="connsiteX7" fmla="*/ 2667356 w 3049267"/>
                  <a:gd name="connsiteY7" fmla="*/ 1600724 h 2261808"/>
                  <a:gd name="connsiteX8" fmla="*/ 864983 w 3049267"/>
                  <a:gd name="connsiteY8" fmla="*/ 1932467 h 2261808"/>
                  <a:gd name="connsiteX9" fmla="*/ 131155 w 3049267"/>
                  <a:gd name="connsiteY9" fmla="*/ 2240007 h 2261808"/>
                  <a:gd name="connsiteX10" fmla="*/ 46215 w 3049267"/>
                  <a:gd name="connsiteY10" fmla="*/ 1747860 h 2261808"/>
                  <a:gd name="connsiteX0" fmla="*/ 46215 w 2866282"/>
                  <a:gd name="connsiteY0" fmla="*/ 1747860 h 2261806"/>
                  <a:gd name="connsiteX1" fmla="*/ 332897 w 2866282"/>
                  <a:gd name="connsiteY1" fmla="*/ 1042075 h 2261806"/>
                  <a:gd name="connsiteX2" fmla="*/ 729194 w 2866282"/>
                  <a:gd name="connsiteY2" fmla="*/ 166688 h 2261806"/>
                  <a:gd name="connsiteX3" fmla="*/ 1177159 w 2866282"/>
                  <a:gd name="connsiteY3" fmla="*/ 58219 h 2261806"/>
                  <a:gd name="connsiteX4" fmla="*/ 1718994 w 2866282"/>
                  <a:gd name="connsiteY4" fmla="*/ 768386 h 2261806"/>
                  <a:gd name="connsiteX5" fmla="*/ 2714247 w 2866282"/>
                  <a:gd name="connsiteY5" fmla="*/ 862170 h 2261806"/>
                  <a:gd name="connsiteX6" fmla="*/ 2667356 w 2866282"/>
                  <a:gd name="connsiteY6" fmla="*/ 1600724 h 2261806"/>
                  <a:gd name="connsiteX7" fmla="*/ 864983 w 2866282"/>
                  <a:gd name="connsiteY7" fmla="*/ 1932467 h 2261806"/>
                  <a:gd name="connsiteX8" fmla="*/ 131155 w 2866282"/>
                  <a:gd name="connsiteY8" fmla="*/ 2240007 h 2261806"/>
                  <a:gd name="connsiteX9" fmla="*/ 46215 w 2866282"/>
                  <a:gd name="connsiteY9" fmla="*/ 1747860 h 2261806"/>
                  <a:gd name="connsiteX0" fmla="*/ 46215 w 2729410"/>
                  <a:gd name="connsiteY0" fmla="*/ 1747860 h 2270612"/>
                  <a:gd name="connsiteX1" fmla="*/ 332897 w 2729410"/>
                  <a:gd name="connsiteY1" fmla="*/ 1042075 h 2270612"/>
                  <a:gd name="connsiteX2" fmla="*/ 729194 w 2729410"/>
                  <a:gd name="connsiteY2" fmla="*/ 166688 h 2270612"/>
                  <a:gd name="connsiteX3" fmla="*/ 1177159 w 2729410"/>
                  <a:gd name="connsiteY3" fmla="*/ 58219 h 2270612"/>
                  <a:gd name="connsiteX4" fmla="*/ 1718994 w 2729410"/>
                  <a:gd name="connsiteY4" fmla="*/ 768386 h 2270612"/>
                  <a:gd name="connsiteX5" fmla="*/ 2714247 w 2729410"/>
                  <a:gd name="connsiteY5" fmla="*/ 862170 h 2270612"/>
                  <a:gd name="connsiteX6" fmla="*/ 864983 w 2729410"/>
                  <a:gd name="connsiteY6" fmla="*/ 1932467 h 2270612"/>
                  <a:gd name="connsiteX7" fmla="*/ 131155 w 2729410"/>
                  <a:gd name="connsiteY7" fmla="*/ 2240007 h 2270612"/>
                  <a:gd name="connsiteX8" fmla="*/ 46215 w 2729410"/>
                  <a:gd name="connsiteY8" fmla="*/ 1747860 h 2270612"/>
                  <a:gd name="connsiteX0" fmla="*/ 46215 w 1723873"/>
                  <a:gd name="connsiteY0" fmla="*/ 1747860 h 2272165"/>
                  <a:gd name="connsiteX1" fmla="*/ 332897 w 1723873"/>
                  <a:gd name="connsiteY1" fmla="*/ 1042075 h 2272165"/>
                  <a:gd name="connsiteX2" fmla="*/ 729194 w 1723873"/>
                  <a:gd name="connsiteY2" fmla="*/ 166688 h 2272165"/>
                  <a:gd name="connsiteX3" fmla="*/ 1177159 w 1723873"/>
                  <a:gd name="connsiteY3" fmla="*/ 58219 h 2272165"/>
                  <a:gd name="connsiteX4" fmla="*/ 1718994 w 1723873"/>
                  <a:gd name="connsiteY4" fmla="*/ 768386 h 2272165"/>
                  <a:gd name="connsiteX5" fmla="*/ 864983 w 1723873"/>
                  <a:gd name="connsiteY5" fmla="*/ 1932467 h 2272165"/>
                  <a:gd name="connsiteX6" fmla="*/ 131155 w 1723873"/>
                  <a:gd name="connsiteY6" fmla="*/ 2240007 h 2272165"/>
                  <a:gd name="connsiteX7" fmla="*/ 46215 w 1723873"/>
                  <a:gd name="connsiteY7" fmla="*/ 1747860 h 2272165"/>
                  <a:gd name="connsiteX0" fmla="*/ 46215 w 1305323"/>
                  <a:gd name="connsiteY0" fmla="*/ 1747860 h 2272163"/>
                  <a:gd name="connsiteX1" fmla="*/ 332897 w 1305323"/>
                  <a:gd name="connsiteY1" fmla="*/ 1042075 h 2272163"/>
                  <a:gd name="connsiteX2" fmla="*/ 729194 w 1305323"/>
                  <a:gd name="connsiteY2" fmla="*/ 166688 h 2272163"/>
                  <a:gd name="connsiteX3" fmla="*/ 1177159 w 1305323"/>
                  <a:gd name="connsiteY3" fmla="*/ 58219 h 2272163"/>
                  <a:gd name="connsiteX4" fmla="*/ 1228762 w 1305323"/>
                  <a:gd name="connsiteY4" fmla="*/ 1225628 h 2272163"/>
                  <a:gd name="connsiteX5" fmla="*/ 864983 w 1305323"/>
                  <a:gd name="connsiteY5" fmla="*/ 1932467 h 2272163"/>
                  <a:gd name="connsiteX6" fmla="*/ 131155 w 1305323"/>
                  <a:gd name="connsiteY6" fmla="*/ 2240007 h 2272163"/>
                  <a:gd name="connsiteX7" fmla="*/ 46215 w 1305323"/>
                  <a:gd name="connsiteY7" fmla="*/ 1747860 h 227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5323" h="2272163">
                    <a:moveTo>
                      <a:pt x="46215" y="1747860"/>
                    </a:moveTo>
                    <a:cubicBezTo>
                      <a:pt x="79839" y="1548205"/>
                      <a:pt x="313675" y="1276648"/>
                      <a:pt x="332897" y="1042075"/>
                    </a:cubicBezTo>
                    <a:cubicBezTo>
                      <a:pt x="352119" y="807502"/>
                      <a:pt x="551394" y="242888"/>
                      <a:pt x="729194" y="166688"/>
                    </a:cubicBezTo>
                    <a:cubicBezTo>
                      <a:pt x="1047353" y="-17085"/>
                      <a:pt x="959640" y="-42064"/>
                      <a:pt x="1177159" y="58219"/>
                    </a:cubicBezTo>
                    <a:cubicBezTo>
                      <a:pt x="1394678" y="158502"/>
                      <a:pt x="1280791" y="913253"/>
                      <a:pt x="1228762" y="1225628"/>
                    </a:cubicBezTo>
                    <a:cubicBezTo>
                      <a:pt x="1176733" y="1538003"/>
                      <a:pt x="1129623" y="1687197"/>
                      <a:pt x="864983" y="1932467"/>
                    </a:cubicBezTo>
                    <a:cubicBezTo>
                      <a:pt x="600343" y="2177737"/>
                      <a:pt x="334025" y="2345589"/>
                      <a:pt x="131155" y="2240007"/>
                    </a:cubicBezTo>
                    <a:cubicBezTo>
                      <a:pt x="-71715" y="2134426"/>
                      <a:pt x="12591" y="1947515"/>
                      <a:pt x="46215" y="174786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58869"/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rgbClr val="9A4512">
                    <a:alpha val="3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8111197-7447-7240-8D4F-DE5EDD84D08E}"/>
                </a:ext>
              </a:extLst>
            </p:cNvPr>
            <p:cNvGrpSpPr/>
            <p:nvPr/>
          </p:nvGrpSpPr>
          <p:grpSpPr>
            <a:xfrm rot="5216839">
              <a:off x="2183503" y="2059545"/>
              <a:ext cx="1898701" cy="1488962"/>
              <a:chOff x="26167066" y="16663790"/>
              <a:chExt cx="2787185" cy="2357648"/>
            </a:xfrm>
          </p:grpSpPr>
          <p:sp>
            <p:nvSpPr>
              <p:cNvPr id="141" name="Oval 29">
                <a:extLst>
                  <a:ext uri="{FF2B5EF4-FFF2-40B4-BE49-F238E27FC236}">
                    <a16:creationId xmlns:a16="http://schemas.microsoft.com/office/drawing/2014/main" id="{DDECC653-4845-5D44-8DB3-1DD09DBF2E21}"/>
                  </a:ext>
                </a:extLst>
              </p:cNvPr>
              <p:cNvSpPr/>
              <p:nvPr/>
            </p:nvSpPr>
            <p:spPr>
              <a:xfrm>
                <a:off x="26167066" y="16663790"/>
                <a:ext cx="2787185" cy="2357648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87185" h="2357648">
                    <a:moveTo>
                      <a:pt x="179793" y="1456222"/>
                    </a:moveTo>
                    <a:cubicBezTo>
                      <a:pt x="103593" y="1292100"/>
                      <a:pt x="-17178" y="928126"/>
                      <a:pt x="2044" y="693553"/>
                    </a:cubicBezTo>
                    <a:cubicBezTo>
                      <a:pt x="21266" y="458980"/>
                      <a:pt x="117323" y="124985"/>
                      <a:pt x="295123" y="48785"/>
                    </a:cubicBezTo>
                    <a:cubicBezTo>
                      <a:pt x="613282" y="-134988"/>
                      <a:pt x="944802" y="254203"/>
                      <a:pt x="1115737" y="330139"/>
                    </a:cubicBezTo>
                    <a:cubicBezTo>
                      <a:pt x="1286672" y="406075"/>
                      <a:pt x="1363719" y="400848"/>
                      <a:pt x="1473134" y="469232"/>
                    </a:cubicBezTo>
                    <a:cubicBezTo>
                      <a:pt x="1582549" y="537616"/>
                      <a:pt x="1609058" y="679612"/>
                      <a:pt x="1772230" y="740445"/>
                    </a:cubicBezTo>
                    <a:cubicBezTo>
                      <a:pt x="1935402" y="801278"/>
                      <a:pt x="2296229" y="742287"/>
                      <a:pt x="2452167" y="834229"/>
                    </a:cubicBezTo>
                    <a:cubicBezTo>
                      <a:pt x="2608105" y="926171"/>
                      <a:pt x="2717629" y="948222"/>
                      <a:pt x="2766475" y="1127975"/>
                    </a:cubicBezTo>
                    <a:cubicBezTo>
                      <a:pt x="2862213" y="1413236"/>
                      <a:pt x="2606152" y="1488880"/>
                      <a:pt x="2405276" y="1572783"/>
                    </a:cubicBezTo>
                    <a:cubicBezTo>
                      <a:pt x="2263015" y="1703579"/>
                      <a:pt x="2039907" y="1787707"/>
                      <a:pt x="1912907" y="1912753"/>
                    </a:cubicBezTo>
                    <a:cubicBezTo>
                      <a:pt x="1785907" y="2037799"/>
                      <a:pt x="1792771" y="2240513"/>
                      <a:pt x="1654999" y="2299615"/>
                    </a:cubicBezTo>
                    <a:cubicBezTo>
                      <a:pt x="1466796" y="2364467"/>
                      <a:pt x="1332458" y="2382642"/>
                      <a:pt x="1180058" y="2314257"/>
                    </a:cubicBezTo>
                    <a:cubicBezTo>
                      <a:pt x="1027658" y="2245872"/>
                      <a:pt x="930757" y="2040127"/>
                      <a:pt x="740600" y="1889306"/>
                    </a:cubicBezTo>
                    <a:cubicBezTo>
                      <a:pt x="550443" y="1832270"/>
                      <a:pt x="255993" y="1620344"/>
                      <a:pt x="179793" y="1456222"/>
                    </a:cubicBezTo>
                    <a:close/>
                  </a:path>
                </a:pathLst>
              </a:custGeom>
              <a:gradFill flip="none" rotWithShape="1">
                <a:gsLst>
                  <a:gs pos="7000">
                    <a:srgbClr val="FB9476"/>
                  </a:gs>
                  <a:gs pos="31000">
                    <a:schemeClr val="accent2">
                      <a:lumMod val="40000"/>
                      <a:lumOff val="60000"/>
                    </a:schemeClr>
                  </a:gs>
                  <a:gs pos="79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A4512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>
                <a:solidFill>
                  <a:srgbClr val="9A4512">
                    <a:alpha val="4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29">
                <a:extLst>
                  <a:ext uri="{FF2B5EF4-FFF2-40B4-BE49-F238E27FC236}">
                    <a16:creationId xmlns:a16="http://schemas.microsoft.com/office/drawing/2014/main" id="{9D4645A9-1A13-3A46-A2A0-F6F2ECF3C597}"/>
                  </a:ext>
                </a:extLst>
              </p:cNvPr>
              <p:cNvSpPr/>
              <p:nvPr/>
            </p:nvSpPr>
            <p:spPr>
              <a:xfrm>
                <a:off x="26656059" y="17060285"/>
                <a:ext cx="1614824" cy="1404094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301074 h 2202500"/>
                  <a:gd name="connsiteX1" fmla="*/ 2044 w 2787185"/>
                  <a:gd name="connsiteY1" fmla="*/ 538405 h 2202500"/>
                  <a:gd name="connsiteX2" fmla="*/ 209127 w 2787185"/>
                  <a:gd name="connsiteY2" fmla="*/ 73556 h 2202500"/>
                  <a:gd name="connsiteX3" fmla="*/ 1115737 w 2787185"/>
                  <a:gd name="connsiteY3" fmla="*/ 174991 h 2202500"/>
                  <a:gd name="connsiteX4" fmla="*/ 1473134 w 2787185"/>
                  <a:gd name="connsiteY4" fmla="*/ 314084 h 2202500"/>
                  <a:gd name="connsiteX5" fmla="*/ 1772230 w 2787185"/>
                  <a:gd name="connsiteY5" fmla="*/ 585297 h 2202500"/>
                  <a:gd name="connsiteX6" fmla="*/ 2452167 w 2787185"/>
                  <a:gd name="connsiteY6" fmla="*/ 679081 h 2202500"/>
                  <a:gd name="connsiteX7" fmla="*/ 2766475 w 2787185"/>
                  <a:gd name="connsiteY7" fmla="*/ 972827 h 2202500"/>
                  <a:gd name="connsiteX8" fmla="*/ 2405276 w 2787185"/>
                  <a:gd name="connsiteY8" fmla="*/ 1417635 h 2202500"/>
                  <a:gd name="connsiteX9" fmla="*/ 1912907 w 2787185"/>
                  <a:gd name="connsiteY9" fmla="*/ 1757605 h 2202500"/>
                  <a:gd name="connsiteX10" fmla="*/ 1654999 w 2787185"/>
                  <a:gd name="connsiteY10" fmla="*/ 2144467 h 2202500"/>
                  <a:gd name="connsiteX11" fmla="*/ 1180058 w 2787185"/>
                  <a:gd name="connsiteY11" fmla="*/ 2159109 h 2202500"/>
                  <a:gd name="connsiteX12" fmla="*/ 740600 w 2787185"/>
                  <a:gd name="connsiteY12" fmla="*/ 1734158 h 2202500"/>
                  <a:gd name="connsiteX13" fmla="*/ 179793 w 2787185"/>
                  <a:gd name="connsiteY13" fmla="*/ 1301074 h 2202500"/>
                  <a:gd name="connsiteX0" fmla="*/ 179793 w 2787185"/>
                  <a:gd name="connsiteY0" fmla="*/ 1618983 h 2520409"/>
                  <a:gd name="connsiteX1" fmla="*/ 2044 w 2787185"/>
                  <a:gd name="connsiteY1" fmla="*/ 856314 h 2520409"/>
                  <a:gd name="connsiteX2" fmla="*/ 209127 w 2787185"/>
                  <a:gd name="connsiteY2" fmla="*/ 391465 h 2520409"/>
                  <a:gd name="connsiteX3" fmla="*/ 1029741 w 2787185"/>
                  <a:gd name="connsiteY3" fmla="*/ 13120 h 2520409"/>
                  <a:gd name="connsiteX4" fmla="*/ 1473134 w 2787185"/>
                  <a:gd name="connsiteY4" fmla="*/ 631993 h 2520409"/>
                  <a:gd name="connsiteX5" fmla="*/ 1772230 w 2787185"/>
                  <a:gd name="connsiteY5" fmla="*/ 903206 h 2520409"/>
                  <a:gd name="connsiteX6" fmla="*/ 2452167 w 2787185"/>
                  <a:gd name="connsiteY6" fmla="*/ 996990 h 2520409"/>
                  <a:gd name="connsiteX7" fmla="*/ 2766475 w 2787185"/>
                  <a:gd name="connsiteY7" fmla="*/ 1290736 h 2520409"/>
                  <a:gd name="connsiteX8" fmla="*/ 2405276 w 2787185"/>
                  <a:gd name="connsiteY8" fmla="*/ 1735544 h 2520409"/>
                  <a:gd name="connsiteX9" fmla="*/ 1912907 w 2787185"/>
                  <a:gd name="connsiteY9" fmla="*/ 2075514 h 2520409"/>
                  <a:gd name="connsiteX10" fmla="*/ 1654999 w 2787185"/>
                  <a:gd name="connsiteY10" fmla="*/ 2462376 h 2520409"/>
                  <a:gd name="connsiteX11" fmla="*/ 1180058 w 2787185"/>
                  <a:gd name="connsiteY11" fmla="*/ 2477018 h 2520409"/>
                  <a:gd name="connsiteX12" fmla="*/ 740600 w 2787185"/>
                  <a:gd name="connsiteY12" fmla="*/ 2052067 h 2520409"/>
                  <a:gd name="connsiteX13" fmla="*/ 179793 w 2787185"/>
                  <a:gd name="connsiteY13" fmla="*/ 1618983 h 2520409"/>
                  <a:gd name="connsiteX0" fmla="*/ 179793 w 2787185"/>
                  <a:gd name="connsiteY0" fmla="*/ 1613932 h 2515358"/>
                  <a:gd name="connsiteX1" fmla="*/ 2044 w 2787185"/>
                  <a:gd name="connsiteY1" fmla="*/ 851263 h 2515358"/>
                  <a:gd name="connsiteX2" fmla="*/ 266457 w 2787185"/>
                  <a:gd name="connsiteY2" fmla="*/ 596319 h 2515358"/>
                  <a:gd name="connsiteX3" fmla="*/ 1029741 w 2787185"/>
                  <a:gd name="connsiteY3" fmla="*/ 8069 h 2515358"/>
                  <a:gd name="connsiteX4" fmla="*/ 1473134 w 2787185"/>
                  <a:gd name="connsiteY4" fmla="*/ 626942 h 2515358"/>
                  <a:gd name="connsiteX5" fmla="*/ 1772230 w 2787185"/>
                  <a:gd name="connsiteY5" fmla="*/ 898155 h 2515358"/>
                  <a:gd name="connsiteX6" fmla="*/ 2452167 w 2787185"/>
                  <a:gd name="connsiteY6" fmla="*/ 991939 h 2515358"/>
                  <a:gd name="connsiteX7" fmla="*/ 2766475 w 2787185"/>
                  <a:gd name="connsiteY7" fmla="*/ 1285685 h 2515358"/>
                  <a:gd name="connsiteX8" fmla="*/ 2405276 w 2787185"/>
                  <a:gd name="connsiteY8" fmla="*/ 1730493 h 2515358"/>
                  <a:gd name="connsiteX9" fmla="*/ 1912907 w 2787185"/>
                  <a:gd name="connsiteY9" fmla="*/ 2070463 h 2515358"/>
                  <a:gd name="connsiteX10" fmla="*/ 1654999 w 2787185"/>
                  <a:gd name="connsiteY10" fmla="*/ 2457325 h 2515358"/>
                  <a:gd name="connsiteX11" fmla="*/ 1180058 w 2787185"/>
                  <a:gd name="connsiteY11" fmla="*/ 2471967 h 2515358"/>
                  <a:gd name="connsiteX12" fmla="*/ 740600 w 2787185"/>
                  <a:gd name="connsiteY12" fmla="*/ 2047016 h 2515358"/>
                  <a:gd name="connsiteX13" fmla="*/ 179793 w 2787185"/>
                  <a:gd name="connsiteY13" fmla="*/ 1613932 h 2515358"/>
                  <a:gd name="connsiteX0" fmla="*/ 179793 w 2787185"/>
                  <a:gd name="connsiteY0" fmla="*/ 1623650 h 2525076"/>
                  <a:gd name="connsiteX1" fmla="*/ 2044 w 2787185"/>
                  <a:gd name="connsiteY1" fmla="*/ 860981 h 2525076"/>
                  <a:gd name="connsiteX2" fmla="*/ 467114 w 2787185"/>
                  <a:gd name="connsiteY2" fmla="*/ 306175 h 2525076"/>
                  <a:gd name="connsiteX3" fmla="*/ 1029741 w 2787185"/>
                  <a:gd name="connsiteY3" fmla="*/ 17787 h 2525076"/>
                  <a:gd name="connsiteX4" fmla="*/ 1473134 w 2787185"/>
                  <a:gd name="connsiteY4" fmla="*/ 636660 h 2525076"/>
                  <a:gd name="connsiteX5" fmla="*/ 1772230 w 2787185"/>
                  <a:gd name="connsiteY5" fmla="*/ 907873 h 2525076"/>
                  <a:gd name="connsiteX6" fmla="*/ 2452167 w 2787185"/>
                  <a:gd name="connsiteY6" fmla="*/ 1001657 h 2525076"/>
                  <a:gd name="connsiteX7" fmla="*/ 2766475 w 2787185"/>
                  <a:gd name="connsiteY7" fmla="*/ 1295403 h 2525076"/>
                  <a:gd name="connsiteX8" fmla="*/ 2405276 w 2787185"/>
                  <a:gd name="connsiteY8" fmla="*/ 1740211 h 2525076"/>
                  <a:gd name="connsiteX9" fmla="*/ 1912907 w 2787185"/>
                  <a:gd name="connsiteY9" fmla="*/ 2080181 h 2525076"/>
                  <a:gd name="connsiteX10" fmla="*/ 1654999 w 2787185"/>
                  <a:gd name="connsiteY10" fmla="*/ 2467043 h 2525076"/>
                  <a:gd name="connsiteX11" fmla="*/ 1180058 w 2787185"/>
                  <a:gd name="connsiteY11" fmla="*/ 2481685 h 2525076"/>
                  <a:gd name="connsiteX12" fmla="*/ 740600 w 2787185"/>
                  <a:gd name="connsiteY12" fmla="*/ 2056734 h 2525076"/>
                  <a:gd name="connsiteX13" fmla="*/ 179793 w 2787185"/>
                  <a:gd name="connsiteY13" fmla="*/ 1623650 h 2525076"/>
                  <a:gd name="connsiteX0" fmla="*/ 19573 w 2626965"/>
                  <a:gd name="connsiteY0" fmla="*/ 1623652 h 2525078"/>
                  <a:gd name="connsiteX1" fmla="*/ 128477 w 2626965"/>
                  <a:gd name="connsiteY1" fmla="*/ 1100874 h 2525078"/>
                  <a:gd name="connsiteX2" fmla="*/ 306894 w 2626965"/>
                  <a:gd name="connsiteY2" fmla="*/ 306177 h 2525078"/>
                  <a:gd name="connsiteX3" fmla="*/ 869521 w 2626965"/>
                  <a:gd name="connsiteY3" fmla="*/ 17789 h 2525078"/>
                  <a:gd name="connsiteX4" fmla="*/ 1312914 w 2626965"/>
                  <a:gd name="connsiteY4" fmla="*/ 636662 h 2525078"/>
                  <a:gd name="connsiteX5" fmla="*/ 1612010 w 2626965"/>
                  <a:gd name="connsiteY5" fmla="*/ 907875 h 2525078"/>
                  <a:gd name="connsiteX6" fmla="*/ 2291947 w 2626965"/>
                  <a:gd name="connsiteY6" fmla="*/ 1001659 h 2525078"/>
                  <a:gd name="connsiteX7" fmla="*/ 2606255 w 2626965"/>
                  <a:gd name="connsiteY7" fmla="*/ 1295405 h 2525078"/>
                  <a:gd name="connsiteX8" fmla="*/ 2245056 w 2626965"/>
                  <a:gd name="connsiteY8" fmla="*/ 1740213 h 2525078"/>
                  <a:gd name="connsiteX9" fmla="*/ 1752687 w 2626965"/>
                  <a:gd name="connsiteY9" fmla="*/ 2080183 h 2525078"/>
                  <a:gd name="connsiteX10" fmla="*/ 1494779 w 2626965"/>
                  <a:gd name="connsiteY10" fmla="*/ 2467045 h 2525078"/>
                  <a:gd name="connsiteX11" fmla="*/ 1019838 w 2626965"/>
                  <a:gd name="connsiteY11" fmla="*/ 2481687 h 2525078"/>
                  <a:gd name="connsiteX12" fmla="*/ 580380 w 2626965"/>
                  <a:gd name="connsiteY12" fmla="*/ 2056736 h 2525078"/>
                  <a:gd name="connsiteX13" fmla="*/ 19573 w 2626965"/>
                  <a:gd name="connsiteY13" fmla="*/ 1623652 h 2525078"/>
                  <a:gd name="connsiteX0" fmla="*/ 151641 w 2501048"/>
                  <a:gd name="connsiteY0" fmla="*/ 1833556 h 2525078"/>
                  <a:gd name="connsiteX1" fmla="*/ 2560 w 2501048"/>
                  <a:gd name="connsiteY1" fmla="*/ 1100874 h 2525078"/>
                  <a:gd name="connsiteX2" fmla="*/ 180977 w 2501048"/>
                  <a:gd name="connsiteY2" fmla="*/ 306177 h 2525078"/>
                  <a:gd name="connsiteX3" fmla="*/ 743604 w 2501048"/>
                  <a:gd name="connsiteY3" fmla="*/ 17789 h 2525078"/>
                  <a:gd name="connsiteX4" fmla="*/ 1186997 w 2501048"/>
                  <a:gd name="connsiteY4" fmla="*/ 636662 h 2525078"/>
                  <a:gd name="connsiteX5" fmla="*/ 1486093 w 2501048"/>
                  <a:gd name="connsiteY5" fmla="*/ 907875 h 2525078"/>
                  <a:gd name="connsiteX6" fmla="*/ 2166030 w 2501048"/>
                  <a:gd name="connsiteY6" fmla="*/ 1001659 h 2525078"/>
                  <a:gd name="connsiteX7" fmla="*/ 2480338 w 2501048"/>
                  <a:gd name="connsiteY7" fmla="*/ 1295405 h 2525078"/>
                  <a:gd name="connsiteX8" fmla="*/ 2119139 w 2501048"/>
                  <a:gd name="connsiteY8" fmla="*/ 1740213 h 2525078"/>
                  <a:gd name="connsiteX9" fmla="*/ 1626770 w 2501048"/>
                  <a:gd name="connsiteY9" fmla="*/ 2080183 h 2525078"/>
                  <a:gd name="connsiteX10" fmla="*/ 1368862 w 2501048"/>
                  <a:gd name="connsiteY10" fmla="*/ 2467045 h 2525078"/>
                  <a:gd name="connsiteX11" fmla="*/ 893921 w 2501048"/>
                  <a:gd name="connsiteY11" fmla="*/ 2481687 h 2525078"/>
                  <a:gd name="connsiteX12" fmla="*/ 454463 w 2501048"/>
                  <a:gd name="connsiteY12" fmla="*/ 2056736 h 2525078"/>
                  <a:gd name="connsiteX13" fmla="*/ 151641 w 2501048"/>
                  <a:gd name="connsiteY13" fmla="*/ 1833556 h 2525078"/>
                  <a:gd name="connsiteX0" fmla="*/ 151639 w 2501046"/>
                  <a:gd name="connsiteY0" fmla="*/ 1833556 h 2480238"/>
                  <a:gd name="connsiteX1" fmla="*/ 2558 w 2501046"/>
                  <a:gd name="connsiteY1" fmla="*/ 1100874 h 2480238"/>
                  <a:gd name="connsiteX2" fmla="*/ 180975 w 2501046"/>
                  <a:gd name="connsiteY2" fmla="*/ 306177 h 2480238"/>
                  <a:gd name="connsiteX3" fmla="*/ 743602 w 2501046"/>
                  <a:gd name="connsiteY3" fmla="*/ 17789 h 2480238"/>
                  <a:gd name="connsiteX4" fmla="*/ 1186995 w 2501046"/>
                  <a:gd name="connsiteY4" fmla="*/ 636662 h 2480238"/>
                  <a:gd name="connsiteX5" fmla="*/ 1486091 w 2501046"/>
                  <a:gd name="connsiteY5" fmla="*/ 907875 h 2480238"/>
                  <a:gd name="connsiteX6" fmla="*/ 2166028 w 2501046"/>
                  <a:gd name="connsiteY6" fmla="*/ 1001659 h 2480238"/>
                  <a:gd name="connsiteX7" fmla="*/ 2480336 w 2501046"/>
                  <a:gd name="connsiteY7" fmla="*/ 1295405 h 2480238"/>
                  <a:gd name="connsiteX8" fmla="*/ 2119137 w 2501046"/>
                  <a:gd name="connsiteY8" fmla="*/ 1740213 h 2480238"/>
                  <a:gd name="connsiteX9" fmla="*/ 1626768 w 2501046"/>
                  <a:gd name="connsiteY9" fmla="*/ 2080183 h 2480238"/>
                  <a:gd name="connsiteX10" fmla="*/ 1368860 w 2501046"/>
                  <a:gd name="connsiteY10" fmla="*/ 2467045 h 2480238"/>
                  <a:gd name="connsiteX11" fmla="*/ 1065910 w 2501046"/>
                  <a:gd name="connsiteY11" fmla="*/ 2271784 h 2480238"/>
                  <a:gd name="connsiteX12" fmla="*/ 454461 w 2501046"/>
                  <a:gd name="connsiteY12" fmla="*/ 2056736 h 2480238"/>
                  <a:gd name="connsiteX13" fmla="*/ 151639 w 2501046"/>
                  <a:gd name="connsiteY13" fmla="*/ 1833556 h 2480238"/>
                  <a:gd name="connsiteX0" fmla="*/ 151639 w 2501046"/>
                  <a:gd name="connsiteY0" fmla="*/ 1833556 h 2467044"/>
                  <a:gd name="connsiteX1" fmla="*/ 2558 w 2501046"/>
                  <a:gd name="connsiteY1" fmla="*/ 1100874 h 2467044"/>
                  <a:gd name="connsiteX2" fmla="*/ 180975 w 2501046"/>
                  <a:gd name="connsiteY2" fmla="*/ 306177 h 2467044"/>
                  <a:gd name="connsiteX3" fmla="*/ 743602 w 2501046"/>
                  <a:gd name="connsiteY3" fmla="*/ 17789 h 2467044"/>
                  <a:gd name="connsiteX4" fmla="*/ 1186995 w 2501046"/>
                  <a:gd name="connsiteY4" fmla="*/ 636662 h 2467044"/>
                  <a:gd name="connsiteX5" fmla="*/ 1486091 w 2501046"/>
                  <a:gd name="connsiteY5" fmla="*/ 907875 h 2467044"/>
                  <a:gd name="connsiteX6" fmla="*/ 2166028 w 2501046"/>
                  <a:gd name="connsiteY6" fmla="*/ 1001659 h 2467044"/>
                  <a:gd name="connsiteX7" fmla="*/ 2480336 w 2501046"/>
                  <a:gd name="connsiteY7" fmla="*/ 1295405 h 2467044"/>
                  <a:gd name="connsiteX8" fmla="*/ 2119137 w 2501046"/>
                  <a:gd name="connsiteY8" fmla="*/ 1740213 h 2467044"/>
                  <a:gd name="connsiteX9" fmla="*/ 1626768 w 2501046"/>
                  <a:gd name="connsiteY9" fmla="*/ 2080183 h 2467044"/>
                  <a:gd name="connsiteX10" fmla="*/ 1368860 w 2501046"/>
                  <a:gd name="connsiteY10" fmla="*/ 2467045 h 2467044"/>
                  <a:gd name="connsiteX11" fmla="*/ 454461 w 2501046"/>
                  <a:gd name="connsiteY11" fmla="*/ 2056736 h 2467044"/>
                  <a:gd name="connsiteX12" fmla="*/ 151639 w 2501046"/>
                  <a:gd name="connsiteY12" fmla="*/ 1833556 h 2467044"/>
                  <a:gd name="connsiteX0" fmla="*/ 151639 w 2501046"/>
                  <a:gd name="connsiteY0" fmla="*/ 1833556 h 2287129"/>
                  <a:gd name="connsiteX1" fmla="*/ 2558 w 2501046"/>
                  <a:gd name="connsiteY1" fmla="*/ 1100874 h 2287129"/>
                  <a:gd name="connsiteX2" fmla="*/ 180975 w 2501046"/>
                  <a:gd name="connsiteY2" fmla="*/ 306177 h 2287129"/>
                  <a:gd name="connsiteX3" fmla="*/ 743602 w 2501046"/>
                  <a:gd name="connsiteY3" fmla="*/ 17789 h 2287129"/>
                  <a:gd name="connsiteX4" fmla="*/ 1186995 w 2501046"/>
                  <a:gd name="connsiteY4" fmla="*/ 636662 h 2287129"/>
                  <a:gd name="connsiteX5" fmla="*/ 1486091 w 2501046"/>
                  <a:gd name="connsiteY5" fmla="*/ 907875 h 2287129"/>
                  <a:gd name="connsiteX6" fmla="*/ 2166028 w 2501046"/>
                  <a:gd name="connsiteY6" fmla="*/ 1001659 h 2287129"/>
                  <a:gd name="connsiteX7" fmla="*/ 2480336 w 2501046"/>
                  <a:gd name="connsiteY7" fmla="*/ 1295405 h 2287129"/>
                  <a:gd name="connsiteX8" fmla="*/ 2119137 w 2501046"/>
                  <a:gd name="connsiteY8" fmla="*/ 1740213 h 2287129"/>
                  <a:gd name="connsiteX9" fmla="*/ 1626768 w 2501046"/>
                  <a:gd name="connsiteY9" fmla="*/ 2080183 h 2287129"/>
                  <a:gd name="connsiteX10" fmla="*/ 1024877 w 2501046"/>
                  <a:gd name="connsiteY10" fmla="*/ 2287129 h 2287129"/>
                  <a:gd name="connsiteX11" fmla="*/ 454461 w 2501046"/>
                  <a:gd name="connsiteY11" fmla="*/ 2056736 h 2287129"/>
                  <a:gd name="connsiteX12" fmla="*/ 151639 w 2501046"/>
                  <a:gd name="connsiteY12" fmla="*/ 1833556 h 2287129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486091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170775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8"/>
                  <a:gd name="connsiteY0" fmla="*/ 1842162 h 2295735"/>
                  <a:gd name="connsiteX1" fmla="*/ 2558 w 2501048"/>
                  <a:gd name="connsiteY1" fmla="*/ 1109480 h 2295735"/>
                  <a:gd name="connsiteX2" fmla="*/ 180975 w 2501048"/>
                  <a:gd name="connsiteY2" fmla="*/ 314783 h 2295735"/>
                  <a:gd name="connsiteX3" fmla="*/ 743602 w 2501048"/>
                  <a:gd name="connsiteY3" fmla="*/ 26395 h 2295735"/>
                  <a:gd name="connsiteX4" fmla="*/ 1170775 w 2501048"/>
                  <a:gd name="connsiteY4" fmla="*/ 916481 h 2295735"/>
                  <a:gd name="connsiteX5" fmla="*/ 2166028 w 2501048"/>
                  <a:gd name="connsiteY5" fmla="*/ 1010265 h 2295735"/>
                  <a:gd name="connsiteX6" fmla="*/ 2480337 w 2501048"/>
                  <a:gd name="connsiteY6" fmla="*/ 1094107 h 2295735"/>
                  <a:gd name="connsiteX7" fmla="*/ 2119137 w 2501048"/>
                  <a:gd name="connsiteY7" fmla="*/ 1748819 h 2295735"/>
                  <a:gd name="connsiteX8" fmla="*/ 1626768 w 2501048"/>
                  <a:gd name="connsiteY8" fmla="*/ 2088789 h 2295735"/>
                  <a:gd name="connsiteX9" fmla="*/ 1024877 w 2501048"/>
                  <a:gd name="connsiteY9" fmla="*/ 2295735 h 2295735"/>
                  <a:gd name="connsiteX10" fmla="*/ 454461 w 2501048"/>
                  <a:gd name="connsiteY10" fmla="*/ 2065342 h 2295735"/>
                  <a:gd name="connsiteX11" fmla="*/ 151639 w 2501048"/>
                  <a:gd name="connsiteY11" fmla="*/ 1842162 h 2295735"/>
                  <a:gd name="connsiteX0" fmla="*/ 151639 w 2501046"/>
                  <a:gd name="connsiteY0" fmla="*/ 1694067 h 2147640"/>
                  <a:gd name="connsiteX1" fmla="*/ 2558 w 2501046"/>
                  <a:gd name="connsiteY1" fmla="*/ 961385 h 2147640"/>
                  <a:gd name="connsiteX2" fmla="*/ 180975 w 2501046"/>
                  <a:gd name="connsiteY2" fmla="*/ 166688 h 2147640"/>
                  <a:gd name="connsiteX3" fmla="*/ 628940 w 2501046"/>
                  <a:gd name="connsiteY3" fmla="*/ 58219 h 2147640"/>
                  <a:gd name="connsiteX4" fmla="*/ 1170775 w 2501046"/>
                  <a:gd name="connsiteY4" fmla="*/ 768386 h 2147640"/>
                  <a:gd name="connsiteX5" fmla="*/ 2166028 w 2501046"/>
                  <a:gd name="connsiteY5" fmla="*/ 862170 h 2147640"/>
                  <a:gd name="connsiteX6" fmla="*/ 2480337 w 2501046"/>
                  <a:gd name="connsiteY6" fmla="*/ 946012 h 2147640"/>
                  <a:gd name="connsiteX7" fmla="*/ 2119137 w 2501046"/>
                  <a:gd name="connsiteY7" fmla="*/ 1600724 h 2147640"/>
                  <a:gd name="connsiteX8" fmla="*/ 1626768 w 2501046"/>
                  <a:gd name="connsiteY8" fmla="*/ 1940694 h 2147640"/>
                  <a:gd name="connsiteX9" fmla="*/ 1024877 w 2501046"/>
                  <a:gd name="connsiteY9" fmla="*/ 2147640 h 2147640"/>
                  <a:gd name="connsiteX10" fmla="*/ 454461 w 2501046"/>
                  <a:gd name="connsiteY10" fmla="*/ 1917247 h 2147640"/>
                  <a:gd name="connsiteX11" fmla="*/ 151639 w 2501046"/>
                  <a:gd name="connsiteY11" fmla="*/ 1694067 h 214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1046" h="2147640">
                    <a:moveTo>
                      <a:pt x="151639" y="1694067"/>
                    </a:moveTo>
                    <a:cubicBezTo>
                      <a:pt x="76322" y="1534757"/>
                      <a:pt x="-16664" y="1195958"/>
                      <a:pt x="2558" y="961385"/>
                    </a:cubicBezTo>
                    <a:cubicBezTo>
                      <a:pt x="21780" y="726812"/>
                      <a:pt x="3175" y="242888"/>
                      <a:pt x="180975" y="166688"/>
                    </a:cubicBezTo>
                    <a:cubicBezTo>
                      <a:pt x="499134" y="-17085"/>
                      <a:pt x="411421" y="-42064"/>
                      <a:pt x="628940" y="58219"/>
                    </a:cubicBezTo>
                    <a:cubicBezTo>
                      <a:pt x="846459" y="158502"/>
                      <a:pt x="933704" y="604408"/>
                      <a:pt x="1170775" y="768386"/>
                    </a:cubicBezTo>
                    <a:cubicBezTo>
                      <a:pt x="1407846" y="932364"/>
                      <a:pt x="2010090" y="770228"/>
                      <a:pt x="2166028" y="862170"/>
                    </a:cubicBezTo>
                    <a:cubicBezTo>
                      <a:pt x="2321966" y="954112"/>
                      <a:pt x="2431491" y="766259"/>
                      <a:pt x="2480337" y="946012"/>
                    </a:cubicBezTo>
                    <a:cubicBezTo>
                      <a:pt x="2576075" y="1231273"/>
                      <a:pt x="2320013" y="1516821"/>
                      <a:pt x="2119137" y="1600724"/>
                    </a:cubicBezTo>
                    <a:cubicBezTo>
                      <a:pt x="1976876" y="1731520"/>
                      <a:pt x="1753768" y="1815648"/>
                      <a:pt x="1626768" y="1940694"/>
                    </a:cubicBezTo>
                    <a:cubicBezTo>
                      <a:pt x="1499768" y="2065740"/>
                      <a:pt x="1162649" y="2088538"/>
                      <a:pt x="1024877" y="2147640"/>
                    </a:cubicBezTo>
                    <a:cubicBezTo>
                      <a:pt x="829493" y="2143732"/>
                      <a:pt x="657331" y="2022829"/>
                      <a:pt x="454461" y="1917247"/>
                    </a:cubicBezTo>
                    <a:cubicBezTo>
                      <a:pt x="251591" y="1811666"/>
                      <a:pt x="226956" y="1853377"/>
                      <a:pt x="151639" y="16940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rgbClr val="E58869"/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rgbClr val="9A4512">
                    <a:alpha val="3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D6CB38-5597-BB4F-8AAF-05998F919D3C}"/>
                </a:ext>
              </a:extLst>
            </p:cNvPr>
            <p:cNvGrpSpPr/>
            <p:nvPr/>
          </p:nvGrpSpPr>
          <p:grpSpPr>
            <a:xfrm rot="11054586">
              <a:off x="3430605" y="1533813"/>
              <a:ext cx="1081818" cy="1494197"/>
              <a:chOff x="22362915" y="17519514"/>
              <a:chExt cx="1588047" cy="2365937"/>
            </a:xfrm>
          </p:grpSpPr>
          <p:sp>
            <p:nvSpPr>
              <p:cNvPr id="51" name="Oval 29">
                <a:extLst>
                  <a:ext uri="{FF2B5EF4-FFF2-40B4-BE49-F238E27FC236}">
                    <a16:creationId xmlns:a16="http://schemas.microsoft.com/office/drawing/2014/main" id="{4039C3B3-A6E6-F546-B036-52B525F92857}"/>
                  </a:ext>
                </a:extLst>
              </p:cNvPr>
              <p:cNvSpPr/>
              <p:nvPr/>
            </p:nvSpPr>
            <p:spPr>
              <a:xfrm rot="15128627">
                <a:off x="21973970" y="17908459"/>
                <a:ext cx="2365937" cy="1588047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24678 w 2787185"/>
                  <a:gd name="connsiteY5" fmla="*/ 470814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403840 w 2787185"/>
                  <a:gd name="connsiteY4" fmla="*/ 414089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528570 w 2787185"/>
                  <a:gd name="connsiteY4" fmla="*/ 343753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230668 w 2838060"/>
                  <a:gd name="connsiteY0" fmla="*/ 1278061 h 2179487"/>
                  <a:gd name="connsiteX1" fmla="*/ 52919 w 2838060"/>
                  <a:gd name="connsiteY1" fmla="*/ 515392 h 2179487"/>
                  <a:gd name="connsiteX2" fmla="*/ 82678 w 2838060"/>
                  <a:gd name="connsiteY2" fmla="*/ 93365 h 2179487"/>
                  <a:gd name="connsiteX3" fmla="*/ 1249766 w 2838060"/>
                  <a:gd name="connsiteY3" fmla="*/ 116809 h 2179487"/>
                  <a:gd name="connsiteX4" fmla="*/ 1579445 w 2838060"/>
                  <a:gd name="connsiteY4" fmla="*/ 162119 h 2179487"/>
                  <a:gd name="connsiteX5" fmla="*/ 1975553 w 2838060"/>
                  <a:gd name="connsiteY5" fmla="*/ 292653 h 2179487"/>
                  <a:gd name="connsiteX6" fmla="*/ 2503042 w 2838060"/>
                  <a:gd name="connsiteY6" fmla="*/ 773299 h 2179487"/>
                  <a:gd name="connsiteX7" fmla="*/ 2817350 w 2838060"/>
                  <a:gd name="connsiteY7" fmla="*/ 949814 h 2179487"/>
                  <a:gd name="connsiteX8" fmla="*/ 2456151 w 2838060"/>
                  <a:gd name="connsiteY8" fmla="*/ 1394622 h 2179487"/>
                  <a:gd name="connsiteX9" fmla="*/ 1963782 w 2838060"/>
                  <a:gd name="connsiteY9" fmla="*/ 1734592 h 2179487"/>
                  <a:gd name="connsiteX10" fmla="*/ 1705874 w 2838060"/>
                  <a:gd name="connsiteY10" fmla="*/ 2121454 h 2179487"/>
                  <a:gd name="connsiteX11" fmla="*/ 1230933 w 2838060"/>
                  <a:gd name="connsiteY11" fmla="*/ 2136096 h 2179487"/>
                  <a:gd name="connsiteX12" fmla="*/ 791475 w 2838060"/>
                  <a:gd name="connsiteY12" fmla="*/ 1711145 h 2179487"/>
                  <a:gd name="connsiteX13" fmla="*/ 230668 w 2838060"/>
                  <a:gd name="connsiteY13" fmla="*/ 1278061 h 2179487"/>
                  <a:gd name="connsiteX0" fmla="*/ 212114 w 2819506"/>
                  <a:gd name="connsiteY0" fmla="*/ 1278061 h 2179487"/>
                  <a:gd name="connsiteX1" fmla="*/ 117519 w 2819506"/>
                  <a:gd name="connsiteY1" fmla="*/ 831915 h 2179487"/>
                  <a:gd name="connsiteX2" fmla="*/ 64124 w 2819506"/>
                  <a:gd name="connsiteY2" fmla="*/ 93365 h 2179487"/>
                  <a:gd name="connsiteX3" fmla="*/ 1231212 w 2819506"/>
                  <a:gd name="connsiteY3" fmla="*/ 116809 h 2179487"/>
                  <a:gd name="connsiteX4" fmla="*/ 1560891 w 2819506"/>
                  <a:gd name="connsiteY4" fmla="*/ 162119 h 2179487"/>
                  <a:gd name="connsiteX5" fmla="*/ 1956999 w 2819506"/>
                  <a:gd name="connsiteY5" fmla="*/ 292653 h 2179487"/>
                  <a:gd name="connsiteX6" fmla="*/ 2484488 w 2819506"/>
                  <a:gd name="connsiteY6" fmla="*/ 773299 h 2179487"/>
                  <a:gd name="connsiteX7" fmla="*/ 2798796 w 2819506"/>
                  <a:gd name="connsiteY7" fmla="*/ 949814 h 2179487"/>
                  <a:gd name="connsiteX8" fmla="*/ 2437597 w 2819506"/>
                  <a:gd name="connsiteY8" fmla="*/ 1394622 h 2179487"/>
                  <a:gd name="connsiteX9" fmla="*/ 1945228 w 2819506"/>
                  <a:gd name="connsiteY9" fmla="*/ 1734592 h 2179487"/>
                  <a:gd name="connsiteX10" fmla="*/ 1687320 w 2819506"/>
                  <a:gd name="connsiteY10" fmla="*/ 2121454 h 2179487"/>
                  <a:gd name="connsiteX11" fmla="*/ 1212379 w 2819506"/>
                  <a:gd name="connsiteY11" fmla="*/ 2136096 h 2179487"/>
                  <a:gd name="connsiteX12" fmla="*/ 772921 w 2819506"/>
                  <a:gd name="connsiteY12" fmla="*/ 1711145 h 2179487"/>
                  <a:gd name="connsiteX13" fmla="*/ 212114 w 2819506"/>
                  <a:gd name="connsiteY13" fmla="*/ 1278061 h 2179487"/>
                  <a:gd name="connsiteX0" fmla="*/ 237126 w 2844518"/>
                  <a:gd name="connsiteY0" fmla="*/ 1278061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237126 w 2844518"/>
                  <a:gd name="connsiteY13" fmla="*/ 1278061 h 2179487"/>
                  <a:gd name="connsiteX0" fmla="*/ 486586 w 2844518"/>
                  <a:gd name="connsiteY0" fmla="*/ 1324953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486586 w 2844518"/>
                  <a:gd name="connsiteY13" fmla="*/ 1324953 h 2179487"/>
                  <a:gd name="connsiteX0" fmla="*/ 472302 w 2830234"/>
                  <a:gd name="connsiteY0" fmla="*/ 1324953 h 2179487"/>
                  <a:gd name="connsiteX1" fmla="*/ 183682 w 2830234"/>
                  <a:gd name="connsiteY1" fmla="*/ 738130 h 2179487"/>
                  <a:gd name="connsiteX2" fmla="*/ 74852 w 2830234"/>
                  <a:gd name="connsiteY2" fmla="*/ 93365 h 2179487"/>
                  <a:gd name="connsiteX3" fmla="*/ 1241940 w 2830234"/>
                  <a:gd name="connsiteY3" fmla="*/ 116809 h 2179487"/>
                  <a:gd name="connsiteX4" fmla="*/ 1571619 w 2830234"/>
                  <a:gd name="connsiteY4" fmla="*/ 162119 h 2179487"/>
                  <a:gd name="connsiteX5" fmla="*/ 1967727 w 2830234"/>
                  <a:gd name="connsiteY5" fmla="*/ 292653 h 2179487"/>
                  <a:gd name="connsiteX6" fmla="*/ 2495216 w 2830234"/>
                  <a:gd name="connsiteY6" fmla="*/ 773299 h 2179487"/>
                  <a:gd name="connsiteX7" fmla="*/ 2809524 w 2830234"/>
                  <a:gd name="connsiteY7" fmla="*/ 949814 h 2179487"/>
                  <a:gd name="connsiteX8" fmla="*/ 2448325 w 2830234"/>
                  <a:gd name="connsiteY8" fmla="*/ 1394622 h 2179487"/>
                  <a:gd name="connsiteX9" fmla="*/ 1955956 w 2830234"/>
                  <a:gd name="connsiteY9" fmla="*/ 1734592 h 2179487"/>
                  <a:gd name="connsiteX10" fmla="*/ 1698048 w 2830234"/>
                  <a:gd name="connsiteY10" fmla="*/ 2121454 h 2179487"/>
                  <a:gd name="connsiteX11" fmla="*/ 1223107 w 2830234"/>
                  <a:gd name="connsiteY11" fmla="*/ 2136096 h 2179487"/>
                  <a:gd name="connsiteX12" fmla="*/ 783649 w 2830234"/>
                  <a:gd name="connsiteY12" fmla="*/ 1711145 h 2179487"/>
                  <a:gd name="connsiteX13" fmla="*/ 472302 w 2830234"/>
                  <a:gd name="connsiteY13" fmla="*/ 1324953 h 2179487"/>
                  <a:gd name="connsiteX0" fmla="*/ 472302 w 2830234"/>
                  <a:gd name="connsiteY0" fmla="*/ 1324953 h 2186034"/>
                  <a:gd name="connsiteX1" fmla="*/ 183682 w 2830234"/>
                  <a:gd name="connsiteY1" fmla="*/ 738130 h 2186034"/>
                  <a:gd name="connsiteX2" fmla="*/ 74852 w 2830234"/>
                  <a:gd name="connsiteY2" fmla="*/ 93365 h 2186034"/>
                  <a:gd name="connsiteX3" fmla="*/ 1241940 w 2830234"/>
                  <a:gd name="connsiteY3" fmla="*/ 116809 h 2186034"/>
                  <a:gd name="connsiteX4" fmla="*/ 1571619 w 2830234"/>
                  <a:gd name="connsiteY4" fmla="*/ 162119 h 2186034"/>
                  <a:gd name="connsiteX5" fmla="*/ 1967727 w 2830234"/>
                  <a:gd name="connsiteY5" fmla="*/ 292653 h 2186034"/>
                  <a:gd name="connsiteX6" fmla="*/ 2495216 w 2830234"/>
                  <a:gd name="connsiteY6" fmla="*/ 773299 h 2186034"/>
                  <a:gd name="connsiteX7" fmla="*/ 2809524 w 2830234"/>
                  <a:gd name="connsiteY7" fmla="*/ 949814 h 2186034"/>
                  <a:gd name="connsiteX8" fmla="*/ 2448325 w 2830234"/>
                  <a:gd name="connsiteY8" fmla="*/ 1394622 h 2186034"/>
                  <a:gd name="connsiteX9" fmla="*/ 1955956 w 2830234"/>
                  <a:gd name="connsiteY9" fmla="*/ 1734592 h 2186034"/>
                  <a:gd name="connsiteX10" fmla="*/ 1698048 w 2830234"/>
                  <a:gd name="connsiteY10" fmla="*/ 2121454 h 2186034"/>
                  <a:gd name="connsiteX11" fmla="*/ 1223107 w 2830234"/>
                  <a:gd name="connsiteY11" fmla="*/ 2136096 h 2186034"/>
                  <a:gd name="connsiteX12" fmla="*/ 963814 w 2830234"/>
                  <a:gd name="connsiteY12" fmla="*/ 1617362 h 2186034"/>
                  <a:gd name="connsiteX13" fmla="*/ 472302 w 2830234"/>
                  <a:gd name="connsiteY13" fmla="*/ 1324953 h 2186034"/>
                  <a:gd name="connsiteX0" fmla="*/ 472302 w 2830234"/>
                  <a:gd name="connsiteY0" fmla="*/ 1324953 h 2130115"/>
                  <a:gd name="connsiteX1" fmla="*/ 183682 w 2830234"/>
                  <a:gd name="connsiteY1" fmla="*/ 738130 h 2130115"/>
                  <a:gd name="connsiteX2" fmla="*/ 74852 w 2830234"/>
                  <a:gd name="connsiteY2" fmla="*/ 93365 h 2130115"/>
                  <a:gd name="connsiteX3" fmla="*/ 1241940 w 2830234"/>
                  <a:gd name="connsiteY3" fmla="*/ 116809 h 2130115"/>
                  <a:gd name="connsiteX4" fmla="*/ 1571619 w 2830234"/>
                  <a:gd name="connsiteY4" fmla="*/ 162119 h 2130115"/>
                  <a:gd name="connsiteX5" fmla="*/ 1967727 w 2830234"/>
                  <a:gd name="connsiteY5" fmla="*/ 292653 h 2130115"/>
                  <a:gd name="connsiteX6" fmla="*/ 2495216 w 2830234"/>
                  <a:gd name="connsiteY6" fmla="*/ 773299 h 2130115"/>
                  <a:gd name="connsiteX7" fmla="*/ 2809524 w 2830234"/>
                  <a:gd name="connsiteY7" fmla="*/ 949814 h 2130115"/>
                  <a:gd name="connsiteX8" fmla="*/ 2448325 w 2830234"/>
                  <a:gd name="connsiteY8" fmla="*/ 1394622 h 2130115"/>
                  <a:gd name="connsiteX9" fmla="*/ 1955956 w 2830234"/>
                  <a:gd name="connsiteY9" fmla="*/ 1734592 h 2130115"/>
                  <a:gd name="connsiteX10" fmla="*/ 1698048 w 2830234"/>
                  <a:gd name="connsiteY10" fmla="*/ 2121454 h 2130115"/>
                  <a:gd name="connsiteX11" fmla="*/ 1458707 w 2830234"/>
                  <a:gd name="connsiteY11" fmla="*/ 1784404 h 2130115"/>
                  <a:gd name="connsiteX12" fmla="*/ 963814 w 2830234"/>
                  <a:gd name="connsiteY12" fmla="*/ 1617362 h 2130115"/>
                  <a:gd name="connsiteX13" fmla="*/ 472302 w 2830234"/>
                  <a:gd name="connsiteY13" fmla="*/ 1324953 h 2130115"/>
                  <a:gd name="connsiteX0" fmla="*/ 472302 w 2830234"/>
                  <a:gd name="connsiteY0" fmla="*/ 1324953 h 1794614"/>
                  <a:gd name="connsiteX1" fmla="*/ 183682 w 2830234"/>
                  <a:gd name="connsiteY1" fmla="*/ 738130 h 1794614"/>
                  <a:gd name="connsiteX2" fmla="*/ 74852 w 2830234"/>
                  <a:gd name="connsiteY2" fmla="*/ 93365 h 1794614"/>
                  <a:gd name="connsiteX3" fmla="*/ 1241940 w 2830234"/>
                  <a:gd name="connsiteY3" fmla="*/ 116809 h 1794614"/>
                  <a:gd name="connsiteX4" fmla="*/ 1571619 w 2830234"/>
                  <a:gd name="connsiteY4" fmla="*/ 162119 h 1794614"/>
                  <a:gd name="connsiteX5" fmla="*/ 1967727 w 2830234"/>
                  <a:gd name="connsiteY5" fmla="*/ 292653 h 1794614"/>
                  <a:gd name="connsiteX6" fmla="*/ 2495216 w 2830234"/>
                  <a:gd name="connsiteY6" fmla="*/ 773299 h 1794614"/>
                  <a:gd name="connsiteX7" fmla="*/ 2809524 w 2830234"/>
                  <a:gd name="connsiteY7" fmla="*/ 949814 h 1794614"/>
                  <a:gd name="connsiteX8" fmla="*/ 2448325 w 2830234"/>
                  <a:gd name="connsiteY8" fmla="*/ 1394622 h 1794614"/>
                  <a:gd name="connsiteX9" fmla="*/ 1955956 w 2830234"/>
                  <a:gd name="connsiteY9" fmla="*/ 1734592 h 1794614"/>
                  <a:gd name="connsiteX10" fmla="*/ 1458707 w 2830234"/>
                  <a:gd name="connsiteY10" fmla="*/ 1784404 h 1794614"/>
                  <a:gd name="connsiteX11" fmla="*/ 963814 w 2830234"/>
                  <a:gd name="connsiteY11" fmla="*/ 1617362 h 1794614"/>
                  <a:gd name="connsiteX12" fmla="*/ 472302 w 2830234"/>
                  <a:gd name="connsiteY12" fmla="*/ 1324953 h 1794614"/>
                  <a:gd name="connsiteX0" fmla="*/ 472302 w 2830234"/>
                  <a:gd name="connsiteY0" fmla="*/ 1324953 h 1784736"/>
                  <a:gd name="connsiteX1" fmla="*/ 183682 w 2830234"/>
                  <a:gd name="connsiteY1" fmla="*/ 738130 h 1784736"/>
                  <a:gd name="connsiteX2" fmla="*/ 74852 w 2830234"/>
                  <a:gd name="connsiteY2" fmla="*/ 93365 h 1784736"/>
                  <a:gd name="connsiteX3" fmla="*/ 1241940 w 2830234"/>
                  <a:gd name="connsiteY3" fmla="*/ 116809 h 1784736"/>
                  <a:gd name="connsiteX4" fmla="*/ 1571619 w 2830234"/>
                  <a:gd name="connsiteY4" fmla="*/ 162119 h 1784736"/>
                  <a:gd name="connsiteX5" fmla="*/ 1967727 w 2830234"/>
                  <a:gd name="connsiteY5" fmla="*/ 292653 h 1784736"/>
                  <a:gd name="connsiteX6" fmla="*/ 2495216 w 2830234"/>
                  <a:gd name="connsiteY6" fmla="*/ 773299 h 1784736"/>
                  <a:gd name="connsiteX7" fmla="*/ 2809524 w 2830234"/>
                  <a:gd name="connsiteY7" fmla="*/ 949814 h 1784736"/>
                  <a:gd name="connsiteX8" fmla="*/ 2448325 w 2830234"/>
                  <a:gd name="connsiteY8" fmla="*/ 1394622 h 1784736"/>
                  <a:gd name="connsiteX9" fmla="*/ 2052967 w 2830234"/>
                  <a:gd name="connsiteY9" fmla="*/ 1652530 h 1784736"/>
                  <a:gd name="connsiteX10" fmla="*/ 1458707 w 2830234"/>
                  <a:gd name="connsiteY10" fmla="*/ 1784404 h 1784736"/>
                  <a:gd name="connsiteX11" fmla="*/ 963814 w 2830234"/>
                  <a:gd name="connsiteY11" fmla="*/ 1617362 h 1784736"/>
                  <a:gd name="connsiteX12" fmla="*/ 472302 w 2830234"/>
                  <a:gd name="connsiteY12" fmla="*/ 1324953 h 1784736"/>
                  <a:gd name="connsiteX0" fmla="*/ 472302 w 2830234"/>
                  <a:gd name="connsiteY0" fmla="*/ 1324953 h 1721033"/>
                  <a:gd name="connsiteX1" fmla="*/ 183682 w 2830234"/>
                  <a:gd name="connsiteY1" fmla="*/ 738130 h 1721033"/>
                  <a:gd name="connsiteX2" fmla="*/ 74852 w 2830234"/>
                  <a:gd name="connsiteY2" fmla="*/ 93365 h 1721033"/>
                  <a:gd name="connsiteX3" fmla="*/ 1241940 w 2830234"/>
                  <a:gd name="connsiteY3" fmla="*/ 116809 h 1721033"/>
                  <a:gd name="connsiteX4" fmla="*/ 1571619 w 2830234"/>
                  <a:gd name="connsiteY4" fmla="*/ 162119 h 1721033"/>
                  <a:gd name="connsiteX5" fmla="*/ 1967727 w 2830234"/>
                  <a:gd name="connsiteY5" fmla="*/ 292653 h 1721033"/>
                  <a:gd name="connsiteX6" fmla="*/ 2495216 w 2830234"/>
                  <a:gd name="connsiteY6" fmla="*/ 773299 h 1721033"/>
                  <a:gd name="connsiteX7" fmla="*/ 2809524 w 2830234"/>
                  <a:gd name="connsiteY7" fmla="*/ 949814 h 1721033"/>
                  <a:gd name="connsiteX8" fmla="*/ 2448325 w 2830234"/>
                  <a:gd name="connsiteY8" fmla="*/ 1394622 h 1721033"/>
                  <a:gd name="connsiteX9" fmla="*/ 2052967 w 2830234"/>
                  <a:gd name="connsiteY9" fmla="*/ 1652530 h 1721033"/>
                  <a:gd name="connsiteX10" fmla="*/ 1528002 w 2830234"/>
                  <a:gd name="connsiteY10" fmla="*/ 1714065 h 1721033"/>
                  <a:gd name="connsiteX11" fmla="*/ 963814 w 2830234"/>
                  <a:gd name="connsiteY11" fmla="*/ 1617362 h 1721033"/>
                  <a:gd name="connsiteX12" fmla="*/ 472302 w 2830234"/>
                  <a:gd name="connsiteY12" fmla="*/ 1324953 h 1721033"/>
                  <a:gd name="connsiteX0" fmla="*/ 472302 w 2830234"/>
                  <a:gd name="connsiteY0" fmla="*/ 1324953 h 1720180"/>
                  <a:gd name="connsiteX1" fmla="*/ 183682 w 2830234"/>
                  <a:gd name="connsiteY1" fmla="*/ 738130 h 1720180"/>
                  <a:gd name="connsiteX2" fmla="*/ 74852 w 2830234"/>
                  <a:gd name="connsiteY2" fmla="*/ 93365 h 1720180"/>
                  <a:gd name="connsiteX3" fmla="*/ 1241940 w 2830234"/>
                  <a:gd name="connsiteY3" fmla="*/ 116809 h 1720180"/>
                  <a:gd name="connsiteX4" fmla="*/ 1571619 w 2830234"/>
                  <a:gd name="connsiteY4" fmla="*/ 162119 h 1720180"/>
                  <a:gd name="connsiteX5" fmla="*/ 1967727 w 2830234"/>
                  <a:gd name="connsiteY5" fmla="*/ 292653 h 1720180"/>
                  <a:gd name="connsiteX6" fmla="*/ 2495216 w 2830234"/>
                  <a:gd name="connsiteY6" fmla="*/ 773299 h 1720180"/>
                  <a:gd name="connsiteX7" fmla="*/ 2809524 w 2830234"/>
                  <a:gd name="connsiteY7" fmla="*/ 949814 h 1720180"/>
                  <a:gd name="connsiteX8" fmla="*/ 2448325 w 2830234"/>
                  <a:gd name="connsiteY8" fmla="*/ 1394622 h 1720180"/>
                  <a:gd name="connsiteX9" fmla="*/ 2052967 w 2830234"/>
                  <a:gd name="connsiteY9" fmla="*/ 1652530 h 1720180"/>
                  <a:gd name="connsiteX10" fmla="*/ 1528002 w 2830234"/>
                  <a:gd name="connsiteY10" fmla="*/ 1714065 h 1720180"/>
                  <a:gd name="connsiteX11" fmla="*/ 839084 w 2830234"/>
                  <a:gd name="connsiteY11" fmla="*/ 1558748 h 1720180"/>
                  <a:gd name="connsiteX12" fmla="*/ 472302 w 2830234"/>
                  <a:gd name="connsiteY12" fmla="*/ 1324953 h 1720180"/>
                  <a:gd name="connsiteX0" fmla="*/ 472302 w 2830234"/>
                  <a:gd name="connsiteY0" fmla="*/ 1314570 h 1709797"/>
                  <a:gd name="connsiteX1" fmla="*/ 183682 w 2830234"/>
                  <a:gd name="connsiteY1" fmla="*/ 727747 h 1709797"/>
                  <a:gd name="connsiteX2" fmla="*/ 74852 w 2830234"/>
                  <a:gd name="connsiteY2" fmla="*/ 82982 h 1709797"/>
                  <a:gd name="connsiteX3" fmla="*/ 1241940 w 2830234"/>
                  <a:gd name="connsiteY3" fmla="*/ 106426 h 1709797"/>
                  <a:gd name="connsiteX4" fmla="*/ 1967727 w 2830234"/>
                  <a:gd name="connsiteY4" fmla="*/ 282270 h 1709797"/>
                  <a:gd name="connsiteX5" fmla="*/ 2495216 w 2830234"/>
                  <a:gd name="connsiteY5" fmla="*/ 762916 h 1709797"/>
                  <a:gd name="connsiteX6" fmla="*/ 2809524 w 2830234"/>
                  <a:gd name="connsiteY6" fmla="*/ 939431 h 1709797"/>
                  <a:gd name="connsiteX7" fmla="*/ 2448325 w 2830234"/>
                  <a:gd name="connsiteY7" fmla="*/ 1384239 h 1709797"/>
                  <a:gd name="connsiteX8" fmla="*/ 2052967 w 2830234"/>
                  <a:gd name="connsiteY8" fmla="*/ 1642147 h 1709797"/>
                  <a:gd name="connsiteX9" fmla="*/ 1528002 w 2830234"/>
                  <a:gd name="connsiteY9" fmla="*/ 1703682 h 1709797"/>
                  <a:gd name="connsiteX10" fmla="*/ 839084 w 2830234"/>
                  <a:gd name="connsiteY10" fmla="*/ 1548365 h 1709797"/>
                  <a:gd name="connsiteX11" fmla="*/ 472302 w 2830234"/>
                  <a:gd name="connsiteY11" fmla="*/ 1314570 h 1709797"/>
                  <a:gd name="connsiteX0" fmla="*/ 472302 w 2843409"/>
                  <a:gd name="connsiteY0" fmla="*/ 1314570 h 1709797"/>
                  <a:gd name="connsiteX1" fmla="*/ 183682 w 2843409"/>
                  <a:gd name="connsiteY1" fmla="*/ 727747 h 1709797"/>
                  <a:gd name="connsiteX2" fmla="*/ 74852 w 2843409"/>
                  <a:gd name="connsiteY2" fmla="*/ 82982 h 1709797"/>
                  <a:gd name="connsiteX3" fmla="*/ 1241940 w 2843409"/>
                  <a:gd name="connsiteY3" fmla="*/ 106426 h 1709797"/>
                  <a:gd name="connsiteX4" fmla="*/ 1967727 w 2843409"/>
                  <a:gd name="connsiteY4" fmla="*/ 282270 h 1709797"/>
                  <a:gd name="connsiteX5" fmla="*/ 2495216 w 2843409"/>
                  <a:gd name="connsiteY5" fmla="*/ 762916 h 1709797"/>
                  <a:gd name="connsiteX6" fmla="*/ 2809524 w 2843409"/>
                  <a:gd name="connsiteY6" fmla="*/ 939431 h 1709797"/>
                  <a:gd name="connsiteX7" fmla="*/ 2586913 w 2843409"/>
                  <a:gd name="connsiteY7" fmla="*/ 1501472 h 1709797"/>
                  <a:gd name="connsiteX8" fmla="*/ 2052967 w 2843409"/>
                  <a:gd name="connsiteY8" fmla="*/ 1642147 h 1709797"/>
                  <a:gd name="connsiteX9" fmla="*/ 1528002 w 2843409"/>
                  <a:gd name="connsiteY9" fmla="*/ 1703682 h 1709797"/>
                  <a:gd name="connsiteX10" fmla="*/ 839084 w 2843409"/>
                  <a:gd name="connsiteY10" fmla="*/ 1548365 h 1709797"/>
                  <a:gd name="connsiteX11" fmla="*/ 472302 w 2843409"/>
                  <a:gd name="connsiteY11" fmla="*/ 1314570 h 1709797"/>
                  <a:gd name="connsiteX0" fmla="*/ 472302 w 2843410"/>
                  <a:gd name="connsiteY0" fmla="*/ 1314570 h 1709797"/>
                  <a:gd name="connsiteX1" fmla="*/ 183682 w 2843410"/>
                  <a:gd name="connsiteY1" fmla="*/ 727747 h 1709797"/>
                  <a:gd name="connsiteX2" fmla="*/ 74852 w 2843410"/>
                  <a:gd name="connsiteY2" fmla="*/ 82982 h 1709797"/>
                  <a:gd name="connsiteX3" fmla="*/ 1241940 w 2843410"/>
                  <a:gd name="connsiteY3" fmla="*/ 106426 h 1709797"/>
                  <a:gd name="connsiteX4" fmla="*/ 1967727 w 2843410"/>
                  <a:gd name="connsiteY4" fmla="*/ 282270 h 1709797"/>
                  <a:gd name="connsiteX5" fmla="*/ 2495216 w 2843410"/>
                  <a:gd name="connsiteY5" fmla="*/ 762916 h 1709797"/>
                  <a:gd name="connsiteX6" fmla="*/ 2809524 w 2843410"/>
                  <a:gd name="connsiteY6" fmla="*/ 1056662 h 1709797"/>
                  <a:gd name="connsiteX7" fmla="*/ 2586913 w 2843410"/>
                  <a:gd name="connsiteY7" fmla="*/ 1501472 h 1709797"/>
                  <a:gd name="connsiteX8" fmla="*/ 2052967 w 2843410"/>
                  <a:gd name="connsiteY8" fmla="*/ 1642147 h 1709797"/>
                  <a:gd name="connsiteX9" fmla="*/ 1528002 w 2843410"/>
                  <a:gd name="connsiteY9" fmla="*/ 1703682 h 1709797"/>
                  <a:gd name="connsiteX10" fmla="*/ 839084 w 2843410"/>
                  <a:gd name="connsiteY10" fmla="*/ 1548365 h 1709797"/>
                  <a:gd name="connsiteX11" fmla="*/ 472302 w 2843410"/>
                  <a:gd name="connsiteY11" fmla="*/ 1314570 h 1709797"/>
                  <a:gd name="connsiteX0" fmla="*/ 472302 w 2769425"/>
                  <a:gd name="connsiteY0" fmla="*/ 1314570 h 1709797"/>
                  <a:gd name="connsiteX1" fmla="*/ 183682 w 2769425"/>
                  <a:gd name="connsiteY1" fmla="*/ 727747 h 1709797"/>
                  <a:gd name="connsiteX2" fmla="*/ 74852 w 2769425"/>
                  <a:gd name="connsiteY2" fmla="*/ 82982 h 1709797"/>
                  <a:gd name="connsiteX3" fmla="*/ 1241940 w 2769425"/>
                  <a:gd name="connsiteY3" fmla="*/ 106426 h 1709797"/>
                  <a:gd name="connsiteX4" fmla="*/ 1967727 w 2769425"/>
                  <a:gd name="connsiteY4" fmla="*/ 282270 h 1709797"/>
                  <a:gd name="connsiteX5" fmla="*/ 2495216 w 2769425"/>
                  <a:gd name="connsiteY5" fmla="*/ 762916 h 1709797"/>
                  <a:gd name="connsiteX6" fmla="*/ 2714857 w 2769425"/>
                  <a:gd name="connsiteY6" fmla="*/ 879606 h 1709797"/>
                  <a:gd name="connsiteX7" fmla="*/ 2586913 w 2769425"/>
                  <a:gd name="connsiteY7" fmla="*/ 1501472 h 1709797"/>
                  <a:gd name="connsiteX8" fmla="*/ 2052967 w 2769425"/>
                  <a:gd name="connsiteY8" fmla="*/ 1642147 h 1709797"/>
                  <a:gd name="connsiteX9" fmla="*/ 1528002 w 2769425"/>
                  <a:gd name="connsiteY9" fmla="*/ 1703682 h 1709797"/>
                  <a:gd name="connsiteX10" fmla="*/ 839084 w 2769425"/>
                  <a:gd name="connsiteY10" fmla="*/ 1548365 h 1709797"/>
                  <a:gd name="connsiteX11" fmla="*/ 472302 w 2769425"/>
                  <a:gd name="connsiteY11" fmla="*/ 1314570 h 1709797"/>
                  <a:gd name="connsiteX0" fmla="*/ 472302 w 2735592"/>
                  <a:gd name="connsiteY0" fmla="*/ 1314570 h 1709797"/>
                  <a:gd name="connsiteX1" fmla="*/ 183682 w 2735592"/>
                  <a:gd name="connsiteY1" fmla="*/ 727747 h 1709797"/>
                  <a:gd name="connsiteX2" fmla="*/ 74852 w 2735592"/>
                  <a:gd name="connsiteY2" fmla="*/ 82982 h 1709797"/>
                  <a:gd name="connsiteX3" fmla="*/ 1241940 w 2735592"/>
                  <a:gd name="connsiteY3" fmla="*/ 106426 h 1709797"/>
                  <a:gd name="connsiteX4" fmla="*/ 1967727 w 2735592"/>
                  <a:gd name="connsiteY4" fmla="*/ 282270 h 1709797"/>
                  <a:gd name="connsiteX5" fmla="*/ 2495216 w 2735592"/>
                  <a:gd name="connsiteY5" fmla="*/ 762916 h 1709797"/>
                  <a:gd name="connsiteX6" fmla="*/ 2714857 w 2735592"/>
                  <a:gd name="connsiteY6" fmla="*/ 879606 h 1709797"/>
                  <a:gd name="connsiteX7" fmla="*/ 2354079 w 2735592"/>
                  <a:gd name="connsiteY7" fmla="*/ 1658304 h 1709797"/>
                  <a:gd name="connsiteX8" fmla="*/ 2052967 w 2735592"/>
                  <a:gd name="connsiteY8" fmla="*/ 1642147 h 1709797"/>
                  <a:gd name="connsiteX9" fmla="*/ 1528002 w 2735592"/>
                  <a:gd name="connsiteY9" fmla="*/ 1703682 h 1709797"/>
                  <a:gd name="connsiteX10" fmla="*/ 839084 w 2735592"/>
                  <a:gd name="connsiteY10" fmla="*/ 1548365 h 1709797"/>
                  <a:gd name="connsiteX11" fmla="*/ 472302 w 2735592"/>
                  <a:gd name="connsiteY11" fmla="*/ 1314570 h 1709797"/>
                  <a:gd name="connsiteX0" fmla="*/ 472302 w 2722293"/>
                  <a:gd name="connsiteY0" fmla="*/ 1314570 h 1709797"/>
                  <a:gd name="connsiteX1" fmla="*/ 183682 w 2722293"/>
                  <a:gd name="connsiteY1" fmla="*/ 727747 h 1709797"/>
                  <a:gd name="connsiteX2" fmla="*/ 74852 w 2722293"/>
                  <a:gd name="connsiteY2" fmla="*/ 82982 h 1709797"/>
                  <a:gd name="connsiteX3" fmla="*/ 1241940 w 2722293"/>
                  <a:gd name="connsiteY3" fmla="*/ 106426 h 1709797"/>
                  <a:gd name="connsiteX4" fmla="*/ 1967727 w 2722293"/>
                  <a:gd name="connsiteY4" fmla="*/ 282270 h 1709797"/>
                  <a:gd name="connsiteX5" fmla="*/ 2495216 w 2722293"/>
                  <a:gd name="connsiteY5" fmla="*/ 762916 h 1709797"/>
                  <a:gd name="connsiteX6" fmla="*/ 2714857 w 2722293"/>
                  <a:gd name="connsiteY6" fmla="*/ 879606 h 1709797"/>
                  <a:gd name="connsiteX7" fmla="*/ 2618481 w 2722293"/>
                  <a:gd name="connsiteY7" fmla="*/ 1250689 h 1709797"/>
                  <a:gd name="connsiteX8" fmla="*/ 2354079 w 2722293"/>
                  <a:gd name="connsiteY8" fmla="*/ 1658304 h 1709797"/>
                  <a:gd name="connsiteX9" fmla="*/ 2052967 w 2722293"/>
                  <a:gd name="connsiteY9" fmla="*/ 1642147 h 1709797"/>
                  <a:gd name="connsiteX10" fmla="*/ 1528002 w 2722293"/>
                  <a:gd name="connsiteY10" fmla="*/ 1703682 h 1709797"/>
                  <a:gd name="connsiteX11" fmla="*/ 839084 w 2722293"/>
                  <a:gd name="connsiteY11" fmla="*/ 1548365 h 1709797"/>
                  <a:gd name="connsiteX12" fmla="*/ 472302 w 2722293"/>
                  <a:gd name="connsiteY12" fmla="*/ 1314570 h 1709797"/>
                  <a:gd name="connsiteX0" fmla="*/ 472302 w 2722293"/>
                  <a:gd name="connsiteY0" fmla="*/ 1314570 h 1709797"/>
                  <a:gd name="connsiteX1" fmla="*/ 183682 w 2722293"/>
                  <a:gd name="connsiteY1" fmla="*/ 727747 h 1709797"/>
                  <a:gd name="connsiteX2" fmla="*/ 74852 w 2722293"/>
                  <a:gd name="connsiteY2" fmla="*/ 82982 h 1709797"/>
                  <a:gd name="connsiteX3" fmla="*/ 1241940 w 2722293"/>
                  <a:gd name="connsiteY3" fmla="*/ 106426 h 1709797"/>
                  <a:gd name="connsiteX4" fmla="*/ 1967727 w 2722293"/>
                  <a:gd name="connsiteY4" fmla="*/ 282270 h 1709797"/>
                  <a:gd name="connsiteX5" fmla="*/ 2374931 w 2722293"/>
                  <a:gd name="connsiteY5" fmla="*/ 629664 h 1709797"/>
                  <a:gd name="connsiteX6" fmla="*/ 2714857 w 2722293"/>
                  <a:gd name="connsiteY6" fmla="*/ 879606 h 1709797"/>
                  <a:gd name="connsiteX7" fmla="*/ 2618481 w 2722293"/>
                  <a:gd name="connsiteY7" fmla="*/ 1250689 h 1709797"/>
                  <a:gd name="connsiteX8" fmla="*/ 2354079 w 2722293"/>
                  <a:gd name="connsiteY8" fmla="*/ 1658304 h 1709797"/>
                  <a:gd name="connsiteX9" fmla="*/ 2052967 w 2722293"/>
                  <a:gd name="connsiteY9" fmla="*/ 1642147 h 1709797"/>
                  <a:gd name="connsiteX10" fmla="*/ 1528002 w 2722293"/>
                  <a:gd name="connsiteY10" fmla="*/ 1703682 h 1709797"/>
                  <a:gd name="connsiteX11" fmla="*/ 839084 w 2722293"/>
                  <a:gd name="connsiteY11" fmla="*/ 1548365 h 1709797"/>
                  <a:gd name="connsiteX12" fmla="*/ 472302 w 2722293"/>
                  <a:gd name="connsiteY12" fmla="*/ 1314570 h 1709797"/>
                  <a:gd name="connsiteX0" fmla="*/ 472302 w 2722293"/>
                  <a:gd name="connsiteY0" fmla="*/ 1314570 h 1705118"/>
                  <a:gd name="connsiteX1" fmla="*/ 183682 w 2722293"/>
                  <a:gd name="connsiteY1" fmla="*/ 727747 h 1705118"/>
                  <a:gd name="connsiteX2" fmla="*/ 74852 w 2722293"/>
                  <a:gd name="connsiteY2" fmla="*/ 82982 h 1705118"/>
                  <a:gd name="connsiteX3" fmla="*/ 1241940 w 2722293"/>
                  <a:gd name="connsiteY3" fmla="*/ 106426 h 1705118"/>
                  <a:gd name="connsiteX4" fmla="*/ 1967727 w 2722293"/>
                  <a:gd name="connsiteY4" fmla="*/ 282270 h 1705118"/>
                  <a:gd name="connsiteX5" fmla="*/ 2374931 w 2722293"/>
                  <a:gd name="connsiteY5" fmla="*/ 629664 h 1705118"/>
                  <a:gd name="connsiteX6" fmla="*/ 2714857 w 2722293"/>
                  <a:gd name="connsiteY6" fmla="*/ 879606 h 1705118"/>
                  <a:gd name="connsiteX7" fmla="*/ 2618481 w 2722293"/>
                  <a:gd name="connsiteY7" fmla="*/ 1250689 h 1705118"/>
                  <a:gd name="connsiteX8" fmla="*/ 2354079 w 2722293"/>
                  <a:gd name="connsiteY8" fmla="*/ 1658304 h 1705118"/>
                  <a:gd name="connsiteX9" fmla="*/ 1989405 w 2722293"/>
                  <a:gd name="connsiteY9" fmla="*/ 1607217 h 1705118"/>
                  <a:gd name="connsiteX10" fmla="*/ 1528002 w 2722293"/>
                  <a:gd name="connsiteY10" fmla="*/ 1703682 h 1705118"/>
                  <a:gd name="connsiteX11" fmla="*/ 839084 w 2722293"/>
                  <a:gd name="connsiteY11" fmla="*/ 1548365 h 1705118"/>
                  <a:gd name="connsiteX12" fmla="*/ 472302 w 2722293"/>
                  <a:gd name="connsiteY12" fmla="*/ 1314570 h 1705118"/>
                  <a:gd name="connsiteX0" fmla="*/ 472302 w 2722293"/>
                  <a:gd name="connsiteY0" fmla="*/ 1314570 h 1697150"/>
                  <a:gd name="connsiteX1" fmla="*/ 183682 w 2722293"/>
                  <a:gd name="connsiteY1" fmla="*/ 727747 h 1697150"/>
                  <a:gd name="connsiteX2" fmla="*/ 74852 w 2722293"/>
                  <a:gd name="connsiteY2" fmla="*/ 82982 h 1697150"/>
                  <a:gd name="connsiteX3" fmla="*/ 1241940 w 2722293"/>
                  <a:gd name="connsiteY3" fmla="*/ 106426 h 1697150"/>
                  <a:gd name="connsiteX4" fmla="*/ 1967727 w 2722293"/>
                  <a:gd name="connsiteY4" fmla="*/ 282270 h 1697150"/>
                  <a:gd name="connsiteX5" fmla="*/ 2374931 w 2722293"/>
                  <a:gd name="connsiteY5" fmla="*/ 629664 h 1697150"/>
                  <a:gd name="connsiteX6" fmla="*/ 2714857 w 2722293"/>
                  <a:gd name="connsiteY6" fmla="*/ 879606 h 1697150"/>
                  <a:gd name="connsiteX7" fmla="*/ 2618481 w 2722293"/>
                  <a:gd name="connsiteY7" fmla="*/ 1250689 h 1697150"/>
                  <a:gd name="connsiteX8" fmla="*/ 2354079 w 2722293"/>
                  <a:gd name="connsiteY8" fmla="*/ 1658304 h 1697150"/>
                  <a:gd name="connsiteX9" fmla="*/ 1989405 w 2722293"/>
                  <a:gd name="connsiteY9" fmla="*/ 1607217 h 1697150"/>
                  <a:gd name="connsiteX10" fmla="*/ 1534463 w 2722293"/>
                  <a:gd name="connsiteY10" fmla="*/ 1600725 h 1697150"/>
                  <a:gd name="connsiteX11" fmla="*/ 839084 w 2722293"/>
                  <a:gd name="connsiteY11" fmla="*/ 1548365 h 1697150"/>
                  <a:gd name="connsiteX12" fmla="*/ 472302 w 2722293"/>
                  <a:gd name="connsiteY12" fmla="*/ 1314570 h 1697150"/>
                  <a:gd name="connsiteX0" fmla="*/ 472302 w 2722293"/>
                  <a:gd name="connsiteY0" fmla="*/ 1314570 h 1697150"/>
                  <a:gd name="connsiteX1" fmla="*/ 183682 w 2722293"/>
                  <a:gd name="connsiteY1" fmla="*/ 727747 h 1697150"/>
                  <a:gd name="connsiteX2" fmla="*/ 74852 w 2722293"/>
                  <a:gd name="connsiteY2" fmla="*/ 82982 h 1697150"/>
                  <a:gd name="connsiteX3" fmla="*/ 1241940 w 2722293"/>
                  <a:gd name="connsiteY3" fmla="*/ 106426 h 1697150"/>
                  <a:gd name="connsiteX4" fmla="*/ 1967727 w 2722293"/>
                  <a:gd name="connsiteY4" fmla="*/ 282270 h 1697150"/>
                  <a:gd name="connsiteX5" fmla="*/ 2374931 w 2722293"/>
                  <a:gd name="connsiteY5" fmla="*/ 629664 h 1697150"/>
                  <a:gd name="connsiteX6" fmla="*/ 2714857 w 2722293"/>
                  <a:gd name="connsiteY6" fmla="*/ 879606 h 1697150"/>
                  <a:gd name="connsiteX7" fmla="*/ 2618481 w 2722293"/>
                  <a:gd name="connsiteY7" fmla="*/ 1250689 h 1697150"/>
                  <a:gd name="connsiteX8" fmla="*/ 2354079 w 2722293"/>
                  <a:gd name="connsiteY8" fmla="*/ 1658304 h 1697150"/>
                  <a:gd name="connsiteX9" fmla="*/ 1989405 w 2722293"/>
                  <a:gd name="connsiteY9" fmla="*/ 1607217 h 1697150"/>
                  <a:gd name="connsiteX10" fmla="*/ 1534463 w 2722293"/>
                  <a:gd name="connsiteY10" fmla="*/ 1600725 h 1697150"/>
                  <a:gd name="connsiteX11" fmla="*/ 943066 w 2722293"/>
                  <a:gd name="connsiteY11" fmla="*/ 1531418 h 1697150"/>
                  <a:gd name="connsiteX12" fmla="*/ 472302 w 2722293"/>
                  <a:gd name="connsiteY12" fmla="*/ 1314570 h 1697150"/>
                  <a:gd name="connsiteX0" fmla="*/ 444026 w 2694017"/>
                  <a:gd name="connsiteY0" fmla="*/ 1314570 h 1697150"/>
                  <a:gd name="connsiteX1" fmla="*/ 355408 w 2694017"/>
                  <a:gd name="connsiteY1" fmla="*/ 638541 h 1697150"/>
                  <a:gd name="connsiteX2" fmla="*/ 46576 w 2694017"/>
                  <a:gd name="connsiteY2" fmla="*/ 82982 h 1697150"/>
                  <a:gd name="connsiteX3" fmla="*/ 1213664 w 2694017"/>
                  <a:gd name="connsiteY3" fmla="*/ 106426 h 1697150"/>
                  <a:gd name="connsiteX4" fmla="*/ 1939451 w 2694017"/>
                  <a:gd name="connsiteY4" fmla="*/ 282270 h 1697150"/>
                  <a:gd name="connsiteX5" fmla="*/ 2346655 w 2694017"/>
                  <a:gd name="connsiteY5" fmla="*/ 629664 h 1697150"/>
                  <a:gd name="connsiteX6" fmla="*/ 2686581 w 2694017"/>
                  <a:gd name="connsiteY6" fmla="*/ 879606 h 1697150"/>
                  <a:gd name="connsiteX7" fmla="*/ 2590205 w 2694017"/>
                  <a:gd name="connsiteY7" fmla="*/ 1250689 h 1697150"/>
                  <a:gd name="connsiteX8" fmla="*/ 2325803 w 2694017"/>
                  <a:gd name="connsiteY8" fmla="*/ 1658304 h 1697150"/>
                  <a:gd name="connsiteX9" fmla="*/ 1961129 w 2694017"/>
                  <a:gd name="connsiteY9" fmla="*/ 1607217 h 1697150"/>
                  <a:gd name="connsiteX10" fmla="*/ 1506187 w 2694017"/>
                  <a:gd name="connsiteY10" fmla="*/ 1600725 h 1697150"/>
                  <a:gd name="connsiteX11" fmla="*/ 914790 w 2694017"/>
                  <a:gd name="connsiteY11" fmla="*/ 1531418 h 1697150"/>
                  <a:gd name="connsiteX12" fmla="*/ 444026 w 2694017"/>
                  <a:gd name="connsiteY12" fmla="*/ 1314570 h 1697150"/>
                  <a:gd name="connsiteX0" fmla="*/ 123643 w 2373634"/>
                  <a:gd name="connsiteY0" fmla="*/ 1378470 h 1761050"/>
                  <a:gd name="connsiteX1" fmla="*/ 35025 w 2373634"/>
                  <a:gd name="connsiteY1" fmla="*/ 702441 h 1761050"/>
                  <a:gd name="connsiteX2" fmla="*/ 257302 w 2373634"/>
                  <a:gd name="connsiteY2" fmla="*/ 65987 h 1761050"/>
                  <a:gd name="connsiteX3" fmla="*/ 893281 w 2373634"/>
                  <a:gd name="connsiteY3" fmla="*/ 170326 h 1761050"/>
                  <a:gd name="connsiteX4" fmla="*/ 1619068 w 2373634"/>
                  <a:gd name="connsiteY4" fmla="*/ 346170 h 1761050"/>
                  <a:gd name="connsiteX5" fmla="*/ 2026272 w 2373634"/>
                  <a:gd name="connsiteY5" fmla="*/ 693564 h 1761050"/>
                  <a:gd name="connsiteX6" fmla="*/ 2366198 w 2373634"/>
                  <a:gd name="connsiteY6" fmla="*/ 943506 h 1761050"/>
                  <a:gd name="connsiteX7" fmla="*/ 2269822 w 2373634"/>
                  <a:gd name="connsiteY7" fmla="*/ 1314589 h 1761050"/>
                  <a:gd name="connsiteX8" fmla="*/ 2005420 w 2373634"/>
                  <a:gd name="connsiteY8" fmla="*/ 1722204 h 1761050"/>
                  <a:gd name="connsiteX9" fmla="*/ 1640746 w 2373634"/>
                  <a:gd name="connsiteY9" fmla="*/ 1671117 h 1761050"/>
                  <a:gd name="connsiteX10" fmla="*/ 1185804 w 2373634"/>
                  <a:gd name="connsiteY10" fmla="*/ 1664625 h 1761050"/>
                  <a:gd name="connsiteX11" fmla="*/ 594407 w 2373634"/>
                  <a:gd name="connsiteY11" fmla="*/ 1595318 h 1761050"/>
                  <a:gd name="connsiteX12" fmla="*/ 123643 w 2373634"/>
                  <a:gd name="connsiteY12" fmla="*/ 1378470 h 1761050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893281 w 2373634"/>
                  <a:gd name="connsiteY3" fmla="*/ 104339 h 1695063"/>
                  <a:gd name="connsiteX4" fmla="*/ 1619068 w 2373634"/>
                  <a:gd name="connsiteY4" fmla="*/ 280183 h 1695063"/>
                  <a:gd name="connsiteX5" fmla="*/ 2026272 w 2373634"/>
                  <a:gd name="connsiteY5" fmla="*/ 627577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619068 w 2373634"/>
                  <a:gd name="connsiteY4" fmla="*/ 280183 h 1695063"/>
                  <a:gd name="connsiteX5" fmla="*/ 2026272 w 2373634"/>
                  <a:gd name="connsiteY5" fmla="*/ 627577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619068 w 2373634"/>
                  <a:gd name="connsiteY4" fmla="*/ 280183 h 1695063"/>
                  <a:gd name="connsiteX5" fmla="*/ 2026272 w 2373634"/>
                  <a:gd name="connsiteY5" fmla="*/ 627577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550172 w 2373634"/>
                  <a:gd name="connsiteY4" fmla="*/ 466911 h 1695063"/>
                  <a:gd name="connsiteX5" fmla="*/ 2026272 w 2373634"/>
                  <a:gd name="connsiteY5" fmla="*/ 627577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550172 w 2373634"/>
                  <a:gd name="connsiteY4" fmla="*/ 466911 h 1695063"/>
                  <a:gd name="connsiteX5" fmla="*/ 1970675 w 2373634"/>
                  <a:gd name="connsiteY5" fmla="*/ 647960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550172 w 2373634"/>
                  <a:gd name="connsiteY4" fmla="*/ 466911 h 1695063"/>
                  <a:gd name="connsiteX5" fmla="*/ 1970675 w 2373634"/>
                  <a:gd name="connsiteY5" fmla="*/ 647960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73634" h="1695063">
                    <a:moveTo>
                      <a:pt x="123643" y="1312483"/>
                    </a:moveTo>
                    <a:cubicBezTo>
                      <a:pt x="30413" y="1163670"/>
                      <a:pt x="15803" y="871027"/>
                      <a:pt x="35025" y="636454"/>
                    </a:cubicBezTo>
                    <a:cubicBezTo>
                      <a:pt x="-70484" y="401884"/>
                      <a:pt x="79502" y="76200"/>
                      <a:pt x="257302" y="0"/>
                    </a:cubicBezTo>
                    <a:cubicBezTo>
                      <a:pt x="614905" y="53235"/>
                      <a:pt x="644218" y="15011"/>
                      <a:pt x="959697" y="48226"/>
                    </a:cubicBezTo>
                    <a:cubicBezTo>
                      <a:pt x="1354666" y="227002"/>
                      <a:pt x="1341293" y="357496"/>
                      <a:pt x="1550172" y="466911"/>
                    </a:cubicBezTo>
                    <a:cubicBezTo>
                      <a:pt x="1759051" y="576326"/>
                      <a:pt x="1814737" y="556018"/>
                      <a:pt x="1970675" y="647960"/>
                    </a:cubicBezTo>
                    <a:cubicBezTo>
                      <a:pt x="2249002" y="702973"/>
                      <a:pt x="2336262" y="786432"/>
                      <a:pt x="2366198" y="877519"/>
                    </a:cubicBezTo>
                    <a:cubicBezTo>
                      <a:pt x="2396134" y="968606"/>
                      <a:pt x="2329952" y="1118819"/>
                      <a:pt x="2269822" y="1248602"/>
                    </a:cubicBezTo>
                    <a:cubicBezTo>
                      <a:pt x="2209692" y="1378385"/>
                      <a:pt x="2109064" y="1600766"/>
                      <a:pt x="2005420" y="1656217"/>
                    </a:cubicBezTo>
                    <a:cubicBezTo>
                      <a:pt x="1863159" y="1787013"/>
                      <a:pt x="1805682" y="1540166"/>
                      <a:pt x="1640746" y="1605130"/>
                    </a:cubicBezTo>
                    <a:cubicBezTo>
                      <a:pt x="1475810" y="1670094"/>
                      <a:pt x="1360194" y="1611271"/>
                      <a:pt x="1185804" y="1598638"/>
                    </a:cubicBezTo>
                    <a:cubicBezTo>
                      <a:pt x="1011414" y="1586005"/>
                      <a:pt x="784564" y="1680152"/>
                      <a:pt x="594407" y="1529331"/>
                    </a:cubicBezTo>
                    <a:cubicBezTo>
                      <a:pt x="404250" y="1472295"/>
                      <a:pt x="216873" y="1461296"/>
                      <a:pt x="123643" y="13124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B9476"/>
                  </a:gs>
                  <a:gs pos="34000">
                    <a:schemeClr val="accent2">
                      <a:lumMod val="40000"/>
                      <a:lumOff val="60000"/>
                    </a:schemeClr>
                  </a:gs>
                  <a:gs pos="69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A4512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>
                <a:solidFill>
                  <a:srgbClr val="9A4512">
                    <a:alpha val="4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29">
                <a:extLst>
                  <a:ext uri="{FF2B5EF4-FFF2-40B4-BE49-F238E27FC236}">
                    <a16:creationId xmlns:a16="http://schemas.microsoft.com/office/drawing/2014/main" id="{4F32FA3B-3481-C345-8DF8-A1113E23B3EC}"/>
                  </a:ext>
                </a:extLst>
              </p:cNvPr>
              <p:cNvSpPr/>
              <p:nvPr/>
            </p:nvSpPr>
            <p:spPr>
              <a:xfrm rot="19765727">
                <a:off x="22663351" y="18026301"/>
                <a:ext cx="987188" cy="1063474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301074 h 2202500"/>
                  <a:gd name="connsiteX1" fmla="*/ 2044 w 2787185"/>
                  <a:gd name="connsiteY1" fmla="*/ 538405 h 2202500"/>
                  <a:gd name="connsiteX2" fmla="*/ 209127 w 2787185"/>
                  <a:gd name="connsiteY2" fmla="*/ 73556 h 2202500"/>
                  <a:gd name="connsiteX3" fmla="*/ 1115737 w 2787185"/>
                  <a:gd name="connsiteY3" fmla="*/ 174991 h 2202500"/>
                  <a:gd name="connsiteX4" fmla="*/ 1473134 w 2787185"/>
                  <a:gd name="connsiteY4" fmla="*/ 314084 h 2202500"/>
                  <a:gd name="connsiteX5" fmla="*/ 1772230 w 2787185"/>
                  <a:gd name="connsiteY5" fmla="*/ 585297 h 2202500"/>
                  <a:gd name="connsiteX6" fmla="*/ 2452167 w 2787185"/>
                  <a:gd name="connsiteY6" fmla="*/ 679081 h 2202500"/>
                  <a:gd name="connsiteX7" fmla="*/ 2766475 w 2787185"/>
                  <a:gd name="connsiteY7" fmla="*/ 972827 h 2202500"/>
                  <a:gd name="connsiteX8" fmla="*/ 2405276 w 2787185"/>
                  <a:gd name="connsiteY8" fmla="*/ 1417635 h 2202500"/>
                  <a:gd name="connsiteX9" fmla="*/ 1912907 w 2787185"/>
                  <a:gd name="connsiteY9" fmla="*/ 1757605 h 2202500"/>
                  <a:gd name="connsiteX10" fmla="*/ 1654999 w 2787185"/>
                  <a:gd name="connsiteY10" fmla="*/ 2144467 h 2202500"/>
                  <a:gd name="connsiteX11" fmla="*/ 1180058 w 2787185"/>
                  <a:gd name="connsiteY11" fmla="*/ 2159109 h 2202500"/>
                  <a:gd name="connsiteX12" fmla="*/ 740600 w 2787185"/>
                  <a:gd name="connsiteY12" fmla="*/ 1734158 h 2202500"/>
                  <a:gd name="connsiteX13" fmla="*/ 179793 w 2787185"/>
                  <a:gd name="connsiteY13" fmla="*/ 1301074 h 2202500"/>
                  <a:gd name="connsiteX0" fmla="*/ 179793 w 2787185"/>
                  <a:gd name="connsiteY0" fmla="*/ 1618983 h 2520409"/>
                  <a:gd name="connsiteX1" fmla="*/ 2044 w 2787185"/>
                  <a:gd name="connsiteY1" fmla="*/ 856314 h 2520409"/>
                  <a:gd name="connsiteX2" fmla="*/ 209127 w 2787185"/>
                  <a:gd name="connsiteY2" fmla="*/ 391465 h 2520409"/>
                  <a:gd name="connsiteX3" fmla="*/ 1029741 w 2787185"/>
                  <a:gd name="connsiteY3" fmla="*/ 13120 h 2520409"/>
                  <a:gd name="connsiteX4" fmla="*/ 1473134 w 2787185"/>
                  <a:gd name="connsiteY4" fmla="*/ 631993 h 2520409"/>
                  <a:gd name="connsiteX5" fmla="*/ 1772230 w 2787185"/>
                  <a:gd name="connsiteY5" fmla="*/ 903206 h 2520409"/>
                  <a:gd name="connsiteX6" fmla="*/ 2452167 w 2787185"/>
                  <a:gd name="connsiteY6" fmla="*/ 996990 h 2520409"/>
                  <a:gd name="connsiteX7" fmla="*/ 2766475 w 2787185"/>
                  <a:gd name="connsiteY7" fmla="*/ 1290736 h 2520409"/>
                  <a:gd name="connsiteX8" fmla="*/ 2405276 w 2787185"/>
                  <a:gd name="connsiteY8" fmla="*/ 1735544 h 2520409"/>
                  <a:gd name="connsiteX9" fmla="*/ 1912907 w 2787185"/>
                  <a:gd name="connsiteY9" fmla="*/ 2075514 h 2520409"/>
                  <a:gd name="connsiteX10" fmla="*/ 1654999 w 2787185"/>
                  <a:gd name="connsiteY10" fmla="*/ 2462376 h 2520409"/>
                  <a:gd name="connsiteX11" fmla="*/ 1180058 w 2787185"/>
                  <a:gd name="connsiteY11" fmla="*/ 2477018 h 2520409"/>
                  <a:gd name="connsiteX12" fmla="*/ 740600 w 2787185"/>
                  <a:gd name="connsiteY12" fmla="*/ 2052067 h 2520409"/>
                  <a:gd name="connsiteX13" fmla="*/ 179793 w 2787185"/>
                  <a:gd name="connsiteY13" fmla="*/ 1618983 h 2520409"/>
                  <a:gd name="connsiteX0" fmla="*/ 179793 w 2787185"/>
                  <a:gd name="connsiteY0" fmla="*/ 1613932 h 2515358"/>
                  <a:gd name="connsiteX1" fmla="*/ 2044 w 2787185"/>
                  <a:gd name="connsiteY1" fmla="*/ 851263 h 2515358"/>
                  <a:gd name="connsiteX2" fmla="*/ 266457 w 2787185"/>
                  <a:gd name="connsiteY2" fmla="*/ 596319 h 2515358"/>
                  <a:gd name="connsiteX3" fmla="*/ 1029741 w 2787185"/>
                  <a:gd name="connsiteY3" fmla="*/ 8069 h 2515358"/>
                  <a:gd name="connsiteX4" fmla="*/ 1473134 w 2787185"/>
                  <a:gd name="connsiteY4" fmla="*/ 626942 h 2515358"/>
                  <a:gd name="connsiteX5" fmla="*/ 1772230 w 2787185"/>
                  <a:gd name="connsiteY5" fmla="*/ 898155 h 2515358"/>
                  <a:gd name="connsiteX6" fmla="*/ 2452167 w 2787185"/>
                  <a:gd name="connsiteY6" fmla="*/ 991939 h 2515358"/>
                  <a:gd name="connsiteX7" fmla="*/ 2766475 w 2787185"/>
                  <a:gd name="connsiteY7" fmla="*/ 1285685 h 2515358"/>
                  <a:gd name="connsiteX8" fmla="*/ 2405276 w 2787185"/>
                  <a:gd name="connsiteY8" fmla="*/ 1730493 h 2515358"/>
                  <a:gd name="connsiteX9" fmla="*/ 1912907 w 2787185"/>
                  <a:gd name="connsiteY9" fmla="*/ 2070463 h 2515358"/>
                  <a:gd name="connsiteX10" fmla="*/ 1654999 w 2787185"/>
                  <a:gd name="connsiteY10" fmla="*/ 2457325 h 2515358"/>
                  <a:gd name="connsiteX11" fmla="*/ 1180058 w 2787185"/>
                  <a:gd name="connsiteY11" fmla="*/ 2471967 h 2515358"/>
                  <a:gd name="connsiteX12" fmla="*/ 740600 w 2787185"/>
                  <a:gd name="connsiteY12" fmla="*/ 2047016 h 2515358"/>
                  <a:gd name="connsiteX13" fmla="*/ 179793 w 2787185"/>
                  <a:gd name="connsiteY13" fmla="*/ 1613932 h 2515358"/>
                  <a:gd name="connsiteX0" fmla="*/ 179793 w 2787185"/>
                  <a:gd name="connsiteY0" fmla="*/ 1623650 h 2525076"/>
                  <a:gd name="connsiteX1" fmla="*/ 2044 w 2787185"/>
                  <a:gd name="connsiteY1" fmla="*/ 860981 h 2525076"/>
                  <a:gd name="connsiteX2" fmla="*/ 467114 w 2787185"/>
                  <a:gd name="connsiteY2" fmla="*/ 306175 h 2525076"/>
                  <a:gd name="connsiteX3" fmla="*/ 1029741 w 2787185"/>
                  <a:gd name="connsiteY3" fmla="*/ 17787 h 2525076"/>
                  <a:gd name="connsiteX4" fmla="*/ 1473134 w 2787185"/>
                  <a:gd name="connsiteY4" fmla="*/ 636660 h 2525076"/>
                  <a:gd name="connsiteX5" fmla="*/ 1772230 w 2787185"/>
                  <a:gd name="connsiteY5" fmla="*/ 907873 h 2525076"/>
                  <a:gd name="connsiteX6" fmla="*/ 2452167 w 2787185"/>
                  <a:gd name="connsiteY6" fmla="*/ 1001657 h 2525076"/>
                  <a:gd name="connsiteX7" fmla="*/ 2766475 w 2787185"/>
                  <a:gd name="connsiteY7" fmla="*/ 1295403 h 2525076"/>
                  <a:gd name="connsiteX8" fmla="*/ 2405276 w 2787185"/>
                  <a:gd name="connsiteY8" fmla="*/ 1740211 h 2525076"/>
                  <a:gd name="connsiteX9" fmla="*/ 1912907 w 2787185"/>
                  <a:gd name="connsiteY9" fmla="*/ 2080181 h 2525076"/>
                  <a:gd name="connsiteX10" fmla="*/ 1654999 w 2787185"/>
                  <a:gd name="connsiteY10" fmla="*/ 2467043 h 2525076"/>
                  <a:gd name="connsiteX11" fmla="*/ 1180058 w 2787185"/>
                  <a:gd name="connsiteY11" fmla="*/ 2481685 h 2525076"/>
                  <a:gd name="connsiteX12" fmla="*/ 740600 w 2787185"/>
                  <a:gd name="connsiteY12" fmla="*/ 2056734 h 2525076"/>
                  <a:gd name="connsiteX13" fmla="*/ 179793 w 2787185"/>
                  <a:gd name="connsiteY13" fmla="*/ 1623650 h 2525076"/>
                  <a:gd name="connsiteX0" fmla="*/ 19573 w 2626965"/>
                  <a:gd name="connsiteY0" fmla="*/ 1623652 h 2525078"/>
                  <a:gd name="connsiteX1" fmla="*/ 128477 w 2626965"/>
                  <a:gd name="connsiteY1" fmla="*/ 1100874 h 2525078"/>
                  <a:gd name="connsiteX2" fmla="*/ 306894 w 2626965"/>
                  <a:gd name="connsiteY2" fmla="*/ 306177 h 2525078"/>
                  <a:gd name="connsiteX3" fmla="*/ 869521 w 2626965"/>
                  <a:gd name="connsiteY3" fmla="*/ 17789 h 2525078"/>
                  <a:gd name="connsiteX4" fmla="*/ 1312914 w 2626965"/>
                  <a:gd name="connsiteY4" fmla="*/ 636662 h 2525078"/>
                  <a:gd name="connsiteX5" fmla="*/ 1612010 w 2626965"/>
                  <a:gd name="connsiteY5" fmla="*/ 907875 h 2525078"/>
                  <a:gd name="connsiteX6" fmla="*/ 2291947 w 2626965"/>
                  <a:gd name="connsiteY6" fmla="*/ 1001659 h 2525078"/>
                  <a:gd name="connsiteX7" fmla="*/ 2606255 w 2626965"/>
                  <a:gd name="connsiteY7" fmla="*/ 1295405 h 2525078"/>
                  <a:gd name="connsiteX8" fmla="*/ 2245056 w 2626965"/>
                  <a:gd name="connsiteY8" fmla="*/ 1740213 h 2525078"/>
                  <a:gd name="connsiteX9" fmla="*/ 1752687 w 2626965"/>
                  <a:gd name="connsiteY9" fmla="*/ 2080183 h 2525078"/>
                  <a:gd name="connsiteX10" fmla="*/ 1494779 w 2626965"/>
                  <a:gd name="connsiteY10" fmla="*/ 2467045 h 2525078"/>
                  <a:gd name="connsiteX11" fmla="*/ 1019838 w 2626965"/>
                  <a:gd name="connsiteY11" fmla="*/ 2481687 h 2525078"/>
                  <a:gd name="connsiteX12" fmla="*/ 580380 w 2626965"/>
                  <a:gd name="connsiteY12" fmla="*/ 2056736 h 2525078"/>
                  <a:gd name="connsiteX13" fmla="*/ 19573 w 2626965"/>
                  <a:gd name="connsiteY13" fmla="*/ 1623652 h 2525078"/>
                  <a:gd name="connsiteX0" fmla="*/ 151641 w 2501048"/>
                  <a:gd name="connsiteY0" fmla="*/ 1833556 h 2525078"/>
                  <a:gd name="connsiteX1" fmla="*/ 2560 w 2501048"/>
                  <a:gd name="connsiteY1" fmla="*/ 1100874 h 2525078"/>
                  <a:gd name="connsiteX2" fmla="*/ 180977 w 2501048"/>
                  <a:gd name="connsiteY2" fmla="*/ 306177 h 2525078"/>
                  <a:gd name="connsiteX3" fmla="*/ 743604 w 2501048"/>
                  <a:gd name="connsiteY3" fmla="*/ 17789 h 2525078"/>
                  <a:gd name="connsiteX4" fmla="*/ 1186997 w 2501048"/>
                  <a:gd name="connsiteY4" fmla="*/ 636662 h 2525078"/>
                  <a:gd name="connsiteX5" fmla="*/ 1486093 w 2501048"/>
                  <a:gd name="connsiteY5" fmla="*/ 907875 h 2525078"/>
                  <a:gd name="connsiteX6" fmla="*/ 2166030 w 2501048"/>
                  <a:gd name="connsiteY6" fmla="*/ 1001659 h 2525078"/>
                  <a:gd name="connsiteX7" fmla="*/ 2480338 w 2501048"/>
                  <a:gd name="connsiteY7" fmla="*/ 1295405 h 2525078"/>
                  <a:gd name="connsiteX8" fmla="*/ 2119139 w 2501048"/>
                  <a:gd name="connsiteY8" fmla="*/ 1740213 h 2525078"/>
                  <a:gd name="connsiteX9" fmla="*/ 1626770 w 2501048"/>
                  <a:gd name="connsiteY9" fmla="*/ 2080183 h 2525078"/>
                  <a:gd name="connsiteX10" fmla="*/ 1368862 w 2501048"/>
                  <a:gd name="connsiteY10" fmla="*/ 2467045 h 2525078"/>
                  <a:gd name="connsiteX11" fmla="*/ 893921 w 2501048"/>
                  <a:gd name="connsiteY11" fmla="*/ 2481687 h 2525078"/>
                  <a:gd name="connsiteX12" fmla="*/ 454463 w 2501048"/>
                  <a:gd name="connsiteY12" fmla="*/ 2056736 h 2525078"/>
                  <a:gd name="connsiteX13" fmla="*/ 151641 w 2501048"/>
                  <a:gd name="connsiteY13" fmla="*/ 1833556 h 2525078"/>
                  <a:gd name="connsiteX0" fmla="*/ 151639 w 2501046"/>
                  <a:gd name="connsiteY0" fmla="*/ 1833556 h 2480238"/>
                  <a:gd name="connsiteX1" fmla="*/ 2558 w 2501046"/>
                  <a:gd name="connsiteY1" fmla="*/ 1100874 h 2480238"/>
                  <a:gd name="connsiteX2" fmla="*/ 180975 w 2501046"/>
                  <a:gd name="connsiteY2" fmla="*/ 306177 h 2480238"/>
                  <a:gd name="connsiteX3" fmla="*/ 743602 w 2501046"/>
                  <a:gd name="connsiteY3" fmla="*/ 17789 h 2480238"/>
                  <a:gd name="connsiteX4" fmla="*/ 1186995 w 2501046"/>
                  <a:gd name="connsiteY4" fmla="*/ 636662 h 2480238"/>
                  <a:gd name="connsiteX5" fmla="*/ 1486091 w 2501046"/>
                  <a:gd name="connsiteY5" fmla="*/ 907875 h 2480238"/>
                  <a:gd name="connsiteX6" fmla="*/ 2166028 w 2501046"/>
                  <a:gd name="connsiteY6" fmla="*/ 1001659 h 2480238"/>
                  <a:gd name="connsiteX7" fmla="*/ 2480336 w 2501046"/>
                  <a:gd name="connsiteY7" fmla="*/ 1295405 h 2480238"/>
                  <a:gd name="connsiteX8" fmla="*/ 2119137 w 2501046"/>
                  <a:gd name="connsiteY8" fmla="*/ 1740213 h 2480238"/>
                  <a:gd name="connsiteX9" fmla="*/ 1626768 w 2501046"/>
                  <a:gd name="connsiteY9" fmla="*/ 2080183 h 2480238"/>
                  <a:gd name="connsiteX10" fmla="*/ 1368860 w 2501046"/>
                  <a:gd name="connsiteY10" fmla="*/ 2467045 h 2480238"/>
                  <a:gd name="connsiteX11" fmla="*/ 1065910 w 2501046"/>
                  <a:gd name="connsiteY11" fmla="*/ 2271784 h 2480238"/>
                  <a:gd name="connsiteX12" fmla="*/ 454461 w 2501046"/>
                  <a:gd name="connsiteY12" fmla="*/ 2056736 h 2480238"/>
                  <a:gd name="connsiteX13" fmla="*/ 151639 w 2501046"/>
                  <a:gd name="connsiteY13" fmla="*/ 1833556 h 2480238"/>
                  <a:gd name="connsiteX0" fmla="*/ 151639 w 2501046"/>
                  <a:gd name="connsiteY0" fmla="*/ 1833556 h 2467044"/>
                  <a:gd name="connsiteX1" fmla="*/ 2558 w 2501046"/>
                  <a:gd name="connsiteY1" fmla="*/ 1100874 h 2467044"/>
                  <a:gd name="connsiteX2" fmla="*/ 180975 w 2501046"/>
                  <a:gd name="connsiteY2" fmla="*/ 306177 h 2467044"/>
                  <a:gd name="connsiteX3" fmla="*/ 743602 w 2501046"/>
                  <a:gd name="connsiteY3" fmla="*/ 17789 h 2467044"/>
                  <a:gd name="connsiteX4" fmla="*/ 1186995 w 2501046"/>
                  <a:gd name="connsiteY4" fmla="*/ 636662 h 2467044"/>
                  <a:gd name="connsiteX5" fmla="*/ 1486091 w 2501046"/>
                  <a:gd name="connsiteY5" fmla="*/ 907875 h 2467044"/>
                  <a:gd name="connsiteX6" fmla="*/ 2166028 w 2501046"/>
                  <a:gd name="connsiteY6" fmla="*/ 1001659 h 2467044"/>
                  <a:gd name="connsiteX7" fmla="*/ 2480336 w 2501046"/>
                  <a:gd name="connsiteY7" fmla="*/ 1295405 h 2467044"/>
                  <a:gd name="connsiteX8" fmla="*/ 2119137 w 2501046"/>
                  <a:gd name="connsiteY8" fmla="*/ 1740213 h 2467044"/>
                  <a:gd name="connsiteX9" fmla="*/ 1626768 w 2501046"/>
                  <a:gd name="connsiteY9" fmla="*/ 2080183 h 2467044"/>
                  <a:gd name="connsiteX10" fmla="*/ 1368860 w 2501046"/>
                  <a:gd name="connsiteY10" fmla="*/ 2467045 h 2467044"/>
                  <a:gd name="connsiteX11" fmla="*/ 454461 w 2501046"/>
                  <a:gd name="connsiteY11" fmla="*/ 2056736 h 2467044"/>
                  <a:gd name="connsiteX12" fmla="*/ 151639 w 2501046"/>
                  <a:gd name="connsiteY12" fmla="*/ 1833556 h 2467044"/>
                  <a:gd name="connsiteX0" fmla="*/ 151639 w 2501046"/>
                  <a:gd name="connsiteY0" fmla="*/ 1833556 h 2287129"/>
                  <a:gd name="connsiteX1" fmla="*/ 2558 w 2501046"/>
                  <a:gd name="connsiteY1" fmla="*/ 1100874 h 2287129"/>
                  <a:gd name="connsiteX2" fmla="*/ 180975 w 2501046"/>
                  <a:gd name="connsiteY2" fmla="*/ 306177 h 2287129"/>
                  <a:gd name="connsiteX3" fmla="*/ 743602 w 2501046"/>
                  <a:gd name="connsiteY3" fmla="*/ 17789 h 2287129"/>
                  <a:gd name="connsiteX4" fmla="*/ 1186995 w 2501046"/>
                  <a:gd name="connsiteY4" fmla="*/ 636662 h 2287129"/>
                  <a:gd name="connsiteX5" fmla="*/ 1486091 w 2501046"/>
                  <a:gd name="connsiteY5" fmla="*/ 907875 h 2287129"/>
                  <a:gd name="connsiteX6" fmla="*/ 2166028 w 2501046"/>
                  <a:gd name="connsiteY6" fmla="*/ 1001659 h 2287129"/>
                  <a:gd name="connsiteX7" fmla="*/ 2480336 w 2501046"/>
                  <a:gd name="connsiteY7" fmla="*/ 1295405 h 2287129"/>
                  <a:gd name="connsiteX8" fmla="*/ 2119137 w 2501046"/>
                  <a:gd name="connsiteY8" fmla="*/ 1740213 h 2287129"/>
                  <a:gd name="connsiteX9" fmla="*/ 1626768 w 2501046"/>
                  <a:gd name="connsiteY9" fmla="*/ 2080183 h 2287129"/>
                  <a:gd name="connsiteX10" fmla="*/ 1024877 w 2501046"/>
                  <a:gd name="connsiteY10" fmla="*/ 2287129 h 2287129"/>
                  <a:gd name="connsiteX11" fmla="*/ 454461 w 2501046"/>
                  <a:gd name="connsiteY11" fmla="*/ 2056736 h 2287129"/>
                  <a:gd name="connsiteX12" fmla="*/ 151639 w 2501046"/>
                  <a:gd name="connsiteY12" fmla="*/ 1833556 h 2287129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486091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170775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8"/>
                  <a:gd name="connsiteY0" fmla="*/ 1842162 h 2295735"/>
                  <a:gd name="connsiteX1" fmla="*/ 2558 w 2501048"/>
                  <a:gd name="connsiteY1" fmla="*/ 1109480 h 2295735"/>
                  <a:gd name="connsiteX2" fmla="*/ 180975 w 2501048"/>
                  <a:gd name="connsiteY2" fmla="*/ 314783 h 2295735"/>
                  <a:gd name="connsiteX3" fmla="*/ 743602 w 2501048"/>
                  <a:gd name="connsiteY3" fmla="*/ 26395 h 2295735"/>
                  <a:gd name="connsiteX4" fmla="*/ 1170775 w 2501048"/>
                  <a:gd name="connsiteY4" fmla="*/ 916481 h 2295735"/>
                  <a:gd name="connsiteX5" fmla="*/ 2166028 w 2501048"/>
                  <a:gd name="connsiteY5" fmla="*/ 1010265 h 2295735"/>
                  <a:gd name="connsiteX6" fmla="*/ 2480337 w 2501048"/>
                  <a:gd name="connsiteY6" fmla="*/ 1094107 h 2295735"/>
                  <a:gd name="connsiteX7" fmla="*/ 2119137 w 2501048"/>
                  <a:gd name="connsiteY7" fmla="*/ 1748819 h 2295735"/>
                  <a:gd name="connsiteX8" fmla="*/ 1626768 w 2501048"/>
                  <a:gd name="connsiteY8" fmla="*/ 2088789 h 2295735"/>
                  <a:gd name="connsiteX9" fmla="*/ 1024877 w 2501048"/>
                  <a:gd name="connsiteY9" fmla="*/ 2295735 h 2295735"/>
                  <a:gd name="connsiteX10" fmla="*/ 454461 w 2501048"/>
                  <a:gd name="connsiteY10" fmla="*/ 2065342 h 2295735"/>
                  <a:gd name="connsiteX11" fmla="*/ 151639 w 2501048"/>
                  <a:gd name="connsiteY11" fmla="*/ 1842162 h 2295735"/>
                  <a:gd name="connsiteX0" fmla="*/ 151639 w 2501046"/>
                  <a:gd name="connsiteY0" fmla="*/ 1694067 h 2147640"/>
                  <a:gd name="connsiteX1" fmla="*/ 2558 w 2501046"/>
                  <a:gd name="connsiteY1" fmla="*/ 961385 h 2147640"/>
                  <a:gd name="connsiteX2" fmla="*/ 180975 w 2501046"/>
                  <a:gd name="connsiteY2" fmla="*/ 166688 h 2147640"/>
                  <a:gd name="connsiteX3" fmla="*/ 628940 w 2501046"/>
                  <a:gd name="connsiteY3" fmla="*/ 58219 h 2147640"/>
                  <a:gd name="connsiteX4" fmla="*/ 1170775 w 2501046"/>
                  <a:gd name="connsiteY4" fmla="*/ 768386 h 2147640"/>
                  <a:gd name="connsiteX5" fmla="*/ 2166028 w 2501046"/>
                  <a:gd name="connsiteY5" fmla="*/ 862170 h 2147640"/>
                  <a:gd name="connsiteX6" fmla="*/ 2480337 w 2501046"/>
                  <a:gd name="connsiteY6" fmla="*/ 946012 h 2147640"/>
                  <a:gd name="connsiteX7" fmla="*/ 2119137 w 2501046"/>
                  <a:gd name="connsiteY7" fmla="*/ 1600724 h 2147640"/>
                  <a:gd name="connsiteX8" fmla="*/ 1626768 w 2501046"/>
                  <a:gd name="connsiteY8" fmla="*/ 1940694 h 2147640"/>
                  <a:gd name="connsiteX9" fmla="*/ 1024877 w 2501046"/>
                  <a:gd name="connsiteY9" fmla="*/ 2147640 h 2147640"/>
                  <a:gd name="connsiteX10" fmla="*/ 454461 w 2501046"/>
                  <a:gd name="connsiteY10" fmla="*/ 1917247 h 2147640"/>
                  <a:gd name="connsiteX11" fmla="*/ 151639 w 2501046"/>
                  <a:gd name="connsiteY11" fmla="*/ 1694067 h 2147640"/>
                  <a:gd name="connsiteX0" fmla="*/ 367920 w 2717329"/>
                  <a:gd name="connsiteY0" fmla="*/ 1694067 h 2147640"/>
                  <a:gd name="connsiteX1" fmla="*/ 959 w 2717329"/>
                  <a:gd name="connsiteY1" fmla="*/ 1042075 h 2147640"/>
                  <a:gd name="connsiteX2" fmla="*/ 397256 w 2717329"/>
                  <a:gd name="connsiteY2" fmla="*/ 166688 h 2147640"/>
                  <a:gd name="connsiteX3" fmla="*/ 845221 w 2717329"/>
                  <a:gd name="connsiteY3" fmla="*/ 58219 h 2147640"/>
                  <a:gd name="connsiteX4" fmla="*/ 1387056 w 2717329"/>
                  <a:gd name="connsiteY4" fmla="*/ 768386 h 2147640"/>
                  <a:gd name="connsiteX5" fmla="*/ 2382309 w 2717329"/>
                  <a:gd name="connsiteY5" fmla="*/ 862170 h 2147640"/>
                  <a:gd name="connsiteX6" fmla="*/ 2696618 w 2717329"/>
                  <a:gd name="connsiteY6" fmla="*/ 946012 h 2147640"/>
                  <a:gd name="connsiteX7" fmla="*/ 2335418 w 2717329"/>
                  <a:gd name="connsiteY7" fmla="*/ 1600724 h 2147640"/>
                  <a:gd name="connsiteX8" fmla="*/ 1843049 w 2717329"/>
                  <a:gd name="connsiteY8" fmla="*/ 1940694 h 2147640"/>
                  <a:gd name="connsiteX9" fmla="*/ 1241158 w 2717329"/>
                  <a:gd name="connsiteY9" fmla="*/ 2147640 h 2147640"/>
                  <a:gd name="connsiteX10" fmla="*/ 670742 w 2717329"/>
                  <a:gd name="connsiteY10" fmla="*/ 1917247 h 2147640"/>
                  <a:gd name="connsiteX11" fmla="*/ 367920 w 2717329"/>
                  <a:gd name="connsiteY11" fmla="*/ 1694067 h 2147640"/>
                  <a:gd name="connsiteX0" fmla="*/ 20530 w 3023580"/>
                  <a:gd name="connsiteY0" fmla="*/ 1747860 h 2147640"/>
                  <a:gd name="connsiteX1" fmla="*/ 307212 w 3023580"/>
                  <a:gd name="connsiteY1" fmla="*/ 1042075 h 2147640"/>
                  <a:gd name="connsiteX2" fmla="*/ 703509 w 3023580"/>
                  <a:gd name="connsiteY2" fmla="*/ 166688 h 2147640"/>
                  <a:gd name="connsiteX3" fmla="*/ 1151474 w 3023580"/>
                  <a:gd name="connsiteY3" fmla="*/ 58219 h 2147640"/>
                  <a:gd name="connsiteX4" fmla="*/ 1693309 w 3023580"/>
                  <a:gd name="connsiteY4" fmla="*/ 768386 h 2147640"/>
                  <a:gd name="connsiteX5" fmla="*/ 2688562 w 3023580"/>
                  <a:gd name="connsiteY5" fmla="*/ 862170 h 2147640"/>
                  <a:gd name="connsiteX6" fmla="*/ 3002871 w 3023580"/>
                  <a:gd name="connsiteY6" fmla="*/ 946012 h 2147640"/>
                  <a:gd name="connsiteX7" fmla="*/ 2641671 w 3023580"/>
                  <a:gd name="connsiteY7" fmla="*/ 1600724 h 2147640"/>
                  <a:gd name="connsiteX8" fmla="*/ 2149302 w 3023580"/>
                  <a:gd name="connsiteY8" fmla="*/ 1940694 h 2147640"/>
                  <a:gd name="connsiteX9" fmla="*/ 1547411 w 3023580"/>
                  <a:gd name="connsiteY9" fmla="*/ 2147640 h 2147640"/>
                  <a:gd name="connsiteX10" fmla="*/ 976995 w 3023580"/>
                  <a:gd name="connsiteY10" fmla="*/ 1917247 h 2147640"/>
                  <a:gd name="connsiteX11" fmla="*/ 20530 w 3023580"/>
                  <a:gd name="connsiteY11" fmla="*/ 1747860 h 2147640"/>
                  <a:gd name="connsiteX0" fmla="*/ 46215 w 3049267"/>
                  <a:gd name="connsiteY0" fmla="*/ 1747860 h 2270606"/>
                  <a:gd name="connsiteX1" fmla="*/ 332897 w 3049267"/>
                  <a:gd name="connsiteY1" fmla="*/ 1042075 h 2270606"/>
                  <a:gd name="connsiteX2" fmla="*/ 729194 w 3049267"/>
                  <a:gd name="connsiteY2" fmla="*/ 166688 h 2270606"/>
                  <a:gd name="connsiteX3" fmla="*/ 1177159 w 3049267"/>
                  <a:gd name="connsiteY3" fmla="*/ 58219 h 2270606"/>
                  <a:gd name="connsiteX4" fmla="*/ 1718994 w 3049267"/>
                  <a:gd name="connsiteY4" fmla="*/ 768386 h 2270606"/>
                  <a:gd name="connsiteX5" fmla="*/ 2714247 w 3049267"/>
                  <a:gd name="connsiteY5" fmla="*/ 862170 h 2270606"/>
                  <a:gd name="connsiteX6" fmla="*/ 3028556 w 3049267"/>
                  <a:gd name="connsiteY6" fmla="*/ 946012 h 2270606"/>
                  <a:gd name="connsiteX7" fmla="*/ 2667356 w 3049267"/>
                  <a:gd name="connsiteY7" fmla="*/ 1600724 h 2270606"/>
                  <a:gd name="connsiteX8" fmla="*/ 2174987 w 3049267"/>
                  <a:gd name="connsiteY8" fmla="*/ 1940694 h 2270606"/>
                  <a:gd name="connsiteX9" fmla="*/ 1573096 w 3049267"/>
                  <a:gd name="connsiteY9" fmla="*/ 2147640 h 2270606"/>
                  <a:gd name="connsiteX10" fmla="*/ 131155 w 3049267"/>
                  <a:gd name="connsiteY10" fmla="*/ 2240007 h 2270606"/>
                  <a:gd name="connsiteX11" fmla="*/ 46215 w 3049267"/>
                  <a:gd name="connsiteY11" fmla="*/ 1747860 h 2270606"/>
                  <a:gd name="connsiteX0" fmla="*/ 46215 w 3049265"/>
                  <a:gd name="connsiteY0" fmla="*/ 1747860 h 2257141"/>
                  <a:gd name="connsiteX1" fmla="*/ 332897 w 3049265"/>
                  <a:gd name="connsiteY1" fmla="*/ 1042075 h 2257141"/>
                  <a:gd name="connsiteX2" fmla="*/ 729194 w 3049265"/>
                  <a:gd name="connsiteY2" fmla="*/ 166688 h 2257141"/>
                  <a:gd name="connsiteX3" fmla="*/ 1177159 w 3049265"/>
                  <a:gd name="connsiteY3" fmla="*/ 58219 h 2257141"/>
                  <a:gd name="connsiteX4" fmla="*/ 1718994 w 3049265"/>
                  <a:gd name="connsiteY4" fmla="*/ 768386 h 2257141"/>
                  <a:gd name="connsiteX5" fmla="*/ 2714247 w 3049265"/>
                  <a:gd name="connsiteY5" fmla="*/ 862170 h 2257141"/>
                  <a:gd name="connsiteX6" fmla="*/ 3028556 w 3049265"/>
                  <a:gd name="connsiteY6" fmla="*/ 946012 h 2257141"/>
                  <a:gd name="connsiteX7" fmla="*/ 2667356 w 3049265"/>
                  <a:gd name="connsiteY7" fmla="*/ 1600724 h 2257141"/>
                  <a:gd name="connsiteX8" fmla="*/ 2174987 w 3049265"/>
                  <a:gd name="connsiteY8" fmla="*/ 1940694 h 2257141"/>
                  <a:gd name="connsiteX9" fmla="*/ 864983 w 3049265"/>
                  <a:gd name="connsiteY9" fmla="*/ 1932467 h 2257141"/>
                  <a:gd name="connsiteX10" fmla="*/ 131155 w 3049265"/>
                  <a:gd name="connsiteY10" fmla="*/ 2240007 h 2257141"/>
                  <a:gd name="connsiteX11" fmla="*/ 46215 w 3049265"/>
                  <a:gd name="connsiteY11" fmla="*/ 1747860 h 2257141"/>
                  <a:gd name="connsiteX0" fmla="*/ 46215 w 3049267"/>
                  <a:gd name="connsiteY0" fmla="*/ 1747860 h 2261808"/>
                  <a:gd name="connsiteX1" fmla="*/ 332897 w 3049267"/>
                  <a:gd name="connsiteY1" fmla="*/ 1042075 h 2261808"/>
                  <a:gd name="connsiteX2" fmla="*/ 729194 w 3049267"/>
                  <a:gd name="connsiteY2" fmla="*/ 166688 h 2261808"/>
                  <a:gd name="connsiteX3" fmla="*/ 1177159 w 3049267"/>
                  <a:gd name="connsiteY3" fmla="*/ 58219 h 2261808"/>
                  <a:gd name="connsiteX4" fmla="*/ 1718994 w 3049267"/>
                  <a:gd name="connsiteY4" fmla="*/ 768386 h 2261808"/>
                  <a:gd name="connsiteX5" fmla="*/ 2714247 w 3049267"/>
                  <a:gd name="connsiteY5" fmla="*/ 862170 h 2261808"/>
                  <a:gd name="connsiteX6" fmla="*/ 3028556 w 3049267"/>
                  <a:gd name="connsiteY6" fmla="*/ 946012 h 2261808"/>
                  <a:gd name="connsiteX7" fmla="*/ 2667356 w 3049267"/>
                  <a:gd name="connsiteY7" fmla="*/ 1600724 h 2261808"/>
                  <a:gd name="connsiteX8" fmla="*/ 864983 w 3049267"/>
                  <a:gd name="connsiteY8" fmla="*/ 1932467 h 2261808"/>
                  <a:gd name="connsiteX9" fmla="*/ 131155 w 3049267"/>
                  <a:gd name="connsiteY9" fmla="*/ 2240007 h 2261808"/>
                  <a:gd name="connsiteX10" fmla="*/ 46215 w 3049267"/>
                  <a:gd name="connsiteY10" fmla="*/ 1747860 h 2261808"/>
                  <a:gd name="connsiteX0" fmla="*/ 46215 w 2866282"/>
                  <a:gd name="connsiteY0" fmla="*/ 1747860 h 2261806"/>
                  <a:gd name="connsiteX1" fmla="*/ 332897 w 2866282"/>
                  <a:gd name="connsiteY1" fmla="*/ 1042075 h 2261806"/>
                  <a:gd name="connsiteX2" fmla="*/ 729194 w 2866282"/>
                  <a:gd name="connsiteY2" fmla="*/ 166688 h 2261806"/>
                  <a:gd name="connsiteX3" fmla="*/ 1177159 w 2866282"/>
                  <a:gd name="connsiteY3" fmla="*/ 58219 h 2261806"/>
                  <a:gd name="connsiteX4" fmla="*/ 1718994 w 2866282"/>
                  <a:gd name="connsiteY4" fmla="*/ 768386 h 2261806"/>
                  <a:gd name="connsiteX5" fmla="*/ 2714247 w 2866282"/>
                  <a:gd name="connsiteY5" fmla="*/ 862170 h 2261806"/>
                  <a:gd name="connsiteX6" fmla="*/ 2667356 w 2866282"/>
                  <a:gd name="connsiteY6" fmla="*/ 1600724 h 2261806"/>
                  <a:gd name="connsiteX7" fmla="*/ 864983 w 2866282"/>
                  <a:gd name="connsiteY7" fmla="*/ 1932467 h 2261806"/>
                  <a:gd name="connsiteX8" fmla="*/ 131155 w 2866282"/>
                  <a:gd name="connsiteY8" fmla="*/ 2240007 h 2261806"/>
                  <a:gd name="connsiteX9" fmla="*/ 46215 w 2866282"/>
                  <a:gd name="connsiteY9" fmla="*/ 1747860 h 2261806"/>
                  <a:gd name="connsiteX0" fmla="*/ 46215 w 2729410"/>
                  <a:gd name="connsiteY0" fmla="*/ 1747860 h 2270612"/>
                  <a:gd name="connsiteX1" fmla="*/ 332897 w 2729410"/>
                  <a:gd name="connsiteY1" fmla="*/ 1042075 h 2270612"/>
                  <a:gd name="connsiteX2" fmla="*/ 729194 w 2729410"/>
                  <a:gd name="connsiteY2" fmla="*/ 166688 h 2270612"/>
                  <a:gd name="connsiteX3" fmla="*/ 1177159 w 2729410"/>
                  <a:gd name="connsiteY3" fmla="*/ 58219 h 2270612"/>
                  <a:gd name="connsiteX4" fmla="*/ 1718994 w 2729410"/>
                  <a:gd name="connsiteY4" fmla="*/ 768386 h 2270612"/>
                  <a:gd name="connsiteX5" fmla="*/ 2714247 w 2729410"/>
                  <a:gd name="connsiteY5" fmla="*/ 862170 h 2270612"/>
                  <a:gd name="connsiteX6" fmla="*/ 864983 w 2729410"/>
                  <a:gd name="connsiteY6" fmla="*/ 1932467 h 2270612"/>
                  <a:gd name="connsiteX7" fmla="*/ 131155 w 2729410"/>
                  <a:gd name="connsiteY7" fmla="*/ 2240007 h 2270612"/>
                  <a:gd name="connsiteX8" fmla="*/ 46215 w 2729410"/>
                  <a:gd name="connsiteY8" fmla="*/ 1747860 h 2270612"/>
                  <a:gd name="connsiteX0" fmla="*/ 46215 w 1723873"/>
                  <a:gd name="connsiteY0" fmla="*/ 1747860 h 2272165"/>
                  <a:gd name="connsiteX1" fmla="*/ 332897 w 1723873"/>
                  <a:gd name="connsiteY1" fmla="*/ 1042075 h 2272165"/>
                  <a:gd name="connsiteX2" fmla="*/ 729194 w 1723873"/>
                  <a:gd name="connsiteY2" fmla="*/ 166688 h 2272165"/>
                  <a:gd name="connsiteX3" fmla="*/ 1177159 w 1723873"/>
                  <a:gd name="connsiteY3" fmla="*/ 58219 h 2272165"/>
                  <a:gd name="connsiteX4" fmla="*/ 1718994 w 1723873"/>
                  <a:gd name="connsiteY4" fmla="*/ 768386 h 2272165"/>
                  <a:gd name="connsiteX5" fmla="*/ 864983 w 1723873"/>
                  <a:gd name="connsiteY5" fmla="*/ 1932467 h 2272165"/>
                  <a:gd name="connsiteX6" fmla="*/ 131155 w 1723873"/>
                  <a:gd name="connsiteY6" fmla="*/ 2240007 h 2272165"/>
                  <a:gd name="connsiteX7" fmla="*/ 46215 w 1723873"/>
                  <a:gd name="connsiteY7" fmla="*/ 1747860 h 2272165"/>
                  <a:gd name="connsiteX0" fmla="*/ 46215 w 1305323"/>
                  <a:gd name="connsiteY0" fmla="*/ 1747860 h 2272163"/>
                  <a:gd name="connsiteX1" fmla="*/ 332897 w 1305323"/>
                  <a:gd name="connsiteY1" fmla="*/ 1042075 h 2272163"/>
                  <a:gd name="connsiteX2" fmla="*/ 729194 w 1305323"/>
                  <a:gd name="connsiteY2" fmla="*/ 166688 h 2272163"/>
                  <a:gd name="connsiteX3" fmla="*/ 1177159 w 1305323"/>
                  <a:gd name="connsiteY3" fmla="*/ 58219 h 2272163"/>
                  <a:gd name="connsiteX4" fmla="*/ 1228762 w 1305323"/>
                  <a:gd name="connsiteY4" fmla="*/ 1225628 h 2272163"/>
                  <a:gd name="connsiteX5" fmla="*/ 864983 w 1305323"/>
                  <a:gd name="connsiteY5" fmla="*/ 1932467 h 2272163"/>
                  <a:gd name="connsiteX6" fmla="*/ 131155 w 1305323"/>
                  <a:gd name="connsiteY6" fmla="*/ 2240007 h 2272163"/>
                  <a:gd name="connsiteX7" fmla="*/ 46215 w 1305323"/>
                  <a:gd name="connsiteY7" fmla="*/ 1747860 h 227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5323" h="2272163">
                    <a:moveTo>
                      <a:pt x="46215" y="1747860"/>
                    </a:moveTo>
                    <a:cubicBezTo>
                      <a:pt x="79839" y="1548205"/>
                      <a:pt x="313675" y="1276648"/>
                      <a:pt x="332897" y="1042075"/>
                    </a:cubicBezTo>
                    <a:cubicBezTo>
                      <a:pt x="352119" y="807502"/>
                      <a:pt x="551394" y="242888"/>
                      <a:pt x="729194" y="166688"/>
                    </a:cubicBezTo>
                    <a:cubicBezTo>
                      <a:pt x="1047353" y="-17085"/>
                      <a:pt x="959640" y="-42064"/>
                      <a:pt x="1177159" y="58219"/>
                    </a:cubicBezTo>
                    <a:cubicBezTo>
                      <a:pt x="1394678" y="158502"/>
                      <a:pt x="1280791" y="913253"/>
                      <a:pt x="1228762" y="1225628"/>
                    </a:cubicBezTo>
                    <a:cubicBezTo>
                      <a:pt x="1176733" y="1538003"/>
                      <a:pt x="1129623" y="1687197"/>
                      <a:pt x="864983" y="1932467"/>
                    </a:cubicBezTo>
                    <a:cubicBezTo>
                      <a:pt x="600343" y="2177737"/>
                      <a:pt x="334025" y="2345589"/>
                      <a:pt x="131155" y="2240007"/>
                    </a:cubicBezTo>
                    <a:cubicBezTo>
                      <a:pt x="-71715" y="2134426"/>
                      <a:pt x="12591" y="1947515"/>
                      <a:pt x="46215" y="17478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rgbClr val="E58869"/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rgbClr val="9A4512">
                    <a:alpha val="3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02D6CB-7A94-9C4D-9048-E55C7ECE54FB}"/>
                </a:ext>
              </a:extLst>
            </p:cNvPr>
            <p:cNvGrpSpPr/>
            <p:nvPr/>
          </p:nvGrpSpPr>
          <p:grpSpPr>
            <a:xfrm rot="810226">
              <a:off x="3269192" y="2794269"/>
              <a:ext cx="1898701" cy="1488962"/>
              <a:chOff x="26167066" y="16663790"/>
              <a:chExt cx="2787185" cy="2357648"/>
            </a:xfrm>
          </p:grpSpPr>
          <p:sp>
            <p:nvSpPr>
              <p:cNvPr id="69" name="Oval 29">
                <a:extLst>
                  <a:ext uri="{FF2B5EF4-FFF2-40B4-BE49-F238E27FC236}">
                    <a16:creationId xmlns:a16="http://schemas.microsoft.com/office/drawing/2014/main" id="{8DF9E657-CA94-5247-A7E1-83556359816F}"/>
                  </a:ext>
                </a:extLst>
              </p:cNvPr>
              <p:cNvSpPr/>
              <p:nvPr/>
            </p:nvSpPr>
            <p:spPr>
              <a:xfrm>
                <a:off x="26167066" y="16663790"/>
                <a:ext cx="2787185" cy="2357648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87185" h="2357648">
                    <a:moveTo>
                      <a:pt x="179793" y="1456222"/>
                    </a:moveTo>
                    <a:cubicBezTo>
                      <a:pt x="103593" y="1292100"/>
                      <a:pt x="-17178" y="928126"/>
                      <a:pt x="2044" y="693553"/>
                    </a:cubicBezTo>
                    <a:cubicBezTo>
                      <a:pt x="21266" y="458980"/>
                      <a:pt x="117323" y="124985"/>
                      <a:pt x="295123" y="48785"/>
                    </a:cubicBezTo>
                    <a:cubicBezTo>
                      <a:pt x="613282" y="-134988"/>
                      <a:pt x="944802" y="254203"/>
                      <a:pt x="1115737" y="330139"/>
                    </a:cubicBezTo>
                    <a:cubicBezTo>
                      <a:pt x="1286672" y="406075"/>
                      <a:pt x="1363719" y="400848"/>
                      <a:pt x="1473134" y="469232"/>
                    </a:cubicBezTo>
                    <a:cubicBezTo>
                      <a:pt x="1582549" y="537616"/>
                      <a:pt x="1609058" y="679612"/>
                      <a:pt x="1772230" y="740445"/>
                    </a:cubicBezTo>
                    <a:cubicBezTo>
                      <a:pt x="1935402" y="801278"/>
                      <a:pt x="2296229" y="742287"/>
                      <a:pt x="2452167" y="834229"/>
                    </a:cubicBezTo>
                    <a:cubicBezTo>
                      <a:pt x="2608105" y="926171"/>
                      <a:pt x="2717629" y="948222"/>
                      <a:pt x="2766475" y="1127975"/>
                    </a:cubicBezTo>
                    <a:cubicBezTo>
                      <a:pt x="2862213" y="1413236"/>
                      <a:pt x="2606152" y="1488880"/>
                      <a:pt x="2405276" y="1572783"/>
                    </a:cubicBezTo>
                    <a:cubicBezTo>
                      <a:pt x="2263015" y="1703579"/>
                      <a:pt x="2039907" y="1787707"/>
                      <a:pt x="1912907" y="1912753"/>
                    </a:cubicBezTo>
                    <a:cubicBezTo>
                      <a:pt x="1785907" y="2037799"/>
                      <a:pt x="1792771" y="2240513"/>
                      <a:pt x="1654999" y="2299615"/>
                    </a:cubicBezTo>
                    <a:cubicBezTo>
                      <a:pt x="1466796" y="2364467"/>
                      <a:pt x="1332458" y="2382642"/>
                      <a:pt x="1180058" y="2314257"/>
                    </a:cubicBezTo>
                    <a:cubicBezTo>
                      <a:pt x="1027658" y="2245872"/>
                      <a:pt x="930757" y="2040127"/>
                      <a:pt x="740600" y="1889306"/>
                    </a:cubicBezTo>
                    <a:cubicBezTo>
                      <a:pt x="550443" y="1832270"/>
                      <a:pt x="255993" y="1620344"/>
                      <a:pt x="179793" y="1456222"/>
                    </a:cubicBezTo>
                    <a:close/>
                  </a:path>
                </a:pathLst>
              </a:custGeom>
              <a:gradFill flip="none" rotWithShape="1">
                <a:gsLst>
                  <a:gs pos="7000">
                    <a:srgbClr val="FB9476"/>
                  </a:gs>
                  <a:gs pos="31000">
                    <a:schemeClr val="accent2">
                      <a:lumMod val="40000"/>
                      <a:lumOff val="60000"/>
                    </a:schemeClr>
                  </a:gs>
                  <a:gs pos="79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A4512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>
                <a:solidFill>
                  <a:srgbClr val="9A4512">
                    <a:alpha val="4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29">
                <a:extLst>
                  <a:ext uri="{FF2B5EF4-FFF2-40B4-BE49-F238E27FC236}">
                    <a16:creationId xmlns:a16="http://schemas.microsoft.com/office/drawing/2014/main" id="{56F8F14C-2F7E-B94C-B864-F9BBDFF0F519}"/>
                  </a:ext>
                </a:extLst>
              </p:cNvPr>
              <p:cNvSpPr/>
              <p:nvPr/>
            </p:nvSpPr>
            <p:spPr>
              <a:xfrm>
                <a:off x="26656059" y="17060285"/>
                <a:ext cx="1614824" cy="1404094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301074 h 2202500"/>
                  <a:gd name="connsiteX1" fmla="*/ 2044 w 2787185"/>
                  <a:gd name="connsiteY1" fmla="*/ 538405 h 2202500"/>
                  <a:gd name="connsiteX2" fmla="*/ 209127 w 2787185"/>
                  <a:gd name="connsiteY2" fmla="*/ 73556 h 2202500"/>
                  <a:gd name="connsiteX3" fmla="*/ 1115737 w 2787185"/>
                  <a:gd name="connsiteY3" fmla="*/ 174991 h 2202500"/>
                  <a:gd name="connsiteX4" fmla="*/ 1473134 w 2787185"/>
                  <a:gd name="connsiteY4" fmla="*/ 314084 h 2202500"/>
                  <a:gd name="connsiteX5" fmla="*/ 1772230 w 2787185"/>
                  <a:gd name="connsiteY5" fmla="*/ 585297 h 2202500"/>
                  <a:gd name="connsiteX6" fmla="*/ 2452167 w 2787185"/>
                  <a:gd name="connsiteY6" fmla="*/ 679081 h 2202500"/>
                  <a:gd name="connsiteX7" fmla="*/ 2766475 w 2787185"/>
                  <a:gd name="connsiteY7" fmla="*/ 972827 h 2202500"/>
                  <a:gd name="connsiteX8" fmla="*/ 2405276 w 2787185"/>
                  <a:gd name="connsiteY8" fmla="*/ 1417635 h 2202500"/>
                  <a:gd name="connsiteX9" fmla="*/ 1912907 w 2787185"/>
                  <a:gd name="connsiteY9" fmla="*/ 1757605 h 2202500"/>
                  <a:gd name="connsiteX10" fmla="*/ 1654999 w 2787185"/>
                  <a:gd name="connsiteY10" fmla="*/ 2144467 h 2202500"/>
                  <a:gd name="connsiteX11" fmla="*/ 1180058 w 2787185"/>
                  <a:gd name="connsiteY11" fmla="*/ 2159109 h 2202500"/>
                  <a:gd name="connsiteX12" fmla="*/ 740600 w 2787185"/>
                  <a:gd name="connsiteY12" fmla="*/ 1734158 h 2202500"/>
                  <a:gd name="connsiteX13" fmla="*/ 179793 w 2787185"/>
                  <a:gd name="connsiteY13" fmla="*/ 1301074 h 2202500"/>
                  <a:gd name="connsiteX0" fmla="*/ 179793 w 2787185"/>
                  <a:gd name="connsiteY0" fmla="*/ 1618983 h 2520409"/>
                  <a:gd name="connsiteX1" fmla="*/ 2044 w 2787185"/>
                  <a:gd name="connsiteY1" fmla="*/ 856314 h 2520409"/>
                  <a:gd name="connsiteX2" fmla="*/ 209127 w 2787185"/>
                  <a:gd name="connsiteY2" fmla="*/ 391465 h 2520409"/>
                  <a:gd name="connsiteX3" fmla="*/ 1029741 w 2787185"/>
                  <a:gd name="connsiteY3" fmla="*/ 13120 h 2520409"/>
                  <a:gd name="connsiteX4" fmla="*/ 1473134 w 2787185"/>
                  <a:gd name="connsiteY4" fmla="*/ 631993 h 2520409"/>
                  <a:gd name="connsiteX5" fmla="*/ 1772230 w 2787185"/>
                  <a:gd name="connsiteY5" fmla="*/ 903206 h 2520409"/>
                  <a:gd name="connsiteX6" fmla="*/ 2452167 w 2787185"/>
                  <a:gd name="connsiteY6" fmla="*/ 996990 h 2520409"/>
                  <a:gd name="connsiteX7" fmla="*/ 2766475 w 2787185"/>
                  <a:gd name="connsiteY7" fmla="*/ 1290736 h 2520409"/>
                  <a:gd name="connsiteX8" fmla="*/ 2405276 w 2787185"/>
                  <a:gd name="connsiteY8" fmla="*/ 1735544 h 2520409"/>
                  <a:gd name="connsiteX9" fmla="*/ 1912907 w 2787185"/>
                  <a:gd name="connsiteY9" fmla="*/ 2075514 h 2520409"/>
                  <a:gd name="connsiteX10" fmla="*/ 1654999 w 2787185"/>
                  <a:gd name="connsiteY10" fmla="*/ 2462376 h 2520409"/>
                  <a:gd name="connsiteX11" fmla="*/ 1180058 w 2787185"/>
                  <a:gd name="connsiteY11" fmla="*/ 2477018 h 2520409"/>
                  <a:gd name="connsiteX12" fmla="*/ 740600 w 2787185"/>
                  <a:gd name="connsiteY12" fmla="*/ 2052067 h 2520409"/>
                  <a:gd name="connsiteX13" fmla="*/ 179793 w 2787185"/>
                  <a:gd name="connsiteY13" fmla="*/ 1618983 h 2520409"/>
                  <a:gd name="connsiteX0" fmla="*/ 179793 w 2787185"/>
                  <a:gd name="connsiteY0" fmla="*/ 1613932 h 2515358"/>
                  <a:gd name="connsiteX1" fmla="*/ 2044 w 2787185"/>
                  <a:gd name="connsiteY1" fmla="*/ 851263 h 2515358"/>
                  <a:gd name="connsiteX2" fmla="*/ 266457 w 2787185"/>
                  <a:gd name="connsiteY2" fmla="*/ 596319 h 2515358"/>
                  <a:gd name="connsiteX3" fmla="*/ 1029741 w 2787185"/>
                  <a:gd name="connsiteY3" fmla="*/ 8069 h 2515358"/>
                  <a:gd name="connsiteX4" fmla="*/ 1473134 w 2787185"/>
                  <a:gd name="connsiteY4" fmla="*/ 626942 h 2515358"/>
                  <a:gd name="connsiteX5" fmla="*/ 1772230 w 2787185"/>
                  <a:gd name="connsiteY5" fmla="*/ 898155 h 2515358"/>
                  <a:gd name="connsiteX6" fmla="*/ 2452167 w 2787185"/>
                  <a:gd name="connsiteY6" fmla="*/ 991939 h 2515358"/>
                  <a:gd name="connsiteX7" fmla="*/ 2766475 w 2787185"/>
                  <a:gd name="connsiteY7" fmla="*/ 1285685 h 2515358"/>
                  <a:gd name="connsiteX8" fmla="*/ 2405276 w 2787185"/>
                  <a:gd name="connsiteY8" fmla="*/ 1730493 h 2515358"/>
                  <a:gd name="connsiteX9" fmla="*/ 1912907 w 2787185"/>
                  <a:gd name="connsiteY9" fmla="*/ 2070463 h 2515358"/>
                  <a:gd name="connsiteX10" fmla="*/ 1654999 w 2787185"/>
                  <a:gd name="connsiteY10" fmla="*/ 2457325 h 2515358"/>
                  <a:gd name="connsiteX11" fmla="*/ 1180058 w 2787185"/>
                  <a:gd name="connsiteY11" fmla="*/ 2471967 h 2515358"/>
                  <a:gd name="connsiteX12" fmla="*/ 740600 w 2787185"/>
                  <a:gd name="connsiteY12" fmla="*/ 2047016 h 2515358"/>
                  <a:gd name="connsiteX13" fmla="*/ 179793 w 2787185"/>
                  <a:gd name="connsiteY13" fmla="*/ 1613932 h 2515358"/>
                  <a:gd name="connsiteX0" fmla="*/ 179793 w 2787185"/>
                  <a:gd name="connsiteY0" fmla="*/ 1623650 h 2525076"/>
                  <a:gd name="connsiteX1" fmla="*/ 2044 w 2787185"/>
                  <a:gd name="connsiteY1" fmla="*/ 860981 h 2525076"/>
                  <a:gd name="connsiteX2" fmla="*/ 467114 w 2787185"/>
                  <a:gd name="connsiteY2" fmla="*/ 306175 h 2525076"/>
                  <a:gd name="connsiteX3" fmla="*/ 1029741 w 2787185"/>
                  <a:gd name="connsiteY3" fmla="*/ 17787 h 2525076"/>
                  <a:gd name="connsiteX4" fmla="*/ 1473134 w 2787185"/>
                  <a:gd name="connsiteY4" fmla="*/ 636660 h 2525076"/>
                  <a:gd name="connsiteX5" fmla="*/ 1772230 w 2787185"/>
                  <a:gd name="connsiteY5" fmla="*/ 907873 h 2525076"/>
                  <a:gd name="connsiteX6" fmla="*/ 2452167 w 2787185"/>
                  <a:gd name="connsiteY6" fmla="*/ 1001657 h 2525076"/>
                  <a:gd name="connsiteX7" fmla="*/ 2766475 w 2787185"/>
                  <a:gd name="connsiteY7" fmla="*/ 1295403 h 2525076"/>
                  <a:gd name="connsiteX8" fmla="*/ 2405276 w 2787185"/>
                  <a:gd name="connsiteY8" fmla="*/ 1740211 h 2525076"/>
                  <a:gd name="connsiteX9" fmla="*/ 1912907 w 2787185"/>
                  <a:gd name="connsiteY9" fmla="*/ 2080181 h 2525076"/>
                  <a:gd name="connsiteX10" fmla="*/ 1654999 w 2787185"/>
                  <a:gd name="connsiteY10" fmla="*/ 2467043 h 2525076"/>
                  <a:gd name="connsiteX11" fmla="*/ 1180058 w 2787185"/>
                  <a:gd name="connsiteY11" fmla="*/ 2481685 h 2525076"/>
                  <a:gd name="connsiteX12" fmla="*/ 740600 w 2787185"/>
                  <a:gd name="connsiteY12" fmla="*/ 2056734 h 2525076"/>
                  <a:gd name="connsiteX13" fmla="*/ 179793 w 2787185"/>
                  <a:gd name="connsiteY13" fmla="*/ 1623650 h 2525076"/>
                  <a:gd name="connsiteX0" fmla="*/ 19573 w 2626965"/>
                  <a:gd name="connsiteY0" fmla="*/ 1623652 h 2525078"/>
                  <a:gd name="connsiteX1" fmla="*/ 128477 w 2626965"/>
                  <a:gd name="connsiteY1" fmla="*/ 1100874 h 2525078"/>
                  <a:gd name="connsiteX2" fmla="*/ 306894 w 2626965"/>
                  <a:gd name="connsiteY2" fmla="*/ 306177 h 2525078"/>
                  <a:gd name="connsiteX3" fmla="*/ 869521 w 2626965"/>
                  <a:gd name="connsiteY3" fmla="*/ 17789 h 2525078"/>
                  <a:gd name="connsiteX4" fmla="*/ 1312914 w 2626965"/>
                  <a:gd name="connsiteY4" fmla="*/ 636662 h 2525078"/>
                  <a:gd name="connsiteX5" fmla="*/ 1612010 w 2626965"/>
                  <a:gd name="connsiteY5" fmla="*/ 907875 h 2525078"/>
                  <a:gd name="connsiteX6" fmla="*/ 2291947 w 2626965"/>
                  <a:gd name="connsiteY6" fmla="*/ 1001659 h 2525078"/>
                  <a:gd name="connsiteX7" fmla="*/ 2606255 w 2626965"/>
                  <a:gd name="connsiteY7" fmla="*/ 1295405 h 2525078"/>
                  <a:gd name="connsiteX8" fmla="*/ 2245056 w 2626965"/>
                  <a:gd name="connsiteY8" fmla="*/ 1740213 h 2525078"/>
                  <a:gd name="connsiteX9" fmla="*/ 1752687 w 2626965"/>
                  <a:gd name="connsiteY9" fmla="*/ 2080183 h 2525078"/>
                  <a:gd name="connsiteX10" fmla="*/ 1494779 w 2626965"/>
                  <a:gd name="connsiteY10" fmla="*/ 2467045 h 2525078"/>
                  <a:gd name="connsiteX11" fmla="*/ 1019838 w 2626965"/>
                  <a:gd name="connsiteY11" fmla="*/ 2481687 h 2525078"/>
                  <a:gd name="connsiteX12" fmla="*/ 580380 w 2626965"/>
                  <a:gd name="connsiteY12" fmla="*/ 2056736 h 2525078"/>
                  <a:gd name="connsiteX13" fmla="*/ 19573 w 2626965"/>
                  <a:gd name="connsiteY13" fmla="*/ 1623652 h 2525078"/>
                  <a:gd name="connsiteX0" fmla="*/ 151641 w 2501048"/>
                  <a:gd name="connsiteY0" fmla="*/ 1833556 h 2525078"/>
                  <a:gd name="connsiteX1" fmla="*/ 2560 w 2501048"/>
                  <a:gd name="connsiteY1" fmla="*/ 1100874 h 2525078"/>
                  <a:gd name="connsiteX2" fmla="*/ 180977 w 2501048"/>
                  <a:gd name="connsiteY2" fmla="*/ 306177 h 2525078"/>
                  <a:gd name="connsiteX3" fmla="*/ 743604 w 2501048"/>
                  <a:gd name="connsiteY3" fmla="*/ 17789 h 2525078"/>
                  <a:gd name="connsiteX4" fmla="*/ 1186997 w 2501048"/>
                  <a:gd name="connsiteY4" fmla="*/ 636662 h 2525078"/>
                  <a:gd name="connsiteX5" fmla="*/ 1486093 w 2501048"/>
                  <a:gd name="connsiteY5" fmla="*/ 907875 h 2525078"/>
                  <a:gd name="connsiteX6" fmla="*/ 2166030 w 2501048"/>
                  <a:gd name="connsiteY6" fmla="*/ 1001659 h 2525078"/>
                  <a:gd name="connsiteX7" fmla="*/ 2480338 w 2501048"/>
                  <a:gd name="connsiteY7" fmla="*/ 1295405 h 2525078"/>
                  <a:gd name="connsiteX8" fmla="*/ 2119139 w 2501048"/>
                  <a:gd name="connsiteY8" fmla="*/ 1740213 h 2525078"/>
                  <a:gd name="connsiteX9" fmla="*/ 1626770 w 2501048"/>
                  <a:gd name="connsiteY9" fmla="*/ 2080183 h 2525078"/>
                  <a:gd name="connsiteX10" fmla="*/ 1368862 w 2501048"/>
                  <a:gd name="connsiteY10" fmla="*/ 2467045 h 2525078"/>
                  <a:gd name="connsiteX11" fmla="*/ 893921 w 2501048"/>
                  <a:gd name="connsiteY11" fmla="*/ 2481687 h 2525078"/>
                  <a:gd name="connsiteX12" fmla="*/ 454463 w 2501048"/>
                  <a:gd name="connsiteY12" fmla="*/ 2056736 h 2525078"/>
                  <a:gd name="connsiteX13" fmla="*/ 151641 w 2501048"/>
                  <a:gd name="connsiteY13" fmla="*/ 1833556 h 2525078"/>
                  <a:gd name="connsiteX0" fmla="*/ 151639 w 2501046"/>
                  <a:gd name="connsiteY0" fmla="*/ 1833556 h 2480238"/>
                  <a:gd name="connsiteX1" fmla="*/ 2558 w 2501046"/>
                  <a:gd name="connsiteY1" fmla="*/ 1100874 h 2480238"/>
                  <a:gd name="connsiteX2" fmla="*/ 180975 w 2501046"/>
                  <a:gd name="connsiteY2" fmla="*/ 306177 h 2480238"/>
                  <a:gd name="connsiteX3" fmla="*/ 743602 w 2501046"/>
                  <a:gd name="connsiteY3" fmla="*/ 17789 h 2480238"/>
                  <a:gd name="connsiteX4" fmla="*/ 1186995 w 2501046"/>
                  <a:gd name="connsiteY4" fmla="*/ 636662 h 2480238"/>
                  <a:gd name="connsiteX5" fmla="*/ 1486091 w 2501046"/>
                  <a:gd name="connsiteY5" fmla="*/ 907875 h 2480238"/>
                  <a:gd name="connsiteX6" fmla="*/ 2166028 w 2501046"/>
                  <a:gd name="connsiteY6" fmla="*/ 1001659 h 2480238"/>
                  <a:gd name="connsiteX7" fmla="*/ 2480336 w 2501046"/>
                  <a:gd name="connsiteY7" fmla="*/ 1295405 h 2480238"/>
                  <a:gd name="connsiteX8" fmla="*/ 2119137 w 2501046"/>
                  <a:gd name="connsiteY8" fmla="*/ 1740213 h 2480238"/>
                  <a:gd name="connsiteX9" fmla="*/ 1626768 w 2501046"/>
                  <a:gd name="connsiteY9" fmla="*/ 2080183 h 2480238"/>
                  <a:gd name="connsiteX10" fmla="*/ 1368860 w 2501046"/>
                  <a:gd name="connsiteY10" fmla="*/ 2467045 h 2480238"/>
                  <a:gd name="connsiteX11" fmla="*/ 1065910 w 2501046"/>
                  <a:gd name="connsiteY11" fmla="*/ 2271784 h 2480238"/>
                  <a:gd name="connsiteX12" fmla="*/ 454461 w 2501046"/>
                  <a:gd name="connsiteY12" fmla="*/ 2056736 h 2480238"/>
                  <a:gd name="connsiteX13" fmla="*/ 151639 w 2501046"/>
                  <a:gd name="connsiteY13" fmla="*/ 1833556 h 2480238"/>
                  <a:gd name="connsiteX0" fmla="*/ 151639 w 2501046"/>
                  <a:gd name="connsiteY0" fmla="*/ 1833556 h 2467044"/>
                  <a:gd name="connsiteX1" fmla="*/ 2558 w 2501046"/>
                  <a:gd name="connsiteY1" fmla="*/ 1100874 h 2467044"/>
                  <a:gd name="connsiteX2" fmla="*/ 180975 w 2501046"/>
                  <a:gd name="connsiteY2" fmla="*/ 306177 h 2467044"/>
                  <a:gd name="connsiteX3" fmla="*/ 743602 w 2501046"/>
                  <a:gd name="connsiteY3" fmla="*/ 17789 h 2467044"/>
                  <a:gd name="connsiteX4" fmla="*/ 1186995 w 2501046"/>
                  <a:gd name="connsiteY4" fmla="*/ 636662 h 2467044"/>
                  <a:gd name="connsiteX5" fmla="*/ 1486091 w 2501046"/>
                  <a:gd name="connsiteY5" fmla="*/ 907875 h 2467044"/>
                  <a:gd name="connsiteX6" fmla="*/ 2166028 w 2501046"/>
                  <a:gd name="connsiteY6" fmla="*/ 1001659 h 2467044"/>
                  <a:gd name="connsiteX7" fmla="*/ 2480336 w 2501046"/>
                  <a:gd name="connsiteY7" fmla="*/ 1295405 h 2467044"/>
                  <a:gd name="connsiteX8" fmla="*/ 2119137 w 2501046"/>
                  <a:gd name="connsiteY8" fmla="*/ 1740213 h 2467044"/>
                  <a:gd name="connsiteX9" fmla="*/ 1626768 w 2501046"/>
                  <a:gd name="connsiteY9" fmla="*/ 2080183 h 2467044"/>
                  <a:gd name="connsiteX10" fmla="*/ 1368860 w 2501046"/>
                  <a:gd name="connsiteY10" fmla="*/ 2467045 h 2467044"/>
                  <a:gd name="connsiteX11" fmla="*/ 454461 w 2501046"/>
                  <a:gd name="connsiteY11" fmla="*/ 2056736 h 2467044"/>
                  <a:gd name="connsiteX12" fmla="*/ 151639 w 2501046"/>
                  <a:gd name="connsiteY12" fmla="*/ 1833556 h 2467044"/>
                  <a:gd name="connsiteX0" fmla="*/ 151639 w 2501046"/>
                  <a:gd name="connsiteY0" fmla="*/ 1833556 h 2287129"/>
                  <a:gd name="connsiteX1" fmla="*/ 2558 w 2501046"/>
                  <a:gd name="connsiteY1" fmla="*/ 1100874 h 2287129"/>
                  <a:gd name="connsiteX2" fmla="*/ 180975 w 2501046"/>
                  <a:gd name="connsiteY2" fmla="*/ 306177 h 2287129"/>
                  <a:gd name="connsiteX3" fmla="*/ 743602 w 2501046"/>
                  <a:gd name="connsiteY3" fmla="*/ 17789 h 2287129"/>
                  <a:gd name="connsiteX4" fmla="*/ 1186995 w 2501046"/>
                  <a:gd name="connsiteY4" fmla="*/ 636662 h 2287129"/>
                  <a:gd name="connsiteX5" fmla="*/ 1486091 w 2501046"/>
                  <a:gd name="connsiteY5" fmla="*/ 907875 h 2287129"/>
                  <a:gd name="connsiteX6" fmla="*/ 2166028 w 2501046"/>
                  <a:gd name="connsiteY6" fmla="*/ 1001659 h 2287129"/>
                  <a:gd name="connsiteX7" fmla="*/ 2480336 w 2501046"/>
                  <a:gd name="connsiteY7" fmla="*/ 1295405 h 2287129"/>
                  <a:gd name="connsiteX8" fmla="*/ 2119137 w 2501046"/>
                  <a:gd name="connsiteY8" fmla="*/ 1740213 h 2287129"/>
                  <a:gd name="connsiteX9" fmla="*/ 1626768 w 2501046"/>
                  <a:gd name="connsiteY9" fmla="*/ 2080183 h 2287129"/>
                  <a:gd name="connsiteX10" fmla="*/ 1024877 w 2501046"/>
                  <a:gd name="connsiteY10" fmla="*/ 2287129 h 2287129"/>
                  <a:gd name="connsiteX11" fmla="*/ 454461 w 2501046"/>
                  <a:gd name="connsiteY11" fmla="*/ 2056736 h 2287129"/>
                  <a:gd name="connsiteX12" fmla="*/ 151639 w 2501046"/>
                  <a:gd name="connsiteY12" fmla="*/ 1833556 h 2287129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486091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170775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8"/>
                  <a:gd name="connsiteY0" fmla="*/ 1842162 h 2295735"/>
                  <a:gd name="connsiteX1" fmla="*/ 2558 w 2501048"/>
                  <a:gd name="connsiteY1" fmla="*/ 1109480 h 2295735"/>
                  <a:gd name="connsiteX2" fmla="*/ 180975 w 2501048"/>
                  <a:gd name="connsiteY2" fmla="*/ 314783 h 2295735"/>
                  <a:gd name="connsiteX3" fmla="*/ 743602 w 2501048"/>
                  <a:gd name="connsiteY3" fmla="*/ 26395 h 2295735"/>
                  <a:gd name="connsiteX4" fmla="*/ 1170775 w 2501048"/>
                  <a:gd name="connsiteY4" fmla="*/ 916481 h 2295735"/>
                  <a:gd name="connsiteX5" fmla="*/ 2166028 w 2501048"/>
                  <a:gd name="connsiteY5" fmla="*/ 1010265 h 2295735"/>
                  <a:gd name="connsiteX6" fmla="*/ 2480337 w 2501048"/>
                  <a:gd name="connsiteY6" fmla="*/ 1094107 h 2295735"/>
                  <a:gd name="connsiteX7" fmla="*/ 2119137 w 2501048"/>
                  <a:gd name="connsiteY7" fmla="*/ 1748819 h 2295735"/>
                  <a:gd name="connsiteX8" fmla="*/ 1626768 w 2501048"/>
                  <a:gd name="connsiteY8" fmla="*/ 2088789 h 2295735"/>
                  <a:gd name="connsiteX9" fmla="*/ 1024877 w 2501048"/>
                  <a:gd name="connsiteY9" fmla="*/ 2295735 h 2295735"/>
                  <a:gd name="connsiteX10" fmla="*/ 454461 w 2501048"/>
                  <a:gd name="connsiteY10" fmla="*/ 2065342 h 2295735"/>
                  <a:gd name="connsiteX11" fmla="*/ 151639 w 2501048"/>
                  <a:gd name="connsiteY11" fmla="*/ 1842162 h 2295735"/>
                  <a:gd name="connsiteX0" fmla="*/ 151639 w 2501046"/>
                  <a:gd name="connsiteY0" fmla="*/ 1694067 h 2147640"/>
                  <a:gd name="connsiteX1" fmla="*/ 2558 w 2501046"/>
                  <a:gd name="connsiteY1" fmla="*/ 961385 h 2147640"/>
                  <a:gd name="connsiteX2" fmla="*/ 180975 w 2501046"/>
                  <a:gd name="connsiteY2" fmla="*/ 166688 h 2147640"/>
                  <a:gd name="connsiteX3" fmla="*/ 628940 w 2501046"/>
                  <a:gd name="connsiteY3" fmla="*/ 58219 h 2147640"/>
                  <a:gd name="connsiteX4" fmla="*/ 1170775 w 2501046"/>
                  <a:gd name="connsiteY4" fmla="*/ 768386 h 2147640"/>
                  <a:gd name="connsiteX5" fmla="*/ 2166028 w 2501046"/>
                  <a:gd name="connsiteY5" fmla="*/ 862170 h 2147640"/>
                  <a:gd name="connsiteX6" fmla="*/ 2480337 w 2501046"/>
                  <a:gd name="connsiteY6" fmla="*/ 946012 h 2147640"/>
                  <a:gd name="connsiteX7" fmla="*/ 2119137 w 2501046"/>
                  <a:gd name="connsiteY7" fmla="*/ 1600724 h 2147640"/>
                  <a:gd name="connsiteX8" fmla="*/ 1626768 w 2501046"/>
                  <a:gd name="connsiteY8" fmla="*/ 1940694 h 2147640"/>
                  <a:gd name="connsiteX9" fmla="*/ 1024877 w 2501046"/>
                  <a:gd name="connsiteY9" fmla="*/ 2147640 h 2147640"/>
                  <a:gd name="connsiteX10" fmla="*/ 454461 w 2501046"/>
                  <a:gd name="connsiteY10" fmla="*/ 1917247 h 2147640"/>
                  <a:gd name="connsiteX11" fmla="*/ 151639 w 2501046"/>
                  <a:gd name="connsiteY11" fmla="*/ 1694067 h 214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1046" h="2147640">
                    <a:moveTo>
                      <a:pt x="151639" y="1694067"/>
                    </a:moveTo>
                    <a:cubicBezTo>
                      <a:pt x="76322" y="1534757"/>
                      <a:pt x="-16664" y="1195958"/>
                      <a:pt x="2558" y="961385"/>
                    </a:cubicBezTo>
                    <a:cubicBezTo>
                      <a:pt x="21780" y="726812"/>
                      <a:pt x="3175" y="242888"/>
                      <a:pt x="180975" y="166688"/>
                    </a:cubicBezTo>
                    <a:cubicBezTo>
                      <a:pt x="499134" y="-17085"/>
                      <a:pt x="411421" y="-42064"/>
                      <a:pt x="628940" y="58219"/>
                    </a:cubicBezTo>
                    <a:cubicBezTo>
                      <a:pt x="846459" y="158502"/>
                      <a:pt x="933704" y="604408"/>
                      <a:pt x="1170775" y="768386"/>
                    </a:cubicBezTo>
                    <a:cubicBezTo>
                      <a:pt x="1407846" y="932364"/>
                      <a:pt x="2010090" y="770228"/>
                      <a:pt x="2166028" y="862170"/>
                    </a:cubicBezTo>
                    <a:cubicBezTo>
                      <a:pt x="2321966" y="954112"/>
                      <a:pt x="2431491" y="766259"/>
                      <a:pt x="2480337" y="946012"/>
                    </a:cubicBezTo>
                    <a:cubicBezTo>
                      <a:pt x="2576075" y="1231273"/>
                      <a:pt x="2320013" y="1516821"/>
                      <a:pt x="2119137" y="1600724"/>
                    </a:cubicBezTo>
                    <a:cubicBezTo>
                      <a:pt x="1976876" y="1731520"/>
                      <a:pt x="1753768" y="1815648"/>
                      <a:pt x="1626768" y="1940694"/>
                    </a:cubicBezTo>
                    <a:cubicBezTo>
                      <a:pt x="1499768" y="2065740"/>
                      <a:pt x="1162649" y="2088538"/>
                      <a:pt x="1024877" y="2147640"/>
                    </a:cubicBezTo>
                    <a:cubicBezTo>
                      <a:pt x="829493" y="2143732"/>
                      <a:pt x="657331" y="2022829"/>
                      <a:pt x="454461" y="1917247"/>
                    </a:cubicBezTo>
                    <a:cubicBezTo>
                      <a:pt x="251591" y="1811666"/>
                      <a:pt x="226956" y="1853377"/>
                      <a:pt x="151639" y="16940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rgbClr val="E58869"/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rgbClr val="9A4512">
                    <a:alpha val="3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3FB917D-EE31-A842-BC08-B73B5490BB73}"/>
                </a:ext>
              </a:extLst>
            </p:cNvPr>
            <p:cNvGrpSpPr/>
            <p:nvPr/>
          </p:nvGrpSpPr>
          <p:grpSpPr>
            <a:xfrm rot="17512131">
              <a:off x="4044265" y="2079624"/>
              <a:ext cx="1257608" cy="1406849"/>
              <a:chOff x="25234987" y="19428054"/>
              <a:chExt cx="1709796" cy="2405209"/>
            </a:xfrm>
          </p:grpSpPr>
          <p:sp>
            <p:nvSpPr>
              <p:cNvPr id="43" name="Oval 29">
                <a:extLst>
                  <a:ext uri="{FF2B5EF4-FFF2-40B4-BE49-F238E27FC236}">
                    <a16:creationId xmlns:a16="http://schemas.microsoft.com/office/drawing/2014/main" id="{CAD5FE7C-BB09-C041-AE85-EACEE9518E8D}"/>
                  </a:ext>
                </a:extLst>
              </p:cNvPr>
              <p:cNvSpPr/>
              <p:nvPr/>
            </p:nvSpPr>
            <p:spPr>
              <a:xfrm rot="16200000">
                <a:off x="24887280" y="19775761"/>
                <a:ext cx="2405209" cy="1709796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24678 w 2787185"/>
                  <a:gd name="connsiteY5" fmla="*/ 470814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403840 w 2787185"/>
                  <a:gd name="connsiteY4" fmla="*/ 414089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528570 w 2787185"/>
                  <a:gd name="connsiteY4" fmla="*/ 343753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230668 w 2838060"/>
                  <a:gd name="connsiteY0" fmla="*/ 1278061 h 2179487"/>
                  <a:gd name="connsiteX1" fmla="*/ 52919 w 2838060"/>
                  <a:gd name="connsiteY1" fmla="*/ 515392 h 2179487"/>
                  <a:gd name="connsiteX2" fmla="*/ 82678 w 2838060"/>
                  <a:gd name="connsiteY2" fmla="*/ 93365 h 2179487"/>
                  <a:gd name="connsiteX3" fmla="*/ 1249766 w 2838060"/>
                  <a:gd name="connsiteY3" fmla="*/ 116809 h 2179487"/>
                  <a:gd name="connsiteX4" fmla="*/ 1579445 w 2838060"/>
                  <a:gd name="connsiteY4" fmla="*/ 162119 h 2179487"/>
                  <a:gd name="connsiteX5" fmla="*/ 1975553 w 2838060"/>
                  <a:gd name="connsiteY5" fmla="*/ 292653 h 2179487"/>
                  <a:gd name="connsiteX6" fmla="*/ 2503042 w 2838060"/>
                  <a:gd name="connsiteY6" fmla="*/ 773299 h 2179487"/>
                  <a:gd name="connsiteX7" fmla="*/ 2817350 w 2838060"/>
                  <a:gd name="connsiteY7" fmla="*/ 949814 h 2179487"/>
                  <a:gd name="connsiteX8" fmla="*/ 2456151 w 2838060"/>
                  <a:gd name="connsiteY8" fmla="*/ 1394622 h 2179487"/>
                  <a:gd name="connsiteX9" fmla="*/ 1963782 w 2838060"/>
                  <a:gd name="connsiteY9" fmla="*/ 1734592 h 2179487"/>
                  <a:gd name="connsiteX10" fmla="*/ 1705874 w 2838060"/>
                  <a:gd name="connsiteY10" fmla="*/ 2121454 h 2179487"/>
                  <a:gd name="connsiteX11" fmla="*/ 1230933 w 2838060"/>
                  <a:gd name="connsiteY11" fmla="*/ 2136096 h 2179487"/>
                  <a:gd name="connsiteX12" fmla="*/ 791475 w 2838060"/>
                  <a:gd name="connsiteY12" fmla="*/ 1711145 h 2179487"/>
                  <a:gd name="connsiteX13" fmla="*/ 230668 w 2838060"/>
                  <a:gd name="connsiteY13" fmla="*/ 1278061 h 2179487"/>
                  <a:gd name="connsiteX0" fmla="*/ 212114 w 2819506"/>
                  <a:gd name="connsiteY0" fmla="*/ 1278061 h 2179487"/>
                  <a:gd name="connsiteX1" fmla="*/ 117519 w 2819506"/>
                  <a:gd name="connsiteY1" fmla="*/ 831915 h 2179487"/>
                  <a:gd name="connsiteX2" fmla="*/ 64124 w 2819506"/>
                  <a:gd name="connsiteY2" fmla="*/ 93365 h 2179487"/>
                  <a:gd name="connsiteX3" fmla="*/ 1231212 w 2819506"/>
                  <a:gd name="connsiteY3" fmla="*/ 116809 h 2179487"/>
                  <a:gd name="connsiteX4" fmla="*/ 1560891 w 2819506"/>
                  <a:gd name="connsiteY4" fmla="*/ 162119 h 2179487"/>
                  <a:gd name="connsiteX5" fmla="*/ 1956999 w 2819506"/>
                  <a:gd name="connsiteY5" fmla="*/ 292653 h 2179487"/>
                  <a:gd name="connsiteX6" fmla="*/ 2484488 w 2819506"/>
                  <a:gd name="connsiteY6" fmla="*/ 773299 h 2179487"/>
                  <a:gd name="connsiteX7" fmla="*/ 2798796 w 2819506"/>
                  <a:gd name="connsiteY7" fmla="*/ 949814 h 2179487"/>
                  <a:gd name="connsiteX8" fmla="*/ 2437597 w 2819506"/>
                  <a:gd name="connsiteY8" fmla="*/ 1394622 h 2179487"/>
                  <a:gd name="connsiteX9" fmla="*/ 1945228 w 2819506"/>
                  <a:gd name="connsiteY9" fmla="*/ 1734592 h 2179487"/>
                  <a:gd name="connsiteX10" fmla="*/ 1687320 w 2819506"/>
                  <a:gd name="connsiteY10" fmla="*/ 2121454 h 2179487"/>
                  <a:gd name="connsiteX11" fmla="*/ 1212379 w 2819506"/>
                  <a:gd name="connsiteY11" fmla="*/ 2136096 h 2179487"/>
                  <a:gd name="connsiteX12" fmla="*/ 772921 w 2819506"/>
                  <a:gd name="connsiteY12" fmla="*/ 1711145 h 2179487"/>
                  <a:gd name="connsiteX13" fmla="*/ 212114 w 2819506"/>
                  <a:gd name="connsiteY13" fmla="*/ 1278061 h 2179487"/>
                  <a:gd name="connsiteX0" fmla="*/ 237126 w 2844518"/>
                  <a:gd name="connsiteY0" fmla="*/ 1278061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237126 w 2844518"/>
                  <a:gd name="connsiteY13" fmla="*/ 1278061 h 2179487"/>
                  <a:gd name="connsiteX0" fmla="*/ 486586 w 2844518"/>
                  <a:gd name="connsiteY0" fmla="*/ 1324953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486586 w 2844518"/>
                  <a:gd name="connsiteY13" fmla="*/ 1324953 h 2179487"/>
                  <a:gd name="connsiteX0" fmla="*/ 472302 w 2830234"/>
                  <a:gd name="connsiteY0" fmla="*/ 1324953 h 2179487"/>
                  <a:gd name="connsiteX1" fmla="*/ 183682 w 2830234"/>
                  <a:gd name="connsiteY1" fmla="*/ 738130 h 2179487"/>
                  <a:gd name="connsiteX2" fmla="*/ 74852 w 2830234"/>
                  <a:gd name="connsiteY2" fmla="*/ 93365 h 2179487"/>
                  <a:gd name="connsiteX3" fmla="*/ 1241940 w 2830234"/>
                  <a:gd name="connsiteY3" fmla="*/ 116809 h 2179487"/>
                  <a:gd name="connsiteX4" fmla="*/ 1571619 w 2830234"/>
                  <a:gd name="connsiteY4" fmla="*/ 162119 h 2179487"/>
                  <a:gd name="connsiteX5" fmla="*/ 1967727 w 2830234"/>
                  <a:gd name="connsiteY5" fmla="*/ 292653 h 2179487"/>
                  <a:gd name="connsiteX6" fmla="*/ 2495216 w 2830234"/>
                  <a:gd name="connsiteY6" fmla="*/ 773299 h 2179487"/>
                  <a:gd name="connsiteX7" fmla="*/ 2809524 w 2830234"/>
                  <a:gd name="connsiteY7" fmla="*/ 949814 h 2179487"/>
                  <a:gd name="connsiteX8" fmla="*/ 2448325 w 2830234"/>
                  <a:gd name="connsiteY8" fmla="*/ 1394622 h 2179487"/>
                  <a:gd name="connsiteX9" fmla="*/ 1955956 w 2830234"/>
                  <a:gd name="connsiteY9" fmla="*/ 1734592 h 2179487"/>
                  <a:gd name="connsiteX10" fmla="*/ 1698048 w 2830234"/>
                  <a:gd name="connsiteY10" fmla="*/ 2121454 h 2179487"/>
                  <a:gd name="connsiteX11" fmla="*/ 1223107 w 2830234"/>
                  <a:gd name="connsiteY11" fmla="*/ 2136096 h 2179487"/>
                  <a:gd name="connsiteX12" fmla="*/ 783649 w 2830234"/>
                  <a:gd name="connsiteY12" fmla="*/ 1711145 h 2179487"/>
                  <a:gd name="connsiteX13" fmla="*/ 472302 w 2830234"/>
                  <a:gd name="connsiteY13" fmla="*/ 1324953 h 2179487"/>
                  <a:gd name="connsiteX0" fmla="*/ 472302 w 2830234"/>
                  <a:gd name="connsiteY0" fmla="*/ 1324953 h 2186034"/>
                  <a:gd name="connsiteX1" fmla="*/ 183682 w 2830234"/>
                  <a:gd name="connsiteY1" fmla="*/ 738130 h 2186034"/>
                  <a:gd name="connsiteX2" fmla="*/ 74852 w 2830234"/>
                  <a:gd name="connsiteY2" fmla="*/ 93365 h 2186034"/>
                  <a:gd name="connsiteX3" fmla="*/ 1241940 w 2830234"/>
                  <a:gd name="connsiteY3" fmla="*/ 116809 h 2186034"/>
                  <a:gd name="connsiteX4" fmla="*/ 1571619 w 2830234"/>
                  <a:gd name="connsiteY4" fmla="*/ 162119 h 2186034"/>
                  <a:gd name="connsiteX5" fmla="*/ 1967727 w 2830234"/>
                  <a:gd name="connsiteY5" fmla="*/ 292653 h 2186034"/>
                  <a:gd name="connsiteX6" fmla="*/ 2495216 w 2830234"/>
                  <a:gd name="connsiteY6" fmla="*/ 773299 h 2186034"/>
                  <a:gd name="connsiteX7" fmla="*/ 2809524 w 2830234"/>
                  <a:gd name="connsiteY7" fmla="*/ 949814 h 2186034"/>
                  <a:gd name="connsiteX8" fmla="*/ 2448325 w 2830234"/>
                  <a:gd name="connsiteY8" fmla="*/ 1394622 h 2186034"/>
                  <a:gd name="connsiteX9" fmla="*/ 1955956 w 2830234"/>
                  <a:gd name="connsiteY9" fmla="*/ 1734592 h 2186034"/>
                  <a:gd name="connsiteX10" fmla="*/ 1698048 w 2830234"/>
                  <a:gd name="connsiteY10" fmla="*/ 2121454 h 2186034"/>
                  <a:gd name="connsiteX11" fmla="*/ 1223107 w 2830234"/>
                  <a:gd name="connsiteY11" fmla="*/ 2136096 h 2186034"/>
                  <a:gd name="connsiteX12" fmla="*/ 963814 w 2830234"/>
                  <a:gd name="connsiteY12" fmla="*/ 1617362 h 2186034"/>
                  <a:gd name="connsiteX13" fmla="*/ 472302 w 2830234"/>
                  <a:gd name="connsiteY13" fmla="*/ 1324953 h 2186034"/>
                  <a:gd name="connsiteX0" fmla="*/ 472302 w 2830234"/>
                  <a:gd name="connsiteY0" fmla="*/ 1324953 h 2130115"/>
                  <a:gd name="connsiteX1" fmla="*/ 183682 w 2830234"/>
                  <a:gd name="connsiteY1" fmla="*/ 738130 h 2130115"/>
                  <a:gd name="connsiteX2" fmla="*/ 74852 w 2830234"/>
                  <a:gd name="connsiteY2" fmla="*/ 93365 h 2130115"/>
                  <a:gd name="connsiteX3" fmla="*/ 1241940 w 2830234"/>
                  <a:gd name="connsiteY3" fmla="*/ 116809 h 2130115"/>
                  <a:gd name="connsiteX4" fmla="*/ 1571619 w 2830234"/>
                  <a:gd name="connsiteY4" fmla="*/ 162119 h 2130115"/>
                  <a:gd name="connsiteX5" fmla="*/ 1967727 w 2830234"/>
                  <a:gd name="connsiteY5" fmla="*/ 292653 h 2130115"/>
                  <a:gd name="connsiteX6" fmla="*/ 2495216 w 2830234"/>
                  <a:gd name="connsiteY6" fmla="*/ 773299 h 2130115"/>
                  <a:gd name="connsiteX7" fmla="*/ 2809524 w 2830234"/>
                  <a:gd name="connsiteY7" fmla="*/ 949814 h 2130115"/>
                  <a:gd name="connsiteX8" fmla="*/ 2448325 w 2830234"/>
                  <a:gd name="connsiteY8" fmla="*/ 1394622 h 2130115"/>
                  <a:gd name="connsiteX9" fmla="*/ 1955956 w 2830234"/>
                  <a:gd name="connsiteY9" fmla="*/ 1734592 h 2130115"/>
                  <a:gd name="connsiteX10" fmla="*/ 1698048 w 2830234"/>
                  <a:gd name="connsiteY10" fmla="*/ 2121454 h 2130115"/>
                  <a:gd name="connsiteX11" fmla="*/ 1458707 w 2830234"/>
                  <a:gd name="connsiteY11" fmla="*/ 1784404 h 2130115"/>
                  <a:gd name="connsiteX12" fmla="*/ 963814 w 2830234"/>
                  <a:gd name="connsiteY12" fmla="*/ 1617362 h 2130115"/>
                  <a:gd name="connsiteX13" fmla="*/ 472302 w 2830234"/>
                  <a:gd name="connsiteY13" fmla="*/ 1324953 h 2130115"/>
                  <a:gd name="connsiteX0" fmla="*/ 472302 w 2830234"/>
                  <a:gd name="connsiteY0" fmla="*/ 1324953 h 1794614"/>
                  <a:gd name="connsiteX1" fmla="*/ 183682 w 2830234"/>
                  <a:gd name="connsiteY1" fmla="*/ 738130 h 1794614"/>
                  <a:gd name="connsiteX2" fmla="*/ 74852 w 2830234"/>
                  <a:gd name="connsiteY2" fmla="*/ 93365 h 1794614"/>
                  <a:gd name="connsiteX3" fmla="*/ 1241940 w 2830234"/>
                  <a:gd name="connsiteY3" fmla="*/ 116809 h 1794614"/>
                  <a:gd name="connsiteX4" fmla="*/ 1571619 w 2830234"/>
                  <a:gd name="connsiteY4" fmla="*/ 162119 h 1794614"/>
                  <a:gd name="connsiteX5" fmla="*/ 1967727 w 2830234"/>
                  <a:gd name="connsiteY5" fmla="*/ 292653 h 1794614"/>
                  <a:gd name="connsiteX6" fmla="*/ 2495216 w 2830234"/>
                  <a:gd name="connsiteY6" fmla="*/ 773299 h 1794614"/>
                  <a:gd name="connsiteX7" fmla="*/ 2809524 w 2830234"/>
                  <a:gd name="connsiteY7" fmla="*/ 949814 h 1794614"/>
                  <a:gd name="connsiteX8" fmla="*/ 2448325 w 2830234"/>
                  <a:gd name="connsiteY8" fmla="*/ 1394622 h 1794614"/>
                  <a:gd name="connsiteX9" fmla="*/ 1955956 w 2830234"/>
                  <a:gd name="connsiteY9" fmla="*/ 1734592 h 1794614"/>
                  <a:gd name="connsiteX10" fmla="*/ 1458707 w 2830234"/>
                  <a:gd name="connsiteY10" fmla="*/ 1784404 h 1794614"/>
                  <a:gd name="connsiteX11" fmla="*/ 963814 w 2830234"/>
                  <a:gd name="connsiteY11" fmla="*/ 1617362 h 1794614"/>
                  <a:gd name="connsiteX12" fmla="*/ 472302 w 2830234"/>
                  <a:gd name="connsiteY12" fmla="*/ 1324953 h 1794614"/>
                  <a:gd name="connsiteX0" fmla="*/ 472302 w 2830234"/>
                  <a:gd name="connsiteY0" fmla="*/ 1324953 h 1784736"/>
                  <a:gd name="connsiteX1" fmla="*/ 183682 w 2830234"/>
                  <a:gd name="connsiteY1" fmla="*/ 738130 h 1784736"/>
                  <a:gd name="connsiteX2" fmla="*/ 74852 w 2830234"/>
                  <a:gd name="connsiteY2" fmla="*/ 93365 h 1784736"/>
                  <a:gd name="connsiteX3" fmla="*/ 1241940 w 2830234"/>
                  <a:gd name="connsiteY3" fmla="*/ 116809 h 1784736"/>
                  <a:gd name="connsiteX4" fmla="*/ 1571619 w 2830234"/>
                  <a:gd name="connsiteY4" fmla="*/ 162119 h 1784736"/>
                  <a:gd name="connsiteX5" fmla="*/ 1967727 w 2830234"/>
                  <a:gd name="connsiteY5" fmla="*/ 292653 h 1784736"/>
                  <a:gd name="connsiteX6" fmla="*/ 2495216 w 2830234"/>
                  <a:gd name="connsiteY6" fmla="*/ 773299 h 1784736"/>
                  <a:gd name="connsiteX7" fmla="*/ 2809524 w 2830234"/>
                  <a:gd name="connsiteY7" fmla="*/ 949814 h 1784736"/>
                  <a:gd name="connsiteX8" fmla="*/ 2448325 w 2830234"/>
                  <a:gd name="connsiteY8" fmla="*/ 1394622 h 1784736"/>
                  <a:gd name="connsiteX9" fmla="*/ 2052967 w 2830234"/>
                  <a:gd name="connsiteY9" fmla="*/ 1652530 h 1784736"/>
                  <a:gd name="connsiteX10" fmla="*/ 1458707 w 2830234"/>
                  <a:gd name="connsiteY10" fmla="*/ 1784404 h 1784736"/>
                  <a:gd name="connsiteX11" fmla="*/ 963814 w 2830234"/>
                  <a:gd name="connsiteY11" fmla="*/ 1617362 h 1784736"/>
                  <a:gd name="connsiteX12" fmla="*/ 472302 w 2830234"/>
                  <a:gd name="connsiteY12" fmla="*/ 1324953 h 1784736"/>
                  <a:gd name="connsiteX0" fmla="*/ 472302 w 2830234"/>
                  <a:gd name="connsiteY0" fmla="*/ 1324953 h 1721033"/>
                  <a:gd name="connsiteX1" fmla="*/ 183682 w 2830234"/>
                  <a:gd name="connsiteY1" fmla="*/ 738130 h 1721033"/>
                  <a:gd name="connsiteX2" fmla="*/ 74852 w 2830234"/>
                  <a:gd name="connsiteY2" fmla="*/ 93365 h 1721033"/>
                  <a:gd name="connsiteX3" fmla="*/ 1241940 w 2830234"/>
                  <a:gd name="connsiteY3" fmla="*/ 116809 h 1721033"/>
                  <a:gd name="connsiteX4" fmla="*/ 1571619 w 2830234"/>
                  <a:gd name="connsiteY4" fmla="*/ 162119 h 1721033"/>
                  <a:gd name="connsiteX5" fmla="*/ 1967727 w 2830234"/>
                  <a:gd name="connsiteY5" fmla="*/ 292653 h 1721033"/>
                  <a:gd name="connsiteX6" fmla="*/ 2495216 w 2830234"/>
                  <a:gd name="connsiteY6" fmla="*/ 773299 h 1721033"/>
                  <a:gd name="connsiteX7" fmla="*/ 2809524 w 2830234"/>
                  <a:gd name="connsiteY7" fmla="*/ 949814 h 1721033"/>
                  <a:gd name="connsiteX8" fmla="*/ 2448325 w 2830234"/>
                  <a:gd name="connsiteY8" fmla="*/ 1394622 h 1721033"/>
                  <a:gd name="connsiteX9" fmla="*/ 2052967 w 2830234"/>
                  <a:gd name="connsiteY9" fmla="*/ 1652530 h 1721033"/>
                  <a:gd name="connsiteX10" fmla="*/ 1528002 w 2830234"/>
                  <a:gd name="connsiteY10" fmla="*/ 1714065 h 1721033"/>
                  <a:gd name="connsiteX11" fmla="*/ 963814 w 2830234"/>
                  <a:gd name="connsiteY11" fmla="*/ 1617362 h 1721033"/>
                  <a:gd name="connsiteX12" fmla="*/ 472302 w 2830234"/>
                  <a:gd name="connsiteY12" fmla="*/ 1324953 h 1721033"/>
                  <a:gd name="connsiteX0" fmla="*/ 472302 w 2830234"/>
                  <a:gd name="connsiteY0" fmla="*/ 1324953 h 1720180"/>
                  <a:gd name="connsiteX1" fmla="*/ 183682 w 2830234"/>
                  <a:gd name="connsiteY1" fmla="*/ 738130 h 1720180"/>
                  <a:gd name="connsiteX2" fmla="*/ 74852 w 2830234"/>
                  <a:gd name="connsiteY2" fmla="*/ 93365 h 1720180"/>
                  <a:gd name="connsiteX3" fmla="*/ 1241940 w 2830234"/>
                  <a:gd name="connsiteY3" fmla="*/ 116809 h 1720180"/>
                  <a:gd name="connsiteX4" fmla="*/ 1571619 w 2830234"/>
                  <a:gd name="connsiteY4" fmla="*/ 162119 h 1720180"/>
                  <a:gd name="connsiteX5" fmla="*/ 1967727 w 2830234"/>
                  <a:gd name="connsiteY5" fmla="*/ 292653 h 1720180"/>
                  <a:gd name="connsiteX6" fmla="*/ 2495216 w 2830234"/>
                  <a:gd name="connsiteY6" fmla="*/ 773299 h 1720180"/>
                  <a:gd name="connsiteX7" fmla="*/ 2809524 w 2830234"/>
                  <a:gd name="connsiteY7" fmla="*/ 949814 h 1720180"/>
                  <a:gd name="connsiteX8" fmla="*/ 2448325 w 2830234"/>
                  <a:gd name="connsiteY8" fmla="*/ 1394622 h 1720180"/>
                  <a:gd name="connsiteX9" fmla="*/ 2052967 w 2830234"/>
                  <a:gd name="connsiteY9" fmla="*/ 1652530 h 1720180"/>
                  <a:gd name="connsiteX10" fmla="*/ 1528002 w 2830234"/>
                  <a:gd name="connsiteY10" fmla="*/ 1714065 h 1720180"/>
                  <a:gd name="connsiteX11" fmla="*/ 839084 w 2830234"/>
                  <a:gd name="connsiteY11" fmla="*/ 1558748 h 1720180"/>
                  <a:gd name="connsiteX12" fmla="*/ 472302 w 2830234"/>
                  <a:gd name="connsiteY12" fmla="*/ 1324953 h 1720180"/>
                  <a:gd name="connsiteX0" fmla="*/ 472302 w 2830234"/>
                  <a:gd name="connsiteY0" fmla="*/ 1314570 h 1709797"/>
                  <a:gd name="connsiteX1" fmla="*/ 183682 w 2830234"/>
                  <a:gd name="connsiteY1" fmla="*/ 727747 h 1709797"/>
                  <a:gd name="connsiteX2" fmla="*/ 74852 w 2830234"/>
                  <a:gd name="connsiteY2" fmla="*/ 82982 h 1709797"/>
                  <a:gd name="connsiteX3" fmla="*/ 1241940 w 2830234"/>
                  <a:gd name="connsiteY3" fmla="*/ 106426 h 1709797"/>
                  <a:gd name="connsiteX4" fmla="*/ 1967727 w 2830234"/>
                  <a:gd name="connsiteY4" fmla="*/ 282270 h 1709797"/>
                  <a:gd name="connsiteX5" fmla="*/ 2495216 w 2830234"/>
                  <a:gd name="connsiteY5" fmla="*/ 762916 h 1709797"/>
                  <a:gd name="connsiteX6" fmla="*/ 2809524 w 2830234"/>
                  <a:gd name="connsiteY6" fmla="*/ 939431 h 1709797"/>
                  <a:gd name="connsiteX7" fmla="*/ 2448325 w 2830234"/>
                  <a:gd name="connsiteY7" fmla="*/ 1384239 h 1709797"/>
                  <a:gd name="connsiteX8" fmla="*/ 2052967 w 2830234"/>
                  <a:gd name="connsiteY8" fmla="*/ 1642147 h 1709797"/>
                  <a:gd name="connsiteX9" fmla="*/ 1528002 w 2830234"/>
                  <a:gd name="connsiteY9" fmla="*/ 1703682 h 1709797"/>
                  <a:gd name="connsiteX10" fmla="*/ 839084 w 2830234"/>
                  <a:gd name="connsiteY10" fmla="*/ 1548365 h 1709797"/>
                  <a:gd name="connsiteX11" fmla="*/ 472302 w 2830234"/>
                  <a:gd name="connsiteY11" fmla="*/ 1314570 h 1709797"/>
                  <a:gd name="connsiteX0" fmla="*/ 472302 w 2843409"/>
                  <a:gd name="connsiteY0" fmla="*/ 1314570 h 1709797"/>
                  <a:gd name="connsiteX1" fmla="*/ 183682 w 2843409"/>
                  <a:gd name="connsiteY1" fmla="*/ 727747 h 1709797"/>
                  <a:gd name="connsiteX2" fmla="*/ 74852 w 2843409"/>
                  <a:gd name="connsiteY2" fmla="*/ 82982 h 1709797"/>
                  <a:gd name="connsiteX3" fmla="*/ 1241940 w 2843409"/>
                  <a:gd name="connsiteY3" fmla="*/ 106426 h 1709797"/>
                  <a:gd name="connsiteX4" fmla="*/ 1967727 w 2843409"/>
                  <a:gd name="connsiteY4" fmla="*/ 282270 h 1709797"/>
                  <a:gd name="connsiteX5" fmla="*/ 2495216 w 2843409"/>
                  <a:gd name="connsiteY5" fmla="*/ 762916 h 1709797"/>
                  <a:gd name="connsiteX6" fmla="*/ 2809524 w 2843409"/>
                  <a:gd name="connsiteY6" fmla="*/ 939431 h 1709797"/>
                  <a:gd name="connsiteX7" fmla="*/ 2586913 w 2843409"/>
                  <a:gd name="connsiteY7" fmla="*/ 1501472 h 1709797"/>
                  <a:gd name="connsiteX8" fmla="*/ 2052967 w 2843409"/>
                  <a:gd name="connsiteY8" fmla="*/ 1642147 h 1709797"/>
                  <a:gd name="connsiteX9" fmla="*/ 1528002 w 2843409"/>
                  <a:gd name="connsiteY9" fmla="*/ 1703682 h 1709797"/>
                  <a:gd name="connsiteX10" fmla="*/ 839084 w 2843409"/>
                  <a:gd name="connsiteY10" fmla="*/ 1548365 h 1709797"/>
                  <a:gd name="connsiteX11" fmla="*/ 472302 w 2843409"/>
                  <a:gd name="connsiteY11" fmla="*/ 1314570 h 1709797"/>
                  <a:gd name="connsiteX0" fmla="*/ 472302 w 2843410"/>
                  <a:gd name="connsiteY0" fmla="*/ 1314570 h 1709797"/>
                  <a:gd name="connsiteX1" fmla="*/ 183682 w 2843410"/>
                  <a:gd name="connsiteY1" fmla="*/ 727747 h 1709797"/>
                  <a:gd name="connsiteX2" fmla="*/ 74852 w 2843410"/>
                  <a:gd name="connsiteY2" fmla="*/ 82982 h 1709797"/>
                  <a:gd name="connsiteX3" fmla="*/ 1241940 w 2843410"/>
                  <a:gd name="connsiteY3" fmla="*/ 106426 h 1709797"/>
                  <a:gd name="connsiteX4" fmla="*/ 1967727 w 2843410"/>
                  <a:gd name="connsiteY4" fmla="*/ 282270 h 1709797"/>
                  <a:gd name="connsiteX5" fmla="*/ 2495216 w 2843410"/>
                  <a:gd name="connsiteY5" fmla="*/ 762916 h 1709797"/>
                  <a:gd name="connsiteX6" fmla="*/ 2809524 w 2843410"/>
                  <a:gd name="connsiteY6" fmla="*/ 1056662 h 1709797"/>
                  <a:gd name="connsiteX7" fmla="*/ 2586913 w 2843410"/>
                  <a:gd name="connsiteY7" fmla="*/ 1501472 h 1709797"/>
                  <a:gd name="connsiteX8" fmla="*/ 2052967 w 2843410"/>
                  <a:gd name="connsiteY8" fmla="*/ 1642147 h 1709797"/>
                  <a:gd name="connsiteX9" fmla="*/ 1528002 w 2843410"/>
                  <a:gd name="connsiteY9" fmla="*/ 1703682 h 1709797"/>
                  <a:gd name="connsiteX10" fmla="*/ 839084 w 2843410"/>
                  <a:gd name="connsiteY10" fmla="*/ 1548365 h 1709797"/>
                  <a:gd name="connsiteX11" fmla="*/ 472302 w 2843410"/>
                  <a:gd name="connsiteY11" fmla="*/ 1314570 h 170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43410" h="1709797">
                    <a:moveTo>
                      <a:pt x="472302" y="1314570"/>
                    </a:moveTo>
                    <a:cubicBezTo>
                      <a:pt x="363068" y="1177800"/>
                      <a:pt x="164460" y="962320"/>
                      <a:pt x="183682" y="727747"/>
                    </a:cubicBezTo>
                    <a:cubicBezTo>
                      <a:pt x="78173" y="493177"/>
                      <a:pt x="-102948" y="159182"/>
                      <a:pt x="74852" y="82982"/>
                    </a:cubicBezTo>
                    <a:cubicBezTo>
                      <a:pt x="393011" y="-100791"/>
                      <a:pt x="926461" y="73211"/>
                      <a:pt x="1241940" y="106426"/>
                    </a:cubicBezTo>
                    <a:cubicBezTo>
                      <a:pt x="1557419" y="139641"/>
                      <a:pt x="1758848" y="172855"/>
                      <a:pt x="1967727" y="282270"/>
                    </a:cubicBezTo>
                    <a:cubicBezTo>
                      <a:pt x="2176606" y="391685"/>
                      <a:pt x="2339278" y="670974"/>
                      <a:pt x="2495216" y="762916"/>
                    </a:cubicBezTo>
                    <a:cubicBezTo>
                      <a:pt x="2651154" y="854858"/>
                      <a:pt x="2760678" y="876909"/>
                      <a:pt x="2809524" y="1056662"/>
                    </a:cubicBezTo>
                    <a:cubicBezTo>
                      <a:pt x="2905262" y="1341923"/>
                      <a:pt x="2787789" y="1417569"/>
                      <a:pt x="2586913" y="1501472"/>
                    </a:cubicBezTo>
                    <a:cubicBezTo>
                      <a:pt x="2444652" y="1632268"/>
                      <a:pt x="2217903" y="1577183"/>
                      <a:pt x="2052967" y="1642147"/>
                    </a:cubicBezTo>
                    <a:cubicBezTo>
                      <a:pt x="1888031" y="1707111"/>
                      <a:pt x="1730316" y="1719312"/>
                      <a:pt x="1528002" y="1703682"/>
                    </a:cubicBezTo>
                    <a:cubicBezTo>
                      <a:pt x="1325688" y="1688052"/>
                      <a:pt x="1029241" y="1699186"/>
                      <a:pt x="839084" y="1548365"/>
                    </a:cubicBezTo>
                    <a:cubicBezTo>
                      <a:pt x="648927" y="1491329"/>
                      <a:pt x="581536" y="1451340"/>
                      <a:pt x="472302" y="13145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B9476"/>
                  </a:gs>
                  <a:gs pos="34000">
                    <a:schemeClr val="accent2">
                      <a:lumMod val="40000"/>
                      <a:lumOff val="60000"/>
                    </a:schemeClr>
                  </a:gs>
                  <a:gs pos="84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A4512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>
                <a:solidFill>
                  <a:srgbClr val="9A4512">
                    <a:alpha val="4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72F96FF8-C754-FE40-8BC6-13914E26246E}"/>
                  </a:ext>
                </a:extLst>
              </p:cNvPr>
              <p:cNvSpPr/>
              <p:nvPr/>
            </p:nvSpPr>
            <p:spPr>
              <a:xfrm>
                <a:off x="25663220" y="19946653"/>
                <a:ext cx="842794" cy="1485504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301074 h 2202500"/>
                  <a:gd name="connsiteX1" fmla="*/ 2044 w 2787185"/>
                  <a:gd name="connsiteY1" fmla="*/ 538405 h 2202500"/>
                  <a:gd name="connsiteX2" fmla="*/ 209127 w 2787185"/>
                  <a:gd name="connsiteY2" fmla="*/ 73556 h 2202500"/>
                  <a:gd name="connsiteX3" fmla="*/ 1115737 w 2787185"/>
                  <a:gd name="connsiteY3" fmla="*/ 174991 h 2202500"/>
                  <a:gd name="connsiteX4" fmla="*/ 1473134 w 2787185"/>
                  <a:gd name="connsiteY4" fmla="*/ 314084 h 2202500"/>
                  <a:gd name="connsiteX5" fmla="*/ 1772230 w 2787185"/>
                  <a:gd name="connsiteY5" fmla="*/ 585297 h 2202500"/>
                  <a:gd name="connsiteX6" fmla="*/ 2452167 w 2787185"/>
                  <a:gd name="connsiteY6" fmla="*/ 679081 h 2202500"/>
                  <a:gd name="connsiteX7" fmla="*/ 2766475 w 2787185"/>
                  <a:gd name="connsiteY7" fmla="*/ 972827 h 2202500"/>
                  <a:gd name="connsiteX8" fmla="*/ 2405276 w 2787185"/>
                  <a:gd name="connsiteY8" fmla="*/ 1417635 h 2202500"/>
                  <a:gd name="connsiteX9" fmla="*/ 1912907 w 2787185"/>
                  <a:gd name="connsiteY9" fmla="*/ 1757605 h 2202500"/>
                  <a:gd name="connsiteX10" fmla="*/ 1654999 w 2787185"/>
                  <a:gd name="connsiteY10" fmla="*/ 2144467 h 2202500"/>
                  <a:gd name="connsiteX11" fmla="*/ 1180058 w 2787185"/>
                  <a:gd name="connsiteY11" fmla="*/ 2159109 h 2202500"/>
                  <a:gd name="connsiteX12" fmla="*/ 740600 w 2787185"/>
                  <a:gd name="connsiteY12" fmla="*/ 1734158 h 2202500"/>
                  <a:gd name="connsiteX13" fmla="*/ 179793 w 2787185"/>
                  <a:gd name="connsiteY13" fmla="*/ 1301074 h 2202500"/>
                  <a:gd name="connsiteX0" fmla="*/ 179793 w 2787185"/>
                  <a:gd name="connsiteY0" fmla="*/ 1618983 h 2520409"/>
                  <a:gd name="connsiteX1" fmla="*/ 2044 w 2787185"/>
                  <a:gd name="connsiteY1" fmla="*/ 856314 h 2520409"/>
                  <a:gd name="connsiteX2" fmla="*/ 209127 w 2787185"/>
                  <a:gd name="connsiteY2" fmla="*/ 391465 h 2520409"/>
                  <a:gd name="connsiteX3" fmla="*/ 1029741 w 2787185"/>
                  <a:gd name="connsiteY3" fmla="*/ 13120 h 2520409"/>
                  <a:gd name="connsiteX4" fmla="*/ 1473134 w 2787185"/>
                  <a:gd name="connsiteY4" fmla="*/ 631993 h 2520409"/>
                  <a:gd name="connsiteX5" fmla="*/ 1772230 w 2787185"/>
                  <a:gd name="connsiteY5" fmla="*/ 903206 h 2520409"/>
                  <a:gd name="connsiteX6" fmla="*/ 2452167 w 2787185"/>
                  <a:gd name="connsiteY6" fmla="*/ 996990 h 2520409"/>
                  <a:gd name="connsiteX7" fmla="*/ 2766475 w 2787185"/>
                  <a:gd name="connsiteY7" fmla="*/ 1290736 h 2520409"/>
                  <a:gd name="connsiteX8" fmla="*/ 2405276 w 2787185"/>
                  <a:gd name="connsiteY8" fmla="*/ 1735544 h 2520409"/>
                  <a:gd name="connsiteX9" fmla="*/ 1912907 w 2787185"/>
                  <a:gd name="connsiteY9" fmla="*/ 2075514 h 2520409"/>
                  <a:gd name="connsiteX10" fmla="*/ 1654999 w 2787185"/>
                  <a:gd name="connsiteY10" fmla="*/ 2462376 h 2520409"/>
                  <a:gd name="connsiteX11" fmla="*/ 1180058 w 2787185"/>
                  <a:gd name="connsiteY11" fmla="*/ 2477018 h 2520409"/>
                  <a:gd name="connsiteX12" fmla="*/ 740600 w 2787185"/>
                  <a:gd name="connsiteY12" fmla="*/ 2052067 h 2520409"/>
                  <a:gd name="connsiteX13" fmla="*/ 179793 w 2787185"/>
                  <a:gd name="connsiteY13" fmla="*/ 1618983 h 2520409"/>
                  <a:gd name="connsiteX0" fmla="*/ 179793 w 2787185"/>
                  <a:gd name="connsiteY0" fmla="*/ 1613932 h 2515358"/>
                  <a:gd name="connsiteX1" fmla="*/ 2044 w 2787185"/>
                  <a:gd name="connsiteY1" fmla="*/ 851263 h 2515358"/>
                  <a:gd name="connsiteX2" fmla="*/ 266457 w 2787185"/>
                  <a:gd name="connsiteY2" fmla="*/ 596319 h 2515358"/>
                  <a:gd name="connsiteX3" fmla="*/ 1029741 w 2787185"/>
                  <a:gd name="connsiteY3" fmla="*/ 8069 h 2515358"/>
                  <a:gd name="connsiteX4" fmla="*/ 1473134 w 2787185"/>
                  <a:gd name="connsiteY4" fmla="*/ 626942 h 2515358"/>
                  <a:gd name="connsiteX5" fmla="*/ 1772230 w 2787185"/>
                  <a:gd name="connsiteY5" fmla="*/ 898155 h 2515358"/>
                  <a:gd name="connsiteX6" fmla="*/ 2452167 w 2787185"/>
                  <a:gd name="connsiteY6" fmla="*/ 991939 h 2515358"/>
                  <a:gd name="connsiteX7" fmla="*/ 2766475 w 2787185"/>
                  <a:gd name="connsiteY7" fmla="*/ 1285685 h 2515358"/>
                  <a:gd name="connsiteX8" fmla="*/ 2405276 w 2787185"/>
                  <a:gd name="connsiteY8" fmla="*/ 1730493 h 2515358"/>
                  <a:gd name="connsiteX9" fmla="*/ 1912907 w 2787185"/>
                  <a:gd name="connsiteY9" fmla="*/ 2070463 h 2515358"/>
                  <a:gd name="connsiteX10" fmla="*/ 1654999 w 2787185"/>
                  <a:gd name="connsiteY10" fmla="*/ 2457325 h 2515358"/>
                  <a:gd name="connsiteX11" fmla="*/ 1180058 w 2787185"/>
                  <a:gd name="connsiteY11" fmla="*/ 2471967 h 2515358"/>
                  <a:gd name="connsiteX12" fmla="*/ 740600 w 2787185"/>
                  <a:gd name="connsiteY12" fmla="*/ 2047016 h 2515358"/>
                  <a:gd name="connsiteX13" fmla="*/ 179793 w 2787185"/>
                  <a:gd name="connsiteY13" fmla="*/ 1613932 h 2515358"/>
                  <a:gd name="connsiteX0" fmla="*/ 179793 w 2787185"/>
                  <a:gd name="connsiteY0" fmla="*/ 1623650 h 2525076"/>
                  <a:gd name="connsiteX1" fmla="*/ 2044 w 2787185"/>
                  <a:gd name="connsiteY1" fmla="*/ 860981 h 2525076"/>
                  <a:gd name="connsiteX2" fmla="*/ 467114 w 2787185"/>
                  <a:gd name="connsiteY2" fmla="*/ 306175 h 2525076"/>
                  <a:gd name="connsiteX3" fmla="*/ 1029741 w 2787185"/>
                  <a:gd name="connsiteY3" fmla="*/ 17787 h 2525076"/>
                  <a:gd name="connsiteX4" fmla="*/ 1473134 w 2787185"/>
                  <a:gd name="connsiteY4" fmla="*/ 636660 h 2525076"/>
                  <a:gd name="connsiteX5" fmla="*/ 1772230 w 2787185"/>
                  <a:gd name="connsiteY5" fmla="*/ 907873 h 2525076"/>
                  <a:gd name="connsiteX6" fmla="*/ 2452167 w 2787185"/>
                  <a:gd name="connsiteY6" fmla="*/ 1001657 h 2525076"/>
                  <a:gd name="connsiteX7" fmla="*/ 2766475 w 2787185"/>
                  <a:gd name="connsiteY7" fmla="*/ 1295403 h 2525076"/>
                  <a:gd name="connsiteX8" fmla="*/ 2405276 w 2787185"/>
                  <a:gd name="connsiteY8" fmla="*/ 1740211 h 2525076"/>
                  <a:gd name="connsiteX9" fmla="*/ 1912907 w 2787185"/>
                  <a:gd name="connsiteY9" fmla="*/ 2080181 h 2525076"/>
                  <a:gd name="connsiteX10" fmla="*/ 1654999 w 2787185"/>
                  <a:gd name="connsiteY10" fmla="*/ 2467043 h 2525076"/>
                  <a:gd name="connsiteX11" fmla="*/ 1180058 w 2787185"/>
                  <a:gd name="connsiteY11" fmla="*/ 2481685 h 2525076"/>
                  <a:gd name="connsiteX12" fmla="*/ 740600 w 2787185"/>
                  <a:gd name="connsiteY12" fmla="*/ 2056734 h 2525076"/>
                  <a:gd name="connsiteX13" fmla="*/ 179793 w 2787185"/>
                  <a:gd name="connsiteY13" fmla="*/ 1623650 h 2525076"/>
                  <a:gd name="connsiteX0" fmla="*/ 19573 w 2626965"/>
                  <a:gd name="connsiteY0" fmla="*/ 1623652 h 2525078"/>
                  <a:gd name="connsiteX1" fmla="*/ 128477 w 2626965"/>
                  <a:gd name="connsiteY1" fmla="*/ 1100874 h 2525078"/>
                  <a:gd name="connsiteX2" fmla="*/ 306894 w 2626965"/>
                  <a:gd name="connsiteY2" fmla="*/ 306177 h 2525078"/>
                  <a:gd name="connsiteX3" fmla="*/ 869521 w 2626965"/>
                  <a:gd name="connsiteY3" fmla="*/ 17789 h 2525078"/>
                  <a:gd name="connsiteX4" fmla="*/ 1312914 w 2626965"/>
                  <a:gd name="connsiteY4" fmla="*/ 636662 h 2525078"/>
                  <a:gd name="connsiteX5" fmla="*/ 1612010 w 2626965"/>
                  <a:gd name="connsiteY5" fmla="*/ 907875 h 2525078"/>
                  <a:gd name="connsiteX6" fmla="*/ 2291947 w 2626965"/>
                  <a:gd name="connsiteY6" fmla="*/ 1001659 h 2525078"/>
                  <a:gd name="connsiteX7" fmla="*/ 2606255 w 2626965"/>
                  <a:gd name="connsiteY7" fmla="*/ 1295405 h 2525078"/>
                  <a:gd name="connsiteX8" fmla="*/ 2245056 w 2626965"/>
                  <a:gd name="connsiteY8" fmla="*/ 1740213 h 2525078"/>
                  <a:gd name="connsiteX9" fmla="*/ 1752687 w 2626965"/>
                  <a:gd name="connsiteY9" fmla="*/ 2080183 h 2525078"/>
                  <a:gd name="connsiteX10" fmla="*/ 1494779 w 2626965"/>
                  <a:gd name="connsiteY10" fmla="*/ 2467045 h 2525078"/>
                  <a:gd name="connsiteX11" fmla="*/ 1019838 w 2626965"/>
                  <a:gd name="connsiteY11" fmla="*/ 2481687 h 2525078"/>
                  <a:gd name="connsiteX12" fmla="*/ 580380 w 2626965"/>
                  <a:gd name="connsiteY12" fmla="*/ 2056736 h 2525078"/>
                  <a:gd name="connsiteX13" fmla="*/ 19573 w 2626965"/>
                  <a:gd name="connsiteY13" fmla="*/ 1623652 h 2525078"/>
                  <a:gd name="connsiteX0" fmla="*/ 151641 w 2501048"/>
                  <a:gd name="connsiteY0" fmla="*/ 1833556 h 2525078"/>
                  <a:gd name="connsiteX1" fmla="*/ 2560 w 2501048"/>
                  <a:gd name="connsiteY1" fmla="*/ 1100874 h 2525078"/>
                  <a:gd name="connsiteX2" fmla="*/ 180977 w 2501048"/>
                  <a:gd name="connsiteY2" fmla="*/ 306177 h 2525078"/>
                  <a:gd name="connsiteX3" fmla="*/ 743604 w 2501048"/>
                  <a:gd name="connsiteY3" fmla="*/ 17789 h 2525078"/>
                  <a:gd name="connsiteX4" fmla="*/ 1186997 w 2501048"/>
                  <a:gd name="connsiteY4" fmla="*/ 636662 h 2525078"/>
                  <a:gd name="connsiteX5" fmla="*/ 1486093 w 2501048"/>
                  <a:gd name="connsiteY5" fmla="*/ 907875 h 2525078"/>
                  <a:gd name="connsiteX6" fmla="*/ 2166030 w 2501048"/>
                  <a:gd name="connsiteY6" fmla="*/ 1001659 h 2525078"/>
                  <a:gd name="connsiteX7" fmla="*/ 2480338 w 2501048"/>
                  <a:gd name="connsiteY7" fmla="*/ 1295405 h 2525078"/>
                  <a:gd name="connsiteX8" fmla="*/ 2119139 w 2501048"/>
                  <a:gd name="connsiteY8" fmla="*/ 1740213 h 2525078"/>
                  <a:gd name="connsiteX9" fmla="*/ 1626770 w 2501048"/>
                  <a:gd name="connsiteY9" fmla="*/ 2080183 h 2525078"/>
                  <a:gd name="connsiteX10" fmla="*/ 1368862 w 2501048"/>
                  <a:gd name="connsiteY10" fmla="*/ 2467045 h 2525078"/>
                  <a:gd name="connsiteX11" fmla="*/ 893921 w 2501048"/>
                  <a:gd name="connsiteY11" fmla="*/ 2481687 h 2525078"/>
                  <a:gd name="connsiteX12" fmla="*/ 454463 w 2501048"/>
                  <a:gd name="connsiteY12" fmla="*/ 2056736 h 2525078"/>
                  <a:gd name="connsiteX13" fmla="*/ 151641 w 2501048"/>
                  <a:gd name="connsiteY13" fmla="*/ 1833556 h 2525078"/>
                  <a:gd name="connsiteX0" fmla="*/ 151639 w 2501046"/>
                  <a:gd name="connsiteY0" fmla="*/ 1833556 h 2480238"/>
                  <a:gd name="connsiteX1" fmla="*/ 2558 w 2501046"/>
                  <a:gd name="connsiteY1" fmla="*/ 1100874 h 2480238"/>
                  <a:gd name="connsiteX2" fmla="*/ 180975 w 2501046"/>
                  <a:gd name="connsiteY2" fmla="*/ 306177 h 2480238"/>
                  <a:gd name="connsiteX3" fmla="*/ 743602 w 2501046"/>
                  <a:gd name="connsiteY3" fmla="*/ 17789 h 2480238"/>
                  <a:gd name="connsiteX4" fmla="*/ 1186995 w 2501046"/>
                  <a:gd name="connsiteY4" fmla="*/ 636662 h 2480238"/>
                  <a:gd name="connsiteX5" fmla="*/ 1486091 w 2501046"/>
                  <a:gd name="connsiteY5" fmla="*/ 907875 h 2480238"/>
                  <a:gd name="connsiteX6" fmla="*/ 2166028 w 2501046"/>
                  <a:gd name="connsiteY6" fmla="*/ 1001659 h 2480238"/>
                  <a:gd name="connsiteX7" fmla="*/ 2480336 w 2501046"/>
                  <a:gd name="connsiteY7" fmla="*/ 1295405 h 2480238"/>
                  <a:gd name="connsiteX8" fmla="*/ 2119137 w 2501046"/>
                  <a:gd name="connsiteY8" fmla="*/ 1740213 h 2480238"/>
                  <a:gd name="connsiteX9" fmla="*/ 1626768 w 2501046"/>
                  <a:gd name="connsiteY9" fmla="*/ 2080183 h 2480238"/>
                  <a:gd name="connsiteX10" fmla="*/ 1368860 w 2501046"/>
                  <a:gd name="connsiteY10" fmla="*/ 2467045 h 2480238"/>
                  <a:gd name="connsiteX11" fmla="*/ 1065910 w 2501046"/>
                  <a:gd name="connsiteY11" fmla="*/ 2271784 h 2480238"/>
                  <a:gd name="connsiteX12" fmla="*/ 454461 w 2501046"/>
                  <a:gd name="connsiteY12" fmla="*/ 2056736 h 2480238"/>
                  <a:gd name="connsiteX13" fmla="*/ 151639 w 2501046"/>
                  <a:gd name="connsiteY13" fmla="*/ 1833556 h 2480238"/>
                  <a:gd name="connsiteX0" fmla="*/ 151639 w 2501046"/>
                  <a:gd name="connsiteY0" fmla="*/ 1833556 h 2467044"/>
                  <a:gd name="connsiteX1" fmla="*/ 2558 w 2501046"/>
                  <a:gd name="connsiteY1" fmla="*/ 1100874 h 2467044"/>
                  <a:gd name="connsiteX2" fmla="*/ 180975 w 2501046"/>
                  <a:gd name="connsiteY2" fmla="*/ 306177 h 2467044"/>
                  <a:gd name="connsiteX3" fmla="*/ 743602 w 2501046"/>
                  <a:gd name="connsiteY3" fmla="*/ 17789 h 2467044"/>
                  <a:gd name="connsiteX4" fmla="*/ 1186995 w 2501046"/>
                  <a:gd name="connsiteY4" fmla="*/ 636662 h 2467044"/>
                  <a:gd name="connsiteX5" fmla="*/ 1486091 w 2501046"/>
                  <a:gd name="connsiteY5" fmla="*/ 907875 h 2467044"/>
                  <a:gd name="connsiteX6" fmla="*/ 2166028 w 2501046"/>
                  <a:gd name="connsiteY6" fmla="*/ 1001659 h 2467044"/>
                  <a:gd name="connsiteX7" fmla="*/ 2480336 w 2501046"/>
                  <a:gd name="connsiteY7" fmla="*/ 1295405 h 2467044"/>
                  <a:gd name="connsiteX8" fmla="*/ 2119137 w 2501046"/>
                  <a:gd name="connsiteY8" fmla="*/ 1740213 h 2467044"/>
                  <a:gd name="connsiteX9" fmla="*/ 1626768 w 2501046"/>
                  <a:gd name="connsiteY9" fmla="*/ 2080183 h 2467044"/>
                  <a:gd name="connsiteX10" fmla="*/ 1368860 w 2501046"/>
                  <a:gd name="connsiteY10" fmla="*/ 2467045 h 2467044"/>
                  <a:gd name="connsiteX11" fmla="*/ 454461 w 2501046"/>
                  <a:gd name="connsiteY11" fmla="*/ 2056736 h 2467044"/>
                  <a:gd name="connsiteX12" fmla="*/ 151639 w 2501046"/>
                  <a:gd name="connsiteY12" fmla="*/ 1833556 h 2467044"/>
                  <a:gd name="connsiteX0" fmla="*/ 151639 w 2501046"/>
                  <a:gd name="connsiteY0" fmla="*/ 1833556 h 2287129"/>
                  <a:gd name="connsiteX1" fmla="*/ 2558 w 2501046"/>
                  <a:gd name="connsiteY1" fmla="*/ 1100874 h 2287129"/>
                  <a:gd name="connsiteX2" fmla="*/ 180975 w 2501046"/>
                  <a:gd name="connsiteY2" fmla="*/ 306177 h 2287129"/>
                  <a:gd name="connsiteX3" fmla="*/ 743602 w 2501046"/>
                  <a:gd name="connsiteY3" fmla="*/ 17789 h 2287129"/>
                  <a:gd name="connsiteX4" fmla="*/ 1186995 w 2501046"/>
                  <a:gd name="connsiteY4" fmla="*/ 636662 h 2287129"/>
                  <a:gd name="connsiteX5" fmla="*/ 1486091 w 2501046"/>
                  <a:gd name="connsiteY5" fmla="*/ 907875 h 2287129"/>
                  <a:gd name="connsiteX6" fmla="*/ 2166028 w 2501046"/>
                  <a:gd name="connsiteY6" fmla="*/ 1001659 h 2287129"/>
                  <a:gd name="connsiteX7" fmla="*/ 2480336 w 2501046"/>
                  <a:gd name="connsiteY7" fmla="*/ 1295405 h 2287129"/>
                  <a:gd name="connsiteX8" fmla="*/ 2119137 w 2501046"/>
                  <a:gd name="connsiteY8" fmla="*/ 1740213 h 2287129"/>
                  <a:gd name="connsiteX9" fmla="*/ 1626768 w 2501046"/>
                  <a:gd name="connsiteY9" fmla="*/ 2080183 h 2287129"/>
                  <a:gd name="connsiteX10" fmla="*/ 1024877 w 2501046"/>
                  <a:gd name="connsiteY10" fmla="*/ 2287129 h 2287129"/>
                  <a:gd name="connsiteX11" fmla="*/ 454461 w 2501046"/>
                  <a:gd name="connsiteY11" fmla="*/ 2056736 h 2287129"/>
                  <a:gd name="connsiteX12" fmla="*/ 151639 w 2501046"/>
                  <a:gd name="connsiteY12" fmla="*/ 1833556 h 2287129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486091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170775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8"/>
                  <a:gd name="connsiteY0" fmla="*/ 1842162 h 2295735"/>
                  <a:gd name="connsiteX1" fmla="*/ 2558 w 2501048"/>
                  <a:gd name="connsiteY1" fmla="*/ 1109480 h 2295735"/>
                  <a:gd name="connsiteX2" fmla="*/ 180975 w 2501048"/>
                  <a:gd name="connsiteY2" fmla="*/ 314783 h 2295735"/>
                  <a:gd name="connsiteX3" fmla="*/ 743602 w 2501048"/>
                  <a:gd name="connsiteY3" fmla="*/ 26395 h 2295735"/>
                  <a:gd name="connsiteX4" fmla="*/ 1170775 w 2501048"/>
                  <a:gd name="connsiteY4" fmla="*/ 916481 h 2295735"/>
                  <a:gd name="connsiteX5" fmla="*/ 2166028 w 2501048"/>
                  <a:gd name="connsiteY5" fmla="*/ 1010265 h 2295735"/>
                  <a:gd name="connsiteX6" fmla="*/ 2480337 w 2501048"/>
                  <a:gd name="connsiteY6" fmla="*/ 1094107 h 2295735"/>
                  <a:gd name="connsiteX7" fmla="*/ 2119137 w 2501048"/>
                  <a:gd name="connsiteY7" fmla="*/ 1748819 h 2295735"/>
                  <a:gd name="connsiteX8" fmla="*/ 1626768 w 2501048"/>
                  <a:gd name="connsiteY8" fmla="*/ 2088789 h 2295735"/>
                  <a:gd name="connsiteX9" fmla="*/ 1024877 w 2501048"/>
                  <a:gd name="connsiteY9" fmla="*/ 2295735 h 2295735"/>
                  <a:gd name="connsiteX10" fmla="*/ 454461 w 2501048"/>
                  <a:gd name="connsiteY10" fmla="*/ 2065342 h 2295735"/>
                  <a:gd name="connsiteX11" fmla="*/ 151639 w 2501048"/>
                  <a:gd name="connsiteY11" fmla="*/ 1842162 h 2295735"/>
                  <a:gd name="connsiteX0" fmla="*/ 151639 w 2501046"/>
                  <a:gd name="connsiteY0" fmla="*/ 1694067 h 2147640"/>
                  <a:gd name="connsiteX1" fmla="*/ 2558 w 2501046"/>
                  <a:gd name="connsiteY1" fmla="*/ 961385 h 2147640"/>
                  <a:gd name="connsiteX2" fmla="*/ 180975 w 2501046"/>
                  <a:gd name="connsiteY2" fmla="*/ 166688 h 2147640"/>
                  <a:gd name="connsiteX3" fmla="*/ 628940 w 2501046"/>
                  <a:gd name="connsiteY3" fmla="*/ 58219 h 2147640"/>
                  <a:gd name="connsiteX4" fmla="*/ 1170775 w 2501046"/>
                  <a:gd name="connsiteY4" fmla="*/ 768386 h 2147640"/>
                  <a:gd name="connsiteX5" fmla="*/ 2166028 w 2501046"/>
                  <a:gd name="connsiteY5" fmla="*/ 862170 h 2147640"/>
                  <a:gd name="connsiteX6" fmla="*/ 2480337 w 2501046"/>
                  <a:gd name="connsiteY6" fmla="*/ 946012 h 2147640"/>
                  <a:gd name="connsiteX7" fmla="*/ 2119137 w 2501046"/>
                  <a:gd name="connsiteY7" fmla="*/ 1600724 h 2147640"/>
                  <a:gd name="connsiteX8" fmla="*/ 1626768 w 2501046"/>
                  <a:gd name="connsiteY8" fmla="*/ 1940694 h 2147640"/>
                  <a:gd name="connsiteX9" fmla="*/ 1024877 w 2501046"/>
                  <a:gd name="connsiteY9" fmla="*/ 2147640 h 2147640"/>
                  <a:gd name="connsiteX10" fmla="*/ 454461 w 2501046"/>
                  <a:gd name="connsiteY10" fmla="*/ 1917247 h 2147640"/>
                  <a:gd name="connsiteX11" fmla="*/ 151639 w 2501046"/>
                  <a:gd name="connsiteY11" fmla="*/ 1694067 h 2147640"/>
                  <a:gd name="connsiteX0" fmla="*/ 367920 w 2717329"/>
                  <a:gd name="connsiteY0" fmla="*/ 1694067 h 2147640"/>
                  <a:gd name="connsiteX1" fmla="*/ 959 w 2717329"/>
                  <a:gd name="connsiteY1" fmla="*/ 1042075 h 2147640"/>
                  <a:gd name="connsiteX2" fmla="*/ 397256 w 2717329"/>
                  <a:gd name="connsiteY2" fmla="*/ 166688 h 2147640"/>
                  <a:gd name="connsiteX3" fmla="*/ 845221 w 2717329"/>
                  <a:gd name="connsiteY3" fmla="*/ 58219 h 2147640"/>
                  <a:gd name="connsiteX4" fmla="*/ 1387056 w 2717329"/>
                  <a:gd name="connsiteY4" fmla="*/ 768386 h 2147640"/>
                  <a:gd name="connsiteX5" fmla="*/ 2382309 w 2717329"/>
                  <a:gd name="connsiteY5" fmla="*/ 862170 h 2147640"/>
                  <a:gd name="connsiteX6" fmla="*/ 2696618 w 2717329"/>
                  <a:gd name="connsiteY6" fmla="*/ 946012 h 2147640"/>
                  <a:gd name="connsiteX7" fmla="*/ 2335418 w 2717329"/>
                  <a:gd name="connsiteY7" fmla="*/ 1600724 h 2147640"/>
                  <a:gd name="connsiteX8" fmla="*/ 1843049 w 2717329"/>
                  <a:gd name="connsiteY8" fmla="*/ 1940694 h 2147640"/>
                  <a:gd name="connsiteX9" fmla="*/ 1241158 w 2717329"/>
                  <a:gd name="connsiteY9" fmla="*/ 2147640 h 2147640"/>
                  <a:gd name="connsiteX10" fmla="*/ 670742 w 2717329"/>
                  <a:gd name="connsiteY10" fmla="*/ 1917247 h 2147640"/>
                  <a:gd name="connsiteX11" fmla="*/ 367920 w 2717329"/>
                  <a:gd name="connsiteY11" fmla="*/ 1694067 h 2147640"/>
                  <a:gd name="connsiteX0" fmla="*/ 20530 w 3023580"/>
                  <a:gd name="connsiteY0" fmla="*/ 1747860 h 2147640"/>
                  <a:gd name="connsiteX1" fmla="*/ 307212 w 3023580"/>
                  <a:gd name="connsiteY1" fmla="*/ 1042075 h 2147640"/>
                  <a:gd name="connsiteX2" fmla="*/ 703509 w 3023580"/>
                  <a:gd name="connsiteY2" fmla="*/ 166688 h 2147640"/>
                  <a:gd name="connsiteX3" fmla="*/ 1151474 w 3023580"/>
                  <a:gd name="connsiteY3" fmla="*/ 58219 h 2147640"/>
                  <a:gd name="connsiteX4" fmla="*/ 1693309 w 3023580"/>
                  <a:gd name="connsiteY4" fmla="*/ 768386 h 2147640"/>
                  <a:gd name="connsiteX5" fmla="*/ 2688562 w 3023580"/>
                  <a:gd name="connsiteY5" fmla="*/ 862170 h 2147640"/>
                  <a:gd name="connsiteX6" fmla="*/ 3002871 w 3023580"/>
                  <a:gd name="connsiteY6" fmla="*/ 946012 h 2147640"/>
                  <a:gd name="connsiteX7" fmla="*/ 2641671 w 3023580"/>
                  <a:gd name="connsiteY7" fmla="*/ 1600724 h 2147640"/>
                  <a:gd name="connsiteX8" fmla="*/ 2149302 w 3023580"/>
                  <a:gd name="connsiteY8" fmla="*/ 1940694 h 2147640"/>
                  <a:gd name="connsiteX9" fmla="*/ 1547411 w 3023580"/>
                  <a:gd name="connsiteY9" fmla="*/ 2147640 h 2147640"/>
                  <a:gd name="connsiteX10" fmla="*/ 976995 w 3023580"/>
                  <a:gd name="connsiteY10" fmla="*/ 1917247 h 2147640"/>
                  <a:gd name="connsiteX11" fmla="*/ 20530 w 3023580"/>
                  <a:gd name="connsiteY11" fmla="*/ 1747860 h 2147640"/>
                  <a:gd name="connsiteX0" fmla="*/ 46215 w 3049267"/>
                  <a:gd name="connsiteY0" fmla="*/ 1747860 h 2270606"/>
                  <a:gd name="connsiteX1" fmla="*/ 332897 w 3049267"/>
                  <a:gd name="connsiteY1" fmla="*/ 1042075 h 2270606"/>
                  <a:gd name="connsiteX2" fmla="*/ 729194 w 3049267"/>
                  <a:gd name="connsiteY2" fmla="*/ 166688 h 2270606"/>
                  <a:gd name="connsiteX3" fmla="*/ 1177159 w 3049267"/>
                  <a:gd name="connsiteY3" fmla="*/ 58219 h 2270606"/>
                  <a:gd name="connsiteX4" fmla="*/ 1718994 w 3049267"/>
                  <a:gd name="connsiteY4" fmla="*/ 768386 h 2270606"/>
                  <a:gd name="connsiteX5" fmla="*/ 2714247 w 3049267"/>
                  <a:gd name="connsiteY5" fmla="*/ 862170 h 2270606"/>
                  <a:gd name="connsiteX6" fmla="*/ 3028556 w 3049267"/>
                  <a:gd name="connsiteY6" fmla="*/ 946012 h 2270606"/>
                  <a:gd name="connsiteX7" fmla="*/ 2667356 w 3049267"/>
                  <a:gd name="connsiteY7" fmla="*/ 1600724 h 2270606"/>
                  <a:gd name="connsiteX8" fmla="*/ 2174987 w 3049267"/>
                  <a:gd name="connsiteY8" fmla="*/ 1940694 h 2270606"/>
                  <a:gd name="connsiteX9" fmla="*/ 1573096 w 3049267"/>
                  <a:gd name="connsiteY9" fmla="*/ 2147640 h 2270606"/>
                  <a:gd name="connsiteX10" fmla="*/ 131155 w 3049267"/>
                  <a:gd name="connsiteY10" fmla="*/ 2240007 h 2270606"/>
                  <a:gd name="connsiteX11" fmla="*/ 46215 w 3049267"/>
                  <a:gd name="connsiteY11" fmla="*/ 1747860 h 2270606"/>
                  <a:gd name="connsiteX0" fmla="*/ 46215 w 3049265"/>
                  <a:gd name="connsiteY0" fmla="*/ 1747860 h 2257141"/>
                  <a:gd name="connsiteX1" fmla="*/ 332897 w 3049265"/>
                  <a:gd name="connsiteY1" fmla="*/ 1042075 h 2257141"/>
                  <a:gd name="connsiteX2" fmla="*/ 729194 w 3049265"/>
                  <a:gd name="connsiteY2" fmla="*/ 166688 h 2257141"/>
                  <a:gd name="connsiteX3" fmla="*/ 1177159 w 3049265"/>
                  <a:gd name="connsiteY3" fmla="*/ 58219 h 2257141"/>
                  <a:gd name="connsiteX4" fmla="*/ 1718994 w 3049265"/>
                  <a:gd name="connsiteY4" fmla="*/ 768386 h 2257141"/>
                  <a:gd name="connsiteX5" fmla="*/ 2714247 w 3049265"/>
                  <a:gd name="connsiteY5" fmla="*/ 862170 h 2257141"/>
                  <a:gd name="connsiteX6" fmla="*/ 3028556 w 3049265"/>
                  <a:gd name="connsiteY6" fmla="*/ 946012 h 2257141"/>
                  <a:gd name="connsiteX7" fmla="*/ 2667356 w 3049265"/>
                  <a:gd name="connsiteY7" fmla="*/ 1600724 h 2257141"/>
                  <a:gd name="connsiteX8" fmla="*/ 2174987 w 3049265"/>
                  <a:gd name="connsiteY8" fmla="*/ 1940694 h 2257141"/>
                  <a:gd name="connsiteX9" fmla="*/ 864983 w 3049265"/>
                  <a:gd name="connsiteY9" fmla="*/ 1932467 h 2257141"/>
                  <a:gd name="connsiteX10" fmla="*/ 131155 w 3049265"/>
                  <a:gd name="connsiteY10" fmla="*/ 2240007 h 2257141"/>
                  <a:gd name="connsiteX11" fmla="*/ 46215 w 3049265"/>
                  <a:gd name="connsiteY11" fmla="*/ 1747860 h 2257141"/>
                  <a:gd name="connsiteX0" fmla="*/ 46215 w 3049267"/>
                  <a:gd name="connsiteY0" fmla="*/ 1747860 h 2261808"/>
                  <a:gd name="connsiteX1" fmla="*/ 332897 w 3049267"/>
                  <a:gd name="connsiteY1" fmla="*/ 1042075 h 2261808"/>
                  <a:gd name="connsiteX2" fmla="*/ 729194 w 3049267"/>
                  <a:gd name="connsiteY2" fmla="*/ 166688 h 2261808"/>
                  <a:gd name="connsiteX3" fmla="*/ 1177159 w 3049267"/>
                  <a:gd name="connsiteY3" fmla="*/ 58219 h 2261808"/>
                  <a:gd name="connsiteX4" fmla="*/ 1718994 w 3049267"/>
                  <a:gd name="connsiteY4" fmla="*/ 768386 h 2261808"/>
                  <a:gd name="connsiteX5" fmla="*/ 2714247 w 3049267"/>
                  <a:gd name="connsiteY5" fmla="*/ 862170 h 2261808"/>
                  <a:gd name="connsiteX6" fmla="*/ 3028556 w 3049267"/>
                  <a:gd name="connsiteY6" fmla="*/ 946012 h 2261808"/>
                  <a:gd name="connsiteX7" fmla="*/ 2667356 w 3049267"/>
                  <a:gd name="connsiteY7" fmla="*/ 1600724 h 2261808"/>
                  <a:gd name="connsiteX8" fmla="*/ 864983 w 3049267"/>
                  <a:gd name="connsiteY8" fmla="*/ 1932467 h 2261808"/>
                  <a:gd name="connsiteX9" fmla="*/ 131155 w 3049267"/>
                  <a:gd name="connsiteY9" fmla="*/ 2240007 h 2261808"/>
                  <a:gd name="connsiteX10" fmla="*/ 46215 w 3049267"/>
                  <a:gd name="connsiteY10" fmla="*/ 1747860 h 2261808"/>
                  <a:gd name="connsiteX0" fmla="*/ 46215 w 2866282"/>
                  <a:gd name="connsiteY0" fmla="*/ 1747860 h 2261806"/>
                  <a:gd name="connsiteX1" fmla="*/ 332897 w 2866282"/>
                  <a:gd name="connsiteY1" fmla="*/ 1042075 h 2261806"/>
                  <a:gd name="connsiteX2" fmla="*/ 729194 w 2866282"/>
                  <a:gd name="connsiteY2" fmla="*/ 166688 h 2261806"/>
                  <a:gd name="connsiteX3" fmla="*/ 1177159 w 2866282"/>
                  <a:gd name="connsiteY3" fmla="*/ 58219 h 2261806"/>
                  <a:gd name="connsiteX4" fmla="*/ 1718994 w 2866282"/>
                  <a:gd name="connsiteY4" fmla="*/ 768386 h 2261806"/>
                  <a:gd name="connsiteX5" fmla="*/ 2714247 w 2866282"/>
                  <a:gd name="connsiteY5" fmla="*/ 862170 h 2261806"/>
                  <a:gd name="connsiteX6" fmla="*/ 2667356 w 2866282"/>
                  <a:gd name="connsiteY6" fmla="*/ 1600724 h 2261806"/>
                  <a:gd name="connsiteX7" fmla="*/ 864983 w 2866282"/>
                  <a:gd name="connsiteY7" fmla="*/ 1932467 h 2261806"/>
                  <a:gd name="connsiteX8" fmla="*/ 131155 w 2866282"/>
                  <a:gd name="connsiteY8" fmla="*/ 2240007 h 2261806"/>
                  <a:gd name="connsiteX9" fmla="*/ 46215 w 2866282"/>
                  <a:gd name="connsiteY9" fmla="*/ 1747860 h 2261806"/>
                  <a:gd name="connsiteX0" fmla="*/ 46215 w 2729410"/>
                  <a:gd name="connsiteY0" fmla="*/ 1747860 h 2270612"/>
                  <a:gd name="connsiteX1" fmla="*/ 332897 w 2729410"/>
                  <a:gd name="connsiteY1" fmla="*/ 1042075 h 2270612"/>
                  <a:gd name="connsiteX2" fmla="*/ 729194 w 2729410"/>
                  <a:gd name="connsiteY2" fmla="*/ 166688 h 2270612"/>
                  <a:gd name="connsiteX3" fmla="*/ 1177159 w 2729410"/>
                  <a:gd name="connsiteY3" fmla="*/ 58219 h 2270612"/>
                  <a:gd name="connsiteX4" fmla="*/ 1718994 w 2729410"/>
                  <a:gd name="connsiteY4" fmla="*/ 768386 h 2270612"/>
                  <a:gd name="connsiteX5" fmla="*/ 2714247 w 2729410"/>
                  <a:gd name="connsiteY5" fmla="*/ 862170 h 2270612"/>
                  <a:gd name="connsiteX6" fmla="*/ 864983 w 2729410"/>
                  <a:gd name="connsiteY6" fmla="*/ 1932467 h 2270612"/>
                  <a:gd name="connsiteX7" fmla="*/ 131155 w 2729410"/>
                  <a:gd name="connsiteY7" fmla="*/ 2240007 h 2270612"/>
                  <a:gd name="connsiteX8" fmla="*/ 46215 w 2729410"/>
                  <a:gd name="connsiteY8" fmla="*/ 1747860 h 2270612"/>
                  <a:gd name="connsiteX0" fmla="*/ 46215 w 1723873"/>
                  <a:gd name="connsiteY0" fmla="*/ 1747860 h 2272165"/>
                  <a:gd name="connsiteX1" fmla="*/ 332897 w 1723873"/>
                  <a:gd name="connsiteY1" fmla="*/ 1042075 h 2272165"/>
                  <a:gd name="connsiteX2" fmla="*/ 729194 w 1723873"/>
                  <a:gd name="connsiteY2" fmla="*/ 166688 h 2272165"/>
                  <a:gd name="connsiteX3" fmla="*/ 1177159 w 1723873"/>
                  <a:gd name="connsiteY3" fmla="*/ 58219 h 2272165"/>
                  <a:gd name="connsiteX4" fmla="*/ 1718994 w 1723873"/>
                  <a:gd name="connsiteY4" fmla="*/ 768386 h 2272165"/>
                  <a:gd name="connsiteX5" fmla="*/ 864983 w 1723873"/>
                  <a:gd name="connsiteY5" fmla="*/ 1932467 h 2272165"/>
                  <a:gd name="connsiteX6" fmla="*/ 131155 w 1723873"/>
                  <a:gd name="connsiteY6" fmla="*/ 2240007 h 2272165"/>
                  <a:gd name="connsiteX7" fmla="*/ 46215 w 1723873"/>
                  <a:gd name="connsiteY7" fmla="*/ 1747860 h 2272165"/>
                  <a:gd name="connsiteX0" fmla="*/ 46215 w 1305323"/>
                  <a:gd name="connsiteY0" fmla="*/ 1747860 h 2272163"/>
                  <a:gd name="connsiteX1" fmla="*/ 332897 w 1305323"/>
                  <a:gd name="connsiteY1" fmla="*/ 1042075 h 2272163"/>
                  <a:gd name="connsiteX2" fmla="*/ 729194 w 1305323"/>
                  <a:gd name="connsiteY2" fmla="*/ 166688 h 2272163"/>
                  <a:gd name="connsiteX3" fmla="*/ 1177159 w 1305323"/>
                  <a:gd name="connsiteY3" fmla="*/ 58219 h 2272163"/>
                  <a:gd name="connsiteX4" fmla="*/ 1228762 w 1305323"/>
                  <a:gd name="connsiteY4" fmla="*/ 1225628 h 2272163"/>
                  <a:gd name="connsiteX5" fmla="*/ 864983 w 1305323"/>
                  <a:gd name="connsiteY5" fmla="*/ 1932467 h 2272163"/>
                  <a:gd name="connsiteX6" fmla="*/ 131155 w 1305323"/>
                  <a:gd name="connsiteY6" fmla="*/ 2240007 h 2272163"/>
                  <a:gd name="connsiteX7" fmla="*/ 46215 w 1305323"/>
                  <a:gd name="connsiteY7" fmla="*/ 1747860 h 227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5323" h="2272163">
                    <a:moveTo>
                      <a:pt x="46215" y="1747860"/>
                    </a:moveTo>
                    <a:cubicBezTo>
                      <a:pt x="79839" y="1548205"/>
                      <a:pt x="313675" y="1276648"/>
                      <a:pt x="332897" y="1042075"/>
                    </a:cubicBezTo>
                    <a:cubicBezTo>
                      <a:pt x="352119" y="807502"/>
                      <a:pt x="551394" y="242888"/>
                      <a:pt x="729194" y="166688"/>
                    </a:cubicBezTo>
                    <a:cubicBezTo>
                      <a:pt x="1047353" y="-17085"/>
                      <a:pt x="959640" y="-42064"/>
                      <a:pt x="1177159" y="58219"/>
                    </a:cubicBezTo>
                    <a:cubicBezTo>
                      <a:pt x="1394678" y="158502"/>
                      <a:pt x="1280791" y="913253"/>
                      <a:pt x="1228762" y="1225628"/>
                    </a:cubicBezTo>
                    <a:cubicBezTo>
                      <a:pt x="1176733" y="1538003"/>
                      <a:pt x="1129623" y="1687197"/>
                      <a:pt x="864983" y="1932467"/>
                    </a:cubicBezTo>
                    <a:cubicBezTo>
                      <a:pt x="600343" y="2177737"/>
                      <a:pt x="334025" y="2345589"/>
                      <a:pt x="131155" y="2240007"/>
                    </a:cubicBezTo>
                    <a:cubicBezTo>
                      <a:pt x="-71715" y="2134426"/>
                      <a:pt x="12591" y="1947515"/>
                      <a:pt x="46215" y="174786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58869"/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rgbClr val="9A4512">
                    <a:alpha val="3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6D77CA5-A11D-C848-9EBB-260082A061DD}"/>
                </a:ext>
              </a:extLst>
            </p:cNvPr>
            <p:cNvGrpSpPr/>
            <p:nvPr/>
          </p:nvGrpSpPr>
          <p:grpSpPr>
            <a:xfrm rot="16200000">
              <a:off x="4446171" y="2694285"/>
              <a:ext cx="1898701" cy="1488962"/>
              <a:chOff x="26167066" y="16663790"/>
              <a:chExt cx="2787185" cy="2357648"/>
            </a:xfrm>
          </p:grpSpPr>
          <p:sp>
            <p:nvSpPr>
              <p:cNvPr id="126" name="Oval 29">
                <a:extLst>
                  <a:ext uri="{FF2B5EF4-FFF2-40B4-BE49-F238E27FC236}">
                    <a16:creationId xmlns:a16="http://schemas.microsoft.com/office/drawing/2014/main" id="{1D3CD90A-C383-6646-955E-AB49B68AAE28}"/>
                  </a:ext>
                </a:extLst>
              </p:cNvPr>
              <p:cNvSpPr/>
              <p:nvPr/>
            </p:nvSpPr>
            <p:spPr>
              <a:xfrm>
                <a:off x="26167066" y="16663790"/>
                <a:ext cx="2787185" cy="2357648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87185" h="2357648">
                    <a:moveTo>
                      <a:pt x="179793" y="1456222"/>
                    </a:moveTo>
                    <a:cubicBezTo>
                      <a:pt x="103593" y="1292100"/>
                      <a:pt x="-17178" y="928126"/>
                      <a:pt x="2044" y="693553"/>
                    </a:cubicBezTo>
                    <a:cubicBezTo>
                      <a:pt x="21266" y="458980"/>
                      <a:pt x="117323" y="124985"/>
                      <a:pt x="295123" y="48785"/>
                    </a:cubicBezTo>
                    <a:cubicBezTo>
                      <a:pt x="613282" y="-134988"/>
                      <a:pt x="944802" y="254203"/>
                      <a:pt x="1115737" y="330139"/>
                    </a:cubicBezTo>
                    <a:cubicBezTo>
                      <a:pt x="1286672" y="406075"/>
                      <a:pt x="1363719" y="400848"/>
                      <a:pt x="1473134" y="469232"/>
                    </a:cubicBezTo>
                    <a:cubicBezTo>
                      <a:pt x="1582549" y="537616"/>
                      <a:pt x="1609058" y="679612"/>
                      <a:pt x="1772230" y="740445"/>
                    </a:cubicBezTo>
                    <a:cubicBezTo>
                      <a:pt x="1935402" y="801278"/>
                      <a:pt x="2296229" y="742287"/>
                      <a:pt x="2452167" y="834229"/>
                    </a:cubicBezTo>
                    <a:cubicBezTo>
                      <a:pt x="2608105" y="926171"/>
                      <a:pt x="2717629" y="948222"/>
                      <a:pt x="2766475" y="1127975"/>
                    </a:cubicBezTo>
                    <a:cubicBezTo>
                      <a:pt x="2862213" y="1413236"/>
                      <a:pt x="2606152" y="1488880"/>
                      <a:pt x="2405276" y="1572783"/>
                    </a:cubicBezTo>
                    <a:cubicBezTo>
                      <a:pt x="2263015" y="1703579"/>
                      <a:pt x="2039907" y="1787707"/>
                      <a:pt x="1912907" y="1912753"/>
                    </a:cubicBezTo>
                    <a:cubicBezTo>
                      <a:pt x="1785907" y="2037799"/>
                      <a:pt x="1792771" y="2240513"/>
                      <a:pt x="1654999" y="2299615"/>
                    </a:cubicBezTo>
                    <a:cubicBezTo>
                      <a:pt x="1466796" y="2364467"/>
                      <a:pt x="1332458" y="2382642"/>
                      <a:pt x="1180058" y="2314257"/>
                    </a:cubicBezTo>
                    <a:cubicBezTo>
                      <a:pt x="1027658" y="2245872"/>
                      <a:pt x="930757" y="2040127"/>
                      <a:pt x="740600" y="1889306"/>
                    </a:cubicBezTo>
                    <a:cubicBezTo>
                      <a:pt x="550443" y="1832270"/>
                      <a:pt x="255993" y="1620344"/>
                      <a:pt x="179793" y="1456222"/>
                    </a:cubicBezTo>
                    <a:close/>
                  </a:path>
                </a:pathLst>
              </a:custGeom>
              <a:gradFill flip="none" rotWithShape="1">
                <a:gsLst>
                  <a:gs pos="7000">
                    <a:srgbClr val="FB9476"/>
                  </a:gs>
                  <a:gs pos="31000">
                    <a:schemeClr val="accent2">
                      <a:lumMod val="40000"/>
                      <a:lumOff val="60000"/>
                    </a:schemeClr>
                  </a:gs>
                  <a:gs pos="79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A4512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>
                <a:solidFill>
                  <a:srgbClr val="9A4512">
                    <a:alpha val="4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29">
                <a:extLst>
                  <a:ext uri="{FF2B5EF4-FFF2-40B4-BE49-F238E27FC236}">
                    <a16:creationId xmlns:a16="http://schemas.microsoft.com/office/drawing/2014/main" id="{5523CE17-AF06-834D-AB15-E3B2B824575A}"/>
                  </a:ext>
                </a:extLst>
              </p:cNvPr>
              <p:cNvSpPr/>
              <p:nvPr/>
            </p:nvSpPr>
            <p:spPr>
              <a:xfrm>
                <a:off x="26656059" y="17060285"/>
                <a:ext cx="1614824" cy="1404094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301074 h 2202500"/>
                  <a:gd name="connsiteX1" fmla="*/ 2044 w 2787185"/>
                  <a:gd name="connsiteY1" fmla="*/ 538405 h 2202500"/>
                  <a:gd name="connsiteX2" fmla="*/ 209127 w 2787185"/>
                  <a:gd name="connsiteY2" fmla="*/ 73556 h 2202500"/>
                  <a:gd name="connsiteX3" fmla="*/ 1115737 w 2787185"/>
                  <a:gd name="connsiteY3" fmla="*/ 174991 h 2202500"/>
                  <a:gd name="connsiteX4" fmla="*/ 1473134 w 2787185"/>
                  <a:gd name="connsiteY4" fmla="*/ 314084 h 2202500"/>
                  <a:gd name="connsiteX5" fmla="*/ 1772230 w 2787185"/>
                  <a:gd name="connsiteY5" fmla="*/ 585297 h 2202500"/>
                  <a:gd name="connsiteX6" fmla="*/ 2452167 w 2787185"/>
                  <a:gd name="connsiteY6" fmla="*/ 679081 h 2202500"/>
                  <a:gd name="connsiteX7" fmla="*/ 2766475 w 2787185"/>
                  <a:gd name="connsiteY7" fmla="*/ 972827 h 2202500"/>
                  <a:gd name="connsiteX8" fmla="*/ 2405276 w 2787185"/>
                  <a:gd name="connsiteY8" fmla="*/ 1417635 h 2202500"/>
                  <a:gd name="connsiteX9" fmla="*/ 1912907 w 2787185"/>
                  <a:gd name="connsiteY9" fmla="*/ 1757605 h 2202500"/>
                  <a:gd name="connsiteX10" fmla="*/ 1654999 w 2787185"/>
                  <a:gd name="connsiteY10" fmla="*/ 2144467 h 2202500"/>
                  <a:gd name="connsiteX11" fmla="*/ 1180058 w 2787185"/>
                  <a:gd name="connsiteY11" fmla="*/ 2159109 h 2202500"/>
                  <a:gd name="connsiteX12" fmla="*/ 740600 w 2787185"/>
                  <a:gd name="connsiteY12" fmla="*/ 1734158 h 2202500"/>
                  <a:gd name="connsiteX13" fmla="*/ 179793 w 2787185"/>
                  <a:gd name="connsiteY13" fmla="*/ 1301074 h 2202500"/>
                  <a:gd name="connsiteX0" fmla="*/ 179793 w 2787185"/>
                  <a:gd name="connsiteY0" fmla="*/ 1618983 h 2520409"/>
                  <a:gd name="connsiteX1" fmla="*/ 2044 w 2787185"/>
                  <a:gd name="connsiteY1" fmla="*/ 856314 h 2520409"/>
                  <a:gd name="connsiteX2" fmla="*/ 209127 w 2787185"/>
                  <a:gd name="connsiteY2" fmla="*/ 391465 h 2520409"/>
                  <a:gd name="connsiteX3" fmla="*/ 1029741 w 2787185"/>
                  <a:gd name="connsiteY3" fmla="*/ 13120 h 2520409"/>
                  <a:gd name="connsiteX4" fmla="*/ 1473134 w 2787185"/>
                  <a:gd name="connsiteY4" fmla="*/ 631993 h 2520409"/>
                  <a:gd name="connsiteX5" fmla="*/ 1772230 w 2787185"/>
                  <a:gd name="connsiteY5" fmla="*/ 903206 h 2520409"/>
                  <a:gd name="connsiteX6" fmla="*/ 2452167 w 2787185"/>
                  <a:gd name="connsiteY6" fmla="*/ 996990 h 2520409"/>
                  <a:gd name="connsiteX7" fmla="*/ 2766475 w 2787185"/>
                  <a:gd name="connsiteY7" fmla="*/ 1290736 h 2520409"/>
                  <a:gd name="connsiteX8" fmla="*/ 2405276 w 2787185"/>
                  <a:gd name="connsiteY8" fmla="*/ 1735544 h 2520409"/>
                  <a:gd name="connsiteX9" fmla="*/ 1912907 w 2787185"/>
                  <a:gd name="connsiteY9" fmla="*/ 2075514 h 2520409"/>
                  <a:gd name="connsiteX10" fmla="*/ 1654999 w 2787185"/>
                  <a:gd name="connsiteY10" fmla="*/ 2462376 h 2520409"/>
                  <a:gd name="connsiteX11" fmla="*/ 1180058 w 2787185"/>
                  <a:gd name="connsiteY11" fmla="*/ 2477018 h 2520409"/>
                  <a:gd name="connsiteX12" fmla="*/ 740600 w 2787185"/>
                  <a:gd name="connsiteY12" fmla="*/ 2052067 h 2520409"/>
                  <a:gd name="connsiteX13" fmla="*/ 179793 w 2787185"/>
                  <a:gd name="connsiteY13" fmla="*/ 1618983 h 2520409"/>
                  <a:gd name="connsiteX0" fmla="*/ 179793 w 2787185"/>
                  <a:gd name="connsiteY0" fmla="*/ 1613932 h 2515358"/>
                  <a:gd name="connsiteX1" fmla="*/ 2044 w 2787185"/>
                  <a:gd name="connsiteY1" fmla="*/ 851263 h 2515358"/>
                  <a:gd name="connsiteX2" fmla="*/ 266457 w 2787185"/>
                  <a:gd name="connsiteY2" fmla="*/ 596319 h 2515358"/>
                  <a:gd name="connsiteX3" fmla="*/ 1029741 w 2787185"/>
                  <a:gd name="connsiteY3" fmla="*/ 8069 h 2515358"/>
                  <a:gd name="connsiteX4" fmla="*/ 1473134 w 2787185"/>
                  <a:gd name="connsiteY4" fmla="*/ 626942 h 2515358"/>
                  <a:gd name="connsiteX5" fmla="*/ 1772230 w 2787185"/>
                  <a:gd name="connsiteY5" fmla="*/ 898155 h 2515358"/>
                  <a:gd name="connsiteX6" fmla="*/ 2452167 w 2787185"/>
                  <a:gd name="connsiteY6" fmla="*/ 991939 h 2515358"/>
                  <a:gd name="connsiteX7" fmla="*/ 2766475 w 2787185"/>
                  <a:gd name="connsiteY7" fmla="*/ 1285685 h 2515358"/>
                  <a:gd name="connsiteX8" fmla="*/ 2405276 w 2787185"/>
                  <a:gd name="connsiteY8" fmla="*/ 1730493 h 2515358"/>
                  <a:gd name="connsiteX9" fmla="*/ 1912907 w 2787185"/>
                  <a:gd name="connsiteY9" fmla="*/ 2070463 h 2515358"/>
                  <a:gd name="connsiteX10" fmla="*/ 1654999 w 2787185"/>
                  <a:gd name="connsiteY10" fmla="*/ 2457325 h 2515358"/>
                  <a:gd name="connsiteX11" fmla="*/ 1180058 w 2787185"/>
                  <a:gd name="connsiteY11" fmla="*/ 2471967 h 2515358"/>
                  <a:gd name="connsiteX12" fmla="*/ 740600 w 2787185"/>
                  <a:gd name="connsiteY12" fmla="*/ 2047016 h 2515358"/>
                  <a:gd name="connsiteX13" fmla="*/ 179793 w 2787185"/>
                  <a:gd name="connsiteY13" fmla="*/ 1613932 h 2515358"/>
                  <a:gd name="connsiteX0" fmla="*/ 179793 w 2787185"/>
                  <a:gd name="connsiteY0" fmla="*/ 1623650 h 2525076"/>
                  <a:gd name="connsiteX1" fmla="*/ 2044 w 2787185"/>
                  <a:gd name="connsiteY1" fmla="*/ 860981 h 2525076"/>
                  <a:gd name="connsiteX2" fmla="*/ 467114 w 2787185"/>
                  <a:gd name="connsiteY2" fmla="*/ 306175 h 2525076"/>
                  <a:gd name="connsiteX3" fmla="*/ 1029741 w 2787185"/>
                  <a:gd name="connsiteY3" fmla="*/ 17787 h 2525076"/>
                  <a:gd name="connsiteX4" fmla="*/ 1473134 w 2787185"/>
                  <a:gd name="connsiteY4" fmla="*/ 636660 h 2525076"/>
                  <a:gd name="connsiteX5" fmla="*/ 1772230 w 2787185"/>
                  <a:gd name="connsiteY5" fmla="*/ 907873 h 2525076"/>
                  <a:gd name="connsiteX6" fmla="*/ 2452167 w 2787185"/>
                  <a:gd name="connsiteY6" fmla="*/ 1001657 h 2525076"/>
                  <a:gd name="connsiteX7" fmla="*/ 2766475 w 2787185"/>
                  <a:gd name="connsiteY7" fmla="*/ 1295403 h 2525076"/>
                  <a:gd name="connsiteX8" fmla="*/ 2405276 w 2787185"/>
                  <a:gd name="connsiteY8" fmla="*/ 1740211 h 2525076"/>
                  <a:gd name="connsiteX9" fmla="*/ 1912907 w 2787185"/>
                  <a:gd name="connsiteY9" fmla="*/ 2080181 h 2525076"/>
                  <a:gd name="connsiteX10" fmla="*/ 1654999 w 2787185"/>
                  <a:gd name="connsiteY10" fmla="*/ 2467043 h 2525076"/>
                  <a:gd name="connsiteX11" fmla="*/ 1180058 w 2787185"/>
                  <a:gd name="connsiteY11" fmla="*/ 2481685 h 2525076"/>
                  <a:gd name="connsiteX12" fmla="*/ 740600 w 2787185"/>
                  <a:gd name="connsiteY12" fmla="*/ 2056734 h 2525076"/>
                  <a:gd name="connsiteX13" fmla="*/ 179793 w 2787185"/>
                  <a:gd name="connsiteY13" fmla="*/ 1623650 h 2525076"/>
                  <a:gd name="connsiteX0" fmla="*/ 19573 w 2626965"/>
                  <a:gd name="connsiteY0" fmla="*/ 1623652 h 2525078"/>
                  <a:gd name="connsiteX1" fmla="*/ 128477 w 2626965"/>
                  <a:gd name="connsiteY1" fmla="*/ 1100874 h 2525078"/>
                  <a:gd name="connsiteX2" fmla="*/ 306894 w 2626965"/>
                  <a:gd name="connsiteY2" fmla="*/ 306177 h 2525078"/>
                  <a:gd name="connsiteX3" fmla="*/ 869521 w 2626965"/>
                  <a:gd name="connsiteY3" fmla="*/ 17789 h 2525078"/>
                  <a:gd name="connsiteX4" fmla="*/ 1312914 w 2626965"/>
                  <a:gd name="connsiteY4" fmla="*/ 636662 h 2525078"/>
                  <a:gd name="connsiteX5" fmla="*/ 1612010 w 2626965"/>
                  <a:gd name="connsiteY5" fmla="*/ 907875 h 2525078"/>
                  <a:gd name="connsiteX6" fmla="*/ 2291947 w 2626965"/>
                  <a:gd name="connsiteY6" fmla="*/ 1001659 h 2525078"/>
                  <a:gd name="connsiteX7" fmla="*/ 2606255 w 2626965"/>
                  <a:gd name="connsiteY7" fmla="*/ 1295405 h 2525078"/>
                  <a:gd name="connsiteX8" fmla="*/ 2245056 w 2626965"/>
                  <a:gd name="connsiteY8" fmla="*/ 1740213 h 2525078"/>
                  <a:gd name="connsiteX9" fmla="*/ 1752687 w 2626965"/>
                  <a:gd name="connsiteY9" fmla="*/ 2080183 h 2525078"/>
                  <a:gd name="connsiteX10" fmla="*/ 1494779 w 2626965"/>
                  <a:gd name="connsiteY10" fmla="*/ 2467045 h 2525078"/>
                  <a:gd name="connsiteX11" fmla="*/ 1019838 w 2626965"/>
                  <a:gd name="connsiteY11" fmla="*/ 2481687 h 2525078"/>
                  <a:gd name="connsiteX12" fmla="*/ 580380 w 2626965"/>
                  <a:gd name="connsiteY12" fmla="*/ 2056736 h 2525078"/>
                  <a:gd name="connsiteX13" fmla="*/ 19573 w 2626965"/>
                  <a:gd name="connsiteY13" fmla="*/ 1623652 h 2525078"/>
                  <a:gd name="connsiteX0" fmla="*/ 151641 w 2501048"/>
                  <a:gd name="connsiteY0" fmla="*/ 1833556 h 2525078"/>
                  <a:gd name="connsiteX1" fmla="*/ 2560 w 2501048"/>
                  <a:gd name="connsiteY1" fmla="*/ 1100874 h 2525078"/>
                  <a:gd name="connsiteX2" fmla="*/ 180977 w 2501048"/>
                  <a:gd name="connsiteY2" fmla="*/ 306177 h 2525078"/>
                  <a:gd name="connsiteX3" fmla="*/ 743604 w 2501048"/>
                  <a:gd name="connsiteY3" fmla="*/ 17789 h 2525078"/>
                  <a:gd name="connsiteX4" fmla="*/ 1186997 w 2501048"/>
                  <a:gd name="connsiteY4" fmla="*/ 636662 h 2525078"/>
                  <a:gd name="connsiteX5" fmla="*/ 1486093 w 2501048"/>
                  <a:gd name="connsiteY5" fmla="*/ 907875 h 2525078"/>
                  <a:gd name="connsiteX6" fmla="*/ 2166030 w 2501048"/>
                  <a:gd name="connsiteY6" fmla="*/ 1001659 h 2525078"/>
                  <a:gd name="connsiteX7" fmla="*/ 2480338 w 2501048"/>
                  <a:gd name="connsiteY7" fmla="*/ 1295405 h 2525078"/>
                  <a:gd name="connsiteX8" fmla="*/ 2119139 w 2501048"/>
                  <a:gd name="connsiteY8" fmla="*/ 1740213 h 2525078"/>
                  <a:gd name="connsiteX9" fmla="*/ 1626770 w 2501048"/>
                  <a:gd name="connsiteY9" fmla="*/ 2080183 h 2525078"/>
                  <a:gd name="connsiteX10" fmla="*/ 1368862 w 2501048"/>
                  <a:gd name="connsiteY10" fmla="*/ 2467045 h 2525078"/>
                  <a:gd name="connsiteX11" fmla="*/ 893921 w 2501048"/>
                  <a:gd name="connsiteY11" fmla="*/ 2481687 h 2525078"/>
                  <a:gd name="connsiteX12" fmla="*/ 454463 w 2501048"/>
                  <a:gd name="connsiteY12" fmla="*/ 2056736 h 2525078"/>
                  <a:gd name="connsiteX13" fmla="*/ 151641 w 2501048"/>
                  <a:gd name="connsiteY13" fmla="*/ 1833556 h 2525078"/>
                  <a:gd name="connsiteX0" fmla="*/ 151639 w 2501046"/>
                  <a:gd name="connsiteY0" fmla="*/ 1833556 h 2480238"/>
                  <a:gd name="connsiteX1" fmla="*/ 2558 w 2501046"/>
                  <a:gd name="connsiteY1" fmla="*/ 1100874 h 2480238"/>
                  <a:gd name="connsiteX2" fmla="*/ 180975 w 2501046"/>
                  <a:gd name="connsiteY2" fmla="*/ 306177 h 2480238"/>
                  <a:gd name="connsiteX3" fmla="*/ 743602 w 2501046"/>
                  <a:gd name="connsiteY3" fmla="*/ 17789 h 2480238"/>
                  <a:gd name="connsiteX4" fmla="*/ 1186995 w 2501046"/>
                  <a:gd name="connsiteY4" fmla="*/ 636662 h 2480238"/>
                  <a:gd name="connsiteX5" fmla="*/ 1486091 w 2501046"/>
                  <a:gd name="connsiteY5" fmla="*/ 907875 h 2480238"/>
                  <a:gd name="connsiteX6" fmla="*/ 2166028 w 2501046"/>
                  <a:gd name="connsiteY6" fmla="*/ 1001659 h 2480238"/>
                  <a:gd name="connsiteX7" fmla="*/ 2480336 w 2501046"/>
                  <a:gd name="connsiteY7" fmla="*/ 1295405 h 2480238"/>
                  <a:gd name="connsiteX8" fmla="*/ 2119137 w 2501046"/>
                  <a:gd name="connsiteY8" fmla="*/ 1740213 h 2480238"/>
                  <a:gd name="connsiteX9" fmla="*/ 1626768 w 2501046"/>
                  <a:gd name="connsiteY9" fmla="*/ 2080183 h 2480238"/>
                  <a:gd name="connsiteX10" fmla="*/ 1368860 w 2501046"/>
                  <a:gd name="connsiteY10" fmla="*/ 2467045 h 2480238"/>
                  <a:gd name="connsiteX11" fmla="*/ 1065910 w 2501046"/>
                  <a:gd name="connsiteY11" fmla="*/ 2271784 h 2480238"/>
                  <a:gd name="connsiteX12" fmla="*/ 454461 w 2501046"/>
                  <a:gd name="connsiteY12" fmla="*/ 2056736 h 2480238"/>
                  <a:gd name="connsiteX13" fmla="*/ 151639 w 2501046"/>
                  <a:gd name="connsiteY13" fmla="*/ 1833556 h 2480238"/>
                  <a:gd name="connsiteX0" fmla="*/ 151639 w 2501046"/>
                  <a:gd name="connsiteY0" fmla="*/ 1833556 h 2467044"/>
                  <a:gd name="connsiteX1" fmla="*/ 2558 w 2501046"/>
                  <a:gd name="connsiteY1" fmla="*/ 1100874 h 2467044"/>
                  <a:gd name="connsiteX2" fmla="*/ 180975 w 2501046"/>
                  <a:gd name="connsiteY2" fmla="*/ 306177 h 2467044"/>
                  <a:gd name="connsiteX3" fmla="*/ 743602 w 2501046"/>
                  <a:gd name="connsiteY3" fmla="*/ 17789 h 2467044"/>
                  <a:gd name="connsiteX4" fmla="*/ 1186995 w 2501046"/>
                  <a:gd name="connsiteY4" fmla="*/ 636662 h 2467044"/>
                  <a:gd name="connsiteX5" fmla="*/ 1486091 w 2501046"/>
                  <a:gd name="connsiteY5" fmla="*/ 907875 h 2467044"/>
                  <a:gd name="connsiteX6" fmla="*/ 2166028 w 2501046"/>
                  <a:gd name="connsiteY6" fmla="*/ 1001659 h 2467044"/>
                  <a:gd name="connsiteX7" fmla="*/ 2480336 w 2501046"/>
                  <a:gd name="connsiteY7" fmla="*/ 1295405 h 2467044"/>
                  <a:gd name="connsiteX8" fmla="*/ 2119137 w 2501046"/>
                  <a:gd name="connsiteY8" fmla="*/ 1740213 h 2467044"/>
                  <a:gd name="connsiteX9" fmla="*/ 1626768 w 2501046"/>
                  <a:gd name="connsiteY9" fmla="*/ 2080183 h 2467044"/>
                  <a:gd name="connsiteX10" fmla="*/ 1368860 w 2501046"/>
                  <a:gd name="connsiteY10" fmla="*/ 2467045 h 2467044"/>
                  <a:gd name="connsiteX11" fmla="*/ 454461 w 2501046"/>
                  <a:gd name="connsiteY11" fmla="*/ 2056736 h 2467044"/>
                  <a:gd name="connsiteX12" fmla="*/ 151639 w 2501046"/>
                  <a:gd name="connsiteY12" fmla="*/ 1833556 h 2467044"/>
                  <a:gd name="connsiteX0" fmla="*/ 151639 w 2501046"/>
                  <a:gd name="connsiteY0" fmla="*/ 1833556 h 2287129"/>
                  <a:gd name="connsiteX1" fmla="*/ 2558 w 2501046"/>
                  <a:gd name="connsiteY1" fmla="*/ 1100874 h 2287129"/>
                  <a:gd name="connsiteX2" fmla="*/ 180975 w 2501046"/>
                  <a:gd name="connsiteY2" fmla="*/ 306177 h 2287129"/>
                  <a:gd name="connsiteX3" fmla="*/ 743602 w 2501046"/>
                  <a:gd name="connsiteY3" fmla="*/ 17789 h 2287129"/>
                  <a:gd name="connsiteX4" fmla="*/ 1186995 w 2501046"/>
                  <a:gd name="connsiteY4" fmla="*/ 636662 h 2287129"/>
                  <a:gd name="connsiteX5" fmla="*/ 1486091 w 2501046"/>
                  <a:gd name="connsiteY5" fmla="*/ 907875 h 2287129"/>
                  <a:gd name="connsiteX6" fmla="*/ 2166028 w 2501046"/>
                  <a:gd name="connsiteY6" fmla="*/ 1001659 h 2287129"/>
                  <a:gd name="connsiteX7" fmla="*/ 2480336 w 2501046"/>
                  <a:gd name="connsiteY7" fmla="*/ 1295405 h 2287129"/>
                  <a:gd name="connsiteX8" fmla="*/ 2119137 w 2501046"/>
                  <a:gd name="connsiteY8" fmla="*/ 1740213 h 2287129"/>
                  <a:gd name="connsiteX9" fmla="*/ 1626768 w 2501046"/>
                  <a:gd name="connsiteY9" fmla="*/ 2080183 h 2287129"/>
                  <a:gd name="connsiteX10" fmla="*/ 1024877 w 2501046"/>
                  <a:gd name="connsiteY10" fmla="*/ 2287129 h 2287129"/>
                  <a:gd name="connsiteX11" fmla="*/ 454461 w 2501046"/>
                  <a:gd name="connsiteY11" fmla="*/ 2056736 h 2287129"/>
                  <a:gd name="connsiteX12" fmla="*/ 151639 w 2501046"/>
                  <a:gd name="connsiteY12" fmla="*/ 1833556 h 2287129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486091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170775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8"/>
                  <a:gd name="connsiteY0" fmla="*/ 1842162 h 2295735"/>
                  <a:gd name="connsiteX1" fmla="*/ 2558 w 2501048"/>
                  <a:gd name="connsiteY1" fmla="*/ 1109480 h 2295735"/>
                  <a:gd name="connsiteX2" fmla="*/ 180975 w 2501048"/>
                  <a:gd name="connsiteY2" fmla="*/ 314783 h 2295735"/>
                  <a:gd name="connsiteX3" fmla="*/ 743602 w 2501048"/>
                  <a:gd name="connsiteY3" fmla="*/ 26395 h 2295735"/>
                  <a:gd name="connsiteX4" fmla="*/ 1170775 w 2501048"/>
                  <a:gd name="connsiteY4" fmla="*/ 916481 h 2295735"/>
                  <a:gd name="connsiteX5" fmla="*/ 2166028 w 2501048"/>
                  <a:gd name="connsiteY5" fmla="*/ 1010265 h 2295735"/>
                  <a:gd name="connsiteX6" fmla="*/ 2480337 w 2501048"/>
                  <a:gd name="connsiteY6" fmla="*/ 1094107 h 2295735"/>
                  <a:gd name="connsiteX7" fmla="*/ 2119137 w 2501048"/>
                  <a:gd name="connsiteY7" fmla="*/ 1748819 h 2295735"/>
                  <a:gd name="connsiteX8" fmla="*/ 1626768 w 2501048"/>
                  <a:gd name="connsiteY8" fmla="*/ 2088789 h 2295735"/>
                  <a:gd name="connsiteX9" fmla="*/ 1024877 w 2501048"/>
                  <a:gd name="connsiteY9" fmla="*/ 2295735 h 2295735"/>
                  <a:gd name="connsiteX10" fmla="*/ 454461 w 2501048"/>
                  <a:gd name="connsiteY10" fmla="*/ 2065342 h 2295735"/>
                  <a:gd name="connsiteX11" fmla="*/ 151639 w 2501048"/>
                  <a:gd name="connsiteY11" fmla="*/ 1842162 h 2295735"/>
                  <a:gd name="connsiteX0" fmla="*/ 151639 w 2501046"/>
                  <a:gd name="connsiteY0" fmla="*/ 1694067 h 2147640"/>
                  <a:gd name="connsiteX1" fmla="*/ 2558 w 2501046"/>
                  <a:gd name="connsiteY1" fmla="*/ 961385 h 2147640"/>
                  <a:gd name="connsiteX2" fmla="*/ 180975 w 2501046"/>
                  <a:gd name="connsiteY2" fmla="*/ 166688 h 2147640"/>
                  <a:gd name="connsiteX3" fmla="*/ 628940 w 2501046"/>
                  <a:gd name="connsiteY3" fmla="*/ 58219 h 2147640"/>
                  <a:gd name="connsiteX4" fmla="*/ 1170775 w 2501046"/>
                  <a:gd name="connsiteY4" fmla="*/ 768386 h 2147640"/>
                  <a:gd name="connsiteX5" fmla="*/ 2166028 w 2501046"/>
                  <a:gd name="connsiteY5" fmla="*/ 862170 h 2147640"/>
                  <a:gd name="connsiteX6" fmla="*/ 2480337 w 2501046"/>
                  <a:gd name="connsiteY6" fmla="*/ 946012 h 2147640"/>
                  <a:gd name="connsiteX7" fmla="*/ 2119137 w 2501046"/>
                  <a:gd name="connsiteY7" fmla="*/ 1600724 h 2147640"/>
                  <a:gd name="connsiteX8" fmla="*/ 1626768 w 2501046"/>
                  <a:gd name="connsiteY8" fmla="*/ 1940694 h 2147640"/>
                  <a:gd name="connsiteX9" fmla="*/ 1024877 w 2501046"/>
                  <a:gd name="connsiteY9" fmla="*/ 2147640 h 2147640"/>
                  <a:gd name="connsiteX10" fmla="*/ 454461 w 2501046"/>
                  <a:gd name="connsiteY10" fmla="*/ 1917247 h 2147640"/>
                  <a:gd name="connsiteX11" fmla="*/ 151639 w 2501046"/>
                  <a:gd name="connsiteY11" fmla="*/ 1694067 h 214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1046" h="2147640">
                    <a:moveTo>
                      <a:pt x="151639" y="1694067"/>
                    </a:moveTo>
                    <a:cubicBezTo>
                      <a:pt x="76322" y="1534757"/>
                      <a:pt x="-16664" y="1195958"/>
                      <a:pt x="2558" y="961385"/>
                    </a:cubicBezTo>
                    <a:cubicBezTo>
                      <a:pt x="21780" y="726812"/>
                      <a:pt x="3175" y="242888"/>
                      <a:pt x="180975" y="166688"/>
                    </a:cubicBezTo>
                    <a:cubicBezTo>
                      <a:pt x="499134" y="-17085"/>
                      <a:pt x="411421" y="-42064"/>
                      <a:pt x="628940" y="58219"/>
                    </a:cubicBezTo>
                    <a:cubicBezTo>
                      <a:pt x="846459" y="158502"/>
                      <a:pt x="933704" y="604408"/>
                      <a:pt x="1170775" y="768386"/>
                    </a:cubicBezTo>
                    <a:cubicBezTo>
                      <a:pt x="1407846" y="932364"/>
                      <a:pt x="2010090" y="770228"/>
                      <a:pt x="2166028" y="862170"/>
                    </a:cubicBezTo>
                    <a:cubicBezTo>
                      <a:pt x="2321966" y="954112"/>
                      <a:pt x="2431491" y="766259"/>
                      <a:pt x="2480337" y="946012"/>
                    </a:cubicBezTo>
                    <a:cubicBezTo>
                      <a:pt x="2576075" y="1231273"/>
                      <a:pt x="2320013" y="1516821"/>
                      <a:pt x="2119137" y="1600724"/>
                    </a:cubicBezTo>
                    <a:cubicBezTo>
                      <a:pt x="1976876" y="1731520"/>
                      <a:pt x="1753768" y="1815648"/>
                      <a:pt x="1626768" y="1940694"/>
                    </a:cubicBezTo>
                    <a:cubicBezTo>
                      <a:pt x="1499768" y="2065740"/>
                      <a:pt x="1162649" y="2088538"/>
                      <a:pt x="1024877" y="2147640"/>
                    </a:cubicBezTo>
                    <a:cubicBezTo>
                      <a:pt x="829493" y="2143732"/>
                      <a:pt x="657331" y="2022829"/>
                      <a:pt x="454461" y="1917247"/>
                    </a:cubicBezTo>
                    <a:cubicBezTo>
                      <a:pt x="251591" y="1811666"/>
                      <a:pt x="226956" y="1853377"/>
                      <a:pt x="151639" y="16940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rgbClr val="E58869"/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rgbClr val="9A4512">
                    <a:alpha val="3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1CF713F-F39C-BA48-9D7B-3E73EE62D33D}"/>
                </a:ext>
              </a:extLst>
            </p:cNvPr>
            <p:cNvGrpSpPr/>
            <p:nvPr/>
          </p:nvGrpSpPr>
          <p:grpSpPr>
            <a:xfrm rot="3365421">
              <a:off x="3850100" y="3715833"/>
              <a:ext cx="1257608" cy="1406849"/>
              <a:chOff x="25234987" y="19428054"/>
              <a:chExt cx="1709796" cy="2405209"/>
            </a:xfrm>
          </p:grpSpPr>
          <p:sp>
            <p:nvSpPr>
              <p:cNvPr id="129" name="Oval 29">
                <a:extLst>
                  <a:ext uri="{FF2B5EF4-FFF2-40B4-BE49-F238E27FC236}">
                    <a16:creationId xmlns:a16="http://schemas.microsoft.com/office/drawing/2014/main" id="{4B2FBACF-C060-FC4A-95D8-ED8236B112D5}"/>
                  </a:ext>
                </a:extLst>
              </p:cNvPr>
              <p:cNvSpPr/>
              <p:nvPr/>
            </p:nvSpPr>
            <p:spPr>
              <a:xfrm rot="16200000">
                <a:off x="24887280" y="19775761"/>
                <a:ext cx="2405209" cy="1709796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24678 w 2787185"/>
                  <a:gd name="connsiteY5" fmla="*/ 470814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403840 w 2787185"/>
                  <a:gd name="connsiteY4" fmla="*/ 414089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528570 w 2787185"/>
                  <a:gd name="connsiteY4" fmla="*/ 343753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230668 w 2838060"/>
                  <a:gd name="connsiteY0" fmla="*/ 1278061 h 2179487"/>
                  <a:gd name="connsiteX1" fmla="*/ 52919 w 2838060"/>
                  <a:gd name="connsiteY1" fmla="*/ 515392 h 2179487"/>
                  <a:gd name="connsiteX2" fmla="*/ 82678 w 2838060"/>
                  <a:gd name="connsiteY2" fmla="*/ 93365 h 2179487"/>
                  <a:gd name="connsiteX3" fmla="*/ 1249766 w 2838060"/>
                  <a:gd name="connsiteY3" fmla="*/ 116809 h 2179487"/>
                  <a:gd name="connsiteX4" fmla="*/ 1579445 w 2838060"/>
                  <a:gd name="connsiteY4" fmla="*/ 162119 h 2179487"/>
                  <a:gd name="connsiteX5" fmla="*/ 1975553 w 2838060"/>
                  <a:gd name="connsiteY5" fmla="*/ 292653 h 2179487"/>
                  <a:gd name="connsiteX6" fmla="*/ 2503042 w 2838060"/>
                  <a:gd name="connsiteY6" fmla="*/ 773299 h 2179487"/>
                  <a:gd name="connsiteX7" fmla="*/ 2817350 w 2838060"/>
                  <a:gd name="connsiteY7" fmla="*/ 949814 h 2179487"/>
                  <a:gd name="connsiteX8" fmla="*/ 2456151 w 2838060"/>
                  <a:gd name="connsiteY8" fmla="*/ 1394622 h 2179487"/>
                  <a:gd name="connsiteX9" fmla="*/ 1963782 w 2838060"/>
                  <a:gd name="connsiteY9" fmla="*/ 1734592 h 2179487"/>
                  <a:gd name="connsiteX10" fmla="*/ 1705874 w 2838060"/>
                  <a:gd name="connsiteY10" fmla="*/ 2121454 h 2179487"/>
                  <a:gd name="connsiteX11" fmla="*/ 1230933 w 2838060"/>
                  <a:gd name="connsiteY11" fmla="*/ 2136096 h 2179487"/>
                  <a:gd name="connsiteX12" fmla="*/ 791475 w 2838060"/>
                  <a:gd name="connsiteY12" fmla="*/ 1711145 h 2179487"/>
                  <a:gd name="connsiteX13" fmla="*/ 230668 w 2838060"/>
                  <a:gd name="connsiteY13" fmla="*/ 1278061 h 2179487"/>
                  <a:gd name="connsiteX0" fmla="*/ 212114 w 2819506"/>
                  <a:gd name="connsiteY0" fmla="*/ 1278061 h 2179487"/>
                  <a:gd name="connsiteX1" fmla="*/ 117519 w 2819506"/>
                  <a:gd name="connsiteY1" fmla="*/ 831915 h 2179487"/>
                  <a:gd name="connsiteX2" fmla="*/ 64124 w 2819506"/>
                  <a:gd name="connsiteY2" fmla="*/ 93365 h 2179487"/>
                  <a:gd name="connsiteX3" fmla="*/ 1231212 w 2819506"/>
                  <a:gd name="connsiteY3" fmla="*/ 116809 h 2179487"/>
                  <a:gd name="connsiteX4" fmla="*/ 1560891 w 2819506"/>
                  <a:gd name="connsiteY4" fmla="*/ 162119 h 2179487"/>
                  <a:gd name="connsiteX5" fmla="*/ 1956999 w 2819506"/>
                  <a:gd name="connsiteY5" fmla="*/ 292653 h 2179487"/>
                  <a:gd name="connsiteX6" fmla="*/ 2484488 w 2819506"/>
                  <a:gd name="connsiteY6" fmla="*/ 773299 h 2179487"/>
                  <a:gd name="connsiteX7" fmla="*/ 2798796 w 2819506"/>
                  <a:gd name="connsiteY7" fmla="*/ 949814 h 2179487"/>
                  <a:gd name="connsiteX8" fmla="*/ 2437597 w 2819506"/>
                  <a:gd name="connsiteY8" fmla="*/ 1394622 h 2179487"/>
                  <a:gd name="connsiteX9" fmla="*/ 1945228 w 2819506"/>
                  <a:gd name="connsiteY9" fmla="*/ 1734592 h 2179487"/>
                  <a:gd name="connsiteX10" fmla="*/ 1687320 w 2819506"/>
                  <a:gd name="connsiteY10" fmla="*/ 2121454 h 2179487"/>
                  <a:gd name="connsiteX11" fmla="*/ 1212379 w 2819506"/>
                  <a:gd name="connsiteY11" fmla="*/ 2136096 h 2179487"/>
                  <a:gd name="connsiteX12" fmla="*/ 772921 w 2819506"/>
                  <a:gd name="connsiteY12" fmla="*/ 1711145 h 2179487"/>
                  <a:gd name="connsiteX13" fmla="*/ 212114 w 2819506"/>
                  <a:gd name="connsiteY13" fmla="*/ 1278061 h 2179487"/>
                  <a:gd name="connsiteX0" fmla="*/ 237126 w 2844518"/>
                  <a:gd name="connsiteY0" fmla="*/ 1278061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237126 w 2844518"/>
                  <a:gd name="connsiteY13" fmla="*/ 1278061 h 2179487"/>
                  <a:gd name="connsiteX0" fmla="*/ 486586 w 2844518"/>
                  <a:gd name="connsiteY0" fmla="*/ 1324953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486586 w 2844518"/>
                  <a:gd name="connsiteY13" fmla="*/ 1324953 h 2179487"/>
                  <a:gd name="connsiteX0" fmla="*/ 472302 w 2830234"/>
                  <a:gd name="connsiteY0" fmla="*/ 1324953 h 2179487"/>
                  <a:gd name="connsiteX1" fmla="*/ 183682 w 2830234"/>
                  <a:gd name="connsiteY1" fmla="*/ 738130 h 2179487"/>
                  <a:gd name="connsiteX2" fmla="*/ 74852 w 2830234"/>
                  <a:gd name="connsiteY2" fmla="*/ 93365 h 2179487"/>
                  <a:gd name="connsiteX3" fmla="*/ 1241940 w 2830234"/>
                  <a:gd name="connsiteY3" fmla="*/ 116809 h 2179487"/>
                  <a:gd name="connsiteX4" fmla="*/ 1571619 w 2830234"/>
                  <a:gd name="connsiteY4" fmla="*/ 162119 h 2179487"/>
                  <a:gd name="connsiteX5" fmla="*/ 1967727 w 2830234"/>
                  <a:gd name="connsiteY5" fmla="*/ 292653 h 2179487"/>
                  <a:gd name="connsiteX6" fmla="*/ 2495216 w 2830234"/>
                  <a:gd name="connsiteY6" fmla="*/ 773299 h 2179487"/>
                  <a:gd name="connsiteX7" fmla="*/ 2809524 w 2830234"/>
                  <a:gd name="connsiteY7" fmla="*/ 949814 h 2179487"/>
                  <a:gd name="connsiteX8" fmla="*/ 2448325 w 2830234"/>
                  <a:gd name="connsiteY8" fmla="*/ 1394622 h 2179487"/>
                  <a:gd name="connsiteX9" fmla="*/ 1955956 w 2830234"/>
                  <a:gd name="connsiteY9" fmla="*/ 1734592 h 2179487"/>
                  <a:gd name="connsiteX10" fmla="*/ 1698048 w 2830234"/>
                  <a:gd name="connsiteY10" fmla="*/ 2121454 h 2179487"/>
                  <a:gd name="connsiteX11" fmla="*/ 1223107 w 2830234"/>
                  <a:gd name="connsiteY11" fmla="*/ 2136096 h 2179487"/>
                  <a:gd name="connsiteX12" fmla="*/ 783649 w 2830234"/>
                  <a:gd name="connsiteY12" fmla="*/ 1711145 h 2179487"/>
                  <a:gd name="connsiteX13" fmla="*/ 472302 w 2830234"/>
                  <a:gd name="connsiteY13" fmla="*/ 1324953 h 2179487"/>
                  <a:gd name="connsiteX0" fmla="*/ 472302 w 2830234"/>
                  <a:gd name="connsiteY0" fmla="*/ 1324953 h 2186034"/>
                  <a:gd name="connsiteX1" fmla="*/ 183682 w 2830234"/>
                  <a:gd name="connsiteY1" fmla="*/ 738130 h 2186034"/>
                  <a:gd name="connsiteX2" fmla="*/ 74852 w 2830234"/>
                  <a:gd name="connsiteY2" fmla="*/ 93365 h 2186034"/>
                  <a:gd name="connsiteX3" fmla="*/ 1241940 w 2830234"/>
                  <a:gd name="connsiteY3" fmla="*/ 116809 h 2186034"/>
                  <a:gd name="connsiteX4" fmla="*/ 1571619 w 2830234"/>
                  <a:gd name="connsiteY4" fmla="*/ 162119 h 2186034"/>
                  <a:gd name="connsiteX5" fmla="*/ 1967727 w 2830234"/>
                  <a:gd name="connsiteY5" fmla="*/ 292653 h 2186034"/>
                  <a:gd name="connsiteX6" fmla="*/ 2495216 w 2830234"/>
                  <a:gd name="connsiteY6" fmla="*/ 773299 h 2186034"/>
                  <a:gd name="connsiteX7" fmla="*/ 2809524 w 2830234"/>
                  <a:gd name="connsiteY7" fmla="*/ 949814 h 2186034"/>
                  <a:gd name="connsiteX8" fmla="*/ 2448325 w 2830234"/>
                  <a:gd name="connsiteY8" fmla="*/ 1394622 h 2186034"/>
                  <a:gd name="connsiteX9" fmla="*/ 1955956 w 2830234"/>
                  <a:gd name="connsiteY9" fmla="*/ 1734592 h 2186034"/>
                  <a:gd name="connsiteX10" fmla="*/ 1698048 w 2830234"/>
                  <a:gd name="connsiteY10" fmla="*/ 2121454 h 2186034"/>
                  <a:gd name="connsiteX11" fmla="*/ 1223107 w 2830234"/>
                  <a:gd name="connsiteY11" fmla="*/ 2136096 h 2186034"/>
                  <a:gd name="connsiteX12" fmla="*/ 963814 w 2830234"/>
                  <a:gd name="connsiteY12" fmla="*/ 1617362 h 2186034"/>
                  <a:gd name="connsiteX13" fmla="*/ 472302 w 2830234"/>
                  <a:gd name="connsiteY13" fmla="*/ 1324953 h 2186034"/>
                  <a:gd name="connsiteX0" fmla="*/ 472302 w 2830234"/>
                  <a:gd name="connsiteY0" fmla="*/ 1324953 h 2130115"/>
                  <a:gd name="connsiteX1" fmla="*/ 183682 w 2830234"/>
                  <a:gd name="connsiteY1" fmla="*/ 738130 h 2130115"/>
                  <a:gd name="connsiteX2" fmla="*/ 74852 w 2830234"/>
                  <a:gd name="connsiteY2" fmla="*/ 93365 h 2130115"/>
                  <a:gd name="connsiteX3" fmla="*/ 1241940 w 2830234"/>
                  <a:gd name="connsiteY3" fmla="*/ 116809 h 2130115"/>
                  <a:gd name="connsiteX4" fmla="*/ 1571619 w 2830234"/>
                  <a:gd name="connsiteY4" fmla="*/ 162119 h 2130115"/>
                  <a:gd name="connsiteX5" fmla="*/ 1967727 w 2830234"/>
                  <a:gd name="connsiteY5" fmla="*/ 292653 h 2130115"/>
                  <a:gd name="connsiteX6" fmla="*/ 2495216 w 2830234"/>
                  <a:gd name="connsiteY6" fmla="*/ 773299 h 2130115"/>
                  <a:gd name="connsiteX7" fmla="*/ 2809524 w 2830234"/>
                  <a:gd name="connsiteY7" fmla="*/ 949814 h 2130115"/>
                  <a:gd name="connsiteX8" fmla="*/ 2448325 w 2830234"/>
                  <a:gd name="connsiteY8" fmla="*/ 1394622 h 2130115"/>
                  <a:gd name="connsiteX9" fmla="*/ 1955956 w 2830234"/>
                  <a:gd name="connsiteY9" fmla="*/ 1734592 h 2130115"/>
                  <a:gd name="connsiteX10" fmla="*/ 1698048 w 2830234"/>
                  <a:gd name="connsiteY10" fmla="*/ 2121454 h 2130115"/>
                  <a:gd name="connsiteX11" fmla="*/ 1458707 w 2830234"/>
                  <a:gd name="connsiteY11" fmla="*/ 1784404 h 2130115"/>
                  <a:gd name="connsiteX12" fmla="*/ 963814 w 2830234"/>
                  <a:gd name="connsiteY12" fmla="*/ 1617362 h 2130115"/>
                  <a:gd name="connsiteX13" fmla="*/ 472302 w 2830234"/>
                  <a:gd name="connsiteY13" fmla="*/ 1324953 h 2130115"/>
                  <a:gd name="connsiteX0" fmla="*/ 472302 w 2830234"/>
                  <a:gd name="connsiteY0" fmla="*/ 1324953 h 1794614"/>
                  <a:gd name="connsiteX1" fmla="*/ 183682 w 2830234"/>
                  <a:gd name="connsiteY1" fmla="*/ 738130 h 1794614"/>
                  <a:gd name="connsiteX2" fmla="*/ 74852 w 2830234"/>
                  <a:gd name="connsiteY2" fmla="*/ 93365 h 1794614"/>
                  <a:gd name="connsiteX3" fmla="*/ 1241940 w 2830234"/>
                  <a:gd name="connsiteY3" fmla="*/ 116809 h 1794614"/>
                  <a:gd name="connsiteX4" fmla="*/ 1571619 w 2830234"/>
                  <a:gd name="connsiteY4" fmla="*/ 162119 h 1794614"/>
                  <a:gd name="connsiteX5" fmla="*/ 1967727 w 2830234"/>
                  <a:gd name="connsiteY5" fmla="*/ 292653 h 1794614"/>
                  <a:gd name="connsiteX6" fmla="*/ 2495216 w 2830234"/>
                  <a:gd name="connsiteY6" fmla="*/ 773299 h 1794614"/>
                  <a:gd name="connsiteX7" fmla="*/ 2809524 w 2830234"/>
                  <a:gd name="connsiteY7" fmla="*/ 949814 h 1794614"/>
                  <a:gd name="connsiteX8" fmla="*/ 2448325 w 2830234"/>
                  <a:gd name="connsiteY8" fmla="*/ 1394622 h 1794614"/>
                  <a:gd name="connsiteX9" fmla="*/ 1955956 w 2830234"/>
                  <a:gd name="connsiteY9" fmla="*/ 1734592 h 1794614"/>
                  <a:gd name="connsiteX10" fmla="*/ 1458707 w 2830234"/>
                  <a:gd name="connsiteY10" fmla="*/ 1784404 h 1794614"/>
                  <a:gd name="connsiteX11" fmla="*/ 963814 w 2830234"/>
                  <a:gd name="connsiteY11" fmla="*/ 1617362 h 1794614"/>
                  <a:gd name="connsiteX12" fmla="*/ 472302 w 2830234"/>
                  <a:gd name="connsiteY12" fmla="*/ 1324953 h 1794614"/>
                  <a:gd name="connsiteX0" fmla="*/ 472302 w 2830234"/>
                  <a:gd name="connsiteY0" fmla="*/ 1324953 h 1784736"/>
                  <a:gd name="connsiteX1" fmla="*/ 183682 w 2830234"/>
                  <a:gd name="connsiteY1" fmla="*/ 738130 h 1784736"/>
                  <a:gd name="connsiteX2" fmla="*/ 74852 w 2830234"/>
                  <a:gd name="connsiteY2" fmla="*/ 93365 h 1784736"/>
                  <a:gd name="connsiteX3" fmla="*/ 1241940 w 2830234"/>
                  <a:gd name="connsiteY3" fmla="*/ 116809 h 1784736"/>
                  <a:gd name="connsiteX4" fmla="*/ 1571619 w 2830234"/>
                  <a:gd name="connsiteY4" fmla="*/ 162119 h 1784736"/>
                  <a:gd name="connsiteX5" fmla="*/ 1967727 w 2830234"/>
                  <a:gd name="connsiteY5" fmla="*/ 292653 h 1784736"/>
                  <a:gd name="connsiteX6" fmla="*/ 2495216 w 2830234"/>
                  <a:gd name="connsiteY6" fmla="*/ 773299 h 1784736"/>
                  <a:gd name="connsiteX7" fmla="*/ 2809524 w 2830234"/>
                  <a:gd name="connsiteY7" fmla="*/ 949814 h 1784736"/>
                  <a:gd name="connsiteX8" fmla="*/ 2448325 w 2830234"/>
                  <a:gd name="connsiteY8" fmla="*/ 1394622 h 1784736"/>
                  <a:gd name="connsiteX9" fmla="*/ 2052967 w 2830234"/>
                  <a:gd name="connsiteY9" fmla="*/ 1652530 h 1784736"/>
                  <a:gd name="connsiteX10" fmla="*/ 1458707 w 2830234"/>
                  <a:gd name="connsiteY10" fmla="*/ 1784404 h 1784736"/>
                  <a:gd name="connsiteX11" fmla="*/ 963814 w 2830234"/>
                  <a:gd name="connsiteY11" fmla="*/ 1617362 h 1784736"/>
                  <a:gd name="connsiteX12" fmla="*/ 472302 w 2830234"/>
                  <a:gd name="connsiteY12" fmla="*/ 1324953 h 1784736"/>
                  <a:gd name="connsiteX0" fmla="*/ 472302 w 2830234"/>
                  <a:gd name="connsiteY0" fmla="*/ 1324953 h 1721033"/>
                  <a:gd name="connsiteX1" fmla="*/ 183682 w 2830234"/>
                  <a:gd name="connsiteY1" fmla="*/ 738130 h 1721033"/>
                  <a:gd name="connsiteX2" fmla="*/ 74852 w 2830234"/>
                  <a:gd name="connsiteY2" fmla="*/ 93365 h 1721033"/>
                  <a:gd name="connsiteX3" fmla="*/ 1241940 w 2830234"/>
                  <a:gd name="connsiteY3" fmla="*/ 116809 h 1721033"/>
                  <a:gd name="connsiteX4" fmla="*/ 1571619 w 2830234"/>
                  <a:gd name="connsiteY4" fmla="*/ 162119 h 1721033"/>
                  <a:gd name="connsiteX5" fmla="*/ 1967727 w 2830234"/>
                  <a:gd name="connsiteY5" fmla="*/ 292653 h 1721033"/>
                  <a:gd name="connsiteX6" fmla="*/ 2495216 w 2830234"/>
                  <a:gd name="connsiteY6" fmla="*/ 773299 h 1721033"/>
                  <a:gd name="connsiteX7" fmla="*/ 2809524 w 2830234"/>
                  <a:gd name="connsiteY7" fmla="*/ 949814 h 1721033"/>
                  <a:gd name="connsiteX8" fmla="*/ 2448325 w 2830234"/>
                  <a:gd name="connsiteY8" fmla="*/ 1394622 h 1721033"/>
                  <a:gd name="connsiteX9" fmla="*/ 2052967 w 2830234"/>
                  <a:gd name="connsiteY9" fmla="*/ 1652530 h 1721033"/>
                  <a:gd name="connsiteX10" fmla="*/ 1528002 w 2830234"/>
                  <a:gd name="connsiteY10" fmla="*/ 1714065 h 1721033"/>
                  <a:gd name="connsiteX11" fmla="*/ 963814 w 2830234"/>
                  <a:gd name="connsiteY11" fmla="*/ 1617362 h 1721033"/>
                  <a:gd name="connsiteX12" fmla="*/ 472302 w 2830234"/>
                  <a:gd name="connsiteY12" fmla="*/ 1324953 h 1721033"/>
                  <a:gd name="connsiteX0" fmla="*/ 472302 w 2830234"/>
                  <a:gd name="connsiteY0" fmla="*/ 1324953 h 1720180"/>
                  <a:gd name="connsiteX1" fmla="*/ 183682 w 2830234"/>
                  <a:gd name="connsiteY1" fmla="*/ 738130 h 1720180"/>
                  <a:gd name="connsiteX2" fmla="*/ 74852 w 2830234"/>
                  <a:gd name="connsiteY2" fmla="*/ 93365 h 1720180"/>
                  <a:gd name="connsiteX3" fmla="*/ 1241940 w 2830234"/>
                  <a:gd name="connsiteY3" fmla="*/ 116809 h 1720180"/>
                  <a:gd name="connsiteX4" fmla="*/ 1571619 w 2830234"/>
                  <a:gd name="connsiteY4" fmla="*/ 162119 h 1720180"/>
                  <a:gd name="connsiteX5" fmla="*/ 1967727 w 2830234"/>
                  <a:gd name="connsiteY5" fmla="*/ 292653 h 1720180"/>
                  <a:gd name="connsiteX6" fmla="*/ 2495216 w 2830234"/>
                  <a:gd name="connsiteY6" fmla="*/ 773299 h 1720180"/>
                  <a:gd name="connsiteX7" fmla="*/ 2809524 w 2830234"/>
                  <a:gd name="connsiteY7" fmla="*/ 949814 h 1720180"/>
                  <a:gd name="connsiteX8" fmla="*/ 2448325 w 2830234"/>
                  <a:gd name="connsiteY8" fmla="*/ 1394622 h 1720180"/>
                  <a:gd name="connsiteX9" fmla="*/ 2052967 w 2830234"/>
                  <a:gd name="connsiteY9" fmla="*/ 1652530 h 1720180"/>
                  <a:gd name="connsiteX10" fmla="*/ 1528002 w 2830234"/>
                  <a:gd name="connsiteY10" fmla="*/ 1714065 h 1720180"/>
                  <a:gd name="connsiteX11" fmla="*/ 839084 w 2830234"/>
                  <a:gd name="connsiteY11" fmla="*/ 1558748 h 1720180"/>
                  <a:gd name="connsiteX12" fmla="*/ 472302 w 2830234"/>
                  <a:gd name="connsiteY12" fmla="*/ 1324953 h 1720180"/>
                  <a:gd name="connsiteX0" fmla="*/ 472302 w 2830234"/>
                  <a:gd name="connsiteY0" fmla="*/ 1314570 h 1709797"/>
                  <a:gd name="connsiteX1" fmla="*/ 183682 w 2830234"/>
                  <a:gd name="connsiteY1" fmla="*/ 727747 h 1709797"/>
                  <a:gd name="connsiteX2" fmla="*/ 74852 w 2830234"/>
                  <a:gd name="connsiteY2" fmla="*/ 82982 h 1709797"/>
                  <a:gd name="connsiteX3" fmla="*/ 1241940 w 2830234"/>
                  <a:gd name="connsiteY3" fmla="*/ 106426 h 1709797"/>
                  <a:gd name="connsiteX4" fmla="*/ 1967727 w 2830234"/>
                  <a:gd name="connsiteY4" fmla="*/ 282270 h 1709797"/>
                  <a:gd name="connsiteX5" fmla="*/ 2495216 w 2830234"/>
                  <a:gd name="connsiteY5" fmla="*/ 762916 h 1709797"/>
                  <a:gd name="connsiteX6" fmla="*/ 2809524 w 2830234"/>
                  <a:gd name="connsiteY6" fmla="*/ 939431 h 1709797"/>
                  <a:gd name="connsiteX7" fmla="*/ 2448325 w 2830234"/>
                  <a:gd name="connsiteY7" fmla="*/ 1384239 h 1709797"/>
                  <a:gd name="connsiteX8" fmla="*/ 2052967 w 2830234"/>
                  <a:gd name="connsiteY8" fmla="*/ 1642147 h 1709797"/>
                  <a:gd name="connsiteX9" fmla="*/ 1528002 w 2830234"/>
                  <a:gd name="connsiteY9" fmla="*/ 1703682 h 1709797"/>
                  <a:gd name="connsiteX10" fmla="*/ 839084 w 2830234"/>
                  <a:gd name="connsiteY10" fmla="*/ 1548365 h 1709797"/>
                  <a:gd name="connsiteX11" fmla="*/ 472302 w 2830234"/>
                  <a:gd name="connsiteY11" fmla="*/ 1314570 h 1709797"/>
                  <a:gd name="connsiteX0" fmla="*/ 472302 w 2843409"/>
                  <a:gd name="connsiteY0" fmla="*/ 1314570 h 1709797"/>
                  <a:gd name="connsiteX1" fmla="*/ 183682 w 2843409"/>
                  <a:gd name="connsiteY1" fmla="*/ 727747 h 1709797"/>
                  <a:gd name="connsiteX2" fmla="*/ 74852 w 2843409"/>
                  <a:gd name="connsiteY2" fmla="*/ 82982 h 1709797"/>
                  <a:gd name="connsiteX3" fmla="*/ 1241940 w 2843409"/>
                  <a:gd name="connsiteY3" fmla="*/ 106426 h 1709797"/>
                  <a:gd name="connsiteX4" fmla="*/ 1967727 w 2843409"/>
                  <a:gd name="connsiteY4" fmla="*/ 282270 h 1709797"/>
                  <a:gd name="connsiteX5" fmla="*/ 2495216 w 2843409"/>
                  <a:gd name="connsiteY5" fmla="*/ 762916 h 1709797"/>
                  <a:gd name="connsiteX6" fmla="*/ 2809524 w 2843409"/>
                  <a:gd name="connsiteY6" fmla="*/ 939431 h 1709797"/>
                  <a:gd name="connsiteX7" fmla="*/ 2586913 w 2843409"/>
                  <a:gd name="connsiteY7" fmla="*/ 1501472 h 1709797"/>
                  <a:gd name="connsiteX8" fmla="*/ 2052967 w 2843409"/>
                  <a:gd name="connsiteY8" fmla="*/ 1642147 h 1709797"/>
                  <a:gd name="connsiteX9" fmla="*/ 1528002 w 2843409"/>
                  <a:gd name="connsiteY9" fmla="*/ 1703682 h 1709797"/>
                  <a:gd name="connsiteX10" fmla="*/ 839084 w 2843409"/>
                  <a:gd name="connsiteY10" fmla="*/ 1548365 h 1709797"/>
                  <a:gd name="connsiteX11" fmla="*/ 472302 w 2843409"/>
                  <a:gd name="connsiteY11" fmla="*/ 1314570 h 1709797"/>
                  <a:gd name="connsiteX0" fmla="*/ 472302 w 2843410"/>
                  <a:gd name="connsiteY0" fmla="*/ 1314570 h 1709797"/>
                  <a:gd name="connsiteX1" fmla="*/ 183682 w 2843410"/>
                  <a:gd name="connsiteY1" fmla="*/ 727747 h 1709797"/>
                  <a:gd name="connsiteX2" fmla="*/ 74852 w 2843410"/>
                  <a:gd name="connsiteY2" fmla="*/ 82982 h 1709797"/>
                  <a:gd name="connsiteX3" fmla="*/ 1241940 w 2843410"/>
                  <a:gd name="connsiteY3" fmla="*/ 106426 h 1709797"/>
                  <a:gd name="connsiteX4" fmla="*/ 1967727 w 2843410"/>
                  <a:gd name="connsiteY4" fmla="*/ 282270 h 1709797"/>
                  <a:gd name="connsiteX5" fmla="*/ 2495216 w 2843410"/>
                  <a:gd name="connsiteY5" fmla="*/ 762916 h 1709797"/>
                  <a:gd name="connsiteX6" fmla="*/ 2809524 w 2843410"/>
                  <a:gd name="connsiteY6" fmla="*/ 1056662 h 1709797"/>
                  <a:gd name="connsiteX7" fmla="*/ 2586913 w 2843410"/>
                  <a:gd name="connsiteY7" fmla="*/ 1501472 h 1709797"/>
                  <a:gd name="connsiteX8" fmla="*/ 2052967 w 2843410"/>
                  <a:gd name="connsiteY8" fmla="*/ 1642147 h 1709797"/>
                  <a:gd name="connsiteX9" fmla="*/ 1528002 w 2843410"/>
                  <a:gd name="connsiteY9" fmla="*/ 1703682 h 1709797"/>
                  <a:gd name="connsiteX10" fmla="*/ 839084 w 2843410"/>
                  <a:gd name="connsiteY10" fmla="*/ 1548365 h 1709797"/>
                  <a:gd name="connsiteX11" fmla="*/ 472302 w 2843410"/>
                  <a:gd name="connsiteY11" fmla="*/ 1314570 h 170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43410" h="1709797">
                    <a:moveTo>
                      <a:pt x="472302" y="1314570"/>
                    </a:moveTo>
                    <a:cubicBezTo>
                      <a:pt x="363068" y="1177800"/>
                      <a:pt x="164460" y="962320"/>
                      <a:pt x="183682" y="727747"/>
                    </a:cubicBezTo>
                    <a:cubicBezTo>
                      <a:pt x="78173" y="493177"/>
                      <a:pt x="-102948" y="159182"/>
                      <a:pt x="74852" y="82982"/>
                    </a:cubicBezTo>
                    <a:cubicBezTo>
                      <a:pt x="393011" y="-100791"/>
                      <a:pt x="926461" y="73211"/>
                      <a:pt x="1241940" y="106426"/>
                    </a:cubicBezTo>
                    <a:cubicBezTo>
                      <a:pt x="1557419" y="139641"/>
                      <a:pt x="1758848" y="172855"/>
                      <a:pt x="1967727" y="282270"/>
                    </a:cubicBezTo>
                    <a:cubicBezTo>
                      <a:pt x="2176606" y="391685"/>
                      <a:pt x="2339278" y="670974"/>
                      <a:pt x="2495216" y="762916"/>
                    </a:cubicBezTo>
                    <a:cubicBezTo>
                      <a:pt x="2651154" y="854858"/>
                      <a:pt x="2760678" y="876909"/>
                      <a:pt x="2809524" y="1056662"/>
                    </a:cubicBezTo>
                    <a:cubicBezTo>
                      <a:pt x="2905262" y="1341923"/>
                      <a:pt x="2787789" y="1417569"/>
                      <a:pt x="2586913" y="1501472"/>
                    </a:cubicBezTo>
                    <a:cubicBezTo>
                      <a:pt x="2444652" y="1632268"/>
                      <a:pt x="2217903" y="1577183"/>
                      <a:pt x="2052967" y="1642147"/>
                    </a:cubicBezTo>
                    <a:cubicBezTo>
                      <a:pt x="1888031" y="1707111"/>
                      <a:pt x="1730316" y="1719312"/>
                      <a:pt x="1528002" y="1703682"/>
                    </a:cubicBezTo>
                    <a:cubicBezTo>
                      <a:pt x="1325688" y="1688052"/>
                      <a:pt x="1029241" y="1699186"/>
                      <a:pt x="839084" y="1548365"/>
                    </a:cubicBezTo>
                    <a:cubicBezTo>
                      <a:pt x="648927" y="1491329"/>
                      <a:pt x="581536" y="1451340"/>
                      <a:pt x="472302" y="13145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B9476"/>
                  </a:gs>
                  <a:gs pos="34000">
                    <a:schemeClr val="accent2">
                      <a:lumMod val="40000"/>
                      <a:lumOff val="60000"/>
                    </a:schemeClr>
                  </a:gs>
                  <a:gs pos="84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A4512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>
                <a:solidFill>
                  <a:srgbClr val="9A4512">
                    <a:alpha val="4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29">
                <a:extLst>
                  <a:ext uri="{FF2B5EF4-FFF2-40B4-BE49-F238E27FC236}">
                    <a16:creationId xmlns:a16="http://schemas.microsoft.com/office/drawing/2014/main" id="{4BD1EA36-14A1-3648-B9E6-76C9502DB95C}"/>
                  </a:ext>
                </a:extLst>
              </p:cNvPr>
              <p:cNvSpPr/>
              <p:nvPr/>
            </p:nvSpPr>
            <p:spPr>
              <a:xfrm>
                <a:off x="25663220" y="19946653"/>
                <a:ext cx="842794" cy="1485504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301074 h 2202500"/>
                  <a:gd name="connsiteX1" fmla="*/ 2044 w 2787185"/>
                  <a:gd name="connsiteY1" fmla="*/ 538405 h 2202500"/>
                  <a:gd name="connsiteX2" fmla="*/ 209127 w 2787185"/>
                  <a:gd name="connsiteY2" fmla="*/ 73556 h 2202500"/>
                  <a:gd name="connsiteX3" fmla="*/ 1115737 w 2787185"/>
                  <a:gd name="connsiteY3" fmla="*/ 174991 h 2202500"/>
                  <a:gd name="connsiteX4" fmla="*/ 1473134 w 2787185"/>
                  <a:gd name="connsiteY4" fmla="*/ 314084 h 2202500"/>
                  <a:gd name="connsiteX5" fmla="*/ 1772230 w 2787185"/>
                  <a:gd name="connsiteY5" fmla="*/ 585297 h 2202500"/>
                  <a:gd name="connsiteX6" fmla="*/ 2452167 w 2787185"/>
                  <a:gd name="connsiteY6" fmla="*/ 679081 h 2202500"/>
                  <a:gd name="connsiteX7" fmla="*/ 2766475 w 2787185"/>
                  <a:gd name="connsiteY7" fmla="*/ 972827 h 2202500"/>
                  <a:gd name="connsiteX8" fmla="*/ 2405276 w 2787185"/>
                  <a:gd name="connsiteY8" fmla="*/ 1417635 h 2202500"/>
                  <a:gd name="connsiteX9" fmla="*/ 1912907 w 2787185"/>
                  <a:gd name="connsiteY9" fmla="*/ 1757605 h 2202500"/>
                  <a:gd name="connsiteX10" fmla="*/ 1654999 w 2787185"/>
                  <a:gd name="connsiteY10" fmla="*/ 2144467 h 2202500"/>
                  <a:gd name="connsiteX11" fmla="*/ 1180058 w 2787185"/>
                  <a:gd name="connsiteY11" fmla="*/ 2159109 h 2202500"/>
                  <a:gd name="connsiteX12" fmla="*/ 740600 w 2787185"/>
                  <a:gd name="connsiteY12" fmla="*/ 1734158 h 2202500"/>
                  <a:gd name="connsiteX13" fmla="*/ 179793 w 2787185"/>
                  <a:gd name="connsiteY13" fmla="*/ 1301074 h 2202500"/>
                  <a:gd name="connsiteX0" fmla="*/ 179793 w 2787185"/>
                  <a:gd name="connsiteY0" fmla="*/ 1618983 h 2520409"/>
                  <a:gd name="connsiteX1" fmla="*/ 2044 w 2787185"/>
                  <a:gd name="connsiteY1" fmla="*/ 856314 h 2520409"/>
                  <a:gd name="connsiteX2" fmla="*/ 209127 w 2787185"/>
                  <a:gd name="connsiteY2" fmla="*/ 391465 h 2520409"/>
                  <a:gd name="connsiteX3" fmla="*/ 1029741 w 2787185"/>
                  <a:gd name="connsiteY3" fmla="*/ 13120 h 2520409"/>
                  <a:gd name="connsiteX4" fmla="*/ 1473134 w 2787185"/>
                  <a:gd name="connsiteY4" fmla="*/ 631993 h 2520409"/>
                  <a:gd name="connsiteX5" fmla="*/ 1772230 w 2787185"/>
                  <a:gd name="connsiteY5" fmla="*/ 903206 h 2520409"/>
                  <a:gd name="connsiteX6" fmla="*/ 2452167 w 2787185"/>
                  <a:gd name="connsiteY6" fmla="*/ 996990 h 2520409"/>
                  <a:gd name="connsiteX7" fmla="*/ 2766475 w 2787185"/>
                  <a:gd name="connsiteY7" fmla="*/ 1290736 h 2520409"/>
                  <a:gd name="connsiteX8" fmla="*/ 2405276 w 2787185"/>
                  <a:gd name="connsiteY8" fmla="*/ 1735544 h 2520409"/>
                  <a:gd name="connsiteX9" fmla="*/ 1912907 w 2787185"/>
                  <a:gd name="connsiteY9" fmla="*/ 2075514 h 2520409"/>
                  <a:gd name="connsiteX10" fmla="*/ 1654999 w 2787185"/>
                  <a:gd name="connsiteY10" fmla="*/ 2462376 h 2520409"/>
                  <a:gd name="connsiteX11" fmla="*/ 1180058 w 2787185"/>
                  <a:gd name="connsiteY11" fmla="*/ 2477018 h 2520409"/>
                  <a:gd name="connsiteX12" fmla="*/ 740600 w 2787185"/>
                  <a:gd name="connsiteY12" fmla="*/ 2052067 h 2520409"/>
                  <a:gd name="connsiteX13" fmla="*/ 179793 w 2787185"/>
                  <a:gd name="connsiteY13" fmla="*/ 1618983 h 2520409"/>
                  <a:gd name="connsiteX0" fmla="*/ 179793 w 2787185"/>
                  <a:gd name="connsiteY0" fmla="*/ 1613932 h 2515358"/>
                  <a:gd name="connsiteX1" fmla="*/ 2044 w 2787185"/>
                  <a:gd name="connsiteY1" fmla="*/ 851263 h 2515358"/>
                  <a:gd name="connsiteX2" fmla="*/ 266457 w 2787185"/>
                  <a:gd name="connsiteY2" fmla="*/ 596319 h 2515358"/>
                  <a:gd name="connsiteX3" fmla="*/ 1029741 w 2787185"/>
                  <a:gd name="connsiteY3" fmla="*/ 8069 h 2515358"/>
                  <a:gd name="connsiteX4" fmla="*/ 1473134 w 2787185"/>
                  <a:gd name="connsiteY4" fmla="*/ 626942 h 2515358"/>
                  <a:gd name="connsiteX5" fmla="*/ 1772230 w 2787185"/>
                  <a:gd name="connsiteY5" fmla="*/ 898155 h 2515358"/>
                  <a:gd name="connsiteX6" fmla="*/ 2452167 w 2787185"/>
                  <a:gd name="connsiteY6" fmla="*/ 991939 h 2515358"/>
                  <a:gd name="connsiteX7" fmla="*/ 2766475 w 2787185"/>
                  <a:gd name="connsiteY7" fmla="*/ 1285685 h 2515358"/>
                  <a:gd name="connsiteX8" fmla="*/ 2405276 w 2787185"/>
                  <a:gd name="connsiteY8" fmla="*/ 1730493 h 2515358"/>
                  <a:gd name="connsiteX9" fmla="*/ 1912907 w 2787185"/>
                  <a:gd name="connsiteY9" fmla="*/ 2070463 h 2515358"/>
                  <a:gd name="connsiteX10" fmla="*/ 1654999 w 2787185"/>
                  <a:gd name="connsiteY10" fmla="*/ 2457325 h 2515358"/>
                  <a:gd name="connsiteX11" fmla="*/ 1180058 w 2787185"/>
                  <a:gd name="connsiteY11" fmla="*/ 2471967 h 2515358"/>
                  <a:gd name="connsiteX12" fmla="*/ 740600 w 2787185"/>
                  <a:gd name="connsiteY12" fmla="*/ 2047016 h 2515358"/>
                  <a:gd name="connsiteX13" fmla="*/ 179793 w 2787185"/>
                  <a:gd name="connsiteY13" fmla="*/ 1613932 h 2515358"/>
                  <a:gd name="connsiteX0" fmla="*/ 179793 w 2787185"/>
                  <a:gd name="connsiteY0" fmla="*/ 1623650 h 2525076"/>
                  <a:gd name="connsiteX1" fmla="*/ 2044 w 2787185"/>
                  <a:gd name="connsiteY1" fmla="*/ 860981 h 2525076"/>
                  <a:gd name="connsiteX2" fmla="*/ 467114 w 2787185"/>
                  <a:gd name="connsiteY2" fmla="*/ 306175 h 2525076"/>
                  <a:gd name="connsiteX3" fmla="*/ 1029741 w 2787185"/>
                  <a:gd name="connsiteY3" fmla="*/ 17787 h 2525076"/>
                  <a:gd name="connsiteX4" fmla="*/ 1473134 w 2787185"/>
                  <a:gd name="connsiteY4" fmla="*/ 636660 h 2525076"/>
                  <a:gd name="connsiteX5" fmla="*/ 1772230 w 2787185"/>
                  <a:gd name="connsiteY5" fmla="*/ 907873 h 2525076"/>
                  <a:gd name="connsiteX6" fmla="*/ 2452167 w 2787185"/>
                  <a:gd name="connsiteY6" fmla="*/ 1001657 h 2525076"/>
                  <a:gd name="connsiteX7" fmla="*/ 2766475 w 2787185"/>
                  <a:gd name="connsiteY7" fmla="*/ 1295403 h 2525076"/>
                  <a:gd name="connsiteX8" fmla="*/ 2405276 w 2787185"/>
                  <a:gd name="connsiteY8" fmla="*/ 1740211 h 2525076"/>
                  <a:gd name="connsiteX9" fmla="*/ 1912907 w 2787185"/>
                  <a:gd name="connsiteY9" fmla="*/ 2080181 h 2525076"/>
                  <a:gd name="connsiteX10" fmla="*/ 1654999 w 2787185"/>
                  <a:gd name="connsiteY10" fmla="*/ 2467043 h 2525076"/>
                  <a:gd name="connsiteX11" fmla="*/ 1180058 w 2787185"/>
                  <a:gd name="connsiteY11" fmla="*/ 2481685 h 2525076"/>
                  <a:gd name="connsiteX12" fmla="*/ 740600 w 2787185"/>
                  <a:gd name="connsiteY12" fmla="*/ 2056734 h 2525076"/>
                  <a:gd name="connsiteX13" fmla="*/ 179793 w 2787185"/>
                  <a:gd name="connsiteY13" fmla="*/ 1623650 h 2525076"/>
                  <a:gd name="connsiteX0" fmla="*/ 19573 w 2626965"/>
                  <a:gd name="connsiteY0" fmla="*/ 1623652 h 2525078"/>
                  <a:gd name="connsiteX1" fmla="*/ 128477 w 2626965"/>
                  <a:gd name="connsiteY1" fmla="*/ 1100874 h 2525078"/>
                  <a:gd name="connsiteX2" fmla="*/ 306894 w 2626965"/>
                  <a:gd name="connsiteY2" fmla="*/ 306177 h 2525078"/>
                  <a:gd name="connsiteX3" fmla="*/ 869521 w 2626965"/>
                  <a:gd name="connsiteY3" fmla="*/ 17789 h 2525078"/>
                  <a:gd name="connsiteX4" fmla="*/ 1312914 w 2626965"/>
                  <a:gd name="connsiteY4" fmla="*/ 636662 h 2525078"/>
                  <a:gd name="connsiteX5" fmla="*/ 1612010 w 2626965"/>
                  <a:gd name="connsiteY5" fmla="*/ 907875 h 2525078"/>
                  <a:gd name="connsiteX6" fmla="*/ 2291947 w 2626965"/>
                  <a:gd name="connsiteY6" fmla="*/ 1001659 h 2525078"/>
                  <a:gd name="connsiteX7" fmla="*/ 2606255 w 2626965"/>
                  <a:gd name="connsiteY7" fmla="*/ 1295405 h 2525078"/>
                  <a:gd name="connsiteX8" fmla="*/ 2245056 w 2626965"/>
                  <a:gd name="connsiteY8" fmla="*/ 1740213 h 2525078"/>
                  <a:gd name="connsiteX9" fmla="*/ 1752687 w 2626965"/>
                  <a:gd name="connsiteY9" fmla="*/ 2080183 h 2525078"/>
                  <a:gd name="connsiteX10" fmla="*/ 1494779 w 2626965"/>
                  <a:gd name="connsiteY10" fmla="*/ 2467045 h 2525078"/>
                  <a:gd name="connsiteX11" fmla="*/ 1019838 w 2626965"/>
                  <a:gd name="connsiteY11" fmla="*/ 2481687 h 2525078"/>
                  <a:gd name="connsiteX12" fmla="*/ 580380 w 2626965"/>
                  <a:gd name="connsiteY12" fmla="*/ 2056736 h 2525078"/>
                  <a:gd name="connsiteX13" fmla="*/ 19573 w 2626965"/>
                  <a:gd name="connsiteY13" fmla="*/ 1623652 h 2525078"/>
                  <a:gd name="connsiteX0" fmla="*/ 151641 w 2501048"/>
                  <a:gd name="connsiteY0" fmla="*/ 1833556 h 2525078"/>
                  <a:gd name="connsiteX1" fmla="*/ 2560 w 2501048"/>
                  <a:gd name="connsiteY1" fmla="*/ 1100874 h 2525078"/>
                  <a:gd name="connsiteX2" fmla="*/ 180977 w 2501048"/>
                  <a:gd name="connsiteY2" fmla="*/ 306177 h 2525078"/>
                  <a:gd name="connsiteX3" fmla="*/ 743604 w 2501048"/>
                  <a:gd name="connsiteY3" fmla="*/ 17789 h 2525078"/>
                  <a:gd name="connsiteX4" fmla="*/ 1186997 w 2501048"/>
                  <a:gd name="connsiteY4" fmla="*/ 636662 h 2525078"/>
                  <a:gd name="connsiteX5" fmla="*/ 1486093 w 2501048"/>
                  <a:gd name="connsiteY5" fmla="*/ 907875 h 2525078"/>
                  <a:gd name="connsiteX6" fmla="*/ 2166030 w 2501048"/>
                  <a:gd name="connsiteY6" fmla="*/ 1001659 h 2525078"/>
                  <a:gd name="connsiteX7" fmla="*/ 2480338 w 2501048"/>
                  <a:gd name="connsiteY7" fmla="*/ 1295405 h 2525078"/>
                  <a:gd name="connsiteX8" fmla="*/ 2119139 w 2501048"/>
                  <a:gd name="connsiteY8" fmla="*/ 1740213 h 2525078"/>
                  <a:gd name="connsiteX9" fmla="*/ 1626770 w 2501048"/>
                  <a:gd name="connsiteY9" fmla="*/ 2080183 h 2525078"/>
                  <a:gd name="connsiteX10" fmla="*/ 1368862 w 2501048"/>
                  <a:gd name="connsiteY10" fmla="*/ 2467045 h 2525078"/>
                  <a:gd name="connsiteX11" fmla="*/ 893921 w 2501048"/>
                  <a:gd name="connsiteY11" fmla="*/ 2481687 h 2525078"/>
                  <a:gd name="connsiteX12" fmla="*/ 454463 w 2501048"/>
                  <a:gd name="connsiteY12" fmla="*/ 2056736 h 2525078"/>
                  <a:gd name="connsiteX13" fmla="*/ 151641 w 2501048"/>
                  <a:gd name="connsiteY13" fmla="*/ 1833556 h 2525078"/>
                  <a:gd name="connsiteX0" fmla="*/ 151639 w 2501046"/>
                  <a:gd name="connsiteY0" fmla="*/ 1833556 h 2480238"/>
                  <a:gd name="connsiteX1" fmla="*/ 2558 w 2501046"/>
                  <a:gd name="connsiteY1" fmla="*/ 1100874 h 2480238"/>
                  <a:gd name="connsiteX2" fmla="*/ 180975 w 2501046"/>
                  <a:gd name="connsiteY2" fmla="*/ 306177 h 2480238"/>
                  <a:gd name="connsiteX3" fmla="*/ 743602 w 2501046"/>
                  <a:gd name="connsiteY3" fmla="*/ 17789 h 2480238"/>
                  <a:gd name="connsiteX4" fmla="*/ 1186995 w 2501046"/>
                  <a:gd name="connsiteY4" fmla="*/ 636662 h 2480238"/>
                  <a:gd name="connsiteX5" fmla="*/ 1486091 w 2501046"/>
                  <a:gd name="connsiteY5" fmla="*/ 907875 h 2480238"/>
                  <a:gd name="connsiteX6" fmla="*/ 2166028 w 2501046"/>
                  <a:gd name="connsiteY6" fmla="*/ 1001659 h 2480238"/>
                  <a:gd name="connsiteX7" fmla="*/ 2480336 w 2501046"/>
                  <a:gd name="connsiteY7" fmla="*/ 1295405 h 2480238"/>
                  <a:gd name="connsiteX8" fmla="*/ 2119137 w 2501046"/>
                  <a:gd name="connsiteY8" fmla="*/ 1740213 h 2480238"/>
                  <a:gd name="connsiteX9" fmla="*/ 1626768 w 2501046"/>
                  <a:gd name="connsiteY9" fmla="*/ 2080183 h 2480238"/>
                  <a:gd name="connsiteX10" fmla="*/ 1368860 w 2501046"/>
                  <a:gd name="connsiteY10" fmla="*/ 2467045 h 2480238"/>
                  <a:gd name="connsiteX11" fmla="*/ 1065910 w 2501046"/>
                  <a:gd name="connsiteY11" fmla="*/ 2271784 h 2480238"/>
                  <a:gd name="connsiteX12" fmla="*/ 454461 w 2501046"/>
                  <a:gd name="connsiteY12" fmla="*/ 2056736 h 2480238"/>
                  <a:gd name="connsiteX13" fmla="*/ 151639 w 2501046"/>
                  <a:gd name="connsiteY13" fmla="*/ 1833556 h 2480238"/>
                  <a:gd name="connsiteX0" fmla="*/ 151639 w 2501046"/>
                  <a:gd name="connsiteY0" fmla="*/ 1833556 h 2467044"/>
                  <a:gd name="connsiteX1" fmla="*/ 2558 w 2501046"/>
                  <a:gd name="connsiteY1" fmla="*/ 1100874 h 2467044"/>
                  <a:gd name="connsiteX2" fmla="*/ 180975 w 2501046"/>
                  <a:gd name="connsiteY2" fmla="*/ 306177 h 2467044"/>
                  <a:gd name="connsiteX3" fmla="*/ 743602 w 2501046"/>
                  <a:gd name="connsiteY3" fmla="*/ 17789 h 2467044"/>
                  <a:gd name="connsiteX4" fmla="*/ 1186995 w 2501046"/>
                  <a:gd name="connsiteY4" fmla="*/ 636662 h 2467044"/>
                  <a:gd name="connsiteX5" fmla="*/ 1486091 w 2501046"/>
                  <a:gd name="connsiteY5" fmla="*/ 907875 h 2467044"/>
                  <a:gd name="connsiteX6" fmla="*/ 2166028 w 2501046"/>
                  <a:gd name="connsiteY6" fmla="*/ 1001659 h 2467044"/>
                  <a:gd name="connsiteX7" fmla="*/ 2480336 w 2501046"/>
                  <a:gd name="connsiteY7" fmla="*/ 1295405 h 2467044"/>
                  <a:gd name="connsiteX8" fmla="*/ 2119137 w 2501046"/>
                  <a:gd name="connsiteY8" fmla="*/ 1740213 h 2467044"/>
                  <a:gd name="connsiteX9" fmla="*/ 1626768 w 2501046"/>
                  <a:gd name="connsiteY9" fmla="*/ 2080183 h 2467044"/>
                  <a:gd name="connsiteX10" fmla="*/ 1368860 w 2501046"/>
                  <a:gd name="connsiteY10" fmla="*/ 2467045 h 2467044"/>
                  <a:gd name="connsiteX11" fmla="*/ 454461 w 2501046"/>
                  <a:gd name="connsiteY11" fmla="*/ 2056736 h 2467044"/>
                  <a:gd name="connsiteX12" fmla="*/ 151639 w 2501046"/>
                  <a:gd name="connsiteY12" fmla="*/ 1833556 h 2467044"/>
                  <a:gd name="connsiteX0" fmla="*/ 151639 w 2501046"/>
                  <a:gd name="connsiteY0" fmla="*/ 1833556 h 2287129"/>
                  <a:gd name="connsiteX1" fmla="*/ 2558 w 2501046"/>
                  <a:gd name="connsiteY1" fmla="*/ 1100874 h 2287129"/>
                  <a:gd name="connsiteX2" fmla="*/ 180975 w 2501046"/>
                  <a:gd name="connsiteY2" fmla="*/ 306177 h 2287129"/>
                  <a:gd name="connsiteX3" fmla="*/ 743602 w 2501046"/>
                  <a:gd name="connsiteY3" fmla="*/ 17789 h 2287129"/>
                  <a:gd name="connsiteX4" fmla="*/ 1186995 w 2501046"/>
                  <a:gd name="connsiteY4" fmla="*/ 636662 h 2287129"/>
                  <a:gd name="connsiteX5" fmla="*/ 1486091 w 2501046"/>
                  <a:gd name="connsiteY5" fmla="*/ 907875 h 2287129"/>
                  <a:gd name="connsiteX6" fmla="*/ 2166028 w 2501046"/>
                  <a:gd name="connsiteY6" fmla="*/ 1001659 h 2287129"/>
                  <a:gd name="connsiteX7" fmla="*/ 2480336 w 2501046"/>
                  <a:gd name="connsiteY7" fmla="*/ 1295405 h 2287129"/>
                  <a:gd name="connsiteX8" fmla="*/ 2119137 w 2501046"/>
                  <a:gd name="connsiteY8" fmla="*/ 1740213 h 2287129"/>
                  <a:gd name="connsiteX9" fmla="*/ 1626768 w 2501046"/>
                  <a:gd name="connsiteY9" fmla="*/ 2080183 h 2287129"/>
                  <a:gd name="connsiteX10" fmla="*/ 1024877 w 2501046"/>
                  <a:gd name="connsiteY10" fmla="*/ 2287129 h 2287129"/>
                  <a:gd name="connsiteX11" fmla="*/ 454461 w 2501046"/>
                  <a:gd name="connsiteY11" fmla="*/ 2056736 h 2287129"/>
                  <a:gd name="connsiteX12" fmla="*/ 151639 w 2501046"/>
                  <a:gd name="connsiteY12" fmla="*/ 1833556 h 2287129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486091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170775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8"/>
                  <a:gd name="connsiteY0" fmla="*/ 1842162 h 2295735"/>
                  <a:gd name="connsiteX1" fmla="*/ 2558 w 2501048"/>
                  <a:gd name="connsiteY1" fmla="*/ 1109480 h 2295735"/>
                  <a:gd name="connsiteX2" fmla="*/ 180975 w 2501048"/>
                  <a:gd name="connsiteY2" fmla="*/ 314783 h 2295735"/>
                  <a:gd name="connsiteX3" fmla="*/ 743602 w 2501048"/>
                  <a:gd name="connsiteY3" fmla="*/ 26395 h 2295735"/>
                  <a:gd name="connsiteX4" fmla="*/ 1170775 w 2501048"/>
                  <a:gd name="connsiteY4" fmla="*/ 916481 h 2295735"/>
                  <a:gd name="connsiteX5" fmla="*/ 2166028 w 2501048"/>
                  <a:gd name="connsiteY5" fmla="*/ 1010265 h 2295735"/>
                  <a:gd name="connsiteX6" fmla="*/ 2480337 w 2501048"/>
                  <a:gd name="connsiteY6" fmla="*/ 1094107 h 2295735"/>
                  <a:gd name="connsiteX7" fmla="*/ 2119137 w 2501048"/>
                  <a:gd name="connsiteY7" fmla="*/ 1748819 h 2295735"/>
                  <a:gd name="connsiteX8" fmla="*/ 1626768 w 2501048"/>
                  <a:gd name="connsiteY8" fmla="*/ 2088789 h 2295735"/>
                  <a:gd name="connsiteX9" fmla="*/ 1024877 w 2501048"/>
                  <a:gd name="connsiteY9" fmla="*/ 2295735 h 2295735"/>
                  <a:gd name="connsiteX10" fmla="*/ 454461 w 2501048"/>
                  <a:gd name="connsiteY10" fmla="*/ 2065342 h 2295735"/>
                  <a:gd name="connsiteX11" fmla="*/ 151639 w 2501048"/>
                  <a:gd name="connsiteY11" fmla="*/ 1842162 h 2295735"/>
                  <a:gd name="connsiteX0" fmla="*/ 151639 w 2501046"/>
                  <a:gd name="connsiteY0" fmla="*/ 1694067 h 2147640"/>
                  <a:gd name="connsiteX1" fmla="*/ 2558 w 2501046"/>
                  <a:gd name="connsiteY1" fmla="*/ 961385 h 2147640"/>
                  <a:gd name="connsiteX2" fmla="*/ 180975 w 2501046"/>
                  <a:gd name="connsiteY2" fmla="*/ 166688 h 2147640"/>
                  <a:gd name="connsiteX3" fmla="*/ 628940 w 2501046"/>
                  <a:gd name="connsiteY3" fmla="*/ 58219 h 2147640"/>
                  <a:gd name="connsiteX4" fmla="*/ 1170775 w 2501046"/>
                  <a:gd name="connsiteY4" fmla="*/ 768386 h 2147640"/>
                  <a:gd name="connsiteX5" fmla="*/ 2166028 w 2501046"/>
                  <a:gd name="connsiteY5" fmla="*/ 862170 h 2147640"/>
                  <a:gd name="connsiteX6" fmla="*/ 2480337 w 2501046"/>
                  <a:gd name="connsiteY6" fmla="*/ 946012 h 2147640"/>
                  <a:gd name="connsiteX7" fmla="*/ 2119137 w 2501046"/>
                  <a:gd name="connsiteY7" fmla="*/ 1600724 h 2147640"/>
                  <a:gd name="connsiteX8" fmla="*/ 1626768 w 2501046"/>
                  <a:gd name="connsiteY8" fmla="*/ 1940694 h 2147640"/>
                  <a:gd name="connsiteX9" fmla="*/ 1024877 w 2501046"/>
                  <a:gd name="connsiteY9" fmla="*/ 2147640 h 2147640"/>
                  <a:gd name="connsiteX10" fmla="*/ 454461 w 2501046"/>
                  <a:gd name="connsiteY10" fmla="*/ 1917247 h 2147640"/>
                  <a:gd name="connsiteX11" fmla="*/ 151639 w 2501046"/>
                  <a:gd name="connsiteY11" fmla="*/ 1694067 h 2147640"/>
                  <a:gd name="connsiteX0" fmla="*/ 367920 w 2717329"/>
                  <a:gd name="connsiteY0" fmla="*/ 1694067 h 2147640"/>
                  <a:gd name="connsiteX1" fmla="*/ 959 w 2717329"/>
                  <a:gd name="connsiteY1" fmla="*/ 1042075 h 2147640"/>
                  <a:gd name="connsiteX2" fmla="*/ 397256 w 2717329"/>
                  <a:gd name="connsiteY2" fmla="*/ 166688 h 2147640"/>
                  <a:gd name="connsiteX3" fmla="*/ 845221 w 2717329"/>
                  <a:gd name="connsiteY3" fmla="*/ 58219 h 2147640"/>
                  <a:gd name="connsiteX4" fmla="*/ 1387056 w 2717329"/>
                  <a:gd name="connsiteY4" fmla="*/ 768386 h 2147640"/>
                  <a:gd name="connsiteX5" fmla="*/ 2382309 w 2717329"/>
                  <a:gd name="connsiteY5" fmla="*/ 862170 h 2147640"/>
                  <a:gd name="connsiteX6" fmla="*/ 2696618 w 2717329"/>
                  <a:gd name="connsiteY6" fmla="*/ 946012 h 2147640"/>
                  <a:gd name="connsiteX7" fmla="*/ 2335418 w 2717329"/>
                  <a:gd name="connsiteY7" fmla="*/ 1600724 h 2147640"/>
                  <a:gd name="connsiteX8" fmla="*/ 1843049 w 2717329"/>
                  <a:gd name="connsiteY8" fmla="*/ 1940694 h 2147640"/>
                  <a:gd name="connsiteX9" fmla="*/ 1241158 w 2717329"/>
                  <a:gd name="connsiteY9" fmla="*/ 2147640 h 2147640"/>
                  <a:gd name="connsiteX10" fmla="*/ 670742 w 2717329"/>
                  <a:gd name="connsiteY10" fmla="*/ 1917247 h 2147640"/>
                  <a:gd name="connsiteX11" fmla="*/ 367920 w 2717329"/>
                  <a:gd name="connsiteY11" fmla="*/ 1694067 h 2147640"/>
                  <a:gd name="connsiteX0" fmla="*/ 20530 w 3023580"/>
                  <a:gd name="connsiteY0" fmla="*/ 1747860 h 2147640"/>
                  <a:gd name="connsiteX1" fmla="*/ 307212 w 3023580"/>
                  <a:gd name="connsiteY1" fmla="*/ 1042075 h 2147640"/>
                  <a:gd name="connsiteX2" fmla="*/ 703509 w 3023580"/>
                  <a:gd name="connsiteY2" fmla="*/ 166688 h 2147640"/>
                  <a:gd name="connsiteX3" fmla="*/ 1151474 w 3023580"/>
                  <a:gd name="connsiteY3" fmla="*/ 58219 h 2147640"/>
                  <a:gd name="connsiteX4" fmla="*/ 1693309 w 3023580"/>
                  <a:gd name="connsiteY4" fmla="*/ 768386 h 2147640"/>
                  <a:gd name="connsiteX5" fmla="*/ 2688562 w 3023580"/>
                  <a:gd name="connsiteY5" fmla="*/ 862170 h 2147640"/>
                  <a:gd name="connsiteX6" fmla="*/ 3002871 w 3023580"/>
                  <a:gd name="connsiteY6" fmla="*/ 946012 h 2147640"/>
                  <a:gd name="connsiteX7" fmla="*/ 2641671 w 3023580"/>
                  <a:gd name="connsiteY7" fmla="*/ 1600724 h 2147640"/>
                  <a:gd name="connsiteX8" fmla="*/ 2149302 w 3023580"/>
                  <a:gd name="connsiteY8" fmla="*/ 1940694 h 2147640"/>
                  <a:gd name="connsiteX9" fmla="*/ 1547411 w 3023580"/>
                  <a:gd name="connsiteY9" fmla="*/ 2147640 h 2147640"/>
                  <a:gd name="connsiteX10" fmla="*/ 976995 w 3023580"/>
                  <a:gd name="connsiteY10" fmla="*/ 1917247 h 2147640"/>
                  <a:gd name="connsiteX11" fmla="*/ 20530 w 3023580"/>
                  <a:gd name="connsiteY11" fmla="*/ 1747860 h 2147640"/>
                  <a:gd name="connsiteX0" fmla="*/ 46215 w 3049267"/>
                  <a:gd name="connsiteY0" fmla="*/ 1747860 h 2270606"/>
                  <a:gd name="connsiteX1" fmla="*/ 332897 w 3049267"/>
                  <a:gd name="connsiteY1" fmla="*/ 1042075 h 2270606"/>
                  <a:gd name="connsiteX2" fmla="*/ 729194 w 3049267"/>
                  <a:gd name="connsiteY2" fmla="*/ 166688 h 2270606"/>
                  <a:gd name="connsiteX3" fmla="*/ 1177159 w 3049267"/>
                  <a:gd name="connsiteY3" fmla="*/ 58219 h 2270606"/>
                  <a:gd name="connsiteX4" fmla="*/ 1718994 w 3049267"/>
                  <a:gd name="connsiteY4" fmla="*/ 768386 h 2270606"/>
                  <a:gd name="connsiteX5" fmla="*/ 2714247 w 3049267"/>
                  <a:gd name="connsiteY5" fmla="*/ 862170 h 2270606"/>
                  <a:gd name="connsiteX6" fmla="*/ 3028556 w 3049267"/>
                  <a:gd name="connsiteY6" fmla="*/ 946012 h 2270606"/>
                  <a:gd name="connsiteX7" fmla="*/ 2667356 w 3049267"/>
                  <a:gd name="connsiteY7" fmla="*/ 1600724 h 2270606"/>
                  <a:gd name="connsiteX8" fmla="*/ 2174987 w 3049267"/>
                  <a:gd name="connsiteY8" fmla="*/ 1940694 h 2270606"/>
                  <a:gd name="connsiteX9" fmla="*/ 1573096 w 3049267"/>
                  <a:gd name="connsiteY9" fmla="*/ 2147640 h 2270606"/>
                  <a:gd name="connsiteX10" fmla="*/ 131155 w 3049267"/>
                  <a:gd name="connsiteY10" fmla="*/ 2240007 h 2270606"/>
                  <a:gd name="connsiteX11" fmla="*/ 46215 w 3049267"/>
                  <a:gd name="connsiteY11" fmla="*/ 1747860 h 2270606"/>
                  <a:gd name="connsiteX0" fmla="*/ 46215 w 3049265"/>
                  <a:gd name="connsiteY0" fmla="*/ 1747860 h 2257141"/>
                  <a:gd name="connsiteX1" fmla="*/ 332897 w 3049265"/>
                  <a:gd name="connsiteY1" fmla="*/ 1042075 h 2257141"/>
                  <a:gd name="connsiteX2" fmla="*/ 729194 w 3049265"/>
                  <a:gd name="connsiteY2" fmla="*/ 166688 h 2257141"/>
                  <a:gd name="connsiteX3" fmla="*/ 1177159 w 3049265"/>
                  <a:gd name="connsiteY3" fmla="*/ 58219 h 2257141"/>
                  <a:gd name="connsiteX4" fmla="*/ 1718994 w 3049265"/>
                  <a:gd name="connsiteY4" fmla="*/ 768386 h 2257141"/>
                  <a:gd name="connsiteX5" fmla="*/ 2714247 w 3049265"/>
                  <a:gd name="connsiteY5" fmla="*/ 862170 h 2257141"/>
                  <a:gd name="connsiteX6" fmla="*/ 3028556 w 3049265"/>
                  <a:gd name="connsiteY6" fmla="*/ 946012 h 2257141"/>
                  <a:gd name="connsiteX7" fmla="*/ 2667356 w 3049265"/>
                  <a:gd name="connsiteY7" fmla="*/ 1600724 h 2257141"/>
                  <a:gd name="connsiteX8" fmla="*/ 2174987 w 3049265"/>
                  <a:gd name="connsiteY8" fmla="*/ 1940694 h 2257141"/>
                  <a:gd name="connsiteX9" fmla="*/ 864983 w 3049265"/>
                  <a:gd name="connsiteY9" fmla="*/ 1932467 h 2257141"/>
                  <a:gd name="connsiteX10" fmla="*/ 131155 w 3049265"/>
                  <a:gd name="connsiteY10" fmla="*/ 2240007 h 2257141"/>
                  <a:gd name="connsiteX11" fmla="*/ 46215 w 3049265"/>
                  <a:gd name="connsiteY11" fmla="*/ 1747860 h 2257141"/>
                  <a:gd name="connsiteX0" fmla="*/ 46215 w 3049267"/>
                  <a:gd name="connsiteY0" fmla="*/ 1747860 h 2261808"/>
                  <a:gd name="connsiteX1" fmla="*/ 332897 w 3049267"/>
                  <a:gd name="connsiteY1" fmla="*/ 1042075 h 2261808"/>
                  <a:gd name="connsiteX2" fmla="*/ 729194 w 3049267"/>
                  <a:gd name="connsiteY2" fmla="*/ 166688 h 2261808"/>
                  <a:gd name="connsiteX3" fmla="*/ 1177159 w 3049267"/>
                  <a:gd name="connsiteY3" fmla="*/ 58219 h 2261808"/>
                  <a:gd name="connsiteX4" fmla="*/ 1718994 w 3049267"/>
                  <a:gd name="connsiteY4" fmla="*/ 768386 h 2261808"/>
                  <a:gd name="connsiteX5" fmla="*/ 2714247 w 3049267"/>
                  <a:gd name="connsiteY5" fmla="*/ 862170 h 2261808"/>
                  <a:gd name="connsiteX6" fmla="*/ 3028556 w 3049267"/>
                  <a:gd name="connsiteY6" fmla="*/ 946012 h 2261808"/>
                  <a:gd name="connsiteX7" fmla="*/ 2667356 w 3049267"/>
                  <a:gd name="connsiteY7" fmla="*/ 1600724 h 2261808"/>
                  <a:gd name="connsiteX8" fmla="*/ 864983 w 3049267"/>
                  <a:gd name="connsiteY8" fmla="*/ 1932467 h 2261808"/>
                  <a:gd name="connsiteX9" fmla="*/ 131155 w 3049267"/>
                  <a:gd name="connsiteY9" fmla="*/ 2240007 h 2261808"/>
                  <a:gd name="connsiteX10" fmla="*/ 46215 w 3049267"/>
                  <a:gd name="connsiteY10" fmla="*/ 1747860 h 2261808"/>
                  <a:gd name="connsiteX0" fmla="*/ 46215 w 2866282"/>
                  <a:gd name="connsiteY0" fmla="*/ 1747860 h 2261806"/>
                  <a:gd name="connsiteX1" fmla="*/ 332897 w 2866282"/>
                  <a:gd name="connsiteY1" fmla="*/ 1042075 h 2261806"/>
                  <a:gd name="connsiteX2" fmla="*/ 729194 w 2866282"/>
                  <a:gd name="connsiteY2" fmla="*/ 166688 h 2261806"/>
                  <a:gd name="connsiteX3" fmla="*/ 1177159 w 2866282"/>
                  <a:gd name="connsiteY3" fmla="*/ 58219 h 2261806"/>
                  <a:gd name="connsiteX4" fmla="*/ 1718994 w 2866282"/>
                  <a:gd name="connsiteY4" fmla="*/ 768386 h 2261806"/>
                  <a:gd name="connsiteX5" fmla="*/ 2714247 w 2866282"/>
                  <a:gd name="connsiteY5" fmla="*/ 862170 h 2261806"/>
                  <a:gd name="connsiteX6" fmla="*/ 2667356 w 2866282"/>
                  <a:gd name="connsiteY6" fmla="*/ 1600724 h 2261806"/>
                  <a:gd name="connsiteX7" fmla="*/ 864983 w 2866282"/>
                  <a:gd name="connsiteY7" fmla="*/ 1932467 h 2261806"/>
                  <a:gd name="connsiteX8" fmla="*/ 131155 w 2866282"/>
                  <a:gd name="connsiteY8" fmla="*/ 2240007 h 2261806"/>
                  <a:gd name="connsiteX9" fmla="*/ 46215 w 2866282"/>
                  <a:gd name="connsiteY9" fmla="*/ 1747860 h 2261806"/>
                  <a:gd name="connsiteX0" fmla="*/ 46215 w 2729410"/>
                  <a:gd name="connsiteY0" fmla="*/ 1747860 h 2270612"/>
                  <a:gd name="connsiteX1" fmla="*/ 332897 w 2729410"/>
                  <a:gd name="connsiteY1" fmla="*/ 1042075 h 2270612"/>
                  <a:gd name="connsiteX2" fmla="*/ 729194 w 2729410"/>
                  <a:gd name="connsiteY2" fmla="*/ 166688 h 2270612"/>
                  <a:gd name="connsiteX3" fmla="*/ 1177159 w 2729410"/>
                  <a:gd name="connsiteY3" fmla="*/ 58219 h 2270612"/>
                  <a:gd name="connsiteX4" fmla="*/ 1718994 w 2729410"/>
                  <a:gd name="connsiteY4" fmla="*/ 768386 h 2270612"/>
                  <a:gd name="connsiteX5" fmla="*/ 2714247 w 2729410"/>
                  <a:gd name="connsiteY5" fmla="*/ 862170 h 2270612"/>
                  <a:gd name="connsiteX6" fmla="*/ 864983 w 2729410"/>
                  <a:gd name="connsiteY6" fmla="*/ 1932467 h 2270612"/>
                  <a:gd name="connsiteX7" fmla="*/ 131155 w 2729410"/>
                  <a:gd name="connsiteY7" fmla="*/ 2240007 h 2270612"/>
                  <a:gd name="connsiteX8" fmla="*/ 46215 w 2729410"/>
                  <a:gd name="connsiteY8" fmla="*/ 1747860 h 2270612"/>
                  <a:gd name="connsiteX0" fmla="*/ 46215 w 1723873"/>
                  <a:gd name="connsiteY0" fmla="*/ 1747860 h 2272165"/>
                  <a:gd name="connsiteX1" fmla="*/ 332897 w 1723873"/>
                  <a:gd name="connsiteY1" fmla="*/ 1042075 h 2272165"/>
                  <a:gd name="connsiteX2" fmla="*/ 729194 w 1723873"/>
                  <a:gd name="connsiteY2" fmla="*/ 166688 h 2272165"/>
                  <a:gd name="connsiteX3" fmla="*/ 1177159 w 1723873"/>
                  <a:gd name="connsiteY3" fmla="*/ 58219 h 2272165"/>
                  <a:gd name="connsiteX4" fmla="*/ 1718994 w 1723873"/>
                  <a:gd name="connsiteY4" fmla="*/ 768386 h 2272165"/>
                  <a:gd name="connsiteX5" fmla="*/ 864983 w 1723873"/>
                  <a:gd name="connsiteY5" fmla="*/ 1932467 h 2272165"/>
                  <a:gd name="connsiteX6" fmla="*/ 131155 w 1723873"/>
                  <a:gd name="connsiteY6" fmla="*/ 2240007 h 2272165"/>
                  <a:gd name="connsiteX7" fmla="*/ 46215 w 1723873"/>
                  <a:gd name="connsiteY7" fmla="*/ 1747860 h 2272165"/>
                  <a:gd name="connsiteX0" fmla="*/ 46215 w 1305323"/>
                  <a:gd name="connsiteY0" fmla="*/ 1747860 h 2272163"/>
                  <a:gd name="connsiteX1" fmla="*/ 332897 w 1305323"/>
                  <a:gd name="connsiteY1" fmla="*/ 1042075 h 2272163"/>
                  <a:gd name="connsiteX2" fmla="*/ 729194 w 1305323"/>
                  <a:gd name="connsiteY2" fmla="*/ 166688 h 2272163"/>
                  <a:gd name="connsiteX3" fmla="*/ 1177159 w 1305323"/>
                  <a:gd name="connsiteY3" fmla="*/ 58219 h 2272163"/>
                  <a:gd name="connsiteX4" fmla="*/ 1228762 w 1305323"/>
                  <a:gd name="connsiteY4" fmla="*/ 1225628 h 2272163"/>
                  <a:gd name="connsiteX5" fmla="*/ 864983 w 1305323"/>
                  <a:gd name="connsiteY5" fmla="*/ 1932467 h 2272163"/>
                  <a:gd name="connsiteX6" fmla="*/ 131155 w 1305323"/>
                  <a:gd name="connsiteY6" fmla="*/ 2240007 h 2272163"/>
                  <a:gd name="connsiteX7" fmla="*/ 46215 w 1305323"/>
                  <a:gd name="connsiteY7" fmla="*/ 1747860 h 227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5323" h="2272163">
                    <a:moveTo>
                      <a:pt x="46215" y="1747860"/>
                    </a:moveTo>
                    <a:cubicBezTo>
                      <a:pt x="79839" y="1548205"/>
                      <a:pt x="313675" y="1276648"/>
                      <a:pt x="332897" y="1042075"/>
                    </a:cubicBezTo>
                    <a:cubicBezTo>
                      <a:pt x="352119" y="807502"/>
                      <a:pt x="551394" y="242888"/>
                      <a:pt x="729194" y="166688"/>
                    </a:cubicBezTo>
                    <a:cubicBezTo>
                      <a:pt x="1047353" y="-17085"/>
                      <a:pt x="959640" y="-42064"/>
                      <a:pt x="1177159" y="58219"/>
                    </a:cubicBezTo>
                    <a:cubicBezTo>
                      <a:pt x="1394678" y="158502"/>
                      <a:pt x="1280791" y="913253"/>
                      <a:pt x="1228762" y="1225628"/>
                    </a:cubicBezTo>
                    <a:cubicBezTo>
                      <a:pt x="1176733" y="1538003"/>
                      <a:pt x="1129623" y="1687197"/>
                      <a:pt x="864983" y="1932467"/>
                    </a:cubicBezTo>
                    <a:cubicBezTo>
                      <a:pt x="600343" y="2177737"/>
                      <a:pt x="334025" y="2345589"/>
                      <a:pt x="131155" y="2240007"/>
                    </a:cubicBezTo>
                    <a:cubicBezTo>
                      <a:pt x="-71715" y="2134426"/>
                      <a:pt x="12591" y="1947515"/>
                      <a:pt x="46215" y="174786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58869"/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rgbClr val="9A4512">
                    <a:alpha val="3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7AB236C-613C-BF45-8F3B-64DA54C198F8}"/>
                </a:ext>
              </a:extLst>
            </p:cNvPr>
            <p:cNvGrpSpPr/>
            <p:nvPr/>
          </p:nvGrpSpPr>
          <p:grpSpPr>
            <a:xfrm rot="7327139">
              <a:off x="2847229" y="3395768"/>
              <a:ext cx="1257608" cy="1406849"/>
              <a:chOff x="25234987" y="19428054"/>
              <a:chExt cx="1709796" cy="2405209"/>
            </a:xfrm>
          </p:grpSpPr>
          <p:sp>
            <p:nvSpPr>
              <p:cNvPr id="132" name="Oval 29">
                <a:extLst>
                  <a:ext uri="{FF2B5EF4-FFF2-40B4-BE49-F238E27FC236}">
                    <a16:creationId xmlns:a16="http://schemas.microsoft.com/office/drawing/2014/main" id="{BBBEB376-8BFB-DE4D-9D70-D80804D11E46}"/>
                  </a:ext>
                </a:extLst>
              </p:cNvPr>
              <p:cNvSpPr/>
              <p:nvPr/>
            </p:nvSpPr>
            <p:spPr>
              <a:xfrm rot="16200000">
                <a:off x="24887280" y="19775761"/>
                <a:ext cx="2405209" cy="1709796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24678 w 2787185"/>
                  <a:gd name="connsiteY5" fmla="*/ 470814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403840 w 2787185"/>
                  <a:gd name="connsiteY4" fmla="*/ 414089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528570 w 2787185"/>
                  <a:gd name="connsiteY4" fmla="*/ 343753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230668 w 2838060"/>
                  <a:gd name="connsiteY0" fmla="*/ 1278061 h 2179487"/>
                  <a:gd name="connsiteX1" fmla="*/ 52919 w 2838060"/>
                  <a:gd name="connsiteY1" fmla="*/ 515392 h 2179487"/>
                  <a:gd name="connsiteX2" fmla="*/ 82678 w 2838060"/>
                  <a:gd name="connsiteY2" fmla="*/ 93365 h 2179487"/>
                  <a:gd name="connsiteX3" fmla="*/ 1249766 w 2838060"/>
                  <a:gd name="connsiteY3" fmla="*/ 116809 h 2179487"/>
                  <a:gd name="connsiteX4" fmla="*/ 1579445 w 2838060"/>
                  <a:gd name="connsiteY4" fmla="*/ 162119 h 2179487"/>
                  <a:gd name="connsiteX5" fmla="*/ 1975553 w 2838060"/>
                  <a:gd name="connsiteY5" fmla="*/ 292653 h 2179487"/>
                  <a:gd name="connsiteX6" fmla="*/ 2503042 w 2838060"/>
                  <a:gd name="connsiteY6" fmla="*/ 773299 h 2179487"/>
                  <a:gd name="connsiteX7" fmla="*/ 2817350 w 2838060"/>
                  <a:gd name="connsiteY7" fmla="*/ 949814 h 2179487"/>
                  <a:gd name="connsiteX8" fmla="*/ 2456151 w 2838060"/>
                  <a:gd name="connsiteY8" fmla="*/ 1394622 h 2179487"/>
                  <a:gd name="connsiteX9" fmla="*/ 1963782 w 2838060"/>
                  <a:gd name="connsiteY9" fmla="*/ 1734592 h 2179487"/>
                  <a:gd name="connsiteX10" fmla="*/ 1705874 w 2838060"/>
                  <a:gd name="connsiteY10" fmla="*/ 2121454 h 2179487"/>
                  <a:gd name="connsiteX11" fmla="*/ 1230933 w 2838060"/>
                  <a:gd name="connsiteY11" fmla="*/ 2136096 h 2179487"/>
                  <a:gd name="connsiteX12" fmla="*/ 791475 w 2838060"/>
                  <a:gd name="connsiteY12" fmla="*/ 1711145 h 2179487"/>
                  <a:gd name="connsiteX13" fmla="*/ 230668 w 2838060"/>
                  <a:gd name="connsiteY13" fmla="*/ 1278061 h 2179487"/>
                  <a:gd name="connsiteX0" fmla="*/ 212114 w 2819506"/>
                  <a:gd name="connsiteY0" fmla="*/ 1278061 h 2179487"/>
                  <a:gd name="connsiteX1" fmla="*/ 117519 w 2819506"/>
                  <a:gd name="connsiteY1" fmla="*/ 831915 h 2179487"/>
                  <a:gd name="connsiteX2" fmla="*/ 64124 w 2819506"/>
                  <a:gd name="connsiteY2" fmla="*/ 93365 h 2179487"/>
                  <a:gd name="connsiteX3" fmla="*/ 1231212 w 2819506"/>
                  <a:gd name="connsiteY3" fmla="*/ 116809 h 2179487"/>
                  <a:gd name="connsiteX4" fmla="*/ 1560891 w 2819506"/>
                  <a:gd name="connsiteY4" fmla="*/ 162119 h 2179487"/>
                  <a:gd name="connsiteX5" fmla="*/ 1956999 w 2819506"/>
                  <a:gd name="connsiteY5" fmla="*/ 292653 h 2179487"/>
                  <a:gd name="connsiteX6" fmla="*/ 2484488 w 2819506"/>
                  <a:gd name="connsiteY6" fmla="*/ 773299 h 2179487"/>
                  <a:gd name="connsiteX7" fmla="*/ 2798796 w 2819506"/>
                  <a:gd name="connsiteY7" fmla="*/ 949814 h 2179487"/>
                  <a:gd name="connsiteX8" fmla="*/ 2437597 w 2819506"/>
                  <a:gd name="connsiteY8" fmla="*/ 1394622 h 2179487"/>
                  <a:gd name="connsiteX9" fmla="*/ 1945228 w 2819506"/>
                  <a:gd name="connsiteY9" fmla="*/ 1734592 h 2179487"/>
                  <a:gd name="connsiteX10" fmla="*/ 1687320 w 2819506"/>
                  <a:gd name="connsiteY10" fmla="*/ 2121454 h 2179487"/>
                  <a:gd name="connsiteX11" fmla="*/ 1212379 w 2819506"/>
                  <a:gd name="connsiteY11" fmla="*/ 2136096 h 2179487"/>
                  <a:gd name="connsiteX12" fmla="*/ 772921 w 2819506"/>
                  <a:gd name="connsiteY12" fmla="*/ 1711145 h 2179487"/>
                  <a:gd name="connsiteX13" fmla="*/ 212114 w 2819506"/>
                  <a:gd name="connsiteY13" fmla="*/ 1278061 h 2179487"/>
                  <a:gd name="connsiteX0" fmla="*/ 237126 w 2844518"/>
                  <a:gd name="connsiteY0" fmla="*/ 1278061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237126 w 2844518"/>
                  <a:gd name="connsiteY13" fmla="*/ 1278061 h 2179487"/>
                  <a:gd name="connsiteX0" fmla="*/ 486586 w 2844518"/>
                  <a:gd name="connsiteY0" fmla="*/ 1324953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486586 w 2844518"/>
                  <a:gd name="connsiteY13" fmla="*/ 1324953 h 2179487"/>
                  <a:gd name="connsiteX0" fmla="*/ 472302 w 2830234"/>
                  <a:gd name="connsiteY0" fmla="*/ 1324953 h 2179487"/>
                  <a:gd name="connsiteX1" fmla="*/ 183682 w 2830234"/>
                  <a:gd name="connsiteY1" fmla="*/ 738130 h 2179487"/>
                  <a:gd name="connsiteX2" fmla="*/ 74852 w 2830234"/>
                  <a:gd name="connsiteY2" fmla="*/ 93365 h 2179487"/>
                  <a:gd name="connsiteX3" fmla="*/ 1241940 w 2830234"/>
                  <a:gd name="connsiteY3" fmla="*/ 116809 h 2179487"/>
                  <a:gd name="connsiteX4" fmla="*/ 1571619 w 2830234"/>
                  <a:gd name="connsiteY4" fmla="*/ 162119 h 2179487"/>
                  <a:gd name="connsiteX5" fmla="*/ 1967727 w 2830234"/>
                  <a:gd name="connsiteY5" fmla="*/ 292653 h 2179487"/>
                  <a:gd name="connsiteX6" fmla="*/ 2495216 w 2830234"/>
                  <a:gd name="connsiteY6" fmla="*/ 773299 h 2179487"/>
                  <a:gd name="connsiteX7" fmla="*/ 2809524 w 2830234"/>
                  <a:gd name="connsiteY7" fmla="*/ 949814 h 2179487"/>
                  <a:gd name="connsiteX8" fmla="*/ 2448325 w 2830234"/>
                  <a:gd name="connsiteY8" fmla="*/ 1394622 h 2179487"/>
                  <a:gd name="connsiteX9" fmla="*/ 1955956 w 2830234"/>
                  <a:gd name="connsiteY9" fmla="*/ 1734592 h 2179487"/>
                  <a:gd name="connsiteX10" fmla="*/ 1698048 w 2830234"/>
                  <a:gd name="connsiteY10" fmla="*/ 2121454 h 2179487"/>
                  <a:gd name="connsiteX11" fmla="*/ 1223107 w 2830234"/>
                  <a:gd name="connsiteY11" fmla="*/ 2136096 h 2179487"/>
                  <a:gd name="connsiteX12" fmla="*/ 783649 w 2830234"/>
                  <a:gd name="connsiteY12" fmla="*/ 1711145 h 2179487"/>
                  <a:gd name="connsiteX13" fmla="*/ 472302 w 2830234"/>
                  <a:gd name="connsiteY13" fmla="*/ 1324953 h 2179487"/>
                  <a:gd name="connsiteX0" fmla="*/ 472302 w 2830234"/>
                  <a:gd name="connsiteY0" fmla="*/ 1324953 h 2186034"/>
                  <a:gd name="connsiteX1" fmla="*/ 183682 w 2830234"/>
                  <a:gd name="connsiteY1" fmla="*/ 738130 h 2186034"/>
                  <a:gd name="connsiteX2" fmla="*/ 74852 w 2830234"/>
                  <a:gd name="connsiteY2" fmla="*/ 93365 h 2186034"/>
                  <a:gd name="connsiteX3" fmla="*/ 1241940 w 2830234"/>
                  <a:gd name="connsiteY3" fmla="*/ 116809 h 2186034"/>
                  <a:gd name="connsiteX4" fmla="*/ 1571619 w 2830234"/>
                  <a:gd name="connsiteY4" fmla="*/ 162119 h 2186034"/>
                  <a:gd name="connsiteX5" fmla="*/ 1967727 w 2830234"/>
                  <a:gd name="connsiteY5" fmla="*/ 292653 h 2186034"/>
                  <a:gd name="connsiteX6" fmla="*/ 2495216 w 2830234"/>
                  <a:gd name="connsiteY6" fmla="*/ 773299 h 2186034"/>
                  <a:gd name="connsiteX7" fmla="*/ 2809524 w 2830234"/>
                  <a:gd name="connsiteY7" fmla="*/ 949814 h 2186034"/>
                  <a:gd name="connsiteX8" fmla="*/ 2448325 w 2830234"/>
                  <a:gd name="connsiteY8" fmla="*/ 1394622 h 2186034"/>
                  <a:gd name="connsiteX9" fmla="*/ 1955956 w 2830234"/>
                  <a:gd name="connsiteY9" fmla="*/ 1734592 h 2186034"/>
                  <a:gd name="connsiteX10" fmla="*/ 1698048 w 2830234"/>
                  <a:gd name="connsiteY10" fmla="*/ 2121454 h 2186034"/>
                  <a:gd name="connsiteX11" fmla="*/ 1223107 w 2830234"/>
                  <a:gd name="connsiteY11" fmla="*/ 2136096 h 2186034"/>
                  <a:gd name="connsiteX12" fmla="*/ 963814 w 2830234"/>
                  <a:gd name="connsiteY12" fmla="*/ 1617362 h 2186034"/>
                  <a:gd name="connsiteX13" fmla="*/ 472302 w 2830234"/>
                  <a:gd name="connsiteY13" fmla="*/ 1324953 h 2186034"/>
                  <a:gd name="connsiteX0" fmla="*/ 472302 w 2830234"/>
                  <a:gd name="connsiteY0" fmla="*/ 1324953 h 2130115"/>
                  <a:gd name="connsiteX1" fmla="*/ 183682 w 2830234"/>
                  <a:gd name="connsiteY1" fmla="*/ 738130 h 2130115"/>
                  <a:gd name="connsiteX2" fmla="*/ 74852 w 2830234"/>
                  <a:gd name="connsiteY2" fmla="*/ 93365 h 2130115"/>
                  <a:gd name="connsiteX3" fmla="*/ 1241940 w 2830234"/>
                  <a:gd name="connsiteY3" fmla="*/ 116809 h 2130115"/>
                  <a:gd name="connsiteX4" fmla="*/ 1571619 w 2830234"/>
                  <a:gd name="connsiteY4" fmla="*/ 162119 h 2130115"/>
                  <a:gd name="connsiteX5" fmla="*/ 1967727 w 2830234"/>
                  <a:gd name="connsiteY5" fmla="*/ 292653 h 2130115"/>
                  <a:gd name="connsiteX6" fmla="*/ 2495216 w 2830234"/>
                  <a:gd name="connsiteY6" fmla="*/ 773299 h 2130115"/>
                  <a:gd name="connsiteX7" fmla="*/ 2809524 w 2830234"/>
                  <a:gd name="connsiteY7" fmla="*/ 949814 h 2130115"/>
                  <a:gd name="connsiteX8" fmla="*/ 2448325 w 2830234"/>
                  <a:gd name="connsiteY8" fmla="*/ 1394622 h 2130115"/>
                  <a:gd name="connsiteX9" fmla="*/ 1955956 w 2830234"/>
                  <a:gd name="connsiteY9" fmla="*/ 1734592 h 2130115"/>
                  <a:gd name="connsiteX10" fmla="*/ 1698048 w 2830234"/>
                  <a:gd name="connsiteY10" fmla="*/ 2121454 h 2130115"/>
                  <a:gd name="connsiteX11" fmla="*/ 1458707 w 2830234"/>
                  <a:gd name="connsiteY11" fmla="*/ 1784404 h 2130115"/>
                  <a:gd name="connsiteX12" fmla="*/ 963814 w 2830234"/>
                  <a:gd name="connsiteY12" fmla="*/ 1617362 h 2130115"/>
                  <a:gd name="connsiteX13" fmla="*/ 472302 w 2830234"/>
                  <a:gd name="connsiteY13" fmla="*/ 1324953 h 2130115"/>
                  <a:gd name="connsiteX0" fmla="*/ 472302 w 2830234"/>
                  <a:gd name="connsiteY0" fmla="*/ 1324953 h 1794614"/>
                  <a:gd name="connsiteX1" fmla="*/ 183682 w 2830234"/>
                  <a:gd name="connsiteY1" fmla="*/ 738130 h 1794614"/>
                  <a:gd name="connsiteX2" fmla="*/ 74852 w 2830234"/>
                  <a:gd name="connsiteY2" fmla="*/ 93365 h 1794614"/>
                  <a:gd name="connsiteX3" fmla="*/ 1241940 w 2830234"/>
                  <a:gd name="connsiteY3" fmla="*/ 116809 h 1794614"/>
                  <a:gd name="connsiteX4" fmla="*/ 1571619 w 2830234"/>
                  <a:gd name="connsiteY4" fmla="*/ 162119 h 1794614"/>
                  <a:gd name="connsiteX5" fmla="*/ 1967727 w 2830234"/>
                  <a:gd name="connsiteY5" fmla="*/ 292653 h 1794614"/>
                  <a:gd name="connsiteX6" fmla="*/ 2495216 w 2830234"/>
                  <a:gd name="connsiteY6" fmla="*/ 773299 h 1794614"/>
                  <a:gd name="connsiteX7" fmla="*/ 2809524 w 2830234"/>
                  <a:gd name="connsiteY7" fmla="*/ 949814 h 1794614"/>
                  <a:gd name="connsiteX8" fmla="*/ 2448325 w 2830234"/>
                  <a:gd name="connsiteY8" fmla="*/ 1394622 h 1794614"/>
                  <a:gd name="connsiteX9" fmla="*/ 1955956 w 2830234"/>
                  <a:gd name="connsiteY9" fmla="*/ 1734592 h 1794614"/>
                  <a:gd name="connsiteX10" fmla="*/ 1458707 w 2830234"/>
                  <a:gd name="connsiteY10" fmla="*/ 1784404 h 1794614"/>
                  <a:gd name="connsiteX11" fmla="*/ 963814 w 2830234"/>
                  <a:gd name="connsiteY11" fmla="*/ 1617362 h 1794614"/>
                  <a:gd name="connsiteX12" fmla="*/ 472302 w 2830234"/>
                  <a:gd name="connsiteY12" fmla="*/ 1324953 h 1794614"/>
                  <a:gd name="connsiteX0" fmla="*/ 472302 w 2830234"/>
                  <a:gd name="connsiteY0" fmla="*/ 1324953 h 1784736"/>
                  <a:gd name="connsiteX1" fmla="*/ 183682 w 2830234"/>
                  <a:gd name="connsiteY1" fmla="*/ 738130 h 1784736"/>
                  <a:gd name="connsiteX2" fmla="*/ 74852 w 2830234"/>
                  <a:gd name="connsiteY2" fmla="*/ 93365 h 1784736"/>
                  <a:gd name="connsiteX3" fmla="*/ 1241940 w 2830234"/>
                  <a:gd name="connsiteY3" fmla="*/ 116809 h 1784736"/>
                  <a:gd name="connsiteX4" fmla="*/ 1571619 w 2830234"/>
                  <a:gd name="connsiteY4" fmla="*/ 162119 h 1784736"/>
                  <a:gd name="connsiteX5" fmla="*/ 1967727 w 2830234"/>
                  <a:gd name="connsiteY5" fmla="*/ 292653 h 1784736"/>
                  <a:gd name="connsiteX6" fmla="*/ 2495216 w 2830234"/>
                  <a:gd name="connsiteY6" fmla="*/ 773299 h 1784736"/>
                  <a:gd name="connsiteX7" fmla="*/ 2809524 w 2830234"/>
                  <a:gd name="connsiteY7" fmla="*/ 949814 h 1784736"/>
                  <a:gd name="connsiteX8" fmla="*/ 2448325 w 2830234"/>
                  <a:gd name="connsiteY8" fmla="*/ 1394622 h 1784736"/>
                  <a:gd name="connsiteX9" fmla="*/ 2052967 w 2830234"/>
                  <a:gd name="connsiteY9" fmla="*/ 1652530 h 1784736"/>
                  <a:gd name="connsiteX10" fmla="*/ 1458707 w 2830234"/>
                  <a:gd name="connsiteY10" fmla="*/ 1784404 h 1784736"/>
                  <a:gd name="connsiteX11" fmla="*/ 963814 w 2830234"/>
                  <a:gd name="connsiteY11" fmla="*/ 1617362 h 1784736"/>
                  <a:gd name="connsiteX12" fmla="*/ 472302 w 2830234"/>
                  <a:gd name="connsiteY12" fmla="*/ 1324953 h 1784736"/>
                  <a:gd name="connsiteX0" fmla="*/ 472302 w 2830234"/>
                  <a:gd name="connsiteY0" fmla="*/ 1324953 h 1721033"/>
                  <a:gd name="connsiteX1" fmla="*/ 183682 w 2830234"/>
                  <a:gd name="connsiteY1" fmla="*/ 738130 h 1721033"/>
                  <a:gd name="connsiteX2" fmla="*/ 74852 w 2830234"/>
                  <a:gd name="connsiteY2" fmla="*/ 93365 h 1721033"/>
                  <a:gd name="connsiteX3" fmla="*/ 1241940 w 2830234"/>
                  <a:gd name="connsiteY3" fmla="*/ 116809 h 1721033"/>
                  <a:gd name="connsiteX4" fmla="*/ 1571619 w 2830234"/>
                  <a:gd name="connsiteY4" fmla="*/ 162119 h 1721033"/>
                  <a:gd name="connsiteX5" fmla="*/ 1967727 w 2830234"/>
                  <a:gd name="connsiteY5" fmla="*/ 292653 h 1721033"/>
                  <a:gd name="connsiteX6" fmla="*/ 2495216 w 2830234"/>
                  <a:gd name="connsiteY6" fmla="*/ 773299 h 1721033"/>
                  <a:gd name="connsiteX7" fmla="*/ 2809524 w 2830234"/>
                  <a:gd name="connsiteY7" fmla="*/ 949814 h 1721033"/>
                  <a:gd name="connsiteX8" fmla="*/ 2448325 w 2830234"/>
                  <a:gd name="connsiteY8" fmla="*/ 1394622 h 1721033"/>
                  <a:gd name="connsiteX9" fmla="*/ 2052967 w 2830234"/>
                  <a:gd name="connsiteY9" fmla="*/ 1652530 h 1721033"/>
                  <a:gd name="connsiteX10" fmla="*/ 1528002 w 2830234"/>
                  <a:gd name="connsiteY10" fmla="*/ 1714065 h 1721033"/>
                  <a:gd name="connsiteX11" fmla="*/ 963814 w 2830234"/>
                  <a:gd name="connsiteY11" fmla="*/ 1617362 h 1721033"/>
                  <a:gd name="connsiteX12" fmla="*/ 472302 w 2830234"/>
                  <a:gd name="connsiteY12" fmla="*/ 1324953 h 1721033"/>
                  <a:gd name="connsiteX0" fmla="*/ 472302 w 2830234"/>
                  <a:gd name="connsiteY0" fmla="*/ 1324953 h 1720180"/>
                  <a:gd name="connsiteX1" fmla="*/ 183682 w 2830234"/>
                  <a:gd name="connsiteY1" fmla="*/ 738130 h 1720180"/>
                  <a:gd name="connsiteX2" fmla="*/ 74852 w 2830234"/>
                  <a:gd name="connsiteY2" fmla="*/ 93365 h 1720180"/>
                  <a:gd name="connsiteX3" fmla="*/ 1241940 w 2830234"/>
                  <a:gd name="connsiteY3" fmla="*/ 116809 h 1720180"/>
                  <a:gd name="connsiteX4" fmla="*/ 1571619 w 2830234"/>
                  <a:gd name="connsiteY4" fmla="*/ 162119 h 1720180"/>
                  <a:gd name="connsiteX5" fmla="*/ 1967727 w 2830234"/>
                  <a:gd name="connsiteY5" fmla="*/ 292653 h 1720180"/>
                  <a:gd name="connsiteX6" fmla="*/ 2495216 w 2830234"/>
                  <a:gd name="connsiteY6" fmla="*/ 773299 h 1720180"/>
                  <a:gd name="connsiteX7" fmla="*/ 2809524 w 2830234"/>
                  <a:gd name="connsiteY7" fmla="*/ 949814 h 1720180"/>
                  <a:gd name="connsiteX8" fmla="*/ 2448325 w 2830234"/>
                  <a:gd name="connsiteY8" fmla="*/ 1394622 h 1720180"/>
                  <a:gd name="connsiteX9" fmla="*/ 2052967 w 2830234"/>
                  <a:gd name="connsiteY9" fmla="*/ 1652530 h 1720180"/>
                  <a:gd name="connsiteX10" fmla="*/ 1528002 w 2830234"/>
                  <a:gd name="connsiteY10" fmla="*/ 1714065 h 1720180"/>
                  <a:gd name="connsiteX11" fmla="*/ 839084 w 2830234"/>
                  <a:gd name="connsiteY11" fmla="*/ 1558748 h 1720180"/>
                  <a:gd name="connsiteX12" fmla="*/ 472302 w 2830234"/>
                  <a:gd name="connsiteY12" fmla="*/ 1324953 h 1720180"/>
                  <a:gd name="connsiteX0" fmla="*/ 472302 w 2830234"/>
                  <a:gd name="connsiteY0" fmla="*/ 1314570 h 1709797"/>
                  <a:gd name="connsiteX1" fmla="*/ 183682 w 2830234"/>
                  <a:gd name="connsiteY1" fmla="*/ 727747 h 1709797"/>
                  <a:gd name="connsiteX2" fmla="*/ 74852 w 2830234"/>
                  <a:gd name="connsiteY2" fmla="*/ 82982 h 1709797"/>
                  <a:gd name="connsiteX3" fmla="*/ 1241940 w 2830234"/>
                  <a:gd name="connsiteY3" fmla="*/ 106426 h 1709797"/>
                  <a:gd name="connsiteX4" fmla="*/ 1967727 w 2830234"/>
                  <a:gd name="connsiteY4" fmla="*/ 282270 h 1709797"/>
                  <a:gd name="connsiteX5" fmla="*/ 2495216 w 2830234"/>
                  <a:gd name="connsiteY5" fmla="*/ 762916 h 1709797"/>
                  <a:gd name="connsiteX6" fmla="*/ 2809524 w 2830234"/>
                  <a:gd name="connsiteY6" fmla="*/ 939431 h 1709797"/>
                  <a:gd name="connsiteX7" fmla="*/ 2448325 w 2830234"/>
                  <a:gd name="connsiteY7" fmla="*/ 1384239 h 1709797"/>
                  <a:gd name="connsiteX8" fmla="*/ 2052967 w 2830234"/>
                  <a:gd name="connsiteY8" fmla="*/ 1642147 h 1709797"/>
                  <a:gd name="connsiteX9" fmla="*/ 1528002 w 2830234"/>
                  <a:gd name="connsiteY9" fmla="*/ 1703682 h 1709797"/>
                  <a:gd name="connsiteX10" fmla="*/ 839084 w 2830234"/>
                  <a:gd name="connsiteY10" fmla="*/ 1548365 h 1709797"/>
                  <a:gd name="connsiteX11" fmla="*/ 472302 w 2830234"/>
                  <a:gd name="connsiteY11" fmla="*/ 1314570 h 1709797"/>
                  <a:gd name="connsiteX0" fmla="*/ 472302 w 2843409"/>
                  <a:gd name="connsiteY0" fmla="*/ 1314570 h 1709797"/>
                  <a:gd name="connsiteX1" fmla="*/ 183682 w 2843409"/>
                  <a:gd name="connsiteY1" fmla="*/ 727747 h 1709797"/>
                  <a:gd name="connsiteX2" fmla="*/ 74852 w 2843409"/>
                  <a:gd name="connsiteY2" fmla="*/ 82982 h 1709797"/>
                  <a:gd name="connsiteX3" fmla="*/ 1241940 w 2843409"/>
                  <a:gd name="connsiteY3" fmla="*/ 106426 h 1709797"/>
                  <a:gd name="connsiteX4" fmla="*/ 1967727 w 2843409"/>
                  <a:gd name="connsiteY4" fmla="*/ 282270 h 1709797"/>
                  <a:gd name="connsiteX5" fmla="*/ 2495216 w 2843409"/>
                  <a:gd name="connsiteY5" fmla="*/ 762916 h 1709797"/>
                  <a:gd name="connsiteX6" fmla="*/ 2809524 w 2843409"/>
                  <a:gd name="connsiteY6" fmla="*/ 939431 h 1709797"/>
                  <a:gd name="connsiteX7" fmla="*/ 2586913 w 2843409"/>
                  <a:gd name="connsiteY7" fmla="*/ 1501472 h 1709797"/>
                  <a:gd name="connsiteX8" fmla="*/ 2052967 w 2843409"/>
                  <a:gd name="connsiteY8" fmla="*/ 1642147 h 1709797"/>
                  <a:gd name="connsiteX9" fmla="*/ 1528002 w 2843409"/>
                  <a:gd name="connsiteY9" fmla="*/ 1703682 h 1709797"/>
                  <a:gd name="connsiteX10" fmla="*/ 839084 w 2843409"/>
                  <a:gd name="connsiteY10" fmla="*/ 1548365 h 1709797"/>
                  <a:gd name="connsiteX11" fmla="*/ 472302 w 2843409"/>
                  <a:gd name="connsiteY11" fmla="*/ 1314570 h 1709797"/>
                  <a:gd name="connsiteX0" fmla="*/ 472302 w 2843410"/>
                  <a:gd name="connsiteY0" fmla="*/ 1314570 h 1709797"/>
                  <a:gd name="connsiteX1" fmla="*/ 183682 w 2843410"/>
                  <a:gd name="connsiteY1" fmla="*/ 727747 h 1709797"/>
                  <a:gd name="connsiteX2" fmla="*/ 74852 w 2843410"/>
                  <a:gd name="connsiteY2" fmla="*/ 82982 h 1709797"/>
                  <a:gd name="connsiteX3" fmla="*/ 1241940 w 2843410"/>
                  <a:gd name="connsiteY3" fmla="*/ 106426 h 1709797"/>
                  <a:gd name="connsiteX4" fmla="*/ 1967727 w 2843410"/>
                  <a:gd name="connsiteY4" fmla="*/ 282270 h 1709797"/>
                  <a:gd name="connsiteX5" fmla="*/ 2495216 w 2843410"/>
                  <a:gd name="connsiteY5" fmla="*/ 762916 h 1709797"/>
                  <a:gd name="connsiteX6" fmla="*/ 2809524 w 2843410"/>
                  <a:gd name="connsiteY6" fmla="*/ 1056662 h 1709797"/>
                  <a:gd name="connsiteX7" fmla="*/ 2586913 w 2843410"/>
                  <a:gd name="connsiteY7" fmla="*/ 1501472 h 1709797"/>
                  <a:gd name="connsiteX8" fmla="*/ 2052967 w 2843410"/>
                  <a:gd name="connsiteY8" fmla="*/ 1642147 h 1709797"/>
                  <a:gd name="connsiteX9" fmla="*/ 1528002 w 2843410"/>
                  <a:gd name="connsiteY9" fmla="*/ 1703682 h 1709797"/>
                  <a:gd name="connsiteX10" fmla="*/ 839084 w 2843410"/>
                  <a:gd name="connsiteY10" fmla="*/ 1548365 h 1709797"/>
                  <a:gd name="connsiteX11" fmla="*/ 472302 w 2843410"/>
                  <a:gd name="connsiteY11" fmla="*/ 1314570 h 170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43410" h="1709797">
                    <a:moveTo>
                      <a:pt x="472302" y="1314570"/>
                    </a:moveTo>
                    <a:cubicBezTo>
                      <a:pt x="363068" y="1177800"/>
                      <a:pt x="164460" y="962320"/>
                      <a:pt x="183682" y="727747"/>
                    </a:cubicBezTo>
                    <a:cubicBezTo>
                      <a:pt x="78173" y="493177"/>
                      <a:pt x="-102948" y="159182"/>
                      <a:pt x="74852" y="82982"/>
                    </a:cubicBezTo>
                    <a:cubicBezTo>
                      <a:pt x="393011" y="-100791"/>
                      <a:pt x="926461" y="73211"/>
                      <a:pt x="1241940" y="106426"/>
                    </a:cubicBezTo>
                    <a:cubicBezTo>
                      <a:pt x="1557419" y="139641"/>
                      <a:pt x="1758848" y="172855"/>
                      <a:pt x="1967727" y="282270"/>
                    </a:cubicBezTo>
                    <a:cubicBezTo>
                      <a:pt x="2176606" y="391685"/>
                      <a:pt x="2339278" y="670974"/>
                      <a:pt x="2495216" y="762916"/>
                    </a:cubicBezTo>
                    <a:cubicBezTo>
                      <a:pt x="2651154" y="854858"/>
                      <a:pt x="2760678" y="876909"/>
                      <a:pt x="2809524" y="1056662"/>
                    </a:cubicBezTo>
                    <a:cubicBezTo>
                      <a:pt x="2905262" y="1341923"/>
                      <a:pt x="2787789" y="1417569"/>
                      <a:pt x="2586913" y="1501472"/>
                    </a:cubicBezTo>
                    <a:cubicBezTo>
                      <a:pt x="2444652" y="1632268"/>
                      <a:pt x="2217903" y="1577183"/>
                      <a:pt x="2052967" y="1642147"/>
                    </a:cubicBezTo>
                    <a:cubicBezTo>
                      <a:pt x="1888031" y="1707111"/>
                      <a:pt x="1730316" y="1719312"/>
                      <a:pt x="1528002" y="1703682"/>
                    </a:cubicBezTo>
                    <a:cubicBezTo>
                      <a:pt x="1325688" y="1688052"/>
                      <a:pt x="1029241" y="1699186"/>
                      <a:pt x="839084" y="1548365"/>
                    </a:cubicBezTo>
                    <a:cubicBezTo>
                      <a:pt x="648927" y="1491329"/>
                      <a:pt x="581536" y="1451340"/>
                      <a:pt x="472302" y="13145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B9476"/>
                  </a:gs>
                  <a:gs pos="34000">
                    <a:schemeClr val="accent2">
                      <a:lumMod val="40000"/>
                      <a:lumOff val="60000"/>
                    </a:schemeClr>
                  </a:gs>
                  <a:gs pos="84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A4512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>
                <a:solidFill>
                  <a:srgbClr val="9A4512">
                    <a:alpha val="4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29">
                <a:extLst>
                  <a:ext uri="{FF2B5EF4-FFF2-40B4-BE49-F238E27FC236}">
                    <a16:creationId xmlns:a16="http://schemas.microsoft.com/office/drawing/2014/main" id="{0B794592-71D0-E647-9FAF-8848738AE1D0}"/>
                  </a:ext>
                </a:extLst>
              </p:cNvPr>
              <p:cNvSpPr/>
              <p:nvPr/>
            </p:nvSpPr>
            <p:spPr>
              <a:xfrm>
                <a:off x="25663220" y="19946653"/>
                <a:ext cx="842794" cy="1485504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301074 h 2202500"/>
                  <a:gd name="connsiteX1" fmla="*/ 2044 w 2787185"/>
                  <a:gd name="connsiteY1" fmla="*/ 538405 h 2202500"/>
                  <a:gd name="connsiteX2" fmla="*/ 209127 w 2787185"/>
                  <a:gd name="connsiteY2" fmla="*/ 73556 h 2202500"/>
                  <a:gd name="connsiteX3" fmla="*/ 1115737 w 2787185"/>
                  <a:gd name="connsiteY3" fmla="*/ 174991 h 2202500"/>
                  <a:gd name="connsiteX4" fmla="*/ 1473134 w 2787185"/>
                  <a:gd name="connsiteY4" fmla="*/ 314084 h 2202500"/>
                  <a:gd name="connsiteX5" fmla="*/ 1772230 w 2787185"/>
                  <a:gd name="connsiteY5" fmla="*/ 585297 h 2202500"/>
                  <a:gd name="connsiteX6" fmla="*/ 2452167 w 2787185"/>
                  <a:gd name="connsiteY6" fmla="*/ 679081 h 2202500"/>
                  <a:gd name="connsiteX7" fmla="*/ 2766475 w 2787185"/>
                  <a:gd name="connsiteY7" fmla="*/ 972827 h 2202500"/>
                  <a:gd name="connsiteX8" fmla="*/ 2405276 w 2787185"/>
                  <a:gd name="connsiteY8" fmla="*/ 1417635 h 2202500"/>
                  <a:gd name="connsiteX9" fmla="*/ 1912907 w 2787185"/>
                  <a:gd name="connsiteY9" fmla="*/ 1757605 h 2202500"/>
                  <a:gd name="connsiteX10" fmla="*/ 1654999 w 2787185"/>
                  <a:gd name="connsiteY10" fmla="*/ 2144467 h 2202500"/>
                  <a:gd name="connsiteX11" fmla="*/ 1180058 w 2787185"/>
                  <a:gd name="connsiteY11" fmla="*/ 2159109 h 2202500"/>
                  <a:gd name="connsiteX12" fmla="*/ 740600 w 2787185"/>
                  <a:gd name="connsiteY12" fmla="*/ 1734158 h 2202500"/>
                  <a:gd name="connsiteX13" fmla="*/ 179793 w 2787185"/>
                  <a:gd name="connsiteY13" fmla="*/ 1301074 h 2202500"/>
                  <a:gd name="connsiteX0" fmla="*/ 179793 w 2787185"/>
                  <a:gd name="connsiteY0" fmla="*/ 1618983 h 2520409"/>
                  <a:gd name="connsiteX1" fmla="*/ 2044 w 2787185"/>
                  <a:gd name="connsiteY1" fmla="*/ 856314 h 2520409"/>
                  <a:gd name="connsiteX2" fmla="*/ 209127 w 2787185"/>
                  <a:gd name="connsiteY2" fmla="*/ 391465 h 2520409"/>
                  <a:gd name="connsiteX3" fmla="*/ 1029741 w 2787185"/>
                  <a:gd name="connsiteY3" fmla="*/ 13120 h 2520409"/>
                  <a:gd name="connsiteX4" fmla="*/ 1473134 w 2787185"/>
                  <a:gd name="connsiteY4" fmla="*/ 631993 h 2520409"/>
                  <a:gd name="connsiteX5" fmla="*/ 1772230 w 2787185"/>
                  <a:gd name="connsiteY5" fmla="*/ 903206 h 2520409"/>
                  <a:gd name="connsiteX6" fmla="*/ 2452167 w 2787185"/>
                  <a:gd name="connsiteY6" fmla="*/ 996990 h 2520409"/>
                  <a:gd name="connsiteX7" fmla="*/ 2766475 w 2787185"/>
                  <a:gd name="connsiteY7" fmla="*/ 1290736 h 2520409"/>
                  <a:gd name="connsiteX8" fmla="*/ 2405276 w 2787185"/>
                  <a:gd name="connsiteY8" fmla="*/ 1735544 h 2520409"/>
                  <a:gd name="connsiteX9" fmla="*/ 1912907 w 2787185"/>
                  <a:gd name="connsiteY9" fmla="*/ 2075514 h 2520409"/>
                  <a:gd name="connsiteX10" fmla="*/ 1654999 w 2787185"/>
                  <a:gd name="connsiteY10" fmla="*/ 2462376 h 2520409"/>
                  <a:gd name="connsiteX11" fmla="*/ 1180058 w 2787185"/>
                  <a:gd name="connsiteY11" fmla="*/ 2477018 h 2520409"/>
                  <a:gd name="connsiteX12" fmla="*/ 740600 w 2787185"/>
                  <a:gd name="connsiteY12" fmla="*/ 2052067 h 2520409"/>
                  <a:gd name="connsiteX13" fmla="*/ 179793 w 2787185"/>
                  <a:gd name="connsiteY13" fmla="*/ 1618983 h 2520409"/>
                  <a:gd name="connsiteX0" fmla="*/ 179793 w 2787185"/>
                  <a:gd name="connsiteY0" fmla="*/ 1613932 h 2515358"/>
                  <a:gd name="connsiteX1" fmla="*/ 2044 w 2787185"/>
                  <a:gd name="connsiteY1" fmla="*/ 851263 h 2515358"/>
                  <a:gd name="connsiteX2" fmla="*/ 266457 w 2787185"/>
                  <a:gd name="connsiteY2" fmla="*/ 596319 h 2515358"/>
                  <a:gd name="connsiteX3" fmla="*/ 1029741 w 2787185"/>
                  <a:gd name="connsiteY3" fmla="*/ 8069 h 2515358"/>
                  <a:gd name="connsiteX4" fmla="*/ 1473134 w 2787185"/>
                  <a:gd name="connsiteY4" fmla="*/ 626942 h 2515358"/>
                  <a:gd name="connsiteX5" fmla="*/ 1772230 w 2787185"/>
                  <a:gd name="connsiteY5" fmla="*/ 898155 h 2515358"/>
                  <a:gd name="connsiteX6" fmla="*/ 2452167 w 2787185"/>
                  <a:gd name="connsiteY6" fmla="*/ 991939 h 2515358"/>
                  <a:gd name="connsiteX7" fmla="*/ 2766475 w 2787185"/>
                  <a:gd name="connsiteY7" fmla="*/ 1285685 h 2515358"/>
                  <a:gd name="connsiteX8" fmla="*/ 2405276 w 2787185"/>
                  <a:gd name="connsiteY8" fmla="*/ 1730493 h 2515358"/>
                  <a:gd name="connsiteX9" fmla="*/ 1912907 w 2787185"/>
                  <a:gd name="connsiteY9" fmla="*/ 2070463 h 2515358"/>
                  <a:gd name="connsiteX10" fmla="*/ 1654999 w 2787185"/>
                  <a:gd name="connsiteY10" fmla="*/ 2457325 h 2515358"/>
                  <a:gd name="connsiteX11" fmla="*/ 1180058 w 2787185"/>
                  <a:gd name="connsiteY11" fmla="*/ 2471967 h 2515358"/>
                  <a:gd name="connsiteX12" fmla="*/ 740600 w 2787185"/>
                  <a:gd name="connsiteY12" fmla="*/ 2047016 h 2515358"/>
                  <a:gd name="connsiteX13" fmla="*/ 179793 w 2787185"/>
                  <a:gd name="connsiteY13" fmla="*/ 1613932 h 2515358"/>
                  <a:gd name="connsiteX0" fmla="*/ 179793 w 2787185"/>
                  <a:gd name="connsiteY0" fmla="*/ 1623650 h 2525076"/>
                  <a:gd name="connsiteX1" fmla="*/ 2044 w 2787185"/>
                  <a:gd name="connsiteY1" fmla="*/ 860981 h 2525076"/>
                  <a:gd name="connsiteX2" fmla="*/ 467114 w 2787185"/>
                  <a:gd name="connsiteY2" fmla="*/ 306175 h 2525076"/>
                  <a:gd name="connsiteX3" fmla="*/ 1029741 w 2787185"/>
                  <a:gd name="connsiteY3" fmla="*/ 17787 h 2525076"/>
                  <a:gd name="connsiteX4" fmla="*/ 1473134 w 2787185"/>
                  <a:gd name="connsiteY4" fmla="*/ 636660 h 2525076"/>
                  <a:gd name="connsiteX5" fmla="*/ 1772230 w 2787185"/>
                  <a:gd name="connsiteY5" fmla="*/ 907873 h 2525076"/>
                  <a:gd name="connsiteX6" fmla="*/ 2452167 w 2787185"/>
                  <a:gd name="connsiteY6" fmla="*/ 1001657 h 2525076"/>
                  <a:gd name="connsiteX7" fmla="*/ 2766475 w 2787185"/>
                  <a:gd name="connsiteY7" fmla="*/ 1295403 h 2525076"/>
                  <a:gd name="connsiteX8" fmla="*/ 2405276 w 2787185"/>
                  <a:gd name="connsiteY8" fmla="*/ 1740211 h 2525076"/>
                  <a:gd name="connsiteX9" fmla="*/ 1912907 w 2787185"/>
                  <a:gd name="connsiteY9" fmla="*/ 2080181 h 2525076"/>
                  <a:gd name="connsiteX10" fmla="*/ 1654999 w 2787185"/>
                  <a:gd name="connsiteY10" fmla="*/ 2467043 h 2525076"/>
                  <a:gd name="connsiteX11" fmla="*/ 1180058 w 2787185"/>
                  <a:gd name="connsiteY11" fmla="*/ 2481685 h 2525076"/>
                  <a:gd name="connsiteX12" fmla="*/ 740600 w 2787185"/>
                  <a:gd name="connsiteY12" fmla="*/ 2056734 h 2525076"/>
                  <a:gd name="connsiteX13" fmla="*/ 179793 w 2787185"/>
                  <a:gd name="connsiteY13" fmla="*/ 1623650 h 2525076"/>
                  <a:gd name="connsiteX0" fmla="*/ 19573 w 2626965"/>
                  <a:gd name="connsiteY0" fmla="*/ 1623652 h 2525078"/>
                  <a:gd name="connsiteX1" fmla="*/ 128477 w 2626965"/>
                  <a:gd name="connsiteY1" fmla="*/ 1100874 h 2525078"/>
                  <a:gd name="connsiteX2" fmla="*/ 306894 w 2626965"/>
                  <a:gd name="connsiteY2" fmla="*/ 306177 h 2525078"/>
                  <a:gd name="connsiteX3" fmla="*/ 869521 w 2626965"/>
                  <a:gd name="connsiteY3" fmla="*/ 17789 h 2525078"/>
                  <a:gd name="connsiteX4" fmla="*/ 1312914 w 2626965"/>
                  <a:gd name="connsiteY4" fmla="*/ 636662 h 2525078"/>
                  <a:gd name="connsiteX5" fmla="*/ 1612010 w 2626965"/>
                  <a:gd name="connsiteY5" fmla="*/ 907875 h 2525078"/>
                  <a:gd name="connsiteX6" fmla="*/ 2291947 w 2626965"/>
                  <a:gd name="connsiteY6" fmla="*/ 1001659 h 2525078"/>
                  <a:gd name="connsiteX7" fmla="*/ 2606255 w 2626965"/>
                  <a:gd name="connsiteY7" fmla="*/ 1295405 h 2525078"/>
                  <a:gd name="connsiteX8" fmla="*/ 2245056 w 2626965"/>
                  <a:gd name="connsiteY8" fmla="*/ 1740213 h 2525078"/>
                  <a:gd name="connsiteX9" fmla="*/ 1752687 w 2626965"/>
                  <a:gd name="connsiteY9" fmla="*/ 2080183 h 2525078"/>
                  <a:gd name="connsiteX10" fmla="*/ 1494779 w 2626965"/>
                  <a:gd name="connsiteY10" fmla="*/ 2467045 h 2525078"/>
                  <a:gd name="connsiteX11" fmla="*/ 1019838 w 2626965"/>
                  <a:gd name="connsiteY11" fmla="*/ 2481687 h 2525078"/>
                  <a:gd name="connsiteX12" fmla="*/ 580380 w 2626965"/>
                  <a:gd name="connsiteY12" fmla="*/ 2056736 h 2525078"/>
                  <a:gd name="connsiteX13" fmla="*/ 19573 w 2626965"/>
                  <a:gd name="connsiteY13" fmla="*/ 1623652 h 2525078"/>
                  <a:gd name="connsiteX0" fmla="*/ 151641 w 2501048"/>
                  <a:gd name="connsiteY0" fmla="*/ 1833556 h 2525078"/>
                  <a:gd name="connsiteX1" fmla="*/ 2560 w 2501048"/>
                  <a:gd name="connsiteY1" fmla="*/ 1100874 h 2525078"/>
                  <a:gd name="connsiteX2" fmla="*/ 180977 w 2501048"/>
                  <a:gd name="connsiteY2" fmla="*/ 306177 h 2525078"/>
                  <a:gd name="connsiteX3" fmla="*/ 743604 w 2501048"/>
                  <a:gd name="connsiteY3" fmla="*/ 17789 h 2525078"/>
                  <a:gd name="connsiteX4" fmla="*/ 1186997 w 2501048"/>
                  <a:gd name="connsiteY4" fmla="*/ 636662 h 2525078"/>
                  <a:gd name="connsiteX5" fmla="*/ 1486093 w 2501048"/>
                  <a:gd name="connsiteY5" fmla="*/ 907875 h 2525078"/>
                  <a:gd name="connsiteX6" fmla="*/ 2166030 w 2501048"/>
                  <a:gd name="connsiteY6" fmla="*/ 1001659 h 2525078"/>
                  <a:gd name="connsiteX7" fmla="*/ 2480338 w 2501048"/>
                  <a:gd name="connsiteY7" fmla="*/ 1295405 h 2525078"/>
                  <a:gd name="connsiteX8" fmla="*/ 2119139 w 2501048"/>
                  <a:gd name="connsiteY8" fmla="*/ 1740213 h 2525078"/>
                  <a:gd name="connsiteX9" fmla="*/ 1626770 w 2501048"/>
                  <a:gd name="connsiteY9" fmla="*/ 2080183 h 2525078"/>
                  <a:gd name="connsiteX10" fmla="*/ 1368862 w 2501048"/>
                  <a:gd name="connsiteY10" fmla="*/ 2467045 h 2525078"/>
                  <a:gd name="connsiteX11" fmla="*/ 893921 w 2501048"/>
                  <a:gd name="connsiteY11" fmla="*/ 2481687 h 2525078"/>
                  <a:gd name="connsiteX12" fmla="*/ 454463 w 2501048"/>
                  <a:gd name="connsiteY12" fmla="*/ 2056736 h 2525078"/>
                  <a:gd name="connsiteX13" fmla="*/ 151641 w 2501048"/>
                  <a:gd name="connsiteY13" fmla="*/ 1833556 h 2525078"/>
                  <a:gd name="connsiteX0" fmla="*/ 151639 w 2501046"/>
                  <a:gd name="connsiteY0" fmla="*/ 1833556 h 2480238"/>
                  <a:gd name="connsiteX1" fmla="*/ 2558 w 2501046"/>
                  <a:gd name="connsiteY1" fmla="*/ 1100874 h 2480238"/>
                  <a:gd name="connsiteX2" fmla="*/ 180975 w 2501046"/>
                  <a:gd name="connsiteY2" fmla="*/ 306177 h 2480238"/>
                  <a:gd name="connsiteX3" fmla="*/ 743602 w 2501046"/>
                  <a:gd name="connsiteY3" fmla="*/ 17789 h 2480238"/>
                  <a:gd name="connsiteX4" fmla="*/ 1186995 w 2501046"/>
                  <a:gd name="connsiteY4" fmla="*/ 636662 h 2480238"/>
                  <a:gd name="connsiteX5" fmla="*/ 1486091 w 2501046"/>
                  <a:gd name="connsiteY5" fmla="*/ 907875 h 2480238"/>
                  <a:gd name="connsiteX6" fmla="*/ 2166028 w 2501046"/>
                  <a:gd name="connsiteY6" fmla="*/ 1001659 h 2480238"/>
                  <a:gd name="connsiteX7" fmla="*/ 2480336 w 2501046"/>
                  <a:gd name="connsiteY7" fmla="*/ 1295405 h 2480238"/>
                  <a:gd name="connsiteX8" fmla="*/ 2119137 w 2501046"/>
                  <a:gd name="connsiteY8" fmla="*/ 1740213 h 2480238"/>
                  <a:gd name="connsiteX9" fmla="*/ 1626768 w 2501046"/>
                  <a:gd name="connsiteY9" fmla="*/ 2080183 h 2480238"/>
                  <a:gd name="connsiteX10" fmla="*/ 1368860 w 2501046"/>
                  <a:gd name="connsiteY10" fmla="*/ 2467045 h 2480238"/>
                  <a:gd name="connsiteX11" fmla="*/ 1065910 w 2501046"/>
                  <a:gd name="connsiteY11" fmla="*/ 2271784 h 2480238"/>
                  <a:gd name="connsiteX12" fmla="*/ 454461 w 2501046"/>
                  <a:gd name="connsiteY12" fmla="*/ 2056736 h 2480238"/>
                  <a:gd name="connsiteX13" fmla="*/ 151639 w 2501046"/>
                  <a:gd name="connsiteY13" fmla="*/ 1833556 h 2480238"/>
                  <a:gd name="connsiteX0" fmla="*/ 151639 w 2501046"/>
                  <a:gd name="connsiteY0" fmla="*/ 1833556 h 2467044"/>
                  <a:gd name="connsiteX1" fmla="*/ 2558 w 2501046"/>
                  <a:gd name="connsiteY1" fmla="*/ 1100874 h 2467044"/>
                  <a:gd name="connsiteX2" fmla="*/ 180975 w 2501046"/>
                  <a:gd name="connsiteY2" fmla="*/ 306177 h 2467044"/>
                  <a:gd name="connsiteX3" fmla="*/ 743602 w 2501046"/>
                  <a:gd name="connsiteY3" fmla="*/ 17789 h 2467044"/>
                  <a:gd name="connsiteX4" fmla="*/ 1186995 w 2501046"/>
                  <a:gd name="connsiteY4" fmla="*/ 636662 h 2467044"/>
                  <a:gd name="connsiteX5" fmla="*/ 1486091 w 2501046"/>
                  <a:gd name="connsiteY5" fmla="*/ 907875 h 2467044"/>
                  <a:gd name="connsiteX6" fmla="*/ 2166028 w 2501046"/>
                  <a:gd name="connsiteY6" fmla="*/ 1001659 h 2467044"/>
                  <a:gd name="connsiteX7" fmla="*/ 2480336 w 2501046"/>
                  <a:gd name="connsiteY7" fmla="*/ 1295405 h 2467044"/>
                  <a:gd name="connsiteX8" fmla="*/ 2119137 w 2501046"/>
                  <a:gd name="connsiteY8" fmla="*/ 1740213 h 2467044"/>
                  <a:gd name="connsiteX9" fmla="*/ 1626768 w 2501046"/>
                  <a:gd name="connsiteY9" fmla="*/ 2080183 h 2467044"/>
                  <a:gd name="connsiteX10" fmla="*/ 1368860 w 2501046"/>
                  <a:gd name="connsiteY10" fmla="*/ 2467045 h 2467044"/>
                  <a:gd name="connsiteX11" fmla="*/ 454461 w 2501046"/>
                  <a:gd name="connsiteY11" fmla="*/ 2056736 h 2467044"/>
                  <a:gd name="connsiteX12" fmla="*/ 151639 w 2501046"/>
                  <a:gd name="connsiteY12" fmla="*/ 1833556 h 2467044"/>
                  <a:gd name="connsiteX0" fmla="*/ 151639 w 2501046"/>
                  <a:gd name="connsiteY0" fmla="*/ 1833556 h 2287129"/>
                  <a:gd name="connsiteX1" fmla="*/ 2558 w 2501046"/>
                  <a:gd name="connsiteY1" fmla="*/ 1100874 h 2287129"/>
                  <a:gd name="connsiteX2" fmla="*/ 180975 w 2501046"/>
                  <a:gd name="connsiteY2" fmla="*/ 306177 h 2287129"/>
                  <a:gd name="connsiteX3" fmla="*/ 743602 w 2501046"/>
                  <a:gd name="connsiteY3" fmla="*/ 17789 h 2287129"/>
                  <a:gd name="connsiteX4" fmla="*/ 1186995 w 2501046"/>
                  <a:gd name="connsiteY4" fmla="*/ 636662 h 2287129"/>
                  <a:gd name="connsiteX5" fmla="*/ 1486091 w 2501046"/>
                  <a:gd name="connsiteY5" fmla="*/ 907875 h 2287129"/>
                  <a:gd name="connsiteX6" fmla="*/ 2166028 w 2501046"/>
                  <a:gd name="connsiteY6" fmla="*/ 1001659 h 2287129"/>
                  <a:gd name="connsiteX7" fmla="*/ 2480336 w 2501046"/>
                  <a:gd name="connsiteY7" fmla="*/ 1295405 h 2287129"/>
                  <a:gd name="connsiteX8" fmla="*/ 2119137 w 2501046"/>
                  <a:gd name="connsiteY8" fmla="*/ 1740213 h 2287129"/>
                  <a:gd name="connsiteX9" fmla="*/ 1626768 w 2501046"/>
                  <a:gd name="connsiteY9" fmla="*/ 2080183 h 2287129"/>
                  <a:gd name="connsiteX10" fmla="*/ 1024877 w 2501046"/>
                  <a:gd name="connsiteY10" fmla="*/ 2287129 h 2287129"/>
                  <a:gd name="connsiteX11" fmla="*/ 454461 w 2501046"/>
                  <a:gd name="connsiteY11" fmla="*/ 2056736 h 2287129"/>
                  <a:gd name="connsiteX12" fmla="*/ 151639 w 2501046"/>
                  <a:gd name="connsiteY12" fmla="*/ 1833556 h 2287129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486091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170775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8"/>
                  <a:gd name="connsiteY0" fmla="*/ 1842162 h 2295735"/>
                  <a:gd name="connsiteX1" fmla="*/ 2558 w 2501048"/>
                  <a:gd name="connsiteY1" fmla="*/ 1109480 h 2295735"/>
                  <a:gd name="connsiteX2" fmla="*/ 180975 w 2501048"/>
                  <a:gd name="connsiteY2" fmla="*/ 314783 h 2295735"/>
                  <a:gd name="connsiteX3" fmla="*/ 743602 w 2501048"/>
                  <a:gd name="connsiteY3" fmla="*/ 26395 h 2295735"/>
                  <a:gd name="connsiteX4" fmla="*/ 1170775 w 2501048"/>
                  <a:gd name="connsiteY4" fmla="*/ 916481 h 2295735"/>
                  <a:gd name="connsiteX5" fmla="*/ 2166028 w 2501048"/>
                  <a:gd name="connsiteY5" fmla="*/ 1010265 h 2295735"/>
                  <a:gd name="connsiteX6" fmla="*/ 2480337 w 2501048"/>
                  <a:gd name="connsiteY6" fmla="*/ 1094107 h 2295735"/>
                  <a:gd name="connsiteX7" fmla="*/ 2119137 w 2501048"/>
                  <a:gd name="connsiteY7" fmla="*/ 1748819 h 2295735"/>
                  <a:gd name="connsiteX8" fmla="*/ 1626768 w 2501048"/>
                  <a:gd name="connsiteY8" fmla="*/ 2088789 h 2295735"/>
                  <a:gd name="connsiteX9" fmla="*/ 1024877 w 2501048"/>
                  <a:gd name="connsiteY9" fmla="*/ 2295735 h 2295735"/>
                  <a:gd name="connsiteX10" fmla="*/ 454461 w 2501048"/>
                  <a:gd name="connsiteY10" fmla="*/ 2065342 h 2295735"/>
                  <a:gd name="connsiteX11" fmla="*/ 151639 w 2501048"/>
                  <a:gd name="connsiteY11" fmla="*/ 1842162 h 2295735"/>
                  <a:gd name="connsiteX0" fmla="*/ 151639 w 2501046"/>
                  <a:gd name="connsiteY0" fmla="*/ 1694067 h 2147640"/>
                  <a:gd name="connsiteX1" fmla="*/ 2558 w 2501046"/>
                  <a:gd name="connsiteY1" fmla="*/ 961385 h 2147640"/>
                  <a:gd name="connsiteX2" fmla="*/ 180975 w 2501046"/>
                  <a:gd name="connsiteY2" fmla="*/ 166688 h 2147640"/>
                  <a:gd name="connsiteX3" fmla="*/ 628940 w 2501046"/>
                  <a:gd name="connsiteY3" fmla="*/ 58219 h 2147640"/>
                  <a:gd name="connsiteX4" fmla="*/ 1170775 w 2501046"/>
                  <a:gd name="connsiteY4" fmla="*/ 768386 h 2147640"/>
                  <a:gd name="connsiteX5" fmla="*/ 2166028 w 2501046"/>
                  <a:gd name="connsiteY5" fmla="*/ 862170 h 2147640"/>
                  <a:gd name="connsiteX6" fmla="*/ 2480337 w 2501046"/>
                  <a:gd name="connsiteY6" fmla="*/ 946012 h 2147640"/>
                  <a:gd name="connsiteX7" fmla="*/ 2119137 w 2501046"/>
                  <a:gd name="connsiteY7" fmla="*/ 1600724 h 2147640"/>
                  <a:gd name="connsiteX8" fmla="*/ 1626768 w 2501046"/>
                  <a:gd name="connsiteY8" fmla="*/ 1940694 h 2147640"/>
                  <a:gd name="connsiteX9" fmla="*/ 1024877 w 2501046"/>
                  <a:gd name="connsiteY9" fmla="*/ 2147640 h 2147640"/>
                  <a:gd name="connsiteX10" fmla="*/ 454461 w 2501046"/>
                  <a:gd name="connsiteY10" fmla="*/ 1917247 h 2147640"/>
                  <a:gd name="connsiteX11" fmla="*/ 151639 w 2501046"/>
                  <a:gd name="connsiteY11" fmla="*/ 1694067 h 2147640"/>
                  <a:gd name="connsiteX0" fmla="*/ 367920 w 2717329"/>
                  <a:gd name="connsiteY0" fmla="*/ 1694067 h 2147640"/>
                  <a:gd name="connsiteX1" fmla="*/ 959 w 2717329"/>
                  <a:gd name="connsiteY1" fmla="*/ 1042075 h 2147640"/>
                  <a:gd name="connsiteX2" fmla="*/ 397256 w 2717329"/>
                  <a:gd name="connsiteY2" fmla="*/ 166688 h 2147640"/>
                  <a:gd name="connsiteX3" fmla="*/ 845221 w 2717329"/>
                  <a:gd name="connsiteY3" fmla="*/ 58219 h 2147640"/>
                  <a:gd name="connsiteX4" fmla="*/ 1387056 w 2717329"/>
                  <a:gd name="connsiteY4" fmla="*/ 768386 h 2147640"/>
                  <a:gd name="connsiteX5" fmla="*/ 2382309 w 2717329"/>
                  <a:gd name="connsiteY5" fmla="*/ 862170 h 2147640"/>
                  <a:gd name="connsiteX6" fmla="*/ 2696618 w 2717329"/>
                  <a:gd name="connsiteY6" fmla="*/ 946012 h 2147640"/>
                  <a:gd name="connsiteX7" fmla="*/ 2335418 w 2717329"/>
                  <a:gd name="connsiteY7" fmla="*/ 1600724 h 2147640"/>
                  <a:gd name="connsiteX8" fmla="*/ 1843049 w 2717329"/>
                  <a:gd name="connsiteY8" fmla="*/ 1940694 h 2147640"/>
                  <a:gd name="connsiteX9" fmla="*/ 1241158 w 2717329"/>
                  <a:gd name="connsiteY9" fmla="*/ 2147640 h 2147640"/>
                  <a:gd name="connsiteX10" fmla="*/ 670742 w 2717329"/>
                  <a:gd name="connsiteY10" fmla="*/ 1917247 h 2147640"/>
                  <a:gd name="connsiteX11" fmla="*/ 367920 w 2717329"/>
                  <a:gd name="connsiteY11" fmla="*/ 1694067 h 2147640"/>
                  <a:gd name="connsiteX0" fmla="*/ 20530 w 3023580"/>
                  <a:gd name="connsiteY0" fmla="*/ 1747860 h 2147640"/>
                  <a:gd name="connsiteX1" fmla="*/ 307212 w 3023580"/>
                  <a:gd name="connsiteY1" fmla="*/ 1042075 h 2147640"/>
                  <a:gd name="connsiteX2" fmla="*/ 703509 w 3023580"/>
                  <a:gd name="connsiteY2" fmla="*/ 166688 h 2147640"/>
                  <a:gd name="connsiteX3" fmla="*/ 1151474 w 3023580"/>
                  <a:gd name="connsiteY3" fmla="*/ 58219 h 2147640"/>
                  <a:gd name="connsiteX4" fmla="*/ 1693309 w 3023580"/>
                  <a:gd name="connsiteY4" fmla="*/ 768386 h 2147640"/>
                  <a:gd name="connsiteX5" fmla="*/ 2688562 w 3023580"/>
                  <a:gd name="connsiteY5" fmla="*/ 862170 h 2147640"/>
                  <a:gd name="connsiteX6" fmla="*/ 3002871 w 3023580"/>
                  <a:gd name="connsiteY6" fmla="*/ 946012 h 2147640"/>
                  <a:gd name="connsiteX7" fmla="*/ 2641671 w 3023580"/>
                  <a:gd name="connsiteY7" fmla="*/ 1600724 h 2147640"/>
                  <a:gd name="connsiteX8" fmla="*/ 2149302 w 3023580"/>
                  <a:gd name="connsiteY8" fmla="*/ 1940694 h 2147640"/>
                  <a:gd name="connsiteX9" fmla="*/ 1547411 w 3023580"/>
                  <a:gd name="connsiteY9" fmla="*/ 2147640 h 2147640"/>
                  <a:gd name="connsiteX10" fmla="*/ 976995 w 3023580"/>
                  <a:gd name="connsiteY10" fmla="*/ 1917247 h 2147640"/>
                  <a:gd name="connsiteX11" fmla="*/ 20530 w 3023580"/>
                  <a:gd name="connsiteY11" fmla="*/ 1747860 h 2147640"/>
                  <a:gd name="connsiteX0" fmla="*/ 46215 w 3049267"/>
                  <a:gd name="connsiteY0" fmla="*/ 1747860 h 2270606"/>
                  <a:gd name="connsiteX1" fmla="*/ 332897 w 3049267"/>
                  <a:gd name="connsiteY1" fmla="*/ 1042075 h 2270606"/>
                  <a:gd name="connsiteX2" fmla="*/ 729194 w 3049267"/>
                  <a:gd name="connsiteY2" fmla="*/ 166688 h 2270606"/>
                  <a:gd name="connsiteX3" fmla="*/ 1177159 w 3049267"/>
                  <a:gd name="connsiteY3" fmla="*/ 58219 h 2270606"/>
                  <a:gd name="connsiteX4" fmla="*/ 1718994 w 3049267"/>
                  <a:gd name="connsiteY4" fmla="*/ 768386 h 2270606"/>
                  <a:gd name="connsiteX5" fmla="*/ 2714247 w 3049267"/>
                  <a:gd name="connsiteY5" fmla="*/ 862170 h 2270606"/>
                  <a:gd name="connsiteX6" fmla="*/ 3028556 w 3049267"/>
                  <a:gd name="connsiteY6" fmla="*/ 946012 h 2270606"/>
                  <a:gd name="connsiteX7" fmla="*/ 2667356 w 3049267"/>
                  <a:gd name="connsiteY7" fmla="*/ 1600724 h 2270606"/>
                  <a:gd name="connsiteX8" fmla="*/ 2174987 w 3049267"/>
                  <a:gd name="connsiteY8" fmla="*/ 1940694 h 2270606"/>
                  <a:gd name="connsiteX9" fmla="*/ 1573096 w 3049267"/>
                  <a:gd name="connsiteY9" fmla="*/ 2147640 h 2270606"/>
                  <a:gd name="connsiteX10" fmla="*/ 131155 w 3049267"/>
                  <a:gd name="connsiteY10" fmla="*/ 2240007 h 2270606"/>
                  <a:gd name="connsiteX11" fmla="*/ 46215 w 3049267"/>
                  <a:gd name="connsiteY11" fmla="*/ 1747860 h 2270606"/>
                  <a:gd name="connsiteX0" fmla="*/ 46215 w 3049265"/>
                  <a:gd name="connsiteY0" fmla="*/ 1747860 h 2257141"/>
                  <a:gd name="connsiteX1" fmla="*/ 332897 w 3049265"/>
                  <a:gd name="connsiteY1" fmla="*/ 1042075 h 2257141"/>
                  <a:gd name="connsiteX2" fmla="*/ 729194 w 3049265"/>
                  <a:gd name="connsiteY2" fmla="*/ 166688 h 2257141"/>
                  <a:gd name="connsiteX3" fmla="*/ 1177159 w 3049265"/>
                  <a:gd name="connsiteY3" fmla="*/ 58219 h 2257141"/>
                  <a:gd name="connsiteX4" fmla="*/ 1718994 w 3049265"/>
                  <a:gd name="connsiteY4" fmla="*/ 768386 h 2257141"/>
                  <a:gd name="connsiteX5" fmla="*/ 2714247 w 3049265"/>
                  <a:gd name="connsiteY5" fmla="*/ 862170 h 2257141"/>
                  <a:gd name="connsiteX6" fmla="*/ 3028556 w 3049265"/>
                  <a:gd name="connsiteY6" fmla="*/ 946012 h 2257141"/>
                  <a:gd name="connsiteX7" fmla="*/ 2667356 w 3049265"/>
                  <a:gd name="connsiteY7" fmla="*/ 1600724 h 2257141"/>
                  <a:gd name="connsiteX8" fmla="*/ 2174987 w 3049265"/>
                  <a:gd name="connsiteY8" fmla="*/ 1940694 h 2257141"/>
                  <a:gd name="connsiteX9" fmla="*/ 864983 w 3049265"/>
                  <a:gd name="connsiteY9" fmla="*/ 1932467 h 2257141"/>
                  <a:gd name="connsiteX10" fmla="*/ 131155 w 3049265"/>
                  <a:gd name="connsiteY10" fmla="*/ 2240007 h 2257141"/>
                  <a:gd name="connsiteX11" fmla="*/ 46215 w 3049265"/>
                  <a:gd name="connsiteY11" fmla="*/ 1747860 h 2257141"/>
                  <a:gd name="connsiteX0" fmla="*/ 46215 w 3049267"/>
                  <a:gd name="connsiteY0" fmla="*/ 1747860 h 2261808"/>
                  <a:gd name="connsiteX1" fmla="*/ 332897 w 3049267"/>
                  <a:gd name="connsiteY1" fmla="*/ 1042075 h 2261808"/>
                  <a:gd name="connsiteX2" fmla="*/ 729194 w 3049267"/>
                  <a:gd name="connsiteY2" fmla="*/ 166688 h 2261808"/>
                  <a:gd name="connsiteX3" fmla="*/ 1177159 w 3049267"/>
                  <a:gd name="connsiteY3" fmla="*/ 58219 h 2261808"/>
                  <a:gd name="connsiteX4" fmla="*/ 1718994 w 3049267"/>
                  <a:gd name="connsiteY4" fmla="*/ 768386 h 2261808"/>
                  <a:gd name="connsiteX5" fmla="*/ 2714247 w 3049267"/>
                  <a:gd name="connsiteY5" fmla="*/ 862170 h 2261808"/>
                  <a:gd name="connsiteX6" fmla="*/ 3028556 w 3049267"/>
                  <a:gd name="connsiteY6" fmla="*/ 946012 h 2261808"/>
                  <a:gd name="connsiteX7" fmla="*/ 2667356 w 3049267"/>
                  <a:gd name="connsiteY7" fmla="*/ 1600724 h 2261808"/>
                  <a:gd name="connsiteX8" fmla="*/ 864983 w 3049267"/>
                  <a:gd name="connsiteY8" fmla="*/ 1932467 h 2261808"/>
                  <a:gd name="connsiteX9" fmla="*/ 131155 w 3049267"/>
                  <a:gd name="connsiteY9" fmla="*/ 2240007 h 2261808"/>
                  <a:gd name="connsiteX10" fmla="*/ 46215 w 3049267"/>
                  <a:gd name="connsiteY10" fmla="*/ 1747860 h 2261808"/>
                  <a:gd name="connsiteX0" fmla="*/ 46215 w 2866282"/>
                  <a:gd name="connsiteY0" fmla="*/ 1747860 h 2261806"/>
                  <a:gd name="connsiteX1" fmla="*/ 332897 w 2866282"/>
                  <a:gd name="connsiteY1" fmla="*/ 1042075 h 2261806"/>
                  <a:gd name="connsiteX2" fmla="*/ 729194 w 2866282"/>
                  <a:gd name="connsiteY2" fmla="*/ 166688 h 2261806"/>
                  <a:gd name="connsiteX3" fmla="*/ 1177159 w 2866282"/>
                  <a:gd name="connsiteY3" fmla="*/ 58219 h 2261806"/>
                  <a:gd name="connsiteX4" fmla="*/ 1718994 w 2866282"/>
                  <a:gd name="connsiteY4" fmla="*/ 768386 h 2261806"/>
                  <a:gd name="connsiteX5" fmla="*/ 2714247 w 2866282"/>
                  <a:gd name="connsiteY5" fmla="*/ 862170 h 2261806"/>
                  <a:gd name="connsiteX6" fmla="*/ 2667356 w 2866282"/>
                  <a:gd name="connsiteY6" fmla="*/ 1600724 h 2261806"/>
                  <a:gd name="connsiteX7" fmla="*/ 864983 w 2866282"/>
                  <a:gd name="connsiteY7" fmla="*/ 1932467 h 2261806"/>
                  <a:gd name="connsiteX8" fmla="*/ 131155 w 2866282"/>
                  <a:gd name="connsiteY8" fmla="*/ 2240007 h 2261806"/>
                  <a:gd name="connsiteX9" fmla="*/ 46215 w 2866282"/>
                  <a:gd name="connsiteY9" fmla="*/ 1747860 h 2261806"/>
                  <a:gd name="connsiteX0" fmla="*/ 46215 w 2729410"/>
                  <a:gd name="connsiteY0" fmla="*/ 1747860 h 2270612"/>
                  <a:gd name="connsiteX1" fmla="*/ 332897 w 2729410"/>
                  <a:gd name="connsiteY1" fmla="*/ 1042075 h 2270612"/>
                  <a:gd name="connsiteX2" fmla="*/ 729194 w 2729410"/>
                  <a:gd name="connsiteY2" fmla="*/ 166688 h 2270612"/>
                  <a:gd name="connsiteX3" fmla="*/ 1177159 w 2729410"/>
                  <a:gd name="connsiteY3" fmla="*/ 58219 h 2270612"/>
                  <a:gd name="connsiteX4" fmla="*/ 1718994 w 2729410"/>
                  <a:gd name="connsiteY4" fmla="*/ 768386 h 2270612"/>
                  <a:gd name="connsiteX5" fmla="*/ 2714247 w 2729410"/>
                  <a:gd name="connsiteY5" fmla="*/ 862170 h 2270612"/>
                  <a:gd name="connsiteX6" fmla="*/ 864983 w 2729410"/>
                  <a:gd name="connsiteY6" fmla="*/ 1932467 h 2270612"/>
                  <a:gd name="connsiteX7" fmla="*/ 131155 w 2729410"/>
                  <a:gd name="connsiteY7" fmla="*/ 2240007 h 2270612"/>
                  <a:gd name="connsiteX8" fmla="*/ 46215 w 2729410"/>
                  <a:gd name="connsiteY8" fmla="*/ 1747860 h 2270612"/>
                  <a:gd name="connsiteX0" fmla="*/ 46215 w 1723873"/>
                  <a:gd name="connsiteY0" fmla="*/ 1747860 h 2272165"/>
                  <a:gd name="connsiteX1" fmla="*/ 332897 w 1723873"/>
                  <a:gd name="connsiteY1" fmla="*/ 1042075 h 2272165"/>
                  <a:gd name="connsiteX2" fmla="*/ 729194 w 1723873"/>
                  <a:gd name="connsiteY2" fmla="*/ 166688 h 2272165"/>
                  <a:gd name="connsiteX3" fmla="*/ 1177159 w 1723873"/>
                  <a:gd name="connsiteY3" fmla="*/ 58219 h 2272165"/>
                  <a:gd name="connsiteX4" fmla="*/ 1718994 w 1723873"/>
                  <a:gd name="connsiteY4" fmla="*/ 768386 h 2272165"/>
                  <a:gd name="connsiteX5" fmla="*/ 864983 w 1723873"/>
                  <a:gd name="connsiteY5" fmla="*/ 1932467 h 2272165"/>
                  <a:gd name="connsiteX6" fmla="*/ 131155 w 1723873"/>
                  <a:gd name="connsiteY6" fmla="*/ 2240007 h 2272165"/>
                  <a:gd name="connsiteX7" fmla="*/ 46215 w 1723873"/>
                  <a:gd name="connsiteY7" fmla="*/ 1747860 h 2272165"/>
                  <a:gd name="connsiteX0" fmla="*/ 46215 w 1305323"/>
                  <a:gd name="connsiteY0" fmla="*/ 1747860 h 2272163"/>
                  <a:gd name="connsiteX1" fmla="*/ 332897 w 1305323"/>
                  <a:gd name="connsiteY1" fmla="*/ 1042075 h 2272163"/>
                  <a:gd name="connsiteX2" fmla="*/ 729194 w 1305323"/>
                  <a:gd name="connsiteY2" fmla="*/ 166688 h 2272163"/>
                  <a:gd name="connsiteX3" fmla="*/ 1177159 w 1305323"/>
                  <a:gd name="connsiteY3" fmla="*/ 58219 h 2272163"/>
                  <a:gd name="connsiteX4" fmla="*/ 1228762 w 1305323"/>
                  <a:gd name="connsiteY4" fmla="*/ 1225628 h 2272163"/>
                  <a:gd name="connsiteX5" fmla="*/ 864983 w 1305323"/>
                  <a:gd name="connsiteY5" fmla="*/ 1932467 h 2272163"/>
                  <a:gd name="connsiteX6" fmla="*/ 131155 w 1305323"/>
                  <a:gd name="connsiteY6" fmla="*/ 2240007 h 2272163"/>
                  <a:gd name="connsiteX7" fmla="*/ 46215 w 1305323"/>
                  <a:gd name="connsiteY7" fmla="*/ 1747860 h 227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5323" h="2272163">
                    <a:moveTo>
                      <a:pt x="46215" y="1747860"/>
                    </a:moveTo>
                    <a:cubicBezTo>
                      <a:pt x="79839" y="1548205"/>
                      <a:pt x="313675" y="1276648"/>
                      <a:pt x="332897" y="1042075"/>
                    </a:cubicBezTo>
                    <a:cubicBezTo>
                      <a:pt x="352119" y="807502"/>
                      <a:pt x="551394" y="242888"/>
                      <a:pt x="729194" y="166688"/>
                    </a:cubicBezTo>
                    <a:cubicBezTo>
                      <a:pt x="1047353" y="-17085"/>
                      <a:pt x="959640" y="-42064"/>
                      <a:pt x="1177159" y="58219"/>
                    </a:cubicBezTo>
                    <a:cubicBezTo>
                      <a:pt x="1394678" y="158502"/>
                      <a:pt x="1280791" y="913253"/>
                      <a:pt x="1228762" y="1225628"/>
                    </a:cubicBezTo>
                    <a:cubicBezTo>
                      <a:pt x="1176733" y="1538003"/>
                      <a:pt x="1129623" y="1687197"/>
                      <a:pt x="864983" y="1932467"/>
                    </a:cubicBezTo>
                    <a:cubicBezTo>
                      <a:pt x="600343" y="2177737"/>
                      <a:pt x="334025" y="2345589"/>
                      <a:pt x="131155" y="2240007"/>
                    </a:cubicBezTo>
                    <a:cubicBezTo>
                      <a:pt x="-71715" y="2134426"/>
                      <a:pt x="12591" y="1947515"/>
                      <a:pt x="46215" y="174786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58869"/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rgbClr val="9A4512">
                    <a:alpha val="3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2542CCE-D1EE-5B45-8108-7201A7E12D5A}"/>
                </a:ext>
              </a:extLst>
            </p:cNvPr>
            <p:cNvGrpSpPr/>
            <p:nvPr/>
          </p:nvGrpSpPr>
          <p:grpSpPr>
            <a:xfrm rot="2297355">
              <a:off x="4963366" y="3852361"/>
              <a:ext cx="1081818" cy="1494197"/>
              <a:chOff x="22362915" y="17519514"/>
              <a:chExt cx="1588047" cy="2365937"/>
            </a:xfrm>
          </p:grpSpPr>
          <p:sp>
            <p:nvSpPr>
              <p:cNvPr id="135" name="Oval 29">
                <a:extLst>
                  <a:ext uri="{FF2B5EF4-FFF2-40B4-BE49-F238E27FC236}">
                    <a16:creationId xmlns:a16="http://schemas.microsoft.com/office/drawing/2014/main" id="{56CB7741-0B4C-F24B-9583-B4E89D0572B2}"/>
                  </a:ext>
                </a:extLst>
              </p:cNvPr>
              <p:cNvSpPr/>
              <p:nvPr/>
            </p:nvSpPr>
            <p:spPr>
              <a:xfrm rot="15128627">
                <a:off x="21973970" y="17908459"/>
                <a:ext cx="2365937" cy="1588047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38537 w 2787185"/>
                  <a:gd name="connsiteY5" fmla="*/ 505983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03840 w 2787185"/>
                  <a:gd name="connsiteY4" fmla="*/ 410616 h 2357648"/>
                  <a:gd name="connsiteX5" fmla="*/ 1924678 w 2787185"/>
                  <a:gd name="connsiteY5" fmla="*/ 470814 h 2357648"/>
                  <a:gd name="connsiteX6" fmla="*/ 2452167 w 2787185"/>
                  <a:gd name="connsiteY6" fmla="*/ 951460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403840 w 2787185"/>
                  <a:gd name="connsiteY4" fmla="*/ 414089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179793 w 2787185"/>
                  <a:gd name="connsiteY0" fmla="*/ 1459695 h 2361121"/>
                  <a:gd name="connsiteX1" fmla="*/ 2044 w 2787185"/>
                  <a:gd name="connsiteY1" fmla="*/ 697026 h 2361121"/>
                  <a:gd name="connsiteX2" fmla="*/ 295123 w 2787185"/>
                  <a:gd name="connsiteY2" fmla="*/ 52258 h 2361121"/>
                  <a:gd name="connsiteX3" fmla="*/ 1198891 w 2787185"/>
                  <a:gd name="connsiteY3" fmla="*/ 298443 h 2361121"/>
                  <a:gd name="connsiteX4" fmla="*/ 1528570 w 2787185"/>
                  <a:gd name="connsiteY4" fmla="*/ 343753 h 2361121"/>
                  <a:gd name="connsiteX5" fmla="*/ 1924678 w 2787185"/>
                  <a:gd name="connsiteY5" fmla="*/ 474287 h 2361121"/>
                  <a:gd name="connsiteX6" fmla="*/ 2452167 w 2787185"/>
                  <a:gd name="connsiteY6" fmla="*/ 954933 h 2361121"/>
                  <a:gd name="connsiteX7" fmla="*/ 2766475 w 2787185"/>
                  <a:gd name="connsiteY7" fmla="*/ 1131448 h 2361121"/>
                  <a:gd name="connsiteX8" fmla="*/ 2405276 w 2787185"/>
                  <a:gd name="connsiteY8" fmla="*/ 1576256 h 2361121"/>
                  <a:gd name="connsiteX9" fmla="*/ 1912907 w 2787185"/>
                  <a:gd name="connsiteY9" fmla="*/ 1916226 h 2361121"/>
                  <a:gd name="connsiteX10" fmla="*/ 1654999 w 2787185"/>
                  <a:gd name="connsiteY10" fmla="*/ 2303088 h 2361121"/>
                  <a:gd name="connsiteX11" fmla="*/ 1180058 w 2787185"/>
                  <a:gd name="connsiteY11" fmla="*/ 2317730 h 2361121"/>
                  <a:gd name="connsiteX12" fmla="*/ 740600 w 2787185"/>
                  <a:gd name="connsiteY12" fmla="*/ 1892779 h 2361121"/>
                  <a:gd name="connsiteX13" fmla="*/ 179793 w 2787185"/>
                  <a:gd name="connsiteY13" fmla="*/ 1459695 h 2361121"/>
                  <a:gd name="connsiteX0" fmla="*/ 230668 w 2838060"/>
                  <a:gd name="connsiteY0" fmla="*/ 1278061 h 2179487"/>
                  <a:gd name="connsiteX1" fmla="*/ 52919 w 2838060"/>
                  <a:gd name="connsiteY1" fmla="*/ 515392 h 2179487"/>
                  <a:gd name="connsiteX2" fmla="*/ 82678 w 2838060"/>
                  <a:gd name="connsiteY2" fmla="*/ 93365 h 2179487"/>
                  <a:gd name="connsiteX3" fmla="*/ 1249766 w 2838060"/>
                  <a:gd name="connsiteY3" fmla="*/ 116809 h 2179487"/>
                  <a:gd name="connsiteX4" fmla="*/ 1579445 w 2838060"/>
                  <a:gd name="connsiteY4" fmla="*/ 162119 h 2179487"/>
                  <a:gd name="connsiteX5" fmla="*/ 1975553 w 2838060"/>
                  <a:gd name="connsiteY5" fmla="*/ 292653 h 2179487"/>
                  <a:gd name="connsiteX6" fmla="*/ 2503042 w 2838060"/>
                  <a:gd name="connsiteY6" fmla="*/ 773299 h 2179487"/>
                  <a:gd name="connsiteX7" fmla="*/ 2817350 w 2838060"/>
                  <a:gd name="connsiteY7" fmla="*/ 949814 h 2179487"/>
                  <a:gd name="connsiteX8" fmla="*/ 2456151 w 2838060"/>
                  <a:gd name="connsiteY8" fmla="*/ 1394622 h 2179487"/>
                  <a:gd name="connsiteX9" fmla="*/ 1963782 w 2838060"/>
                  <a:gd name="connsiteY9" fmla="*/ 1734592 h 2179487"/>
                  <a:gd name="connsiteX10" fmla="*/ 1705874 w 2838060"/>
                  <a:gd name="connsiteY10" fmla="*/ 2121454 h 2179487"/>
                  <a:gd name="connsiteX11" fmla="*/ 1230933 w 2838060"/>
                  <a:gd name="connsiteY11" fmla="*/ 2136096 h 2179487"/>
                  <a:gd name="connsiteX12" fmla="*/ 791475 w 2838060"/>
                  <a:gd name="connsiteY12" fmla="*/ 1711145 h 2179487"/>
                  <a:gd name="connsiteX13" fmla="*/ 230668 w 2838060"/>
                  <a:gd name="connsiteY13" fmla="*/ 1278061 h 2179487"/>
                  <a:gd name="connsiteX0" fmla="*/ 212114 w 2819506"/>
                  <a:gd name="connsiteY0" fmla="*/ 1278061 h 2179487"/>
                  <a:gd name="connsiteX1" fmla="*/ 117519 w 2819506"/>
                  <a:gd name="connsiteY1" fmla="*/ 831915 h 2179487"/>
                  <a:gd name="connsiteX2" fmla="*/ 64124 w 2819506"/>
                  <a:gd name="connsiteY2" fmla="*/ 93365 h 2179487"/>
                  <a:gd name="connsiteX3" fmla="*/ 1231212 w 2819506"/>
                  <a:gd name="connsiteY3" fmla="*/ 116809 h 2179487"/>
                  <a:gd name="connsiteX4" fmla="*/ 1560891 w 2819506"/>
                  <a:gd name="connsiteY4" fmla="*/ 162119 h 2179487"/>
                  <a:gd name="connsiteX5" fmla="*/ 1956999 w 2819506"/>
                  <a:gd name="connsiteY5" fmla="*/ 292653 h 2179487"/>
                  <a:gd name="connsiteX6" fmla="*/ 2484488 w 2819506"/>
                  <a:gd name="connsiteY6" fmla="*/ 773299 h 2179487"/>
                  <a:gd name="connsiteX7" fmla="*/ 2798796 w 2819506"/>
                  <a:gd name="connsiteY7" fmla="*/ 949814 h 2179487"/>
                  <a:gd name="connsiteX8" fmla="*/ 2437597 w 2819506"/>
                  <a:gd name="connsiteY8" fmla="*/ 1394622 h 2179487"/>
                  <a:gd name="connsiteX9" fmla="*/ 1945228 w 2819506"/>
                  <a:gd name="connsiteY9" fmla="*/ 1734592 h 2179487"/>
                  <a:gd name="connsiteX10" fmla="*/ 1687320 w 2819506"/>
                  <a:gd name="connsiteY10" fmla="*/ 2121454 h 2179487"/>
                  <a:gd name="connsiteX11" fmla="*/ 1212379 w 2819506"/>
                  <a:gd name="connsiteY11" fmla="*/ 2136096 h 2179487"/>
                  <a:gd name="connsiteX12" fmla="*/ 772921 w 2819506"/>
                  <a:gd name="connsiteY12" fmla="*/ 1711145 h 2179487"/>
                  <a:gd name="connsiteX13" fmla="*/ 212114 w 2819506"/>
                  <a:gd name="connsiteY13" fmla="*/ 1278061 h 2179487"/>
                  <a:gd name="connsiteX0" fmla="*/ 237126 w 2844518"/>
                  <a:gd name="connsiteY0" fmla="*/ 1278061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237126 w 2844518"/>
                  <a:gd name="connsiteY13" fmla="*/ 1278061 h 2179487"/>
                  <a:gd name="connsiteX0" fmla="*/ 486586 w 2844518"/>
                  <a:gd name="connsiteY0" fmla="*/ 1324953 h 2179487"/>
                  <a:gd name="connsiteX1" fmla="*/ 142531 w 2844518"/>
                  <a:gd name="connsiteY1" fmla="*/ 831915 h 2179487"/>
                  <a:gd name="connsiteX2" fmla="*/ 89136 w 2844518"/>
                  <a:gd name="connsiteY2" fmla="*/ 93365 h 2179487"/>
                  <a:gd name="connsiteX3" fmla="*/ 1256224 w 2844518"/>
                  <a:gd name="connsiteY3" fmla="*/ 116809 h 2179487"/>
                  <a:gd name="connsiteX4" fmla="*/ 1585903 w 2844518"/>
                  <a:gd name="connsiteY4" fmla="*/ 162119 h 2179487"/>
                  <a:gd name="connsiteX5" fmla="*/ 1982011 w 2844518"/>
                  <a:gd name="connsiteY5" fmla="*/ 292653 h 2179487"/>
                  <a:gd name="connsiteX6" fmla="*/ 2509500 w 2844518"/>
                  <a:gd name="connsiteY6" fmla="*/ 773299 h 2179487"/>
                  <a:gd name="connsiteX7" fmla="*/ 2823808 w 2844518"/>
                  <a:gd name="connsiteY7" fmla="*/ 949814 h 2179487"/>
                  <a:gd name="connsiteX8" fmla="*/ 2462609 w 2844518"/>
                  <a:gd name="connsiteY8" fmla="*/ 1394622 h 2179487"/>
                  <a:gd name="connsiteX9" fmla="*/ 1970240 w 2844518"/>
                  <a:gd name="connsiteY9" fmla="*/ 1734592 h 2179487"/>
                  <a:gd name="connsiteX10" fmla="*/ 1712332 w 2844518"/>
                  <a:gd name="connsiteY10" fmla="*/ 2121454 h 2179487"/>
                  <a:gd name="connsiteX11" fmla="*/ 1237391 w 2844518"/>
                  <a:gd name="connsiteY11" fmla="*/ 2136096 h 2179487"/>
                  <a:gd name="connsiteX12" fmla="*/ 797933 w 2844518"/>
                  <a:gd name="connsiteY12" fmla="*/ 1711145 h 2179487"/>
                  <a:gd name="connsiteX13" fmla="*/ 486586 w 2844518"/>
                  <a:gd name="connsiteY13" fmla="*/ 1324953 h 2179487"/>
                  <a:gd name="connsiteX0" fmla="*/ 472302 w 2830234"/>
                  <a:gd name="connsiteY0" fmla="*/ 1324953 h 2179487"/>
                  <a:gd name="connsiteX1" fmla="*/ 183682 w 2830234"/>
                  <a:gd name="connsiteY1" fmla="*/ 738130 h 2179487"/>
                  <a:gd name="connsiteX2" fmla="*/ 74852 w 2830234"/>
                  <a:gd name="connsiteY2" fmla="*/ 93365 h 2179487"/>
                  <a:gd name="connsiteX3" fmla="*/ 1241940 w 2830234"/>
                  <a:gd name="connsiteY3" fmla="*/ 116809 h 2179487"/>
                  <a:gd name="connsiteX4" fmla="*/ 1571619 w 2830234"/>
                  <a:gd name="connsiteY4" fmla="*/ 162119 h 2179487"/>
                  <a:gd name="connsiteX5" fmla="*/ 1967727 w 2830234"/>
                  <a:gd name="connsiteY5" fmla="*/ 292653 h 2179487"/>
                  <a:gd name="connsiteX6" fmla="*/ 2495216 w 2830234"/>
                  <a:gd name="connsiteY6" fmla="*/ 773299 h 2179487"/>
                  <a:gd name="connsiteX7" fmla="*/ 2809524 w 2830234"/>
                  <a:gd name="connsiteY7" fmla="*/ 949814 h 2179487"/>
                  <a:gd name="connsiteX8" fmla="*/ 2448325 w 2830234"/>
                  <a:gd name="connsiteY8" fmla="*/ 1394622 h 2179487"/>
                  <a:gd name="connsiteX9" fmla="*/ 1955956 w 2830234"/>
                  <a:gd name="connsiteY9" fmla="*/ 1734592 h 2179487"/>
                  <a:gd name="connsiteX10" fmla="*/ 1698048 w 2830234"/>
                  <a:gd name="connsiteY10" fmla="*/ 2121454 h 2179487"/>
                  <a:gd name="connsiteX11" fmla="*/ 1223107 w 2830234"/>
                  <a:gd name="connsiteY11" fmla="*/ 2136096 h 2179487"/>
                  <a:gd name="connsiteX12" fmla="*/ 783649 w 2830234"/>
                  <a:gd name="connsiteY12" fmla="*/ 1711145 h 2179487"/>
                  <a:gd name="connsiteX13" fmla="*/ 472302 w 2830234"/>
                  <a:gd name="connsiteY13" fmla="*/ 1324953 h 2179487"/>
                  <a:gd name="connsiteX0" fmla="*/ 472302 w 2830234"/>
                  <a:gd name="connsiteY0" fmla="*/ 1324953 h 2186034"/>
                  <a:gd name="connsiteX1" fmla="*/ 183682 w 2830234"/>
                  <a:gd name="connsiteY1" fmla="*/ 738130 h 2186034"/>
                  <a:gd name="connsiteX2" fmla="*/ 74852 w 2830234"/>
                  <a:gd name="connsiteY2" fmla="*/ 93365 h 2186034"/>
                  <a:gd name="connsiteX3" fmla="*/ 1241940 w 2830234"/>
                  <a:gd name="connsiteY3" fmla="*/ 116809 h 2186034"/>
                  <a:gd name="connsiteX4" fmla="*/ 1571619 w 2830234"/>
                  <a:gd name="connsiteY4" fmla="*/ 162119 h 2186034"/>
                  <a:gd name="connsiteX5" fmla="*/ 1967727 w 2830234"/>
                  <a:gd name="connsiteY5" fmla="*/ 292653 h 2186034"/>
                  <a:gd name="connsiteX6" fmla="*/ 2495216 w 2830234"/>
                  <a:gd name="connsiteY6" fmla="*/ 773299 h 2186034"/>
                  <a:gd name="connsiteX7" fmla="*/ 2809524 w 2830234"/>
                  <a:gd name="connsiteY7" fmla="*/ 949814 h 2186034"/>
                  <a:gd name="connsiteX8" fmla="*/ 2448325 w 2830234"/>
                  <a:gd name="connsiteY8" fmla="*/ 1394622 h 2186034"/>
                  <a:gd name="connsiteX9" fmla="*/ 1955956 w 2830234"/>
                  <a:gd name="connsiteY9" fmla="*/ 1734592 h 2186034"/>
                  <a:gd name="connsiteX10" fmla="*/ 1698048 w 2830234"/>
                  <a:gd name="connsiteY10" fmla="*/ 2121454 h 2186034"/>
                  <a:gd name="connsiteX11" fmla="*/ 1223107 w 2830234"/>
                  <a:gd name="connsiteY11" fmla="*/ 2136096 h 2186034"/>
                  <a:gd name="connsiteX12" fmla="*/ 963814 w 2830234"/>
                  <a:gd name="connsiteY12" fmla="*/ 1617362 h 2186034"/>
                  <a:gd name="connsiteX13" fmla="*/ 472302 w 2830234"/>
                  <a:gd name="connsiteY13" fmla="*/ 1324953 h 2186034"/>
                  <a:gd name="connsiteX0" fmla="*/ 472302 w 2830234"/>
                  <a:gd name="connsiteY0" fmla="*/ 1324953 h 2130115"/>
                  <a:gd name="connsiteX1" fmla="*/ 183682 w 2830234"/>
                  <a:gd name="connsiteY1" fmla="*/ 738130 h 2130115"/>
                  <a:gd name="connsiteX2" fmla="*/ 74852 w 2830234"/>
                  <a:gd name="connsiteY2" fmla="*/ 93365 h 2130115"/>
                  <a:gd name="connsiteX3" fmla="*/ 1241940 w 2830234"/>
                  <a:gd name="connsiteY3" fmla="*/ 116809 h 2130115"/>
                  <a:gd name="connsiteX4" fmla="*/ 1571619 w 2830234"/>
                  <a:gd name="connsiteY4" fmla="*/ 162119 h 2130115"/>
                  <a:gd name="connsiteX5" fmla="*/ 1967727 w 2830234"/>
                  <a:gd name="connsiteY5" fmla="*/ 292653 h 2130115"/>
                  <a:gd name="connsiteX6" fmla="*/ 2495216 w 2830234"/>
                  <a:gd name="connsiteY6" fmla="*/ 773299 h 2130115"/>
                  <a:gd name="connsiteX7" fmla="*/ 2809524 w 2830234"/>
                  <a:gd name="connsiteY7" fmla="*/ 949814 h 2130115"/>
                  <a:gd name="connsiteX8" fmla="*/ 2448325 w 2830234"/>
                  <a:gd name="connsiteY8" fmla="*/ 1394622 h 2130115"/>
                  <a:gd name="connsiteX9" fmla="*/ 1955956 w 2830234"/>
                  <a:gd name="connsiteY9" fmla="*/ 1734592 h 2130115"/>
                  <a:gd name="connsiteX10" fmla="*/ 1698048 w 2830234"/>
                  <a:gd name="connsiteY10" fmla="*/ 2121454 h 2130115"/>
                  <a:gd name="connsiteX11" fmla="*/ 1458707 w 2830234"/>
                  <a:gd name="connsiteY11" fmla="*/ 1784404 h 2130115"/>
                  <a:gd name="connsiteX12" fmla="*/ 963814 w 2830234"/>
                  <a:gd name="connsiteY12" fmla="*/ 1617362 h 2130115"/>
                  <a:gd name="connsiteX13" fmla="*/ 472302 w 2830234"/>
                  <a:gd name="connsiteY13" fmla="*/ 1324953 h 2130115"/>
                  <a:gd name="connsiteX0" fmla="*/ 472302 w 2830234"/>
                  <a:gd name="connsiteY0" fmla="*/ 1324953 h 1794614"/>
                  <a:gd name="connsiteX1" fmla="*/ 183682 w 2830234"/>
                  <a:gd name="connsiteY1" fmla="*/ 738130 h 1794614"/>
                  <a:gd name="connsiteX2" fmla="*/ 74852 w 2830234"/>
                  <a:gd name="connsiteY2" fmla="*/ 93365 h 1794614"/>
                  <a:gd name="connsiteX3" fmla="*/ 1241940 w 2830234"/>
                  <a:gd name="connsiteY3" fmla="*/ 116809 h 1794614"/>
                  <a:gd name="connsiteX4" fmla="*/ 1571619 w 2830234"/>
                  <a:gd name="connsiteY4" fmla="*/ 162119 h 1794614"/>
                  <a:gd name="connsiteX5" fmla="*/ 1967727 w 2830234"/>
                  <a:gd name="connsiteY5" fmla="*/ 292653 h 1794614"/>
                  <a:gd name="connsiteX6" fmla="*/ 2495216 w 2830234"/>
                  <a:gd name="connsiteY6" fmla="*/ 773299 h 1794614"/>
                  <a:gd name="connsiteX7" fmla="*/ 2809524 w 2830234"/>
                  <a:gd name="connsiteY7" fmla="*/ 949814 h 1794614"/>
                  <a:gd name="connsiteX8" fmla="*/ 2448325 w 2830234"/>
                  <a:gd name="connsiteY8" fmla="*/ 1394622 h 1794614"/>
                  <a:gd name="connsiteX9" fmla="*/ 1955956 w 2830234"/>
                  <a:gd name="connsiteY9" fmla="*/ 1734592 h 1794614"/>
                  <a:gd name="connsiteX10" fmla="*/ 1458707 w 2830234"/>
                  <a:gd name="connsiteY10" fmla="*/ 1784404 h 1794614"/>
                  <a:gd name="connsiteX11" fmla="*/ 963814 w 2830234"/>
                  <a:gd name="connsiteY11" fmla="*/ 1617362 h 1794614"/>
                  <a:gd name="connsiteX12" fmla="*/ 472302 w 2830234"/>
                  <a:gd name="connsiteY12" fmla="*/ 1324953 h 1794614"/>
                  <a:gd name="connsiteX0" fmla="*/ 472302 w 2830234"/>
                  <a:gd name="connsiteY0" fmla="*/ 1324953 h 1784736"/>
                  <a:gd name="connsiteX1" fmla="*/ 183682 w 2830234"/>
                  <a:gd name="connsiteY1" fmla="*/ 738130 h 1784736"/>
                  <a:gd name="connsiteX2" fmla="*/ 74852 w 2830234"/>
                  <a:gd name="connsiteY2" fmla="*/ 93365 h 1784736"/>
                  <a:gd name="connsiteX3" fmla="*/ 1241940 w 2830234"/>
                  <a:gd name="connsiteY3" fmla="*/ 116809 h 1784736"/>
                  <a:gd name="connsiteX4" fmla="*/ 1571619 w 2830234"/>
                  <a:gd name="connsiteY4" fmla="*/ 162119 h 1784736"/>
                  <a:gd name="connsiteX5" fmla="*/ 1967727 w 2830234"/>
                  <a:gd name="connsiteY5" fmla="*/ 292653 h 1784736"/>
                  <a:gd name="connsiteX6" fmla="*/ 2495216 w 2830234"/>
                  <a:gd name="connsiteY6" fmla="*/ 773299 h 1784736"/>
                  <a:gd name="connsiteX7" fmla="*/ 2809524 w 2830234"/>
                  <a:gd name="connsiteY7" fmla="*/ 949814 h 1784736"/>
                  <a:gd name="connsiteX8" fmla="*/ 2448325 w 2830234"/>
                  <a:gd name="connsiteY8" fmla="*/ 1394622 h 1784736"/>
                  <a:gd name="connsiteX9" fmla="*/ 2052967 w 2830234"/>
                  <a:gd name="connsiteY9" fmla="*/ 1652530 h 1784736"/>
                  <a:gd name="connsiteX10" fmla="*/ 1458707 w 2830234"/>
                  <a:gd name="connsiteY10" fmla="*/ 1784404 h 1784736"/>
                  <a:gd name="connsiteX11" fmla="*/ 963814 w 2830234"/>
                  <a:gd name="connsiteY11" fmla="*/ 1617362 h 1784736"/>
                  <a:gd name="connsiteX12" fmla="*/ 472302 w 2830234"/>
                  <a:gd name="connsiteY12" fmla="*/ 1324953 h 1784736"/>
                  <a:gd name="connsiteX0" fmla="*/ 472302 w 2830234"/>
                  <a:gd name="connsiteY0" fmla="*/ 1324953 h 1721033"/>
                  <a:gd name="connsiteX1" fmla="*/ 183682 w 2830234"/>
                  <a:gd name="connsiteY1" fmla="*/ 738130 h 1721033"/>
                  <a:gd name="connsiteX2" fmla="*/ 74852 w 2830234"/>
                  <a:gd name="connsiteY2" fmla="*/ 93365 h 1721033"/>
                  <a:gd name="connsiteX3" fmla="*/ 1241940 w 2830234"/>
                  <a:gd name="connsiteY3" fmla="*/ 116809 h 1721033"/>
                  <a:gd name="connsiteX4" fmla="*/ 1571619 w 2830234"/>
                  <a:gd name="connsiteY4" fmla="*/ 162119 h 1721033"/>
                  <a:gd name="connsiteX5" fmla="*/ 1967727 w 2830234"/>
                  <a:gd name="connsiteY5" fmla="*/ 292653 h 1721033"/>
                  <a:gd name="connsiteX6" fmla="*/ 2495216 w 2830234"/>
                  <a:gd name="connsiteY6" fmla="*/ 773299 h 1721033"/>
                  <a:gd name="connsiteX7" fmla="*/ 2809524 w 2830234"/>
                  <a:gd name="connsiteY7" fmla="*/ 949814 h 1721033"/>
                  <a:gd name="connsiteX8" fmla="*/ 2448325 w 2830234"/>
                  <a:gd name="connsiteY8" fmla="*/ 1394622 h 1721033"/>
                  <a:gd name="connsiteX9" fmla="*/ 2052967 w 2830234"/>
                  <a:gd name="connsiteY9" fmla="*/ 1652530 h 1721033"/>
                  <a:gd name="connsiteX10" fmla="*/ 1528002 w 2830234"/>
                  <a:gd name="connsiteY10" fmla="*/ 1714065 h 1721033"/>
                  <a:gd name="connsiteX11" fmla="*/ 963814 w 2830234"/>
                  <a:gd name="connsiteY11" fmla="*/ 1617362 h 1721033"/>
                  <a:gd name="connsiteX12" fmla="*/ 472302 w 2830234"/>
                  <a:gd name="connsiteY12" fmla="*/ 1324953 h 1721033"/>
                  <a:gd name="connsiteX0" fmla="*/ 472302 w 2830234"/>
                  <a:gd name="connsiteY0" fmla="*/ 1324953 h 1720180"/>
                  <a:gd name="connsiteX1" fmla="*/ 183682 w 2830234"/>
                  <a:gd name="connsiteY1" fmla="*/ 738130 h 1720180"/>
                  <a:gd name="connsiteX2" fmla="*/ 74852 w 2830234"/>
                  <a:gd name="connsiteY2" fmla="*/ 93365 h 1720180"/>
                  <a:gd name="connsiteX3" fmla="*/ 1241940 w 2830234"/>
                  <a:gd name="connsiteY3" fmla="*/ 116809 h 1720180"/>
                  <a:gd name="connsiteX4" fmla="*/ 1571619 w 2830234"/>
                  <a:gd name="connsiteY4" fmla="*/ 162119 h 1720180"/>
                  <a:gd name="connsiteX5" fmla="*/ 1967727 w 2830234"/>
                  <a:gd name="connsiteY5" fmla="*/ 292653 h 1720180"/>
                  <a:gd name="connsiteX6" fmla="*/ 2495216 w 2830234"/>
                  <a:gd name="connsiteY6" fmla="*/ 773299 h 1720180"/>
                  <a:gd name="connsiteX7" fmla="*/ 2809524 w 2830234"/>
                  <a:gd name="connsiteY7" fmla="*/ 949814 h 1720180"/>
                  <a:gd name="connsiteX8" fmla="*/ 2448325 w 2830234"/>
                  <a:gd name="connsiteY8" fmla="*/ 1394622 h 1720180"/>
                  <a:gd name="connsiteX9" fmla="*/ 2052967 w 2830234"/>
                  <a:gd name="connsiteY9" fmla="*/ 1652530 h 1720180"/>
                  <a:gd name="connsiteX10" fmla="*/ 1528002 w 2830234"/>
                  <a:gd name="connsiteY10" fmla="*/ 1714065 h 1720180"/>
                  <a:gd name="connsiteX11" fmla="*/ 839084 w 2830234"/>
                  <a:gd name="connsiteY11" fmla="*/ 1558748 h 1720180"/>
                  <a:gd name="connsiteX12" fmla="*/ 472302 w 2830234"/>
                  <a:gd name="connsiteY12" fmla="*/ 1324953 h 1720180"/>
                  <a:gd name="connsiteX0" fmla="*/ 472302 w 2830234"/>
                  <a:gd name="connsiteY0" fmla="*/ 1314570 h 1709797"/>
                  <a:gd name="connsiteX1" fmla="*/ 183682 w 2830234"/>
                  <a:gd name="connsiteY1" fmla="*/ 727747 h 1709797"/>
                  <a:gd name="connsiteX2" fmla="*/ 74852 w 2830234"/>
                  <a:gd name="connsiteY2" fmla="*/ 82982 h 1709797"/>
                  <a:gd name="connsiteX3" fmla="*/ 1241940 w 2830234"/>
                  <a:gd name="connsiteY3" fmla="*/ 106426 h 1709797"/>
                  <a:gd name="connsiteX4" fmla="*/ 1967727 w 2830234"/>
                  <a:gd name="connsiteY4" fmla="*/ 282270 h 1709797"/>
                  <a:gd name="connsiteX5" fmla="*/ 2495216 w 2830234"/>
                  <a:gd name="connsiteY5" fmla="*/ 762916 h 1709797"/>
                  <a:gd name="connsiteX6" fmla="*/ 2809524 w 2830234"/>
                  <a:gd name="connsiteY6" fmla="*/ 939431 h 1709797"/>
                  <a:gd name="connsiteX7" fmla="*/ 2448325 w 2830234"/>
                  <a:gd name="connsiteY7" fmla="*/ 1384239 h 1709797"/>
                  <a:gd name="connsiteX8" fmla="*/ 2052967 w 2830234"/>
                  <a:gd name="connsiteY8" fmla="*/ 1642147 h 1709797"/>
                  <a:gd name="connsiteX9" fmla="*/ 1528002 w 2830234"/>
                  <a:gd name="connsiteY9" fmla="*/ 1703682 h 1709797"/>
                  <a:gd name="connsiteX10" fmla="*/ 839084 w 2830234"/>
                  <a:gd name="connsiteY10" fmla="*/ 1548365 h 1709797"/>
                  <a:gd name="connsiteX11" fmla="*/ 472302 w 2830234"/>
                  <a:gd name="connsiteY11" fmla="*/ 1314570 h 1709797"/>
                  <a:gd name="connsiteX0" fmla="*/ 472302 w 2843409"/>
                  <a:gd name="connsiteY0" fmla="*/ 1314570 h 1709797"/>
                  <a:gd name="connsiteX1" fmla="*/ 183682 w 2843409"/>
                  <a:gd name="connsiteY1" fmla="*/ 727747 h 1709797"/>
                  <a:gd name="connsiteX2" fmla="*/ 74852 w 2843409"/>
                  <a:gd name="connsiteY2" fmla="*/ 82982 h 1709797"/>
                  <a:gd name="connsiteX3" fmla="*/ 1241940 w 2843409"/>
                  <a:gd name="connsiteY3" fmla="*/ 106426 h 1709797"/>
                  <a:gd name="connsiteX4" fmla="*/ 1967727 w 2843409"/>
                  <a:gd name="connsiteY4" fmla="*/ 282270 h 1709797"/>
                  <a:gd name="connsiteX5" fmla="*/ 2495216 w 2843409"/>
                  <a:gd name="connsiteY5" fmla="*/ 762916 h 1709797"/>
                  <a:gd name="connsiteX6" fmla="*/ 2809524 w 2843409"/>
                  <a:gd name="connsiteY6" fmla="*/ 939431 h 1709797"/>
                  <a:gd name="connsiteX7" fmla="*/ 2586913 w 2843409"/>
                  <a:gd name="connsiteY7" fmla="*/ 1501472 h 1709797"/>
                  <a:gd name="connsiteX8" fmla="*/ 2052967 w 2843409"/>
                  <a:gd name="connsiteY8" fmla="*/ 1642147 h 1709797"/>
                  <a:gd name="connsiteX9" fmla="*/ 1528002 w 2843409"/>
                  <a:gd name="connsiteY9" fmla="*/ 1703682 h 1709797"/>
                  <a:gd name="connsiteX10" fmla="*/ 839084 w 2843409"/>
                  <a:gd name="connsiteY10" fmla="*/ 1548365 h 1709797"/>
                  <a:gd name="connsiteX11" fmla="*/ 472302 w 2843409"/>
                  <a:gd name="connsiteY11" fmla="*/ 1314570 h 1709797"/>
                  <a:gd name="connsiteX0" fmla="*/ 472302 w 2843410"/>
                  <a:gd name="connsiteY0" fmla="*/ 1314570 h 1709797"/>
                  <a:gd name="connsiteX1" fmla="*/ 183682 w 2843410"/>
                  <a:gd name="connsiteY1" fmla="*/ 727747 h 1709797"/>
                  <a:gd name="connsiteX2" fmla="*/ 74852 w 2843410"/>
                  <a:gd name="connsiteY2" fmla="*/ 82982 h 1709797"/>
                  <a:gd name="connsiteX3" fmla="*/ 1241940 w 2843410"/>
                  <a:gd name="connsiteY3" fmla="*/ 106426 h 1709797"/>
                  <a:gd name="connsiteX4" fmla="*/ 1967727 w 2843410"/>
                  <a:gd name="connsiteY4" fmla="*/ 282270 h 1709797"/>
                  <a:gd name="connsiteX5" fmla="*/ 2495216 w 2843410"/>
                  <a:gd name="connsiteY5" fmla="*/ 762916 h 1709797"/>
                  <a:gd name="connsiteX6" fmla="*/ 2809524 w 2843410"/>
                  <a:gd name="connsiteY6" fmla="*/ 1056662 h 1709797"/>
                  <a:gd name="connsiteX7" fmla="*/ 2586913 w 2843410"/>
                  <a:gd name="connsiteY7" fmla="*/ 1501472 h 1709797"/>
                  <a:gd name="connsiteX8" fmla="*/ 2052967 w 2843410"/>
                  <a:gd name="connsiteY8" fmla="*/ 1642147 h 1709797"/>
                  <a:gd name="connsiteX9" fmla="*/ 1528002 w 2843410"/>
                  <a:gd name="connsiteY9" fmla="*/ 1703682 h 1709797"/>
                  <a:gd name="connsiteX10" fmla="*/ 839084 w 2843410"/>
                  <a:gd name="connsiteY10" fmla="*/ 1548365 h 1709797"/>
                  <a:gd name="connsiteX11" fmla="*/ 472302 w 2843410"/>
                  <a:gd name="connsiteY11" fmla="*/ 1314570 h 1709797"/>
                  <a:gd name="connsiteX0" fmla="*/ 472302 w 2769425"/>
                  <a:gd name="connsiteY0" fmla="*/ 1314570 h 1709797"/>
                  <a:gd name="connsiteX1" fmla="*/ 183682 w 2769425"/>
                  <a:gd name="connsiteY1" fmla="*/ 727747 h 1709797"/>
                  <a:gd name="connsiteX2" fmla="*/ 74852 w 2769425"/>
                  <a:gd name="connsiteY2" fmla="*/ 82982 h 1709797"/>
                  <a:gd name="connsiteX3" fmla="*/ 1241940 w 2769425"/>
                  <a:gd name="connsiteY3" fmla="*/ 106426 h 1709797"/>
                  <a:gd name="connsiteX4" fmla="*/ 1967727 w 2769425"/>
                  <a:gd name="connsiteY4" fmla="*/ 282270 h 1709797"/>
                  <a:gd name="connsiteX5" fmla="*/ 2495216 w 2769425"/>
                  <a:gd name="connsiteY5" fmla="*/ 762916 h 1709797"/>
                  <a:gd name="connsiteX6" fmla="*/ 2714857 w 2769425"/>
                  <a:gd name="connsiteY6" fmla="*/ 879606 h 1709797"/>
                  <a:gd name="connsiteX7" fmla="*/ 2586913 w 2769425"/>
                  <a:gd name="connsiteY7" fmla="*/ 1501472 h 1709797"/>
                  <a:gd name="connsiteX8" fmla="*/ 2052967 w 2769425"/>
                  <a:gd name="connsiteY8" fmla="*/ 1642147 h 1709797"/>
                  <a:gd name="connsiteX9" fmla="*/ 1528002 w 2769425"/>
                  <a:gd name="connsiteY9" fmla="*/ 1703682 h 1709797"/>
                  <a:gd name="connsiteX10" fmla="*/ 839084 w 2769425"/>
                  <a:gd name="connsiteY10" fmla="*/ 1548365 h 1709797"/>
                  <a:gd name="connsiteX11" fmla="*/ 472302 w 2769425"/>
                  <a:gd name="connsiteY11" fmla="*/ 1314570 h 1709797"/>
                  <a:gd name="connsiteX0" fmla="*/ 472302 w 2735592"/>
                  <a:gd name="connsiteY0" fmla="*/ 1314570 h 1709797"/>
                  <a:gd name="connsiteX1" fmla="*/ 183682 w 2735592"/>
                  <a:gd name="connsiteY1" fmla="*/ 727747 h 1709797"/>
                  <a:gd name="connsiteX2" fmla="*/ 74852 w 2735592"/>
                  <a:gd name="connsiteY2" fmla="*/ 82982 h 1709797"/>
                  <a:gd name="connsiteX3" fmla="*/ 1241940 w 2735592"/>
                  <a:gd name="connsiteY3" fmla="*/ 106426 h 1709797"/>
                  <a:gd name="connsiteX4" fmla="*/ 1967727 w 2735592"/>
                  <a:gd name="connsiteY4" fmla="*/ 282270 h 1709797"/>
                  <a:gd name="connsiteX5" fmla="*/ 2495216 w 2735592"/>
                  <a:gd name="connsiteY5" fmla="*/ 762916 h 1709797"/>
                  <a:gd name="connsiteX6" fmla="*/ 2714857 w 2735592"/>
                  <a:gd name="connsiteY6" fmla="*/ 879606 h 1709797"/>
                  <a:gd name="connsiteX7" fmla="*/ 2354079 w 2735592"/>
                  <a:gd name="connsiteY7" fmla="*/ 1658304 h 1709797"/>
                  <a:gd name="connsiteX8" fmla="*/ 2052967 w 2735592"/>
                  <a:gd name="connsiteY8" fmla="*/ 1642147 h 1709797"/>
                  <a:gd name="connsiteX9" fmla="*/ 1528002 w 2735592"/>
                  <a:gd name="connsiteY9" fmla="*/ 1703682 h 1709797"/>
                  <a:gd name="connsiteX10" fmla="*/ 839084 w 2735592"/>
                  <a:gd name="connsiteY10" fmla="*/ 1548365 h 1709797"/>
                  <a:gd name="connsiteX11" fmla="*/ 472302 w 2735592"/>
                  <a:gd name="connsiteY11" fmla="*/ 1314570 h 1709797"/>
                  <a:gd name="connsiteX0" fmla="*/ 472302 w 2722293"/>
                  <a:gd name="connsiteY0" fmla="*/ 1314570 h 1709797"/>
                  <a:gd name="connsiteX1" fmla="*/ 183682 w 2722293"/>
                  <a:gd name="connsiteY1" fmla="*/ 727747 h 1709797"/>
                  <a:gd name="connsiteX2" fmla="*/ 74852 w 2722293"/>
                  <a:gd name="connsiteY2" fmla="*/ 82982 h 1709797"/>
                  <a:gd name="connsiteX3" fmla="*/ 1241940 w 2722293"/>
                  <a:gd name="connsiteY3" fmla="*/ 106426 h 1709797"/>
                  <a:gd name="connsiteX4" fmla="*/ 1967727 w 2722293"/>
                  <a:gd name="connsiteY4" fmla="*/ 282270 h 1709797"/>
                  <a:gd name="connsiteX5" fmla="*/ 2495216 w 2722293"/>
                  <a:gd name="connsiteY5" fmla="*/ 762916 h 1709797"/>
                  <a:gd name="connsiteX6" fmla="*/ 2714857 w 2722293"/>
                  <a:gd name="connsiteY6" fmla="*/ 879606 h 1709797"/>
                  <a:gd name="connsiteX7" fmla="*/ 2618481 w 2722293"/>
                  <a:gd name="connsiteY7" fmla="*/ 1250689 h 1709797"/>
                  <a:gd name="connsiteX8" fmla="*/ 2354079 w 2722293"/>
                  <a:gd name="connsiteY8" fmla="*/ 1658304 h 1709797"/>
                  <a:gd name="connsiteX9" fmla="*/ 2052967 w 2722293"/>
                  <a:gd name="connsiteY9" fmla="*/ 1642147 h 1709797"/>
                  <a:gd name="connsiteX10" fmla="*/ 1528002 w 2722293"/>
                  <a:gd name="connsiteY10" fmla="*/ 1703682 h 1709797"/>
                  <a:gd name="connsiteX11" fmla="*/ 839084 w 2722293"/>
                  <a:gd name="connsiteY11" fmla="*/ 1548365 h 1709797"/>
                  <a:gd name="connsiteX12" fmla="*/ 472302 w 2722293"/>
                  <a:gd name="connsiteY12" fmla="*/ 1314570 h 1709797"/>
                  <a:gd name="connsiteX0" fmla="*/ 472302 w 2722293"/>
                  <a:gd name="connsiteY0" fmla="*/ 1314570 h 1709797"/>
                  <a:gd name="connsiteX1" fmla="*/ 183682 w 2722293"/>
                  <a:gd name="connsiteY1" fmla="*/ 727747 h 1709797"/>
                  <a:gd name="connsiteX2" fmla="*/ 74852 w 2722293"/>
                  <a:gd name="connsiteY2" fmla="*/ 82982 h 1709797"/>
                  <a:gd name="connsiteX3" fmla="*/ 1241940 w 2722293"/>
                  <a:gd name="connsiteY3" fmla="*/ 106426 h 1709797"/>
                  <a:gd name="connsiteX4" fmla="*/ 1967727 w 2722293"/>
                  <a:gd name="connsiteY4" fmla="*/ 282270 h 1709797"/>
                  <a:gd name="connsiteX5" fmla="*/ 2374931 w 2722293"/>
                  <a:gd name="connsiteY5" fmla="*/ 629664 h 1709797"/>
                  <a:gd name="connsiteX6" fmla="*/ 2714857 w 2722293"/>
                  <a:gd name="connsiteY6" fmla="*/ 879606 h 1709797"/>
                  <a:gd name="connsiteX7" fmla="*/ 2618481 w 2722293"/>
                  <a:gd name="connsiteY7" fmla="*/ 1250689 h 1709797"/>
                  <a:gd name="connsiteX8" fmla="*/ 2354079 w 2722293"/>
                  <a:gd name="connsiteY8" fmla="*/ 1658304 h 1709797"/>
                  <a:gd name="connsiteX9" fmla="*/ 2052967 w 2722293"/>
                  <a:gd name="connsiteY9" fmla="*/ 1642147 h 1709797"/>
                  <a:gd name="connsiteX10" fmla="*/ 1528002 w 2722293"/>
                  <a:gd name="connsiteY10" fmla="*/ 1703682 h 1709797"/>
                  <a:gd name="connsiteX11" fmla="*/ 839084 w 2722293"/>
                  <a:gd name="connsiteY11" fmla="*/ 1548365 h 1709797"/>
                  <a:gd name="connsiteX12" fmla="*/ 472302 w 2722293"/>
                  <a:gd name="connsiteY12" fmla="*/ 1314570 h 1709797"/>
                  <a:gd name="connsiteX0" fmla="*/ 472302 w 2722293"/>
                  <a:gd name="connsiteY0" fmla="*/ 1314570 h 1705118"/>
                  <a:gd name="connsiteX1" fmla="*/ 183682 w 2722293"/>
                  <a:gd name="connsiteY1" fmla="*/ 727747 h 1705118"/>
                  <a:gd name="connsiteX2" fmla="*/ 74852 w 2722293"/>
                  <a:gd name="connsiteY2" fmla="*/ 82982 h 1705118"/>
                  <a:gd name="connsiteX3" fmla="*/ 1241940 w 2722293"/>
                  <a:gd name="connsiteY3" fmla="*/ 106426 h 1705118"/>
                  <a:gd name="connsiteX4" fmla="*/ 1967727 w 2722293"/>
                  <a:gd name="connsiteY4" fmla="*/ 282270 h 1705118"/>
                  <a:gd name="connsiteX5" fmla="*/ 2374931 w 2722293"/>
                  <a:gd name="connsiteY5" fmla="*/ 629664 h 1705118"/>
                  <a:gd name="connsiteX6" fmla="*/ 2714857 w 2722293"/>
                  <a:gd name="connsiteY6" fmla="*/ 879606 h 1705118"/>
                  <a:gd name="connsiteX7" fmla="*/ 2618481 w 2722293"/>
                  <a:gd name="connsiteY7" fmla="*/ 1250689 h 1705118"/>
                  <a:gd name="connsiteX8" fmla="*/ 2354079 w 2722293"/>
                  <a:gd name="connsiteY8" fmla="*/ 1658304 h 1705118"/>
                  <a:gd name="connsiteX9" fmla="*/ 1989405 w 2722293"/>
                  <a:gd name="connsiteY9" fmla="*/ 1607217 h 1705118"/>
                  <a:gd name="connsiteX10" fmla="*/ 1528002 w 2722293"/>
                  <a:gd name="connsiteY10" fmla="*/ 1703682 h 1705118"/>
                  <a:gd name="connsiteX11" fmla="*/ 839084 w 2722293"/>
                  <a:gd name="connsiteY11" fmla="*/ 1548365 h 1705118"/>
                  <a:gd name="connsiteX12" fmla="*/ 472302 w 2722293"/>
                  <a:gd name="connsiteY12" fmla="*/ 1314570 h 1705118"/>
                  <a:gd name="connsiteX0" fmla="*/ 472302 w 2722293"/>
                  <a:gd name="connsiteY0" fmla="*/ 1314570 h 1697150"/>
                  <a:gd name="connsiteX1" fmla="*/ 183682 w 2722293"/>
                  <a:gd name="connsiteY1" fmla="*/ 727747 h 1697150"/>
                  <a:gd name="connsiteX2" fmla="*/ 74852 w 2722293"/>
                  <a:gd name="connsiteY2" fmla="*/ 82982 h 1697150"/>
                  <a:gd name="connsiteX3" fmla="*/ 1241940 w 2722293"/>
                  <a:gd name="connsiteY3" fmla="*/ 106426 h 1697150"/>
                  <a:gd name="connsiteX4" fmla="*/ 1967727 w 2722293"/>
                  <a:gd name="connsiteY4" fmla="*/ 282270 h 1697150"/>
                  <a:gd name="connsiteX5" fmla="*/ 2374931 w 2722293"/>
                  <a:gd name="connsiteY5" fmla="*/ 629664 h 1697150"/>
                  <a:gd name="connsiteX6" fmla="*/ 2714857 w 2722293"/>
                  <a:gd name="connsiteY6" fmla="*/ 879606 h 1697150"/>
                  <a:gd name="connsiteX7" fmla="*/ 2618481 w 2722293"/>
                  <a:gd name="connsiteY7" fmla="*/ 1250689 h 1697150"/>
                  <a:gd name="connsiteX8" fmla="*/ 2354079 w 2722293"/>
                  <a:gd name="connsiteY8" fmla="*/ 1658304 h 1697150"/>
                  <a:gd name="connsiteX9" fmla="*/ 1989405 w 2722293"/>
                  <a:gd name="connsiteY9" fmla="*/ 1607217 h 1697150"/>
                  <a:gd name="connsiteX10" fmla="*/ 1534463 w 2722293"/>
                  <a:gd name="connsiteY10" fmla="*/ 1600725 h 1697150"/>
                  <a:gd name="connsiteX11" fmla="*/ 839084 w 2722293"/>
                  <a:gd name="connsiteY11" fmla="*/ 1548365 h 1697150"/>
                  <a:gd name="connsiteX12" fmla="*/ 472302 w 2722293"/>
                  <a:gd name="connsiteY12" fmla="*/ 1314570 h 1697150"/>
                  <a:gd name="connsiteX0" fmla="*/ 472302 w 2722293"/>
                  <a:gd name="connsiteY0" fmla="*/ 1314570 h 1697150"/>
                  <a:gd name="connsiteX1" fmla="*/ 183682 w 2722293"/>
                  <a:gd name="connsiteY1" fmla="*/ 727747 h 1697150"/>
                  <a:gd name="connsiteX2" fmla="*/ 74852 w 2722293"/>
                  <a:gd name="connsiteY2" fmla="*/ 82982 h 1697150"/>
                  <a:gd name="connsiteX3" fmla="*/ 1241940 w 2722293"/>
                  <a:gd name="connsiteY3" fmla="*/ 106426 h 1697150"/>
                  <a:gd name="connsiteX4" fmla="*/ 1967727 w 2722293"/>
                  <a:gd name="connsiteY4" fmla="*/ 282270 h 1697150"/>
                  <a:gd name="connsiteX5" fmla="*/ 2374931 w 2722293"/>
                  <a:gd name="connsiteY5" fmla="*/ 629664 h 1697150"/>
                  <a:gd name="connsiteX6" fmla="*/ 2714857 w 2722293"/>
                  <a:gd name="connsiteY6" fmla="*/ 879606 h 1697150"/>
                  <a:gd name="connsiteX7" fmla="*/ 2618481 w 2722293"/>
                  <a:gd name="connsiteY7" fmla="*/ 1250689 h 1697150"/>
                  <a:gd name="connsiteX8" fmla="*/ 2354079 w 2722293"/>
                  <a:gd name="connsiteY8" fmla="*/ 1658304 h 1697150"/>
                  <a:gd name="connsiteX9" fmla="*/ 1989405 w 2722293"/>
                  <a:gd name="connsiteY9" fmla="*/ 1607217 h 1697150"/>
                  <a:gd name="connsiteX10" fmla="*/ 1534463 w 2722293"/>
                  <a:gd name="connsiteY10" fmla="*/ 1600725 h 1697150"/>
                  <a:gd name="connsiteX11" fmla="*/ 943066 w 2722293"/>
                  <a:gd name="connsiteY11" fmla="*/ 1531418 h 1697150"/>
                  <a:gd name="connsiteX12" fmla="*/ 472302 w 2722293"/>
                  <a:gd name="connsiteY12" fmla="*/ 1314570 h 1697150"/>
                  <a:gd name="connsiteX0" fmla="*/ 444026 w 2694017"/>
                  <a:gd name="connsiteY0" fmla="*/ 1314570 h 1697150"/>
                  <a:gd name="connsiteX1" fmla="*/ 355408 w 2694017"/>
                  <a:gd name="connsiteY1" fmla="*/ 638541 h 1697150"/>
                  <a:gd name="connsiteX2" fmla="*/ 46576 w 2694017"/>
                  <a:gd name="connsiteY2" fmla="*/ 82982 h 1697150"/>
                  <a:gd name="connsiteX3" fmla="*/ 1213664 w 2694017"/>
                  <a:gd name="connsiteY3" fmla="*/ 106426 h 1697150"/>
                  <a:gd name="connsiteX4" fmla="*/ 1939451 w 2694017"/>
                  <a:gd name="connsiteY4" fmla="*/ 282270 h 1697150"/>
                  <a:gd name="connsiteX5" fmla="*/ 2346655 w 2694017"/>
                  <a:gd name="connsiteY5" fmla="*/ 629664 h 1697150"/>
                  <a:gd name="connsiteX6" fmla="*/ 2686581 w 2694017"/>
                  <a:gd name="connsiteY6" fmla="*/ 879606 h 1697150"/>
                  <a:gd name="connsiteX7" fmla="*/ 2590205 w 2694017"/>
                  <a:gd name="connsiteY7" fmla="*/ 1250689 h 1697150"/>
                  <a:gd name="connsiteX8" fmla="*/ 2325803 w 2694017"/>
                  <a:gd name="connsiteY8" fmla="*/ 1658304 h 1697150"/>
                  <a:gd name="connsiteX9" fmla="*/ 1961129 w 2694017"/>
                  <a:gd name="connsiteY9" fmla="*/ 1607217 h 1697150"/>
                  <a:gd name="connsiteX10" fmla="*/ 1506187 w 2694017"/>
                  <a:gd name="connsiteY10" fmla="*/ 1600725 h 1697150"/>
                  <a:gd name="connsiteX11" fmla="*/ 914790 w 2694017"/>
                  <a:gd name="connsiteY11" fmla="*/ 1531418 h 1697150"/>
                  <a:gd name="connsiteX12" fmla="*/ 444026 w 2694017"/>
                  <a:gd name="connsiteY12" fmla="*/ 1314570 h 1697150"/>
                  <a:gd name="connsiteX0" fmla="*/ 123643 w 2373634"/>
                  <a:gd name="connsiteY0" fmla="*/ 1378470 h 1761050"/>
                  <a:gd name="connsiteX1" fmla="*/ 35025 w 2373634"/>
                  <a:gd name="connsiteY1" fmla="*/ 702441 h 1761050"/>
                  <a:gd name="connsiteX2" fmla="*/ 257302 w 2373634"/>
                  <a:gd name="connsiteY2" fmla="*/ 65987 h 1761050"/>
                  <a:gd name="connsiteX3" fmla="*/ 893281 w 2373634"/>
                  <a:gd name="connsiteY3" fmla="*/ 170326 h 1761050"/>
                  <a:gd name="connsiteX4" fmla="*/ 1619068 w 2373634"/>
                  <a:gd name="connsiteY4" fmla="*/ 346170 h 1761050"/>
                  <a:gd name="connsiteX5" fmla="*/ 2026272 w 2373634"/>
                  <a:gd name="connsiteY5" fmla="*/ 693564 h 1761050"/>
                  <a:gd name="connsiteX6" fmla="*/ 2366198 w 2373634"/>
                  <a:gd name="connsiteY6" fmla="*/ 943506 h 1761050"/>
                  <a:gd name="connsiteX7" fmla="*/ 2269822 w 2373634"/>
                  <a:gd name="connsiteY7" fmla="*/ 1314589 h 1761050"/>
                  <a:gd name="connsiteX8" fmla="*/ 2005420 w 2373634"/>
                  <a:gd name="connsiteY8" fmla="*/ 1722204 h 1761050"/>
                  <a:gd name="connsiteX9" fmla="*/ 1640746 w 2373634"/>
                  <a:gd name="connsiteY9" fmla="*/ 1671117 h 1761050"/>
                  <a:gd name="connsiteX10" fmla="*/ 1185804 w 2373634"/>
                  <a:gd name="connsiteY10" fmla="*/ 1664625 h 1761050"/>
                  <a:gd name="connsiteX11" fmla="*/ 594407 w 2373634"/>
                  <a:gd name="connsiteY11" fmla="*/ 1595318 h 1761050"/>
                  <a:gd name="connsiteX12" fmla="*/ 123643 w 2373634"/>
                  <a:gd name="connsiteY12" fmla="*/ 1378470 h 1761050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893281 w 2373634"/>
                  <a:gd name="connsiteY3" fmla="*/ 104339 h 1695063"/>
                  <a:gd name="connsiteX4" fmla="*/ 1619068 w 2373634"/>
                  <a:gd name="connsiteY4" fmla="*/ 280183 h 1695063"/>
                  <a:gd name="connsiteX5" fmla="*/ 2026272 w 2373634"/>
                  <a:gd name="connsiteY5" fmla="*/ 627577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619068 w 2373634"/>
                  <a:gd name="connsiteY4" fmla="*/ 280183 h 1695063"/>
                  <a:gd name="connsiteX5" fmla="*/ 2026272 w 2373634"/>
                  <a:gd name="connsiteY5" fmla="*/ 627577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619068 w 2373634"/>
                  <a:gd name="connsiteY4" fmla="*/ 280183 h 1695063"/>
                  <a:gd name="connsiteX5" fmla="*/ 2026272 w 2373634"/>
                  <a:gd name="connsiteY5" fmla="*/ 627577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550172 w 2373634"/>
                  <a:gd name="connsiteY4" fmla="*/ 466911 h 1695063"/>
                  <a:gd name="connsiteX5" fmla="*/ 2026272 w 2373634"/>
                  <a:gd name="connsiteY5" fmla="*/ 627577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550172 w 2373634"/>
                  <a:gd name="connsiteY4" fmla="*/ 466911 h 1695063"/>
                  <a:gd name="connsiteX5" fmla="*/ 1970675 w 2373634"/>
                  <a:gd name="connsiteY5" fmla="*/ 647960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  <a:gd name="connsiteX0" fmla="*/ 123643 w 2373634"/>
                  <a:gd name="connsiteY0" fmla="*/ 1312483 h 1695063"/>
                  <a:gd name="connsiteX1" fmla="*/ 35025 w 2373634"/>
                  <a:gd name="connsiteY1" fmla="*/ 636454 h 1695063"/>
                  <a:gd name="connsiteX2" fmla="*/ 257302 w 2373634"/>
                  <a:gd name="connsiteY2" fmla="*/ 0 h 1695063"/>
                  <a:gd name="connsiteX3" fmla="*/ 959697 w 2373634"/>
                  <a:gd name="connsiteY3" fmla="*/ 48226 h 1695063"/>
                  <a:gd name="connsiteX4" fmla="*/ 1550172 w 2373634"/>
                  <a:gd name="connsiteY4" fmla="*/ 466911 h 1695063"/>
                  <a:gd name="connsiteX5" fmla="*/ 1970675 w 2373634"/>
                  <a:gd name="connsiteY5" fmla="*/ 647960 h 1695063"/>
                  <a:gd name="connsiteX6" fmla="*/ 2366198 w 2373634"/>
                  <a:gd name="connsiteY6" fmla="*/ 877519 h 1695063"/>
                  <a:gd name="connsiteX7" fmla="*/ 2269822 w 2373634"/>
                  <a:gd name="connsiteY7" fmla="*/ 1248602 h 1695063"/>
                  <a:gd name="connsiteX8" fmla="*/ 2005420 w 2373634"/>
                  <a:gd name="connsiteY8" fmla="*/ 1656217 h 1695063"/>
                  <a:gd name="connsiteX9" fmla="*/ 1640746 w 2373634"/>
                  <a:gd name="connsiteY9" fmla="*/ 1605130 h 1695063"/>
                  <a:gd name="connsiteX10" fmla="*/ 1185804 w 2373634"/>
                  <a:gd name="connsiteY10" fmla="*/ 1598638 h 1695063"/>
                  <a:gd name="connsiteX11" fmla="*/ 594407 w 2373634"/>
                  <a:gd name="connsiteY11" fmla="*/ 1529331 h 1695063"/>
                  <a:gd name="connsiteX12" fmla="*/ 123643 w 2373634"/>
                  <a:gd name="connsiteY12" fmla="*/ 1312483 h 169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73634" h="1695063">
                    <a:moveTo>
                      <a:pt x="123643" y="1312483"/>
                    </a:moveTo>
                    <a:cubicBezTo>
                      <a:pt x="30413" y="1163670"/>
                      <a:pt x="15803" y="871027"/>
                      <a:pt x="35025" y="636454"/>
                    </a:cubicBezTo>
                    <a:cubicBezTo>
                      <a:pt x="-70484" y="401884"/>
                      <a:pt x="79502" y="76200"/>
                      <a:pt x="257302" y="0"/>
                    </a:cubicBezTo>
                    <a:cubicBezTo>
                      <a:pt x="614905" y="53235"/>
                      <a:pt x="644218" y="15011"/>
                      <a:pt x="959697" y="48226"/>
                    </a:cubicBezTo>
                    <a:cubicBezTo>
                      <a:pt x="1354666" y="227002"/>
                      <a:pt x="1341293" y="357496"/>
                      <a:pt x="1550172" y="466911"/>
                    </a:cubicBezTo>
                    <a:cubicBezTo>
                      <a:pt x="1759051" y="576326"/>
                      <a:pt x="1814737" y="556018"/>
                      <a:pt x="1970675" y="647960"/>
                    </a:cubicBezTo>
                    <a:cubicBezTo>
                      <a:pt x="2249002" y="702973"/>
                      <a:pt x="2336262" y="786432"/>
                      <a:pt x="2366198" y="877519"/>
                    </a:cubicBezTo>
                    <a:cubicBezTo>
                      <a:pt x="2396134" y="968606"/>
                      <a:pt x="2329952" y="1118819"/>
                      <a:pt x="2269822" y="1248602"/>
                    </a:cubicBezTo>
                    <a:cubicBezTo>
                      <a:pt x="2209692" y="1378385"/>
                      <a:pt x="2109064" y="1600766"/>
                      <a:pt x="2005420" y="1656217"/>
                    </a:cubicBezTo>
                    <a:cubicBezTo>
                      <a:pt x="1863159" y="1787013"/>
                      <a:pt x="1805682" y="1540166"/>
                      <a:pt x="1640746" y="1605130"/>
                    </a:cubicBezTo>
                    <a:cubicBezTo>
                      <a:pt x="1475810" y="1670094"/>
                      <a:pt x="1360194" y="1611271"/>
                      <a:pt x="1185804" y="1598638"/>
                    </a:cubicBezTo>
                    <a:cubicBezTo>
                      <a:pt x="1011414" y="1586005"/>
                      <a:pt x="784564" y="1680152"/>
                      <a:pt x="594407" y="1529331"/>
                    </a:cubicBezTo>
                    <a:cubicBezTo>
                      <a:pt x="404250" y="1472295"/>
                      <a:pt x="216873" y="1461296"/>
                      <a:pt x="123643" y="13124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B9476"/>
                  </a:gs>
                  <a:gs pos="34000">
                    <a:schemeClr val="accent2">
                      <a:lumMod val="40000"/>
                      <a:lumOff val="60000"/>
                    </a:schemeClr>
                  </a:gs>
                  <a:gs pos="69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A4512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>
                <a:solidFill>
                  <a:srgbClr val="9A4512">
                    <a:alpha val="4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29">
                <a:extLst>
                  <a:ext uri="{FF2B5EF4-FFF2-40B4-BE49-F238E27FC236}">
                    <a16:creationId xmlns:a16="http://schemas.microsoft.com/office/drawing/2014/main" id="{4D6F31E7-2305-EE48-A13E-F1E0E3F9B700}"/>
                  </a:ext>
                </a:extLst>
              </p:cNvPr>
              <p:cNvSpPr/>
              <p:nvPr/>
            </p:nvSpPr>
            <p:spPr>
              <a:xfrm rot="19765727">
                <a:off x="22663351" y="18026301"/>
                <a:ext cx="987188" cy="1063474"/>
              </a:xfrm>
              <a:custGeom>
                <a:avLst/>
                <a:gdLst>
                  <a:gd name="connsiteX0" fmla="*/ 0 w 1977081"/>
                  <a:gd name="connsiteY0" fmla="*/ 928374 h 1856747"/>
                  <a:gd name="connsiteX1" fmla="*/ 988541 w 1977081"/>
                  <a:gd name="connsiteY1" fmla="*/ 0 h 1856747"/>
                  <a:gd name="connsiteX2" fmla="*/ 1977082 w 1977081"/>
                  <a:gd name="connsiteY2" fmla="*/ 928374 h 1856747"/>
                  <a:gd name="connsiteX3" fmla="*/ 988541 w 1977081"/>
                  <a:gd name="connsiteY3" fmla="*/ 1856748 h 1856747"/>
                  <a:gd name="connsiteX4" fmla="*/ 0 w 1977081"/>
                  <a:gd name="connsiteY4" fmla="*/ 928374 h 1856747"/>
                  <a:gd name="connsiteX0" fmla="*/ 145702 w 2122784"/>
                  <a:gd name="connsiteY0" fmla="*/ 1420019 h 2348393"/>
                  <a:gd name="connsiteX1" fmla="*/ 108632 w 2122784"/>
                  <a:gd name="connsiteY1" fmla="*/ 36029 h 2348393"/>
                  <a:gd name="connsiteX2" fmla="*/ 1134243 w 2122784"/>
                  <a:gd name="connsiteY2" fmla="*/ 491645 h 2348393"/>
                  <a:gd name="connsiteX3" fmla="*/ 2122784 w 2122784"/>
                  <a:gd name="connsiteY3" fmla="*/ 1420019 h 2348393"/>
                  <a:gd name="connsiteX4" fmla="*/ 1134243 w 2122784"/>
                  <a:gd name="connsiteY4" fmla="*/ 2348393 h 2348393"/>
                  <a:gd name="connsiteX5" fmla="*/ 145702 w 2122784"/>
                  <a:gd name="connsiteY5" fmla="*/ 1420019 h 2348393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134243 w 2122784"/>
                  <a:gd name="connsiteY3" fmla="*/ 543703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72077 h 2400451"/>
                  <a:gd name="connsiteX1" fmla="*/ 108632 w 2122784"/>
                  <a:gd name="connsiteY1" fmla="*/ 88087 h 2400451"/>
                  <a:gd name="connsiteX2" fmla="*/ 683062 w 2122784"/>
                  <a:gd name="connsiteY2" fmla="*/ 170149 h 2400451"/>
                  <a:gd name="connsiteX3" fmla="*/ 1286643 w 2122784"/>
                  <a:gd name="connsiteY3" fmla="*/ 508534 h 2400451"/>
                  <a:gd name="connsiteX4" fmla="*/ 2122784 w 2122784"/>
                  <a:gd name="connsiteY4" fmla="*/ 1472077 h 2400451"/>
                  <a:gd name="connsiteX5" fmla="*/ 1134243 w 2122784"/>
                  <a:gd name="connsiteY5" fmla="*/ 2400451 h 2400451"/>
                  <a:gd name="connsiteX6" fmla="*/ 145702 w 2122784"/>
                  <a:gd name="connsiteY6" fmla="*/ 1472077 h 2400451"/>
                  <a:gd name="connsiteX0" fmla="*/ 145702 w 2122784"/>
                  <a:gd name="connsiteY0" fmla="*/ 1441602 h 2369976"/>
                  <a:gd name="connsiteX1" fmla="*/ 108632 w 2122784"/>
                  <a:gd name="connsiteY1" fmla="*/ 57612 h 2369976"/>
                  <a:gd name="connsiteX2" fmla="*/ 929246 w 2122784"/>
                  <a:gd name="connsiteY2" fmla="*/ 338966 h 2369976"/>
                  <a:gd name="connsiteX3" fmla="*/ 1286643 w 2122784"/>
                  <a:gd name="connsiteY3" fmla="*/ 478059 h 2369976"/>
                  <a:gd name="connsiteX4" fmla="*/ 2122784 w 2122784"/>
                  <a:gd name="connsiteY4" fmla="*/ 1441602 h 2369976"/>
                  <a:gd name="connsiteX5" fmla="*/ 1134243 w 2122784"/>
                  <a:gd name="connsiteY5" fmla="*/ 2369976 h 2369976"/>
                  <a:gd name="connsiteX6" fmla="*/ 145702 w 2122784"/>
                  <a:gd name="connsiteY6" fmla="*/ 1441602 h 2369976"/>
                  <a:gd name="connsiteX0" fmla="*/ 145702 w 2122784"/>
                  <a:gd name="connsiteY0" fmla="*/ 1432775 h 2361149"/>
                  <a:gd name="connsiteX1" fmla="*/ 108632 w 2122784"/>
                  <a:gd name="connsiteY1" fmla="*/ 48785 h 2361149"/>
                  <a:gd name="connsiteX2" fmla="*/ 929246 w 2122784"/>
                  <a:gd name="connsiteY2" fmla="*/ 330139 h 2361149"/>
                  <a:gd name="connsiteX3" fmla="*/ 1286643 w 2122784"/>
                  <a:gd name="connsiteY3" fmla="*/ 469232 h 2361149"/>
                  <a:gd name="connsiteX4" fmla="*/ 2122784 w 2122784"/>
                  <a:gd name="connsiteY4" fmla="*/ 1432775 h 2361149"/>
                  <a:gd name="connsiteX5" fmla="*/ 1134243 w 2122784"/>
                  <a:gd name="connsiteY5" fmla="*/ 2361149 h 2361149"/>
                  <a:gd name="connsiteX6" fmla="*/ 145702 w 2122784"/>
                  <a:gd name="connsiteY6" fmla="*/ 1432775 h 2361149"/>
                  <a:gd name="connsiteX0" fmla="*/ 245962 w 2223044"/>
                  <a:gd name="connsiteY0" fmla="*/ 1432775 h 2361149"/>
                  <a:gd name="connsiteX1" fmla="*/ 208892 w 2223044"/>
                  <a:gd name="connsiteY1" fmla="*/ 48785 h 2361149"/>
                  <a:gd name="connsiteX2" fmla="*/ 1029506 w 2223044"/>
                  <a:gd name="connsiteY2" fmla="*/ 330139 h 2361149"/>
                  <a:gd name="connsiteX3" fmla="*/ 1386903 w 2223044"/>
                  <a:gd name="connsiteY3" fmla="*/ 469232 h 2361149"/>
                  <a:gd name="connsiteX4" fmla="*/ 2223044 w 2223044"/>
                  <a:gd name="connsiteY4" fmla="*/ 1432775 h 2361149"/>
                  <a:gd name="connsiteX5" fmla="*/ 1234503 w 2223044"/>
                  <a:gd name="connsiteY5" fmla="*/ 2361149 h 2361149"/>
                  <a:gd name="connsiteX6" fmla="*/ 245962 w 2223044"/>
                  <a:gd name="connsiteY6" fmla="*/ 1432775 h 2361149"/>
                  <a:gd name="connsiteX0" fmla="*/ 156143 w 2285625"/>
                  <a:gd name="connsiteY0" fmla="*/ 1456222 h 2361170"/>
                  <a:gd name="connsiteX1" fmla="*/ 271473 w 2285625"/>
                  <a:gd name="connsiteY1" fmla="*/ 48785 h 2361170"/>
                  <a:gd name="connsiteX2" fmla="*/ 1092087 w 2285625"/>
                  <a:gd name="connsiteY2" fmla="*/ 330139 h 2361170"/>
                  <a:gd name="connsiteX3" fmla="*/ 1449484 w 2285625"/>
                  <a:gd name="connsiteY3" fmla="*/ 469232 h 2361170"/>
                  <a:gd name="connsiteX4" fmla="*/ 2285625 w 2285625"/>
                  <a:gd name="connsiteY4" fmla="*/ 1432775 h 2361170"/>
                  <a:gd name="connsiteX5" fmla="*/ 1297084 w 2285625"/>
                  <a:gd name="connsiteY5" fmla="*/ 2361149 h 2361170"/>
                  <a:gd name="connsiteX6" fmla="*/ 156143 w 2285625"/>
                  <a:gd name="connsiteY6" fmla="*/ 1456222 h 2361170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70738"/>
                  <a:gd name="connsiteX1" fmla="*/ 236894 w 2251046"/>
                  <a:gd name="connsiteY1" fmla="*/ 48785 h 2370738"/>
                  <a:gd name="connsiteX2" fmla="*/ 1057508 w 2251046"/>
                  <a:gd name="connsiteY2" fmla="*/ 330139 h 2370738"/>
                  <a:gd name="connsiteX3" fmla="*/ 1414905 w 2251046"/>
                  <a:gd name="connsiteY3" fmla="*/ 469232 h 2370738"/>
                  <a:gd name="connsiteX4" fmla="*/ 2251046 w 2251046"/>
                  <a:gd name="connsiteY4" fmla="*/ 1432775 h 2370738"/>
                  <a:gd name="connsiteX5" fmla="*/ 1262505 w 2251046"/>
                  <a:gd name="connsiteY5" fmla="*/ 2361149 h 2370738"/>
                  <a:gd name="connsiteX6" fmla="*/ 682371 w 2251046"/>
                  <a:gd name="connsiteY6" fmla="*/ 1889306 h 2370738"/>
                  <a:gd name="connsiteX7" fmla="*/ 121564 w 2251046"/>
                  <a:gd name="connsiteY7" fmla="*/ 1456222 h 2370738"/>
                  <a:gd name="connsiteX0" fmla="*/ 121564 w 2251046"/>
                  <a:gd name="connsiteY0" fmla="*/ 1456222 h 2324937"/>
                  <a:gd name="connsiteX1" fmla="*/ 236894 w 2251046"/>
                  <a:gd name="connsiteY1" fmla="*/ 48785 h 2324937"/>
                  <a:gd name="connsiteX2" fmla="*/ 1057508 w 2251046"/>
                  <a:gd name="connsiteY2" fmla="*/ 330139 h 2324937"/>
                  <a:gd name="connsiteX3" fmla="*/ 1414905 w 2251046"/>
                  <a:gd name="connsiteY3" fmla="*/ 469232 h 2324937"/>
                  <a:gd name="connsiteX4" fmla="*/ 2251046 w 2251046"/>
                  <a:gd name="connsiteY4" fmla="*/ 1432775 h 2324937"/>
                  <a:gd name="connsiteX5" fmla="*/ 1121829 w 2251046"/>
                  <a:gd name="connsiteY5" fmla="*/ 2314257 h 2324937"/>
                  <a:gd name="connsiteX6" fmla="*/ 682371 w 2251046"/>
                  <a:gd name="connsiteY6" fmla="*/ 1889306 h 2324937"/>
                  <a:gd name="connsiteX7" fmla="*/ 121564 w 2251046"/>
                  <a:gd name="connsiteY7" fmla="*/ 1456222 h 2324937"/>
                  <a:gd name="connsiteX0" fmla="*/ 121564 w 2252773"/>
                  <a:gd name="connsiteY0" fmla="*/ 1456222 h 2356292"/>
                  <a:gd name="connsiteX1" fmla="*/ 236894 w 2252773"/>
                  <a:gd name="connsiteY1" fmla="*/ 48785 h 2356292"/>
                  <a:gd name="connsiteX2" fmla="*/ 1057508 w 2252773"/>
                  <a:gd name="connsiteY2" fmla="*/ 330139 h 2356292"/>
                  <a:gd name="connsiteX3" fmla="*/ 1414905 w 2252773"/>
                  <a:gd name="connsiteY3" fmla="*/ 469232 h 2356292"/>
                  <a:gd name="connsiteX4" fmla="*/ 2251046 w 2252773"/>
                  <a:gd name="connsiteY4" fmla="*/ 1432775 h 2356292"/>
                  <a:gd name="connsiteX5" fmla="*/ 1667108 w 2252773"/>
                  <a:gd name="connsiteY5" fmla="*/ 2241000 h 2356292"/>
                  <a:gd name="connsiteX6" fmla="*/ 1121829 w 2252773"/>
                  <a:gd name="connsiteY6" fmla="*/ 2314257 h 2356292"/>
                  <a:gd name="connsiteX7" fmla="*/ 682371 w 2252773"/>
                  <a:gd name="connsiteY7" fmla="*/ 1889306 h 2356292"/>
                  <a:gd name="connsiteX8" fmla="*/ 121564 w 2252773"/>
                  <a:gd name="connsiteY8" fmla="*/ 1456222 h 2356292"/>
                  <a:gd name="connsiteX0" fmla="*/ 121564 w 2252773"/>
                  <a:gd name="connsiteY0" fmla="*/ 1456222 h 2336774"/>
                  <a:gd name="connsiteX1" fmla="*/ 236894 w 2252773"/>
                  <a:gd name="connsiteY1" fmla="*/ 48785 h 2336774"/>
                  <a:gd name="connsiteX2" fmla="*/ 1057508 w 2252773"/>
                  <a:gd name="connsiteY2" fmla="*/ 330139 h 2336774"/>
                  <a:gd name="connsiteX3" fmla="*/ 1414905 w 2252773"/>
                  <a:gd name="connsiteY3" fmla="*/ 469232 h 2336774"/>
                  <a:gd name="connsiteX4" fmla="*/ 2251046 w 2252773"/>
                  <a:gd name="connsiteY4" fmla="*/ 1432775 h 2336774"/>
                  <a:gd name="connsiteX5" fmla="*/ 1667108 w 2252773"/>
                  <a:gd name="connsiteY5" fmla="*/ 2241000 h 2336774"/>
                  <a:gd name="connsiteX6" fmla="*/ 1121829 w 2252773"/>
                  <a:gd name="connsiteY6" fmla="*/ 2314257 h 2336774"/>
                  <a:gd name="connsiteX7" fmla="*/ 682371 w 2252773"/>
                  <a:gd name="connsiteY7" fmla="*/ 1889306 h 2336774"/>
                  <a:gd name="connsiteX8" fmla="*/ 121564 w 2252773"/>
                  <a:gd name="connsiteY8" fmla="*/ 1456222 h 2336774"/>
                  <a:gd name="connsiteX0" fmla="*/ 121564 w 2264187"/>
                  <a:gd name="connsiteY0" fmla="*/ 1456222 h 2336774"/>
                  <a:gd name="connsiteX1" fmla="*/ 236894 w 2264187"/>
                  <a:gd name="connsiteY1" fmla="*/ 48785 h 2336774"/>
                  <a:gd name="connsiteX2" fmla="*/ 1057508 w 2264187"/>
                  <a:gd name="connsiteY2" fmla="*/ 330139 h 2336774"/>
                  <a:gd name="connsiteX3" fmla="*/ 1414905 w 2264187"/>
                  <a:gd name="connsiteY3" fmla="*/ 469232 h 2336774"/>
                  <a:gd name="connsiteX4" fmla="*/ 2251046 w 2264187"/>
                  <a:gd name="connsiteY4" fmla="*/ 1432775 h 2336774"/>
                  <a:gd name="connsiteX5" fmla="*/ 1854678 w 2264187"/>
                  <a:gd name="connsiteY5" fmla="*/ 1912753 h 2336774"/>
                  <a:gd name="connsiteX6" fmla="*/ 1667108 w 2264187"/>
                  <a:gd name="connsiteY6" fmla="*/ 2241000 h 2336774"/>
                  <a:gd name="connsiteX7" fmla="*/ 1121829 w 2264187"/>
                  <a:gd name="connsiteY7" fmla="*/ 2314257 h 2336774"/>
                  <a:gd name="connsiteX8" fmla="*/ 682371 w 2264187"/>
                  <a:gd name="connsiteY8" fmla="*/ 1889306 h 2336774"/>
                  <a:gd name="connsiteX9" fmla="*/ 121564 w 2264187"/>
                  <a:gd name="connsiteY9" fmla="*/ 1456222 h 2336774"/>
                  <a:gd name="connsiteX0" fmla="*/ 121564 w 2264187"/>
                  <a:gd name="connsiteY0" fmla="*/ 1456222 h 2357648"/>
                  <a:gd name="connsiteX1" fmla="*/ 236894 w 2264187"/>
                  <a:gd name="connsiteY1" fmla="*/ 48785 h 2357648"/>
                  <a:gd name="connsiteX2" fmla="*/ 1057508 w 2264187"/>
                  <a:gd name="connsiteY2" fmla="*/ 330139 h 2357648"/>
                  <a:gd name="connsiteX3" fmla="*/ 1414905 w 2264187"/>
                  <a:gd name="connsiteY3" fmla="*/ 469232 h 2357648"/>
                  <a:gd name="connsiteX4" fmla="*/ 2251046 w 2264187"/>
                  <a:gd name="connsiteY4" fmla="*/ 1432775 h 2357648"/>
                  <a:gd name="connsiteX5" fmla="*/ 1854678 w 2264187"/>
                  <a:gd name="connsiteY5" fmla="*/ 1912753 h 2357648"/>
                  <a:gd name="connsiteX6" fmla="*/ 1596770 w 2264187"/>
                  <a:gd name="connsiteY6" fmla="*/ 2299615 h 2357648"/>
                  <a:gd name="connsiteX7" fmla="*/ 1121829 w 2264187"/>
                  <a:gd name="connsiteY7" fmla="*/ 2314257 h 2357648"/>
                  <a:gd name="connsiteX8" fmla="*/ 682371 w 2264187"/>
                  <a:gd name="connsiteY8" fmla="*/ 1889306 h 2357648"/>
                  <a:gd name="connsiteX9" fmla="*/ 121564 w 2264187"/>
                  <a:gd name="connsiteY9" fmla="*/ 1456222 h 2357648"/>
                  <a:gd name="connsiteX0" fmla="*/ 121564 w 2714789"/>
                  <a:gd name="connsiteY0" fmla="*/ 1456222 h 2357648"/>
                  <a:gd name="connsiteX1" fmla="*/ 236894 w 2714789"/>
                  <a:gd name="connsiteY1" fmla="*/ 48785 h 2357648"/>
                  <a:gd name="connsiteX2" fmla="*/ 1057508 w 2714789"/>
                  <a:gd name="connsiteY2" fmla="*/ 330139 h 2357648"/>
                  <a:gd name="connsiteX3" fmla="*/ 1414905 w 2714789"/>
                  <a:gd name="connsiteY3" fmla="*/ 469232 h 2357648"/>
                  <a:gd name="connsiteX4" fmla="*/ 2708246 w 2714789"/>
                  <a:gd name="connsiteY4" fmla="*/ 1127975 h 2357648"/>
                  <a:gd name="connsiteX5" fmla="*/ 1854678 w 2714789"/>
                  <a:gd name="connsiteY5" fmla="*/ 1912753 h 2357648"/>
                  <a:gd name="connsiteX6" fmla="*/ 1596770 w 2714789"/>
                  <a:gd name="connsiteY6" fmla="*/ 2299615 h 2357648"/>
                  <a:gd name="connsiteX7" fmla="*/ 1121829 w 2714789"/>
                  <a:gd name="connsiteY7" fmla="*/ 2314257 h 2357648"/>
                  <a:gd name="connsiteX8" fmla="*/ 682371 w 2714789"/>
                  <a:gd name="connsiteY8" fmla="*/ 1889306 h 2357648"/>
                  <a:gd name="connsiteX9" fmla="*/ 121564 w 2714789"/>
                  <a:gd name="connsiteY9" fmla="*/ 1456222 h 2357648"/>
                  <a:gd name="connsiteX0" fmla="*/ 121564 w 2748816"/>
                  <a:gd name="connsiteY0" fmla="*/ 1456222 h 2357648"/>
                  <a:gd name="connsiteX1" fmla="*/ 236894 w 2748816"/>
                  <a:gd name="connsiteY1" fmla="*/ 48785 h 2357648"/>
                  <a:gd name="connsiteX2" fmla="*/ 1057508 w 2748816"/>
                  <a:gd name="connsiteY2" fmla="*/ 330139 h 2357648"/>
                  <a:gd name="connsiteX3" fmla="*/ 1414905 w 2748816"/>
                  <a:gd name="connsiteY3" fmla="*/ 469232 h 2357648"/>
                  <a:gd name="connsiteX4" fmla="*/ 2708246 w 2748816"/>
                  <a:gd name="connsiteY4" fmla="*/ 1127975 h 2357648"/>
                  <a:gd name="connsiteX5" fmla="*/ 2382216 w 2748816"/>
                  <a:gd name="connsiteY5" fmla="*/ 1561060 h 2357648"/>
                  <a:gd name="connsiteX6" fmla="*/ 1854678 w 2748816"/>
                  <a:gd name="connsiteY6" fmla="*/ 1912753 h 2357648"/>
                  <a:gd name="connsiteX7" fmla="*/ 1596770 w 2748816"/>
                  <a:gd name="connsiteY7" fmla="*/ 2299615 h 2357648"/>
                  <a:gd name="connsiteX8" fmla="*/ 1121829 w 2748816"/>
                  <a:gd name="connsiteY8" fmla="*/ 2314257 h 2357648"/>
                  <a:gd name="connsiteX9" fmla="*/ 682371 w 2748816"/>
                  <a:gd name="connsiteY9" fmla="*/ 1889306 h 2357648"/>
                  <a:gd name="connsiteX10" fmla="*/ 121564 w 2748816"/>
                  <a:gd name="connsiteY10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2393938 w 2710359"/>
                  <a:gd name="connsiteY4" fmla="*/ 834229 h 2357648"/>
                  <a:gd name="connsiteX5" fmla="*/ 2708246 w 2710359"/>
                  <a:gd name="connsiteY5" fmla="*/ 1127975 h 2357648"/>
                  <a:gd name="connsiteX6" fmla="*/ 2382216 w 2710359"/>
                  <a:gd name="connsiteY6" fmla="*/ 1561060 h 2357648"/>
                  <a:gd name="connsiteX7" fmla="*/ 1854678 w 2710359"/>
                  <a:gd name="connsiteY7" fmla="*/ 1912753 h 2357648"/>
                  <a:gd name="connsiteX8" fmla="*/ 1596770 w 2710359"/>
                  <a:gd name="connsiteY8" fmla="*/ 2299615 h 2357648"/>
                  <a:gd name="connsiteX9" fmla="*/ 1121829 w 2710359"/>
                  <a:gd name="connsiteY9" fmla="*/ 2314257 h 2357648"/>
                  <a:gd name="connsiteX10" fmla="*/ 682371 w 2710359"/>
                  <a:gd name="connsiteY10" fmla="*/ 1889306 h 2357648"/>
                  <a:gd name="connsiteX11" fmla="*/ 121564 w 2710359"/>
                  <a:gd name="connsiteY11" fmla="*/ 1456222 h 2357648"/>
                  <a:gd name="connsiteX0" fmla="*/ 121564 w 2710359"/>
                  <a:gd name="connsiteY0" fmla="*/ 1456222 h 2357648"/>
                  <a:gd name="connsiteX1" fmla="*/ 236894 w 2710359"/>
                  <a:gd name="connsiteY1" fmla="*/ 48785 h 2357648"/>
                  <a:gd name="connsiteX2" fmla="*/ 1057508 w 2710359"/>
                  <a:gd name="connsiteY2" fmla="*/ 330139 h 2357648"/>
                  <a:gd name="connsiteX3" fmla="*/ 1414905 w 2710359"/>
                  <a:gd name="connsiteY3" fmla="*/ 469232 h 2357648"/>
                  <a:gd name="connsiteX4" fmla="*/ 1714001 w 2710359"/>
                  <a:gd name="connsiteY4" fmla="*/ 740445 h 2357648"/>
                  <a:gd name="connsiteX5" fmla="*/ 2393938 w 2710359"/>
                  <a:gd name="connsiteY5" fmla="*/ 834229 h 2357648"/>
                  <a:gd name="connsiteX6" fmla="*/ 2708246 w 2710359"/>
                  <a:gd name="connsiteY6" fmla="*/ 1127975 h 2357648"/>
                  <a:gd name="connsiteX7" fmla="*/ 2382216 w 2710359"/>
                  <a:gd name="connsiteY7" fmla="*/ 1561060 h 2357648"/>
                  <a:gd name="connsiteX8" fmla="*/ 1854678 w 2710359"/>
                  <a:gd name="connsiteY8" fmla="*/ 1912753 h 2357648"/>
                  <a:gd name="connsiteX9" fmla="*/ 1596770 w 2710359"/>
                  <a:gd name="connsiteY9" fmla="*/ 2299615 h 2357648"/>
                  <a:gd name="connsiteX10" fmla="*/ 1121829 w 2710359"/>
                  <a:gd name="connsiteY10" fmla="*/ 2314257 h 2357648"/>
                  <a:gd name="connsiteX11" fmla="*/ 682371 w 2710359"/>
                  <a:gd name="connsiteY11" fmla="*/ 1889306 h 2357648"/>
                  <a:gd name="connsiteX12" fmla="*/ 121564 w 271035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7799"/>
                  <a:gd name="connsiteY0" fmla="*/ 1456222 h 2357648"/>
                  <a:gd name="connsiteX1" fmla="*/ 236894 w 2727799"/>
                  <a:gd name="connsiteY1" fmla="*/ 48785 h 2357648"/>
                  <a:gd name="connsiteX2" fmla="*/ 1057508 w 2727799"/>
                  <a:gd name="connsiteY2" fmla="*/ 330139 h 2357648"/>
                  <a:gd name="connsiteX3" fmla="*/ 1414905 w 2727799"/>
                  <a:gd name="connsiteY3" fmla="*/ 469232 h 2357648"/>
                  <a:gd name="connsiteX4" fmla="*/ 1714001 w 2727799"/>
                  <a:gd name="connsiteY4" fmla="*/ 740445 h 2357648"/>
                  <a:gd name="connsiteX5" fmla="*/ 2393938 w 2727799"/>
                  <a:gd name="connsiteY5" fmla="*/ 834229 h 2357648"/>
                  <a:gd name="connsiteX6" fmla="*/ 2708246 w 2727799"/>
                  <a:gd name="connsiteY6" fmla="*/ 1127975 h 2357648"/>
                  <a:gd name="connsiteX7" fmla="*/ 2382216 w 2727799"/>
                  <a:gd name="connsiteY7" fmla="*/ 1561060 h 2357648"/>
                  <a:gd name="connsiteX8" fmla="*/ 1854678 w 2727799"/>
                  <a:gd name="connsiteY8" fmla="*/ 1912753 h 2357648"/>
                  <a:gd name="connsiteX9" fmla="*/ 1596770 w 2727799"/>
                  <a:gd name="connsiteY9" fmla="*/ 2299615 h 2357648"/>
                  <a:gd name="connsiteX10" fmla="*/ 1121829 w 2727799"/>
                  <a:gd name="connsiteY10" fmla="*/ 2314257 h 2357648"/>
                  <a:gd name="connsiteX11" fmla="*/ 682371 w 2727799"/>
                  <a:gd name="connsiteY11" fmla="*/ 1889306 h 2357648"/>
                  <a:gd name="connsiteX12" fmla="*/ 121564 w 2727799"/>
                  <a:gd name="connsiteY12" fmla="*/ 1456222 h 2357648"/>
                  <a:gd name="connsiteX0" fmla="*/ 121564 w 2726059"/>
                  <a:gd name="connsiteY0" fmla="*/ 1456222 h 2357648"/>
                  <a:gd name="connsiteX1" fmla="*/ 236894 w 2726059"/>
                  <a:gd name="connsiteY1" fmla="*/ 48785 h 2357648"/>
                  <a:gd name="connsiteX2" fmla="*/ 1057508 w 2726059"/>
                  <a:gd name="connsiteY2" fmla="*/ 330139 h 2357648"/>
                  <a:gd name="connsiteX3" fmla="*/ 1414905 w 2726059"/>
                  <a:gd name="connsiteY3" fmla="*/ 469232 h 2357648"/>
                  <a:gd name="connsiteX4" fmla="*/ 1714001 w 2726059"/>
                  <a:gd name="connsiteY4" fmla="*/ 740445 h 2357648"/>
                  <a:gd name="connsiteX5" fmla="*/ 2393938 w 2726059"/>
                  <a:gd name="connsiteY5" fmla="*/ 834229 h 2357648"/>
                  <a:gd name="connsiteX6" fmla="*/ 2708246 w 2726059"/>
                  <a:gd name="connsiteY6" fmla="*/ 1127975 h 2357648"/>
                  <a:gd name="connsiteX7" fmla="*/ 2347047 w 2726059"/>
                  <a:gd name="connsiteY7" fmla="*/ 1572783 h 2357648"/>
                  <a:gd name="connsiteX8" fmla="*/ 1854678 w 2726059"/>
                  <a:gd name="connsiteY8" fmla="*/ 1912753 h 2357648"/>
                  <a:gd name="connsiteX9" fmla="*/ 1596770 w 2726059"/>
                  <a:gd name="connsiteY9" fmla="*/ 2299615 h 2357648"/>
                  <a:gd name="connsiteX10" fmla="*/ 1121829 w 2726059"/>
                  <a:gd name="connsiteY10" fmla="*/ 2314257 h 2357648"/>
                  <a:gd name="connsiteX11" fmla="*/ 682371 w 2726059"/>
                  <a:gd name="connsiteY11" fmla="*/ 1889306 h 2357648"/>
                  <a:gd name="connsiteX12" fmla="*/ 121564 w 2726059"/>
                  <a:gd name="connsiteY12" fmla="*/ 1456222 h 2357648"/>
                  <a:gd name="connsiteX0" fmla="*/ 121564 w 2728956"/>
                  <a:gd name="connsiteY0" fmla="*/ 1456222 h 2357648"/>
                  <a:gd name="connsiteX1" fmla="*/ 236894 w 2728956"/>
                  <a:gd name="connsiteY1" fmla="*/ 48785 h 2357648"/>
                  <a:gd name="connsiteX2" fmla="*/ 1057508 w 2728956"/>
                  <a:gd name="connsiteY2" fmla="*/ 330139 h 2357648"/>
                  <a:gd name="connsiteX3" fmla="*/ 1414905 w 2728956"/>
                  <a:gd name="connsiteY3" fmla="*/ 469232 h 2357648"/>
                  <a:gd name="connsiteX4" fmla="*/ 1714001 w 2728956"/>
                  <a:gd name="connsiteY4" fmla="*/ 740445 h 2357648"/>
                  <a:gd name="connsiteX5" fmla="*/ 2393938 w 2728956"/>
                  <a:gd name="connsiteY5" fmla="*/ 834229 h 2357648"/>
                  <a:gd name="connsiteX6" fmla="*/ 2708246 w 2728956"/>
                  <a:gd name="connsiteY6" fmla="*/ 1127975 h 2357648"/>
                  <a:gd name="connsiteX7" fmla="*/ 2347047 w 2728956"/>
                  <a:gd name="connsiteY7" fmla="*/ 1572783 h 2357648"/>
                  <a:gd name="connsiteX8" fmla="*/ 1854678 w 2728956"/>
                  <a:gd name="connsiteY8" fmla="*/ 1912753 h 2357648"/>
                  <a:gd name="connsiteX9" fmla="*/ 1596770 w 2728956"/>
                  <a:gd name="connsiteY9" fmla="*/ 2299615 h 2357648"/>
                  <a:gd name="connsiteX10" fmla="*/ 1121829 w 2728956"/>
                  <a:gd name="connsiteY10" fmla="*/ 2314257 h 2357648"/>
                  <a:gd name="connsiteX11" fmla="*/ 682371 w 2728956"/>
                  <a:gd name="connsiteY11" fmla="*/ 1889306 h 2357648"/>
                  <a:gd name="connsiteX12" fmla="*/ 121564 w 2728956"/>
                  <a:gd name="connsiteY12" fmla="*/ 1456222 h 2357648"/>
                  <a:gd name="connsiteX0" fmla="*/ 180775 w 2788167"/>
                  <a:gd name="connsiteY0" fmla="*/ 1456222 h 2357648"/>
                  <a:gd name="connsiteX1" fmla="*/ 3026 w 2788167"/>
                  <a:gd name="connsiteY1" fmla="*/ 693553 h 2357648"/>
                  <a:gd name="connsiteX2" fmla="*/ 296105 w 2788167"/>
                  <a:gd name="connsiteY2" fmla="*/ 48785 h 2357648"/>
                  <a:gd name="connsiteX3" fmla="*/ 1116719 w 2788167"/>
                  <a:gd name="connsiteY3" fmla="*/ 330139 h 2357648"/>
                  <a:gd name="connsiteX4" fmla="*/ 1474116 w 2788167"/>
                  <a:gd name="connsiteY4" fmla="*/ 469232 h 2357648"/>
                  <a:gd name="connsiteX5" fmla="*/ 1773212 w 2788167"/>
                  <a:gd name="connsiteY5" fmla="*/ 740445 h 2357648"/>
                  <a:gd name="connsiteX6" fmla="*/ 2453149 w 2788167"/>
                  <a:gd name="connsiteY6" fmla="*/ 834229 h 2357648"/>
                  <a:gd name="connsiteX7" fmla="*/ 2767457 w 2788167"/>
                  <a:gd name="connsiteY7" fmla="*/ 1127975 h 2357648"/>
                  <a:gd name="connsiteX8" fmla="*/ 2406258 w 2788167"/>
                  <a:gd name="connsiteY8" fmla="*/ 1572783 h 2357648"/>
                  <a:gd name="connsiteX9" fmla="*/ 1913889 w 2788167"/>
                  <a:gd name="connsiteY9" fmla="*/ 1912753 h 2357648"/>
                  <a:gd name="connsiteX10" fmla="*/ 1655981 w 2788167"/>
                  <a:gd name="connsiteY10" fmla="*/ 2299615 h 2357648"/>
                  <a:gd name="connsiteX11" fmla="*/ 1181040 w 2788167"/>
                  <a:gd name="connsiteY11" fmla="*/ 2314257 h 2357648"/>
                  <a:gd name="connsiteX12" fmla="*/ 741582 w 2788167"/>
                  <a:gd name="connsiteY12" fmla="*/ 1889306 h 2357648"/>
                  <a:gd name="connsiteX13" fmla="*/ 180775 w 2788167"/>
                  <a:gd name="connsiteY13" fmla="*/ 1456222 h 2357648"/>
                  <a:gd name="connsiteX0" fmla="*/ 179793 w 2787185"/>
                  <a:gd name="connsiteY0" fmla="*/ 1456222 h 2357648"/>
                  <a:gd name="connsiteX1" fmla="*/ 2044 w 2787185"/>
                  <a:gd name="connsiteY1" fmla="*/ 693553 h 2357648"/>
                  <a:gd name="connsiteX2" fmla="*/ 295123 w 2787185"/>
                  <a:gd name="connsiteY2" fmla="*/ 48785 h 2357648"/>
                  <a:gd name="connsiteX3" fmla="*/ 1115737 w 2787185"/>
                  <a:gd name="connsiteY3" fmla="*/ 330139 h 2357648"/>
                  <a:gd name="connsiteX4" fmla="*/ 1473134 w 2787185"/>
                  <a:gd name="connsiteY4" fmla="*/ 469232 h 2357648"/>
                  <a:gd name="connsiteX5" fmla="*/ 1772230 w 2787185"/>
                  <a:gd name="connsiteY5" fmla="*/ 740445 h 2357648"/>
                  <a:gd name="connsiteX6" fmla="*/ 2452167 w 2787185"/>
                  <a:gd name="connsiteY6" fmla="*/ 834229 h 2357648"/>
                  <a:gd name="connsiteX7" fmla="*/ 2766475 w 2787185"/>
                  <a:gd name="connsiteY7" fmla="*/ 1127975 h 2357648"/>
                  <a:gd name="connsiteX8" fmla="*/ 2405276 w 2787185"/>
                  <a:gd name="connsiteY8" fmla="*/ 1572783 h 2357648"/>
                  <a:gd name="connsiteX9" fmla="*/ 1912907 w 2787185"/>
                  <a:gd name="connsiteY9" fmla="*/ 1912753 h 2357648"/>
                  <a:gd name="connsiteX10" fmla="*/ 1654999 w 2787185"/>
                  <a:gd name="connsiteY10" fmla="*/ 2299615 h 2357648"/>
                  <a:gd name="connsiteX11" fmla="*/ 1180058 w 2787185"/>
                  <a:gd name="connsiteY11" fmla="*/ 2314257 h 2357648"/>
                  <a:gd name="connsiteX12" fmla="*/ 740600 w 2787185"/>
                  <a:gd name="connsiteY12" fmla="*/ 1889306 h 2357648"/>
                  <a:gd name="connsiteX13" fmla="*/ 179793 w 2787185"/>
                  <a:gd name="connsiteY13" fmla="*/ 1456222 h 2357648"/>
                  <a:gd name="connsiteX0" fmla="*/ 179793 w 2787185"/>
                  <a:gd name="connsiteY0" fmla="*/ 1301074 h 2202500"/>
                  <a:gd name="connsiteX1" fmla="*/ 2044 w 2787185"/>
                  <a:gd name="connsiteY1" fmla="*/ 538405 h 2202500"/>
                  <a:gd name="connsiteX2" fmla="*/ 209127 w 2787185"/>
                  <a:gd name="connsiteY2" fmla="*/ 73556 h 2202500"/>
                  <a:gd name="connsiteX3" fmla="*/ 1115737 w 2787185"/>
                  <a:gd name="connsiteY3" fmla="*/ 174991 h 2202500"/>
                  <a:gd name="connsiteX4" fmla="*/ 1473134 w 2787185"/>
                  <a:gd name="connsiteY4" fmla="*/ 314084 h 2202500"/>
                  <a:gd name="connsiteX5" fmla="*/ 1772230 w 2787185"/>
                  <a:gd name="connsiteY5" fmla="*/ 585297 h 2202500"/>
                  <a:gd name="connsiteX6" fmla="*/ 2452167 w 2787185"/>
                  <a:gd name="connsiteY6" fmla="*/ 679081 h 2202500"/>
                  <a:gd name="connsiteX7" fmla="*/ 2766475 w 2787185"/>
                  <a:gd name="connsiteY7" fmla="*/ 972827 h 2202500"/>
                  <a:gd name="connsiteX8" fmla="*/ 2405276 w 2787185"/>
                  <a:gd name="connsiteY8" fmla="*/ 1417635 h 2202500"/>
                  <a:gd name="connsiteX9" fmla="*/ 1912907 w 2787185"/>
                  <a:gd name="connsiteY9" fmla="*/ 1757605 h 2202500"/>
                  <a:gd name="connsiteX10" fmla="*/ 1654999 w 2787185"/>
                  <a:gd name="connsiteY10" fmla="*/ 2144467 h 2202500"/>
                  <a:gd name="connsiteX11" fmla="*/ 1180058 w 2787185"/>
                  <a:gd name="connsiteY11" fmla="*/ 2159109 h 2202500"/>
                  <a:gd name="connsiteX12" fmla="*/ 740600 w 2787185"/>
                  <a:gd name="connsiteY12" fmla="*/ 1734158 h 2202500"/>
                  <a:gd name="connsiteX13" fmla="*/ 179793 w 2787185"/>
                  <a:gd name="connsiteY13" fmla="*/ 1301074 h 2202500"/>
                  <a:gd name="connsiteX0" fmla="*/ 179793 w 2787185"/>
                  <a:gd name="connsiteY0" fmla="*/ 1618983 h 2520409"/>
                  <a:gd name="connsiteX1" fmla="*/ 2044 w 2787185"/>
                  <a:gd name="connsiteY1" fmla="*/ 856314 h 2520409"/>
                  <a:gd name="connsiteX2" fmla="*/ 209127 w 2787185"/>
                  <a:gd name="connsiteY2" fmla="*/ 391465 h 2520409"/>
                  <a:gd name="connsiteX3" fmla="*/ 1029741 w 2787185"/>
                  <a:gd name="connsiteY3" fmla="*/ 13120 h 2520409"/>
                  <a:gd name="connsiteX4" fmla="*/ 1473134 w 2787185"/>
                  <a:gd name="connsiteY4" fmla="*/ 631993 h 2520409"/>
                  <a:gd name="connsiteX5" fmla="*/ 1772230 w 2787185"/>
                  <a:gd name="connsiteY5" fmla="*/ 903206 h 2520409"/>
                  <a:gd name="connsiteX6" fmla="*/ 2452167 w 2787185"/>
                  <a:gd name="connsiteY6" fmla="*/ 996990 h 2520409"/>
                  <a:gd name="connsiteX7" fmla="*/ 2766475 w 2787185"/>
                  <a:gd name="connsiteY7" fmla="*/ 1290736 h 2520409"/>
                  <a:gd name="connsiteX8" fmla="*/ 2405276 w 2787185"/>
                  <a:gd name="connsiteY8" fmla="*/ 1735544 h 2520409"/>
                  <a:gd name="connsiteX9" fmla="*/ 1912907 w 2787185"/>
                  <a:gd name="connsiteY9" fmla="*/ 2075514 h 2520409"/>
                  <a:gd name="connsiteX10" fmla="*/ 1654999 w 2787185"/>
                  <a:gd name="connsiteY10" fmla="*/ 2462376 h 2520409"/>
                  <a:gd name="connsiteX11" fmla="*/ 1180058 w 2787185"/>
                  <a:gd name="connsiteY11" fmla="*/ 2477018 h 2520409"/>
                  <a:gd name="connsiteX12" fmla="*/ 740600 w 2787185"/>
                  <a:gd name="connsiteY12" fmla="*/ 2052067 h 2520409"/>
                  <a:gd name="connsiteX13" fmla="*/ 179793 w 2787185"/>
                  <a:gd name="connsiteY13" fmla="*/ 1618983 h 2520409"/>
                  <a:gd name="connsiteX0" fmla="*/ 179793 w 2787185"/>
                  <a:gd name="connsiteY0" fmla="*/ 1613932 h 2515358"/>
                  <a:gd name="connsiteX1" fmla="*/ 2044 w 2787185"/>
                  <a:gd name="connsiteY1" fmla="*/ 851263 h 2515358"/>
                  <a:gd name="connsiteX2" fmla="*/ 266457 w 2787185"/>
                  <a:gd name="connsiteY2" fmla="*/ 596319 h 2515358"/>
                  <a:gd name="connsiteX3" fmla="*/ 1029741 w 2787185"/>
                  <a:gd name="connsiteY3" fmla="*/ 8069 h 2515358"/>
                  <a:gd name="connsiteX4" fmla="*/ 1473134 w 2787185"/>
                  <a:gd name="connsiteY4" fmla="*/ 626942 h 2515358"/>
                  <a:gd name="connsiteX5" fmla="*/ 1772230 w 2787185"/>
                  <a:gd name="connsiteY5" fmla="*/ 898155 h 2515358"/>
                  <a:gd name="connsiteX6" fmla="*/ 2452167 w 2787185"/>
                  <a:gd name="connsiteY6" fmla="*/ 991939 h 2515358"/>
                  <a:gd name="connsiteX7" fmla="*/ 2766475 w 2787185"/>
                  <a:gd name="connsiteY7" fmla="*/ 1285685 h 2515358"/>
                  <a:gd name="connsiteX8" fmla="*/ 2405276 w 2787185"/>
                  <a:gd name="connsiteY8" fmla="*/ 1730493 h 2515358"/>
                  <a:gd name="connsiteX9" fmla="*/ 1912907 w 2787185"/>
                  <a:gd name="connsiteY9" fmla="*/ 2070463 h 2515358"/>
                  <a:gd name="connsiteX10" fmla="*/ 1654999 w 2787185"/>
                  <a:gd name="connsiteY10" fmla="*/ 2457325 h 2515358"/>
                  <a:gd name="connsiteX11" fmla="*/ 1180058 w 2787185"/>
                  <a:gd name="connsiteY11" fmla="*/ 2471967 h 2515358"/>
                  <a:gd name="connsiteX12" fmla="*/ 740600 w 2787185"/>
                  <a:gd name="connsiteY12" fmla="*/ 2047016 h 2515358"/>
                  <a:gd name="connsiteX13" fmla="*/ 179793 w 2787185"/>
                  <a:gd name="connsiteY13" fmla="*/ 1613932 h 2515358"/>
                  <a:gd name="connsiteX0" fmla="*/ 179793 w 2787185"/>
                  <a:gd name="connsiteY0" fmla="*/ 1623650 h 2525076"/>
                  <a:gd name="connsiteX1" fmla="*/ 2044 w 2787185"/>
                  <a:gd name="connsiteY1" fmla="*/ 860981 h 2525076"/>
                  <a:gd name="connsiteX2" fmla="*/ 467114 w 2787185"/>
                  <a:gd name="connsiteY2" fmla="*/ 306175 h 2525076"/>
                  <a:gd name="connsiteX3" fmla="*/ 1029741 w 2787185"/>
                  <a:gd name="connsiteY3" fmla="*/ 17787 h 2525076"/>
                  <a:gd name="connsiteX4" fmla="*/ 1473134 w 2787185"/>
                  <a:gd name="connsiteY4" fmla="*/ 636660 h 2525076"/>
                  <a:gd name="connsiteX5" fmla="*/ 1772230 w 2787185"/>
                  <a:gd name="connsiteY5" fmla="*/ 907873 h 2525076"/>
                  <a:gd name="connsiteX6" fmla="*/ 2452167 w 2787185"/>
                  <a:gd name="connsiteY6" fmla="*/ 1001657 h 2525076"/>
                  <a:gd name="connsiteX7" fmla="*/ 2766475 w 2787185"/>
                  <a:gd name="connsiteY7" fmla="*/ 1295403 h 2525076"/>
                  <a:gd name="connsiteX8" fmla="*/ 2405276 w 2787185"/>
                  <a:gd name="connsiteY8" fmla="*/ 1740211 h 2525076"/>
                  <a:gd name="connsiteX9" fmla="*/ 1912907 w 2787185"/>
                  <a:gd name="connsiteY9" fmla="*/ 2080181 h 2525076"/>
                  <a:gd name="connsiteX10" fmla="*/ 1654999 w 2787185"/>
                  <a:gd name="connsiteY10" fmla="*/ 2467043 h 2525076"/>
                  <a:gd name="connsiteX11" fmla="*/ 1180058 w 2787185"/>
                  <a:gd name="connsiteY11" fmla="*/ 2481685 h 2525076"/>
                  <a:gd name="connsiteX12" fmla="*/ 740600 w 2787185"/>
                  <a:gd name="connsiteY12" fmla="*/ 2056734 h 2525076"/>
                  <a:gd name="connsiteX13" fmla="*/ 179793 w 2787185"/>
                  <a:gd name="connsiteY13" fmla="*/ 1623650 h 2525076"/>
                  <a:gd name="connsiteX0" fmla="*/ 19573 w 2626965"/>
                  <a:gd name="connsiteY0" fmla="*/ 1623652 h 2525078"/>
                  <a:gd name="connsiteX1" fmla="*/ 128477 w 2626965"/>
                  <a:gd name="connsiteY1" fmla="*/ 1100874 h 2525078"/>
                  <a:gd name="connsiteX2" fmla="*/ 306894 w 2626965"/>
                  <a:gd name="connsiteY2" fmla="*/ 306177 h 2525078"/>
                  <a:gd name="connsiteX3" fmla="*/ 869521 w 2626965"/>
                  <a:gd name="connsiteY3" fmla="*/ 17789 h 2525078"/>
                  <a:gd name="connsiteX4" fmla="*/ 1312914 w 2626965"/>
                  <a:gd name="connsiteY4" fmla="*/ 636662 h 2525078"/>
                  <a:gd name="connsiteX5" fmla="*/ 1612010 w 2626965"/>
                  <a:gd name="connsiteY5" fmla="*/ 907875 h 2525078"/>
                  <a:gd name="connsiteX6" fmla="*/ 2291947 w 2626965"/>
                  <a:gd name="connsiteY6" fmla="*/ 1001659 h 2525078"/>
                  <a:gd name="connsiteX7" fmla="*/ 2606255 w 2626965"/>
                  <a:gd name="connsiteY7" fmla="*/ 1295405 h 2525078"/>
                  <a:gd name="connsiteX8" fmla="*/ 2245056 w 2626965"/>
                  <a:gd name="connsiteY8" fmla="*/ 1740213 h 2525078"/>
                  <a:gd name="connsiteX9" fmla="*/ 1752687 w 2626965"/>
                  <a:gd name="connsiteY9" fmla="*/ 2080183 h 2525078"/>
                  <a:gd name="connsiteX10" fmla="*/ 1494779 w 2626965"/>
                  <a:gd name="connsiteY10" fmla="*/ 2467045 h 2525078"/>
                  <a:gd name="connsiteX11" fmla="*/ 1019838 w 2626965"/>
                  <a:gd name="connsiteY11" fmla="*/ 2481687 h 2525078"/>
                  <a:gd name="connsiteX12" fmla="*/ 580380 w 2626965"/>
                  <a:gd name="connsiteY12" fmla="*/ 2056736 h 2525078"/>
                  <a:gd name="connsiteX13" fmla="*/ 19573 w 2626965"/>
                  <a:gd name="connsiteY13" fmla="*/ 1623652 h 2525078"/>
                  <a:gd name="connsiteX0" fmla="*/ 151641 w 2501048"/>
                  <a:gd name="connsiteY0" fmla="*/ 1833556 h 2525078"/>
                  <a:gd name="connsiteX1" fmla="*/ 2560 w 2501048"/>
                  <a:gd name="connsiteY1" fmla="*/ 1100874 h 2525078"/>
                  <a:gd name="connsiteX2" fmla="*/ 180977 w 2501048"/>
                  <a:gd name="connsiteY2" fmla="*/ 306177 h 2525078"/>
                  <a:gd name="connsiteX3" fmla="*/ 743604 w 2501048"/>
                  <a:gd name="connsiteY3" fmla="*/ 17789 h 2525078"/>
                  <a:gd name="connsiteX4" fmla="*/ 1186997 w 2501048"/>
                  <a:gd name="connsiteY4" fmla="*/ 636662 h 2525078"/>
                  <a:gd name="connsiteX5" fmla="*/ 1486093 w 2501048"/>
                  <a:gd name="connsiteY5" fmla="*/ 907875 h 2525078"/>
                  <a:gd name="connsiteX6" fmla="*/ 2166030 w 2501048"/>
                  <a:gd name="connsiteY6" fmla="*/ 1001659 h 2525078"/>
                  <a:gd name="connsiteX7" fmla="*/ 2480338 w 2501048"/>
                  <a:gd name="connsiteY7" fmla="*/ 1295405 h 2525078"/>
                  <a:gd name="connsiteX8" fmla="*/ 2119139 w 2501048"/>
                  <a:gd name="connsiteY8" fmla="*/ 1740213 h 2525078"/>
                  <a:gd name="connsiteX9" fmla="*/ 1626770 w 2501048"/>
                  <a:gd name="connsiteY9" fmla="*/ 2080183 h 2525078"/>
                  <a:gd name="connsiteX10" fmla="*/ 1368862 w 2501048"/>
                  <a:gd name="connsiteY10" fmla="*/ 2467045 h 2525078"/>
                  <a:gd name="connsiteX11" fmla="*/ 893921 w 2501048"/>
                  <a:gd name="connsiteY11" fmla="*/ 2481687 h 2525078"/>
                  <a:gd name="connsiteX12" fmla="*/ 454463 w 2501048"/>
                  <a:gd name="connsiteY12" fmla="*/ 2056736 h 2525078"/>
                  <a:gd name="connsiteX13" fmla="*/ 151641 w 2501048"/>
                  <a:gd name="connsiteY13" fmla="*/ 1833556 h 2525078"/>
                  <a:gd name="connsiteX0" fmla="*/ 151639 w 2501046"/>
                  <a:gd name="connsiteY0" fmla="*/ 1833556 h 2480238"/>
                  <a:gd name="connsiteX1" fmla="*/ 2558 w 2501046"/>
                  <a:gd name="connsiteY1" fmla="*/ 1100874 h 2480238"/>
                  <a:gd name="connsiteX2" fmla="*/ 180975 w 2501046"/>
                  <a:gd name="connsiteY2" fmla="*/ 306177 h 2480238"/>
                  <a:gd name="connsiteX3" fmla="*/ 743602 w 2501046"/>
                  <a:gd name="connsiteY3" fmla="*/ 17789 h 2480238"/>
                  <a:gd name="connsiteX4" fmla="*/ 1186995 w 2501046"/>
                  <a:gd name="connsiteY4" fmla="*/ 636662 h 2480238"/>
                  <a:gd name="connsiteX5" fmla="*/ 1486091 w 2501046"/>
                  <a:gd name="connsiteY5" fmla="*/ 907875 h 2480238"/>
                  <a:gd name="connsiteX6" fmla="*/ 2166028 w 2501046"/>
                  <a:gd name="connsiteY6" fmla="*/ 1001659 h 2480238"/>
                  <a:gd name="connsiteX7" fmla="*/ 2480336 w 2501046"/>
                  <a:gd name="connsiteY7" fmla="*/ 1295405 h 2480238"/>
                  <a:gd name="connsiteX8" fmla="*/ 2119137 w 2501046"/>
                  <a:gd name="connsiteY8" fmla="*/ 1740213 h 2480238"/>
                  <a:gd name="connsiteX9" fmla="*/ 1626768 w 2501046"/>
                  <a:gd name="connsiteY9" fmla="*/ 2080183 h 2480238"/>
                  <a:gd name="connsiteX10" fmla="*/ 1368860 w 2501046"/>
                  <a:gd name="connsiteY10" fmla="*/ 2467045 h 2480238"/>
                  <a:gd name="connsiteX11" fmla="*/ 1065910 w 2501046"/>
                  <a:gd name="connsiteY11" fmla="*/ 2271784 h 2480238"/>
                  <a:gd name="connsiteX12" fmla="*/ 454461 w 2501046"/>
                  <a:gd name="connsiteY12" fmla="*/ 2056736 h 2480238"/>
                  <a:gd name="connsiteX13" fmla="*/ 151639 w 2501046"/>
                  <a:gd name="connsiteY13" fmla="*/ 1833556 h 2480238"/>
                  <a:gd name="connsiteX0" fmla="*/ 151639 w 2501046"/>
                  <a:gd name="connsiteY0" fmla="*/ 1833556 h 2467044"/>
                  <a:gd name="connsiteX1" fmla="*/ 2558 w 2501046"/>
                  <a:gd name="connsiteY1" fmla="*/ 1100874 h 2467044"/>
                  <a:gd name="connsiteX2" fmla="*/ 180975 w 2501046"/>
                  <a:gd name="connsiteY2" fmla="*/ 306177 h 2467044"/>
                  <a:gd name="connsiteX3" fmla="*/ 743602 w 2501046"/>
                  <a:gd name="connsiteY3" fmla="*/ 17789 h 2467044"/>
                  <a:gd name="connsiteX4" fmla="*/ 1186995 w 2501046"/>
                  <a:gd name="connsiteY4" fmla="*/ 636662 h 2467044"/>
                  <a:gd name="connsiteX5" fmla="*/ 1486091 w 2501046"/>
                  <a:gd name="connsiteY5" fmla="*/ 907875 h 2467044"/>
                  <a:gd name="connsiteX6" fmla="*/ 2166028 w 2501046"/>
                  <a:gd name="connsiteY6" fmla="*/ 1001659 h 2467044"/>
                  <a:gd name="connsiteX7" fmla="*/ 2480336 w 2501046"/>
                  <a:gd name="connsiteY7" fmla="*/ 1295405 h 2467044"/>
                  <a:gd name="connsiteX8" fmla="*/ 2119137 w 2501046"/>
                  <a:gd name="connsiteY8" fmla="*/ 1740213 h 2467044"/>
                  <a:gd name="connsiteX9" fmla="*/ 1626768 w 2501046"/>
                  <a:gd name="connsiteY9" fmla="*/ 2080183 h 2467044"/>
                  <a:gd name="connsiteX10" fmla="*/ 1368860 w 2501046"/>
                  <a:gd name="connsiteY10" fmla="*/ 2467045 h 2467044"/>
                  <a:gd name="connsiteX11" fmla="*/ 454461 w 2501046"/>
                  <a:gd name="connsiteY11" fmla="*/ 2056736 h 2467044"/>
                  <a:gd name="connsiteX12" fmla="*/ 151639 w 2501046"/>
                  <a:gd name="connsiteY12" fmla="*/ 1833556 h 2467044"/>
                  <a:gd name="connsiteX0" fmla="*/ 151639 w 2501046"/>
                  <a:gd name="connsiteY0" fmla="*/ 1833556 h 2287129"/>
                  <a:gd name="connsiteX1" fmla="*/ 2558 w 2501046"/>
                  <a:gd name="connsiteY1" fmla="*/ 1100874 h 2287129"/>
                  <a:gd name="connsiteX2" fmla="*/ 180975 w 2501046"/>
                  <a:gd name="connsiteY2" fmla="*/ 306177 h 2287129"/>
                  <a:gd name="connsiteX3" fmla="*/ 743602 w 2501046"/>
                  <a:gd name="connsiteY3" fmla="*/ 17789 h 2287129"/>
                  <a:gd name="connsiteX4" fmla="*/ 1186995 w 2501046"/>
                  <a:gd name="connsiteY4" fmla="*/ 636662 h 2287129"/>
                  <a:gd name="connsiteX5" fmla="*/ 1486091 w 2501046"/>
                  <a:gd name="connsiteY5" fmla="*/ 907875 h 2287129"/>
                  <a:gd name="connsiteX6" fmla="*/ 2166028 w 2501046"/>
                  <a:gd name="connsiteY6" fmla="*/ 1001659 h 2287129"/>
                  <a:gd name="connsiteX7" fmla="*/ 2480336 w 2501046"/>
                  <a:gd name="connsiteY7" fmla="*/ 1295405 h 2287129"/>
                  <a:gd name="connsiteX8" fmla="*/ 2119137 w 2501046"/>
                  <a:gd name="connsiteY8" fmla="*/ 1740213 h 2287129"/>
                  <a:gd name="connsiteX9" fmla="*/ 1626768 w 2501046"/>
                  <a:gd name="connsiteY9" fmla="*/ 2080183 h 2287129"/>
                  <a:gd name="connsiteX10" fmla="*/ 1024877 w 2501046"/>
                  <a:gd name="connsiteY10" fmla="*/ 2287129 h 2287129"/>
                  <a:gd name="connsiteX11" fmla="*/ 454461 w 2501046"/>
                  <a:gd name="connsiteY11" fmla="*/ 2056736 h 2287129"/>
                  <a:gd name="connsiteX12" fmla="*/ 151639 w 2501046"/>
                  <a:gd name="connsiteY12" fmla="*/ 1833556 h 2287129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486091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6"/>
                  <a:gd name="connsiteY0" fmla="*/ 1842162 h 2295735"/>
                  <a:gd name="connsiteX1" fmla="*/ 2558 w 2501046"/>
                  <a:gd name="connsiteY1" fmla="*/ 1109480 h 2295735"/>
                  <a:gd name="connsiteX2" fmla="*/ 180975 w 2501046"/>
                  <a:gd name="connsiteY2" fmla="*/ 314783 h 2295735"/>
                  <a:gd name="connsiteX3" fmla="*/ 743602 w 2501046"/>
                  <a:gd name="connsiteY3" fmla="*/ 26395 h 2295735"/>
                  <a:gd name="connsiteX4" fmla="*/ 1170775 w 2501046"/>
                  <a:gd name="connsiteY4" fmla="*/ 916481 h 2295735"/>
                  <a:gd name="connsiteX5" fmla="*/ 2166028 w 2501046"/>
                  <a:gd name="connsiteY5" fmla="*/ 1010265 h 2295735"/>
                  <a:gd name="connsiteX6" fmla="*/ 2480336 w 2501046"/>
                  <a:gd name="connsiteY6" fmla="*/ 1304011 h 2295735"/>
                  <a:gd name="connsiteX7" fmla="*/ 2119137 w 2501046"/>
                  <a:gd name="connsiteY7" fmla="*/ 1748819 h 2295735"/>
                  <a:gd name="connsiteX8" fmla="*/ 1626768 w 2501046"/>
                  <a:gd name="connsiteY8" fmla="*/ 2088789 h 2295735"/>
                  <a:gd name="connsiteX9" fmla="*/ 1024877 w 2501046"/>
                  <a:gd name="connsiteY9" fmla="*/ 2295735 h 2295735"/>
                  <a:gd name="connsiteX10" fmla="*/ 454461 w 2501046"/>
                  <a:gd name="connsiteY10" fmla="*/ 2065342 h 2295735"/>
                  <a:gd name="connsiteX11" fmla="*/ 151639 w 2501046"/>
                  <a:gd name="connsiteY11" fmla="*/ 1842162 h 2295735"/>
                  <a:gd name="connsiteX0" fmla="*/ 151639 w 2501048"/>
                  <a:gd name="connsiteY0" fmla="*/ 1842162 h 2295735"/>
                  <a:gd name="connsiteX1" fmla="*/ 2558 w 2501048"/>
                  <a:gd name="connsiteY1" fmla="*/ 1109480 h 2295735"/>
                  <a:gd name="connsiteX2" fmla="*/ 180975 w 2501048"/>
                  <a:gd name="connsiteY2" fmla="*/ 314783 h 2295735"/>
                  <a:gd name="connsiteX3" fmla="*/ 743602 w 2501048"/>
                  <a:gd name="connsiteY3" fmla="*/ 26395 h 2295735"/>
                  <a:gd name="connsiteX4" fmla="*/ 1170775 w 2501048"/>
                  <a:gd name="connsiteY4" fmla="*/ 916481 h 2295735"/>
                  <a:gd name="connsiteX5" fmla="*/ 2166028 w 2501048"/>
                  <a:gd name="connsiteY5" fmla="*/ 1010265 h 2295735"/>
                  <a:gd name="connsiteX6" fmla="*/ 2480337 w 2501048"/>
                  <a:gd name="connsiteY6" fmla="*/ 1094107 h 2295735"/>
                  <a:gd name="connsiteX7" fmla="*/ 2119137 w 2501048"/>
                  <a:gd name="connsiteY7" fmla="*/ 1748819 h 2295735"/>
                  <a:gd name="connsiteX8" fmla="*/ 1626768 w 2501048"/>
                  <a:gd name="connsiteY8" fmla="*/ 2088789 h 2295735"/>
                  <a:gd name="connsiteX9" fmla="*/ 1024877 w 2501048"/>
                  <a:gd name="connsiteY9" fmla="*/ 2295735 h 2295735"/>
                  <a:gd name="connsiteX10" fmla="*/ 454461 w 2501048"/>
                  <a:gd name="connsiteY10" fmla="*/ 2065342 h 2295735"/>
                  <a:gd name="connsiteX11" fmla="*/ 151639 w 2501048"/>
                  <a:gd name="connsiteY11" fmla="*/ 1842162 h 2295735"/>
                  <a:gd name="connsiteX0" fmla="*/ 151639 w 2501046"/>
                  <a:gd name="connsiteY0" fmla="*/ 1694067 h 2147640"/>
                  <a:gd name="connsiteX1" fmla="*/ 2558 w 2501046"/>
                  <a:gd name="connsiteY1" fmla="*/ 961385 h 2147640"/>
                  <a:gd name="connsiteX2" fmla="*/ 180975 w 2501046"/>
                  <a:gd name="connsiteY2" fmla="*/ 166688 h 2147640"/>
                  <a:gd name="connsiteX3" fmla="*/ 628940 w 2501046"/>
                  <a:gd name="connsiteY3" fmla="*/ 58219 h 2147640"/>
                  <a:gd name="connsiteX4" fmla="*/ 1170775 w 2501046"/>
                  <a:gd name="connsiteY4" fmla="*/ 768386 h 2147640"/>
                  <a:gd name="connsiteX5" fmla="*/ 2166028 w 2501046"/>
                  <a:gd name="connsiteY5" fmla="*/ 862170 h 2147640"/>
                  <a:gd name="connsiteX6" fmla="*/ 2480337 w 2501046"/>
                  <a:gd name="connsiteY6" fmla="*/ 946012 h 2147640"/>
                  <a:gd name="connsiteX7" fmla="*/ 2119137 w 2501046"/>
                  <a:gd name="connsiteY7" fmla="*/ 1600724 h 2147640"/>
                  <a:gd name="connsiteX8" fmla="*/ 1626768 w 2501046"/>
                  <a:gd name="connsiteY8" fmla="*/ 1940694 h 2147640"/>
                  <a:gd name="connsiteX9" fmla="*/ 1024877 w 2501046"/>
                  <a:gd name="connsiteY9" fmla="*/ 2147640 h 2147640"/>
                  <a:gd name="connsiteX10" fmla="*/ 454461 w 2501046"/>
                  <a:gd name="connsiteY10" fmla="*/ 1917247 h 2147640"/>
                  <a:gd name="connsiteX11" fmla="*/ 151639 w 2501046"/>
                  <a:gd name="connsiteY11" fmla="*/ 1694067 h 2147640"/>
                  <a:gd name="connsiteX0" fmla="*/ 367920 w 2717329"/>
                  <a:gd name="connsiteY0" fmla="*/ 1694067 h 2147640"/>
                  <a:gd name="connsiteX1" fmla="*/ 959 w 2717329"/>
                  <a:gd name="connsiteY1" fmla="*/ 1042075 h 2147640"/>
                  <a:gd name="connsiteX2" fmla="*/ 397256 w 2717329"/>
                  <a:gd name="connsiteY2" fmla="*/ 166688 h 2147640"/>
                  <a:gd name="connsiteX3" fmla="*/ 845221 w 2717329"/>
                  <a:gd name="connsiteY3" fmla="*/ 58219 h 2147640"/>
                  <a:gd name="connsiteX4" fmla="*/ 1387056 w 2717329"/>
                  <a:gd name="connsiteY4" fmla="*/ 768386 h 2147640"/>
                  <a:gd name="connsiteX5" fmla="*/ 2382309 w 2717329"/>
                  <a:gd name="connsiteY5" fmla="*/ 862170 h 2147640"/>
                  <a:gd name="connsiteX6" fmla="*/ 2696618 w 2717329"/>
                  <a:gd name="connsiteY6" fmla="*/ 946012 h 2147640"/>
                  <a:gd name="connsiteX7" fmla="*/ 2335418 w 2717329"/>
                  <a:gd name="connsiteY7" fmla="*/ 1600724 h 2147640"/>
                  <a:gd name="connsiteX8" fmla="*/ 1843049 w 2717329"/>
                  <a:gd name="connsiteY8" fmla="*/ 1940694 h 2147640"/>
                  <a:gd name="connsiteX9" fmla="*/ 1241158 w 2717329"/>
                  <a:gd name="connsiteY9" fmla="*/ 2147640 h 2147640"/>
                  <a:gd name="connsiteX10" fmla="*/ 670742 w 2717329"/>
                  <a:gd name="connsiteY10" fmla="*/ 1917247 h 2147640"/>
                  <a:gd name="connsiteX11" fmla="*/ 367920 w 2717329"/>
                  <a:gd name="connsiteY11" fmla="*/ 1694067 h 2147640"/>
                  <a:gd name="connsiteX0" fmla="*/ 20530 w 3023580"/>
                  <a:gd name="connsiteY0" fmla="*/ 1747860 h 2147640"/>
                  <a:gd name="connsiteX1" fmla="*/ 307212 w 3023580"/>
                  <a:gd name="connsiteY1" fmla="*/ 1042075 h 2147640"/>
                  <a:gd name="connsiteX2" fmla="*/ 703509 w 3023580"/>
                  <a:gd name="connsiteY2" fmla="*/ 166688 h 2147640"/>
                  <a:gd name="connsiteX3" fmla="*/ 1151474 w 3023580"/>
                  <a:gd name="connsiteY3" fmla="*/ 58219 h 2147640"/>
                  <a:gd name="connsiteX4" fmla="*/ 1693309 w 3023580"/>
                  <a:gd name="connsiteY4" fmla="*/ 768386 h 2147640"/>
                  <a:gd name="connsiteX5" fmla="*/ 2688562 w 3023580"/>
                  <a:gd name="connsiteY5" fmla="*/ 862170 h 2147640"/>
                  <a:gd name="connsiteX6" fmla="*/ 3002871 w 3023580"/>
                  <a:gd name="connsiteY6" fmla="*/ 946012 h 2147640"/>
                  <a:gd name="connsiteX7" fmla="*/ 2641671 w 3023580"/>
                  <a:gd name="connsiteY7" fmla="*/ 1600724 h 2147640"/>
                  <a:gd name="connsiteX8" fmla="*/ 2149302 w 3023580"/>
                  <a:gd name="connsiteY8" fmla="*/ 1940694 h 2147640"/>
                  <a:gd name="connsiteX9" fmla="*/ 1547411 w 3023580"/>
                  <a:gd name="connsiteY9" fmla="*/ 2147640 h 2147640"/>
                  <a:gd name="connsiteX10" fmla="*/ 976995 w 3023580"/>
                  <a:gd name="connsiteY10" fmla="*/ 1917247 h 2147640"/>
                  <a:gd name="connsiteX11" fmla="*/ 20530 w 3023580"/>
                  <a:gd name="connsiteY11" fmla="*/ 1747860 h 2147640"/>
                  <a:gd name="connsiteX0" fmla="*/ 46215 w 3049267"/>
                  <a:gd name="connsiteY0" fmla="*/ 1747860 h 2270606"/>
                  <a:gd name="connsiteX1" fmla="*/ 332897 w 3049267"/>
                  <a:gd name="connsiteY1" fmla="*/ 1042075 h 2270606"/>
                  <a:gd name="connsiteX2" fmla="*/ 729194 w 3049267"/>
                  <a:gd name="connsiteY2" fmla="*/ 166688 h 2270606"/>
                  <a:gd name="connsiteX3" fmla="*/ 1177159 w 3049267"/>
                  <a:gd name="connsiteY3" fmla="*/ 58219 h 2270606"/>
                  <a:gd name="connsiteX4" fmla="*/ 1718994 w 3049267"/>
                  <a:gd name="connsiteY4" fmla="*/ 768386 h 2270606"/>
                  <a:gd name="connsiteX5" fmla="*/ 2714247 w 3049267"/>
                  <a:gd name="connsiteY5" fmla="*/ 862170 h 2270606"/>
                  <a:gd name="connsiteX6" fmla="*/ 3028556 w 3049267"/>
                  <a:gd name="connsiteY6" fmla="*/ 946012 h 2270606"/>
                  <a:gd name="connsiteX7" fmla="*/ 2667356 w 3049267"/>
                  <a:gd name="connsiteY7" fmla="*/ 1600724 h 2270606"/>
                  <a:gd name="connsiteX8" fmla="*/ 2174987 w 3049267"/>
                  <a:gd name="connsiteY8" fmla="*/ 1940694 h 2270606"/>
                  <a:gd name="connsiteX9" fmla="*/ 1573096 w 3049267"/>
                  <a:gd name="connsiteY9" fmla="*/ 2147640 h 2270606"/>
                  <a:gd name="connsiteX10" fmla="*/ 131155 w 3049267"/>
                  <a:gd name="connsiteY10" fmla="*/ 2240007 h 2270606"/>
                  <a:gd name="connsiteX11" fmla="*/ 46215 w 3049267"/>
                  <a:gd name="connsiteY11" fmla="*/ 1747860 h 2270606"/>
                  <a:gd name="connsiteX0" fmla="*/ 46215 w 3049265"/>
                  <a:gd name="connsiteY0" fmla="*/ 1747860 h 2257141"/>
                  <a:gd name="connsiteX1" fmla="*/ 332897 w 3049265"/>
                  <a:gd name="connsiteY1" fmla="*/ 1042075 h 2257141"/>
                  <a:gd name="connsiteX2" fmla="*/ 729194 w 3049265"/>
                  <a:gd name="connsiteY2" fmla="*/ 166688 h 2257141"/>
                  <a:gd name="connsiteX3" fmla="*/ 1177159 w 3049265"/>
                  <a:gd name="connsiteY3" fmla="*/ 58219 h 2257141"/>
                  <a:gd name="connsiteX4" fmla="*/ 1718994 w 3049265"/>
                  <a:gd name="connsiteY4" fmla="*/ 768386 h 2257141"/>
                  <a:gd name="connsiteX5" fmla="*/ 2714247 w 3049265"/>
                  <a:gd name="connsiteY5" fmla="*/ 862170 h 2257141"/>
                  <a:gd name="connsiteX6" fmla="*/ 3028556 w 3049265"/>
                  <a:gd name="connsiteY6" fmla="*/ 946012 h 2257141"/>
                  <a:gd name="connsiteX7" fmla="*/ 2667356 w 3049265"/>
                  <a:gd name="connsiteY7" fmla="*/ 1600724 h 2257141"/>
                  <a:gd name="connsiteX8" fmla="*/ 2174987 w 3049265"/>
                  <a:gd name="connsiteY8" fmla="*/ 1940694 h 2257141"/>
                  <a:gd name="connsiteX9" fmla="*/ 864983 w 3049265"/>
                  <a:gd name="connsiteY9" fmla="*/ 1932467 h 2257141"/>
                  <a:gd name="connsiteX10" fmla="*/ 131155 w 3049265"/>
                  <a:gd name="connsiteY10" fmla="*/ 2240007 h 2257141"/>
                  <a:gd name="connsiteX11" fmla="*/ 46215 w 3049265"/>
                  <a:gd name="connsiteY11" fmla="*/ 1747860 h 2257141"/>
                  <a:gd name="connsiteX0" fmla="*/ 46215 w 3049267"/>
                  <a:gd name="connsiteY0" fmla="*/ 1747860 h 2261808"/>
                  <a:gd name="connsiteX1" fmla="*/ 332897 w 3049267"/>
                  <a:gd name="connsiteY1" fmla="*/ 1042075 h 2261808"/>
                  <a:gd name="connsiteX2" fmla="*/ 729194 w 3049267"/>
                  <a:gd name="connsiteY2" fmla="*/ 166688 h 2261808"/>
                  <a:gd name="connsiteX3" fmla="*/ 1177159 w 3049267"/>
                  <a:gd name="connsiteY3" fmla="*/ 58219 h 2261808"/>
                  <a:gd name="connsiteX4" fmla="*/ 1718994 w 3049267"/>
                  <a:gd name="connsiteY4" fmla="*/ 768386 h 2261808"/>
                  <a:gd name="connsiteX5" fmla="*/ 2714247 w 3049267"/>
                  <a:gd name="connsiteY5" fmla="*/ 862170 h 2261808"/>
                  <a:gd name="connsiteX6" fmla="*/ 3028556 w 3049267"/>
                  <a:gd name="connsiteY6" fmla="*/ 946012 h 2261808"/>
                  <a:gd name="connsiteX7" fmla="*/ 2667356 w 3049267"/>
                  <a:gd name="connsiteY7" fmla="*/ 1600724 h 2261808"/>
                  <a:gd name="connsiteX8" fmla="*/ 864983 w 3049267"/>
                  <a:gd name="connsiteY8" fmla="*/ 1932467 h 2261808"/>
                  <a:gd name="connsiteX9" fmla="*/ 131155 w 3049267"/>
                  <a:gd name="connsiteY9" fmla="*/ 2240007 h 2261808"/>
                  <a:gd name="connsiteX10" fmla="*/ 46215 w 3049267"/>
                  <a:gd name="connsiteY10" fmla="*/ 1747860 h 2261808"/>
                  <a:gd name="connsiteX0" fmla="*/ 46215 w 2866282"/>
                  <a:gd name="connsiteY0" fmla="*/ 1747860 h 2261806"/>
                  <a:gd name="connsiteX1" fmla="*/ 332897 w 2866282"/>
                  <a:gd name="connsiteY1" fmla="*/ 1042075 h 2261806"/>
                  <a:gd name="connsiteX2" fmla="*/ 729194 w 2866282"/>
                  <a:gd name="connsiteY2" fmla="*/ 166688 h 2261806"/>
                  <a:gd name="connsiteX3" fmla="*/ 1177159 w 2866282"/>
                  <a:gd name="connsiteY3" fmla="*/ 58219 h 2261806"/>
                  <a:gd name="connsiteX4" fmla="*/ 1718994 w 2866282"/>
                  <a:gd name="connsiteY4" fmla="*/ 768386 h 2261806"/>
                  <a:gd name="connsiteX5" fmla="*/ 2714247 w 2866282"/>
                  <a:gd name="connsiteY5" fmla="*/ 862170 h 2261806"/>
                  <a:gd name="connsiteX6" fmla="*/ 2667356 w 2866282"/>
                  <a:gd name="connsiteY6" fmla="*/ 1600724 h 2261806"/>
                  <a:gd name="connsiteX7" fmla="*/ 864983 w 2866282"/>
                  <a:gd name="connsiteY7" fmla="*/ 1932467 h 2261806"/>
                  <a:gd name="connsiteX8" fmla="*/ 131155 w 2866282"/>
                  <a:gd name="connsiteY8" fmla="*/ 2240007 h 2261806"/>
                  <a:gd name="connsiteX9" fmla="*/ 46215 w 2866282"/>
                  <a:gd name="connsiteY9" fmla="*/ 1747860 h 2261806"/>
                  <a:gd name="connsiteX0" fmla="*/ 46215 w 2729410"/>
                  <a:gd name="connsiteY0" fmla="*/ 1747860 h 2270612"/>
                  <a:gd name="connsiteX1" fmla="*/ 332897 w 2729410"/>
                  <a:gd name="connsiteY1" fmla="*/ 1042075 h 2270612"/>
                  <a:gd name="connsiteX2" fmla="*/ 729194 w 2729410"/>
                  <a:gd name="connsiteY2" fmla="*/ 166688 h 2270612"/>
                  <a:gd name="connsiteX3" fmla="*/ 1177159 w 2729410"/>
                  <a:gd name="connsiteY3" fmla="*/ 58219 h 2270612"/>
                  <a:gd name="connsiteX4" fmla="*/ 1718994 w 2729410"/>
                  <a:gd name="connsiteY4" fmla="*/ 768386 h 2270612"/>
                  <a:gd name="connsiteX5" fmla="*/ 2714247 w 2729410"/>
                  <a:gd name="connsiteY5" fmla="*/ 862170 h 2270612"/>
                  <a:gd name="connsiteX6" fmla="*/ 864983 w 2729410"/>
                  <a:gd name="connsiteY6" fmla="*/ 1932467 h 2270612"/>
                  <a:gd name="connsiteX7" fmla="*/ 131155 w 2729410"/>
                  <a:gd name="connsiteY7" fmla="*/ 2240007 h 2270612"/>
                  <a:gd name="connsiteX8" fmla="*/ 46215 w 2729410"/>
                  <a:gd name="connsiteY8" fmla="*/ 1747860 h 2270612"/>
                  <a:gd name="connsiteX0" fmla="*/ 46215 w 1723873"/>
                  <a:gd name="connsiteY0" fmla="*/ 1747860 h 2272165"/>
                  <a:gd name="connsiteX1" fmla="*/ 332897 w 1723873"/>
                  <a:gd name="connsiteY1" fmla="*/ 1042075 h 2272165"/>
                  <a:gd name="connsiteX2" fmla="*/ 729194 w 1723873"/>
                  <a:gd name="connsiteY2" fmla="*/ 166688 h 2272165"/>
                  <a:gd name="connsiteX3" fmla="*/ 1177159 w 1723873"/>
                  <a:gd name="connsiteY3" fmla="*/ 58219 h 2272165"/>
                  <a:gd name="connsiteX4" fmla="*/ 1718994 w 1723873"/>
                  <a:gd name="connsiteY4" fmla="*/ 768386 h 2272165"/>
                  <a:gd name="connsiteX5" fmla="*/ 864983 w 1723873"/>
                  <a:gd name="connsiteY5" fmla="*/ 1932467 h 2272165"/>
                  <a:gd name="connsiteX6" fmla="*/ 131155 w 1723873"/>
                  <a:gd name="connsiteY6" fmla="*/ 2240007 h 2272165"/>
                  <a:gd name="connsiteX7" fmla="*/ 46215 w 1723873"/>
                  <a:gd name="connsiteY7" fmla="*/ 1747860 h 2272165"/>
                  <a:gd name="connsiteX0" fmla="*/ 46215 w 1305323"/>
                  <a:gd name="connsiteY0" fmla="*/ 1747860 h 2272163"/>
                  <a:gd name="connsiteX1" fmla="*/ 332897 w 1305323"/>
                  <a:gd name="connsiteY1" fmla="*/ 1042075 h 2272163"/>
                  <a:gd name="connsiteX2" fmla="*/ 729194 w 1305323"/>
                  <a:gd name="connsiteY2" fmla="*/ 166688 h 2272163"/>
                  <a:gd name="connsiteX3" fmla="*/ 1177159 w 1305323"/>
                  <a:gd name="connsiteY3" fmla="*/ 58219 h 2272163"/>
                  <a:gd name="connsiteX4" fmla="*/ 1228762 w 1305323"/>
                  <a:gd name="connsiteY4" fmla="*/ 1225628 h 2272163"/>
                  <a:gd name="connsiteX5" fmla="*/ 864983 w 1305323"/>
                  <a:gd name="connsiteY5" fmla="*/ 1932467 h 2272163"/>
                  <a:gd name="connsiteX6" fmla="*/ 131155 w 1305323"/>
                  <a:gd name="connsiteY6" fmla="*/ 2240007 h 2272163"/>
                  <a:gd name="connsiteX7" fmla="*/ 46215 w 1305323"/>
                  <a:gd name="connsiteY7" fmla="*/ 1747860 h 227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5323" h="2272163">
                    <a:moveTo>
                      <a:pt x="46215" y="1747860"/>
                    </a:moveTo>
                    <a:cubicBezTo>
                      <a:pt x="79839" y="1548205"/>
                      <a:pt x="313675" y="1276648"/>
                      <a:pt x="332897" y="1042075"/>
                    </a:cubicBezTo>
                    <a:cubicBezTo>
                      <a:pt x="352119" y="807502"/>
                      <a:pt x="551394" y="242888"/>
                      <a:pt x="729194" y="166688"/>
                    </a:cubicBezTo>
                    <a:cubicBezTo>
                      <a:pt x="1047353" y="-17085"/>
                      <a:pt x="959640" y="-42064"/>
                      <a:pt x="1177159" y="58219"/>
                    </a:cubicBezTo>
                    <a:cubicBezTo>
                      <a:pt x="1394678" y="158502"/>
                      <a:pt x="1280791" y="913253"/>
                      <a:pt x="1228762" y="1225628"/>
                    </a:cubicBezTo>
                    <a:cubicBezTo>
                      <a:pt x="1176733" y="1538003"/>
                      <a:pt x="1129623" y="1687197"/>
                      <a:pt x="864983" y="1932467"/>
                    </a:cubicBezTo>
                    <a:cubicBezTo>
                      <a:pt x="600343" y="2177737"/>
                      <a:pt x="334025" y="2345589"/>
                      <a:pt x="131155" y="2240007"/>
                    </a:cubicBezTo>
                    <a:cubicBezTo>
                      <a:pt x="-71715" y="2134426"/>
                      <a:pt x="12591" y="1947515"/>
                      <a:pt x="46215" y="17478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rgbClr val="E58869"/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rgbClr val="9A4512">
                    <a:alpha val="3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C0F0BBE-DD33-E94D-A3A4-02BBB5F9140D}"/>
              </a:ext>
            </a:extLst>
          </p:cNvPr>
          <p:cNvGrpSpPr/>
          <p:nvPr/>
        </p:nvGrpSpPr>
        <p:grpSpPr>
          <a:xfrm rot="3365421">
            <a:off x="3619962" y="4447458"/>
            <a:ext cx="1257608" cy="1406849"/>
            <a:chOff x="25234987" y="19428054"/>
            <a:chExt cx="1709796" cy="2405209"/>
          </a:xfrm>
        </p:grpSpPr>
        <p:sp>
          <p:nvSpPr>
            <p:cNvPr id="138" name="Oval 29">
              <a:extLst>
                <a:ext uri="{FF2B5EF4-FFF2-40B4-BE49-F238E27FC236}">
                  <a16:creationId xmlns:a16="http://schemas.microsoft.com/office/drawing/2014/main" id="{17AAF8CE-0B74-DE4F-AC71-9D1217BB80F2}"/>
                </a:ext>
              </a:extLst>
            </p:cNvPr>
            <p:cNvSpPr/>
            <p:nvPr/>
          </p:nvSpPr>
          <p:spPr>
            <a:xfrm rot="16200000">
              <a:off x="24887280" y="19775761"/>
              <a:ext cx="2405209" cy="1709796"/>
            </a:xfrm>
            <a:custGeom>
              <a:avLst/>
              <a:gdLst>
                <a:gd name="connsiteX0" fmla="*/ 0 w 1977081"/>
                <a:gd name="connsiteY0" fmla="*/ 928374 h 1856747"/>
                <a:gd name="connsiteX1" fmla="*/ 988541 w 1977081"/>
                <a:gd name="connsiteY1" fmla="*/ 0 h 1856747"/>
                <a:gd name="connsiteX2" fmla="*/ 1977082 w 1977081"/>
                <a:gd name="connsiteY2" fmla="*/ 928374 h 1856747"/>
                <a:gd name="connsiteX3" fmla="*/ 988541 w 1977081"/>
                <a:gd name="connsiteY3" fmla="*/ 1856748 h 1856747"/>
                <a:gd name="connsiteX4" fmla="*/ 0 w 1977081"/>
                <a:gd name="connsiteY4" fmla="*/ 928374 h 1856747"/>
                <a:gd name="connsiteX0" fmla="*/ 145702 w 2122784"/>
                <a:gd name="connsiteY0" fmla="*/ 1420019 h 2348393"/>
                <a:gd name="connsiteX1" fmla="*/ 108632 w 2122784"/>
                <a:gd name="connsiteY1" fmla="*/ 36029 h 2348393"/>
                <a:gd name="connsiteX2" fmla="*/ 1134243 w 2122784"/>
                <a:gd name="connsiteY2" fmla="*/ 491645 h 2348393"/>
                <a:gd name="connsiteX3" fmla="*/ 2122784 w 2122784"/>
                <a:gd name="connsiteY3" fmla="*/ 1420019 h 2348393"/>
                <a:gd name="connsiteX4" fmla="*/ 1134243 w 2122784"/>
                <a:gd name="connsiteY4" fmla="*/ 2348393 h 2348393"/>
                <a:gd name="connsiteX5" fmla="*/ 145702 w 2122784"/>
                <a:gd name="connsiteY5" fmla="*/ 1420019 h 2348393"/>
                <a:gd name="connsiteX0" fmla="*/ 145702 w 2122784"/>
                <a:gd name="connsiteY0" fmla="*/ 1472077 h 2400451"/>
                <a:gd name="connsiteX1" fmla="*/ 108632 w 2122784"/>
                <a:gd name="connsiteY1" fmla="*/ 88087 h 2400451"/>
                <a:gd name="connsiteX2" fmla="*/ 683062 w 2122784"/>
                <a:gd name="connsiteY2" fmla="*/ 170149 h 2400451"/>
                <a:gd name="connsiteX3" fmla="*/ 1134243 w 2122784"/>
                <a:gd name="connsiteY3" fmla="*/ 543703 h 2400451"/>
                <a:gd name="connsiteX4" fmla="*/ 2122784 w 2122784"/>
                <a:gd name="connsiteY4" fmla="*/ 1472077 h 2400451"/>
                <a:gd name="connsiteX5" fmla="*/ 1134243 w 2122784"/>
                <a:gd name="connsiteY5" fmla="*/ 2400451 h 2400451"/>
                <a:gd name="connsiteX6" fmla="*/ 145702 w 2122784"/>
                <a:gd name="connsiteY6" fmla="*/ 1472077 h 2400451"/>
                <a:gd name="connsiteX0" fmla="*/ 145702 w 2122784"/>
                <a:gd name="connsiteY0" fmla="*/ 1472077 h 2400451"/>
                <a:gd name="connsiteX1" fmla="*/ 108632 w 2122784"/>
                <a:gd name="connsiteY1" fmla="*/ 88087 h 2400451"/>
                <a:gd name="connsiteX2" fmla="*/ 683062 w 2122784"/>
                <a:gd name="connsiteY2" fmla="*/ 170149 h 2400451"/>
                <a:gd name="connsiteX3" fmla="*/ 1286643 w 2122784"/>
                <a:gd name="connsiteY3" fmla="*/ 508534 h 2400451"/>
                <a:gd name="connsiteX4" fmla="*/ 2122784 w 2122784"/>
                <a:gd name="connsiteY4" fmla="*/ 1472077 h 2400451"/>
                <a:gd name="connsiteX5" fmla="*/ 1134243 w 2122784"/>
                <a:gd name="connsiteY5" fmla="*/ 2400451 h 2400451"/>
                <a:gd name="connsiteX6" fmla="*/ 145702 w 2122784"/>
                <a:gd name="connsiteY6" fmla="*/ 1472077 h 2400451"/>
                <a:gd name="connsiteX0" fmla="*/ 145702 w 2122784"/>
                <a:gd name="connsiteY0" fmla="*/ 1441602 h 2369976"/>
                <a:gd name="connsiteX1" fmla="*/ 108632 w 2122784"/>
                <a:gd name="connsiteY1" fmla="*/ 57612 h 2369976"/>
                <a:gd name="connsiteX2" fmla="*/ 929246 w 2122784"/>
                <a:gd name="connsiteY2" fmla="*/ 338966 h 2369976"/>
                <a:gd name="connsiteX3" fmla="*/ 1286643 w 2122784"/>
                <a:gd name="connsiteY3" fmla="*/ 478059 h 2369976"/>
                <a:gd name="connsiteX4" fmla="*/ 2122784 w 2122784"/>
                <a:gd name="connsiteY4" fmla="*/ 1441602 h 2369976"/>
                <a:gd name="connsiteX5" fmla="*/ 1134243 w 2122784"/>
                <a:gd name="connsiteY5" fmla="*/ 2369976 h 2369976"/>
                <a:gd name="connsiteX6" fmla="*/ 145702 w 2122784"/>
                <a:gd name="connsiteY6" fmla="*/ 1441602 h 2369976"/>
                <a:gd name="connsiteX0" fmla="*/ 145702 w 2122784"/>
                <a:gd name="connsiteY0" fmla="*/ 1432775 h 2361149"/>
                <a:gd name="connsiteX1" fmla="*/ 108632 w 2122784"/>
                <a:gd name="connsiteY1" fmla="*/ 48785 h 2361149"/>
                <a:gd name="connsiteX2" fmla="*/ 929246 w 2122784"/>
                <a:gd name="connsiteY2" fmla="*/ 330139 h 2361149"/>
                <a:gd name="connsiteX3" fmla="*/ 1286643 w 2122784"/>
                <a:gd name="connsiteY3" fmla="*/ 469232 h 2361149"/>
                <a:gd name="connsiteX4" fmla="*/ 2122784 w 2122784"/>
                <a:gd name="connsiteY4" fmla="*/ 1432775 h 2361149"/>
                <a:gd name="connsiteX5" fmla="*/ 1134243 w 2122784"/>
                <a:gd name="connsiteY5" fmla="*/ 2361149 h 2361149"/>
                <a:gd name="connsiteX6" fmla="*/ 145702 w 2122784"/>
                <a:gd name="connsiteY6" fmla="*/ 1432775 h 2361149"/>
                <a:gd name="connsiteX0" fmla="*/ 245962 w 2223044"/>
                <a:gd name="connsiteY0" fmla="*/ 1432775 h 2361149"/>
                <a:gd name="connsiteX1" fmla="*/ 208892 w 2223044"/>
                <a:gd name="connsiteY1" fmla="*/ 48785 h 2361149"/>
                <a:gd name="connsiteX2" fmla="*/ 1029506 w 2223044"/>
                <a:gd name="connsiteY2" fmla="*/ 330139 h 2361149"/>
                <a:gd name="connsiteX3" fmla="*/ 1386903 w 2223044"/>
                <a:gd name="connsiteY3" fmla="*/ 469232 h 2361149"/>
                <a:gd name="connsiteX4" fmla="*/ 2223044 w 2223044"/>
                <a:gd name="connsiteY4" fmla="*/ 1432775 h 2361149"/>
                <a:gd name="connsiteX5" fmla="*/ 1234503 w 2223044"/>
                <a:gd name="connsiteY5" fmla="*/ 2361149 h 2361149"/>
                <a:gd name="connsiteX6" fmla="*/ 245962 w 2223044"/>
                <a:gd name="connsiteY6" fmla="*/ 1432775 h 2361149"/>
                <a:gd name="connsiteX0" fmla="*/ 156143 w 2285625"/>
                <a:gd name="connsiteY0" fmla="*/ 1456222 h 2361170"/>
                <a:gd name="connsiteX1" fmla="*/ 271473 w 2285625"/>
                <a:gd name="connsiteY1" fmla="*/ 48785 h 2361170"/>
                <a:gd name="connsiteX2" fmla="*/ 1092087 w 2285625"/>
                <a:gd name="connsiteY2" fmla="*/ 330139 h 2361170"/>
                <a:gd name="connsiteX3" fmla="*/ 1449484 w 2285625"/>
                <a:gd name="connsiteY3" fmla="*/ 469232 h 2361170"/>
                <a:gd name="connsiteX4" fmla="*/ 2285625 w 2285625"/>
                <a:gd name="connsiteY4" fmla="*/ 1432775 h 2361170"/>
                <a:gd name="connsiteX5" fmla="*/ 1297084 w 2285625"/>
                <a:gd name="connsiteY5" fmla="*/ 2361149 h 2361170"/>
                <a:gd name="connsiteX6" fmla="*/ 156143 w 2285625"/>
                <a:gd name="connsiteY6" fmla="*/ 1456222 h 2361170"/>
                <a:gd name="connsiteX0" fmla="*/ 121564 w 2251046"/>
                <a:gd name="connsiteY0" fmla="*/ 1456222 h 2370738"/>
                <a:gd name="connsiteX1" fmla="*/ 236894 w 2251046"/>
                <a:gd name="connsiteY1" fmla="*/ 48785 h 2370738"/>
                <a:gd name="connsiteX2" fmla="*/ 1057508 w 2251046"/>
                <a:gd name="connsiteY2" fmla="*/ 330139 h 2370738"/>
                <a:gd name="connsiteX3" fmla="*/ 1414905 w 2251046"/>
                <a:gd name="connsiteY3" fmla="*/ 469232 h 2370738"/>
                <a:gd name="connsiteX4" fmla="*/ 2251046 w 2251046"/>
                <a:gd name="connsiteY4" fmla="*/ 1432775 h 2370738"/>
                <a:gd name="connsiteX5" fmla="*/ 1262505 w 2251046"/>
                <a:gd name="connsiteY5" fmla="*/ 2361149 h 2370738"/>
                <a:gd name="connsiteX6" fmla="*/ 682371 w 2251046"/>
                <a:gd name="connsiteY6" fmla="*/ 1889306 h 2370738"/>
                <a:gd name="connsiteX7" fmla="*/ 121564 w 2251046"/>
                <a:gd name="connsiteY7" fmla="*/ 1456222 h 2370738"/>
                <a:gd name="connsiteX0" fmla="*/ 121564 w 2251046"/>
                <a:gd name="connsiteY0" fmla="*/ 1456222 h 2370738"/>
                <a:gd name="connsiteX1" fmla="*/ 236894 w 2251046"/>
                <a:gd name="connsiteY1" fmla="*/ 48785 h 2370738"/>
                <a:gd name="connsiteX2" fmla="*/ 1057508 w 2251046"/>
                <a:gd name="connsiteY2" fmla="*/ 330139 h 2370738"/>
                <a:gd name="connsiteX3" fmla="*/ 1414905 w 2251046"/>
                <a:gd name="connsiteY3" fmla="*/ 469232 h 2370738"/>
                <a:gd name="connsiteX4" fmla="*/ 2251046 w 2251046"/>
                <a:gd name="connsiteY4" fmla="*/ 1432775 h 2370738"/>
                <a:gd name="connsiteX5" fmla="*/ 1262505 w 2251046"/>
                <a:gd name="connsiteY5" fmla="*/ 2361149 h 2370738"/>
                <a:gd name="connsiteX6" fmla="*/ 682371 w 2251046"/>
                <a:gd name="connsiteY6" fmla="*/ 1889306 h 2370738"/>
                <a:gd name="connsiteX7" fmla="*/ 121564 w 2251046"/>
                <a:gd name="connsiteY7" fmla="*/ 1456222 h 2370738"/>
                <a:gd name="connsiteX0" fmla="*/ 121564 w 2251046"/>
                <a:gd name="connsiteY0" fmla="*/ 1456222 h 2324937"/>
                <a:gd name="connsiteX1" fmla="*/ 236894 w 2251046"/>
                <a:gd name="connsiteY1" fmla="*/ 48785 h 2324937"/>
                <a:gd name="connsiteX2" fmla="*/ 1057508 w 2251046"/>
                <a:gd name="connsiteY2" fmla="*/ 330139 h 2324937"/>
                <a:gd name="connsiteX3" fmla="*/ 1414905 w 2251046"/>
                <a:gd name="connsiteY3" fmla="*/ 469232 h 2324937"/>
                <a:gd name="connsiteX4" fmla="*/ 2251046 w 2251046"/>
                <a:gd name="connsiteY4" fmla="*/ 1432775 h 2324937"/>
                <a:gd name="connsiteX5" fmla="*/ 1121829 w 2251046"/>
                <a:gd name="connsiteY5" fmla="*/ 2314257 h 2324937"/>
                <a:gd name="connsiteX6" fmla="*/ 682371 w 2251046"/>
                <a:gd name="connsiteY6" fmla="*/ 1889306 h 2324937"/>
                <a:gd name="connsiteX7" fmla="*/ 121564 w 2251046"/>
                <a:gd name="connsiteY7" fmla="*/ 1456222 h 2324937"/>
                <a:gd name="connsiteX0" fmla="*/ 121564 w 2252773"/>
                <a:gd name="connsiteY0" fmla="*/ 1456222 h 2356292"/>
                <a:gd name="connsiteX1" fmla="*/ 236894 w 2252773"/>
                <a:gd name="connsiteY1" fmla="*/ 48785 h 2356292"/>
                <a:gd name="connsiteX2" fmla="*/ 1057508 w 2252773"/>
                <a:gd name="connsiteY2" fmla="*/ 330139 h 2356292"/>
                <a:gd name="connsiteX3" fmla="*/ 1414905 w 2252773"/>
                <a:gd name="connsiteY3" fmla="*/ 469232 h 2356292"/>
                <a:gd name="connsiteX4" fmla="*/ 2251046 w 2252773"/>
                <a:gd name="connsiteY4" fmla="*/ 1432775 h 2356292"/>
                <a:gd name="connsiteX5" fmla="*/ 1667108 w 2252773"/>
                <a:gd name="connsiteY5" fmla="*/ 2241000 h 2356292"/>
                <a:gd name="connsiteX6" fmla="*/ 1121829 w 2252773"/>
                <a:gd name="connsiteY6" fmla="*/ 2314257 h 2356292"/>
                <a:gd name="connsiteX7" fmla="*/ 682371 w 2252773"/>
                <a:gd name="connsiteY7" fmla="*/ 1889306 h 2356292"/>
                <a:gd name="connsiteX8" fmla="*/ 121564 w 2252773"/>
                <a:gd name="connsiteY8" fmla="*/ 1456222 h 2356292"/>
                <a:gd name="connsiteX0" fmla="*/ 121564 w 2252773"/>
                <a:gd name="connsiteY0" fmla="*/ 1456222 h 2336774"/>
                <a:gd name="connsiteX1" fmla="*/ 236894 w 2252773"/>
                <a:gd name="connsiteY1" fmla="*/ 48785 h 2336774"/>
                <a:gd name="connsiteX2" fmla="*/ 1057508 w 2252773"/>
                <a:gd name="connsiteY2" fmla="*/ 330139 h 2336774"/>
                <a:gd name="connsiteX3" fmla="*/ 1414905 w 2252773"/>
                <a:gd name="connsiteY3" fmla="*/ 469232 h 2336774"/>
                <a:gd name="connsiteX4" fmla="*/ 2251046 w 2252773"/>
                <a:gd name="connsiteY4" fmla="*/ 1432775 h 2336774"/>
                <a:gd name="connsiteX5" fmla="*/ 1667108 w 2252773"/>
                <a:gd name="connsiteY5" fmla="*/ 2241000 h 2336774"/>
                <a:gd name="connsiteX6" fmla="*/ 1121829 w 2252773"/>
                <a:gd name="connsiteY6" fmla="*/ 2314257 h 2336774"/>
                <a:gd name="connsiteX7" fmla="*/ 682371 w 2252773"/>
                <a:gd name="connsiteY7" fmla="*/ 1889306 h 2336774"/>
                <a:gd name="connsiteX8" fmla="*/ 121564 w 2252773"/>
                <a:gd name="connsiteY8" fmla="*/ 1456222 h 2336774"/>
                <a:gd name="connsiteX0" fmla="*/ 121564 w 2264187"/>
                <a:gd name="connsiteY0" fmla="*/ 1456222 h 2336774"/>
                <a:gd name="connsiteX1" fmla="*/ 236894 w 2264187"/>
                <a:gd name="connsiteY1" fmla="*/ 48785 h 2336774"/>
                <a:gd name="connsiteX2" fmla="*/ 1057508 w 2264187"/>
                <a:gd name="connsiteY2" fmla="*/ 330139 h 2336774"/>
                <a:gd name="connsiteX3" fmla="*/ 1414905 w 2264187"/>
                <a:gd name="connsiteY3" fmla="*/ 469232 h 2336774"/>
                <a:gd name="connsiteX4" fmla="*/ 2251046 w 2264187"/>
                <a:gd name="connsiteY4" fmla="*/ 1432775 h 2336774"/>
                <a:gd name="connsiteX5" fmla="*/ 1854678 w 2264187"/>
                <a:gd name="connsiteY5" fmla="*/ 1912753 h 2336774"/>
                <a:gd name="connsiteX6" fmla="*/ 1667108 w 2264187"/>
                <a:gd name="connsiteY6" fmla="*/ 2241000 h 2336774"/>
                <a:gd name="connsiteX7" fmla="*/ 1121829 w 2264187"/>
                <a:gd name="connsiteY7" fmla="*/ 2314257 h 2336774"/>
                <a:gd name="connsiteX8" fmla="*/ 682371 w 2264187"/>
                <a:gd name="connsiteY8" fmla="*/ 1889306 h 2336774"/>
                <a:gd name="connsiteX9" fmla="*/ 121564 w 2264187"/>
                <a:gd name="connsiteY9" fmla="*/ 1456222 h 2336774"/>
                <a:gd name="connsiteX0" fmla="*/ 121564 w 2264187"/>
                <a:gd name="connsiteY0" fmla="*/ 1456222 h 2357648"/>
                <a:gd name="connsiteX1" fmla="*/ 236894 w 2264187"/>
                <a:gd name="connsiteY1" fmla="*/ 48785 h 2357648"/>
                <a:gd name="connsiteX2" fmla="*/ 1057508 w 2264187"/>
                <a:gd name="connsiteY2" fmla="*/ 330139 h 2357648"/>
                <a:gd name="connsiteX3" fmla="*/ 1414905 w 2264187"/>
                <a:gd name="connsiteY3" fmla="*/ 469232 h 2357648"/>
                <a:gd name="connsiteX4" fmla="*/ 2251046 w 2264187"/>
                <a:gd name="connsiteY4" fmla="*/ 1432775 h 2357648"/>
                <a:gd name="connsiteX5" fmla="*/ 1854678 w 2264187"/>
                <a:gd name="connsiteY5" fmla="*/ 1912753 h 2357648"/>
                <a:gd name="connsiteX6" fmla="*/ 1596770 w 2264187"/>
                <a:gd name="connsiteY6" fmla="*/ 2299615 h 2357648"/>
                <a:gd name="connsiteX7" fmla="*/ 1121829 w 2264187"/>
                <a:gd name="connsiteY7" fmla="*/ 2314257 h 2357648"/>
                <a:gd name="connsiteX8" fmla="*/ 682371 w 2264187"/>
                <a:gd name="connsiteY8" fmla="*/ 1889306 h 2357648"/>
                <a:gd name="connsiteX9" fmla="*/ 121564 w 2264187"/>
                <a:gd name="connsiteY9" fmla="*/ 1456222 h 2357648"/>
                <a:gd name="connsiteX0" fmla="*/ 121564 w 2714789"/>
                <a:gd name="connsiteY0" fmla="*/ 1456222 h 2357648"/>
                <a:gd name="connsiteX1" fmla="*/ 236894 w 2714789"/>
                <a:gd name="connsiteY1" fmla="*/ 48785 h 2357648"/>
                <a:gd name="connsiteX2" fmla="*/ 1057508 w 2714789"/>
                <a:gd name="connsiteY2" fmla="*/ 330139 h 2357648"/>
                <a:gd name="connsiteX3" fmla="*/ 1414905 w 2714789"/>
                <a:gd name="connsiteY3" fmla="*/ 469232 h 2357648"/>
                <a:gd name="connsiteX4" fmla="*/ 2708246 w 2714789"/>
                <a:gd name="connsiteY4" fmla="*/ 1127975 h 2357648"/>
                <a:gd name="connsiteX5" fmla="*/ 1854678 w 2714789"/>
                <a:gd name="connsiteY5" fmla="*/ 1912753 h 2357648"/>
                <a:gd name="connsiteX6" fmla="*/ 1596770 w 2714789"/>
                <a:gd name="connsiteY6" fmla="*/ 2299615 h 2357648"/>
                <a:gd name="connsiteX7" fmla="*/ 1121829 w 2714789"/>
                <a:gd name="connsiteY7" fmla="*/ 2314257 h 2357648"/>
                <a:gd name="connsiteX8" fmla="*/ 682371 w 2714789"/>
                <a:gd name="connsiteY8" fmla="*/ 1889306 h 2357648"/>
                <a:gd name="connsiteX9" fmla="*/ 121564 w 2714789"/>
                <a:gd name="connsiteY9" fmla="*/ 1456222 h 2357648"/>
                <a:gd name="connsiteX0" fmla="*/ 121564 w 2748816"/>
                <a:gd name="connsiteY0" fmla="*/ 1456222 h 2357648"/>
                <a:gd name="connsiteX1" fmla="*/ 236894 w 2748816"/>
                <a:gd name="connsiteY1" fmla="*/ 48785 h 2357648"/>
                <a:gd name="connsiteX2" fmla="*/ 1057508 w 2748816"/>
                <a:gd name="connsiteY2" fmla="*/ 330139 h 2357648"/>
                <a:gd name="connsiteX3" fmla="*/ 1414905 w 2748816"/>
                <a:gd name="connsiteY3" fmla="*/ 469232 h 2357648"/>
                <a:gd name="connsiteX4" fmla="*/ 2708246 w 2748816"/>
                <a:gd name="connsiteY4" fmla="*/ 1127975 h 2357648"/>
                <a:gd name="connsiteX5" fmla="*/ 2382216 w 2748816"/>
                <a:gd name="connsiteY5" fmla="*/ 1561060 h 2357648"/>
                <a:gd name="connsiteX6" fmla="*/ 1854678 w 2748816"/>
                <a:gd name="connsiteY6" fmla="*/ 1912753 h 2357648"/>
                <a:gd name="connsiteX7" fmla="*/ 1596770 w 2748816"/>
                <a:gd name="connsiteY7" fmla="*/ 2299615 h 2357648"/>
                <a:gd name="connsiteX8" fmla="*/ 1121829 w 2748816"/>
                <a:gd name="connsiteY8" fmla="*/ 2314257 h 2357648"/>
                <a:gd name="connsiteX9" fmla="*/ 682371 w 2748816"/>
                <a:gd name="connsiteY9" fmla="*/ 1889306 h 2357648"/>
                <a:gd name="connsiteX10" fmla="*/ 121564 w 2748816"/>
                <a:gd name="connsiteY10" fmla="*/ 1456222 h 2357648"/>
                <a:gd name="connsiteX0" fmla="*/ 121564 w 2710359"/>
                <a:gd name="connsiteY0" fmla="*/ 1456222 h 2357648"/>
                <a:gd name="connsiteX1" fmla="*/ 236894 w 2710359"/>
                <a:gd name="connsiteY1" fmla="*/ 48785 h 2357648"/>
                <a:gd name="connsiteX2" fmla="*/ 1057508 w 2710359"/>
                <a:gd name="connsiteY2" fmla="*/ 330139 h 2357648"/>
                <a:gd name="connsiteX3" fmla="*/ 1414905 w 2710359"/>
                <a:gd name="connsiteY3" fmla="*/ 469232 h 2357648"/>
                <a:gd name="connsiteX4" fmla="*/ 2393938 w 2710359"/>
                <a:gd name="connsiteY4" fmla="*/ 834229 h 2357648"/>
                <a:gd name="connsiteX5" fmla="*/ 2708246 w 2710359"/>
                <a:gd name="connsiteY5" fmla="*/ 1127975 h 2357648"/>
                <a:gd name="connsiteX6" fmla="*/ 2382216 w 2710359"/>
                <a:gd name="connsiteY6" fmla="*/ 1561060 h 2357648"/>
                <a:gd name="connsiteX7" fmla="*/ 1854678 w 2710359"/>
                <a:gd name="connsiteY7" fmla="*/ 1912753 h 2357648"/>
                <a:gd name="connsiteX8" fmla="*/ 1596770 w 2710359"/>
                <a:gd name="connsiteY8" fmla="*/ 2299615 h 2357648"/>
                <a:gd name="connsiteX9" fmla="*/ 1121829 w 2710359"/>
                <a:gd name="connsiteY9" fmla="*/ 2314257 h 2357648"/>
                <a:gd name="connsiteX10" fmla="*/ 682371 w 2710359"/>
                <a:gd name="connsiteY10" fmla="*/ 1889306 h 2357648"/>
                <a:gd name="connsiteX11" fmla="*/ 121564 w 2710359"/>
                <a:gd name="connsiteY11" fmla="*/ 1456222 h 2357648"/>
                <a:gd name="connsiteX0" fmla="*/ 121564 w 2710359"/>
                <a:gd name="connsiteY0" fmla="*/ 1456222 h 2357648"/>
                <a:gd name="connsiteX1" fmla="*/ 236894 w 2710359"/>
                <a:gd name="connsiteY1" fmla="*/ 48785 h 2357648"/>
                <a:gd name="connsiteX2" fmla="*/ 1057508 w 2710359"/>
                <a:gd name="connsiteY2" fmla="*/ 330139 h 2357648"/>
                <a:gd name="connsiteX3" fmla="*/ 1414905 w 2710359"/>
                <a:gd name="connsiteY3" fmla="*/ 469232 h 2357648"/>
                <a:gd name="connsiteX4" fmla="*/ 1714001 w 2710359"/>
                <a:gd name="connsiteY4" fmla="*/ 740445 h 2357648"/>
                <a:gd name="connsiteX5" fmla="*/ 2393938 w 2710359"/>
                <a:gd name="connsiteY5" fmla="*/ 834229 h 2357648"/>
                <a:gd name="connsiteX6" fmla="*/ 2708246 w 2710359"/>
                <a:gd name="connsiteY6" fmla="*/ 1127975 h 2357648"/>
                <a:gd name="connsiteX7" fmla="*/ 2382216 w 2710359"/>
                <a:gd name="connsiteY7" fmla="*/ 1561060 h 2357648"/>
                <a:gd name="connsiteX8" fmla="*/ 1854678 w 2710359"/>
                <a:gd name="connsiteY8" fmla="*/ 1912753 h 2357648"/>
                <a:gd name="connsiteX9" fmla="*/ 1596770 w 2710359"/>
                <a:gd name="connsiteY9" fmla="*/ 2299615 h 2357648"/>
                <a:gd name="connsiteX10" fmla="*/ 1121829 w 2710359"/>
                <a:gd name="connsiteY10" fmla="*/ 2314257 h 2357648"/>
                <a:gd name="connsiteX11" fmla="*/ 682371 w 2710359"/>
                <a:gd name="connsiteY11" fmla="*/ 1889306 h 2357648"/>
                <a:gd name="connsiteX12" fmla="*/ 121564 w 2710359"/>
                <a:gd name="connsiteY12" fmla="*/ 1456222 h 2357648"/>
                <a:gd name="connsiteX0" fmla="*/ 121564 w 2727799"/>
                <a:gd name="connsiteY0" fmla="*/ 1456222 h 2357648"/>
                <a:gd name="connsiteX1" fmla="*/ 236894 w 2727799"/>
                <a:gd name="connsiteY1" fmla="*/ 48785 h 2357648"/>
                <a:gd name="connsiteX2" fmla="*/ 1057508 w 2727799"/>
                <a:gd name="connsiteY2" fmla="*/ 330139 h 2357648"/>
                <a:gd name="connsiteX3" fmla="*/ 1414905 w 2727799"/>
                <a:gd name="connsiteY3" fmla="*/ 469232 h 2357648"/>
                <a:gd name="connsiteX4" fmla="*/ 1714001 w 2727799"/>
                <a:gd name="connsiteY4" fmla="*/ 740445 h 2357648"/>
                <a:gd name="connsiteX5" fmla="*/ 2393938 w 2727799"/>
                <a:gd name="connsiteY5" fmla="*/ 834229 h 2357648"/>
                <a:gd name="connsiteX6" fmla="*/ 2708246 w 2727799"/>
                <a:gd name="connsiteY6" fmla="*/ 1127975 h 2357648"/>
                <a:gd name="connsiteX7" fmla="*/ 2382216 w 2727799"/>
                <a:gd name="connsiteY7" fmla="*/ 1561060 h 2357648"/>
                <a:gd name="connsiteX8" fmla="*/ 1854678 w 2727799"/>
                <a:gd name="connsiteY8" fmla="*/ 1912753 h 2357648"/>
                <a:gd name="connsiteX9" fmla="*/ 1596770 w 2727799"/>
                <a:gd name="connsiteY9" fmla="*/ 2299615 h 2357648"/>
                <a:gd name="connsiteX10" fmla="*/ 1121829 w 2727799"/>
                <a:gd name="connsiteY10" fmla="*/ 2314257 h 2357648"/>
                <a:gd name="connsiteX11" fmla="*/ 682371 w 2727799"/>
                <a:gd name="connsiteY11" fmla="*/ 1889306 h 2357648"/>
                <a:gd name="connsiteX12" fmla="*/ 121564 w 2727799"/>
                <a:gd name="connsiteY12" fmla="*/ 1456222 h 2357648"/>
                <a:gd name="connsiteX0" fmla="*/ 121564 w 2727799"/>
                <a:gd name="connsiteY0" fmla="*/ 1456222 h 2357648"/>
                <a:gd name="connsiteX1" fmla="*/ 236894 w 2727799"/>
                <a:gd name="connsiteY1" fmla="*/ 48785 h 2357648"/>
                <a:gd name="connsiteX2" fmla="*/ 1057508 w 2727799"/>
                <a:gd name="connsiteY2" fmla="*/ 330139 h 2357648"/>
                <a:gd name="connsiteX3" fmla="*/ 1414905 w 2727799"/>
                <a:gd name="connsiteY3" fmla="*/ 469232 h 2357648"/>
                <a:gd name="connsiteX4" fmla="*/ 1714001 w 2727799"/>
                <a:gd name="connsiteY4" fmla="*/ 740445 h 2357648"/>
                <a:gd name="connsiteX5" fmla="*/ 2393938 w 2727799"/>
                <a:gd name="connsiteY5" fmla="*/ 834229 h 2357648"/>
                <a:gd name="connsiteX6" fmla="*/ 2708246 w 2727799"/>
                <a:gd name="connsiteY6" fmla="*/ 1127975 h 2357648"/>
                <a:gd name="connsiteX7" fmla="*/ 2382216 w 2727799"/>
                <a:gd name="connsiteY7" fmla="*/ 1561060 h 2357648"/>
                <a:gd name="connsiteX8" fmla="*/ 1854678 w 2727799"/>
                <a:gd name="connsiteY8" fmla="*/ 1912753 h 2357648"/>
                <a:gd name="connsiteX9" fmla="*/ 1596770 w 2727799"/>
                <a:gd name="connsiteY9" fmla="*/ 2299615 h 2357648"/>
                <a:gd name="connsiteX10" fmla="*/ 1121829 w 2727799"/>
                <a:gd name="connsiteY10" fmla="*/ 2314257 h 2357648"/>
                <a:gd name="connsiteX11" fmla="*/ 682371 w 2727799"/>
                <a:gd name="connsiteY11" fmla="*/ 1889306 h 2357648"/>
                <a:gd name="connsiteX12" fmla="*/ 121564 w 2727799"/>
                <a:gd name="connsiteY12" fmla="*/ 1456222 h 2357648"/>
                <a:gd name="connsiteX0" fmla="*/ 121564 w 2726059"/>
                <a:gd name="connsiteY0" fmla="*/ 1456222 h 2357648"/>
                <a:gd name="connsiteX1" fmla="*/ 236894 w 2726059"/>
                <a:gd name="connsiteY1" fmla="*/ 48785 h 2357648"/>
                <a:gd name="connsiteX2" fmla="*/ 1057508 w 2726059"/>
                <a:gd name="connsiteY2" fmla="*/ 330139 h 2357648"/>
                <a:gd name="connsiteX3" fmla="*/ 1414905 w 2726059"/>
                <a:gd name="connsiteY3" fmla="*/ 469232 h 2357648"/>
                <a:gd name="connsiteX4" fmla="*/ 1714001 w 2726059"/>
                <a:gd name="connsiteY4" fmla="*/ 740445 h 2357648"/>
                <a:gd name="connsiteX5" fmla="*/ 2393938 w 2726059"/>
                <a:gd name="connsiteY5" fmla="*/ 834229 h 2357648"/>
                <a:gd name="connsiteX6" fmla="*/ 2708246 w 2726059"/>
                <a:gd name="connsiteY6" fmla="*/ 1127975 h 2357648"/>
                <a:gd name="connsiteX7" fmla="*/ 2347047 w 2726059"/>
                <a:gd name="connsiteY7" fmla="*/ 1572783 h 2357648"/>
                <a:gd name="connsiteX8" fmla="*/ 1854678 w 2726059"/>
                <a:gd name="connsiteY8" fmla="*/ 1912753 h 2357648"/>
                <a:gd name="connsiteX9" fmla="*/ 1596770 w 2726059"/>
                <a:gd name="connsiteY9" fmla="*/ 2299615 h 2357648"/>
                <a:gd name="connsiteX10" fmla="*/ 1121829 w 2726059"/>
                <a:gd name="connsiteY10" fmla="*/ 2314257 h 2357648"/>
                <a:gd name="connsiteX11" fmla="*/ 682371 w 2726059"/>
                <a:gd name="connsiteY11" fmla="*/ 1889306 h 2357648"/>
                <a:gd name="connsiteX12" fmla="*/ 121564 w 2726059"/>
                <a:gd name="connsiteY12" fmla="*/ 1456222 h 2357648"/>
                <a:gd name="connsiteX0" fmla="*/ 121564 w 2728956"/>
                <a:gd name="connsiteY0" fmla="*/ 1456222 h 2357648"/>
                <a:gd name="connsiteX1" fmla="*/ 236894 w 2728956"/>
                <a:gd name="connsiteY1" fmla="*/ 48785 h 2357648"/>
                <a:gd name="connsiteX2" fmla="*/ 1057508 w 2728956"/>
                <a:gd name="connsiteY2" fmla="*/ 330139 h 2357648"/>
                <a:gd name="connsiteX3" fmla="*/ 1414905 w 2728956"/>
                <a:gd name="connsiteY3" fmla="*/ 469232 h 2357648"/>
                <a:gd name="connsiteX4" fmla="*/ 1714001 w 2728956"/>
                <a:gd name="connsiteY4" fmla="*/ 740445 h 2357648"/>
                <a:gd name="connsiteX5" fmla="*/ 2393938 w 2728956"/>
                <a:gd name="connsiteY5" fmla="*/ 834229 h 2357648"/>
                <a:gd name="connsiteX6" fmla="*/ 2708246 w 2728956"/>
                <a:gd name="connsiteY6" fmla="*/ 1127975 h 2357648"/>
                <a:gd name="connsiteX7" fmla="*/ 2347047 w 2728956"/>
                <a:gd name="connsiteY7" fmla="*/ 1572783 h 2357648"/>
                <a:gd name="connsiteX8" fmla="*/ 1854678 w 2728956"/>
                <a:gd name="connsiteY8" fmla="*/ 1912753 h 2357648"/>
                <a:gd name="connsiteX9" fmla="*/ 1596770 w 2728956"/>
                <a:gd name="connsiteY9" fmla="*/ 2299615 h 2357648"/>
                <a:gd name="connsiteX10" fmla="*/ 1121829 w 2728956"/>
                <a:gd name="connsiteY10" fmla="*/ 2314257 h 2357648"/>
                <a:gd name="connsiteX11" fmla="*/ 682371 w 2728956"/>
                <a:gd name="connsiteY11" fmla="*/ 1889306 h 2357648"/>
                <a:gd name="connsiteX12" fmla="*/ 121564 w 2728956"/>
                <a:gd name="connsiteY12" fmla="*/ 1456222 h 2357648"/>
                <a:gd name="connsiteX0" fmla="*/ 180775 w 2788167"/>
                <a:gd name="connsiteY0" fmla="*/ 1456222 h 2357648"/>
                <a:gd name="connsiteX1" fmla="*/ 3026 w 2788167"/>
                <a:gd name="connsiteY1" fmla="*/ 693553 h 2357648"/>
                <a:gd name="connsiteX2" fmla="*/ 296105 w 2788167"/>
                <a:gd name="connsiteY2" fmla="*/ 48785 h 2357648"/>
                <a:gd name="connsiteX3" fmla="*/ 1116719 w 2788167"/>
                <a:gd name="connsiteY3" fmla="*/ 330139 h 2357648"/>
                <a:gd name="connsiteX4" fmla="*/ 1474116 w 2788167"/>
                <a:gd name="connsiteY4" fmla="*/ 469232 h 2357648"/>
                <a:gd name="connsiteX5" fmla="*/ 1773212 w 2788167"/>
                <a:gd name="connsiteY5" fmla="*/ 740445 h 2357648"/>
                <a:gd name="connsiteX6" fmla="*/ 2453149 w 2788167"/>
                <a:gd name="connsiteY6" fmla="*/ 834229 h 2357648"/>
                <a:gd name="connsiteX7" fmla="*/ 2767457 w 2788167"/>
                <a:gd name="connsiteY7" fmla="*/ 1127975 h 2357648"/>
                <a:gd name="connsiteX8" fmla="*/ 2406258 w 2788167"/>
                <a:gd name="connsiteY8" fmla="*/ 1572783 h 2357648"/>
                <a:gd name="connsiteX9" fmla="*/ 1913889 w 2788167"/>
                <a:gd name="connsiteY9" fmla="*/ 1912753 h 2357648"/>
                <a:gd name="connsiteX10" fmla="*/ 1655981 w 2788167"/>
                <a:gd name="connsiteY10" fmla="*/ 2299615 h 2357648"/>
                <a:gd name="connsiteX11" fmla="*/ 1181040 w 2788167"/>
                <a:gd name="connsiteY11" fmla="*/ 2314257 h 2357648"/>
                <a:gd name="connsiteX12" fmla="*/ 741582 w 2788167"/>
                <a:gd name="connsiteY12" fmla="*/ 1889306 h 2357648"/>
                <a:gd name="connsiteX13" fmla="*/ 180775 w 2788167"/>
                <a:gd name="connsiteY13" fmla="*/ 1456222 h 2357648"/>
                <a:gd name="connsiteX0" fmla="*/ 179793 w 2787185"/>
                <a:gd name="connsiteY0" fmla="*/ 1456222 h 2357648"/>
                <a:gd name="connsiteX1" fmla="*/ 2044 w 2787185"/>
                <a:gd name="connsiteY1" fmla="*/ 693553 h 2357648"/>
                <a:gd name="connsiteX2" fmla="*/ 295123 w 2787185"/>
                <a:gd name="connsiteY2" fmla="*/ 48785 h 2357648"/>
                <a:gd name="connsiteX3" fmla="*/ 1115737 w 2787185"/>
                <a:gd name="connsiteY3" fmla="*/ 330139 h 2357648"/>
                <a:gd name="connsiteX4" fmla="*/ 1473134 w 2787185"/>
                <a:gd name="connsiteY4" fmla="*/ 469232 h 2357648"/>
                <a:gd name="connsiteX5" fmla="*/ 1772230 w 2787185"/>
                <a:gd name="connsiteY5" fmla="*/ 740445 h 2357648"/>
                <a:gd name="connsiteX6" fmla="*/ 2452167 w 2787185"/>
                <a:gd name="connsiteY6" fmla="*/ 834229 h 2357648"/>
                <a:gd name="connsiteX7" fmla="*/ 2766475 w 2787185"/>
                <a:gd name="connsiteY7" fmla="*/ 1127975 h 2357648"/>
                <a:gd name="connsiteX8" fmla="*/ 2405276 w 2787185"/>
                <a:gd name="connsiteY8" fmla="*/ 1572783 h 2357648"/>
                <a:gd name="connsiteX9" fmla="*/ 1912907 w 2787185"/>
                <a:gd name="connsiteY9" fmla="*/ 1912753 h 2357648"/>
                <a:gd name="connsiteX10" fmla="*/ 1654999 w 2787185"/>
                <a:gd name="connsiteY10" fmla="*/ 2299615 h 2357648"/>
                <a:gd name="connsiteX11" fmla="*/ 1180058 w 2787185"/>
                <a:gd name="connsiteY11" fmla="*/ 2314257 h 2357648"/>
                <a:gd name="connsiteX12" fmla="*/ 740600 w 2787185"/>
                <a:gd name="connsiteY12" fmla="*/ 1889306 h 2357648"/>
                <a:gd name="connsiteX13" fmla="*/ 179793 w 2787185"/>
                <a:gd name="connsiteY13" fmla="*/ 1456222 h 2357648"/>
                <a:gd name="connsiteX0" fmla="*/ 179793 w 2787185"/>
                <a:gd name="connsiteY0" fmla="*/ 1456222 h 2357648"/>
                <a:gd name="connsiteX1" fmla="*/ 2044 w 2787185"/>
                <a:gd name="connsiteY1" fmla="*/ 693553 h 2357648"/>
                <a:gd name="connsiteX2" fmla="*/ 295123 w 2787185"/>
                <a:gd name="connsiteY2" fmla="*/ 48785 h 2357648"/>
                <a:gd name="connsiteX3" fmla="*/ 1115737 w 2787185"/>
                <a:gd name="connsiteY3" fmla="*/ 330139 h 2357648"/>
                <a:gd name="connsiteX4" fmla="*/ 1473134 w 2787185"/>
                <a:gd name="connsiteY4" fmla="*/ 469232 h 2357648"/>
                <a:gd name="connsiteX5" fmla="*/ 1772230 w 2787185"/>
                <a:gd name="connsiteY5" fmla="*/ 740445 h 2357648"/>
                <a:gd name="connsiteX6" fmla="*/ 2452167 w 2787185"/>
                <a:gd name="connsiteY6" fmla="*/ 951460 h 2357648"/>
                <a:gd name="connsiteX7" fmla="*/ 2766475 w 2787185"/>
                <a:gd name="connsiteY7" fmla="*/ 1127975 h 2357648"/>
                <a:gd name="connsiteX8" fmla="*/ 2405276 w 2787185"/>
                <a:gd name="connsiteY8" fmla="*/ 1572783 h 2357648"/>
                <a:gd name="connsiteX9" fmla="*/ 1912907 w 2787185"/>
                <a:gd name="connsiteY9" fmla="*/ 1912753 h 2357648"/>
                <a:gd name="connsiteX10" fmla="*/ 1654999 w 2787185"/>
                <a:gd name="connsiteY10" fmla="*/ 2299615 h 2357648"/>
                <a:gd name="connsiteX11" fmla="*/ 1180058 w 2787185"/>
                <a:gd name="connsiteY11" fmla="*/ 2314257 h 2357648"/>
                <a:gd name="connsiteX12" fmla="*/ 740600 w 2787185"/>
                <a:gd name="connsiteY12" fmla="*/ 1889306 h 2357648"/>
                <a:gd name="connsiteX13" fmla="*/ 179793 w 2787185"/>
                <a:gd name="connsiteY13" fmla="*/ 1456222 h 2357648"/>
                <a:gd name="connsiteX0" fmla="*/ 179793 w 2787185"/>
                <a:gd name="connsiteY0" fmla="*/ 1456222 h 2357648"/>
                <a:gd name="connsiteX1" fmla="*/ 2044 w 2787185"/>
                <a:gd name="connsiteY1" fmla="*/ 693553 h 2357648"/>
                <a:gd name="connsiteX2" fmla="*/ 295123 w 2787185"/>
                <a:gd name="connsiteY2" fmla="*/ 48785 h 2357648"/>
                <a:gd name="connsiteX3" fmla="*/ 1115737 w 2787185"/>
                <a:gd name="connsiteY3" fmla="*/ 330139 h 2357648"/>
                <a:gd name="connsiteX4" fmla="*/ 1473134 w 2787185"/>
                <a:gd name="connsiteY4" fmla="*/ 469232 h 2357648"/>
                <a:gd name="connsiteX5" fmla="*/ 1938537 w 2787185"/>
                <a:gd name="connsiteY5" fmla="*/ 505983 h 2357648"/>
                <a:gd name="connsiteX6" fmla="*/ 2452167 w 2787185"/>
                <a:gd name="connsiteY6" fmla="*/ 951460 h 2357648"/>
                <a:gd name="connsiteX7" fmla="*/ 2766475 w 2787185"/>
                <a:gd name="connsiteY7" fmla="*/ 1127975 h 2357648"/>
                <a:gd name="connsiteX8" fmla="*/ 2405276 w 2787185"/>
                <a:gd name="connsiteY8" fmla="*/ 1572783 h 2357648"/>
                <a:gd name="connsiteX9" fmla="*/ 1912907 w 2787185"/>
                <a:gd name="connsiteY9" fmla="*/ 1912753 h 2357648"/>
                <a:gd name="connsiteX10" fmla="*/ 1654999 w 2787185"/>
                <a:gd name="connsiteY10" fmla="*/ 2299615 h 2357648"/>
                <a:gd name="connsiteX11" fmla="*/ 1180058 w 2787185"/>
                <a:gd name="connsiteY11" fmla="*/ 2314257 h 2357648"/>
                <a:gd name="connsiteX12" fmla="*/ 740600 w 2787185"/>
                <a:gd name="connsiteY12" fmla="*/ 1889306 h 2357648"/>
                <a:gd name="connsiteX13" fmla="*/ 179793 w 2787185"/>
                <a:gd name="connsiteY13" fmla="*/ 1456222 h 2357648"/>
                <a:gd name="connsiteX0" fmla="*/ 179793 w 2787185"/>
                <a:gd name="connsiteY0" fmla="*/ 1456222 h 2357648"/>
                <a:gd name="connsiteX1" fmla="*/ 2044 w 2787185"/>
                <a:gd name="connsiteY1" fmla="*/ 693553 h 2357648"/>
                <a:gd name="connsiteX2" fmla="*/ 295123 w 2787185"/>
                <a:gd name="connsiteY2" fmla="*/ 48785 h 2357648"/>
                <a:gd name="connsiteX3" fmla="*/ 1115737 w 2787185"/>
                <a:gd name="connsiteY3" fmla="*/ 330139 h 2357648"/>
                <a:gd name="connsiteX4" fmla="*/ 1403840 w 2787185"/>
                <a:gd name="connsiteY4" fmla="*/ 410616 h 2357648"/>
                <a:gd name="connsiteX5" fmla="*/ 1938537 w 2787185"/>
                <a:gd name="connsiteY5" fmla="*/ 505983 h 2357648"/>
                <a:gd name="connsiteX6" fmla="*/ 2452167 w 2787185"/>
                <a:gd name="connsiteY6" fmla="*/ 951460 h 2357648"/>
                <a:gd name="connsiteX7" fmla="*/ 2766475 w 2787185"/>
                <a:gd name="connsiteY7" fmla="*/ 1127975 h 2357648"/>
                <a:gd name="connsiteX8" fmla="*/ 2405276 w 2787185"/>
                <a:gd name="connsiteY8" fmla="*/ 1572783 h 2357648"/>
                <a:gd name="connsiteX9" fmla="*/ 1912907 w 2787185"/>
                <a:gd name="connsiteY9" fmla="*/ 1912753 h 2357648"/>
                <a:gd name="connsiteX10" fmla="*/ 1654999 w 2787185"/>
                <a:gd name="connsiteY10" fmla="*/ 2299615 h 2357648"/>
                <a:gd name="connsiteX11" fmla="*/ 1180058 w 2787185"/>
                <a:gd name="connsiteY11" fmla="*/ 2314257 h 2357648"/>
                <a:gd name="connsiteX12" fmla="*/ 740600 w 2787185"/>
                <a:gd name="connsiteY12" fmla="*/ 1889306 h 2357648"/>
                <a:gd name="connsiteX13" fmla="*/ 179793 w 2787185"/>
                <a:gd name="connsiteY13" fmla="*/ 1456222 h 2357648"/>
                <a:gd name="connsiteX0" fmla="*/ 179793 w 2787185"/>
                <a:gd name="connsiteY0" fmla="*/ 1456222 h 2357648"/>
                <a:gd name="connsiteX1" fmla="*/ 2044 w 2787185"/>
                <a:gd name="connsiteY1" fmla="*/ 693553 h 2357648"/>
                <a:gd name="connsiteX2" fmla="*/ 295123 w 2787185"/>
                <a:gd name="connsiteY2" fmla="*/ 48785 h 2357648"/>
                <a:gd name="connsiteX3" fmla="*/ 1115737 w 2787185"/>
                <a:gd name="connsiteY3" fmla="*/ 330139 h 2357648"/>
                <a:gd name="connsiteX4" fmla="*/ 1403840 w 2787185"/>
                <a:gd name="connsiteY4" fmla="*/ 410616 h 2357648"/>
                <a:gd name="connsiteX5" fmla="*/ 1924678 w 2787185"/>
                <a:gd name="connsiteY5" fmla="*/ 470814 h 2357648"/>
                <a:gd name="connsiteX6" fmla="*/ 2452167 w 2787185"/>
                <a:gd name="connsiteY6" fmla="*/ 951460 h 2357648"/>
                <a:gd name="connsiteX7" fmla="*/ 2766475 w 2787185"/>
                <a:gd name="connsiteY7" fmla="*/ 1127975 h 2357648"/>
                <a:gd name="connsiteX8" fmla="*/ 2405276 w 2787185"/>
                <a:gd name="connsiteY8" fmla="*/ 1572783 h 2357648"/>
                <a:gd name="connsiteX9" fmla="*/ 1912907 w 2787185"/>
                <a:gd name="connsiteY9" fmla="*/ 1912753 h 2357648"/>
                <a:gd name="connsiteX10" fmla="*/ 1654999 w 2787185"/>
                <a:gd name="connsiteY10" fmla="*/ 2299615 h 2357648"/>
                <a:gd name="connsiteX11" fmla="*/ 1180058 w 2787185"/>
                <a:gd name="connsiteY11" fmla="*/ 2314257 h 2357648"/>
                <a:gd name="connsiteX12" fmla="*/ 740600 w 2787185"/>
                <a:gd name="connsiteY12" fmla="*/ 1889306 h 2357648"/>
                <a:gd name="connsiteX13" fmla="*/ 179793 w 2787185"/>
                <a:gd name="connsiteY13" fmla="*/ 1456222 h 2357648"/>
                <a:gd name="connsiteX0" fmla="*/ 179793 w 2787185"/>
                <a:gd name="connsiteY0" fmla="*/ 1459695 h 2361121"/>
                <a:gd name="connsiteX1" fmla="*/ 2044 w 2787185"/>
                <a:gd name="connsiteY1" fmla="*/ 697026 h 2361121"/>
                <a:gd name="connsiteX2" fmla="*/ 295123 w 2787185"/>
                <a:gd name="connsiteY2" fmla="*/ 52258 h 2361121"/>
                <a:gd name="connsiteX3" fmla="*/ 1198891 w 2787185"/>
                <a:gd name="connsiteY3" fmla="*/ 298443 h 2361121"/>
                <a:gd name="connsiteX4" fmla="*/ 1403840 w 2787185"/>
                <a:gd name="connsiteY4" fmla="*/ 414089 h 2361121"/>
                <a:gd name="connsiteX5" fmla="*/ 1924678 w 2787185"/>
                <a:gd name="connsiteY5" fmla="*/ 474287 h 2361121"/>
                <a:gd name="connsiteX6" fmla="*/ 2452167 w 2787185"/>
                <a:gd name="connsiteY6" fmla="*/ 954933 h 2361121"/>
                <a:gd name="connsiteX7" fmla="*/ 2766475 w 2787185"/>
                <a:gd name="connsiteY7" fmla="*/ 1131448 h 2361121"/>
                <a:gd name="connsiteX8" fmla="*/ 2405276 w 2787185"/>
                <a:gd name="connsiteY8" fmla="*/ 1576256 h 2361121"/>
                <a:gd name="connsiteX9" fmla="*/ 1912907 w 2787185"/>
                <a:gd name="connsiteY9" fmla="*/ 1916226 h 2361121"/>
                <a:gd name="connsiteX10" fmla="*/ 1654999 w 2787185"/>
                <a:gd name="connsiteY10" fmla="*/ 2303088 h 2361121"/>
                <a:gd name="connsiteX11" fmla="*/ 1180058 w 2787185"/>
                <a:gd name="connsiteY11" fmla="*/ 2317730 h 2361121"/>
                <a:gd name="connsiteX12" fmla="*/ 740600 w 2787185"/>
                <a:gd name="connsiteY12" fmla="*/ 1892779 h 2361121"/>
                <a:gd name="connsiteX13" fmla="*/ 179793 w 2787185"/>
                <a:gd name="connsiteY13" fmla="*/ 1459695 h 2361121"/>
                <a:gd name="connsiteX0" fmla="*/ 179793 w 2787185"/>
                <a:gd name="connsiteY0" fmla="*/ 1459695 h 2361121"/>
                <a:gd name="connsiteX1" fmla="*/ 2044 w 2787185"/>
                <a:gd name="connsiteY1" fmla="*/ 697026 h 2361121"/>
                <a:gd name="connsiteX2" fmla="*/ 295123 w 2787185"/>
                <a:gd name="connsiteY2" fmla="*/ 52258 h 2361121"/>
                <a:gd name="connsiteX3" fmla="*/ 1198891 w 2787185"/>
                <a:gd name="connsiteY3" fmla="*/ 298443 h 2361121"/>
                <a:gd name="connsiteX4" fmla="*/ 1528570 w 2787185"/>
                <a:gd name="connsiteY4" fmla="*/ 343753 h 2361121"/>
                <a:gd name="connsiteX5" fmla="*/ 1924678 w 2787185"/>
                <a:gd name="connsiteY5" fmla="*/ 474287 h 2361121"/>
                <a:gd name="connsiteX6" fmla="*/ 2452167 w 2787185"/>
                <a:gd name="connsiteY6" fmla="*/ 954933 h 2361121"/>
                <a:gd name="connsiteX7" fmla="*/ 2766475 w 2787185"/>
                <a:gd name="connsiteY7" fmla="*/ 1131448 h 2361121"/>
                <a:gd name="connsiteX8" fmla="*/ 2405276 w 2787185"/>
                <a:gd name="connsiteY8" fmla="*/ 1576256 h 2361121"/>
                <a:gd name="connsiteX9" fmla="*/ 1912907 w 2787185"/>
                <a:gd name="connsiteY9" fmla="*/ 1916226 h 2361121"/>
                <a:gd name="connsiteX10" fmla="*/ 1654999 w 2787185"/>
                <a:gd name="connsiteY10" fmla="*/ 2303088 h 2361121"/>
                <a:gd name="connsiteX11" fmla="*/ 1180058 w 2787185"/>
                <a:gd name="connsiteY11" fmla="*/ 2317730 h 2361121"/>
                <a:gd name="connsiteX12" fmla="*/ 740600 w 2787185"/>
                <a:gd name="connsiteY12" fmla="*/ 1892779 h 2361121"/>
                <a:gd name="connsiteX13" fmla="*/ 179793 w 2787185"/>
                <a:gd name="connsiteY13" fmla="*/ 1459695 h 2361121"/>
                <a:gd name="connsiteX0" fmla="*/ 230668 w 2838060"/>
                <a:gd name="connsiteY0" fmla="*/ 1278061 h 2179487"/>
                <a:gd name="connsiteX1" fmla="*/ 52919 w 2838060"/>
                <a:gd name="connsiteY1" fmla="*/ 515392 h 2179487"/>
                <a:gd name="connsiteX2" fmla="*/ 82678 w 2838060"/>
                <a:gd name="connsiteY2" fmla="*/ 93365 h 2179487"/>
                <a:gd name="connsiteX3" fmla="*/ 1249766 w 2838060"/>
                <a:gd name="connsiteY3" fmla="*/ 116809 h 2179487"/>
                <a:gd name="connsiteX4" fmla="*/ 1579445 w 2838060"/>
                <a:gd name="connsiteY4" fmla="*/ 162119 h 2179487"/>
                <a:gd name="connsiteX5" fmla="*/ 1975553 w 2838060"/>
                <a:gd name="connsiteY5" fmla="*/ 292653 h 2179487"/>
                <a:gd name="connsiteX6" fmla="*/ 2503042 w 2838060"/>
                <a:gd name="connsiteY6" fmla="*/ 773299 h 2179487"/>
                <a:gd name="connsiteX7" fmla="*/ 2817350 w 2838060"/>
                <a:gd name="connsiteY7" fmla="*/ 949814 h 2179487"/>
                <a:gd name="connsiteX8" fmla="*/ 2456151 w 2838060"/>
                <a:gd name="connsiteY8" fmla="*/ 1394622 h 2179487"/>
                <a:gd name="connsiteX9" fmla="*/ 1963782 w 2838060"/>
                <a:gd name="connsiteY9" fmla="*/ 1734592 h 2179487"/>
                <a:gd name="connsiteX10" fmla="*/ 1705874 w 2838060"/>
                <a:gd name="connsiteY10" fmla="*/ 2121454 h 2179487"/>
                <a:gd name="connsiteX11" fmla="*/ 1230933 w 2838060"/>
                <a:gd name="connsiteY11" fmla="*/ 2136096 h 2179487"/>
                <a:gd name="connsiteX12" fmla="*/ 791475 w 2838060"/>
                <a:gd name="connsiteY12" fmla="*/ 1711145 h 2179487"/>
                <a:gd name="connsiteX13" fmla="*/ 230668 w 2838060"/>
                <a:gd name="connsiteY13" fmla="*/ 1278061 h 2179487"/>
                <a:gd name="connsiteX0" fmla="*/ 212114 w 2819506"/>
                <a:gd name="connsiteY0" fmla="*/ 1278061 h 2179487"/>
                <a:gd name="connsiteX1" fmla="*/ 117519 w 2819506"/>
                <a:gd name="connsiteY1" fmla="*/ 831915 h 2179487"/>
                <a:gd name="connsiteX2" fmla="*/ 64124 w 2819506"/>
                <a:gd name="connsiteY2" fmla="*/ 93365 h 2179487"/>
                <a:gd name="connsiteX3" fmla="*/ 1231212 w 2819506"/>
                <a:gd name="connsiteY3" fmla="*/ 116809 h 2179487"/>
                <a:gd name="connsiteX4" fmla="*/ 1560891 w 2819506"/>
                <a:gd name="connsiteY4" fmla="*/ 162119 h 2179487"/>
                <a:gd name="connsiteX5" fmla="*/ 1956999 w 2819506"/>
                <a:gd name="connsiteY5" fmla="*/ 292653 h 2179487"/>
                <a:gd name="connsiteX6" fmla="*/ 2484488 w 2819506"/>
                <a:gd name="connsiteY6" fmla="*/ 773299 h 2179487"/>
                <a:gd name="connsiteX7" fmla="*/ 2798796 w 2819506"/>
                <a:gd name="connsiteY7" fmla="*/ 949814 h 2179487"/>
                <a:gd name="connsiteX8" fmla="*/ 2437597 w 2819506"/>
                <a:gd name="connsiteY8" fmla="*/ 1394622 h 2179487"/>
                <a:gd name="connsiteX9" fmla="*/ 1945228 w 2819506"/>
                <a:gd name="connsiteY9" fmla="*/ 1734592 h 2179487"/>
                <a:gd name="connsiteX10" fmla="*/ 1687320 w 2819506"/>
                <a:gd name="connsiteY10" fmla="*/ 2121454 h 2179487"/>
                <a:gd name="connsiteX11" fmla="*/ 1212379 w 2819506"/>
                <a:gd name="connsiteY11" fmla="*/ 2136096 h 2179487"/>
                <a:gd name="connsiteX12" fmla="*/ 772921 w 2819506"/>
                <a:gd name="connsiteY12" fmla="*/ 1711145 h 2179487"/>
                <a:gd name="connsiteX13" fmla="*/ 212114 w 2819506"/>
                <a:gd name="connsiteY13" fmla="*/ 1278061 h 2179487"/>
                <a:gd name="connsiteX0" fmla="*/ 237126 w 2844518"/>
                <a:gd name="connsiteY0" fmla="*/ 1278061 h 2179487"/>
                <a:gd name="connsiteX1" fmla="*/ 142531 w 2844518"/>
                <a:gd name="connsiteY1" fmla="*/ 831915 h 2179487"/>
                <a:gd name="connsiteX2" fmla="*/ 89136 w 2844518"/>
                <a:gd name="connsiteY2" fmla="*/ 93365 h 2179487"/>
                <a:gd name="connsiteX3" fmla="*/ 1256224 w 2844518"/>
                <a:gd name="connsiteY3" fmla="*/ 116809 h 2179487"/>
                <a:gd name="connsiteX4" fmla="*/ 1585903 w 2844518"/>
                <a:gd name="connsiteY4" fmla="*/ 162119 h 2179487"/>
                <a:gd name="connsiteX5" fmla="*/ 1982011 w 2844518"/>
                <a:gd name="connsiteY5" fmla="*/ 292653 h 2179487"/>
                <a:gd name="connsiteX6" fmla="*/ 2509500 w 2844518"/>
                <a:gd name="connsiteY6" fmla="*/ 773299 h 2179487"/>
                <a:gd name="connsiteX7" fmla="*/ 2823808 w 2844518"/>
                <a:gd name="connsiteY7" fmla="*/ 949814 h 2179487"/>
                <a:gd name="connsiteX8" fmla="*/ 2462609 w 2844518"/>
                <a:gd name="connsiteY8" fmla="*/ 1394622 h 2179487"/>
                <a:gd name="connsiteX9" fmla="*/ 1970240 w 2844518"/>
                <a:gd name="connsiteY9" fmla="*/ 1734592 h 2179487"/>
                <a:gd name="connsiteX10" fmla="*/ 1712332 w 2844518"/>
                <a:gd name="connsiteY10" fmla="*/ 2121454 h 2179487"/>
                <a:gd name="connsiteX11" fmla="*/ 1237391 w 2844518"/>
                <a:gd name="connsiteY11" fmla="*/ 2136096 h 2179487"/>
                <a:gd name="connsiteX12" fmla="*/ 797933 w 2844518"/>
                <a:gd name="connsiteY12" fmla="*/ 1711145 h 2179487"/>
                <a:gd name="connsiteX13" fmla="*/ 237126 w 2844518"/>
                <a:gd name="connsiteY13" fmla="*/ 1278061 h 2179487"/>
                <a:gd name="connsiteX0" fmla="*/ 486586 w 2844518"/>
                <a:gd name="connsiteY0" fmla="*/ 1324953 h 2179487"/>
                <a:gd name="connsiteX1" fmla="*/ 142531 w 2844518"/>
                <a:gd name="connsiteY1" fmla="*/ 831915 h 2179487"/>
                <a:gd name="connsiteX2" fmla="*/ 89136 w 2844518"/>
                <a:gd name="connsiteY2" fmla="*/ 93365 h 2179487"/>
                <a:gd name="connsiteX3" fmla="*/ 1256224 w 2844518"/>
                <a:gd name="connsiteY3" fmla="*/ 116809 h 2179487"/>
                <a:gd name="connsiteX4" fmla="*/ 1585903 w 2844518"/>
                <a:gd name="connsiteY4" fmla="*/ 162119 h 2179487"/>
                <a:gd name="connsiteX5" fmla="*/ 1982011 w 2844518"/>
                <a:gd name="connsiteY5" fmla="*/ 292653 h 2179487"/>
                <a:gd name="connsiteX6" fmla="*/ 2509500 w 2844518"/>
                <a:gd name="connsiteY6" fmla="*/ 773299 h 2179487"/>
                <a:gd name="connsiteX7" fmla="*/ 2823808 w 2844518"/>
                <a:gd name="connsiteY7" fmla="*/ 949814 h 2179487"/>
                <a:gd name="connsiteX8" fmla="*/ 2462609 w 2844518"/>
                <a:gd name="connsiteY8" fmla="*/ 1394622 h 2179487"/>
                <a:gd name="connsiteX9" fmla="*/ 1970240 w 2844518"/>
                <a:gd name="connsiteY9" fmla="*/ 1734592 h 2179487"/>
                <a:gd name="connsiteX10" fmla="*/ 1712332 w 2844518"/>
                <a:gd name="connsiteY10" fmla="*/ 2121454 h 2179487"/>
                <a:gd name="connsiteX11" fmla="*/ 1237391 w 2844518"/>
                <a:gd name="connsiteY11" fmla="*/ 2136096 h 2179487"/>
                <a:gd name="connsiteX12" fmla="*/ 797933 w 2844518"/>
                <a:gd name="connsiteY12" fmla="*/ 1711145 h 2179487"/>
                <a:gd name="connsiteX13" fmla="*/ 486586 w 2844518"/>
                <a:gd name="connsiteY13" fmla="*/ 1324953 h 2179487"/>
                <a:gd name="connsiteX0" fmla="*/ 472302 w 2830234"/>
                <a:gd name="connsiteY0" fmla="*/ 1324953 h 2179487"/>
                <a:gd name="connsiteX1" fmla="*/ 183682 w 2830234"/>
                <a:gd name="connsiteY1" fmla="*/ 738130 h 2179487"/>
                <a:gd name="connsiteX2" fmla="*/ 74852 w 2830234"/>
                <a:gd name="connsiteY2" fmla="*/ 93365 h 2179487"/>
                <a:gd name="connsiteX3" fmla="*/ 1241940 w 2830234"/>
                <a:gd name="connsiteY3" fmla="*/ 116809 h 2179487"/>
                <a:gd name="connsiteX4" fmla="*/ 1571619 w 2830234"/>
                <a:gd name="connsiteY4" fmla="*/ 162119 h 2179487"/>
                <a:gd name="connsiteX5" fmla="*/ 1967727 w 2830234"/>
                <a:gd name="connsiteY5" fmla="*/ 292653 h 2179487"/>
                <a:gd name="connsiteX6" fmla="*/ 2495216 w 2830234"/>
                <a:gd name="connsiteY6" fmla="*/ 773299 h 2179487"/>
                <a:gd name="connsiteX7" fmla="*/ 2809524 w 2830234"/>
                <a:gd name="connsiteY7" fmla="*/ 949814 h 2179487"/>
                <a:gd name="connsiteX8" fmla="*/ 2448325 w 2830234"/>
                <a:gd name="connsiteY8" fmla="*/ 1394622 h 2179487"/>
                <a:gd name="connsiteX9" fmla="*/ 1955956 w 2830234"/>
                <a:gd name="connsiteY9" fmla="*/ 1734592 h 2179487"/>
                <a:gd name="connsiteX10" fmla="*/ 1698048 w 2830234"/>
                <a:gd name="connsiteY10" fmla="*/ 2121454 h 2179487"/>
                <a:gd name="connsiteX11" fmla="*/ 1223107 w 2830234"/>
                <a:gd name="connsiteY11" fmla="*/ 2136096 h 2179487"/>
                <a:gd name="connsiteX12" fmla="*/ 783649 w 2830234"/>
                <a:gd name="connsiteY12" fmla="*/ 1711145 h 2179487"/>
                <a:gd name="connsiteX13" fmla="*/ 472302 w 2830234"/>
                <a:gd name="connsiteY13" fmla="*/ 1324953 h 2179487"/>
                <a:gd name="connsiteX0" fmla="*/ 472302 w 2830234"/>
                <a:gd name="connsiteY0" fmla="*/ 1324953 h 2186034"/>
                <a:gd name="connsiteX1" fmla="*/ 183682 w 2830234"/>
                <a:gd name="connsiteY1" fmla="*/ 738130 h 2186034"/>
                <a:gd name="connsiteX2" fmla="*/ 74852 w 2830234"/>
                <a:gd name="connsiteY2" fmla="*/ 93365 h 2186034"/>
                <a:gd name="connsiteX3" fmla="*/ 1241940 w 2830234"/>
                <a:gd name="connsiteY3" fmla="*/ 116809 h 2186034"/>
                <a:gd name="connsiteX4" fmla="*/ 1571619 w 2830234"/>
                <a:gd name="connsiteY4" fmla="*/ 162119 h 2186034"/>
                <a:gd name="connsiteX5" fmla="*/ 1967727 w 2830234"/>
                <a:gd name="connsiteY5" fmla="*/ 292653 h 2186034"/>
                <a:gd name="connsiteX6" fmla="*/ 2495216 w 2830234"/>
                <a:gd name="connsiteY6" fmla="*/ 773299 h 2186034"/>
                <a:gd name="connsiteX7" fmla="*/ 2809524 w 2830234"/>
                <a:gd name="connsiteY7" fmla="*/ 949814 h 2186034"/>
                <a:gd name="connsiteX8" fmla="*/ 2448325 w 2830234"/>
                <a:gd name="connsiteY8" fmla="*/ 1394622 h 2186034"/>
                <a:gd name="connsiteX9" fmla="*/ 1955956 w 2830234"/>
                <a:gd name="connsiteY9" fmla="*/ 1734592 h 2186034"/>
                <a:gd name="connsiteX10" fmla="*/ 1698048 w 2830234"/>
                <a:gd name="connsiteY10" fmla="*/ 2121454 h 2186034"/>
                <a:gd name="connsiteX11" fmla="*/ 1223107 w 2830234"/>
                <a:gd name="connsiteY11" fmla="*/ 2136096 h 2186034"/>
                <a:gd name="connsiteX12" fmla="*/ 963814 w 2830234"/>
                <a:gd name="connsiteY12" fmla="*/ 1617362 h 2186034"/>
                <a:gd name="connsiteX13" fmla="*/ 472302 w 2830234"/>
                <a:gd name="connsiteY13" fmla="*/ 1324953 h 2186034"/>
                <a:gd name="connsiteX0" fmla="*/ 472302 w 2830234"/>
                <a:gd name="connsiteY0" fmla="*/ 1324953 h 2130115"/>
                <a:gd name="connsiteX1" fmla="*/ 183682 w 2830234"/>
                <a:gd name="connsiteY1" fmla="*/ 738130 h 2130115"/>
                <a:gd name="connsiteX2" fmla="*/ 74852 w 2830234"/>
                <a:gd name="connsiteY2" fmla="*/ 93365 h 2130115"/>
                <a:gd name="connsiteX3" fmla="*/ 1241940 w 2830234"/>
                <a:gd name="connsiteY3" fmla="*/ 116809 h 2130115"/>
                <a:gd name="connsiteX4" fmla="*/ 1571619 w 2830234"/>
                <a:gd name="connsiteY4" fmla="*/ 162119 h 2130115"/>
                <a:gd name="connsiteX5" fmla="*/ 1967727 w 2830234"/>
                <a:gd name="connsiteY5" fmla="*/ 292653 h 2130115"/>
                <a:gd name="connsiteX6" fmla="*/ 2495216 w 2830234"/>
                <a:gd name="connsiteY6" fmla="*/ 773299 h 2130115"/>
                <a:gd name="connsiteX7" fmla="*/ 2809524 w 2830234"/>
                <a:gd name="connsiteY7" fmla="*/ 949814 h 2130115"/>
                <a:gd name="connsiteX8" fmla="*/ 2448325 w 2830234"/>
                <a:gd name="connsiteY8" fmla="*/ 1394622 h 2130115"/>
                <a:gd name="connsiteX9" fmla="*/ 1955956 w 2830234"/>
                <a:gd name="connsiteY9" fmla="*/ 1734592 h 2130115"/>
                <a:gd name="connsiteX10" fmla="*/ 1698048 w 2830234"/>
                <a:gd name="connsiteY10" fmla="*/ 2121454 h 2130115"/>
                <a:gd name="connsiteX11" fmla="*/ 1458707 w 2830234"/>
                <a:gd name="connsiteY11" fmla="*/ 1784404 h 2130115"/>
                <a:gd name="connsiteX12" fmla="*/ 963814 w 2830234"/>
                <a:gd name="connsiteY12" fmla="*/ 1617362 h 2130115"/>
                <a:gd name="connsiteX13" fmla="*/ 472302 w 2830234"/>
                <a:gd name="connsiteY13" fmla="*/ 1324953 h 2130115"/>
                <a:gd name="connsiteX0" fmla="*/ 472302 w 2830234"/>
                <a:gd name="connsiteY0" fmla="*/ 1324953 h 1794614"/>
                <a:gd name="connsiteX1" fmla="*/ 183682 w 2830234"/>
                <a:gd name="connsiteY1" fmla="*/ 738130 h 1794614"/>
                <a:gd name="connsiteX2" fmla="*/ 74852 w 2830234"/>
                <a:gd name="connsiteY2" fmla="*/ 93365 h 1794614"/>
                <a:gd name="connsiteX3" fmla="*/ 1241940 w 2830234"/>
                <a:gd name="connsiteY3" fmla="*/ 116809 h 1794614"/>
                <a:gd name="connsiteX4" fmla="*/ 1571619 w 2830234"/>
                <a:gd name="connsiteY4" fmla="*/ 162119 h 1794614"/>
                <a:gd name="connsiteX5" fmla="*/ 1967727 w 2830234"/>
                <a:gd name="connsiteY5" fmla="*/ 292653 h 1794614"/>
                <a:gd name="connsiteX6" fmla="*/ 2495216 w 2830234"/>
                <a:gd name="connsiteY6" fmla="*/ 773299 h 1794614"/>
                <a:gd name="connsiteX7" fmla="*/ 2809524 w 2830234"/>
                <a:gd name="connsiteY7" fmla="*/ 949814 h 1794614"/>
                <a:gd name="connsiteX8" fmla="*/ 2448325 w 2830234"/>
                <a:gd name="connsiteY8" fmla="*/ 1394622 h 1794614"/>
                <a:gd name="connsiteX9" fmla="*/ 1955956 w 2830234"/>
                <a:gd name="connsiteY9" fmla="*/ 1734592 h 1794614"/>
                <a:gd name="connsiteX10" fmla="*/ 1458707 w 2830234"/>
                <a:gd name="connsiteY10" fmla="*/ 1784404 h 1794614"/>
                <a:gd name="connsiteX11" fmla="*/ 963814 w 2830234"/>
                <a:gd name="connsiteY11" fmla="*/ 1617362 h 1794614"/>
                <a:gd name="connsiteX12" fmla="*/ 472302 w 2830234"/>
                <a:gd name="connsiteY12" fmla="*/ 1324953 h 1794614"/>
                <a:gd name="connsiteX0" fmla="*/ 472302 w 2830234"/>
                <a:gd name="connsiteY0" fmla="*/ 1324953 h 1784736"/>
                <a:gd name="connsiteX1" fmla="*/ 183682 w 2830234"/>
                <a:gd name="connsiteY1" fmla="*/ 738130 h 1784736"/>
                <a:gd name="connsiteX2" fmla="*/ 74852 w 2830234"/>
                <a:gd name="connsiteY2" fmla="*/ 93365 h 1784736"/>
                <a:gd name="connsiteX3" fmla="*/ 1241940 w 2830234"/>
                <a:gd name="connsiteY3" fmla="*/ 116809 h 1784736"/>
                <a:gd name="connsiteX4" fmla="*/ 1571619 w 2830234"/>
                <a:gd name="connsiteY4" fmla="*/ 162119 h 1784736"/>
                <a:gd name="connsiteX5" fmla="*/ 1967727 w 2830234"/>
                <a:gd name="connsiteY5" fmla="*/ 292653 h 1784736"/>
                <a:gd name="connsiteX6" fmla="*/ 2495216 w 2830234"/>
                <a:gd name="connsiteY6" fmla="*/ 773299 h 1784736"/>
                <a:gd name="connsiteX7" fmla="*/ 2809524 w 2830234"/>
                <a:gd name="connsiteY7" fmla="*/ 949814 h 1784736"/>
                <a:gd name="connsiteX8" fmla="*/ 2448325 w 2830234"/>
                <a:gd name="connsiteY8" fmla="*/ 1394622 h 1784736"/>
                <a:gd name="connsiteX9" fmla="*/ 2052967 w 2830234"/>
                <a:gd name="connsiteY9" fmla="*/ 1652530 h 1784736"/>
                <a:gd name="connsiteX10" fmla="*/ 1458707 w 2830234"/>
                <a:gd name="connsiteY10" fmla="*/ 1784404 h 1784736"/>
                <a:gd name="connsiteX11" fmla="*/ 963814 w 2830234"/>
                <a:gd name="connsiteY11" fmla="*/ 1617362 h 1784736"/>
                <a:gd name="connsiteX12" fmla="*/ 472302 w 2830234"/>
                <a:gd name="connsiteY12" fmla="*/ 1324953 h 1784736"/>
                <a:gd name="connsiteX0" fmla="*/ 472302 w 2830234"/>
                <a:gd name="connsiteY0" fmla="*/ 1324953 h 1721033"/>
                <a:gd name="connsiteX1" fmla="*/ 183682 w 2830234"/>
                <a:gd name="connsiteY1" fmla="*/ 738130 h 1721033"/>
                <a:gd name="connsiteX2" fmla="*/ 74852 w 2830234"/>
                <a:gd name="connsiteY2" fmla="*/ 93365 h 1721033"/>
                <a:gd name="connsiteX3" fmla="*/ 1241940 w 2830234"/>
                <a:gd name="connsiteY3" fmla="*/ 116809 h 1721033"/>
                <a:gd name="connsiteX4" fmla="*/ 1571619 w 2830234"/>
                <a:gd name="connsiteY4" fmla="*/ 162119 h 1721033"/>
                <a:gd name="connsiteX5" fmla="*/ 1967727 w 2830234"/>
                <a:gd name="connsiteY5" fmla="*/ 292653 h 1721033"/>
                <a:gd name="connsiteX6" fmla="*/ 2495216 w 2830234"/>
                <a:gd name="connsiteY6" fmla="*/ 773299 h 1721033"/>
                <a:gd name="connsiteX7" fmla="*/ 2809524 w 2830234"/>
                <a:gd name="connsiteY7" fmla="*/ 949814 h 1721033"/>
                <a:gd name="connsiteX8" fmla="*/ 2448325 w 2830234"/>
                <a:gd name="connsiteY8" fmla="*/ 1394622 h 1721033"/>
                <a:gd name="connsiteX9" fmla="*/ 2052967 w 2830234"/>
                <a:gd name="connsiteY9" fmla="*/ 1652530 h 1721033"/>
                <a:gd name="connsiteX10" fmla="*/ 1528002 w 2830234"/>
                <a:gd name="connsiteY10" fmla="*/ 1714065 h 1721033"/>
                <a:gd name="connsiteX11" fmla="*/ 963814 w 2830234"/>
                <a:gd name="connsiteY11" fmla="*/ 1617362 h 1721033"/>
                <a:gd name="connsiteX12" fmla="*/ 472302 w 2830234"/>
                <a:gd name="connsiteY12" fmla="*/ 1324953 h 1721033"/>
                <a:gd name="connsiteX0" fmla="*/ 472302 w 2830234"/>
                <a:gd name="connsiteY0" fmla="*/ 1324953 h 1720180"/>
                <a:gd name="connsiteX1" fmla="*/ 183682 w 2830234"/>
                <a:gd name="connsiteY1" fmla="*/ 738130 h 1720180"/>
                <a:gd name="connsiteX2" fmla="*/ 74852 w 2830234"/>
                <a:gd name="connsiteY2" fmla="*/ 93365 h 1720180"/>
                <a:gd name="connsiteX3" fmla="*/ 1241940 w 2830234"/>
                <a:gd name="connsiteY3" fmla="*/ 116809 h 1720180"/>
                <a:gd name="connsiteX4" fmla="*/ 1571619 w 2830234"/>
                <a:gd name="connsiteY4" fmla="*/ 162119 h 1720180"/>
                <a:gd name="connsiteX5" fmla="*/ 1967727 w 2830234"/>
                <a:gd name="connsiteY5" fmla="*/ 292653 h 1720180"/>
                <a:gd name="connsiteX6" fmla="*/ 2495216 w 2830234"/>
                <a:gd name="connsiteY6" fmla="*/ 773299 h 1720180"/>
                <a:gd name="connsiteX7" fmla="*/ 2809524 w 2830234"/>
                <a:gd name="connsiteY7" fmla="*/ 949814 h 1720180"/>
                <a:gd name="connsiteX8" fmla="*/ 2448325 w 2830234"/>
                <a:gd name="connsiteY8" fmla="*/ 1394622 h 1720180"/>
                <a:gd name="connsiteX9" fmla="*/ 2052967 w 2830234"/>
                <a:gd name="connsiteY9" fmla="*/ 1652530 h 1720180"/>
                <a:gd name="connsiteX10" fmla="*/ 1528002 w 2830234"/>
                <a:gd name="connsiteY10" fmla="*/ 1714065 h 1720180"/>
                <a:gd name="connsiteX11" fmla="*/ 839084 w 2830234"/>
                <a:gd name="connsiteY11" fmla="*/ 1558748 h 1720180"/>
                <a:gd name="connsiteX12" fmla="*/ 472302 w 2830234"/>
                <a:gd name="connsiteY12" fmla="*/ 1324953 h 1720180"/>
                <a:gd name="connsiteX0" fmla="*/ 472302 w 2830234"/>
                <a:gd name="connsiteY0" fmla="*/ 1314570 h 1709797"/>
                <a:gd name="connsiteX1" fmla="*/ 183682 w 2830234"/>
                <a:gd name="connsiteY1" fmla="*/ 727747 h 1709797"/>
                <a:gd name="connsiteX2" fmla="*/ 74852 w 2830234"/>
                <a:gd name="connsiteY2" fmla="*/ 82982 h 1709797"/>
                <a:gd name="connsiteX3" fmla="*/ 1241940 w 2830234"/>
                <a:gd name="connsiteY3" fmla="*/ 106426 h 1709797"/>
                <a:gd name="connsiteX4" fmla="*/ 1967727 w 2830234"/>
                <a:gd name="connsiteY4" fmla="*/ 282270 h 1709797"/>
                <a:gd name="connsiteX5" fmla="*/ 2495216 w 2830234"/>
                <a:gd name="connsiteY5" fmla="*/ 762916 h 1709797"/>
                <a:gd name="connsiteX6" fmla="*/ 2809524 w 2830234"/>
                <a:gd name="connsiteY6" fmla="*/ 939431 h 1709797"/>
                <a:gd name="connsiteX7" fmla="*/ 2448325 w 2830234"/>
                <a:gd name="connsiteY7" fmla="*/ 1384239 h 1709797"/>
                <a:gd name="connsiteX8" fmla="*/ 2052967 w 2830234"/>
                <a:gd name="connsiteY8" fmla="*/ 1642147 h 1709797"/>
                <a:gd name="connsiteX9" fmla="*/ 1528002 w 2830234"/>
                <a:gd name="connsiteY9" fmla="*/ 1703682 h 1709797"/>
                <a:gd name="connsiteX10" fmla="*/ 839084 w 2830234"/>
                <a:gd name="connsiteY10" fmla="*/ 1548365 h 1709797"/>
                <a:gd name="connsiteX11" fmla="*/ 472302 w 2830234"/>
                <a:gd name="connsiteY11" fmla="*/ 1314570 h 1709797"/>
                <a:gd name="connsiteX0" fmla="*/ 472302 w 2843409"/>
                <a:gd name="connsiteY0" fmla="*/ 1314570 h 1709797"/>
                <a:gd name="connsiteX1" fmla="*/ 183682 w 2843409"/>
                <a:gd name="connsiteY1" fmla="*/ 727747 h 1709797"/>
                <a:gd name="connsiteX2" fmla="*/ 74852 w 2843409"/>
                <a:gd name="connsiteY2" fmla="*/ 82982 h 1709797"/>
                <a:gd name="connsiteX3" fmla="*/ 1241940 w 2843409"/>
                <a:gd name="connsiteY3" fmla="*/ 106426 h 1709797"/>
                <a:gd name="connsiteX4" fmla="*/ 1967727 w 2843409"/>
                <a:gd name="connsiteY4" fmla="*/ 282270 h 1709797"/>
                <a:gd name="connsiteX5" fmla="*/ 2495216 w 2843409"/>
                <a:gd name="connsiteY5" fmla="*/ 762916 h 1709797"/>
                <a:gd name="connsiteX6" fmla="*/ 2809524 w 2843409"/>
                <a:gd name="connsiteY6" fmla="*/ 939431 h 1709797"/>
                <a:gd name="connsiteX7" fmla="*/ 2586913 w 2843409"/>
                <a:gd name="connsiteY7" fmla="*/ 1501472 h 1709797"/>
                <a:gd name="connsiteX8" fmla="*/ 2052967 w 2843409"/>
                <a:gd name="connsiteY8" fmla="*/ 1642147 h 1709797"/>
                <a:gd name="connsiteX9" fmla="*/ 1528002 w 2843409"/>
                <a:gd name="connsiteY9" fmla="*/ 1703682 h 1709797"/>
                <a:gd name="connsiteX10" fmla="*/ 839084 w 2843409"/>
                <a:gd name="connsiteY10" fmla="*/ 1548365 h 1709797"/>
                <a:gd name="connsiteX11" fmla="*/ 472302 w 2843409"/>
                <a:gd name="connsiteY11" fmla="*/ 1314570 h 1709797"/>
                <a:gd name="connsiteX0" fmla="*/ 472302 w 2843410"/>
                <a:gd name="connsiteY0" fmla="*/ 1314570 h 1709797"/>
                <a:gd name="connsiteX1" fmla="*/ 183682 w 2843410"/>
                <a:gd name="connsiteY1" fmla="*/ 727747 h 1709797"/>
                <a:gd name="connsiteX2" fmla="*/ 74852 w 2843410"/>
                <a:gd name="connsiteY2" fmla="*/ 82982 h 1709797"/>
                <a:gd name="connsiteX3" fmla="*/ 1241940 w 2843410"/>
                <a:gd name="connsiteY3" fmla="*/ 106426 h 1709797"/>
                <a:gd name="connsiteX4" fmla="*/ 1967727 w 2843410"/>
                <a:gd name="connsiteY4" fmla="*/ 282270 h 1709797"/>
                <a:gd name="connsiteX5" fmla="*/ 2495216 w 2843410"/>
                <a:gd name="connsiteY5" fmla="*/ 762916 h 1709797"/>
                <a:gd name="connsiteX6" fmla="*/ 2809524 w 2843410"/>
                <a:gd name="connsiteY6" fmla="*/ 1056662 h 1709797"/>
                <a:gd name="connsiteX7" fmla="*/ 2586913 w 2843410"/>
                <a:gd name="connsiteY7" fmla="*/ 1501472 h 1709797"/>
                <a:gd name="connsiteX8" fmla="*/ 2052967 w 2843410"/>
                <a:gd name="connsiteY8" fmla="*/ 1642147 h 1709797"/>
                <a:gd name="connsiteX9" fmla="*/ 1528002 w 2843410"/>
                <a:gd name="connsiteY9" fmla="*/ 1703682 h 1709797"/>
                <a:gd name="connsiteX10" fmla="*/ 839084 w 2843410"/>
                <a:gd name="connsiteY10" fmla="*/ 1548365 h 1709797"/>
                <a:gd name="connsiteX11" fmla="*/ 472302 w 2843410"/>
                <a:gd name="connsiteY11" fmla="*/ 1314570 h 170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43410" h="1709797">
                  <a:moveTo>
                    <a:pt x="472302" y="1314570"/>
                  </a:moveTo>
                  <a:cubicBezTo>
                    <a:pt x="363068" y="1177800"/>
                    <a:pt x="164460" y="962320"/>
                    <a:pt x="183682" y="727747"/>
                  </a:cubicBezTo>
                  <a:cubicBezTo>
                    <a:pt x="78173" y="493177"/>
                    <a:pt x="-102948" y="159182"/>
                    <a:pt x="74852" y="82982"/>
                  </a:cubicBezTo>
                  <a:cubicBezTo>
                    <a:pt x="393011" y="-100791"/>
                    <a:pt x="926461" y="73211"/>
                    <a:pt x="1241940" y="106426"/>
                  </a:cubicBezTo>
                  <a:cubicBezTo>
                    <a:pt x="1557419" y="139641"/>
                    <a:pt x="1758848" y="172855"/>
                    <a:pt x="1967727" y="282270"/>
                  </a:cubicBezTo>
                  <a:cubicBezTo>
                    <a:pt x="2176606" y="391685"/>
                    <a:pt x="2339278" y="670974"/>
                    <a:pt x="2495216" y="762916"/>
                  </a:cubicBezTo>
                  <a:cubicBezTo>
                    <a:pt x="2651154" y="854858"/>
                    <a:pt x="2760678" y="876909"/>
                    <a:pt x="2809524" y="1056662"/>
                  </a:cubicBezTo>
                  <a:cubicBezTo>
                    <a:pt x="2905262" y="1341923"/>
                    <a:pt x="2787789" y="1417569"/>
                    <a:pt x="2586913" y="1501472"/>
                  </a:cubicBezTo>
                  <a:cubicBezTo>
                    <a:pt x="2444652" y="1632268"/>
                    <a:pt x="2217903" y="1577183"/>
                    <a:pt x="2052967" y="1642147"/>
                  </a:cubicBezTo>
                  <a:cubicBezTo>
                    <a:pt x="1888031" y="1707111"/>
                    <a:pt x="1730316" y="1719312"/>
                    <a:pt x="1528002" y="1703682"/>
                  </a:cubicBezTo>
                  <a:cubicBezTo>
                    <a:pt x="1325688" y="1688052"/>
                    <a:pt x="1029241" y="1699186"/>
                    <a:pt x="839084" y="1548365"/>
                  </a:cubicBezTo>
                  <a:cubicBezTo>
                    <a:pt x="648927" y="1491329"/>
                    <a:pt x="581536" y="1451340"/>
                    <a:pt x="472302" y="13145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B9476"/>
                </a:gs>
                <a:gs pos="34000">
                  <a:schemeClr val="accent2">
                    <a:lumMod val="40000"/>
                    <a:lumOff val="60000"/>
                  </a:schemeClr>
                </a:gs>
                <a:gs pos="84000">
                  <a:schemeClr val="accent2">
                    <a:lumMod val="60000"/>
                    <a:lumOff val="40000"/>
                  </a:schemeClr>
                </a:gs>
                <a:gs pos="100000">
                  <a:srgbClr val="9A4512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solidFill>
                <a:srgbClr val="9A4512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Oval 29">
              <a:extLst>
                <a:ext uri="{FF2B5EF4-FFF2-40B4-BE49-F238E27FC236}">
                  <a16:creationId xmlns:a16="http://schemas.microsoft.com/office/drawing/2014/main" id="{C3A37F0C-7A0A-6E47-9DD9-56EFB016DC7A}"/>
                </a:ext>
              </a:extLst>
            </p:cNvPr>
            <p:cNvSpPr/>
            <p:nvPr/>
          </p:nvSpPr>
          <p:spPr>
            <a:xfrm>
              <a:off x="25663220" y="19946653"/>
              <a:ext cx="842794" cy="1485504"/>
            </a:xfrm>
            <a:custGeom>
              <a:avLst/>
              <a:gdLst>
                <a:gd name="connsiteX0" fmla="*/ 0 w 1977081"/>
                <a:gd name="connsiteY0" fmla="*/ 928374 h 1856747"/>
                <a:gd name="connsiteX1" fmla="*/ 988541 w 1977081"/>
                <a:gd name="connsiteY1" fmla="*/ 0 h 1856747"/>
                <a:gd name="connsiteX2" fmla="*/ 1977082 w 1977081"/>
                <a:gd name="connsiteY2" fmla="*/ 928374 h 1856747"/>
                <a:gd name="connsiteX3" fmla="*/ 988541 w 1977081"/>
                <a:gd name="connsiteY3" fmla="*/ 1856748 h 1856747"/>
                <a:gd name="connsiteX4" fmla="*/ 0 w 1977081"/>
                <a:gd name="connsiteY4" fmla="*/ 928374 h 1856747"/>
                <a:gd name="connsiteX0" fmla="*/ 145702 w 2122784"/>
                <a:gd name="connsiteY0" fmla="*/ 1420019 h 2348393"/>
                <a:gd name="connsiteX1" fmla="*/ 108632 w 2122784"/>
                <a:gd name="connsiteY1" fmla="*/ 36029 h 2348393"/>
                <a:gd name="connsiteX2" fmla="*/ 1134243 w 2122784"/>
                <a:gd name="connsiteY2" fmla="*/ 491645 h 2348393"/>
                <a:gd name="connsiteX3" fmla="*/ 2122784 w 2122784"/>
                <a:gd name="connsiteY3" fmla="*/ 1420019 h 2348393"/>
                <a:gd name="connsiteX4" fmla="*/ 1134243 w 2122784"/>
                <a:gd name="connsiteY4" fmla="*/ 2348393 h 2348393"/>
                <a:gd name="connsiteX5" fmla="*/ 145702 w 2122784"/>
                <a:gd name="connsiteY5" fmla="*/ 1420019 h 2348393"/>
                <a:gd name="connsiteX0" fmla="*/ 145702 w 2122784"/>
                <a:gd name="connsiteY0" fmla="*/ 1472077 h 2400451"/>
                <a:gd name="connsiteX1" fmla="*/ 108632 w 2122784"/>
                <a:gd name="connsiteY1" fmla="*/ 88087 h 2400451"/>
                <a:gd name="connsiteX2" fmla="*/ 683062 w 2122784"/>
                <a:gd name="connsiteY2" fmla="*/ 170149 h 2400451"/>
                <a:gd name="connsiteX3" fmla="*/ 1134243 w 2122784"/>
                <a:gd name="connsiteY3" fmla="*/ 543703 h 2400451"/>
                <a:gd name="connsiteX4" fmla="*/ 2122784 w 2122784"/>
                <a:gd name="connsiteY4" fmla="*/ 1472077 h 2400451"/>
                <a:gd name="connsiteX5" fmla="*/ 1134243 w 2122784"/>
                <a:gd name="connsiteY5" fmla="*/ 2400451 h 2400451"/>
                <a:gd name="connsiteX6" fmla="*/ 145702 w 2122784"/>
                <a:gd name="connsiteY6" fmla="*/ 1472077 h 2400451"/>
                <a:gd name="connsiteX0" fmla="*/ 145702 w 2122784"/>
                <a:gd name="connsiteY0" fmla="*/ 1472077 h 2400451"/>
                <a:gd name="connsiteX1" fmla="*/ 108632 w 2122784"/>
                <a:gd name="connsiteY1" fmla="*/ 88087 h 2400451"/>
                <a:gd name="connsiteX2" fmla="*/ 683062 w 2122784"/>
                <a:gd name="connsiteY2" fmla="*/ 170149 h 2400451"/>
                <a:gd name="connsiteX3" fmla="*/ 1286643 w 2122784"/>
                <a:gd name="connsiteY3" fmla="*/ 508534 h 2400451"/>
                <a:gd name="connsiteX4" fmla="*/ 2122784 w 2122784"/>
                <a:gd name="connsiteY4" fmla="*/ 1472077 h 2400451"/>
                <a:gd name="connsiteX5" fmla="*/ 1134243 w 2122784"/>
                <a:gd name="connsiteY5" fmla="*/ 2400451 h 2400451"/>
                <a:gd name="connsiteX6" fmla="*/ 145702 w 2122784"/>
                <a:gd name="connsiteY6" fmla="*/ 1472077 h 2400451"/>
                <a:gd name="connsiteX0" fmla="*/ 145702 w 2122784"/>
                <a:gd name="connsiteY0" fmla="*/ 1441602 h 2369976"/>
                <a:gd name="connsiteX1" fmla="*/ 108632 w 2122784"/>
                <a:gd name="connsiteY1" fmla="*/ 57612 h 2369976"/>
                <a:gd name="connsiteX2" fmla="*/ 929246 w 2122784"/>
                <a:gd name="connsiteY2" fmla="*/ 338966 h 2369976"/>
                <a:gd name="connsiteX3" fmla="*/ 1286643 w 2122784"/>
                <a:gd name="connsiteY3" fmla="*/ 478059 h 2369976"/>
                <a:gd name="connsiteX4" fmla="*/ 2122784 w 2122784"/>
                <a:gd name="connsiteY4" fmla="*/ 1441602 h 2369976"/>
                <a:gd name="connsiteX5" fmla="*/ 1134243 w 2122784"/>
                <a:gd name="connsiteY5" fmla="*/ 2369976 h 2369976"/>
                <a:gd name="connsiteX6" fmla="*/ 145702 w 2122784"/>
                <a:gd name="connsiteY6" fmla="*/ 1441602 h 2369976"/>
                <a:gd name="connsiteX0" fmla="*/ 145702 w 2122784"/>
                <a:gd name="connsiteY0" fmla="*/ 1432775 h 2361149"/>
                <a:gd name="connsiteX1" fmla="*/ 108632 w 2122784"/>
                <a:gd name="connsiteY1" fmla="*/ 48785 h 2361149"/>
                <a:gd name="connsiteX2" fmla="*/ 929246 w 2122784"/>
                <a:gd name="connsiteY2" fmla="*/ 330139 h 2361149"/>
                <a:gd name="connsiteX3" fmla="*/ 1286643 w 2122784"/>
                <a:gd name="connsiteY3" fmla="*/ 469232 h 2361149"/>
                <a:gd name="connsiteX4" fmla="*/ 2122784 w 2122784"/>
                <a:gd name="connsiteY4" fmla="*/ 1432775 h 2361149"/>
                <a:gd name="connsiteX5" fmla="*/ 1134243 w 2122784"/>
                <a:gd name="connsiteY5" fmla="*/ 2361149 h 2361149"/>
                <a:gd name="connsiteX6" fmla="*/ 145702 w 2122784"/>
                <a:gd name="connsiteY6" fmla="*/ 1432775 h 2361149"/>
                <a:gd name="connsiteX0" fmla="*/ 245962 w 2223044"/>
                <a:gd name="connsiteY0" fmla="*/ 1432775 h 2361149"/>
                <a:gd name="connsiteX1" fmla="*/ 208892 w 2223044"/>
                <a:gd name="connsiteY1" fmla="*/ 48785 h 2361149"/>
                <a:gd name="connsiteX2" fmla="*/ 1029506 w 2223044"/>
                <a:gd name="connsiteY2" fmla="*/ 330139 h 2361149"/>
                <a:gd name="connsiteX3" fmla="*/ 1386903 w 2223044"/>
                <a:gd name="connsiteY3" fmla="*/ 469232 h 2361149"/>
                <a:gd name="connsiteX4" fmla="*/ 2223044 w 2223044"/>
                <a:gd name="connsiteY4" fmla="*/ 1432775 h 2361149"/>
                <a:gd name="connsiteX5" fmla="*/ 1234503 w 2223044"/>
                <a:gd name="connsiteY5" fmla="*/ 2361149 h 2361149"/>
                <a:gd name="connsiteX6" fmla="*/ 245962 w 2223044"/>
                <a:gd name="connsiteY6" fmla="*/ 1432775 h 2361149"/>
                <a:gd name="connsiteX0" fmla="*/ 156143 w 2285625"/>
                <a:gd name="connsiteY0" fmla="*/ 1456222 h 2361170"/>
                <a:gd name="connsiteX1" fmla="*/ 271473 w 2285625"/>
                <a:gd name="connsiteY1" fmla="*/ 48785 h 2361170"/>
                <a:gd name="connsiteX2" fmla="*/ 1092087 w 2285625"/>
                <a:gd name="connsiteY2" fmla="*/ 330139 h 2361170"/>
                <a:gd name="connsiteX3" fmla="*/ 1449484 w 2285625"/>
                <a:gd name="connsiteY3" fmla="*/ 469232 h 2361170"/>
                <a:gd name="connsiteX4" fmla="*/ 2285625 w 2285625"/>
                <a:gd name="connsiteY4" fmla="*/ 1432775 h 2361170"/>
                <a:gd name="connsiteX5" fmla="*/ 1297084 w 2285625"/>
                <a:gd name="connsiteY5" fmla="*/ 2361149 h 2361170"/>
                <a:gd name="connsiteX6" fmla="*/ 156143 w 2285625"/>
                <a:gd name="connsiteY6" fmla="*/ 1456222 h 2361170"/>
                <a:gd name="connsiteX0" fmla="*/ 121564 w 2251046"/>
                <a:gd name="connsiteY0" fmla="*/ 1456222 h 2370738"/>
                <a:gd name="connsiteX1" fmla="*/ 236894 w 2251046"/>
                <a:gd name="connsiteY1" fmla="*/ 48785 h 2370738"/>
                <a:gd name="connsiteX2" fmla="*/ 1057508 w 2251046"/>
                <a:gd name="connsiteY2" fmla="*/ 330139 h 2370738"/>
                <a:gd name="connsiteX3" fmla="*/ 1414905 w 2251046"/>
                <a:gd name="connsiteY3" fmla="*/ 469232 h 2370738"/>
                <a:gd name="connsiteX4" fmla="*/ 2251046 w 2251046"/>
                <a:gd name="connsiteY4" fmla="*/ 1432775 h 2370738"/>
                <a:gd name="connsiteX5" fmla="*/ 1262505 w 2251046"/>
                <a:gd name="connsiteY5" fmla="*/ 2361149 h 2370738"/>
                <a:gd name="connsiteX6" fmla="*/ 682371 w 2251046"/>
                <a:gd name="connsiteY6" fmla="*/ 1889306 h 2370738"/>
                <a:gd name="connsiteX7" fmla="*/ 121564 w 2251046"/>
                <a:gd name="connsiteY7" fmla="*/ 1456222 h 2370738"/>
                <a:gd name="connsiteX0" fmla="*/ 121564 w 2251046"/>
                <a:gd name="connsiteY0" fmla="*/ 1456222 h 2370738"/>
                <a:gd name="connsiteX1" fmla="*/ 236894 w 2251046"/>
                <a:gd name="connsiteY1" fmla="*/ 48785 h 2370738"/>
                <a:gd name="connsiteX2" fmla="*/ 1057508 w 2251046"/>
                <a:gd name="connsiteY2" fmla="*/ 330139 h 2370738"/>
                <a:gd name="connsiteX3" fmla="*/ 1414905 w 2251046"/>
                <a:gd name="connsiteY3" fmla="*/ 469232 h 2370738"/>
                <a:gd name="connsiteX4" fmla="*/ 2251046 w 2251046"/>
                <a:gd name="connsiteY4" fmla="*/ 1432775 h 2370738"/>
                <a:gd name="connsiteX5" fmla="*/ 1262505 w 2251046"/>
                <a:gd name="connsiteY5" fmla="*/ 2361149 h 2370738"/>
                <a:gd name="connsiteX6" fmla="*/ 682371 w 2251046"/>
                <a:gd name="connsiteY6" fmla="*/ 1889306 h 2370738"/>
                <a:gd name="connsiteX7" fmla="*/ 121564 w 2251046"/>
                <a:gd name="connsiteY7" fmla="*/ 1456222 h 2370738"/>
                <a:gd name="connsiteX0" fmla="*/ 121564 w 2251046"/>
                <a:gd name="connsiteY0" fmla="*/ 1456222 h 2324937"/>
                <a:gd name="connsiteX1" fmla="*/ 236894 w 2251046"/>
                <a:gd name="connsiteY1" fmla="*/ 48785 h 2324937"/>
                <a:gd name="connsiteX2" fmla="*/ 1057508 w 2251046"/>
                <a:gd name="connsiteY2" fmla="*/ 330139 h 2324937"/>
                <a:gd name="connsiteX3" fmla="*/ 1414905 w 2251046"/>
                <a:gd name="connsiteY3" fmla="*/ 469232 h 2324937"/>
                <a:gd name="connsiteX4" fmla="*/ 2251046 w 2251046"/>
                <a:gd name="connsiteY4" fmla="*/ 1432775 h 2324937"/>
                <a:gd name="connsiteX5" fmla="*/ 1121829 w 2251046"/>
                <a:gd name="connsiteY5" fmla="*/ 2314257 h 2324937"/>
                <a:gd name="connsiteX6" fmla="*/ 682371 w 2251046"/>
                <a:gd name="connsiteY6" fmla="*/ 1889306 h 2324937"/>
                <a:gd name="connsiteX7" fmla="*/ 121564 w 2251046"/>
                <a:gd name="connsiteY7" fmla="*/ 1456222 h 2324937"/>
                <a:gd name="connsiteX0" fmla="*/ 121564 w 2252773"/>
                <a:gd name="connsiteY0" fmla="*/ 1456222 h 2356292"/>
                <a:gd name="connsiteX1" fmla="*/ 236894 w 2252773"/>
                <a:gd name="connsiteY1" fmla="*/ 48785 h 2356292"/>
                <a:gd name="connsiteX2" fmla="*/ 1057508 w 2252773"/>
                <a:gd name="connsiteY2" fmla="*/ 330139 h 2356292"/>
                <a:gd name="connsiteX3" fmla="*/ 1414905 w 2252773"/>
                <a:gd name="connsiteY3" fmla="*/ 469232 h 2356292"/>
                <a:gd name="connsiteX4" fmla="*/ 2251046 w 2252773"/>
                <a:gd name="connsiteY4" fmla="*/ 1432775 h 2356292"/>
                <a:gd name="connsiteX5" fmla="*/ 1667108 w 2252773"/>
                <a:gd name="connsiteY5" fmla="*/ 2241000 h 2356292"/>
                <a:gd name="connsiteX6" fmla="*/ 1121829 w 2252773"/>
                <a:gd name="connsiteY6" fmla="*/ 2314257 h 2356292"/>
                <a:gd name="connsiteX7" fmla="*/ 682371 w 2252773"/>
                <a:gd name="connsiteY7" fmla="*/ 1889306 h 2356292"/>
                <a:gd name="connsiteX8" fmla="*/ 121564 w 2252773"/>
                <a:gd name="connsiteY8" fmla="*/ 1456222 h 2356292"/>
                <a:gd name="connsiteX0" fmla="*/ 121564 w 2252773"/>
                <a:gd name="connsiteY0" fmla="*/ 1456222 h 2336774"/>
                <a:gd name="connsiteX1" fmla="*/ 236894 w 2252773"/>
                <a:gd name="connsiteY1" fmla="*/ 48785 h 2336774"/>
                <a:gd name="connsiteX2" fmla="*/ 1057508 w 2252773"/>
                <a:gd name="connsiteY2" fmla="*/ 330139 h 2336774"/>
                <a:gd name="connsiteX3" fmla="*/ 1414905 w 2252773"/>
                <a:gd name="connsiteY3" fmla="*/ 469232 h 2336774"/>
                <a:gd name="connsiteX4" fmla="*/ 2251046 w 2252773"/>
                <a:gd name="connsiteY4" fmla="*/ 1432775 h 2336774"/>
                <a:gd name="connsiteX5" fmla="*/ 1667108 w 2252773"/>
                <a:gd name="connsiteY5" fmla="*/ 2241000 h 2336774"/>
                <a:gd name="connsiteX6" fmla="*/ 1121829 w 2252773"/>
                <a:gd name="connsiteY6" fmla="*/ 2314257 h 2336774"/>
                <a:gd name="connsiteX7" fmla="*/ 682371 w 2252773"/>
                <a:gd name="connsiteY7" fmla="*/ 1889306 h 2336774"/>
                <a:gd name="connsiteX8" fmla="*/ 121564 w 2252773"/>
                <a:gd name="connsiteY8" fmla="*/ 1456222 h 2336774"/>
                <a:gd name="connsiteX0" fmla="*/ 121564 w 2264187"/>
                <a:gd name="connsiteY0" fmla="*/ 1456222 h 2336774"/>
                <a:gd name="connsiteX1" fmla="*/ 236894 w 2264187"/>
                <a:gd name="connsiteY1" fmla="*/ 48785 h 2336774"/>
                <a:gd name="connsiteX2" fmla="*/ 1057508 w 2264187"/>
                <a:gd name="connsiteY2" fmla="*/ 330139 h 2336774"/>
                <a:gd name="connsiteX3" fmla="*/ 1414905 w 2264187"/>
                <a:gd name="connsiteY3" fmla="*/ 469232 h 2336774"/>
                <a:gd name="connsiteX4" fmla="*/ 2251046 w 2264187"/>
                <a:gd name="connsiteY4" fmla="*/ 1432775 h 2336774"/>
                <a:gd name="connsiteX5" fmla="*/ 1854678 w 2264187"/>
                <a:gd name="connsiteY5" fmla="*/ 1912753 h 2336774"/>
                <a:gd name="connsiteX6" fmla="*/ 1667108 w 2264187"/>
                <a:gd name="connsiteY6" fmla="*/ 2241000 h 2336774"/>
                <a:gd name="connsiteX7" fmla="*/ 1121829 w 2264187"/>
                <a:gd name="connsiteY7" fmla="*/ 2314257 h 2336774"/>
                <a:gd name="connsiteX8" fmla="*/ 682371 w 2264187"/>
                <a:gd name="connsiteY8" fmla="*/ 1889306 h 2336774"/>
                <a:gd name="connsiteX9" fmla="*/ 121564 w 2264187"/>
                <a:gd name="connsiteY9" fmla="*/ 1456222 h 2336774"/>
                <a:gd name="connsiteX0" fmla="*/ 121564 w 2264187"/>
                <a:gd name="connsiteY0" fmla="*/ 1456222 h 2357648"/>
                <a:gd name="connsiteX1" fmla="*/ 236894 w 2264187"/>
                <a:gd name="connsiteY1" fmla="*/ 48785 h 2357648"/>
                <a:gd name="connsiteX2" fmla="*/ 1057508 w 2264187"/>
                <a:gd name="connsiteY2" fmla="*/ 330139 h 2357648"/>
                <a:gd name="connsiteX3" fmla="*/ 1414905 w 2264187"/>
                <a:gd name="connsiteY3" fmla="*/ 469232 h 2357648"/>
                <a:gd name="connsiteX4" fmla="*/ 2251046 w 2264187"/>
                <a:gd name="connsiteY4" fmla="*/ 1432775 h 2357648"/>
                <a:gd name="connsiteX5" fmla="*/ 1854678 w 2264187"/>
                <a:gd name="connsiteY5" fmla="*/ 1912753 h 2357648"/>
                <a:gd name="connsiteX6" fmla="*/ 1596770 w 2264187"/>
                <a:gd name="connsiteY6" fmla="*/ 2299615 h 2357648"/>
                <a:gd name="connsiteX7" fmla="*/ 1121829 w 2264187"/>
                <a:gd name="connsiteY7" fmla="*/ 2314257 h 2357648"/>
                <a:gd name="connsiteX8" fmla="*/ 682371 w 2264187"/>
                <a:gd name="connsiteY8" fmla="*/ 1889306 h 2357648"/>
                <a:gd name="connsiteX9" fmla="*/ 121564 w 2264187"/>
                <a:gd name="connsiteY9" fmla="*/ 1456222 h 2357648"/>
                <a:gd name="connsiteX0" fmla="*/ 121564 w 2714789"/>
                <a:gd name="connsiteY0" fmla="*/ 1456222 h 2357648"/>
                <a:gd name="connsiteX1" fmla="*/ 236894 w 2714789"/>
                <a:gd name="connsiteY1" fmla="*/ 48785 h 2357648"/>
                <a:gd name="connsiteX2" fmla="*/ 1057508 w 2714789"/>
                <a:gd name="connsiteY2" fmla="*/ 330139 h 2357648"/>
                <a:gd name="connsiteX3" fmla="*/ 1414905 w 2714789"/>
                <a:gd name="connsiteY3" fmla="*/ 469232 h 2357648"/>
                <a:gd name="connsiteX4" fmla="*/ 2708246 w 2714789"/>
                <a:gd name="connsiteY4" fmla="*/ 1127975 h 2357648"/>
                <a:gd name="connsiteX5" fmla="*/ 1854678 w 2714789"/>
                <a:gd name="connsiteY5" fmla="*/ 1912753 h 2357648"/>
                <a:gd name="connsiteX6" fmla="*/ 1596770 w 2714789"/>
                <a:gd name="connsiteY6" fmla="*/ 2299615 h 2357648"/>
                <a:gd name="connsiteX7" fmla="*/ 1121829 w 2714789"/>
                <a:gd name="connsiteY7" fmla="*/ 2314257 h 2357648"/>
                <a:gd name="connsiteX8" fmla="*/ 682371 w 2714789"/>
                <a:gd name="connsiteY8" fmla="*/ 1889306 h 2357648"/>
                <a:gd name="connsiteX9" fmla="*/ 121564 w 2714789"/>
                <a:gd name="connsiteY9" fmla="*/ 1456222 h 2357648"/>
                <a:gd name="connsiteX0" fmla="*/ 121564 w 2748816"/>
                <a:gd name="connsiteY0" fmla="*/ 1456222 h 2357648"/>
                <a:gd name="connsiteX1" fmla="*/ 236894 w 2748816"/>
                <a:gd name="connsiteY1" fmla="*/ 48785 h 2357648"/>
                <a:gd name="connsiteX2" fmla="*/ 1057508 w 2748816"/>
                <a:gd name="connsiteY2" fmla="*/ 330139 h 2357648"/>
                <a:gd name="connsiteX3" fmla="*/ 1414905 w 2748816"/>
                <a:gd name="connsiteY3" fmla="*/ 469232 h 2357648"/>
                <a:gd name="connsiteX4" fmla="*/ 2708246 w 2748816"/>
                <a:gd name="connsiteY4" fmla="*/ 1127975 h 2357648"/>
                <a:gd name="connsiteX5" fmla="*/ 2382216 w 2748816"/>
                <a:gd name="connsiteY5" fmla="*/ 1561060 h 2357648"/>
                <a:gd name="connsiteX6" fmla="*/ 1854678 w 2748816"/>
                <a:gd name="connsiteY6" fmla="*/ 1912753 h 2357648"/>
                <a:gd name="connsiteX7" fmla="*/ 1596770 w 2748816"/>
                <a:gd name="connsiteY7" fmla="*/ 2299615 h 2357648"/>
                <a:gd name="connsiteX8" fmla="*/ 1121829 w 2748816"/>
                <a:gd name="connsiteY8" fmla="*/ 2314257 h 2357648"/>
                <a:gd name="connsiteX9" fmla="*/ 682371 w 2748816"/>
                <a:gd name="connsiteY9" fmla="*/ 1889306 h 2357648"/>
                <a:gd name="connsiteX10" fmla="*/ 121564 w 2748816"/>
                <a:gd name="connsiteY10" fmla="*/ 1456222 h 2357648"/>
                <a:gd name="connsiteX0" fmla="*/ 121564 w 2710359"/>
                <a:gd name="connsiteY0" fmla="*/ 1456222 h 2357648"/>
                <a:gd name="connsiteX1" fmla="*/ 236894 w 2710359"/>
                <a:gd name="connsiteY1" fmla="*/ 48785 h 2357648"/>
                <a:gd name="connsiteX2" fmla="*/ 1057508 w 2710359"/>
                <a:gd name="connsiteY2" fmla="*/ 330139 h 2357648"/>
                <a:gd name="connsiteX3" fmla="*/ 1414905 w 2710359"/>
                <a:gd name="connsiteY3" fmla="*/ 469232 h 2357648"/>
                <a:gd name="connsiteX4" fmla="*/ 2393938 w 2710359"/>
                <a:gd name="connsiteY4" fmla="*/ 834229 h 2357648"/>
                <a:gd name="connsiteX5" fmla="*/ 2708246 w 2710359"/>
                <a:gd name="connsiteY5" fmla="*/ 1127975 h 2357648"/>
                <a:gd name="connsiteX6" fmla="*/ 2382216 w 2710359"/>
                <a:gd name="connsiteY6" fmla="*/ 1561060 h 2357648"/>
                <a:gd name="connsiteX7" fmla="*/ 1854678 w 2710359"/>
                <a:gd name="connsiteY7" fmla="*/ 1912753 h 2357648"/>
                <a:gd name="connsiteX8" fmla="*/ 1596770 w 2710359"/>
                <a:gd name="connsiteY8" fmla="*/ 2299615 h 2357648"/>
                <a:gd name="connsiteX9" fmla="*/ 1121829 w 2710359"/>
                <a:gd name="connsiteY9" fmla="*/ 2314257 h 2357648"/>
                <a:gd name="connsiteX10" fmla="*/ 682371 w 2710359"/>
                <a:gd name="connsiteY10" fmla="*/ 1889306 h 2357648"/>
                <a:gd name="connsiteX11" fmla="*/ 121564 w 2710359"/>
                <a:gd name="connsiteY11" fmla="*/ 1456222 h 2357648"/>
                <a:gd name="connsiteX0" fmla="*/ 121564 w 2710359"/>
                <a:gd name="connsiteY0" fmla="*/ 1456222 h 2357648"/>
                <a:gd name="connsiteX1" fmla="*/ 236894 w 2710359"/>
                <a:gd name="connsiteY1" fmla="*/ 48785 h 2357648"/>
                <a:gd name="connsiteX2" fmla="*/ 1057508 w 2710359"/>
                <a:gd name="connsiteY2" fmla="*/ 330139 h 2357648"/>
                <a:gd name="connsiteX3" fmla="*/ 1414905 w 2710359"/>
                <a:gd name="connsiteY3" fmla="*/ 469232 h 2357648"/>
                <a:gd name="connsiteX4" fmla="*/ 1714001 w 2710359"/>
                <a:gd name="connsiteY4" fmla="*/ 740445 h 2357648"/>
                <a:gd name="connsiteX5" fmla="*/ 2393938 w 2710359"/>
                <a:gd name="connsiteY5" fmla="*/ 834229 h 2357648"/>
                <a:gd name="connsiteX6" fmla="*/ 2708246 w 2710359"/>
                <a:gd name="connsiteY6" fmla="*/ 1127975 h 2357648"/>
                <a:gd name="connsiteX7" fmla="*/ 2382216 w 2710359"/>
                <a:gd name="connsiteY7" fmla="*/ 1561060 h 2357648"/>
                <a:gd name="connsiteX8" fmla="*/ 1854678 w 2710359"/>
                <a:gd name="connsiteY8" fmla="*/ 1912753 h 2357648"/>
                <a:gd name="connsiteX9" fmla="*/ 1596770 w 2710359"/>
                <a:gd name="connsiteY9" fmla="*/ 2299615 h 2357648"/>
                <a:gd name="connsiteX10" fmla="*/ 1121829 w 2710359"/>
                <a:gd name="connsiteY10" fmla="*/ 2314257 h 2357648"/>
                <a:gd name="connsiteX11" fmla="*/ 682371 w 2710359"/>
                <a:gd name="connsiteY11" fmla="*/ 1889306 h 2357648"/>
                <a:gd name="connsiteX12" fmla="*/ 121564 w 2710359"/>
                <a:gd name="connsiteY12" fmla="*/ 1456222 h 2357648"/>
                <a:gd name="connsiteX0" fmla="*/ 121564 w 2727799"/>
                <a:gd name="connsiteY0" fmla="*/ 1456222 h 2357648"/>
                <a:gd name="connsiteX1" fmla="*/ 236894 w 2727799"/>
                <a:gd name="connsiteY1" fmla="*/ 48785 h 2357648"/>
                <a:gd name="connsiteX2" fmla="*/ 1057508 w 2727799"/>
                <a:gd name="connsiteY2" fmla="*/ 330139 h 2357648"/>
                <a:gd name="connsiteX3" fmla="*/ 1414905 w 2727799"/>
                <a:gd name="connsiteY3" fmla="*/ 469232 h 2357648"/>
                <a:gd name="connsiteX4" fmla="*/ 1714001 w 2727799"/>
                <a:gd name="connsiteY4" fmla="*/ 740445 h 2357648"/>
                <a:gd name="connsiteX5" fmla="*/ 2393938 w 2727799"/>
                <a:gd name="connsiteY5" fmla="*/ 834229 h 2357648"/>
                <a:gd name="connsiteX6" fmla="*/ 2708246 w 2727799"/>
                <a:gd name="connsiteY6" fmla="*/ 1127975 h 2357648"/>
                <a:gd name="connsiteX7" fmla="*/ 2382216 w 2727799"/>
                <a:gd name="connsiteY7" fmla="*/ 1561060 h 2357648"/>
                <a:gd name="connsiteX8" fmla="*/ 1854678 w 2727799"/>
                <a:gd name="connsiteY8" fmla="*/ 1912753 h 2357648"/>
                <a:gd name="connsiteX9" fmla="*/ 1596770 w 2727799"/>
                <a:gd name="connsiteY9" fmla="*/ 2299615 h 2357648"/>
                <a:gd name="connsiteX10" fmla="*/ 1121829 w 2727799"/>
                <a:gd name="connsiteY10" fmla="*/ 2314257 h 2357648"/>
                <a:gd name="connsiteX11" fmla="*/ 682371 w 2727799"/>
                <a:gd name="connsiteY11" fmla="*/ 1889306 h 2357648"/>
                <a:gd name="connsiteX12" fmla="*/ 121564 w 2727799"/>
                <a:gd name="connsiteY12" fmla="*/ 1456222 h 2357648"/>
                <a:gd name="connsiteX0" fmla="*/ 121564 w 2727799"/>
                <a:gd name="connsiteY0" fmla="*/ 1456222 h 2357648"/>
                <a:gd name="connsiteX1" fmla="*/ 236894 w 2727799"/>
                <a:gd name="connsiteY1" fmla="*/ 48785 h 2357648"/>
                <a:gd name="connsiteX2" fmla="*/ 1057508 w 2727799"/>
                <a:gd name="connsiteY2" fmla="*/ 330139 h 2357648"/>
                <a:gd name="connsiteX3" fmla="*/ 1414905 w 2727799"/>
                <a:gd name="connsiteY3" fmla="*/ 469232 h 2357648"/>
                <a:gd name="connsiteX4" fmla="*/ 1714001 w 2727799"/>
                <a:gd name="connsiteY4" fmla="*/ 740445 h 2357648"/>
                <a:gd name="connsiteX5" fmla="*/ 2393938 w 2727799"/>
                <a:gd name="connsiteY5" fmla="*/ 834229 h 2357648"/>
                <a:gd name="connsiteX6" fmla="*/ 2708246 w 2727799"/>
                <a:gd name="connsiteY6" fmla="*/ 1127975 h 2357648"/>
                <a:gd name="connsiteX7" fmla="*/ 2382216 w 2727799"/>
                <a:gd name="connsiteY7" fmla="*/ 1561060 h 2357648"/>
                <a:gd name="connsiteX8" fmla="*/ 1854678 w 2727799"/>
                <a:gd name="connsiteY8" fmla="*/ 1912753 h 2357648"/>
                <a:gd name="connsiteX9" fmla="*/ 1596770 w 2727799"/>
                <a:gd name="connsiteY9" fmla="*/ 2299615 h 2357648"/>
                <a:gd name="connsiteX10" fmla="*/ 1121829 w 2727799"/>
                <a:gd name="connsiteY10" fmla="*/ 2314257 h 2357648"/>
                <a:gd name="connsiteX11" fmla="*/ 682371 w 2727799"/>
                <a:gd name="connsiteY11" fmla="*/ 1889306 h 2357648"/>
                <a:gd name="connsiteX12" fmla="*/ 121564 w 2727799"/>
                <a:gd name="connsiteY12" fmla="*/ 1456222 h 2357648"/>
                <a:gd name="connsiteX0" fmla="*/ 121564 w 2726059"/>
                <a:gd name="connsiteY0" fmla="*/ 1456222 h 2357648"/>
                <a:gd name="connsiteX1" fmla="*/ 236894 w 2726059"/>
                <a:gd name="connsiteY1" fmla="*/ 48785 h 2357648"/>
                <a:gd name="connsiteX2" fmla="*/ 1057508 w 2726059"/>
                <a:gd name="connsiteY2" fmla="*/ 330139 h 2357648"/>
                <a:gd name="connsiteX3" fmla="*/ 1414905 w 2726059"/>
                <a:gd name="connsiteY3" fmla="*/ 469232 h 2357648"/>
                <a:gd name="connsiteX4" fmla="*/ 1714001 w 2726059"/>
                <a:gd name="connsiteY4" fmla="*/ 740445 h 2357648"/>
                <a:gd name="connsiteX5" fmla="*/ 2393938 w 2726059"/>
                <a:gd name="connsiteY5" fmla="*/ 834229 h 2357648"/>
                <a:gd name="connsiteX6" fmla="*/ 2708246 w 2726059"/>
                <a:gd name="connsiteY6" fmla="*/ 1127975 h 2357648"/>
                <a:gd name="connsiteX7" fmla="*/ 2347047 w 2726059"/>
                <a:gd name="connsiteY7" fmla="*/ 1572783 h 2357648"/>
                <a:gd name="connsiteX8" fmla="*/ 1854678 w 2726059"/>
                <a:gd name="connsiteY8" fmla="*/ 1912753 h 2357648"/>
                <a:gd name="connsiteX9" fmla="*/ 1596770 w 2726059"/>
                <a:gd name="connsiteY9" fmla="*/ 2299615 h 2357648"/>
                <a:gd name="connsiteX10" fmla="*/ 1121829 w 2726059"/>
                <a:gd name="connsiteY10" fmla="*/ 2314257 h 2357648"/>
                <a:gd name="connsiteX11" fmla="*/ 682371 w 2726059"/>
                <a:gd name="connsiteY11" fmla="*/ 1889306 h 2357648"/>
                <a:gd name="connsiteX12" fmla="*/ 121564 w 2726059"/>
                <a:gd name="connsiteY12" fmla="*/ 1456222 h 2357648"/>
                <a:gd name="connsiteX0" fmla="*/ 121564 w 2728956"/>
                <a:gd name="connsiteY0" fmla="*/ 1456222 h 2357648"/>
                <a:gd name="connsiteX1" fmla="*/ 236894 w 2728956"/>
                <a:gd name="connsiteY1" fmla="*/ 48785 h 2357648"/>
                <a:gd name="connsiteX2" fmla="*/ 1057508 w 2728956"/>
                <a:gd name="connsiteY2" fmla="*/ 330139 h 2357648"/>
                <a:gd name="connsiteX3" fmla="*/ 1414905 w 2728956"/>
                <a:gd name="connsiteY3" fmla="*/ 469232 h 2357648"/>
                <a:gd name="connsiteX4" fmla="*/ 1714001 w 2728956"/>
                <a:gd name="connsiteY4" fmla="*/ 740445 h 2357648"/>
                <a:gd name="connsiteX5" fmla="*/ 2393938 w 2728956"/>
                <a:gd name="connsiteY5" fmla="*/ 834229 h 2357648"/>
                <a:gd name="connsiteX6" fmla="*/ 2708246 w 2728956"/>
                <a:gd name="connsiteY6" fmla="*/ 1127975 h 2357648"/>
                <a:gd name="connsiteX7" fmla="*/ 2347047 w 2728956"/>
                <a:gd name="connsiteY7" fmla="*/ 1572783 h 2357648"/>
                <a:gd name="connsiteX8" fmla="*/ 1854678 w 2728956"/>
                <a:gd name="connsiteY8" fmla="*/ 1912753 h 2357648"/>
                <a:gd name="connsiteX9" fmla="*/ 1596770 w 2728956"/>
                <a:gd name="connsiteY9" fmla="*/ 2299615 h 2357648"/>
                <a:gd name="connsiteX10" fmla="*/ 1121829 w 2728956"/>
                <a:gd name="connsiteY10" fmla="*/ 2314257 h 2357648"/>
                <a:gd name="connsiteX11" fmla="*/ 682371 w 2728956"/>
                <a:gd name="connsiteY11" fmla="*/ 1889306 h 2357648"/>
                <a:gd name="connsiteX12" fmla="*/ 121564 w 2728956"/>
                <a:gd name="connsiteY12" fmla="*/ 1456222 h 2357648"/>
                <a:gd name="connsiteX0" fmla="*/ 180775 w 2788167"/>
                <a:gd name="connsiteY0" fmla="*/ 1456222 h 2357648"/>
                <a:gd name="connsiteX1" fmla="*/ 3026 w 2788167"/>
                <a:gd name="connsiteY1" fmla="*/ 693553 h 2357648"/>
                <a:gd name="connsiteX2" fmla="*/ 296105 w 2788167"/>
                <a:gd name="connsiteY2" fmla="*/ 48785 h 2357648"/>
                <a:gd name="connsiteX3" fmla="*/ 1116719 w 2788167"/>
                <a:gd name="connsiteY3" fmla="*/ 330139 h 2357648"/>
                <a:gd name="connsiteX4" fmla="*/ 1474116 w 2788167"/>
                <a:gd name="connsiteY4" fmla="*/ 469232 h 2357648"/>
                <a:gd name="connsiteX5" fmla="*/ 1773212 w 2788167"/>
                <a:gd name="connsiteY5" fmla="*/ 740445 h 2357648"/>
                <a:gd name="connsiteX6" fmla="*/ 2453149 w 2788167"/>
                <a:gd name="connsiteY6" fmla="*/ 834229 h 2357648"/>
                <a:gd name="connsiteX7" fmla="*/ 2767457 w 2788167"/>
                <a:gd name="connsiteY7" fmla="*/ 1127975 h 2357648"/>
                <a:gd name="connsiteX8" fmla="*/ 2406258 w 2788167"/>
                <a:gd name="connsiteY8" fmla="*/ 1572783 h 2357648"/>
                <a:gd name="connsiteX9" fmla="*/ 1913889 w 2788167"/>
                <a:gd name="connsiteY9" fmla="*/ 1912753 h 2357648"/>
                <a:gd name="connsiteX10" fmla="*/ 1655981 w 2788167"/>
                <a:gd name="connsiteY10" fmla="*/ 2299615 h 2357648"/>
                <a:gd name="connsiteX11" fmla="*/ 1181040 w 2788167"/>
                <a:gd name="connsiteY11" fmla="*/ 2314257 h 2357648"/>
                <a:gd name="connsiteX12" fmla="*/ 741582 w 2788167"/>
                <a:gd name="connsiteY12" fmla="*/ 1889306 h 2357648"/>
                <a:gd name="connsiteX13" fmla="*/ 180775 w 2788167"/>
                <a:gd name="connsiteY13" fmla="*/ 1456222 h 2357648"/>
                <a:gd name="connsiteX0" fmla="*/ 179793 w 2787185"/>
                <a:gd name="connsiteY0" fmla="*/ 1456222 h 2357648"/>
                <a:gd name="connsiteX1" fmla="*/ 2044 w 2787185"/>
                <a:gd name="connsiteY1" fmla="*/ 693553 h 2357648"/>
                <a:gd name="connsiteX2" fmla="*/ 295123 w 2787185"/>
                <a:gd name="connsiteY2" fmla="*/ 48785 h 2357648"/>
                <a:gd name="connsiteX3" fmla="*/ 1115737 w 2787185"/>
                <a:gd name="connsiteY3" fmla="*/ 330139 h 2357648"/>
                <a:gd name="connsiteX4" fmla="*/ 1473134 w 2787185"/>
                <a:gd name="connsiteY4" fmla="*/ 469232 h 2357648"/>
                <a:gd name="connsiteX5" fmla="*/ 1772230 w 2787185"/>
                <a:gd name="connsiteY5" fmla="*/ 740445 h 2357648"/>
                <a:gd name="connsiteX6" fmla="*/ 2452167 w 2787185"/>
                <a:gd name="connsiteY6" fmla="*/ 834229 h 2357648"/>
                <a:gd name="connsiteX7" fmla="*/ 2766475 w 2787185"/>
                <a:gd name="connsiteY7" fmla="*/ 1127975 h 2357648"/>
                <a:gd name="connsiteX8" fmla="*/ 2405276 w 2787185"/>
                <a:gd name="connsiteY8" fmla="*/ 1572783 h 2357648"/>
                <a:gd name="connsiteX9" fmla="*/ 1912907 w 2787185"/>
                <a:gd name="connsiteY9" fmla="*/ 1912753 h 2357648"/>
                <a:gd name="connsiteX10" fmla="*/ 1654999 w 2787185"/>
                <a:gd name="connsiteY10" fmla="*/ 2299615 h 2357648"/>
                <a:gd name="connsiteX11" fmla="*/ 1180058 w 2787185"/>
                <a:gd name="connsiteY11" fmla="*/ 2314257 h 2357648"/>
                <a:gd name="connsiteX12" fmla="*/ 740600 w 2787185"/>
                <a:gd name="connsiteY12" fmla="*/ 1889306 h 2357648"/>
                <a:gd name="connsiteX13" fmla="*/ 179793 w 2787185"/>
                <a:gd name="connsiteY13" fmla="*/ 1456222 h 2357648"/>
                <a:gd name="connsiteX0" fmla="*/ 179793 w 2787185"/>
                <a:gd name="connsiteY0" fmla="*/ 1301074 h 2202500"/>
                <a:gd name="connsiteX1" fmla="*/ 2044 w 2787185"/>
                <a:gd name="connsiteY1" fmla="*/ 538405 h 2202500"/>
                <a:gd name="connsiteX2" fmla="*/ 209127 w 2787185"/>
                <a:gd name="connsiteY2" fmla="*/ 73556 h 2202500"/>
                <a:gd name="connsiteX3" fmla="*/ 1115737 w 2787185"/>
                <a:gd name="connsiteY3" fmla="*/ 174991 h 2202500"/>
                <a:gd name="connsiteX4" fmla="*/ 1473134 w 2787185"/>
                <a:gd name="connsiteY4" fmla="*/ 314084 h 2202500"/>
                <a:gd name="connsiteX5" fmla="*/ 1772230 w 2787185"/>
                <a:gd name="connsiteY5" fmla="*/ 585297 h 2202500"/>
                <a:gd name="connsiteX6" fmla="*/ 2452167 w 2787185"/>
                <a:gd name="connsiteY6" fmla="*/ 679081 h 2202500"/>
                <a:gd name="connsiteX7" fmla="*/ 2766475 w 2787185"/>
                <a:gd name="connsiteY7" fmla="*/ 972827 h 2202500"/>
                <a:gd name="connsiteX8" fmla="*/ 2405276 w 2787185"/>
                <a:gd name="connsiteY8" fmla="*/ 1417635 h 2202500"/>
                <a:gd name="connsiteX9" fmla="*/ 1912907 w 2787185"/>
                <a:gd name="connsiteY9" fmla="*/ 1757605 h 2202500"/>
                <a:gd name="connsiteX10" fmla="*/ 1654999 w 2787185"/>
                <a:gd name="connsiteY10" fmla="*/ 2144467 h 2202500"/>
                <a:gd name="connsiteX11" fmla="*/ 1180058 w 2787185"/>
                <a:gd name="connsiteY11" fmla="*/ 2159109 h 2202500"/>
                <a:gd name="connsiteX12" fmla="*/ 740600 w 2787185"/>
                <a:gd name="connsiteY12" fmla="*/ 1734158 h 2202500"/>
                <a:gd name="connsiteX13" fmla="*/ 179793 w 2787185"/>
                <a:gd name="connsiteY13" fmla="*/ 1301074 h 2202500"/>
                <a:gd name="connsiteX0" fmla="*/ 179793 w 2787185"/>
                <a:gd name="connsiteY0" fmla="*/ 1618983 h 2520409"/>
                <a:gd name="connsiteX1" fmla="*/ 2044 w 2787185"/>
                <a:gd name="connsiteY1" fmla="*/ 856314 h 2520409"/>
                <a:gd name="connsiteX2" fmla="*/ 209127 w 2787185"/>
                <a:gd name="connsiteY2" fmla="*/ 391465 h 2520409"/>
                <a:gd name="connsiteX3" fmla="*/ 1029741 w 2787185"/>
                <a:gd name="connsiteY3" fmla="*/ 13120 h 2520409"/>
                <a:gd name="connsiteX4" fmla="*/ 1473134 w 2787185"/>
                <a:gd name="connsiteY4" fmla="*/ 631993 h 2520409"/>
                <a:gd name="connsiteX5" fmla="*/ 1772230 w 2787185"/>
                <a:gd name="connsiteY5" fmla="*/ 903206 h 2520409"/>
                <a:gd name="connsiteX6" fmla="*/ 2452167 w 2787185"/>
                <a:gd name="connsiteY6" fmla="*/ 996990 h 2520409"/>
                <a:gd name="connsiteX7" fmla="*/ 2766475 w 2787185"/>
                <a:gd name="connsiteY7" fmla="*/ 1290736 h 2520409"/>
                <a:gd name="connsiteX8" fmla="*/ 2405276 w 2787185"/>
                <a:gd name="connsiteY8" fmla="*/ 1735544 h 2520409"/>
                <a:gd name="connsiteX9" fmla="*/ 1912907 w 2787185"/>
                <a:gd name="connsiteY9" fmla="*/ 2075514 h 2520409"/>
                <a:gd name="connsiteX10" fmla="*/ 1654999 w 2787185"/>
                <a:gd name="connsiteY10" fmla="*/ 2462376 h 2520409"/>
                <a:gd name="connsiteX11" fmla="*/ 1180058 w 2787185"/>
                <a:gd name="connsiteY11" fmla="*/ 2477018 h 2520409"/>
                <a:gd name="connsiteX12" fmla="*/ 740600 w 2787185"/>
                <a:gd name="connsiteY12" fmla="*/ 2052067 h 2520409"/>
                <a:gd name="connsiteX13" fmla="*/ 179793 w 2787185"/>
                <a:gd name="connsiteY13" fmla="*/ 1618983 h 2520409"/>
                <a:gd name="connsiteX0" fmla="*/ 179793 w 2787185"/>
                <a:gd name="connsiteY0" fmla="*/ 1613932 h 2515358"/>
                <a:gd name="connsiteX1" fmla="*/ 2044 w 2787185"/>
                <a:gd name="connsiteY1" fmla="*/ 851263 h 2515358"/>
                <a:gd name="connsiteX2" fmla="*/ 266457 w 2787185"/>
                <a:gd name="connsiteY2" fmla="*/ 596319 h 2515358"/>
                <a:gd name="connsiteX3" fmla="*/ 1029741 w 2787185"/>
                <a:gd name="connsiteY3" fmla="*/ 8069 h 2515358"/>
                <a:gd name="connsiteX4" fmla="*/ 1473134 w 2787185"/>
                <a:gd name="connsiteY4" fmla="*/ 626942 h 2515358"/>
                <a:gd name="connsiteX5" fmla="*/ 1772230 w 2787185"/>
                <a:gd name="connsiteY5" fmla="*/ 898155 h 2515358"/>
                <a:gd name="connsiteX6" fmla="*/ 2452167 w 2787185"/>
                <a:gd name="connsiteY6" fmla="*/ 991939 h 2515358"/>
                <a:gd name="connsiteX7" fmla="*/ 2766475 w 2787185"/>
                <a:gd name="connsiteY7" fmla="*/ 1285685 h 2515358"/>
                <a:gd name="connsiteX8" fmla="*/ 2405276 w 2787185"/>
                <a:gd name="connsiteY8" fmla="*/ 1730493 h 2515358"/>
                <a:gd name="connsiteX9" fmla="*/ 1912907 w 2787185"/>
                <a:gd name="connsiteY9" fmla="*/ 2070463 h 2515358"/>
                <a:gd name="connsiteX10" fmla="*/ 1654999 w 2787185"/>
                <a:gd name="connsiteY10" fmla="*/ 2457325 h 2515358"/>
                <a:gd name="connsiteX11" fmla="*/ 1180058 w 2787185"/>
                <a:gd name="connsiteY11" fmla="*/ 2471967 h 2515358"/>
                <a:gd name="connsiteX12" fmla="*/ 740600 w 2787185"/>
                <a:gd name="connsiteY12" fmla="*/ 2047016 h 2515358"/>
                <a:gd name="connsiteX13" fmla="*/ 179793 w 2787185"/>
                <a:gd name="connsiteY13" fmla="*/ 1613932 h 2515358"/>
                <a:gd name="connsiteX0" fmla="*/ 179793 w 2787185"/>
                <a:gd name="connsiteY0" fmla="*/ 1623650 h 2525076"/>
                <a:gd name="connsiteX1" fmla="*/ 2044 w 2787185"/>
                <a:gd name="connsiteY1" fmla="*/ 860981 h 2525076"/>
                <a:gd name="connsiteX2" fmla="*/ 467114 w 2787185"/>
                <a:gd name="connsiteY2" fmla="*/ 306175 h 2525076"/>
                <a:gd name="connsiteX3" fmla="*/ 1029741 w 2787185"/>
                <a:gd name="connsiteY3" fmla="*/ 17787 h 2525076"/>
                <a:gd name="connsiteX4" fmla="*/ 1473134 w 2787185"/>
                <a:gd name="connsiteY4" fmla="*/ 636660 h 2525076"/>
                <a:gd name="connsiteX5" fmla="*/ 1772230 w 2787185"/>
                <a:gd name="connsiteY5" fmla="*/ 907873 h 2525076"/>
                <a:gd name="connsiteX6" fmla="*/ 2452167 w 2787185"/>
                <a:gd name="connsiteY6" fmla="*/ 1001657 h 2525076"/>
                <a:gd name="connsiteX7" fmla="*/ 2766475 w 2787185"/>
                <a:gd name="connsiteY7" fmla="*/ 1295403 h 2525076"/>
                <a:gd name="connsiteX8" fmla="*/ 2405276 w 2787185"/>
                <a:gd name="connsiteY8" fmla="*/ 1740211 h 2525076"/>
                <a:gd name="connsiteX9" fmla="*/ 1912907 w 2787185"/>
                <a:gd name="connsiteY9" fmla="*/ 2080181 h 2525076"/>
                <a:gd name="connsiteX10" fmla="*/ 1654999 w 2787185"/>
                <a:gd name="connsiteY10" fmla="*/ 2467043 h 2525076"/>
                <a:gd name="connsiteX11" fmla="*/ 1180058 w 2787185"/>
                <a:gd name="connsiteY11" fmla="*/ 2481685 h 2525076"/>
                <a:gd name="connsiteX12" fmla="*/ 740600 w 2787185"/>
                <a:gd name="connsiteY12" fmla="*/ 2056734 h 2525076"/>
                <a:gd name="connsiteX13" fmla="*/ 179793 w 2787185"/>
                <a:gd name="connsiteY13" fmla="*/ 1623650 h 2525076"/>
                <a:gd name="connsiteX0" fmla="*/ 19573 w 2626965"/>
                <a:gd name="connsiteY0" fmla="*/ 1623652 h 2525078"/>
                <a:gd name="connsiteX1" fmla="*/ 128477 w 2626965"/>
                <a:gd name="connsiteY1" fmla="*/ 1100874 h 2525078"/>
                <a:gd name="connsiteX2" fmla="*/ 306894 w 2626965"/>
                <a:gd name="connsiteY2" fmla="*/ 306177 h 2525078"/>
                <a:gd name="connsiteX3" fmla="*/ 869521 w 2626965"/>
                <a:gd name="connsiteY3" fmla="*/ 17789 h 2525078"/>
                <a:gd name="connsiteX4" fmla="*/ 1312914 w 2626965"/>
                <a:gd name="connsiteY4" fmla="*/ 636662 h 2525078"/>
                <a:gd name="connsiteX5" fmla="*/ 1612010 w 2626965"/>
                <a:gd name="connsiteY5" fmla="*/ 907875 h 2525078"/>
                <a:gd name="connsiteX6" fmla="*/ 2291947 w 2626965"/>
                <a:gd name="connsiteY6" fmla="*/ 1001659 h 2525078"/>
                <a:gd name="connsiteX7" fmla="*/ 2606255 w 2626965"/>
                <a:gd name="connsiteY7" fmla="*/ 1295405 h 2525078"/>
                <a:gd name="connsiteX8" fmla="*/ 2245056 w 2626965"/>
                <a:gd name="connsiteY8" fmla="*/ 1740213 h 2525078"/>
                <a:gd name="connsiteX9" fmla="*/ 1752687 w 2626965"/>
                <a:gd name="connsiteY9" fmla="*/ 2080183 h 2525078"/>
                <a:gd name="connsiteX10" fmla="*/ 1494779 w 2626965"/>
                <a:gd name="connsiteY10" fmla="*/ 2467045 h 2525078"/>
                <a:gd name="connsiteX11" fmla="*/ 1019838 w 2626965"/>
                <a:gd name="connsiteY11" fmla="*/ 2481687 h 2525078"/>
                <a:gd name="connsiteX12" fmla="*/ 580380 w 2626965"/>
                <a:gd name="connsiteY12" fmla="*/ 2056736 h 2525078"/>
                <a:gd name="connsiteX13" fmla="*/ 19573 w 2626965"/>
                <a:gd name="connsiteY13" fmla="*/ 1623652 h 2525078"/>
                <a:gd name="connsiteX0" fmla="*/ 151641 w 2501048"/>
                <a:gd name="connsiteY0" fmla="*/ 1833556 h 2525078"/>
                <a:gd name="connsiteX1" fmla="*/ 2560 w 2501048"/>
                <a:gd name="connsiteY1" fmla="*/ 1100874 h 2525078"/>
                <a:gd name="connsiteX2" fmla="*/ 180977 w 2501048"/>
                <a:gd name="connsiteY2" fmla="*/ 306177 h 2525078"/>
                <a:gd name="connsiteX3" fmla="*/ 743604 w 2501048"/>
                <a:gd name="connsiteY3" fmla="*/ 17789 h 2525078"/>
                <a:gd name="connsiteX4" fmla="*/ 1186997 w 2501048"/>
                <a:gd name="connsiteY4" fmla="*/ 636662 h 2525078"/>
                <a:gd name="connsiteX5" fmla="*/ 1486093 w 2501048"/>
                <a:gd name="connsiteY5" fmla="*/ 907875 h 2525078"/>
                <a:gd name="connsiteX6" fmla="*/ 2166030 w 2501048"/>
                <a:gd name="connsiteY6" fmla="*/ 1001659 h 2525078"/>
                <a:gd name="connsiteX7" fmla="*/ 2480338 w 2501048"/>
                <a:gd name="connsiteY7" fmla="*/ 1295405 h 2525078"/>
                <a:gd name="connsiteX8" fmla="*/ 2119139 w 2501048"/>
                <a:gd name="connsiteY8" fmla="*/ 1740213 h 2525078"/>
                <a:gd name="connsiteX9" fmla="*/ 1626770 w 2501048"/>
                <a:gd name="connsiteY9" fmla="*/ 2080183 h 2525078"/>
                <a:gd name="connsiteX10" fmla="*/ 1368862 w 2501048"/>
                <a:gd name="connsiteY10" fmla="*/ 2467045 h 2525078"/>
                <a:gd name="connsiteX11" fmla="*/ 893921 w 2501048"/>
                <a:gd name="connsiteY11" fmla="*/ 2481687 h 2525078"/>
                <a:gd name="connsiteX12" fmla="*/ 454463 w 2501048"/>
                <a:gd name="connsiteY12" fmla="*/ 2056736 h 2525078"/>
                <a:gd name="connsiteX13" fmla="*/ 151641 w 2501048"/>
                <a:gd name="connsiteY13" fmla="*/ 1833556 h 2525078"/>
                <a:gd name="connsiteX0" fmla="*/ 151639 w 2501046"/>
                <a:gd name="connsiteY0" fmla="*/ 1833556 h 2480238"/>
                <a:gd name="connsiteX1" fmla="*/ 2558 w 2501046"/>
                <a:gd name="connsiteY1" fmla="*/ 1100874 h 2480238"/>
                <a:gd name="connsiteX2" fmla="*/ 180975 w 2501046"/>
                <a:gd name="connsiteY2" fmla="*/ 306177 h 2480238"/>
                <a:gd name="connsiteX3" fmla="*/ 743602 w 2501046"/>
                <a:gd name="connsiteY3" fmla="*/ 17789 h 2480238"/>
                <a:gd name="connsiteX4" fmla="*/ 1186995 w 2501046"/>
                <a:gd name="connsiteY4" fmla="*/ 636662 h 2480238"/>
                <a:gd name="connsiteX5" fmla="*/ 1486091 w 2501046"/>
                <a:gd name="connsiteY5" fmla="*/ 907875 h 2480238"/>
                <a:gd name="connsiteX6" fmla="*/ 2166028 w 2501046"/>
                <a:gd name="connsiteY6" fmla="*/ 1001659 h 2480238"/>
                <a:gd name="connsiteX7" fmla="*/ 2480336 w 2501046"/>
                <a:gd name="connsiteY7" fmla="*/ 1295405 h 2480238"/>
                <a:gd name="connsiteX8" fmla="*/ 2119137 w 2501046"/>
                <a:gd name="connsiteY8" fmla="*/ 1740213 h 2480238"/>
                <a:gd name="connsiteX9" fmla="*/ 1626768 w 2501046"/>
                <a:gd name="connsiteY9" fmla="*/ 2080183 h 2480238"/>
                <a:gd name="connsiteX10" fmla="*/ 1368860 w 2501046"/>
                <a:gd name="connsiteY10" fmla="*/ 2467045 h 2480238"/>
                <a:gd name="connsiteX11" fmla="*/ 1065910 w 2501046"/>
                <a:gd name="connsiteY11" fmla="*/ 2271784 h 2480238"/>
                <a:gd name="connsiteX12" fmla="*/ 454461 w 2501046"/>
                <a:gd name="connsiteY12" fmla="*/ 2056736 h 2480238"/>
                <a:gd name="connsiteX13" fmla="*/ 151639 w 2501046"/>
                <a:gd name="connsiteY13" fmla="*/ 1833556 h 2480238"/>
                <a:gd name="connsiteX0" fmla="*/ 151639 w 2501046"/>
                <a:gd name="connsiteY0" fmla="*/ 1833556 h 2467044"/>
                <a:gd name="connsiteX1" fmla="*/ 2558 w 2501046"/>
                <a:gd name="connsiteY1" fmla="*/ 1100874 h 2467044"/>
                <a:gd name="connsiteX2" fmla="*/ 180975 w 2501046"/>
                <a:gd name="connsiteY2" fmla="*/ 306177 h 2467044"/>
                <a:gd name="connsiteX3" fmla="*/ 743602 w 2501046"/>
                <a:gd name="connsiteY3" fmla="*/ 17789 h 2467044"/>
                <a:gd name="connsiteX4" fmla="*/ 1186995 w 2501046"/>
                <a:gd name="connsiteY4" fmla="*/ 636662 h 2467044"/>
                <a:gd name="connsiteX5" fmla="*/ 1486091 w 2501046"/>
                <a:gd name="connsiteY5" fmla="*/ 907875 h 2467044"/>
                <a:gd name="connsiteX6" fmla="*/ 2166028 w 2501046"/>
                <a:gd name="connsiteY6" fmla="*/ 1001659 h 2467044"/>
                <a:gd name="connsiteX7" fmla="*/ 2480336 w 2501046"/>
                <a:gd name="connsiteY7" fmla="*/ 1295405 h 2467044"/>
                <a:gd name="connsiteX8" fmla="*/ 2119137 w 2501046"/>
                <a:gd name="connsiteY8" fmla="*/ 1740213 h 2467044"/>
                <a:gd name="connsiteX9" fmla="*/ 1626768 w 2501046"/>
                <a:gd name="connsiteY9" fmla="*/ 2080183 h 2467044"/>
                <a:gd name="connsiteX10" fmla="*/ 1368860 w 2501046"/>
                <a:gd name="connsiteY10" fmla="*/ 2467045 h 2467044"/>
                <a:gd name="connsiteX11" fmla="*/ 454461 w 2501046"/>
                <a:gd name="connsiteY11" fmla="*/ 2056736 h 2467044"/>
                <a:gd name="connsiteX12" fmla="*/ 151639 w 2501046"/>
                <a:gd name="connsiteY12" fmla="*/ 1833556 h 2467044"/>
                <a:gd name="connsiteX0" fmla="*/ 151639 w 2501046"/>
                <a:gd name="connsiteY0" fmla="*/ 1833556 h 2287129"/>
                <a:gd name="connsiteX1" fmla="*/ 2558 w 2501046"/>
                <a:gd name="connsiteY1" fmla="*/ 1100874 h 2287129"/>
                <a:gd name="connsiteX2" fmla="*/ 180975 w 2501046"/>
                <a:gd name="connsiteY2" fmla="*/ 306177 h 2287129"/>
                <a:gd name="connsiteX3" fmla="*/ 743602 w 2501046"/>
                <a:gd name="connsiteY3" fmla="*/ 17789 h 2287129"/>
                <a:gd name="connsiteX4" fmla="*/ 1186995 w 2501046"/>
                <a:gd name="connsiteY4" fmla="*/ 636662 h 2287129"/>
                <a:gd name="connsiteX5" fmla="*/ 1486091 w 2501046"/>
                <a:gd name="connsiteY5" fmla="*/ 907875 h 2287129"/>
                <a:gd name="connsiteX6" fmla="*/ 2166028 w 2501046"/>
                <a:gd name="connsiteY6" fmla="*/ 1001659 h 2287129"/>
                <a:gd name="connsiteX7" fmla="*/ 2480336 w 2501046"/>
                <a:gd name="connsiteY7" fmla="*/ 1295405 h 2287129"/>
                <a:gd name="connsiteX8" fmla="*/ 2119137 w 2501046"/>
                <a:gd name="connsiteY8" fmla="*/ 1740213 h 2287129"/>
                <a:gd name="connsiteX9" fmla="*/ 1626768 w 2501046"/>
                <a:gd name="connsiteY9" fmla="*/ 2080183 h 2287129"/>
                <a:gd name="connsiteX10" fmla="*/ 1024877 w 2501046"/>
                <a:gd name="connsiteY10" fmla="*/ 2287129 h 2287129"/>
                <a:gd name="connsiteX11" fmla="*/ 454461 w 2501046"/>
                <a:gd name="connsiteY11" fmla="*/ 2056736 h 2287129"/>
                <a:gd name="connsiteX12" fmla="*/ 151639 w 2501046"/>
                <a:gd name="connsiteY12" fmla="*/ 1833556 h 2287129"/>
                <a:gd name="connsiteX0" fmla="*/ 151639 w 2501046"/>
                <a:gd name="connsiteY0" fmla="*/ 1842162 h 2295735"/>
                <a:gd name="connsiteX1" fmla="*/ 2558 w 2501046"/>
                <a:gd name="connsiteY1" fmla="*/ 1109480 h 2295735"/>
                <a:gd name="connsiteX2" fmla="*/ 180975 w 2501046"/>
                <a:gd name="connsiteY2" fmla="*/ 314783 h 2295735"/>
                <a:gd name="connsiteX3" fmla="*/ 743602 w 2501046"/>
                <a:gd name="connsiteY3" fmla="*/ 26395 h 2295735"/>
                <a:gd name="connsiteX4" fmla="*/ 1486091 w 2501046"/>
                <a:gd name="connsiteY4" fmla="*/ 916481 h 2295735"/>
                <a:gd name="connsiteX5" fmla="*/ 2166028 w 2501046"/>
                <a:gd name="connsiteY5" fmla="*/ 1010265 h 2295735"/>
                <a:gd name="connsiteX6" fmla="*/ 2480336 w 2501046"/>
                <a:gd name="connsiteY6" fmla="*/ 1304011 h 2295735"/>
                <a:gd name="connsiteX7" fmla="*/ 2119137 w 2501046"/>
                <a:gd name="connsiteY7" fmla="*/ 1748819 h 2295735"/>
                <a:gd name="connsiteX8" fmla="*/ 1626768 w 2501046"/>
                <a:gd name="connsiteY8" fmla="*/ 2088789 h 2295735"/>
                <a:gd name="connsiteX9" fmla="*/ 1024877 w 2501046"/>
                <a:gd name="connsiteY9" fmla="*/ 2295735 h 2295735"/>
                <a:gd name="connsiteX10" fmla="*/ 454461 w 2501046"/>
                <a:gd name="connsiteY10" fmla="*/ 2065342 h 2295735"/>
                <a:gd name="connsiteX11" fmla="*/ 151639 w 2501046"/>
                <a:gd name="connsiteY11" fmla="*/ 1842162 h 2295735"/>
                <a:gd name="connsiteX0" fmla="*/ 151639 w 2501046"/>
                <a:gd name="connsiteY0" fmla="*/ 1842162 h 2295735"/>
                <a:gd name="connsiteX1" fmla="*/ 2558 w 2501046"/>
                <a:gd name="connsiteY1" fmla="*/ 1109480 h 2295735"/>
                <a:gd name="connsiteX2" fmla="*/ 180975 w 2501046"/>
                <a:gd name="connsiteY2" fmla="*/ 314783 h 2295735"/>
                <a:gd name="connsiteX3" fmla="*/ 743602 w 2501046"/>
                <a:gd name="connsiteY3" fmla="*/ 26395 h 2295735"/>
                <a:gd name="connsiteX4" fmla="*/ 1170775 w 2501046"/>
                <a:gd name="connsiteY4" fmla="*/ 916481 h 2295735"/>
                <a:gd name="connsiteX5" fmla="*/ 2166028 w 2501046"/>
                <a:gd name="connsiteY5" fmla="*/ 1010265 h 2295735"/>
                <a:gd name="connsiteX6" fmla="*/ 2480336 w 2501046"/>
                <a:gd name="connsiteY6" fmla="*/ 1304011 h 2295735"/>
                <a:gd name="connsiteX7" fmla="*/ 2119137 w 2501046"/>
                <a:gd name="connsiteY7" fmla="*/ 1748819 h 2295735"/>
                <a:gd name="connsiteX8" fmla="*/ 1626768 w 2501046"/>
                <a:gd name="connsiteY8" fmla="*/ 2088789 h 2295735"/>
                <a:gd name="connsiteX9" fmla="*/ 1024877 w 2501046"/>
                <a:gd name="connsiteY9" fmla="*/ 2295735 h 2295735"/>
                <a:gd name="connsiteX10" fmla="*/ 454461 w 2501046"/>
                <a:gd name="connsiteY10" fmla="*/ 2065342 h 2295735"/>
                <a:gd name="connsiteX11" fmla="*/ 151639 w 2501046"/>
                <a:gd name="connsiteY11" fmla="*/ 1842162 h 2295735"/>
                <a:gd name="connsiteX0" fmla="*/ 151639 w 2501048"/>
                <a:gd name="connsiteY0" fmla="*/ 1842162 h 2295735"/>
                <a:gd name="connsiteX1" fmla="*/ 2558 w 2501048"/>
                <a:gd name="connsiteY1" fmla="*/ 1109480 h 2295735"/>
                <a:gd name="connsiteX2" fmla="*/ 180975 w 2501048"/>
                <a:gd name="connsiteY2" fmla="*/ 314783 h 2295735"/>
                <a:gd name="connsiteX3" fmla="*/ 743602 w 2501048"/>
                <a:gd name="connsiteY3" fmla="*/ 26395 h 2295735"/>
                <a:gd name="connsiteX4" fmla="*/ 1170775 w 2501048"/>
                <a:gd name="connsiteY4" fmla="*/ 916481 h 2295735"/>
                <a:gd name="connsiteX5" fmla="*/ 2166028 w 2501048"/>
                <a:gd name="connsiteY5" fmla="*/ 1010265 h 2295735"/>
                <a:gd name="connsiteX6" fmla="*/ 2480337 w 2501048"/>
                <a:gd name="connsiteY6" fmla="*/ 1094107 h 2295735"/>
                <a:gd name="connsiteX7" fmla="*/ 2119137 w 2501048"/>
                <a:gd name="connsiteY7" fmla="*/ 1748819 h 2295735"/>
                <a:gd name="connsiteX8" fmla="*/ 1626768 w 2501048"/>
                <a:gd name="connsiteY8" fmla="*/ 2088789 h 2295735"/>
                <a:gd name="connsiteX9" fmla="*/ 1024877 w 2501048"/>
                <a:gd name="connsiteY9" fmla="*/ 2295735 h 2295735"/>
                <a:gd name="connsiteX10" fmla="*/ 454461 w 2501048"/>
                <a:gd name="connsiteY10" fmla="*/ 2065342 h 2295735"/>
                <a:gd name="connsiteX11" fmla="*/ 151639 w 2501048"/>
                <a:gd name="connsiteY11" fmla="*/ 1842162 h 2295735"/>
                <a:gd name="connsiteX0" fmla="*/ 151639 w 2501046"/>
                <a:gd name="connsiteY0" fmla="*/ 1694067 h 2147640"/>
                <a:gd name="connsiteX1" fmla="*/ 2558 w 2501046"/>
                <a:gd name="connsiteY1" fmla="*/ 961385 h 2147640"/>
                <a:gd name="connsiteX2" fmla="*/ 180975 w 2501046"/>
                <a:gd name="connsiteY2" fmla="*/ 166688 h 2147640"/>
                <a:gd name="connsiteX3" fmla="*/ 628940 w 2501046"/>
                <a:gd name="connsiteY3" fmla="*/ 58219 h 2147640"/>
                <a:gd name="connsiteX4" fmla="*/ 1170775 w 2501046"/>
                <a:gd name="connsiteY4" fmla="*/ 768386 h 2147640"/>
                <a:gd name="connsiteX5" fmla="*/ 2166028 w 2501046"/>
                <a:gd name="connsiteY5" fmla="*/ 862170 h 2147640"/>
                <a:gd name="connsiteX6" fmla="*/ 2480337 w 2501046"/>
                <a:gd name="connsiteY6" fmla="*/ 946012 h 2147640"/>
                <a:gd name="connsiteX7" fmla="*/ 2119137 w 2501046"/>
                <a:gd name="connsiteY7" fmla="*/ 1600724 h 2147640"/>
                <a:gd name="connsiteX8" fmla="*/ 1626768 w 2501046"/>
                <a:gd name="connsiteY8" fmla="*/ 1940694 h 2147640"/>
                <a:gd name="connsiteX9" fmla="*/ 1024877 w 2501046"/>
                <a:gd name="connsiteY9" fmla="*/ 2147640 h 2147640"/>
                <a:gd name="connsiteX10" fmla="*/ 454461 w 2501046"/>
                <a:gd name="connsiteY10" fmla="*/ 1917247 h 2147640"/>
                <a:gd name="connsiteX11" fmla="*/ 151639 w 2501046"/>
                <a:gd name="connsiteY11" fmla="*/ 1694067 h 2147640"/>
                <a:gd name="connsiteX0" fmla="*/ 367920 w 2717329"/>
                <a:gd name="connsiteY0" fmla="*/ 1694067 h 2147640"/>
                <a:gd name="connsiteX1" fmla="*/ 959 w 2717329"/>
                <a:gd name="connsiteY1" fmla="*/ 1042075 h 2147640"/>
                <a:gd name="connsiteX2" fmla="*/ 397256 w 2717329"/>
                <a:gd name="connsiteY2" fmla="*/ 166688 h 2147640"/>
                <a:gd name="connsiteX3" fmla="*/ 845221 w 2717329"/>
                <a:gd name="connsiteY3" fmla="*/ 58219 h 2147640"/>
                <a:gd name="connsiteX4" fmla="*/ 1387056 w 2717329"/>
                <a:gd name="connsiteY4" fmla="*/ 768386 h 2147640"/>
                <a:gd name="connsiteX5" fmla="*/ 2382309 w 2717329"/>
                <a:gd name="connsiteY5" fmla="*/ 862170 h 2147640"/>
                <a:gd name="connsiteX6" fmla="*/ 2696618 w 2717329"/>
                <a:gd name="connsiteY6" fmla="*/ 946012 h 2147640"/>
                <a:gd name="connsiteX7" fmla="*/ 2335418 w 2717329"/>
                <a:gd name="connsiteY7" fmla="*/ 1600724 h 2147640"/>
                <a:gd name="connsiteX8" fmla="*/ 1843049 w 2717329"/>
                <a:gd name="connsiteY8" fmla="*/ 1940694 h 2147640"/>
                <a:gd name="connsiteX9" fmla="*/ 1241158 w 2717329"/>
                <a:gd name="connsiteY9" fmla="*/ 2147640 h 2147640"/>
                <a:gd name="connsiteX10" fmla="*/ 670742 w 2717329"/>
                <a:gd name="connsiteY10" fmla="*/ 1917247 h 2147640"/>
                <a:gd name="connsiteX11" fmla="*/ 367920 w 2717329"/>
                <a:gd name="connsiteY11" fmla="*/ 1694067 h 2147640"/>
                <a:gd name="connsiteX0" fmla="*/ 20530 w 3023580"/>
                <a:gd name="connsiteY0" fmla="*/ 1747860 h 2147640"/>
                <a:gd name="connsiteX1" fmla="*/ 307212 w 3023580"/>
                <a:gd name="connsiteY1" fmla="*/ 1042075 h 2147640"/>
                <a:gd name="connsiteX2" fmla="*/ 703509 w 3023580"/>
                <a:gd name="connsiteY2" fmla="*/ 166688 h 2147640"/>
                <a:gd name="connsiteX3" fmla="*/ 1151474 w 3023580"/>
                <a:gd name="connsiteY3" fmla="*/ 58219 h 2147640"/>
                <a:gd name="connsiteX4" fmla="*/ 1693309 w 3023580"/>
                <a:gd name="connsiteY4" fmla="*/ 768386 h 2147640"/>
                <a:gd name="connsiteX5" fmla="*/ 2688562 w 3023580"/>
                <a:gd name="connsiteY5" fmla="*/ 862170 h 2147640"/>
                <a:gd name="connsiteX6" fmla="*/ 3002871 w 3023580"/>
                <a:gd name="connsiteY6" fmla="*/ 946012 h 2147640"/>
                <a:gd name="connsiteX7" fmla="*/ 2641671 w 3023580"/>
                <a:gd name="connsiteY7" fmla="*/ 1600724 h 2147640"/>
                <a:gd name="connsiteX8" fmla="*/ 2149302 w 3023580"/>
                <a:gd name="connsiteY8" fmla="*/ 1940694 h 2147640"/>
                <a:gd name="connsiteX9" fmla="*/ 1547411 w 3023580"/>
                <a:gd name="connsiteY9" fmla="*/ 2147640 h 2147640"/>
                <a:gd name="connsiteX10" fmla="*/ 976995 w 3023580"/>
                <a:gd name="connsiteY10" fmla="*/ 1917247 h 2147640"/>
                <a:gd name="connsiteX11" fmla="*/ 20530 w 3023580"/>
                <a:gd name="connsiteY11" fmla="*/ 1747860 h 2147640"/>
                <a:gd name="connsiteX0" fmla="*/ 46215 w 3049267"/>
                <a:gd name="connsiteY0" fmla="*/ 1747860 h 2270606"/>
                <a:gd name="connsiteX1" fmla="*/ 332897 w 3049267"/>
                <a:gd name="connsiteY1" fmla="*/ 1042075 h 2270606"/>
                <a:gd name="connsiteX2" fmla="*/ 729194 w 3049267"/>
                <a:gd name="connsiteY2" fmla="*/ 166688 h 2270606"/>
                <a:gd name="connsiteX3" fmla="*/ 1177159 w 3049267"/>
                <a:gd name="connsiteY3" fmla="*/ 58219 h 2270606"/>
                <a:gd name="connsiteX4" fmla="*/ 1718994 w 3049267"/>
                <a:gd name="connsiteY4" fmla="*/ 768386 h 2270606"/>
                <a:gd name="connsiteX5" fmla="*/ 2714247 w 3049267"/>
                <a:gd name="connsiteY5" fmla="*/ 862170 h 2270606"/>
                <a:gd name="connsiteX6" fmla="*/ 3028556 w 3049267"/>
                <a:gd name="connsiteY6" fmla="*/ 946012 h 2270606"/>
                <a:gd name="connsiteX7" fmla="*/ 2667356 w 3049267"/>
                <a:gd name="connsiteY7" fmla="*/ 1600724 h 2270606"/>
                <a:gd name="connsiteX8" fmla="*/ 2174987 w 3049267"/>
                <a:gd name="connsiteY8" fmla="*/ 1940694 h 2270606"/>
                <a:gd name="connsiteX9" fmla="*/ 1573096 w 3049267"/>
                <a:gd name="connsiteY9" fmla="*/ 2147640 h 2270606"/>
                <a:gd name="connsiteX10" fmla="*/ 131155 w 3049267"/>
                <a:gd name="connsiteY10" fmla="*/ 2240007 h 2270606"/>
                <a:gd name="connsiteX11" fmla="*/ 46215 w 3049267"/>
                <a:gd name="connsiteY11" fmla="*/ 1747860 h 2270606"/>
                <a:gd name="connsiteX0" fmla="*/ 46215 w 3049265"/>
                <a:gd name="connsiteY0" fmla="*/ 1747860 h 2257141"/>
                <a:gd name="connsiteX1" fmla="*/ 332897 w 3049265"/>
                <a:gd name="connsiteY1" fmla="*/ 1042075 h 2257141"/>
                <a:gd name="connsiteX2" fmla="*/ 729194 w 3049265"/>
                <a:gd name="connsiteY2" fmla="*/ 166688 h 2257141"/>
                <a:gd name="connsiteX3" fmla="*/ 1177159 w 3049265"/>
                <a:gd name="connsiteY3" fmla="*/ 58219 h 2257141"/>
                <a:gd name="connsiteX4" fmla="*/ 1718994 w 3049265"/>
                <a:gd name="connsiteY4" fmla="*/ 768386 h 2257141"/>
                <a:gd name="connsiteX5" fmla="*/ 2714247 w 3049265"/>
                <a:gd name="connsiteY5" fmla="*/ 862170 h 2257141"/>
                <a:gd name="connsiteX6" fmla="*/ 3028556 w 3049265"/>
                <a:gd name="connsiteY6" fmla="*/ 946012 h 2257141"/>
                <a:gd name="connsiteX7" fmla="*/ 2667356 w 3049265"/>
                <a:gd name="connsiteY7" fmla="*/ 1600724 h 2257141"/>
                <a:gd name="connsiteX8" fmla="*/ 2174987 w 3049265"/>
                <a:gd name="connsiteY8" fmla="*/ 1940694 h 2257141"/>
                <a:gd name="connsiteX9" fmla="*/ 864983 w 3049265"/>
                <a:gd name="connsiteY9" fmla="*/ 1932467 h 2257141"/>
                <a:gd name="connsiteX10" fmla="*/ 131155 w 3049265"/>
                <a:gd name="connsiteY10" fmla="*/ 2240007 h 2257141"/>
                <a:gd name="connsiteX11" fmla="*/ 46215 w 3049265"/>
                <a:gd name="connsiteY11" fmla="*/ 1747860 h 2257141"/>
                <a:gd name="connsiteX0" fmla="*/ 46215 w 3049267"/>
                <a:gd name="connsiteY0" fmla="*/ 1747860 h 2261808"/>
                <a:gd name="connsiteX1" fmla="*/ 332897 w 3049267"/>
                <a:gd name="connsiteY1" fmla="*/ 1042075 h 2261808"/>
                <a:gd name="connsiteX2" fmla="*/ 729194 w 3049267"/>
                <a:gd name="connsiteY2" fmla="*/ 166688 h 2261808"/>
                <a:gd name="connsiteX3" fmla="*/ 1177159 w 3049267"/>
                <a:gd name="connsiteY3" fmla="*/ 58219 h 2261808"/>
                <a:gd name="connsiteX4" fmla="*/ 1718994 w 3049267"/>
                <a:gd name="connsiteY4" fmla="*/ 768386 h 2261808"/>
                <a:gd name="connsiteX5" fmla="*/ 2714247 w 3049267"/>
                <a:gd name="connsiteY5" fmla="*/ 862170 h 2261808"/>
                <a:gd name="connsiteX6" fmla="*/ 3028556 w 3049267"/>
                <a:gd name="connsiteY6" fmla="*/ 946012 h 2261808"/>
                <a:gd name="connsiteX7" fmla="*/ 2667356 w 3049267"/>
                <a:gd name="connsiteY7" fmla="*/ 1600724 h 2261808"/>
                <a:gd name="connsiteX8" fmla="*/ 864983 w 3049267"/>
                <a:gd name="connsiteY8" fmla="*/ 1932467 h 2261808"/>
                <a:gd name="connsiteX9" fmla="*/ 131155 w 3049267"/>
                <a:gd name="connsiteY9" fmla="*/ 2240007 h 2261808"/>
                <a:gd name="connsiteX10" fmla="*/ 46215 w 3049267"/>
                <a:gd name="connsiteY10" fmla="*/ 1747860 h 2261808"/>
                <a:gd name="connsiteX0" fmla="*/ 46215 w 2866282"/>
                <a:gd name="connsiteY0" fmla="*/ 1747860 h 2261806"/>
                <a:gd name="connsiteX1" fmla="*/ 332897 w 2866282"/>
                <a:gd name="connsiteY1" fmla="*/ 1042075 h 2261806"/>
                <a:gd name="connsiteX2" fmla="*/ 729194 w 2866282"/>
                <a:gd name="connsiteY2" fmla="*/ 166688 h 2261806"/>
                <a:gd name="connsiteX3" fmla="*/ 1177159 w 2866282"/>
                <a:gd name="connsiteY3" fmla="*/ 58219 h 2261806"/>
                <a:gd name="connsiteX4" fmla="*/ 1718994 w 2866282"/>
                <a:gd name="connsiteY4" fmla="*/ 768386 h 2261806"/>
                <a:gd name="connsiteX5" fmla="*/ 2714247 w 2866282"/>
                <a:gd name="connsiteY5" fmla="*/ 862170 h 2261806"/>
                <a:gd name="connsiteX6" fmla="*/ 2667356 w 2866282"/>
                <a:gd name="connsiteY6" fmla="*/ 1600724 h 2261806"/>
                <a:gd name="connsiteX7" fmla="*/ 864983 w 2866282"/>
                <a:gd name="connsiteY7" fmla="*/ 1932467 h 2261806"/>
                <a:gd name="connsiteX8" fmla="*/ 131155 w 2866282"/>
                <a:gd name="connsiteY8" fmla="*/ 2240007 h 2261806"/>
                <a:gd name="connsiteX9" fmla="*/ 46215 w 2866282"/>
                <a:gd name="connsiteY9" fmla="*/ 1747860 h 2261806"/>
                <a:gd name="connsiteX0" fmla="*/ 46215 w 2729410"/>
                <a:gd name="connsiteY0" fmla="*/ 1747860 h 2270612"/>
                <a:gd name="connsiteX1" fmla="*/ 332897 w 2729410"/>
                <a:gd name="connsiteY1" fmla="*/ 1042075 h 2270612"/>
                <a:gd name="connsiteX2" fmla="*/ 729194 w 2729410"/>
                <a:gd name="connsiteY2" fmla="*/ 166688 h 2270612"/>
                <a:gd name="connsiteX3" fmla="*/ 1177159 w 2729410"/>
                <a:gd name="connsiteY3" fmla="*/ 58219 h 2270612"/>
                <a:gd name="connsiteX4" fmla="*/ 1718994 w 2729410"/>
                <a:gd name="connsiteY4" fmla="*/ 768386 h 2270612"/>
                <a:gd name="connsiteX5" fmla="*/ 2714247 w 2729410"/>
                <a:gd name="connsiteY5" fmla="*/ 862170 h 2270612"/>
                <a:gd name="connsiteX6" fmla="*/ 864983 w 2729410"/>
                <a:gd name="connsiteY6" fmla="*/ 1932467 h 2270612"/>
                <a:gd name="connsiteX7" fmla="*/ 131155 w 2729410"/>
                <a:gd name="connsiteY7" fmla="*/ 2240007 h 2270612"/>
                <a:gd name="connsiteX8" fmla="*/ 46215 w 2729410"/>
                <a:gd name="connsiteY8" fmla="*/ 1747860 h 2270612"/>
                <a:gd name="connsiteX0" fmla="*/ 46215 w 1723873"/>
                <a:gd name="connsiteY0" fmla="*/ 1747860 h 2272165"/>
                <a:gd name="connsiteX1" fmla="*/ 332897 w 1723873"/>
                <a:gd name="connsiteY1" fmla="*/ 1042075 h 2272165"/>
                <a:gd name="connsiteX2" fmla="*/ 729194 w 1723873"/>
                <a:gd name="connsiteY2" fmla="*/ 166688 h 2272165"/>
                <a:gd name="connsiteX3" fmla="*/ 1177159 w 1723873"/>
                <a:gd name="connsiteY3" fmla="*/ 58219 h 2272165"/>
                <a:gd name="connsiteX4" fmla="*/ 1718994 w 1723873"/>
                <a:gd name="connsiteY4" fmla="*/ 768386 h 2272165"/>
                <a:gd name="connsiteX5" fmla="*/ 864983 w 1723873"/>
                <a:gd name="connsiteY5" fmla="*/ 1932467 h 2272165"/>
                <a:gd name="connsiteX6" fmla="*/ 131155 w 1723873"/>
                <a:gd name="connsiteY6" fmla="*/ 2240007 h 2272165"/>
                <a:gd name="connsiteX7" fmla="*/ 46215 w 1723873"/>
                <a:gd name="connsiteY7" fmla="*/ 1747860 h 2272165"/>
                <a:gd name="connsiteX0" fmla="*/ 46215 w 1305323"/>
                <a:gd name="connsiteY0" fmla="*/ 1747860 h 2272163"/>
                <a:gd name="connsiteX1" fmla="*/ 332897 w 1305323"/>
                <a:gd name="connsiteY1" fmla="*/ 1042075 h 2272163"/>
                <a:gd name="connsiteX2" fmla="*/ 729194 w 1305323"/>
                <a:gd name="connsiteY2" fmla="*/ 166688 h 2272163"/>
                <a:gd name="connsiteX3" fmla="*/ 1177159 w 1305323"/>
                <a:gd name="connsiteY3" fmla="*/ 58219 h 2272163"/>
                <a:gd name="connsiteX4" fmla="*/ 1228762 w 1305323"/>
                <a:gd name="connsiteY4" fmla="*/ 1225628 h 2272163"/>
                <a:gd name="connsiteX5" fmla="*/ 864983 w 1305323"/>
                <a:gd name="connsiteY5" fmla="*/ 1932467 h 2272163"/>
                <a:gd name="connsiteX6" fmla="*/ 131155 w 1305323"/>
                <a:gd name="connsiteY6" fmla="*/ 2240007 h 2272163"/>
                <a:gd name="connsiteX7" fmla="*/ 46215 w 1305323"/>
                <a:gd name="connsiteY7" fmla="*/ 1747860 h 227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5323" h="2272163">
                  <a:moveTo>
                    <a:pt x="46215" y="1747860"/>
                  </a:moveTo>
                  <a:cubicBezTo>
                    <a:pt x="79839" y="1548205"/>
                    <a:pt x="313675" y="1276648"/>
                    <a:pt x="332897" y="1042075"/>
                  </a:cubicBezTo>
                  <a:cubicBezTo>
                    <a:pt x="352119" y="807502"/>
                    <a:pt x="551394" y="242888"/>
                    <a:pt x="729194" y="166688"/>
                  </a:cubicBezTo>
                  <a:cubicBezTo>
                    <a:pt x="1047353" y="-17085"/>
                    <a:pt x="959640" y="-42064"/>
                    <a:pt x="1177159" y="58219"/>
                  </a:cubicBezTo>
                  <a:cubicBezTo>
                    <a:pt x="1394678" y="158502"/>
                    <a:pt x="1280791" y="913253"/>
                    <a:pt x="1228762" y="1225628"/>
                  </a:cubicBezTo>
                  <a:cubicBezTo>
                    <a:pt x="1176733" y="1538003"/>
                    <a:pt x="1129623" y="1687197"/>
                    <a:pt x="864983" y="1932467"/>
                  </a:cubicBezTo>
                  <a:cubicBezTo>
                    <a:pt x="600343" y="2177737"/>
                    <a:pt x="334025" y="2345589"/>
                    <a:pt x="131155" y="2240007"/>
                  </a:cubicBezTo>
                  <a:cubicBezTo>
                    <a:pt x="-71715" y="2134426"/>
                    <a:pt x="12591" y="1947515"/>
                    <a:pt x="46215" y="1747860"/>
                  </a:cubicBezTo>
                  <a:close/>
                </a:path>
              </a:pathLst>
            </a:custGeom>
            <a:gradFill>
              <a:gsLst>
                <a:gs pos="100000">
                  <a:srgbClr val="E58869"/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rgbClr val="9A4512">
                  <a:alpha val="3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6CA574B-DC22-A344-AF50-D74BB1393324}"/>
              </a:ext>
            </a:extLst>
          </p:cNvPr>
          <p:cNvGrpSpPr/>
          <p:nvPr/>
        </p:nvGrpSpPr>
        <p:grpSpPr>
          <a:xfrm rot="3924876">
            <a:off x="6204362" y="3058187"/>
            <a:ext cx="201013" cy="381455"/>
            <a:chOff x="23816242" y="19888200"/>
            <a:chExt cx="1595598" cy="282708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C16BDF4-736F-1643-92EE-91A1BBC08E21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893B5B-C2D6-2D42-B557-DA07DEA0537C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Rounded Rectangle 22">
              <a:extLst>
                <a:ext uri="{FF2B5EF4-FFF2-40B4-BE49-F238E27FC236}">
                  <a16:creationId xmlns:a16="http://schemas.microsoft.com/office/drawing/2014/main" id="{57FF5521-84B8-244B-B581-84043A84215A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4C4552E-3D9E-2C4C-8624-E7740233C40D}"/>
              </a:ext>
            </a:extLst>
          </p:cNvPr>
          <p:cNvGrpSpPr/>
          <p:nvPr/>
        </p:nvGrpSpPr>
        <p:grpSpPr>
          <a:xfrm rot="485188">
            <a:off x="6214502" y="3256360"/>
            <a:ext cx="807819" cy="323677"/>
            <a:chOff x="6711670" y="7504089"/>
            <a:chExt cx="3364376" cy="111819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9C70891-E117-0749-8DA7-32B40EF63BE1}"/>
                </a:ext>
              </a:extLst>
            </p:cNvPr>
            <p:cNvSpPr/>
            <p:nvPr/>
          </p:nvSpPr>
          <p:spPr>
            <a:xfrm rot="3439688" flipH="1">
              <a:off x="9793830" y="7321959"/>
              <a:ext cx="45719" cy="51871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ounded Rectangle 22">
              <a:extLst>
                <a:ext uri="{FF2B5EF4-FFF2-40B4-BE49-F238E27FC236}">
                  <a16:creationId xmlns:a16="http://schemas.microsoft.com/office/drawing/2014/main" id="{8A4B9024-14AD-6540-B3EC-D23BBB55F392}"/>
                </a:ext>
              </a:extLst>
            </p:cNvPr>
            <p:cNvSpPr/>
            <p:nvPr/>
          </p:nvSpPr>
          <p:spPr>
            <a:xfrm rot="14204678">
              <a:off x="7630240" y="6585519"/>
              <a:ext cx="1118191" cy="295533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465791 w 661573"/>
                <a:gd name="connsiteY3" fmla="*/ 197602 h 784073"/>
                <a:gd name="connsiteX4" fmla="*/ 520923 w 661573"/>
                <a:gd name="connsiteY4" fmla="*/ 1550 h 784073"/>
                <a:gd name="connsiteX5" fmla="*/ 650024 w 661573"/>
                <a:gd name="connsiteY5" fmla="*/ 59050 h 784073"/>
                <a:gd name="connsiteX6" fmla="*/ 660719 w 661573"/>
                <a:gd name="connsiteY6" fmla="*/ 606267 h 784073"/>
                <a:gd name="connsiteX7" fmla="*/ 563159 w 661573"/>
                <a:gd name="connsiteY7" fmla="*/ 773378 h 784073"/>
                <a:gd name="connsiteX8" fmla="*/ 98074 w 661573"/>
                <a:gd name="connsiteY8" fmla="*/ 784073 h 784073"/>
                <a:gd name="connsiteX9" fmla="*/ 515 w 661573"/>
                <a:gd name="connsiteY9" fmla="*/ 606303 h 784073"/>
                <a:gd name="connsiteX10" fmla="*/ 514 w 661573"/>
                <a:gd name="connsiteY10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465791 w 661573"/>
                <a:gd name="connsiteY3" fmla="*/ 197602 h 784073"/>
                <a:gd name="connsiteX4" fmla="*/ 469438 w 661573"/>
                <a:gd name="connsiteY4" fmla="*/ 74553 h 784073"/>
                <a:gd name="connsiteX5" fmla="*/ 520923 w 661573"/>
                <a:gd name="connsiteY5" fmla="*/ 1550 h 784073"/>
                <a:gd name="connsiteX6" fmla="*/ 650024 w 661573"/>
                <a:gd name="connsiteY6" fmla="*/ 59050 h 784073"/>
                <a:gd name="connsiteX7" fmla="*/ 660719 w 661573"/>
                <a:gd name="connsiteY7" fmla="*/ 606267 h 784073"/>
                <a:gd name="connsiteX8" fmla="*/ 563159 w 661573"/>
                <a:gd name="connsiteY8" fmla="*/ 773378 h 784073"/>
                <a:gd name="connsiteX9" fmla="*/ 98074 w 661573"/>
                <a:gd name="connsiteY9" fmla="*/ 784073 h 784073"/>
                <a:gd name="connsiteX10" fmla="*/ 515 w 661573"/>
                <a:gd name="connsiteY10" fmla="*/ 606303 h 784073"/>
                <a:gd name="connsiteX11" fmla="*/ 514 w 661573"/>
                <a:gd name="connsiteY11" fmla="*/ 80440 h 784073"/>
                <a:gd name="connsiteX0" fmla="*/ 514 w 661573"/>
                <a:gd name="connsiteY0" fmla="*/ 55499 h 759132"/>
                <a:gd name="connsiteX1" fmla="*/ 155264 w 661573"/>
                <a:gd name="connsiteY1" fmla="*/ 4434 h 759132"/>
                <a:gd name="connsiteX2" fmla="*/ 327881 w 661573"/>
                <a:gd name="connsiteY2" fmla="*/ 219807 h 759132"/>
                <a:gd name="connsiteX3" fmla="*/ 465791 w 661573"/>
                <a:gd name="connsiteY3" fmla="*/ 172661 h 759132"/>
                <a:gd name="connsiteX4" fmla="*/ 469438 w 661573"/>
                <a:gd name="connsiteY4" fmla="*/ 49612 h 759132"/>
                <a:gd name="connsiteX5" fmla="*/ 548204 w 661573"/>
                <a:gd name="connsiteY5" fmla="*/ 75943 h 759132"/>
                <a:gd name="connsiteX6" fmla="*/ 650024 w 661573"/>
                <a:gd name="connsiteY6" fmla="*/ 34109 h 759132"/>
                <a:gd name="connsiteX7" fmla="*/ 660719 w 661573"/>
                <a:gd name="connsiteY7" fmla="*/ 581326 h 759132"/>
                <a:gd name="connsiteX8" fmla="*/ 563159 w 661573"/>
                <a:gd name="connsiteY8" fmla="*/ 748437 h 759132"/>
                <a:gd name="connsiteX9" fmla="*/ 98074 w 661573"/>
                <a:gd name="connsiteY9" fmla="*/ 759132 h 759132"/>
                <a:gd name="connsiteX10" fmla="*/ 515 w 661573"/>
                <a:gd name="connsiteY10" fmla="*/ 581362 h 759132"/>
                <a:gd name="connsiteX11" fmla="*/ 514 w 661573"/>
                <a:gd name="connsiteY11" fmla="*/ 55499 h 759132"/>
                <a:gd name="connsiteX0" fmla="*/ 514 w 661573"/>
                <a:gd name="connsiteY0" fmla="*/ 55499 h 759132"/>
                <a:gd name="connsiteX1" fmla="*/ 155264 w 661573"/>
                <a:gd name="connsiteY1" fmla="*/ 4434 h 759132"/>
                <a:gd name="connsiteX2" fmla="*/ 209078 w 661573"/>
                <a:gd name="connsiteY2" fmla="*/ 206985 h 759132"/>
                <a:gd name="connsiteX3" fmla="*/ 327881 w 661573"/>
                <a:gd name="connsiteY3" fmla="*/ 219807 h 759132"/>
                <a:gd name="connsiteX4" fmla="*/ 465791 w 661573"/>
                <a:gd name="connsiteY4" fmla="*/ 172661 h 759132"/>
                <a:gd name="connsiteX5" fmla="*/ 469438 w 661573"/>
                <a:gd name="connsiteY5" fmla="*/ 49612 h 759132"/>
                <a:gd name="connsiteX6" fmla="*/ 548204 w 661573"/>
                <a:gd name="connsiteY6" fmla="*/ 75943 h 759132"/>
                <a:gd name="connsiteX7" fmla="*/ 650024 w 661573"/>
                <a:gd name="connsiteY7" fmla="*/ 34109 h 759132"/>
                <a:gd name="connsiteX8" fmla="*/ 660719 w 661573"/>
                <a:gd name="connsiteY8" fmla="*/ 581326 h 759132"/>
                <a:gd name="connsiteX9" fmla="*/ 563159 w 661573"/>
                <a:gd name="connsiteY9" fmla="*/ 748437 h 759132"/>
                <a:gd name="connsiteX10" fmla="*/ 98074 w 661573"/>
                <a:gd name="connsiteY10" fmla="*/ 759132 h 759132"/>
                <a:gd name="connsiteX11" fmla="*/ 515 w 661573"/>
                <a:gd name="connsiteY11" fmla="*/ 581362 h 759132"/>
                <a:gd name="connsiteX12" fmla="*/ 514 w 661573"/>
                <a:gd name="connsiteY12" fmla="*/ 55499 h 759132"/>
                <a:gd name="connsiteX0" fmla="*/ 514 w 661573"/>
                <a:gd name="connsiteY0" fmla="*/ 43039 h 746672"/>
                <a:gd name="connsiteX1" fmla="*/ 172751 w 661573"/>
                <a:gd name="connsiteY1" fmla="*/ 17568 h 746672"/>
                <a:gd name="connsiteX2" fmla="*/ 209078 w 661573"/>
                <a:gd name="connsiteY2" fmla="*/ 194525 h 746672"/>
                <a:gd name="connsiteX3" fmla="*/ 327881 w 661573"/>
                <a:gd name="connsiteY3" fmla="*/ 207347 h 746672"/>
                <a:gd name="connsiteX4" fmla="*/ 465791 w 661573"/>
                <a:gd name="connsiteY4" fmla="*/ 160201 h 746672"/>
                <a:gd name="connsiteX5" fmla="*/ 469438 w 661573"/>
                <a:gd name="connsiteY5" fmla="*/ 37152 h 746672"/>
                <a:gd name="connsiteX6" fmla="*/ 548204 w 661573"/>
                <a:gd name="connsiteY6" fmla="*/ 63483 h 746672"/>
                <a:gd name="connsiteX7" fmla="*/ 650024 w 661573"/>
                <a:gd name="connsiteY7" fmla="*/ 21649 h 746672"/>
                <a:gd name="connsiteX8" fmla="*/ 660719 w 661573"/>
                <a:gd name="connsiteY8" fmla="*/ 568866 h 746672"/>
                <a:gd name="connsiteX9" fmla="*/ 563159 w 661573"/>
                <a:gd name="connsiteY9" fmla="*/ 735977 h 746672"/>
                <a:gd name="connsiteX10" fmla="*/ 98074 w 661573"/>
                <a:gd name="connsiteY10" fmla="*/ 746672 h 746672"/>
                <a:gd name="connsiteX11" fmla="*/ 515 w 661573"/>
                <a:gd name="connsiteY11" fmla="*/ 568902 h 746672"/>
                <a:gd name="connsiteX12" fmla="*/ 514 w 661573"/>
                <a:gd name="connsiteY12" fmla="*/ 43039 h 746672"/>
                <a:gd name="connsiteX0" fmla="*/ 514 w 661573"/>
                <a:gd name="connsiteY0" fmla="*/ 43039 h 746672"/>
                <a:gd name="connsiteX1" fmla="*/ 95277 w 661573"/>
                <a:gd name="connsiteY1" fmla="*/ 83524 h 746672"/>
                <a:gd name="connsiteX2" fmla="*/ 172751 w 661573"/>
                <a:gd name="connsiteY2" fmla="*/ 17568 h 746672"/>
                <a:gd name="connsiteX3" fmla="*/ 209078 w 661573"/>
                <a:gd name="connsiteY3" fmla="*/ 194525 h 746672"/>
                <a:gd name="connsiteX4" fmla="*/ 327881 w 661573"/>
                <a:gd name="connsiteY4" fmla="*/ 207347 h 746672"/>
                <a:gd name="connsiteX5" fmla="*/ 465791 w 661573"/>
                <a:gd name="connsiteY5" fmla="*/ 160201 h 746672"/>
                <a:gd name="connsiteX6" fmla="*/ 469438 w 661573"/>
                <a:gd name="connsiteY6" fmla="*/ 37152 h 746672"/>
                <a:gd name="connsiteX7" fmla="*/ 548204 w 661573"/>
                <a:gd name="connsiteY7" fmla="*/ 63483 h 746672"/>
                <a:gd name="connsiteX8" fmla="*/ 650024 w 661573"/>
                <a:gd name="connsiteY8" fmla="*/ 21649 h 746672"/>
                <a:gd name="connsiteX9" fmla="*/ 660719 w 661573"/>
                <a:gd name="connsiteY9" fmla="*/ 568866 h 746672"/>
                <a:gd name="connsiteX10" fmla="*/ 563159 w 661573"/>
                <a:gd name="connsiteY10" fmla="*/ 735977 h 746672"/>
                <a:gd name="connsiteX11" fmla="*/ 98074 w 661573"/>
                <a:gd name="connsiteY11" fmla="*/ 746672 h 746672"/>
                <a:gd name="connsiteX12" fmla="*/ 515 w 661573"/>
                <a:gd name="connsiteY12" fmla="*/ 568902 h 746672"/>
                <a:gd name="connsiteX13" fmla="*/ 514 w 661573"/>
                <a:gd name="connsiteY13" fmla="*/ 43039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185923 w 674745"/>
                <a:gd name="connsiteY2" fmla="*/ 17568 h 746672"/>
                <a:gd name="connsiteX3" fmla="*/ 222250 w 674745"/>
                <a:gd name="connsiteY3" fmla="*/ 194525 h 746672"/>
                <a:gd name="connsiteX4" fmla="*/ 341053 w 674745"/>
                <a:gd name="connsiteY4" fmla="*/ 207347 h 746672"/>
                <a:gd name="connsiteX5" fmla="*/ 478963 w 674745"/>
                <a:gd name="connsiteY5" fmla="*/ 160201 h 746672"/>
                <a:gd name="connsiteX6" fmla="*/ 482610 w 674745"/>
                <a:gd name="connsiteY6" fmla="*/ 37152 h 746672"/>
                <a:gd name="connsiteX7" fmla="*/ 561376 w 674745"/>
                <a:gd name="connsiteY7" fmla="*/ 63483 h 746672"/>
                <a:gd name="connsiteX8" fmla="*/ 663196 w 674745"/>
                <a:gd name="connsiteY8" fmla="*/ 21649 h 746672"/>
                <a:gd name="connsiteX9" fmla="*/ 673891 w 674745"/>
                <a:gd name="connsiteY9" fmla="*/ 568866 h 746672"/>
                <a:gd name="connsiteX10" fmla="*/ 576331 w 674745"/>
                <a:gd name="connsiteY10" fmla="*/ 735977 h 746672"/>
                <a:gd name="connsiteX11" fmla="*/ 111246 w 674745"/>
                <a:gd name="connsiteY11" fmla="*/ 746672 h 746672"/>
                <a:gd name="connsiteX12" fmla="*/ 13687 w 674745"/>
                <a:gd name="connsiteY12" fmla="*/ 568902 h 746672"/>
                <a:gd name="connsiteX13" fmla="*/ 130 w 674745"/>
                <a:gd name="connsiteY13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222250 w 674745"/>
                <a:gd name="connsiteY3" fmla="*/ 194525 h 746672"/>
                <a:gd name="connsiteX4" fmla="*/ 341053 w 674745"/>
                <a:gd name="connsiteY4" fmla="*/ 207347 h 746672"/>
                <a:gd name="connsiteX5" fmla="*/ 478963 w 674745"/>
                <a:gd name="connsiteY5" fmla="*/ 160201 h 746672"/>
                <a:gd name="connsiteX6" fmla="*/ 482610 w 674745"/>
                <a:gd name="connsiteY6" fmla="*/ 37152 h 746672"/>
                <a:gd name="connsiteX7" fmla="*/ 561376 w 674745"/>
                <a:gd name="connsiteY7" fmla="*/ 63483 h 746672"/>
                <a:gd name="connsiteX8" fmla="*/ 663196 w 674745"/>
                <a:gd name="connsiteY8" fmla="*/ 21649 h 746672"/>
                <a:gd name="connsiteX9" fmla="*/ 673891 w 674745"/>
                <a:gd name="connsiteY9" fmla="*/ 568866 h 746672"/>
                <a:gd name="connsiteX10" fmla="*/ 576331 w 674745"/>
                <a:gd name="connsiteY10" fmla="*/ 735977 h 746672"/>
                <a:gd name="connsiteX11" fmla="*/ 111246 w 674745"/>
                <a:gd name="connsiteY11" fmla="*/ 746672 h 746672"/>
                <a:gd name="connsiteX12" fmla="*/ 13687 w 674745"/>
                <a:gd name="connsiteY12" fmla="*/ 568902 h 746672"/>
                <a:gd name="connsiteX13" fmla="*/ 130 w 674745"/>
                <a:gd name="connsiteY13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271520 w 674745"/>
                <a:gd name="connsiteY3" fmla="*/ 158372 h 746672"/>
                <a:gd name="connsiteX4" fmla="*/ 341053 w 674745"/>
                <a:gd name="connsiteY4" fmla="*/ 207347 h 746672"/>
                <a:gd name="connsiteX5" fmla="*/ 478963 w 674745"/>
                <a:gd name="connsiteY5" fmla="*/ 160201 h 746672"/>
                <a:gd name="connsiteX6" fmla="*/ 482610 w 674745"/>
                <a:gd name="connsiteY6" fmla="*/ 37152 h 746672"/>
                <a:gd name="connsiteX7" fmla="*/ 561376 w 674745"/>
                <a:gd name="connsiteY7" fmla="*/ 63483 h 746672"/>
                <a:gd name="connsiteX8" fmla="*/ 663196 w 674745"/>
                <a:gd name="connsiteY8" fmla="*/ 21649 h 746672"/>
                <a:gd name="connsiteX9" fmla="*/ 673891 w 674745"/>
                <a:gd name="connsiteY9" fmla="*/ 568866 h 746672"/>
                <a:gd name="connsiteX10" fmla="*/ 576331 w 674745"/>
                <a:gd name="connsiteY10" fmla="*/ 735977 h 746672"/>
                <a:gd name="connsiteX11" fmla="*/ 111246 w 674745"/>
                <a:gd name="connsiteY11" fmla="*/ 746672 h 746672"/>
                <a:gd name="connsiteX12" fmla="*/ 13687 w 674745"/>
                <a:gd name="connsiteY12" fmla="*/ 568902 h 746672"/>
                <a:gd name="connsiteX13" fmla="*/ 130 w 674745"/>
                <a:gd name="connsiteY13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41053 w 674745"/>
                <a:gd name="connsiteY3" fmla="*/ 207347 h 746672"/>
                <a:gd name="connsiteX4" fmla="*/ 478963 w 674745"/>
                <a:gd name="connsiteY4" fmla="*/ 160201 h 746672"/>
                <a:gd name="connsiteX5" fmla="*/ 482610 w 674745"/>
                <a:gd name="connsiteY5" fmla="*/ 37152 h 746672"/>
                <a:gd name="connsiteX6" fmla="*/ 561376 w 674745"/>
                <a:gd name="connsiteY6" fmla="*/ 63483 h 746672"/>
                <a:gd name="connsiteX7" fmla="*/ 663196 w 674745"/>
                <a:gd name="connsiteY7" fmla="*/ 21649 h 746672"/>
                <a:gd name="connsiteX8" fmla="*/ 673891 w 674745"/>
                <a:gd name="connsiteY8" fmla="*/ 568866 h 746672"/>
                <a:gd name="connsiteX9" fmla="*/ 576331 w 674745"/>
                <a:gd name="connsiteY9" fmla="*/ 735977 h 746672"/>
                <a:gd name="connsiteX10" fmla="*/ 111246 w 674745"/>
                <a:gd name="connsiteY10" fmla="*/ 746672 h 746672"/>
                <a:gd name="connsiteX11" fmla="*/ 13687 w 674745"/>
                <a:gd name="connsiteY11" fmla="*/ 568902 h 746672"/>
                <a:gd name="connsiteX12" fmla="*/ 130 w 674745"/>
                <a:gd name="connsiteY12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41053 w 674745"/>
                <a:gd name="connsiteY3" fmla="*/ 207347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7898 w 674745"/>
                <a:gd name="connsiteY3" fmla="*/ 145932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7898 w 674745"/>
                <a:gd name="connsiteY3" fmla="*/ 145932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7898 w 674745"/>
                <a:gd name="connsiteY3" fmla="*/ 145932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64155 w 674745"/>
                <a:gd name="connsiteY4" fmla="*/ 350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64155 w 674745"/>
                <a:gd name="connsiteY4" fmla="*/ 350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3236 h 742100"/>
                <a:gd name="connsiteX1" fmla="*/ 108449 w 674745"/>
                <a:gd name="connsiteY1" fmla="*/ 78952 h 742100"/>
                <a:gd name="connsiteX2" fmla="*/ 202213 w 674745"/>
                <a:gd name="connsiteY2" fmla="*/ 33008 h 742100"/>
                <a:gd name="connsiteX3" fmla="*/ 328011 w 674745"/>
                <a:gd name="connsiteY3" fmla="*/ 155899 h 742100"/>
                <a:gd name="connsiteX4" fmla="*/ 464155 w 674745"/>
                <a:gd name="connsiteY4" fmla="*/ 30480 h 742100"/>
                <a:gd name="connsiteX5" fmla="*/ 561376 w 674745"/>
                <a:gd name="connsiteY5" fmla="*/ 58911 h 742100"/>
                <a:gd name="connsiteX6" fmla="*/ 663196 w 674745"/>
                <a:gd name="connsiteY6" fmla="*/ 17077 h 742100"/>
                <a:gd name="connsiteX7" fmla="*/ 673891 w 674745"/>
                <a:gd name="connsiteY7" fmla="*/ 564294 h 742100"/>
                <a:gd name="connsiteX8" fmla="*/ 576331 w 674745"/>
                <a:gd name="connsiteY8" fmla="*/ 731405 h 742100"/>
                <a:gd name="connsiteX9" fmla="*/ 111246 w 674745"/>
                <a:gd name="connsiteY9" fmla="*/ 742100 h 742100"/>
                <a:gd name="connsiteX10" fmla="*/ 13687 w 674745"/>
                <a:gd name="connsiteY10" fmla="*/ 564330 h 742100"/>
                <a:gd name="connsiteX11" fmla="*/ 130 w 674745"/>
                <a:gd name="connsiteY11" fmla="*/ 73236 h 742100"/>
                <a:gd name="connsiteX0" fmla="*/ 130 w 674745"/>
                <a:gd name="connsiteY0" fmla="*/ 71825 h 740689"/>
                <a:gd name="connsiteX1" fmla="*/ 108449 w 674745"/>
                <a:gd name="connsiteY1" fmla="*/ 77541 h 740689"/>
                <a:gd name="connsiteX2" fmla="*/ 202213 w 674745"/>
                <a:gd name="connsiteY2" fmla="*/ 31597 h 740689"/>
                <a:gd name="connsiteX3" fmla="*/ 328011 w 674745"/>
                <a:gd name="connsiteY3" fmla="*/ 154488 h 740689"/>
                <a:gd name="connsiteX4" fmla="*/ 464155 w 674745"/>
                <a:gd name="connsiteY4" fmla="*/ 29069 h 740689"/>
                <a:gd name="connsiteX5" fmla="*/ 549984 w 674745"/>
                <a:gd name="connsiteY5" fmla="*/ 74360 h 740689"/>
                <a:gd name="connsiteX6" fmla="*/ 663196 w 674745"/>
                <a:gd name="connsiteY6" fmla="*/ 15666 h 740689"/>
                <a:gd name="connsiteX7" fmla="*/ 673891 w 674745"/>
                <a:gd name="connsiteY7" fmla="*/ 562883 h 740689"/>
                <a:gd name="connsiteX8" fmla="*/ 576331 w 674745"/>
                <a:gd name="connsiteY8" fmla="*/ 729994 h 740689"/>
                <a:gd name="connsiteX9" fmla="*/ 111246 w 674745"/>
                <a:gd name="connsiteY9" fmla="*/ 740689 h 740689"/>
                <a:gd name="connsiteX10" fmla="*/ 13687 w 674745"/>
                <a:gd name="connsiteY10" fmla="*/ 562919 h 740689"/>
                <a:gd name="connsiteX11" fmla="*/ 130 w 674745"/>
                <a:gd name="connsiteY11" fmla="*/ 71825 h 740689"/>
                <a:gd name="connsiteX0" fmla="*/ 130 w 674745"/>
                <a:gd name="connsiteY0" fmla="*/ 71825 h 740689"/>
                <a:gd name="connsiteX1" fmla="*/ 108449 w 674745"/>
                <a:gd name="connsiteY1" fmla="*/ 77541 h 740689"/>
                <a:gd name="connsiteX2" fmla="*/ 202213 w 674745"/>
                <a:gd name="connsiteY2" fmla="*/ 31597 h 740689"/>
                <a:gd name="connsiteX3" fmla="*/ 328011 w 674745"/>
                <a:gd name="connsiteY3" fmla="*/ 154488 h 740689"/>
                <a:gd name="connsiteX4" fmla="*/ 464155 w 674745"/>
                <a:gd name="connsiteY4" fmla="*/ 29069 h 740689"/>
                <a:gd name="connsiteX5" fmla="*/ 549984 w 674745"/>
                <a:gd name="connsiteY5" fmla="*/ 74360 h 740689"/>
                <a:gd name="connsiteX6" fmla="*/ 663196 w 674745"/>
                <a:gd name="connsiteY6" fmla="*/ 15666 h 740689"/>
                <a:gd name="connsiteX7" fmla="*/ 673891 w 674745"/>
                <a:gd name="connsiteY7" fmla="*/ 562883 h 740689"/>
                <a:gd name="connsiteX8" fmla="*/ 576331 w 674745"/>
                <a:gd name="connsiteY8" fmla="*/ 729994 h 740689"/>
                <a:gd name="connsiteX9" fmla="*/ 111246 w 674745"/>
                <a:gd name="connsiteY9" fmla="*/ 740689 h 740689"/>
                <a:gd name="connsiteX10" fmla="*/ 13687 w 674745"/>
                <a:gd name="connsiteY10" fmla="*/ 562919 h 740689"/>
                <a:gd name="connsiteX11" fmla="*/ 130 w 674745"/>
                <a:gd name="connsiteY11" fmla="*/ 71825 h 740689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5169 h 744033"/>
                <a:gd name="connsiteX1" fmla="*/ 108449 w 674745"/>
                <a:gd name="connsiteY1" fmla="*/ 80885 h 744033"/>
                <a:gd name="connsiteX2" fmla="*/ 202213 w 674745"/>
                <a:gd name="connsiteY2" fmla="*/ 34941 h 744033"/>
                <a:gd name="connsiteX3" fmla="*/ 328011 w 674745"/>
                <a:gd name="connsiteY3" fmla="*/ 157832 h 744033"/>
                <a:gd name="connsiteX4" fmla="*/ 464155 w 674745"/>
                <a:gd name="connsiteY4" fmla="*/ 32413 h 744033"/>
                <a:gd name="connsiteX5" fmla="*/ 549984 w 674745"/>
                <a:gd name="connsiteY5" fmla="*/ 77704 h 744033"/>
                <a:gd name="connsiteX6" fmla="*/ 663196 w 674745"/>
                <a:gd name="connsiteY6" fmla="*/ 19010 h 744033"/>
                <a:gd name="connsiteX7" fmla="*/ 673891 w 674745"/>
                <a:gd name="connsiteY7" fmla="*/ 566227 h 744033"/>
                <a:gd name="connsiteX8" fmla="*/ 576331 w 674745"/>
                <a:gd name="connsiteY8" fmla="*/ 733338 h 744033"/>
                <a:gd name="connsiteX9" fmla="*/ 111246 w 674745"/>
                <a:gd name="connsiteY9" fmla="*/ 744033 h 744033"/>
                <a:gd name="connsiteX10" fmla="*/ 13687 w 674745"/>
                <a:gd name="connsiteY10" fmla="*/ 566263 h 744033"/>
                <a:gd name="connsiteX11" fmla="*/ 130 w 674745"/>
                <a:gd name="connsiteY11" fmla="*/ 75169 h 744033"/>
                <a:gd name="connsiteX0" fmla="*/ 130 w 674745"/>
                <a:gd name="connsiteY0" fmla="*/ 75169 h 744033"/>
                <a:gd name="connsiteX1" fmla="*/ 108449 w 674745"/>
                <a:gd name="connsiteY1" fmla="*/ 80885 h 744033"/>
                <a:gd name="connsiteX2" fmla="*/ 202213 w 674745"/>
                <a:gd name="connsiteY2" fmla="*/ 34941 h 744033"/>
                <a:gd name="connsiteX3" fmla="*/ 328011 w 674745"/>
                <a:gd name="connsiteY3" fmla="*/ 157832 h 744033"/>
                <a:gd name="connsiteX4" fmla="*/ 464155 w 674745"/>
                <a:gd name="connsiteY4" fmla="*/ 32413 h 744033"/>
                <a:gd name="connsiteX5" fmla="*/ 549984 w 674745"/>
                <a:gd name="connsiteY5" fmla="*/ 77704 h 744033"/>
                <a:gd name="connsiteX6" fmla="*/ 663196 w 674745"/>
                <a:gd name="connsiteY6" fmla="*/ 19010 h 744033"/>
                <a:gd name="connsiteX7" fmla="*/ 673891 w 674745"/>
                <a:gd name="connsiteY7" fmla="*/ 566227 h 744033"/>
                <a:gd name="connsiteX8" fmla="*/ 576331 w 674745"/>
                <a:gd name="connsiteY8" fmla="*/ 733338 h 744033"/>
                <a:gd name="connsiteX9" fmla="*/ 111246 w 674745"/>
                <a:gd name="connsiteY9" fmla="*/ 744033 h 744033"/>
                <a:gd name="connsiteX10" fmla="*/ 13687 w 674745"/>
                <a:gd name="connsiteY10" fmla="*/ 566263 h 744033"/>
                <a:gd name="connsiteX11" fmla="*/ 130 w 674745"/>
                <a:gd name="connsiteY11" fmla="*/ 75169 h 744033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30176 w 674745"/>
                <a:gd name="connsiteY3" fmla="*/ 129992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30176 w 674745"/>
                <a:gd name="connsiteY3" fmla="*/ 129992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30176 w 674745"/>
                <a:gd name="connsiteY3" fmla="*/ 129992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464155 w 674745"/>
                <a:gd name="connsiteY3" fmla="*/ 22482 h 734102"/>
                <a:gd name="connsiteX4" fmla="*/ 549984 w 674745"/>
                <a:gd name="connsiteY4" fmla="*/ 67773 h 734102"/>
                <a:gd name="connsiteX5" fmla="*/ 663196 w 674745"/>
                <a:gd name="connsiteY5" fmla="*/ 9079 h 734102"/>
                <a:gd name="connsiteX6" fmla="*/ 673891 w 674745"/>
                <a:gd name="connsiteY6" fmla="*/ 556296 h 734102"/>
                <a:gd name="connsiteX7" fmla="*/ 576331 w 674745"/>
                <a:gd name="connsiteY7" fmla="*/ 723407 h 734102"/>
                <a:gd name="connsiteX8" fmla="*/ 111246 w 674745"/>
                <a:gd name="connsiteY8" fmla="*/ 734102 h 734102"/>
                <a:gd name="connsiteX9" fmla="*/ 13687 w 674745"/>
                <a:gd name="connsiteY9" fmla="*/ 556332 h 734102"/>
                <a:gd name="connsiteX10" fmla="*/ 130 w 674745"/>
                <a:gd name="connsiteY10" fmla="*/ 65238 h 734102"/>
                <a:gd name="connsiteX0" fmla="*/ 130 w 674745"/>
                <a:gd name="connsiteY0" fmla="*/ 65238 h 734102"/>
                <a:gd name="connsiteX1" fmla="*/ 202213 w 674745"/>
                <a:gd name="connsiteY1" fmla="*/ 25010 h 734102"/>
                <a:gd name="connsiteX2" fmla="*/ 464155 w 674745"/>
                <a:gd name="connsiteY2" fmla="*/ 22482 h 734102"/>
                <a:gd name="connsiteX3" fmla="*/ 549984 w 674745"/>
                <a:gd name="connsiteY3" fmla="*/ 67773 h 734102"/>
                <a:gd name="connsiteX4" fmla="*/ 663196 w 674745"/>
                <a:gd name="connsiteY4" fmla="*/ 9079 h 734102"/>
                <a:gd name="connsiteX5" fmla="*/ 673891 w 674745"/>
                <a:gd name="connsiteY5" fmla="*/ 556296 h 734102"/>
                <a:gd name="connsiteX6" fmla="*/ 576331 w 674745"/>
                <a:gd name="connsiteY6" fmla="*/ 723407 h 734102"/>
                <a:gd name="connsiteX7" fmla="*/ 111246 w 674745"/>
                <a:gd name="connsiteY7" fmla="*/ 734102 h 734102"/>
                <a:gd name="connsiteX8" fmla="*/ 13687 w 674745"/>
                <a:gd name="connsiteY8" fmla="*/ 556332 h 734102"/>
                <a:gd name="connsiteX9" fmla="*/ 130 w 674745"/>
                <a:gd name="connsiteY9" fmla="*/ 65238 h 734102"/>
                <a:gd name="connsiteX0" fmla="*/ 130 w 674745"/>
                <a:gd name="connsiteY0" fmla="*/ 93017 h 761881"/>
                <a:gd name="connsiteX1" fmla="*/ 202213 w 674745"/>
                <a:gd name="connsiteY1" fmla="*/ 52789 h 761881"/>
                <a:gd name="connsiteX2" fmla="*/ 464155 w 674745"/>
                <a:gd name="connsiteY2" fmla="*/ 50261 h 761881"/>
                <a:gd name="connsiteX3" fmla="*/ 663196 w 674745"/>
                <a:gd name="connsiteY3" fmla="*/ 36858 h 761881"/>
                <a:gd name="connsiteX4" fmla="*/ 673891 w 674745"/>
                <a:gd name="connsiteY4" fmla="*/ 584075 h 761881"/>
                <a:gd name="connsiteX5" fmla="*/ 576331 w 674745"/>
                <a:gd name="connsiteY5" fmla="*/ 751186 h 761881"/>
                <a:gd name="connsiteX6" fmla="*/ 111246 w 674745"/>
                <a:gd name="connsiteY6" fmla="*/ 761881 h 761881"/>
                <a:gd name="connsiteX7" fmla="*/ 13687 w 674745"/>
                <a:gd name="connsiteY7" fmla="*/ 584111 h 761881"/>
                <a:gd name="connsiteX8" fmla="*/ 130 w 674745"/>
                <a:gd name="connsiteY8" fmla="*/ 93017 h 761881"/>
                <a:gd name="connsiteX0" fmla="*/ 130 w 1385187"/>
                <a:gd name="connsiteY0" fmla="*/ 176333 h 845197"/>
                <a:gd name="connsiteX1" fmla="*/ 202213 w 1385187"/>
                <a:gd name="connsiteY1" fmla="*/ 136105 h 845197"/>
                <a:gd name="connsiteX2" fmla="*/ 464155 w 1385187"/>
                <a:gd name="connsiteY2" fmla="*/ 133577 h 845197"/>
                <a:gd name="connsiteX3" fmla="*/ 1385155 w 1385187"/>
                <a:gd name="connsiteY3" fmla="*/ 23074 h 845197"/>
                <a:gd name="connsiteX4" fmla="*/ 673891 w 1385187"/>
                <a:gd name="connsiteY4" fmla="*/ 667391 h 845197"/>
                <a:gd name="connsiteX5" fmla="*/ 576331 w 1385187"/>
                <a:gd name="connsiteY5" fmla="*/ 834502 h 845197"/>
                <a:gd name="connsiteX6" fmla="*/ 111246 w 1385187"/>
                <a:gd name="connsiteY6" fmla="*/ 845197 h 845197"/>
                <a:gd name="connsiteX7" fmla="*/ 13687 w 1385187"/>
                <a:gd name="connsiteY7" fmla="*/ 667427 h 845197"/>
                <a:gd name="connsiteX8" fmla="*/ 130 w 1385187"/>
                <a:gd name="connsiteY8" fmla="*/ 176333 h 845197"/>
                <a:gd name="connsiteX0" fmla="*/ 130 w 1396544"/>
                <a:gd name="connsiteY0" fmla="*/ 176333 h 845197"/>
                <a:gd name="connsiteX1" fmla="*/ 202213 w 1396544"/>
                <a:gd name="connsiteY1" fmla="*/ 136105 h 845197"/>
                <a:gd name="connsiteX2" fmla="*/ 464155 w 1396544"/>
                <a:gd name="connsiteY2" fmla="*/ 133577 h 845197"/>
                <a:gd name="connsiteX3" fmla="*/ 1385155 w 1396544"/>
                <a:gd name="connsiteY3" fmla="*/ 23074 h 845197"/>
                <a:gd name="connsiteX4" fmla="*/ 820133 w 1396544"/>
                <a:gd name="connsiteY4" fmla="*/ 301120 h 845197"/>
                <a:gd name="connsiteX5" fmla="*/ 673891 w 1396544"/>
                <a:gd name="connsiteY5" fmla="*/ 667391 h 845197"/>
                <a:gd name="connsiteX6" fmla="*/ 576331 w 1396544"/>
                <a:gd name="connsiteY6" fmla="*/ 834502 h 845197"/>
                <a:gd name="connsiteX7" fmla="*/ 111246 w 1396544"/>
                <a:gd name="connsiteY7" fmla="*/ 845197 h 845197"/>
                <a:gd name="connsiteX8" fmla="*/ 13687 w 1396544"/>
                <a:gd name="connsiteY8" fmla="*/ 667427 h 845197"/>
                <a:gd name="connsiteX9" fmla="*/ 130 w 1396544"/>
                <a:gd name="connsiteY9" fmla="*/ 176333 h 845197"/>
                <a:gd name="connsiteX0" fmla="*/ 130 w 1396544"/>
                <a:gd name="connsiteY0" fmla="*/ 176333 h 845197"/>
                <a:gd name="connsiteX1" fmla="*/ 202213 w 1396544"/>
                <a:gd name="connsiteY1" fmla="*/ 136105 h 845197"/>
                <a:gd name="connsiteX2" fmla="*/ 464155 w 1396544"/>
                <a:gd name="connsiteY2" fmla="*/ 133577 h 845197"/>
                <a:gd name="connsiteX3" fmla="*/ 1385155 w 1396544"/>
                <a:gd name="connsiteY3" fmla="*/ 23074 h 845197"/>
                <a:gd name="connsiteX4" fmla="*/ 820133 w 1396544"/>
                <a:gd name="connsiteY4" fmla="*/ 301120 h 845197"/>
                <a:gd name="connsiteX5" fmla="*/ 668465 w 1396544"/>
                <a:gd name="connsiteY5" fmla="*/ 518557 h 845197"/>
                <a:gd name="connsiteX6" fmla="*/ 673891 w 1396544"/>
                <a:gd name="connsiteY6" fmla="*/ 667391 h 845197"/>
                <a:gd name="connsiteX7" fmla="*/ 576331 w 1396544"/>
                <a:gd name="connsiteY7" fmla="*/ 834502 h 845197"/>
                <a:gd name="connsiteX8" fmla="*/ 111246 w 1396544"/>
                <a:gd name="connsiteY8" fmla="*/ 845197 h 845197"/>
                <a:gd name="connsiteX9" fmla="*/ 13687 w 1396544"/>
                <a:gd name="connsiteY9" fmla="*/ 667427 h 845197"/>
                <a:gd name="connsiteX10" fmla="*/ 130 w 1396544"/>
                <a:gd name="connsiteY10" fmla="*/ 176333 h 845197"/>
                <a:gd name="connsiteX0" fmla="*/ 130 w 1448398"/>
                <a:gd name="connsiteY0" fmla="*/ 249724 h 918588"/>
                <a:gd name="connsiteX1" fmla="*/ 202213 w 1448398"/>
                <a:gd name="connsiteY1" fmla="*/ 209496 h 918588"/>
                <a:gd name="connsiteX2" fmla="*/ 1426544 w 1448398"/>
                <a:gd name="connsiteY2" fmla="*/ 366 h 918588"/>
                <a:gd name="connsiteX3" fmla="*/ 1385155 w 1448398"/>
                <a:gd name="connsiteY3" fmla="*/ 96465 h 918588"/>
                <a:gd name="connsiteX4" fmla="*/ 820133 w 1448398"/>
                <a:gd name="connsiteY4" fmla="*/ 374511 h 918588"/>
                <a:gd name="connsiteX5" fmla="*/ 668465 w 1448398"/>
                <a:gd name="connsiteY5" fmla="*/ 591948 h 918588"/>
                <a:gd name="connsiteX6" fmla="*/ 673891 w 1448398"/>
                <a:gd name="connsiteY6" fmla="*/ 740782 h 918588"/>
                <a:gd name="connsiteX7" fmla="*/ 576331 w 1448398"/>
                <a:gd name="connsiteY7" fmla="*/ 907893 h 918588"/>
                <a:gd name="connsiteX8" fmla="*/ 111246 w 1448398"/>
                <a:gd name="connsiteY8" fmla="*/ 918588 h 918588"/>
                <a:gd name="connsiteX9" fmla="*/ 13687 w 1448398"/>
                <a:gd name="connsiteY9" fmla="*/ 740818 h 918588"/>
                <a:gd name="connsiteX10" fmla="*/ 130 w 1448398"/>
                <a:gd name="connsiteY10" fmla="*/ 249724 h 918588"/>
                <a:gd name="connsiteX0" fmla="*/ 130 w 1802853"/>
                <a:gd name="connsiteY0" fmla="*/ 252165 h 921029"/>
                <a:gd name="connsiteX1" fmla="*/ 202213 w 1802853"/>
                <a:gd name="connsiteY1" fmla="*/ 211937 h 921029"/>
                <a:gd name="connsiteX2" fmla="*/ 1426544 w 1802853"/>
                <a:gd name="connsiteY2" fmla="*/ 2807 h 921029"/>
                <a:gd name="connsiteX3" fmla="*/ 1796033 w 1802853"/>
                <a:gd name="connsiteY3" fmla="*/ 73075 h 921029"/>
                <a:gd name="connsiteX4" fmla="*/ 820133 w 1802853"/>
                <a:gd name="connsiteY4" fmla="*/ 376952 h 921029"/>
                <a:gd name="connsiteX5" fmla="*/ 668465 w 1802853"/>
                <a:gd name="connsiteY5" fmla="*/ 594389 h 921029"/>
                <a:gd name="connsiteX6" fmla="*/ 673891 w 1802853"/>
                <a:gd name="connsiteY6" fmla="*/ 743223 h 921029"/>
                <a:gd name="connsiteX7" fmla="*/ 576331 w 1802853"/>
                <a:gd name="connsiteY7" fmla="*/ 910334 h 921029"/>
                <a:gd name="connsiteX8" fmla="*/ 111246 w 1802853"/>
                <a:gd name="connsiteY8" fmla="*/ 921029 h 921029"/>
                <a:gd name="connsiteX9" fmla="*/ 13687 w 1802853"/>
                <a:gd name="connsiteY9" fmla="*/ 743259 h 921029"/>
                <a:gd name="connsiteX10" fmla="*/ 130 w 1802853"/>
                <a:gd name="connsiteY10" fmla="*/ 252165 h 921029"/>
                <a:gd name="connsiteX0" fmla="*/ 130 w 1802853"/>
                <a:gd name="connsiteY0" fmla="*/ 236958 h 905822"/>
                <a:gd name="connsiteX1" fmla="*/ 202213 w 1802853"/>
                <a:gd name="connsiteY1" fmla="*/ 196730 h 905822"/>
                <a:gd name="connsiteX2" fmla="*/ 1532986 w 1802853"/>
                <a:gd name="connsiteY2" fmla="*/ 10969 h 905822"/>
                <a:gd name="connsiteX3" fmla="*/ 1796033 w 1802853"/>
                <a:gd name="connsiteY3" fmla="*/ 57868 h 905822"/>
                <a:gd name="connsiteX4" fmla="*/ 820133 w 1802853"/>
                <a:gd name="connsiteY4" fmla="*/ 361745 h 905822"/>
                <a:gd name="connsiteX5" fmla="*/ 668465 w 1802853"/>
                <a:gd name="connsiteY5" fmla="*/ 579182 h 905822"/>
                <a:gd name="connsiteX6" fmla="*/ 673891 w 1802853"/>
                <a:gd name="connsiteY6" fmla="*/ 728016 h 905822"/>
                <a:gd name="connsiteX7" fmla="*/ 576331 w 1802853"/>
                <a:gd name="connsiteY7" fmla="*/ 895127 h 905822"/>
                <a:gd name="connsiteX8" fmla="*/ 111246 w 1802853"/>
                <a:gd name="connsiteY8" fmla="*/ 905822 h 905822"/>
                <a:gd name="connsiteX9" fmla="*/ 13687 w 1802853"/>
                <a:gd name="connsiteY9" fmla="*/ 728052 h 905822"/>
                <a:gd name="connsiteX10" fmla="*/ 130 w 1802853"/>
                <a:gd name="connsiteY10" fmla="*/ 236958 h 905822"/>
                <a:gd name="connsiteX0" fmla="*/ 130 w 1802853"/>
                <a:gd name="connsiteY0" fmla="*/ 236958 h 905822"/>
                <a:gd name="connsiteX1" fmla="*/ 863834 w 1802853"/>
                <a:gd name="connsiteY1" fmla="*/ 143995 h 905822"/>
                <a:gd name="connsiteX2" fmla="*/ 1532986 w 1802853"/>
                <a:gd name="connsiteY2" fmla="*/ 10969 h 905822"/>
                <a:gd name="connsiteX3" fmla="*/ 1796033 w 1802853"/>
                <a:gd name="connsiteY3" fmla="*/ 57868 h 905822"/>
                <a:gd name="connsiteX4" fmla="*/ 820133 w 1802853"/>
                <a:gd name="connsiteY4" fmla="*/ 361745 h 905822"/>
                <a:gd name="connsiteX5" fmla="*/ 668465 w 1802853"/>
                <a:gd name="connsiteY5" fmla="*/ 579182 h 905822"/>
                <a:gd name="connsiteX6" fmla="*/ 673891 w 1802853"/>
                <a:gd name="connsiteY6" fmla="*/ 728016 h 905822"/>
                <a:gd name="connsiteX7" fmla="*/ 576331 w 1802853"/>
                <a:gd name="connsiteY7" fmla="*/ 895127 h 905822"/>
                <a:gd name="connsiteX8" fmla="*/ 111246 w 1802853"/>
                <a:gd name="connsiteY8" fmla="*/ 905822 h 905822"/>
                <a:gd name="connsiteX9" fmla="*/ 13687 w 1802853"/>
                <a:gd name="connsiteY9" fmla="*/ 728052 h 905822"/>
                <a:gd name="connsiteX10" fmla="*/ 130 w 1802853"/>
                <a:gd name="connsiteY10" fmla="*/ 236958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116648 w 1792283"/>
                <a:gd name="connsiteY0" fmla="*/ 425522 h 905822"/>
                <a:gd name="connsiteX1" fmla="*/ 853264 w 1792283"/>
                <a:gd name="connsiteY1" fmla="*/ 143995 h 905822"/>
                <a:gd name="connsiteX2" fmla="*/ 1522416 w 1792283"/>
                <a:gd name="connsiteY2" fmla="*/ 10969 h 905822"/>
                <a:gd name="connsiteX3" fmla="*/ 1785463 w 1792283"/>
                <a:gd name="connsiteY3" fmla="*/ 57868 h 905822"/>
                <a:gd name="connsiteX4" fmla="*/ 809563 w 1792283"/>
                <a:gd name="connsiteY4" fmla="*/ 361745 h 905822"/>
                <a:gd name="connsiteX5" fmla="*/ 657895 w 1792283"/>
                <a:gd name="connsiteY5" fmla="*/ 579182 h 905822"/>
                <a:gd name="connsiteX6" fmla="*/ 606198 w 1792283"/>
                <a:gd name="connsiteY6" fmla="*/ 722778 h 905822"/>
                <a:gd name="connsiteX7" fmla="*/ 565761 w 1792283"/>
                <a:gd name="connsiteY7" fmla="*/ 895127 h 905822"/>
                <a:gd name="connsiteX8" fmla="*/ 100676 w 1792283"/>
                <a:gd name="connsiteY8" fmla="*/ 905822 h 905822"/>
                <a:gd name="connsiteX9" fmla="*/ 3117 w 1792283"/>
                <a:gd name="connsiteY9" fmla="*/ 728052 h 905822"/>
                <a:gd name="connsiteX10" fmla="*/ 116648 w 1792283"/>
                <a:gd name="connsiteY10" fmla="*/ 425522 h 905822"/>
                <a:gd name="connsiteX0" fmla="*/ 114041 w 1789676"/>
                <a:gd name="connsiteY0" fmla="*/ 42552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14041 w 1789676"/>
                <a:gd name="connsiteY10" fmla="*/ 425522 h 905822"/>
                <a:gd name="connsiteX0" fmla="*/ 114041 w 1789676"/>
                <a:gd name="connsiteY0" fmla="*/ 42552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14041 w 1789676"/>
                <a:gd name="connsiteY10" fmla="*/ 425522 h 905822"/>
                <a:gd name="connsiteX0" fmla="*/ 114041 w 1789676"/>
                <a:gd name="connsiteY0" fmla="*/ 42552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14911 w 1789676"/>
                <a:gd name="connsiteY5" fmla="*/ 557334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14041 w 1789676"/>
                <a:gd name="connsiteY10" fmla="*/ 425522 h 905822"/>
                <a:gd name="connsiteX0" fmla="*/ 114041 w 1789676"/>
                <a:gd name="connsiteY0" fmla="*/ 42552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14911 w 1789676"/>
                <a:gd name="connsiteY5" fmla="*/ 557334 h 905822"/>
                <a:gd name="connsiteX6" fmla="*/ 579043 w 1789676"/>
                <a:gd name="connsiteY6" fmla="*/ 752281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14041 w 1789676"/>
                <a:gd name="connsiteY10" fmla="*/ 425522 h 905822"/>
                <a:gd name="connsiteX0" fmla="*/ 145471 w 1789676"/>
                <a:gd name="connsiteY0" fmla="*/ 451083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14911 w 1789676"/>
                <a:gd name="connsiteY5" fmla="*/ 557334 h 905822"/>
                <a:gd name="connsiteX6" fmla="*/ 579043 w 1789676"/>
                <a:gd name="connsiteY6" fmla="*/ 752281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45471 w 1789676"/>
                <a:gd name="connsiteY10" fmla="*/ 451083 h 905822"/>
                <a:gd name="connsiteX0" fmla="*/ 145471 w 1789676"/>
                <a:gd name="connsiteY0" fmla="*/ 451083 h 905822"/>
                <a:gd name="connsiteX1" fmla="*/ 576501 w 1789676"/>
                <a:gd name="connsiteY1" fmla="*/ 209581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14911 w 1789676"/>
                <a:gd name="connsiteY5" fmla="*/ 557334 h 905822"/>
                <a:gd name="connsiteX6" fmla="*/ 579043 w 1789676"/>
                <a:gd name="connsiteY6" fmla="*/ 752281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45471 w 1789676"/>
                <a:gd name="connsiteY10" fmla="*/ 451083 h 90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9676" h="905822">
                  <a:moveTo>
                    <a:pt x="145471" y="451083"/>
                  </a:moveTo>
                  <a:cubicBezTo>
                    <a:pt x="176892" y="362529"/>
                    <a:pt x="499164" y="216707"/>
                    <a:pt x="576501" y="209581"/>
                  </a:cubicBezTo>
                  <a:cubicBezTo>
                    <a:pt x="637684" y="198693"/>
                    <a:pt x="1461847" y="3842"/>
                    <a:pt x="1519809" y="10969"/>
                  </a:cubicBezTo>
                  <a:cubicBezTo>
                    <a:pt x="1596639" y="8314"/>
                    <a:pt x="1747900" y="-31101"/>
                    <a:pt x="1782856" y="57868"/>
                  </a:cubicBezTo>
                  <a:cubicBezTo>
                    <a:pt x="1879157" y="92962"/>
                    <a:pt x="925500" y="254359"/>
                    <a:pt x="806956" y="361745"/>
                  </a:cubicBezTo>
                  <a:cubicBezTo>
                    <a:pt x="701693" y="444870"/>
                    <a:pt x="639285" y="496289"/>
                    <a:pt x="614911" y="557334"/>
                  </a:cubicBezTo>
                  <a:cubicBezTo>
                    <a:pt x="590537" y="618379"/>
                    <a:pt x="579450" y="692959"/>
                    <a:pt x="579043" y="752281"/>
                  </a:cubicBezTo>
                  <a:cubicBezTo>
                    <a:pt x="552550" y="839078"/>
                    <a:pt x="628848" y="895127"/>
                    <a:pt x="563154" y="895127"/>
                  </a:cubicBezTo>
                  <a:lnTo>
                    <a:pt x="98069" y="905822"/>
                  </a:lnTo>
                  <a:cubicBezTo>
                    <a:pt x="32375" y="905822"/>
                    <a:pt x="-4837" y="879304"/>
                    <a:pt x="510" y="728052"/>
                  </a:cubicBezTo>
                  <a:cubicBezTo>
                    <a:pt x="71800" y="560429"/>
                    <a:pt x="-17578" y="637509"/>
                    <a:pt x="145471" y="451083"/>
                  </a:cubicBezTo>
                  <a:close/>
                </a:path>
              </a:pathLst>
            </a:custGeom>
            <a:solidFill>
              <a:srgbClr val="97DBFF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9C7372-CADD-1545-A63B-92DE3BAFF406}"/>
              </a:ext>
            </a:extLst>
          </p:cNvPr>
          <p:cNvGrpSpPr/>
          <p:nvPr/>
        </p:nvGrpSpPr>
        <p:grpSpPr>
          <a:xfrm>
            <a:off x="6822594" y="1921772"/>
            <a:ext cx="1606182" cy="1650062"/>
            <a:chOff x="5992967" y="4525519"/>
            <a:chExt cx="10213088" cy="9649038"/>
          </a:xfrm>
        </p:grpSpPr>
        <p:sp>
          <p:nvSpPr>
            <p:cNvPr id="154" name="Oval 6">
              <a:extLst>
                <a:ext uri="{FF2B5EF4-FFF2-40B4-BE49-F238E27FC236}">
                  <a16:creationId xmlns:a16="http://schemas.microsoft.com/office/drawing/2014/main" id="{6C34F8CA-4A43-FB4A-950C-B54F8FA725E0}"/>
                </a:ext>
              </a:extLst>
            </p:cNvPr>
            <p:cNvSpPr/>
            <p:nvPr/>
          </p:nvSpPr>
          <p:spPr>
            <a:xfrm>
              <a:off x="5992967" y="4525519"/>
              <a:ext cx="10213088" cy="9649038"/>
            </a:xfrm>
            <a:custGeom>
              <a:avLst/>
              <a:gdLst>
                <a:gd name="connsiteX0" fmla="*/ 0 w 8229600"/>
                <a:gd name="connsiteY0" fmla="*/ 4495800 h 8991600"/>
                <a:gd name="connsiteX1" fmla="*/ 4114800 w 8229600"/>
                <a:gd name="connsiteY1" fmla="*/ 0 h 8991600"/>
                <a:gd name="connsiteX2" fmla="*/ 8229600 w 8229600"/>
                <a:gd name="connsiteY2" fmla="*/ 4495800 h 8991600"/>
                <a:gd name="connsiteX3" fmla="*/ 4114800 w 8229600"/>
                <a:gd name="connsiteY3" fmla="*/ 8991600 h 8991600"/>
                <a:gd name="connsiteX4" fmla="*/ 0 w 8229600"/>
                <a:gd name="connsiteY4" fmla="*/ 4495800 h 8991600"/>
                <a:gd name="connsiteX0" fmla="*/ 0 w 8585200"/>
                <a:gd name="connsiteY0" fmla="*/ 4502675 h 9003193"/>
                <a:gd name="connsiteX1" fmla="*/ 4114800 w 8585200"/>
                <a:gd name="connsiteY1" fmla="*/ 6875 h 9003193"/>
                <a:gd name="connsiteX2" fmla="*/ 8585200 w 8585200"/>
                <a:gd name="connsiteY2" fmla="*/ 3791475 h 9003193"/>
                <a:gd name="connsiteX3" fmla="*/ 4114800 w 8585200"/>
                <a:gd name="connsiteY3" fmla="*/ 8998475 h 9003193"/>
                <a:gd name="connsiteX4" fmla="*/ 0 w 8585200"/>
                <a:gd name="connsiteY4" fmla="*/ 4502675 h 9003193"/>
                <a:gd name="connsiteX0" fmla="*/ 177 w 8585377"/>
                <a:gd name="connsiteY0" fmla="*/ 4502675 h 8240574"/>
                <a:gd name="connsiteX1" fmla="*/ 4114977 w 8585377"/>
                <a:gd name="connsiteY1" fmla="*/ 6875 h 8240574"/>
                <a:gd name="connsiteX2" fmla="*/ 8585377 w 8585377"/>
                <a:gd name="connsiteY2" fmla="*/ 3791475 h 8240574"/>
                <a:gd name="connsiteX3" fmla="*/ 4267377 w 8585377"/>
                <a:gd name="connsiteY3" fmla="*/ 8236475 h 8240574"/>
                <a:gd name="connsiteX4" fmla="*/ 177 w 8585377"/>
                <a:gd name="connsiteY4" fmla="*/ 4502675 h 8240574"/>
                <a:gd name="connsiteX0" fmla="*/ 177 w 8585377"/>
                <a:gd name="connsiteY0" fmla="*/ 4502675 h 8247751"/>
                <a:gd name="connsiteX1" fmla="*/ 4114977 w 8585377"/>
                <a:gd name="connsiteY1" fmla="*/ 6875 h 8247751"/>
                <a:gd name="connsiteX2" fmla="*/ 8585377 w 8585377"/>
                <a:gd name="connsiteY2" fmla="*/ 3791475 h 8247751"/>
                <a:gd name="connsiteX3" fmla="*/ 4267377 w 8585377"/>
                <a:gd name="connsiteY3" fmla="*/ 8236475 h 8247751"/>
                <a:gd name="connsiteX4" fmla="*/ 177 w 8585377"/>
                <a:gd name="connsiteY4" fmla="*/ 4502675 h 8247751"/>
                <a:gd name="connsiteX0" fmla="*/ 59058 w 8644258"/>
                <a:gd name="connsiteY0" fmla="*/ 4502675 h 8247751"/>
                <a:gd name="connsiteX1" fmla="*/ 4173858 w 8644258"/>
                <a:gd name="connsiteY1" fmla="*/ 6875 h 8247751"/>
                <a:gd name="connsiteX2" fmla="*/ 8644258 w 8644258"/>
                <a:gd name="connsiteY2" fmla="*/ 3791475 h 8247751"/>
                <a:gd name="connsiteX3" fmla="*/ 4326258 w 8644258"/>
                <a:gd name="connsiteY3" fmla="*/ 8236475 h 8247751"/>
                <a:gd name="connsiteX4" fmla="*/ 59058 w 8644258"/>
                <a:gd name="connsiteY4" fmla="*/ 4502675 h 8247751"/>
                <a:gd name="connsiteX0" fmla="*/ 125166 w 8710366"/>
                <a:gd name="connsiteY0" fmla="*/ 4516865 h 8261941"/>
                <a:gd name="connsiteX1" fmla="*/ 4239966 w 8710366"/>
                <a:gd name="connsiteY1" fmla="*/ 21065 h 8261941"/>
                <a:gd name="connsiteX2" fmla="*/ 8710366 w 8710366"/>
                <a:gd name="connsiteY2" fmla="*/ 3805665 h 8261941"/>
                <a:gd name="connsiteX3" fmla="*/ 4392366 w 8710366"/>
                <a:gd name="connsiteY3" fmla="*/ 8250665 h 8261941"/>
                <a:gd name="connsiteX4" fmla="*/ 125166 w 8710366"/>
                <a:gd name="connsiteY4" fmla="*/ 4516865 h 8261941"/>
                <a:gd name="connsiteX0" fmla="*/ 56752 w 8641952"/>
                <a:gd name="connsiteY0" fmla="*/ 4586198 h 8331274"/>
                <a:gd name="connsiteX1" fmla="*/ 4171552 w 8641952"/>
                <a:gd name="connsiteY1" fmla="*/ 90398 h 8331274"/>
                <a:gd name="connsiteX2" fmla="*/ 8641952 w 8641952"/>
                <a:gd name="connsiteY2" fmla="*/ 3874998 h 8331274"/>
                <a:gd name="connsiteX3" fmla="*/ 4323952 w 8641952"/>
                <a:gd name="connsiteY3" fmla="*/ 8319998 h 8331274"/>
                <a:gd name="connsiteX4" fmla="*/ 56752 w 8641952"/>
                <a:gd name="connsiteY4" fmla="*/ 4586198 h 8331274"/>
                <a:gd name="connsiteX0" fmla="*/ 59058 w 8644258"/>
                <a:gd name="connsiteY0" fmla="*/ 4524349 h 8292956"/>
                <a:gd name="connsiteX1" fmla="*/ 4173858 w 8644258"/>
                <a:gd name="connsiteY1" fmla="*/ 28549 h 8292956"/>
                <a:gd name="connsiteX2" fmla="*/ 8644258 w 8644258"/>
                <a:gd name="connsiteY2" fmla="*/ 3254349 h 8292956"/>
                <a:gd name="connsiteX3" fmla="*/ 4326258 w 8644258"/>
                <a:gd name="connsiteY3" fmla="*/ 8258149 h 8292956"/>
                <a:gd name="connsiteX4" fmla="*/ 59058 w 8644258"/>
                <a:gd name="connsiteY4" fmla="*/ 4524349 h 8292956"/>
                <a:gd name="connsiteX0" fmla="*/ 59058 w 8797541"/>
                <a:gd name="connsiteY0" fmla="*/ 4524349 h 8292956"/>
                <a:gd name="connsiteX1" fmla="*/ 4173858 w 8797541"/>
                <a:gd name="connsiteY1" fmla="*/ 28549 h 8292956"/>
                <a:gd name="connsiteX2" fmla="*/ 8644258 w 8797541"/>
                <a:gd name="connsiteY2" fmla="*/ 3254349 h 8292956"/>
                <a:gd name="connsiteX3" fmla="*/ 4326258 w 8797541"/>
                <a:gd name="connsiteY3" fmla="*/ 8258149 h 8292956"/>
                <a:gd name="connsiteX4" fmla="*/ 59058 w 8797541"/>
                <a:gd name="connsiteY4" fmla="*/ 4524349 h 8292956"/>
                <a:gd name="connsiteX0" fmla="*/ 59058 w 8966476"/>
                <a:gd name="connsiteY0" fmla="*/ 4508795 h 8277402"/>
                <a:gd name="connsiteX1" fmla="*/ 4173858 w 8966476"/>
                <a:gd name="connsiteY1" fmla="*/ 12995 h 8277402"/>
                <a:gd name="connsiteX2" fmla="*/ 8644258 w 8966476"/>
                <a:gd name="connsiteY2" fmla="*/ 3238795 h 8277402"/>
                <a:gd name="connsiteX3" fmla="*/ 8137141 w 8966476"/>
                <a:gd name="connsiteY3" fmla="*/ 6058195 h 8277402"/>
                <a:gd name="connsiteX4" fmla="*/ 4326258 w 8966476"/>
                <a:gd name="connsiteY4" fmla="*/ 8242595 h 8277402"/>
                <a:gd name="connsiteX5" fmla="*/ 59058 w 8966476"/>
                <a:gd name="connsiteY5" fmla="*/ 4508795 h 8277402"/>
                <a:gd name="connsiteX0" fmla="*/ 58926 w 8929801"/>
                <a:gd name="connsiteY0" fmla="*/ 4601802 h 8370409"/>
                <a:gd name="connsiteX1" fmla="*/ 4173726 w 8929801"/>
                <a:gd name="connsiteY1" fmla="*/ 106002 h 8370409"/>
                <a:gd name="connsiteX2" fmla="*/ 8593326 w 8929801"/>
                <a:gd name="connsiteY2" fmla="*/ 1807802 h 8370409"/>
                <a:gd name="connsiteX3" fmla="*/ 8137009 w 8929801"/>
                <a:gd name="connsiteY3" fmla="*/ 6151202 h 8370409"/>
                <a:gd name="connsiteX4" fmla="*/ 4326126 w 8929801"/>
                <a:gd name="connsiteY4" fmla="*/ 8335602 h 8370409"/>
                <a:gd name="connsiteX5" fmla="*/ 58926 w 8929801"/>
                <a:gd name="connsiteY5" fmla="*/ 4601802 h 8370409"/>
                <a:gd name="connsiteX0" fmla="*/ 52354 w 8805473"/>
                <a:gd name="connsiteY0" fmla="*/ 4800018 h 8568625"/>
                <a:gd name="connsiteX1" fmla="*/ 4167154 w 8805473"/>
                <a:gd name="connsiteY1" fmla="*/ 304218 h 8568625"/>
                <a:gd name="connsiteX2" fmla="*/ 5765018 w 8805473"/>
                <a:gd name="connsiteY2" fmla="*/ 582061 h 8568625"/>
                <a:gd name="connsiteX3" fmla="*/ 8586754 w 8805473"/>
                <a:gd name="connsiteY3" fmla="*/ 2006018 h 8568625"/>
                <a:gd name="connsiteX4" fmla="*/ 8130437 w 8805473"/>
                <a:gd name="connsiteY4" fmla="*/ 6349418 h 8568625"/>
                <a:gd name="connsiteX5" fmla="*/ 4319554 w 8805473"/>
                <a:gd name="connsiteY5" fmla="*/ 8533818 h 8568625"/>
                <a:gd name="connsiteX6" fmla="*/ 52354 w 8805473"/>
                <a:gd name="connsiteY6" fmla="*/ 4800018 h 8568625"/>
                <a:gd name="connsiteX0" fmla="*/ 52354 w 8711906"/>
                <a:gd name="connsiteY0" fmla="*/ 4764550 h 8533157"/>
                <a:gd name="connsiteX1" fmla="*/ 4167154 w 8711906"/>
                <a:gd name="connsiteY1" fmla="*/ 268750 h 8533157"/>
                <a:gd name="connsiteX2" fmla="*/ 5765018 w 8711906"/>
                <a:gd name="connsiteY2" fmla="*/ 546593 h 8533157"/>
                <a:gd name="connsiteX3" fmla="*/ 7043022 w 8711906"/>
                <a:gd name="connsiteY3" fmla="*/ 546593 h 8533157"/>
                <a:gd name="connsiteX4" fmla="*/ 8586754 w 8711906"/>
                <a:gd name="connsiteY4" fmla="*/ 1970550 h 8533157"/>
                <a:gd name="connsiteX5" fmla="*/ 8130437 w 8711906"/>
                <a:gd name="connsiteY5" fmla="*/ 6313950 h 8533157"/>
                <a:gd name="connsiteX6" fmla="*/ 4319554 w 8711906"/>
                <a:gd name="connsiteY6" fmla="*/ 8498350 h 8533157"/>
                <a:gd name="connsiteX7" fmla="*/ 52354 w 8711906"/>
                <a:gd name="connsiteY7" fmla="*/ 4764550 h 8533157"/>
                <a:gd name="connsiteX0" fmla="*/ 52354 w 8679040"/>
                <a:gd name="connsiteY0" fmla="*/ 4764550 h 8533157"/>
                <a:gd name="connsiteX1" fmla="*/ 4167154 w 8679040"/>
                <a:gd name="connsiteY1" fmla="*/ 268750 h 8533157"/>
                <a:gd name="connsiteX2" fmla="*/ 5765018 w 8679040"/>
                <a:gd name="connsiteY2" fmla="*/ 546593 h 8533157"/>
                <a:gd name="connsiteX3" fmla="*/ 7043022 w 8679040"/>
                <a:gd name="connsiteY3" fmla="*/ 546593 h 8533157"/>
                <a:gd name="connsiteX4" fmla="*/ 7496504 w 8679040"/>
                <a:gd name="connsiteY4" fmla="*/ 1214301 h 8533157"/>
                <a:gd name="connsiteX5" fmla="*/ 8586754 w 8679040"/>
                <a:gd name="connsiteY5" fmla="*/ 1970550 h 8533157"/>
                <a:gd name="connsiteX6" fmla="*/ 8130437 w 8679040"/>
                <a:gd name="connsiteY6" fmla="*/ 6313950 h 8533157"/>
                <a:gd name="connsiteX7" fmla="*/ 4319554 w 8679040"/>
                <a:gd name="connsiteY7" fmla="*/ 8498350 h 8533157"/>
                <a:gd name="connsiteX8" fmla="*/ 52354 w 8679040"/>
                <a:gd name="connsiteY8" fmla="*/ 4764550 h 8533157"/>
                <a:gd name="connsiteX0" fmla="*/ 52354 w 9236872"/>
                <a:gd name="connsiteY0" fmla="*/ 4764550 h 8533157"/>
                <a:gd name="connsiteX1" fmla="*/ 4167154 w 9236872"/>
                <a:gd name="connsiteY1" fmla="*/ 268750 h 8533157"/>
                <a:gd name="connsiteX2" fmla="*/ 5765018 w 9236872"/>
                <a:gd name="connsiteY2" fmla="*/ 546593 h 8533157"/>
                <a:gd name="connsiteX3" fmla="*/ 7043022 w 9236872"/>
                <a:gd name="connsiteY3" fmla="*/ 546593 h 8533157"/>
                <a:gd name="connsiteX4" fmla="*/ 7496504 w 9236872"/>
                <a:gd name="connsiteY4" fmla="*/ 1214301 h 8533157"/>
                <a:gd name="connsiteX5" fmla="*/ 8586754 w 9236872"/>
                <a:gd name="connsiteY5" fmla="*/ 1970550 h 8533157"/>
                <a:gd name="connsiteX6" fmla="*/ 9227979 w 9236872"/>
                <a:gd name="connsiteY6" fmla="*/ 2866000 h 8533157"/>
                <a:gd name="connsiteX7" fmla="*/ 8130437 w 9236872"/>
                <a:gd name="connsiteY7" fmla="*/ 6313950 h 8533157"/>
                <a:gd name="connsiteX8" fmla="*/ 4319554 w 9236872"/>
                <a:gd name="connsiteY8" fmla="*/ 8498350 h 8533157"/>
                <a:gd name="connsiteX9" fmla="*/ 52354 w 9236872"/>
                <a:gd name="connsiteY9" fmla="*/ 4764550 h 8533157"/>
                <a:gd name="connsiteX0" fmla="*/ 52354 w 9235604"/>
                <a:gd name="connsiteY0" fmla="*/ 4764550 h 8533157"/>
                <a:gd name="connsiteX1" fmla="*/ 4167154 w 9235604"/>
                <a:gd name="connsiteY1" fmla="*/ 268750 h 8533157"/>
                <a:gd name="connsiteX2" fmla="*/ 5765018 w 9235604"/>
                <a:gd name="connsiteY2" fmla="*/ 546593 h 8533157"/>
                <a:gd name="connsiteX3" fmla="*/ 7043022 w 9235604"/>
                <a:gd name="connsiteY3" fmla="*/ 546593 h 8533157"/>
                <a:gd name="connsiteX4" fmla="*/ 7496504 w 9235604"/>
                <a:gd name="connsiteY4" fmla="*/ 1214301 h 8533157"/>
                <a:gd name="connsiteX5" fmla="*/ 8504300 w 9235604"/>
                <a:gd name="connsiteY5" fmla="*/ 1548841 h 8533157"/>
                <a:gd name="connsiteX6" fmla="*/ 9227979 w 9235604"/>
                <a:gd name="connsiteY6" fmla="*/ 2866000 h 8533157"/>
                <a:gd name="connsiteX7" fmla="*/ 8130437 w 9235604"/>
                <a:gd name="connsiteY7" fmla="*/ 6313950 h 8533157"/>
                <a:gd name="connsiteX8" fmla="*/ 4319554 w 9235604"/>
                <a:gd name="connsiteY8" fmla="*/ 8498350 h 8533157"/>
                <a:gd name="connsiteX9" fmla="*/ 52354 w 9235604"/>
                <a:gd name="connsiteY9" fmla="*/ 4764550 h 8533157"/>
                <a:gd name="connsiteX0" fmla="*/ 52354 w 9249574"/>
                <a:gd name="connsiteY0" fmla="*/ 4764550 h 8533157"/>
                <a:gd name="connsiteX1" fmla="*/ 4167154 w 9249574"/>
                <a:gd name="connsiteY1" fmla="*/ 268750 h 8533157"/>
                <a:gd name="connsiteX2" fmla="*/ 5765018 w 9249574"/>
                <a:gd name="connsiteY2" fmla="*/ 546593 h 8533157"/>
                <a:gd name="connsiteX3" fmla="*/ 7043022 w 9249574"/>
                <a:gd name="connsiteY3" fmla="*/ 546593 h 8533157"/>
                <a:gd name="connsiteX4" fmla="*/ 7496504 w 9249574"/>
                <a:gd name="connsiteY4" fmla="*/ 1214301 h 8533157"/>
                <a:gd name="connsiteX5" fmla="*/ 8504300 w 9249574"/>
                <a:gd name="connsiteY5" fmla="*/ 1548841 h 8533157"/>
                <a:gd name="connsiteX6" fmla="*/ 8674887 w 9249574"/>
                <a:gd name="connsiteY6" fmla="*/ 2268688 h 8533157"/>
                <a:gd name="connsiteX7" fmla="*/ 9227979 w 9249574"/>
                <a:gd name="connsiteY7" fmla="*/ 2866000 h 8533157"/>
                <a:gd name="connsiteX8" fmla="*/ 8130437 w 9249574"/>
                <a:gd name="connsiteY8" fmla="*/ 6313950 h 8533157"/>
                <a:gd name="connsiteX9" fmla="*/ 4319554 w 9249574"/>
                <a:gd name="connsiteY9" fmla="*/ 8498350 h 8533157"/>
                <a:gd name="connsiteX10" fmla="*/ 52354 w 9249574"/>
                <a:gd name="connsiteY10" fmla="*/ 4764550 h 8533157"/>
                <a:gd name="connsiteX0" fmla="*/ 52354 w 9238797"/>
                <a:gd name="connsiteY0" fmla="*/ 4764550 h 8533157"/>
                <a:gd name="connsiteX1" fmla="*/ 4167154 w 9238797"/>
                <a:gd name="connsiteY1" fmla="*/ 268750 h 8533157"/>
                <a:gd name="connsiteX2" fmla="*/ 5765018 w 9238797"/>
                <a:gd name="connsiteY2" fmla="*/ 546593 h 8533157"/>
                <a:gd name="connsiteX3" fmla="*/ 7043022 w 9238797"/>
                <a:gd name="connsiteY3" fmla="*/ 546593 h 8533157"/>
                <a:gd name="connsiteX4" fmla="*/ 7496504 w 9238797"/>
                <a:gd name="connsiteY4" fmla="*/ 1214301 h 8533157"/>
                <a:gd name="connsiteX5" fmla="*/ 8504300 w 9238797"/>
                <a:gd name="connsiteY5" fmla="*/ 1548841 h 8533157"/>
                <a:gd name="connsiteX6" fmla="*/ 8674887 w 9238797"/>
                <a:gd name="connsiteY6" fmla="*/ 2268688 h 8533157"/>
                <a:gd name="connsiteX7" fmla="*/ 9227979 w 9238797"/>
                <a:gd name="connsiteY7" fmla="*/ 2866000 h 8533157"/>
                <a:gd name="connsiteX8" fmla="*/ 8839793 w 9238797"/>
                <a:gd name="connsiteY8" fmla="*/ 3533821 h 8533157"/>
                <a:gd name="connsiteX9" fmla="*/ 8130437 w 9238797"/>
                <a:gd name="connsiteY9" fmla="*/ 6313950 h 8533157"/>
                <a:gd name="connsiteX10" fmla="*/ 4319554 w 9238797"/>
                <a:gd name="connsiteY10" fmla="*/ 8498350 h 8533157"/>
                <a:gd name="connsiteX11" fmla="*/ 52354 w 9238797"/>
                <a:gd name="connsiteY11" fmla="*/ 4764550 h 8533157"/>
                <a:gd name="connsiteX0" fmla="*/ 52354 w 9236407"/>
                <a:gd name="connsiteY0" fmla="*/ 4764550 h 8533157"/>
                <a:gd name="connsiteX1" fmla="*/ 4167154 w 9236407"/>
                <a:gd name="connsiteY1" fmla="*/ 268750 h 8533157"/>
                <a:gd name="connsiteX2" fmla="*/ 5765018 w 9236407"/>
                <a:gd name="connsiteY2" fmla="*/ 546593 h 8533157"/>
                <a:gd name="connsiteX3" fmla="*/ 7043022 w 9236407"/>
                <a:gd name="connsiteY3" fmla="*/ 546593 h 8533157"/>
                <a:gd name="connsiteX4" fmla="*/ 7496504 w 9236407"/>
                <a:gd name="connsiteY4" fmla="*/ 1214301 h 8533157"/>
                <a:gd name="connsiteX5" fmla="*/ 8504300 w 9236407"/>
                <a:gd name="connsiteY5" fmla="*/ 1548841 h 8533157"/>
                <a:gd name="connsiteX6" fmla="*/ 8674887 w 9236407"/>
                <a:gd name="connsiteY6" fmla="*/ 2268688 h 8533157"/>
                <a:gd name="connsiteX7" fmla="*/ 9227979 w 9236407"/>
                <a:gd name="connsiteY7" fmla="*/ 2866000 h 8533157"/>
                <a:gd name="connsiteX8" fmla="*/ 8839793 w 9236407"/>
                <a:gd name="connsiteY8" fmla="*/ 3533821 h 8533157"/>
                <a:gd name="connsiteX9" fmla="*/ 9004699 w 9236407"/>
                <a:gd name="connsiteY9" fmla="*/ 4412381 h 8533157"/>
                <a:gd name="connsiteX10" fmla="*/ 8130437 w 9236407"/>
                <a:gd name="connsiteY10" fmla="*/ 6313950 h 8533157"/>
                <a:gd name="connsiteX11" fmla="*/ 4319554 w 9236407"/>
                <a:gd name="connsiteY11" fmla="*/ 8498350 h 8533157"/>
                <a:gd name="connsiteX12" fmla="*/ 52354 w 9236407"/>
                <a:gd name="connsiteY12" fmla="*/ 4764550 h 8533157"/>
                <a:gd name="connsiteX0" fmla="*/ 52354 w 9236401"/>
                <a:gd name="connsiteY0" fmla="*/ 4764550 h 8533157"/>
                <a:gd name="connsiteX1" fmla="*/ 4167154 w 9236401"/>
                <a:gd name="connsiteY1" fmla="*/ 268750 h 8533157"/>
                <a:gd name="connsiteX2" fmla="*/ 5765018 w 9236401"/>
                <a:gd name="connsiteY2" fmla="*/ 546593 h 8533157"/>
                <a:gd name="connsiteX3" fmla="*/ 7043022 w 9236401"/>
                <a:gd name="connsiteY3" fmla="*/ 546593 h 8533157"/>
                <a:gd name="connsiteX4" fmla="*/ 7496504 w 9236401"/>
                <a:gd name="connsiteY4" fmla="*/ 1214301 h 8533157"/>
                <a:gd name="connsiteX5" fmla="*/ 8504300 w 9236401"/>
                <a:gd name="connsiteY5" fmla="*/ 1548841 h 8533157"/>
                <a:gd name="connsiteX6" fmla="*/ 8674887 w 9236401"/>
                <a:gd name="connsiteY6" fmla="*/ 2268688 h 8533157"/>
                <a:gd name="connsiteX7" fmla="*/ 9227979 w 9236401"/>
                <a:gd name="connsiteY7" fmla="*/ 2866000 h 8533157"/>
                <a:gd name="connsiteX8" fmla="*/ 8839793 w 9236401"/>
                <a:gd name="connsiteY8" fmla="*/ 3533821 h 8533157"/>
                <a:gd name="connsiteX9" fmla="*/ 9004699 w 9236401"/>
                <a:gd name="connsiteY9" fmla="*/ 4412381 h 8533157"/>
                <a:gd name="connsiteX10" fmla="*/ 8468770 w 9236401"/>
                <a:gd name="connsiteY10" fmla="*/ 5009802 h 8533157"/>
                <a:gd name="connsiteX11" fmla="*/ 8130437 w 9236401"/>
                <a:gd name="connsiteY11" fmla="*/ 6313950 h 8533157"/>
                <a:gd name="connsiteX12" fmla="*/ 4319554 w 9236401"/>
                <a:gd name="connsiteY12" fmla="*/ 8498350 h 8533157"/>
                <a:gd name="connsiteX13" fmla="*/ 52354 w 9236401"/>
                <a:gd name="connsiteY13" fmla="*/ 4764550 h 8533157"/>
                <a:gd name="connsiteX0" fmla="*/ 52354 w 9236407"/>
                <a:gd name="connsiteY0" fmla="*/ 4764550 h 8533157"/>
                <a:gd name="connsiteX1" fmla="*/ 4167154 w 9236407"/>
                <a:gd name="connsiteY1" fmla="*/ 268750 h 8533157"/>
                <a:gd name="connsiteX2" fmla="*/ 5765018 w 9236407"/>
                <a:gd name="connsiteY2" fmla="*/ 546593 h 8533157"/>
                <a:gd name="connsiteX3" fmla="*/ 7043022 w 9236407"/>
                <a:gd name="connsiteY3" fmla="*/ 546593 h 8533157"/>
                <a:gd name="connsiteX4" fmla="*/ 7496504 w 9236407"/>
                <a:gd name="connsiteY4" fmla="*/ 1214301 h 8533157"/>
                <a:gd name="connsiteX5" fmla="*/ 8504300 w 9236407"/>
                <a:gd name="connsiteY5" fmla="*/ 1548841 h 8533157"/>
                <a:gd name="connsiteX6" fmla="*/ 8674887 w 9236407"/>
                <a:gd name="connsiteY6" fmla="*/ 2268688 h 8533157"/>
                <a:gd name="connsiteX7" fmla="*/ 9227979 w 9236407"/>
                <a:gd name="connsiteY7" fmla="*/ 2866000 h 8533157"/>
                <a:gd name="connsiteX8" fmla="*/ 8839793 w 9236407"/>
                <a:gd name="connsiteY8" fmla="*/ 3533821 h 8533157"/>
                <a:gd name="connsiteX9" fmla="*/ 9004699 w 9236407"/>
                <a:gd name="connsiteY9" fmla="*/ 4412381 h 8533157"/>
                <a:gd name="connsiteX10" fmla="*/ 8468770 w 9236407"/>
                <a:gd name="connsiteY10" fmla="*/ 5009802 h 8533157"/>
                <a:gd name="connsiteX11" fmla="*/ 8633676 w 9236407"/>
                <a:gd name="connsiteY11" fmla="*/ 5888363 h 8533157"/>
                <a:gd name="connsiteX12" fmla="*/ 8130437 w 9236407"/>
                <a:gd name="connsiteY12" fmla="*/ 6313950 h 8533157"/>
                <a:gd name="connsiteX13" fmla="*/ 4319554 w 9236407"/>
                <a:gd name="connsiteY13" fmla="*/ 8498350 h 8533157"/>
                <a:gd name="connsiteX14" fmla="*/ 52354 w 9236407"/>
                <a:gd name="connsiteY14" fmla="*/ 4764550 h 8533157"/>
                <a:gd name="connsiteX0" fmla="*/ 52354 w 9236401"/>
                <a:gd name="connsiteY0" fmla="*/ 4764550 h 8533157"/>
                <a:gd name="connsiteX1" fmla="*/ 4167154 w 9236401"/>
                <a:gd name="connsiteY1" fmla="*/ 268750 h 8533157"/>
                <a:gd name="connsiteX2" fmla="*/ 5765018 w 9236401"/>
                <a:gd name="connsiteY2" fmla="*/ 546593 h 8533157"/>
                <a:gd name="connsiteX3" fmla="*/ 7043022 w 9236401"/>
                <a:gd name="connsiteY3" fmla="*/ 546593 h 8533157"/>
                <a:gd name="connsiteX4" fmla="*/ 7496504 w 9236401"/>
                <a:gd name="connsiteY4" fmla="*/ 1214301 h 8533157"/>
                <a:gd name="connsiteX5" fmla="*/ 8504300 w 9236401"/>
                <a:gd name="connsiteY5" fmla="*/ 1548841 h 8533157"/>
                <a:gd name="connsiteX6" fmla="*/ 8674887 w 9236401"/>
                <a:gd name="connsiteY6" fmla="*/ 2268688 h 8533157"/>
                <a:gd name="connsiteX7" fmla="*/ 9227979 w 9236401"/>
                <a:gd name="connsiteY7" fmla="*/ 2866000 h 8533157"/>
                <a:gd name="connsiteX8" fmla="*/ 8839793 w 9236401"/>
                <a:gd name="connsiteY8" fmla="*/ 3533821 h 8533157"/>
                <a:gd name="connsiteX9" fmla="*/ 9004699 w 9236401"/>
                <a:gd name="connsiteY9" fmla="*/ 4412381 h 8533157"/>
                <a:gd name="connsiteX10" fmla="*/ 8468770 w 9236401"/>
                <a:gd name="connsiteY10" fmla="*/ 5009802 h 8533157"/>
                <a:gd name="connsiteX11" fmla="*/ 8633676 w 9236401"/>
                <a:gd name="connsiteY11" fmla="*/ 5888363 h 8533157"/>
                <a:gd name="connsiteX12" fmla="*/ 8130437 w 9236401"/>
                <a:gd name="connsiteY12" fmla="*/ 6313950 h 8533157"/>
                <a:gd name="connsiteX13" fmla="*/ 7932835 w 9236401"/>
                <a:gd name="connsiteY13" fmla="*/ 6450643 h 8533157"/>
                <a:gd name="connsiteX14" fmla="*/ 4319554 w 9236401"/>
                <a:gd name="connsiteY14" fmla="*/ 8498350 h 8533157"/>
                <a:gd name="connsiteX15" fmla="*/ 52354 w 9236401"/>
                <a:gd name="connsiteY15" fmla="*/ 4764550 h 8533157"/>
                <a:gd name="connsiteX0" fmla="*/ 52354 w 9236407"/>
                <a:gd name="connsiteY0" fmla="*/ 4764550 h 8562358"/>
                <a:gd name="connsiteX1" fmla="*/ 4167154 w 9236407"/>
                <a:gd name="connsiteY1" fmla="*/ 268750 h 8562358"/>
                <a:gd name="connsiteX2" fmla="*/ 5765018 w 9236407"/>
                <a:gd name="connsiteY2" fmla="*/ 546593 h 8562358"/>
                <a:gd name="connsiteX3" fmla="*/ 7043022 w 9236407"/>
                <a:gd name="connsiteY3" fmla="*/ 546593 h 8562358"/>
                <a:gd name="connsiteX4" fmla="*/ 7496504 w 9236407"/>
                <a:gd name="connsiteY4" fmla="*/ 1214301 h 8562358"/>
                <a:gd name="connsiteX5" fmla="*/ 8504300 w 9236407"/>
                <a:gd name="connsiteY5" fmla="*/ 1548841 h 8562358"/>
                <a:gd name="connsiteX6" fmla="*/ 8674887 w 9236407"/>
                <a:gd name="connsiteY6" fmla="*/ 2268688 h 8562358"/>
                <a:gd name="connsiteX7" fmla="*/ 9227979 w 9236407"/>
                <a:gd name="connsiteY7" fmla="*/ 2866000 h 8562358"/>
                <a:gd name="connsiteX8" fmla="*/ 8839793 w 9236407"/>
                <a:gd name="connsiteY8" fmla="*/ 3533821 h 8562358"/>
                <a:gd name="connsiteX9" fmla="*/ 9004699 w 9236407"/>
                <a:gd name="connsiteY9" fmla="*/ 4412381 h 8562358"/>
                <a:gd name="connsiteX10" fmla="*/ 8468770 w 9236407"/>
                <a:gd name="connsiteY10" fmla="*/ 5009802 h 8562358"/>
                <a:gd name="connsiteX11" fmla="*/ 8633676 w 9236407"/>
                <a:gd name="connsiteY11" fmla="*/ 5888363 h 8562358"/>
                <a:gd name="connsiteX12" fmla="*/ 8130437 w 9236407"/>
                <a:gd name="connsiteY12" fmla="*/ 6313950 h 8562358"/>
                <a:gd name="connsiteX13" fmla="*/ 7932835 w 9236407"/>
                <a:gd name="connsiteY13" fmla="*/ 6450643 h 8562358"/>
                <a:gd name="connsiteX14" fmla="*/ 7726712 w 9236407"/>
                <a:gd name="connsiteY14" fmla="*/ 7153495 h 8562358"/>
                <a:gd name="connsiteX15" fmla="*/ 4319554 w 9236407"/>
                <a:gd name="connsiteY15" fmla="*/ 8498350 h 8562358"/>
                <a:gd name="connsiteX16" fmla="*/ 52354 w 9236407"/>
                <a:gd name="connsiteY16" fmla="*/ 4764550 h 8562358"/>
                <a:gd name="connsiteX0" fmla="*/ 423 w 9184470"/>
                <a:gd name="connsiteY0" fmla="*/ 4642103 h 8439911"/>
                <a:gd name="connsiteX1" fmla="*/ 4005690 w 9184470"/>
                <a:gd name="connsiteY1" fmla="*/ 424261 h 8439911"/>
                <a:gd name="connsiteX2" fmla="*/ 4115223 w 9184470"/>
                <a:gd name="connsiteY2" fmla="*/ 146303 h 8439911"/>
                <a:gd name="connsiteX3" fmla="*/ 5713087 w 9184470"/>
                <a:gd name="connsiteY3" fmla="*/ 424146 h 8439911"/>
                <a:gd name="connsiteX4" fmla="*/ 6991091 w 9184470"/>
                <a:gd name="connsiteY4" fmla="*/ 424146 h 8439911"/>
                <a:gd name="connsiteX5" fmla="*/ 7444573 w 9184470"/>
                <a:gd name="connsiteY5" fmla="*/ 1091854 h 8439911"/>
                <a:gd name="connsiteX6" fmla="*/ 8452369 w 9184470"/>
                <a:gd name="connsiteY6" fmla="*/ 1426394 h 8439911"/>
                <a:gd name="connsiteX7" fmla="*/ 8622956 w 9184470"/>
                <a:gd name="connsiteY7" fmla="*/ 2146241 h 8439911"/>
                <a:gd name="connsiteX8" fmla="*/ 9176048 w 9184470"/>
                <a:gd name="connsiteY8" fmla="*/ 2743553 h 8439911"/>
                <a:gd name="connsiteX9" fmla="*/ 8787862 w 9184470"/>
                <a:gd name="connsiteY9" fmla="*/ 3411374 h 8439911"/>
                <a:gd name="connsiteX10" fmla="*/ 8952768 w 9184470"/>
                <a:gd name="connsiteY10" fmla="*/ 4289934 h 8439911"/>
                <a:gd name="connsiteX11" fmla="*/ 8416839 w 9184470"/>
                <a:gd name="connsiteY11" fmla="*/ 4887355 h 8439911"/>
                <a:gd name="connsiteX12" fmla="*/ 8581745 w 9184470"/>
                <a:gd name="connsiteY12" fmla="*/ 5765916 h 8439911"/>
                <a:gd name="connsiteX13" fmla="*/ 8078506 w 9184470"/>
                <a:gd name="connsiteY13" fmla="*/ 6191503 h 8439911"/>
                <a:gd name="connsiteX14" fmla="*/ 7880904 w 9184470"/>
                <a:gd name="connsiteY14" fmla="*/ 6328196 h 8439911"/>
                <a:gd name="connsiteX15" fmla="*/ 7674781 w 9184470"/>
                <a:gd name="connsiteY15" fmla="*/ 7031048 h 8439911"/>
                <a:gd name="connsiteX16" fmla="*/ 4267623 w 9184470"/>
                <a:gd name="connsiteY16" fmla="*/ 8375903 h 8439911"/>
                <a:gd name="connsiteX17" fmla="*/ 423 w 9184470"/>
                <a:gd name="connsiteY17" fmla="*/ 4642103 h 8439911"/>
                <a:gd name="connsiteX0" fmla="*/ 13009 w 9197062"/>
                <a:gd name="connsiteY0" fmla="*/ 4495799 h 8293607"/>
                <a:gd name="connsiteX1" fmla="*/ 2987630 w 9197062"/>
                <a:gd name="connsiteY1" fmla="*/ 453670 h 8293607"/>
                <a:gd name="connsiteX2" fmla="*/ 4018276 w 9197062"/>
                <a:gd name="connsiteY2" fmla="*/ 277957 h 8293607"/>
                <a:gd name="connsiteX3" fmla="*/ 4127809 w 9197062"/>
                <a:gd name="connsiteY3" fmla="*/ -1 h 8293607"/>
                <a:gd name="connsiteX4" fmla="*/ 5725673 w 9197062"/>
                <a:gd name="connsiteY4" fmla="*/ 277842 h 8293607"/>
                <a:gd name="connsiteX5" fmla="*/ 7003677 w 9197062"/>
                <a:gd name="connsiteY5" fmla="*/ 277842 h 8293607"/>
                <a:gd name="connsiteX6" fmla="*/ 7457159 w 9197062"/>
                <a:gd name="connsiteY6" fmla="*/ 945550 h 8293607"/>
                <a:gd name="connsiteX7" fmla="*/ 8464955 w 9197062"/>
                <a:gd name="connsiteY7" fmla="*/ 1280090 h 8293607"/>
                <a:gd name="connsiteX8" fmla="*/ 8635542 w 9197062"/>
                <a:gd name="connsiteY8" fmla="*/ 1999937 h 8293607"/>
                <a:gd name="connsiteX9" fmla="*/ 9188634 w 9197062"/>
                <a:gd name="connsiteY9" fmla="*/ 2597249 h 8293607"/>
                <a:gd name="connsiteX10" fmla="*/ 8800448 w 9197062"/>
                <a:gd name="connsiteY10" fmla="*/ 3265070 h 8293607"/>
                <a:gd name="connsiteX11" fmla="*/ 8965354 w 9197062"/>
                <a:gd name="connsiteY11" fmla="*/ 4143630 h 8293607"/>
                <a:gd name="connsiteX12" fmla="*/ 8429425 w 9197062"/>
                <a:gd name="connsiteY12" fmla="*/ 4741051 h 8293607"/>
                <a:gd name="connsiteX13" fmla="*/ 8594331 w 9197062"/>
                <a:gd name="connsiteY13" fmla="*/ 5619612 h 8293607"/>
                <a:gd name="connsiteX14" fmla="*/ 8091092 w 9197062"/>
                <a:gd name="connsiteY14" fmla="*/ 6045199 h 8293607"/>
                <a:gd name="connsiteX15" fmla="*/ 7893490 w 9197062"/>
                <a:gd name="connsiteY15" fmla="*/ 6181892 h 8293607"/>
                <a:gd name="connsiteX16" fmla="*/ 7687367 w 9197062"/>
                <a:gd name="connsiteY16" fmla="*/ 6884744 h 8293607"/>
                <a:gd name="connsiteX17" fmla="*/ 4280209 w 9197062"/>
                <a:gd name="connsiteY17" fmla="*/ 8229599 h 8293607"/>
                <a:gd name="connsiteX18" fmla="*/ 13009 w 9197062"/>
                <a:gd name="connsiteY18" fmla="*/ 4495799 h 8293607"/>
                <a:gd name="connsiteX0" fmla="*/ 13166 w 9197213"/>
                <a:gd name="connsiteY0" fmla="*/ 4495799 h 8293607"/>
                <a:gd name="connsiteX1" fmla="*/ 2946563 w 9197213"/>
                <a:gd name="connsiteY1" fmla="*/ 980805 h 8293607"/>
                <a:gd name="connsiteX2" fmla="*/ 2987787 w 9197213"/>
                <a:gd name="connsiteY2" fmla="*/ 453670 h 8293607"/>
                <a:gd name="connsiteX3" fmla="*/ 4018433 w 9197213"/>
                <a:gd name="connsiteY3" fmla="*/ 277957 h 8293607"/>
                <a:gd name="connsiteX4" fmla="*/ 4127966 w 9197213"/>
                <a:gd name="connsiteY4" fmla="*/ -1 h 8293607"/>
                <a:gd name="connsiteX5" fmla="*/ 5725830 w 9197213"/>
                <a:gd name="connsiteY5" fmla="*/ 277842 h 8293607"/>
                <a:gd name="connsiteX6" fmla="*/ 7003834 w 9197213"/>
                <a:gd name="connsiteY6" fmla="*/ 277842 h 8293607"/>
                <a:gd name="connsiteX7" fmla="*/ 7457316 w 9197213"/>
                <a:gd name="connsiteY7" fmla="*/ 945550 h 8293607"/>
                <a:gd name="connsiteX8" fmla="*/ 8465112 w 9197213"/>
                <a:gd name="connsiteY8" fmla="*/ 1280090 h 8293607"/>
                <a:gd name="connsiteX9" fmla="*/ 8635699 w 9197213"/>
                <a:gd name="connsiteY9" fmla="*/ 1999937 h 8293607"/>
                <a:gd name="connsiteX10" fmla="*/ 9188791 w 9197213"/>
                <a:gd name="connsiteY10" fmla="*/ 2597249 h 8293607"/>
                <a:gd name="connsiteX11" fmla="*/ 8800605 w 9197213"/>
                <a:gd name="connsiteY11" fmla="*/ 3265070 h 8293607"/>
                <a:gd name="connsiteX12" fmla="*/ 8965511 w 9197213"/>
                <a:gd name="connsiteY12" fmla="*/ 4143630 h 8293607"/>
                <a:gd name="connsiteX13" fmla="*/ 8429582 w 9197213"/>
                <a:gd name="connsiteY13" fmla="*/ 4741051 h 8293607"/>
                <a:gd name="connsiteX14" fmla="*/ 8594488 w 9197213"/>
                <a:gd name="connsiteY14" fmla="*/ 5619612 h 8293607"/>
                <a:gd name="connsiteX15" fmla="*/ 8091249 w 9197213"/>
                <a:gd name="connsiteY15" fmla="*/ 6045199 h 8293607"/>
                <a:gd name="connsiteX16" fmla="*/ 7893647 w 9197213"/>
                <a:gd name="connsiteY16" fmla="*/ 6181892 h 8293607"/>
                <a:gd name="connsiteX17" fmla="*/ 7687524 w 9197213"/>
                <a:gd name="connsiteY17" fmla="*/ 6884744 h 8293607"/>
                <a:gd name="connsiteX18" fmla="*/ 4280366 w 9197213"/>
                <a:gd name="connsiteY18" fmla="*/ 8229599 h 8293607"/>
                <a:gd name="connsiteX19" fmla="*/ 13166 w 9197213"/>
                <a:gd name="connsiteY19" fmla="*/ 4495799 h 8293607"/>
                <a:gd name="connsiteX0" fmla="*/ 50504 w 9234557"/>
                <a:gd name="connsiteY0" fmla="*/ 4495799 h 8293607"/>
                <a:gd name="connsiteX1" fmla="*/ 2035713 w 9234557"/>
                <a:gd name="connsiteY1" fmla="*/ 1226804 h 8293607"/>
                <a:gd name="connsiteX2" fmla="*/ 2983901 w 9234557"/>
                <a:gd name="connsiteY2" fmla="*/ 980805 h 8293607"/>
                <a:gd name="connsiteX3" fmla="*/ 3025125 w 9234557"/>
                <a:gd name="connsiteY3" fmla="*/ 453670 h 8293607"/>
                <a:gd name="connsiteX4" fmla="*/ 4055771 w 9234557"/>
                <a:gd name="connsiteY4" fmla="*/ 277957 h 8293607"/>
                <a:gd name="connsiteX5" fmla="*/ 4165304 w 9234557"/>
                <a:gd name="connsiteY5" fmla="*/ -1 h 8293607"/>
                <a:gd name="connsiteX6" fmla="*/ 5763168 w 9234557"/>
                <a:gd name="connsiteY6" fmla="*/ 277842 h 8293607"/>
                <a:gd name="connsiteX7" fmla="*/ 7041172 w 9234557"/>
                <a:gd name="connsiteY7" fmla="*/ 277842 h 8293607"/>
                <a:gd name="connsiteX8" fmla="*/ 7494654 w 9234557"/>
                <a:gd name="connsiteY8" fmla="*/ 945550 h 8293607"/>
                <a:gd name="connsiteX9" fmla="*/ 8502450 w 9234557"/>
                <a:gd name="connsiteY9" fmla="*/ 1280090 h 8293607"/>
                <a:gd name="connsiteX10" fmla="*/ 8673037 w 9234557"/>
                <a:gd name="connsiteY10" fmla="*/ 1999937 h 8293607"/>
                <a:gd name="connsiteX11" fmla="*/ 9226129 w 9234557"/>
                <a:gd name="connsiteY11" fmla="*/ 2597249 h 8293607"/>
                <a:gd name="connsiteX12" fmla="*/ 8837943 w 9234557"/>
                <a:gd name="connsiteY12" fmla="*/ 3265070 h 8293607"/>
                <a:gd name="connsiteX13" fmla="*/ 9002849 w 9234557"/>
                <a:gd name="connsiteY13" fmla="*/ 4143630 h 8293607"/>
                <a:gd name="connsiteX14" fmla="*/ 8466920 w 9234557"/>
                <a:gd name="connsiteY14" fmla="*/ 4741051 h 8293607"/>
                <a:gd name="connsiteX15" fmla="*/ 8631826 w 9234557"/>
                <a:gd name="connsiteY15" fmla="*/ 5619612 h 8293607"/>
                <a:gd name="connsiteX16" fmla="*/ 8128587 w 9234557"/>
                <a:gd name="connsiteY16" fmla="*/ 6045199 h 8293607"/>
                <a:gd name="connsiteX17" fmla="*/ 7930985 w 9234557"/>
                <a:gd name="connsiteY17" fmla="*/ 6181892 h 8293607"/>
                <a:gd name="connsiteX18" fmla="*/ 7724862 w 9234557"/>
                <a:gd name="connsiteY18" fmla="*/ 6884744 h 8293607"/>
                <a:gd name="connsiteX19" fmla="*/ 4317704 w 9234557"/>
                <a:gd name="connsiteY19" fmla="*/ 8229599 h 8293607"/>
                <a:gd name="connsiteX20" fmla="*/ 50504 w 9234557"/>
                <a:gd name="connsiteY20" fmla="*/ 4495799 h 8293607"/>
                <a:gd name="connsiteX0" fmla="*/ 54505 w 9238553"/>
                <a:gd name="connsiteY0" fmla="*/ 4495799 h 8293607"/>
                <a:gd name="connsiteX1" fmla="*/ 1916033 w 9238553"/>
                <a:gd name="connsiteY1" fmla="*/ 1683657 h 8293607"/>
                <a:gd name="connsiteX2" fmla="*/ 2039714 w 9238553"/>
                <a:gd name="connsiteY2" fmla="*/ 1226804 h 8293607"/>
                <a:gd name="connsiteX3" fmla="*/ 2987902 w 9238553"/>
                <a:gd name="connsiteY3" fmla="*/ 980805 h 8293607"/>
                <a:gd name="connsiteX4" fmla="*/ 3029126 w 9238553"/>
                <a:gd name="connsiteY4" fmla="*/ 453670 h 8293607"/>
                <a:gd name="connsiteX5" fmla="*/ 4059772 w 9238553"/>
                <a:gd name="connsiteY5" fmla="*/ 277957 h 8293607"/>
                <a:gd name="connsiteX6" fmla="*/ 4169305 w 9238553"/>
                <a:gd name="connsiteY6" fmla="*/ -1 h 8293607"/>
                <a:gd name="connsiteX7" fmla="*/ 5767169 w 9238553"/>
                <a:gd name="connsiteY7" fmla="*/ 277842 h 8293607"/>
                <a:gd name="connsiteX8" fmla="*/ 7045173 w 9238553"/>
                <a:gd name="connsiteY8" fmla="*/ 277842 h 8293607"/>
                <a:gd name="connsiteX9" fmla="*/ 7498655 w 9238553"/>
                <a:gd name="connsiteY9" fmla="*/ 945550 h 8293607"/>
                <a:gd name="connsiteX10" fmla="*/ 8506451 w 9238553"/>
                <a:gd name="connsiteY10" fmla="*/ 1280090 h 8293607"/>
                <a:gd name="connsiteX11" fmla="*/ 8677038 w 9238553"/>
                <a:gd name="connsiteY11" fmla="*/ 1999937 h 8293607"/>
                <a:gd name="connsiteX12" fmla="*/ 9230130 w 9238553"/>
                <a:gd name="connsiteY12" fmla="*/ 2597249 h 8293607"/>
                <a:gd name="connsiteX13" fmla="*/ 8841944 w 9238553"/>
                <a:gd name="connsiteY13" fmla="*/ 3265070 h 8293607"/>
                <a:gd name="connsiteX14" fmla="*/ 9006850 w 9238553"/>
                <a:gd name="connsiteY14" fmla="*/ 4143630 h 8293607"/>
                <a:gd name="connsiteX15" fmla="*/ 8470921 w 9238553"/>
                <a:gd name="connsiteY15" fmla="*/ 4741051 h 8293607"/>
                <a:gd name="connsiteX16" fmla="*/ 8635827 w 9238553"/>
                <a:gd name="connsiteY16" fmla="*/ 5619612 h 8293607"/>
                <a:gd name="connsiteX17" fmla="*/ 8132588 w 9238553"/>
                <a:gd name="connsiteY17" fmla="*/ 6045199 h 8293607"/>
                <a:gd name="connsiteX18" fmla="*/ 7934986 w 9238553"/>
                <a:gd name="connsiteY18" fmla="*/ 6181892 h 8293607"/>
                <a:gd name="connsiteX19" fmla="*/ 7728863 w 9238553"/>
                <a:gd name="connsiteY19" fmla="*/ 6884744 h 8293607"/>
                <a:gd name="connsiteX20" fmla="*/ 4321705 w 9238553"/>
                <a:gd name="connsiteY20" fmla="*/ 8229599 h 8293607"/>
                <a:gd name="connsiteX21" fmla="*/ 54505 w 9238553"/>
                <a:gd name="connsiteY21" fmla="*/ 4495799 h 8293607"/>
                <a:gd name="connsiteX0" fmla="*/ 126222 w 9310270"/>
                <a:gd name="connsiteY0" fmla="*/ 4495799 h 8293607"/>
                <a:gd name="connsiteX1" fmla="*/ 1204468 w 9310270"/>
                <a:gd name="connsiteY1" fmla="*/ 2070224 h 8293607"/>
                <a:gd name="connsiteX2" fmla="*/ 1987750 w 9310270"/>
                <a:gd name="connsiteY2" fmla="*/ 1683657 h 8293607"/>
                <a:gd name="connsiteX3" fmla="*/ 2111431 w 9310270"/>
                <a:gd name="connsiteY3" fmla="*/ 1226804 h 8293607"/>
                <a:gd name="connsiteX4" fmla="*/ 3059619 w 9310270"/>
                <a:gd name="connsiteY4" fmla="*/ 980805 h 8293607"/>
                <a:gd name="connsiteX5" fmla="*/ 3100843 w 9310270"/>
                <a:gd name="connsiteY5" fmla="*/ 453670 h 8293607"/>
                <a:gd name="connsiteX6" fmla="*/ 4131489 w 9310270"/>
                <a:gd name="connsiteY6" fmla="*/ 277957 h 8293607"/>
                <a:gd name="connsiteX7" fmla="*/ 4241022 w 9310270"/>
                <a:gd name="connsiteY7" fmla="*/ -1 h 8293607"/>
                <a:gd name="connsiteX8" fmla="*/ 5838886 w 9310270"/>
                <a:gd name="connsiteY8" fmla="*/ 277842 h 8293607"/>
                <a:gd name="connsiteX9" fmla="*/ 7116890 w 9310270"/>
                <a:gd name="connsiteY9" fmla="*/ 277842 h 8293607"/>
                <a:gd name="connsiteX10" fmla="*/ 7570372 w 9310270"/>
                <a:gd name="connsiteY10" fmla="*/ 945550 h 8293607"/>
                <a:gd name="connsiteX11" fmla="*/ 8578168 w 9310270"/>
                <a:gd name="connsiteY11" fmla="*/ 1280090 h 8293607"/>
                <a:gd name="connsiteX12" fmla="*/ 8748755 w 9310270"/>
                <a:gd name="connsiteY12" fmla="*/ 1999937 h 8293607"/>
                <a:gd name="connsiteX13" fmla="*/ 9301847 w 9310270"/>
                <a:gd name="connsiteY13" fmla="*/ 2597249 h 8293607"/>
                <a:gd name="connsiteX14" fmla="*/ 8913661 w 9310270"/>
                <a:gd name="connsiteY14" fmla="*/ 3265070 h 8293607"/>
                <a:gd name="connsiteX15" fmla="*/ 9078567 w 9310270"/>
                <a:gd name="connsiteY15" fmla="*/ 4143630 h 8293607"/>
                <a:gd name="connsiteX16" fmla="*/ 8542638 w 9310270"/>
                <a:gd name="connsiteY16" fmla="*/ 4741051 h 8293607"/>
                <a:gd name="connsiteX17" fmla="*/ 8707544 w 9310270"/>
                <a:gd name="connsiteY17" fmla="*/ 5619612 h 8293607"/>
                <a:gd name="connsiteX18" fmla="*/ 8204305 w 9310270"/>
                <a:gd name="connsiteY18" fmla="*/ 6045199 h 8293607"/>
                <a:gd name="connsiteX19" fmla="*/ 8006703 w 9310270"/>
                <a:gd name="connsiteY19" fmla="*/ 6181892 h 8293607"/>
                <a:gd name="connsiteX20" fmla="*/ 7800580 w 9310270"/>
                <a:gd name="connsiteY20" fmla="*/ 6884744 h 8293607"/>
                <a:gd name="connsiteX21" fmla="*/ 4393422 w 9310270"/>
                <a:gd name="connsiteY21" fmla="*/ 8229599 h 8293607"/>
                <a:gd name="connsiteX22" fmla="*/ 126222 w 9310270"/>
                <a:gd name="connsiteY22" fmla="*/ 4495799 h 8293607"/>
                <a:gd name="connsiteX0" fmla="*/ 126222 w 9310270"/>
                <a:gd name="connsiteY0" fmla="*/ 4495799 h 8316908"/>
                <a:gd name="connsiteX1" fmla="*/ 1204468 w 9310270"/>
                <a:gd name="connsiteY1" fmla="*/ 2070224 h 8316908"/>
                <a:gd name="connsiteX2" fmla="*/ 1987750 w 9310270"/>
                <a:gd name="connsiteY2" fmla="*/ 1683657 h 8316908"/>
                <a:gd name="connsiteX3" fmla="*/ 2111431 w 9310270"/>
                <a:gd name="connsiteY3" fmla="*/ 1226804 h 8316908"/>
                <a:gd name="connsiteX4" fmla="*/ 3059619 w 9310270"/>
                <a:gd name="connsiteY4" fmla="*/ 980805 h 8316908"/>
                <a:gd name="connsiteX5" fmla="*/ 3100843 w 9310270"/>
                <a:gd name="connsiteY5" fmla="*/ 453670 h 8316908"/>
                <a:gd name="connsiteX6" fmla="*/ 4131489 w 9310270"/>
                <a:gd name="connsiteY6" fmla="*/ 277957 h 8316908"/>
                <a:gd name="connsiteX7" fmla="*/ 4241022 w 9310270"/>
                <a:gd name="connsiteY7" fmla="*/ -1 h 8316908"/>
                <a:gd name="connsiteX8" fmla="*/ 5838886 w 9310270"/>
                <a:gd name="connsiteY8" fmla="*/ 277842 h 8316908"/>
                <a:gd name="connsiteX9" fmla="*/ 7116890 w 9310270"/>
                <a:gd name="connsiteY9" fmla="*/ 277842 h 8316908"/>
                <a:gd name="connsiteX10" fmla="*/ 7570372 w 9310270"/>
                <a:gd name="connsiteY10" fmla="*/ 945550 h 8316908"/>
                <a:gd name="connsiteX11" fmla="*/ 8578168 w 9310270"/>
                <a:gd name="connsiteY11" fmla="*/ 1280090 h 8316908"/>
                <a:gd name="connsiteX12" fmla="*/ 8748755 w 9310270"/>
                <a:gd name="connsiteY12" fmla="*/ 1999937 h 8316908"/>
                <a:gd name="connsiteX13" fmla="*/ 9301847 w 9310270"/>
                <a:gd name="connsiteY13" fmla="*/ 2597249 h 8316908"/>
                <a:gd name="connsiteX14" fmla="*/ 8913661 w 9310270"/>
                <a:gd name="connsiteY14" fmla="*/ 3265070 h 8316908"/>
                <a:gd name="connsiteX15" fmla="*/ 9078567 w 9310270"/>
                <a:gd name="connsiteY15" fmla="*/ 4143630 h 8316908"/>
                <a:gd name="connsiteX16" fmla="*/ 8542638 w 9310270"/>
                <a:gd name="connsiteY16" fmla="*/ 4741051 h 8316908"/>
                <a:gd name="connsiteX17" fmla="*/ 8707544 w 9310270"/>
                <a:gd name="connsiteY17" fmla="*/ 5619612 h 8316908"/>
                <a:gd name="connsiteX18" fmla="*/ 8204305 w 9310270"/>
                <a:gd name="connsiteY18" fmla="*/ 6045199 h 8316908"/>
                <a:gd name="connsiteX19" fmla="*/ 8006703 w 9310270"/>
                <a:gd name="connsiteY19" fmla="*/ 6181892 h 8316908"/>
                <a:gd name="connsiteX20" fmla="*/ 7800580 w 9310270"/>
                <a:gd name="connsiteY20" fmla="*/ 6884744 h 8316908"/>
                <a:gd name="connsiteX21" fmla="*/ 6976064 w 9310270"/>
                <a:gd name="connsiteY21" fmla="*/ 7025312 h 8316908"/>
                <a:gd name="connsiteX22" fmla="*/ 4393422 w 9310270"/>
                <a:gd name="connsiteY22" fmla="*/ 8229599 h 8316908"/>
                <a:gd name="connsiteX23" fmla="*/ 126222 w 9310270"/>
                <a:gd name="connsiteY23" fmla="*/ 4495799 h 8316908"/>
                <a:gd name="connsiteX0" fmla="*/ 126222 w 9310270"/>
                <a:gd name="connsiteY0" fmla="*/ 4495799 h 8416876"/>
                <a:gd name="connsiteX1" fmla="*/ 1204468 w 9310270"/>
                <a:gd name="connsiteY1" fmla="*/ 2070224 h 8416876"/>
                <a:gd name="connsiteX2" fmla="*/ 1987750 w 9310270"/>
                <a:gd name="connsiteY2" fmla="*/ 1683657 h 8416876"/>
                <a:gd name="connsiteX3" fmla="*/ 2111431 w 9310270"/>
                <a:gd name="connsiteY3" fmla="*/ 1226804 h 8416876"/>
                <a:gd name="connsiteX4" fmla="*/ 3059619 w 9310270"/>
                <a:gd name="connsiteY4" fmla="*/ 980805 h 8416876"/>
                <a:gd name="connsiteX5" fmla="*/ 3100843 w 9310270"/>
                <a:gd name="connsiteY5" fmla="*/ 453670 h 8416876"/>
                <a:gd name="connsiteX6" fmla="*/ 4131489 w 9310270"/>
                <a:gd name="connsiteY6" fmla="*/ 277957 h 8416876"/>
                <a:gd name="connsiteX7" fmla="*/ 4241022 w 9310270"/>
                <a:gd name="connsiteY7" fmla="*/ -1 h 8416876"/>
                <a:gd name="connsiteX8" fmla="*/ 5838886 w 9310270"/>
                <a:gd name="connsiteY8" fmla="*/ 277842 h 8416876"/>
                <a:gd name="connsiteX9" fmla="*/ 7116890 w 9310270"/>
                <a:gd name="connsiteY9" fmla="*/ 277842 h 8416876"/>
                <a:gd name="connsiteX10" fmla="*/ 7570372 w 9310270"/>
                <a:gd name="connsiteY10" fmla="*/ 945550 h 8416876"/>
                <a:gd name="connsiteX11" fmla="*/ 8578168 w 9310270"/>
                <a:gd name="connsiteY11" fmla="*/ 1280090 h 8416876"/>
                <a:gd name="connsiteX12" fmla="*/ 8748755 w 9310270"/>
                <a:gd name="connsiteY12" fmla="*/ 1999937 h 8416876"/>
                <a:gd name="connsiteX13" fmla="*/ 9301847 w 9310270"/>
                <a:gd name="connsiteY13" fmla="*/ 2597249 h 8416876"/>
                <a:gd name="connsiteX14" fmla="*/ 8913661 w 9310270"/>
                <a:gd name="connsiteY14" fmla="*/ 3265070 h 8416876"/>
                <a:gd name="connsiteX15" fmla="*/ 9078567 w 9310270"/>
                <a:gd name="connsiteY15" fmla="*/ 4143630 h 8416876"/>
                <a:gd name="connsiteX16" fmla="*/ 8542638 w 9310270"/>
                <a:gd name="connsiteY16" fmla="*/ 4741051 h 8416876"/>
                <a:gd name="connsiteX17" fmla="*/ 8707544 w 9310270"/>
                <a:gd name="connsiteY17" fmla="*/ 5619612 h 8416876"/>
                <a:gd name="connsiteX18" fmla="*/ 8204305 w 9310270"/>
                <a:gd name="connsiteY18" fmla="*/ 6045199 h 8416876"/>
                <a:gd name="connsiteX19" fmla="*/ 8006703 w 9310270"/>
                <a:gd name="connsiteY19" fmla="*/ 6181892 h 8416876"/>
                <a:gd name="connsiteX20" fmla="*/ 7800580 w 9310270"/>
                <a:gd name="connsiteY20" fmla="*/ 6884744 h 8416876"/>
                <a:gd name="connsiteX21" fmla="*/ 6976064 w 9310270"/>
                <a:gd name="connsiteY21" fmla="*/ 7025312 h 8416876"/>
                <a:gd name="connsiteX22" fmla="*/ 6522582 w 9310270"/>
                <a:gd name="connsiteY22" fmla="*/ 7868731 h 8416876"/>
                <a:gd name="connsiteX23" fmla="*/ 4393422 w 9310270"/>
                <a:gd name="connsiteY23" fmla="*/ 8229599 h 8416876"/>
                <a:gd name="connsiteX24" fmla="*/ 126222 w 9310270"/>
                <a:gd name="connsiteY24" fmla="*/ 4495799 h 8416876"/>
                <a:gd name="connsiteX0" fmla="*/ 126222 w 9310270"/>
                <a:gd name="connsiteY0" fmla="*/ 4495799 h 8441070"/>
                <a:gd name="connsiteX1" fmla="*/ 1204468 w 9310270"/>
                <a:gd name="connsiteY1" fmla="*/ 2070224 h 8441070"/>
                <a:gd name="connsiteX2" fmla="*/ 1987750 w 9310270"/>
                <a:gd name="connsiteY2" fmla="*/ 1683657 h 8441070"/>
                <a:gd name="connsiteX3" fmla="*/ 2111431 w 9310270"/>
                <a:gd name="connsiteY3" fmla="*/ 1226804 h 8441070"/>
                <a:gd name="connsiteX4" fmla="*/ 3059619 w 9310270"/>
                <a:gd name="connsiteY4" fmla="*/ 980805 h 8441070"/>
                <a:gd name="connsiteX5" fmla="*/ 3100843 w 9310270"/>
                <a:gd name="connsiteY5" fmla="*/ 453670 h 8441070"/>
                <a:gd name="connsiteX6" fmla="*/ 4131489 w 9310270"/>
                <a:gd name="connsiteY6" fmla="*/ 277957 h 8441070"/>
                <a:gd name="connsiteX7" fmla="*/ 4241022 w 9310270"/>
                <a:gd name="connsiteY7" fmla="*/ -1 h 8441070"/>
                <a:gd name="connsiteX8" fmla="*/ 5838886 w 9310270"/>
                <a:gd name="connsiteY8" fmla="*/ 277842 h 8441070"/>
                <a:gd name="connsiteX9" fmla="*/ 7116890 w 9310270"/>
                <a:gd name="connsiteY9" fmla="*/ 277842 h 8441070"/>
                <a:gd name="connsiteX10" fmla="*/ 7570372 w 9310270"/>
                <a:gd name="connsiteY10" fmla="*/ 945550 h 8441070"/>
                <a:gd name="connsiteX11" fmla="*/ 8578168 w 9310270"/>
                <a:gd name="connsiteY11" fmla="*/ 1280090 h 8441070"/>
                <a:gd name="connsiteX12" fmla="*/ 8748755 w 9310270"/>
                <a:gd name="connsiteY12" fmla="*/ 1999937 h 8441070"/>
                <a:gd name="connsiteX13" fmla="*/ 9301847 w 9310270"/>
                <a:gd name="connsiteY13" fmla="*/ 2597249 h 8441070"/>
                <a:gd name="connsiteX14" fmla="*/ 8913661 w 9310270"/>
                <a:gd name="connsiteY14" fmla="*/ 3265070 h 8441070"/>
                <a:gd name="connsiteX15" fmla="*/ 9078567 w 9310270"/>
                <a:gd name="connsiteY15" fmla="*/ 4143630 h 8441070"/>
                <a:gd name="connsiteX16" fmla="*/ 8542638 w 9310270"/>
                <a:gd name="connsiteY16" fmla="*/ 4741051 h 8441070"/>
                <a:gd name="connsiteX17" fmla="*/ 8707544 w 9310270"/>
                <a:gd name="connsiteY17" fmla="*/ 5619612 h 8441070"/>
                <a:gd name="connsiteX18" fmla="*/ 8204305 w 9310270"/>
                <a:gd name="connsiteY18" fmla="*/ 6045199 h 8441070"/>
                <a:gd name="connsiteX19" fmla="*/ 8006703 w 9310270"/>
                <a:gd name="connsiteY19" fmla="*/ 6181892 h 8441070"/>
                <a:gd name="connsiteX20" fmla="*/ 7800580 w 9310270"/>
                <a:gd name="connsiteY20" fmla="*/ 6884744 h 8441070"/>
                <a:gd name="connsiteX21" fmla="*/ 6976064 w 9310270"/>
                <a:gd name="connsiteY21" fmla="*/ 7025312 h 8441070"/>
                <a:gd name="connsiteX22" fmla="*/ 6522582 w 9310270"/>
                <a:gd name="connsiteY22" fmla="*/ 7868731 h 8441070"/>
                <a:gd name="connsiteX23" fmla="*/ 5656841 w 9310270"/>
                <a:gd name="connsiteY23" fmla="*/ 7868731 h 8441070"/>
                <a:gd name="connsiteX24" fmla="*/ 4393422 w 9310270"/>
                <a:gd name="connsiteY24" fmla="*/ 8229599 h 8441070"/>
                <a:gd name="connsiteX25" fmla="*/ 126222 w 9310270"/>
                <a:gd name="connsiteY25" fmla="*/ 4495799 h 8441070"/>
                <a:gd name="connsiteX0" fmla="*/ 126222 w 9310270"/>
                <a:gd name="connsiteY0" fmla="*/ 4495799 h 8241545"/>
                <a:gd name="connsiteX1" fmla="*/ 1204468 w 9310270"/>
                <a:gd name="connsiteY1" fmla="*/ 2070224 h 8241545"/>
                <a:gd name="connsiteX2" fmla="*/ 1987750 w 9310270"/>
                <a:gd name="connsiteY2" fmla="*/ 1683657 h 8241545"/>
                <a:gd name="connsiteX3" fmla="*/ 2111431 w 9310270"/>
                <a:gd name="connsiteY3" fmla="*/ 1226804 h 8241545"/>
                <a:gd name="connsiteX4" fmla="*/ 3059619 w 9310270"/>
                <a:gd name="connsiteY4" fmla="*/ 980805 h 8241545"/>
                <a:gd name="connsiteX5" fmla="*/ 3100843 w 9310270"/>
                <a:gd name="connsiteY5" fmla="*/ 453670 h 8241545"/>
                <a:gd name="connsiteX6" fmla="*/ 4131489 w 9310270"/>
                <a:gd name="connsiteY6" fmla="*/ 277957 h 8241545"/>
                <a:gd name="connsiteX7" fmla="*/ 4241022 w 9310270"/>
                <a:gd name="connsiteY7" fmla="*/ -1 h 8241545"/>
                <a:gd name="connsiteX8" fmla="*/ 5838886 w 9310270"/>
                <a:gd name="connsiteY8" fmla="*/ 277842 h 8241545"/>
                <a:gd name="connsiteX9" fmla="*/ 7116890 w 9310270"/>
                <a:gd name="connsiteY9" fmla="*/ 277842 h 8241545"/>
                <a:gd name="connsiteX10" fmla="*/ 7570372 w 9310270"/>
                <a:gd name="connsiteY10" fmla="*/ 945550 h 8241545"/>
                <a:gd name="connsiteX11" fmla="*/ 8578168 w 9310270"/>
                <a:gd name="connsiteY11" fmla="*/ 1280090 h 8241545"/>
                <a:gd name="connsiteX12" fmla="*/ 8748755 w 9310270"/>
                <a:gd name="connsiteY12" fmla="*/ 1999937 h 8241545"/>
                <a:gd name="connsiteX13" fmla="*/ 9301847 w 9310270"/>
                <a:gd name="connsiteY13" fmla="*/ 2597249 h 8241545"/>
                <a:gd name="connsiteX14" fmla="*/ 8913661 w 9310270"/>
                <a:gd name="connsiteY14" fmla="*/ 3265070 h 8241545"/>
                <a:gd name="connsiteX15" fmla="*/ 9078567 w 9310270"/>
                <a:gd name="connsiteY15" fmla="*/ 4143630 h 8241545"/>
                <a:gd name="connsiteX16" fmla="*/ 8542638 w 9310270"/>
                <a:gd name="connsiteY16" fmla="*/ 4741051 h 8241545"/>
                <a:gd name="connsiteX17" fmla="*/ 8707544 w 9310270"/>
                <a:gd name="connsiteY17" fmla="*/ 5619612 h 8241545"/>
                <a:gd name="connsiteX18" fmla="*/ 8204305 w 9310270"/>
                <a:gd name="connsiteY18" fmla="*/ 6045199 h 8241545"/>
                <a:gd name="connsiteX19" fmla="*/ 8006703 w 9310270"/>
                <a:gd name="connsiteY19" fmla="*/ 6181892 h 8241545"/>
                <a:gd name="connsiteX20" fmla="*/ 7800580 w 9310270"/>
                <a:gd name="connsiteY20" fmla="*/ 6884744 h 8241545"/>
                <a:gd name="connsiteX21" fmla="*/ 6976064 w 9310270"/>
                <a:gd name="connsiteY21" fmla="*/ 7025312 h 8241545"/>
                <a:gd name="connsiteX22" fmla="*/ 6522582 w 9310270"/>
                <a:gd name="connsiteY22" fmla="*/ 7868731 h 8241545"/>
                <a:gd name="connsiteX23" fmla="*/ 5656841 w 9310270"/>
                <a:gd name="connsiteY23" fmla="*/ 7868731 h 8241545"/>
                <a:gd name="connsiteX24" fmla="*/ 4393423 w 9310270"/>
                <a:gd name="connsiteY24" fmla="*/ 7983607 h 8241545"/>
                <a:gd name="connsiteX25" fmla="*/ 126222 w 9310270"/>
                <a:gd name="connsiteY25" fmla="*/ 4495799 h 8241545"/>
                <a:gd name="connsiteX0" fmla="*/ 47520 w 9231568"/>
                <a:gd name="connsiteY0" fmla="*/ 4495799 h 8148255"/>
                <a:gd name="connsiteX1" fmla="*/ 1125766 w 9231568"/>
                <a:gd name="connsiteY1" fmla="*/ 2070224 h 8148255"/>
                <a:gd name="connsiteX2" fmla="*/ 1909048 w 9231568"/>
                <a:gd name="connsiteY2" fmla="*/ 1683657 h 8148255"/>
                <a:gd name="connsiteX3" fmla="*/ 2032729 w 9231568"/>
                <a:gd name="connsiteY3" fmla="*/ 1226804 h 8148255"/>
                <a:gd name="connsiteX4" fmla="*/ 2980917 w 9231568"/>
                <a:gd name="connsiteY4" fmla="*/ 980805 h 8148255"/>
                <a:gd name="connsiteX5" fmla="*/ 3022141 w 9231568"/>
                <a:gd name="connsiteY5" fmla="*/ 453670 h 8148255"/>
                <a:gd name="connsiteX6" fmla="*/ 4052787 w 9231568"/>
                <a:gd name="connsiteY6" fmla="*/ 277957 h 8148255"/>
                <a:gd name="connsiteX7" fmla="*/ 4162320 w 9231568"/>
                <a:gd name="connsiteY7" fmla="*/ -1 h 8148255"/>
                <a:gd name="connsiteX8" fmla="*/ 5760184 w 9231568"/>
                <a:gd name="connsiteY8" fmla="*/ 277842 h 8148255"/>
                <a:gd name="connsiteX9" fmla="*/ 7038188 w 9231568"/>
                <a:gd name="connsiteY9" fmla="*/ 277842 h 8148255"/>
                <a:gd name="connsiteX10" fmla="*/ 7491670 w 9231568"/>
                <a:gd name="connsiteY10" fmla="*/ 945550 h 8148255"/>
                <a:gd name="connsiteX11" fmla="*/ 8499466 w 9231568"/>
                <a:gd name="connsiteY11" fmla="*/ 1280090 h 8148255"/>
                <a:gd name="connsiteX12" fmla="*/ 8670053 w 9231568"/>
                <a:gd name="connsiteY12" fmla="*/ 1999937 h 8148255"/>
                <a:gd name="connsiteX13" fmla="*/ 9223145 w 9231568"/>
                <a:gd name="connsiteY13" fmla="*/ 2597249 h 8148255"/>
                <a:gd name="connsiteX14" fmla="*/ 8834959 w 9231568"/>
                <a:gd name="connsiteY14" fmla="*/ 3265070 h 8148255"/>
                <a:gd name="connsiteX15" fmla="*/ 8999865 w 9231568"/>
                <a:gd name="connsiteY15" fmla="*/ 4143630 h 8148255"/>
                <a:gd name="connsiteX16" fmla="*/ 8463936 w 9231568"/>
                <a:gd name="connsiteY16" fmla="*/ 4741051 h 8148255"/>
                <a:gd name="connsiteX17" fmla="*/ 8628842 w 9231568"/>
                <a:gd name="connsiteY17" fmla="*/ 5619612 h 8148255"/>
                <a:gd name="connsiteX18" fmla="*/ 8125603 w 9231568"/>
                <a:gd name="connsiteY18" fmla="*/ 6045199 h 8148255"/>
                <a:gd name="connsiteX19" fmla="*/ 7928001 w 9231568"/>
                <a:gd name="connsiteY19" fmla="*/ 6181892 h 8148255"/>
                <a:gd name="connsiteX20" fmla="*/ 7721878 w 9231568"/>
                <a:gd name="connsiteY20" fmla="*/ 6884744 h 8148255"/>
                <a:gd name="connsiteX21" fmla="*/ 6897362 w 9231568"/>
                <a:gd name="connsiteY21" fmla="*/ 7025312 h 8148255"/>
                <a:gd name="connsiteX22" fmla="*/ 6443880 w 9231568"/>
                <a:gd name="connsiteY22" fmla="*/ 7868731 h 8148255"/>
                <a:gd name="connsiteX23" fmla="*/ 5578139 w 9231568"/>
                <a:gd name="connsiteY23" fmla="*/ 7868731 h 8148255"/>
                <a:gd name="connsiteX24" fmla="*/ 4314721 w 9231568"/>
                <a:gd name="connsiteY24" fmla="*/ 7983607 h 8148255"/>
                <a:gd name="connsiteX25" fmla="*/ 2816023 w 9231568"/>
                <a:gd name="connsiteY25" fmla="*/ 7868736 h 8148255"/>
                <a:gd name="connsiteX26" fmla="*/ 47520 w 9231568"/>
                <a:gd name="connsiteY26" fmla="*/ 4495799 h 8148255"/>
                <a:gd name="connsiteX0" fmla="*/ 38441 w 9222489"/>
                <a:gd name="connsiteY0" fmla="*/ 4495799 h 7995591"/>
                <a:gd name="connsiteX1" fmla="*/ 1116687 w 9222489"/>
                <a:gd name="connsiteY1" fmla="*/ 2070224 h 7995591"/>
                <a:gd name="connsiteX2" fmla="*/ 1899969 w 9222489"/>
                <a:gd name="connsiteY2" fmla="*/ 1683657 h 7995591"/>
                <a:gd name="connsiteX3" fmla="*/ 2023650 w 9222489"/>
                <a:gd name="connsiteY3" fmla="*/ 1226804 h 7995591"/>
                <a:gd name="connsiteX4" fmla="*/ 2971838 w 9222489"/>
                <a:gd name="connsiteY4" fmla="*/ 980805 h 7995591"/>
                <a:gd name="connsiteX5" fmla="*/ 3013062 w 9222489"/>
                <a:gd name="connsiteY5" fmla="*/ 453670 h 7995591"/>
                <a:gd name="connsiteX6" fmla="*/ 4043708 w 9222489"/>
                <a:gd name="connsiteY6" fmla="*/ 277957 h 7995591"/>
                <a:gd name="connsiteX7" fmla="*/ 4153241 w 9222489"/>
                <a:gd name="connsiteY7" fmla="*/ -1 h 7995591"/>
                <a:gd name="connsiteX8" fmla="*/ 5751105 w 9222489"/>
                <a:gd name="connsiteY8" fmla="*/ 277842 h 7995591"/>
                <a:gd name="connsiteX9" fmla="*/ 7029109 w 9222489"/>
                <a:gd name="connsiteY9" fmla="*/ 277842 h 7995591"/>
                <a:gd name="connsiteX10" fmla="*/ 7482591 w 9222489"/>
                <a:gd name="connsiteY10" fmla="*/ 945550 h 7995591"/>
                <a:gd name="connsiteX11" fmla="*/ 8490387 w 9222489"/>
                <a:gd name="connsiteY11" fmla="*/ 1280090 h 7995591"/>
                <a:gd name="connsiteX12" fmla="*/ 8660974 w 9222489"/>
                <a:gd name="connsiteY12" fmla="*/ 1999937 h 7995591"/>
                <a:gd name="connsiteX13" fmla="*/ 9214066 w 9222489"/>
                <a:gd name="connsiteY13" fmla="*/ 2597249 h 7995591"/>
                <a:gd name="connsiteX14" fmla="*/ 8825880 w 9222489"/>
                <a:gd name="connsiteY14" fmla="*/ 3265070 h 7995591"/>
                <a:gd name="connsiteX15" fmla="*/ 8990786 w 9222489"/>
                <a:gd name="connsiteY15" fmla="*/ 4143630 h 7995591"/>
                <a:gd name="connsiteX16" fmla="*/ 8454857 w 9222489"/>
                <a:gd name="connsiteY16" fmla="*/ 4741051 h 7995591"/>
                <a:gd name="connsiteX17" fmla="*/ 8619763 w 9222489"/>
                <a:gd name="connsiteY17" fmla="*/ 5619612 h 7995591"/>
                <a:gd name="connsiteX18" fmla="*/ 8116524 w 9222489"/>
                <a:gd name="connsiteY18" fmla="*/ 6045199 h 7995591"/>
                <a:gd name="connsiteX19" fmla="*/ 7918922 w 9222489"/>
                <a:gd name="connsiteY19" fmla="*/ 6181892 h 7995591"/>
                <a:gd name="connsiteX20" fmla="*/ 7712799 w 9222489"/>
                <a:gd name="connsiteY20" fmla="*/ 6884744 h 7995591"/>
                <a:gd name="connsiteX21" fmla="*/ 6888283 w 9222489"/>
                <a:gd name="connsiteY21" fmla="*/ 7025312 h 7995591"/>
                <a:gd name="connsiteX22" fmla="*/ 6434801 w 9222489"/>
                <a:gd name="connsiteY22" fmla="*/ 7868731 h 7995591"/>
                <a:gd name="connsiteX23" fmla="*/ 5569060 w 9222489"/>
                <a:gd name="connsiteY23" fmla="*/ 7868731 h 7995591"/>
                <a:gd name="connsiteX24" fmla="*/ 4305642 w 9222489"/>
                <a:gd name="connsiteY24" fmla="*/ 7983607 h 7995591"/>
                <a:gd name="connsiteX25" fmla="*/ 2806944 w 9222489"/>
                <a:gd name="connsiteY25" fmla="*/ 7868736 h 7995591"/>
                <a:gd name="connsiteX26" fmla="*/ 2600815 w 9222489"/>
                <a:gd name="connsiteY26" fmla="*/ 7271316 h 7995591"/>
                <a:gd name="connsiteX27" fmla="*/ 38441 w 9222489"/>
                <a:gd name="connsiteY27" fmla="*/ 4495799 h 7995591"/>
                <a:gd name="connsiteX0" fmla="*/ 5598 w 9189646"/>
                <a:gd name="connsiteY0" fmla="*/ 4495799 h 7995591"/>
                <a:gd name="connsiteX1" fmla="*/ 1083844 w 9189646"/>
                <a:gd name="connsiteY1" fmla="*/ 2070224 h 7995591"/>
                <a:gd name="connsiteX2" fmla="*/ 1867126 w 9189646"/>
                <a:gd name="connsiteY2" fmla="*/ 1683657 h 7995591"/>
                <a:gd name="connsiteX3" fmla="*/ 1990807 w 9189646"/>
                <a:gd name="connsiteY3" fmla="*/ 1226804 h 7995591"/>
                <a:gd name="connsiteX4" fmla="*/ 2938995 w 9189646"/>
                <a:gd name="connsiteY4" fmla="*/ 980805 h 7995591"/>
                <a:gd name="connsiteX5" fmla="*/ 2980219 w 9189646"/>
                <a:gd name="connsiteY5" fmla="*/ 453670 h 7995591"/>
                <a:gd name="connsiteX6" fmla="*/ 4010865 w 9189646"/>
                <a:gd name="connsiteY6" fmla="*/ 277957 h 7995591"/>
                <a:gd name="connsiteX7" fmla="*/ 4120398 w 9189646"/>
                <a:gd name="connsiteY7" fmla="*/ -1 h 7995591"/>
                <a:gd name="connsiteX8" fmla="*/ 5718262 w 9189646"/>
                <a:gd name="connsiteY8" fmla="*/ 277842 h 7995591"/>
                <a:gd name="connsiteX9" fmla="*/ 6996266 w 9189646"/>
                <a:gd name="connsiteY9" fmla="*/ 277842 h 7995591"/>
                <a:gd name="connsiteX10" fmla="*/ 7449748 w 9189646"/>
                <a:gd name="connsiteY10" fmla="*/ 945550 h 7995591"/>
                <a:gd name="connsiteX11" fmla="*/ 8457544 w 9189646"/>
                <a:gd name="connsiteY11" fmla="*/ 1280090 h 7995591"/>
                <a:gd name="connsiteX12" fmla="*/ 8628131 w 9189646"/>
                <a:gd name="connsiteY12" fmla="*/ 1999937 h 7995591"/>
                <a:gd name="connsiteX13" fmla="*/ 9181223 w 9189646"/>
                <a:gd name="connsiteY13" fmla="*/ 2597249 h 7995591"/>
                <a:gd name="connsiteX14" fmla="*/ 8793037 w 9189646"/>
                <a:gd name="connsiteY14" fmla="*/ 3265070 h 7995591"/>
                <a:gd name="connsiteX15" fmla="*/ 8957943 w 9189646"/>
                <a:gd name="connsiteY15" fmla="*/ 4143630 h 7995591"/>
                <a:gd name="connsiteX16" fmla="*/ 8422014 w 9189646"/>
                <a:gd name="connsiteY16" fmla="*/ 4741051 h 7995591"/>
                <a:gd name="connsiteX17" fmla="*/ 8586920 w 9189646"/>
                <a:gd name="connsiteY17" fmla="*/ 5619612 h 7995591"/>
                <a:gd name="connsiteX18" fmla="*/ 8083681 w 9189646"/>
                <a:gd name="connsiteY18" fmla="*/ 6045199 h 7995591"/>
                <a:gd name="connsiteX19" fmla="*/ 7886079 w 9189646"/>
                <a:gd name="connsiteY19" fmla="*/ 6181892 h 7995591"/>
                <a:gd name="connsiteX20" fmla="*/ 7679956 w 9189646"/>
                <a:gd name="connsiteY20" fmla="*/ 6884744 h 7995591"/>
                <a:gd name="connsiteX21" fmla="*/ 6855440 w 9189646"/>
                <a:gd name="connsiteY21" fmla="*/ 7025312 h 7995591"/>
                <a:gd name="connsiteX22" fmla="*/ 6401958 w 9189646"/>
                <a:gd name="connsiteY22" fmla="*/ 7868731 h 7995591"/>
                <a:gd name="connsiteX23" fmla="*/ 5536217 w 9189646"/>
                <a:gd name="connsiteY23" fmla="*/ 7868731 h 7995591"/>
                <a:gd name="connsiteX24" fmla="*/ 4272799 w 9189646"/>
                <a:gd name="connsiteY24" fmla="*/ 7983607 h 7995591"/>
                <a:gd name="connsiteX25" fmla="*/ 2774101 w 9189646"/>
                <a:gd name="connsiteY25" fmla="*/ 7868736 h 7995591"/>
                <a:gd name="connsiteX26" fmla="*/ 2567972 w 9189646"/>
                <a:gd name="connsiteY26" fmla="*/ 7271316 h 7995591"/>
                <a:gd name="connsiteX27" fmla="*/ 1578556 w 9189646"/>
                <a:gd name="connsiteY27" fmla="*/ 6955040 h 7995591"/>
                <a:gd name="connsiteX28" fmla="*/ 5598 w 9189646"/>
                <a:gd name="connsiteY28" fmla="*/ 4495799 h 7995591"/>
                <a:gd name="connsiteX0" fmla="*/ 178 w 9184226"/>
                <a:gd name="connsiteY0" fmla="*/ 4495799 h 7995591"/>
                <a:gd name="connsiteX1" fmla="*/ 1078424 w 9184226"/>
                <a:gd name="connsiteY1" fmla="*/ 2070224 h 7995591"/>
                <a:gd name="connsiteX2" fmla="*/ 1861706 w 9184226"/>
                <a:gd name="connsiteY2" fmla="*/ 1683657 h 7995591"/>
                <a:gd name="connsiteX3" fmla="*/ 1985387 w 9184226"/>
                <a:gd name="connsiteY3" fmla="*/ 1226804 h 7995591"/>
                <a:gd name="connsiteX4" fmla="*/ 2933575 w 9184226"/>
                <a:gd name="connsiteY4" fmla="*/ 980805 h 7995591"/>
                <a:gd name="connsiteX5" fmla="*/ 2974799 w 9184226"/>
                <a:gd name="connsiteY5" fmla="*/ 453670 h 7995591"/>
                <a:gd name="connsiteX6" fmla="*/ 4005445 w 9184226"/>
                <a:gd name="connsiteY6" fmla="*/ 277957 h 7995591"/>
                <a:gd name="connsiteX7" fmla="*/ 4114978 w 9184226"/>
                <a:gd name="connsiteY7" fmla="*/ -1 h 7995591"/>
                <a:gd name="connsiteX8" fmla="*/ 5712842 w 9184226"/>
                <a:gd name="connsiteY8" fmla="*/ 277842 h 7995591"/>
                <a:gd name="connsiteX9" fmla="*/ 6990846 w 9184226"/>
                <a:gd name="connsiteY9" fmla="*/ 277842 h 7995591"/>
                <a:gd name="connsiteX10" fmla="*/ 7444328 w 9184226"/>
                <a:gd name="connsiteY10" fmla="*/ 945550 h 7995591"/>
                <a:gd name="connsiteX11" fmla="*/ 8452124 w 9184226"/>
                <a:gd name="connsiteY11" fmla="*/ 1280090 h 7995591"/>
                <a:gd name="connsiteX12" fmla="*/ 8622711 w 9184226"/>
                <a:gd name="connsiteY12" fmla="*/ 1999937 h 7995591"/>
                <a:gd name="connsiteX13" fmla="*/ 9175803 w 9184226"/>
                <a:gd name="connsiteY13" fmla="*/ 2597249 h 7995591"/>
                <a:gd name="connsiteX14" fmla="*/ 8787617 w 9184226"/>
                <a:gd name="connsiteY14" fmla="*/ 3265070 h 7995591"/>
                <a:gd name="connsiteX15" fmla="*/ 8952523 w 9184226"/>
                <a:gd name="connsiteY15" fmla="*/ 4143630 h 7995591"/>
                <a:gd name="connsiteX16" fmla="*/ 8416594 w 9184226"/>
                <a:gd name="connsiteY16" fmla="*/ 4741051 h 7995591"/>
                <a:gd name="connsiteX17" fmla="*/ 8581500 w 9184226"/>
                <a:gd name="connsiteY17" fmla="*/ 5619612 h 7995591"/>
                <a:gd name="connsiteX18" fmla="*/ 8078261 w 9184226"/>
                <a:gd name="connsiteY18" fmla="*/ 6045199 h 7995591"/>
                <a:gd name="connsiteX19" fmla="*/ 7880659 w 9184226"/>
                <a:gd name="connsiteY19" fmla="*/ 6181892 h 7995591"/>
                <a:gd name="connsiteX20" fmla="*/ 7674536 w 9184226"/>
                <a:gd name="connsiteY20" fmla="*/ 6884744 h 7995591"/>
                <a:gd name="connsiteX21" fmla="*/ 6850020 w 9184226"/>
                <a:gd name="connsiteY21" fmla="*/ 7025312 h 7995591"/>
                <a:gd name="connsiteX22" fmla="*/ 6396538 w 9184226"/>
                <a:gd name="connsiteY22" fmla="*/ 7868731 h 7995591"/>
                <a:gd name="connsiteX23" fmla="*/ 5530797 w 9184226"/>
                <a:gd name="connsiteY23" fmla="*/ 7868731 h 7995591"/>
                <a:gd name="connsiteX24" fmla="*/ 4267379 w 9184226"/>
                <a:gd name="connsiteY24" fmla="*/ 7983607 h 7995591"/>
                <a:gd name="connsiteX25" fmla="*/ 2768681 w 9184226"/>
                <a:gd name="connsiteY25" fmla="*/ 7868736 h 7995591"/>
                <a:gd name="connsiteX26" fmla="*/ 2562552 w 9184226"/>
                <a:gd name="connsiteY26" fmla="*/ 7271316 h 7995591"/>
                <a:gd name="connsiteX27" fmla="*/ 1573136 w 9184226"/>
                <a:gd name="connsiteY27" fmla="*/ 6955040 h 7995591"/>
                <a:gd name="connsiteX28" fmla="*/ 1160872 w 9184226"/>
                <a:gd name="connsiteY28" fmla="*/ 6252188 h 7995591"/>
                <a:gd name="connsiteX29" fmla="*/ 178 w 9184226"/>
                <a:gd name="connsiteY29" fmla="*/ 4495799 h 7995591"/>
                <a:gd name="connsiteX0" fmla="*/ 38034 w 9222082"/>
                <a:gd name="connsiteY0" fmla="*/ 4495799 h 7995591"/>
                <a:gd name="connsiteX1" fmla="*/ 1116280 w 9222082"/>
                <a:gd name="connsiteY1" fmla="*/ 2070224 h 7995591"/>
                <a:gd name="connsiteX2" fmla="*/ 1899562 w 9222082"/>
                <a:gd name="connsiteY2" fmla="*/ 1683657 h 7995591"/>
                <a:gd name="connsiteX3" fmla="*/ 2023243 w 9222082"/>
                <a:gd name="connsiteY3" fmla="*/ 1226804 h 7995591"/>
                <a:gd name="connsiteX4" fmla="*/ 2971431 w 9222082"/>
                <a:gd name="connsiteY4" fmla="*/ 980805 h 7995591"/>
                <a:gd name="connsiteX5" fmla="*/ 3012655 w 9222082"/>
                <a:gd name="connsiteY5" fmla="*/ 453670 h 7995591"/>
                <a:gd name="connsiteX6" fmla="*/ 4043301 w 9222082"/>
                <a:gd name="connsiteY6" fmla="*/ 277957 h 7995591"/>
                <a:gd name="connsiteX7" fmla="*/ 4152834 w 9222082"/>
                <a:gd name="connsiteY7" fmla="*/ -1 h 7995591"/>
                <a:gd name="connsiteX8" fmla="*/ 5750698 w 9222082"/>
                <a:gd name="connsiteY8" fmla="*/ 277842 h 7995591"/>
                <a:gd name="connsiteX9" fmla="*/ 7028702 w 9222082"/>
                <a:gd name="connsiteY9" fmla="*/ 277842 h 7995591"/>
                <a:gd name="connsiteX10" fmla="*/ 7482184 w 9222082"/>
                <a:gd name="connsiteY10" fmla="*/ 945550 h 7995591"/>
                <a:gd name="connsiteX11" fmla="*/ 8489980 w 9222082"/>
                <a:gd name="connsiteY11" fmla="*/ 1280090 h 7995591"/>
                <a:gd name="connsiteX12" fmla="*/ 8660567 w 9222082"/>
                <a:gd name="connsiteY12" fmla="*/ 1999937 h 7995591"/>
                <a:gd name="connsiteX13" fmla="*/ 9213659 w 9222082"/>
                <a:gd name="connsiteY13" fmla="*/ 2597249 h 7995591"/>
                <a:gd name="connsiteX14" fmla="*/ 8825473 w 9222082"/>
                <a:gd name="connsiteY14" fmla="*/ 3265070 h 7995591"/>
                <a:gd name="connsiteX15" fmla="*/ 8990379 w 9222082"/>
                <a:gd name="connsiteY15" fmla="*/ 4143630 h 7995591"/>
                <a:gd name="connsiteX16" fmla="*/ 8454450 w 9222082"/>
                <a:gd name="connsiteY16" fmla="*/ 4741051 h 7995591"/>
                <a:gd name="connsiteX17" fmla="*/ 8619356 w 9222082"/>
                <a:gd name="connsiteY17" fmla="*/ 5619612 h 7995591"/>
                <a:gd name="connsiteX18" fmla="*/ 8116117 w 9222082"/>
                <a:gd name="connsiteY18" fmla="*/ 6045199 h 7995591"/>
                <a:gd name="connsiteX19" fmla="*/ 7918515 w 9222082"/>
                <a:gd name="connsiteY19" fmla="*/ 6181892 h 7995591"/>
                <a:gd name="connsiteX20" fmla="*/ 7712392 w 9222082"/>
                <a:gd name="connsiteY20" fmla="*/ 6884744 h 7995591"/>
                <a:gd name="connsiteX21" fmla="*/ 6887876 w 9222082"/>
                <a:gd name="connsiteY21" fmla="*/ 7025312 h 7995591"/>
                <a:gd name="connsiteX22" fmla="*/ 6434394 w 9222082"/>
                <a:gd name="connsiteY22" fmla="*/ 7868731 h 7995591"/>
                <a:gd name="connsiteX23" fmla="*/ 5568653 w 9222082"/>
                <a:gd name="connsiteY23" fmla="*/ 7868731 h 7995591"/>
                <a:gd name="connsiteX24" fmla="*/ 4305235 w 9222082"/>
                <a:gd name="connsiteY24" fmla="*/ 7983607 h 7995591"/>
                <a:gd name="connsiteX25" fmla="*/ 2806537 w 9222082"/>
                <a:gd name="connsiteY25" fmla="*/ 7868736 h 7995591"/>
                <a:gd name="connsiteX26" fmla="*/ 2600408 w 9222082"/>
                <a:gd name="connsiteY26" fmla="*/ 7271316 h 7995591"/>
                <a:gd name="connsiteX27" fmla="*/ 1610992 w 9222082"/>
                <a:gd name="connsiteY27" fmla="*/ 6955040 h 7995591"/>
                <a:gd name="connsiteX28" fmla="*/ 1198728 w 9222082"/>
                <a:gd name="connsiteY28" fmla="*/ 6252188 h 7995591"/>
                <a:gd name="connsiteX29" fmla="*/ 332987 w 9222082"/>
                <a:gd name="connsiteY29" fmla="*/ 5830480 h 7995591"/>
                <a:gd name="connsiteX30" fmla="*/ 38034 w 9222082"/>
                <a:gd name="connsiteY30" fmla="*/ 4495799 h 7995591"/>
                <a:gd name="connsiteX0" fmla="*/ 19464 w 9203512"/>
                <a:gd name="connsiteY0" fmla="*/ 4495799 h 7995591"/>
                <a:gd name="connsiteX1" fmla="*/ 1097710 w 9203512"/>
                <a:gd name="connsiteY1" fmla="*/ 2070224 h 7995591"/>
                <a:gd name="connsiteX2" fmla="*/ 1880992 w 9203512"/>
                <a:gd name="connsiteY2" fmla="*/ 1683657 h 7995591"/>
                <a:gd name="connsiteX3" fmla="*/ 2004673 w 9203512"/>
                <a:gd name="connsiteY3" fmla="*/ 1226804 h 7995591"/>
                <a:gd name="connsiteX4" fmla="*/ 2952861 w 9203512"/>
                <a:gd name="connsiteY4" fmla="*/ 980805 h 7995591"/>
                <a:gd name="connsiteX5" fmla="*/ 2994085 w 9203512"/>
                <a:gd name="connsiteY5" fmla="*/ 453670 h 7995591"/>
                <a:gd name="connsiteX6" fmla="*/ 4024731 w 9203512"/>
                <a:gd name="connsiteY6" fmla="*/ 277957 h 7995591"/>
                <a:gd name="connsiteX7" fmla="*/ 4134264 w 9203512"/>
                <a:gd name="connsiteY7" fmla="*/ -1 h 7995591"/>
                <a:gd name="connsiteX8" fmla="*/ 5732128 w 9203512"/>
                <a:gd name="connsiteY8" fmla="*/ 277842 h 7995591"/>
                <a:gd name="connsiteX9" fmla="*/ 7010132 w 9203512"/>
                <a:gd name="connsiteY9" fmla="*/ 277842 h 7995591"/>
                <a:gd name="connsiteX10" fmla="*/ 7463614 w 9203512"/>
                <a:gd name="connsiteY10" fmla="*/ 945550 h 7995591"/>
                <a:gd name="connsiteX11" fmla="*/ 8471410 w 9203512"/>
                <a:gd name="connsiteY11" fmla="*/ 1280090 h 7995591"/>
                <a:gd name="connsiteX12" fmla="*/ 8641997 w 9203512"/>
                <a:gd name="connsiteY12" fmla="*/ 1999937 h 7995591"/>
                <a:gd name="connsiteX13" fmla="*/ 9195089 w 9203512"/>
                <a:gd name="connsiteY13" fmla="*/ 2597249 h 7995591"/>
                <a:gd name="connsiteX14" fmla="*/ 8806903 w 9203512"/>
                <a:gd name="connsiteY14" fmla="*/ 3265070 h 7995591"/>
                <a:gd name="connsiteX15" fmla="*/ 8971809 w 9203512"/>
                <a:gd name="connsiteY15" fmla="*/ 4143630 h 7995591"/>
                <a:gd name="connsiteX16" fmla="*/ 8435880 w 9203512"/>
                <a:gd name="connsiteY16" fmla="*/ 4741051 h 7995591"/>
                <a:gd name="connsiteX17" fmla="*/ 8600786 w 9203512"/>
                <a:gd name="connsiteY17" fmla="*/ 5619612 h 7995591"/>
                <a:gd name="connsiteX18" fmla="*/ 8097547 w 9203512"/>
                <a:gd name="connsiteY18" fmla="*/ 6045199 h 7995591"/>
                <a:gd name="connsiteX19" fmla="*/ 7899945 w 9203512"/>
                <a:gd name="connsiteY19" fmla="*/ 6181892 h 7995591"/>
                <a:gd name="connsiteX20" fmla="*/ 7693822 w 9203512"/>
                <a:gd name="connsiteY20" fmla="*/ 6884744 h 7995591"/>
                <a:gd name="connsiteX21" fmla="*/ 6869306 w 9203512"/>
                <a:gd name="connsiteY21" fmla="*/ 7025312 h 7995591"/>
                <a:gd name="connsiteX22" fmla="*/ 6415824 w 9203512"/>
                <a:gd name="connsiteY22" fmla="*/ 7868731 h 7995591"/>
                <a:gd name="connsiteX23" fmla="*/ 5550083 w 9203512"/>
                <a:gd name="connsiteY23" fmla="*/ 7868731 h 7995591"/>
                <a:gd name="connsiteX24" fmla="*/ 4286665 w 9203512"/>
                <a:gd name="connsiteY24" fmla="*/ 7983607 h 7995591"/>
                <a:gd name="connsiteX25" fmla="*/ 2787967 w 9203512"/>
                <a:gd name="connsiteY25" fmla="*/ 7868736 h 7995591"/>
                <a:gd name="connsiteX26" fmla="*/ 2581838 w 9203512"/>
                <a:gd name="connsiteY26" fmla="*/ 7271316 h 7995591"/>
                <a:gd name="connsiteX27" fmla="*/ 1592422 w 9203512"/>
                <a:gd name="connsiteY27" fmla="*/ 6955040 h 7995591"/>
                <a:gd name="connsiteX28" fmla="*/ 1180158 w 9203512"/>
                <a:gd name="connsiteY28" fmla="*/ 6252188 h 7995591"/>
                <a:gd name="connsiteX29" fmla="*/ 314417 w 9203512"/>
                <a:gd name="connsiteY29" fmla="*/ 5830480 h 7995591"/>
                <a:gd name="connsiteX30" fmla="*/ 396876 w 9203512"/>
                <a:gd name="connsiteY30" fmla="*/ 5092487 h 7995591"/>
                <a:gd name="connsiteX31" fmla="*/ 19464 w 9203512"/>
                <a:gd name="connsiteY31" fmla="*/ 4495799 h 7995591"/>
                <a:gd name="connsiteX0" fmla="*/ 4 w 9184052"/>
                <a:gd name="connsiteY0" fmla="*/ 4495799 h 7995591"/>
                <a:gd name="connsiteX1" fmla="*/ 377409 w 9184052"/>
                <a:gd name="connsiteY1" fmla="*/ 4213927 h 7995591"/>
                <a:gd name="connsiteX2" fmla="*/ 1078250 w 9184052"/>
                <a:gd name="connsiteY2" fmla="*/ 2070224 h 7995591"/>
                <a:gd name="connsiteX3" fmla="*/ 1861532 w 9184052"/>
                <a:gd name="connsiteY3" fmla="*/ 1683657 h 7995591"/>
                <a:gd name="connsiteX4" fmla="*/ 1985213 w 9184052"/>
                <a:gd name="connsiteY4" fmla="*/ 1226804 h 7995591"/>
                <a:gd name="connsiteX5" fmla="*/ 2933401 w 9184052"/>
                <a:gd name="connsiteY5" fmla="*/ 980805 h 7995591"/>
                <a:gd name="connsiteX6" fmla="*/ 2974625 w 9184052"/>
                <a:gd name="connsiteY6" fmla="*/ 453670 h 7995591"/>
                <a:gd name="connsiteX7" fmla="*/ 4005271 w 9184052"/>
                <a:gd name="connsiteY7" fmla="*/ 277957 h 7995591"/>
                <a:gd name="connsiteX8" fmla="*/ 4114804 w 9184052"/>
                <a:gd name="connsiteY8" fmla="*/ -1 h 7995591"/>
                <a:gd name="connsiteX9" fmla="*/ 5712668 w 9184052"/>
                <a:gd name="connsiteY9" fmla="*/ 277842 h 7995591"/>
                <a:gd name="connsiteX10" fmla="*/ 6990672 w 9184052"/>
                <a:gd name="connsiteY10" fmla="*/ 277842 h 7995591"/>
                <a:gd name="connsiteX11" fmla="*/ 7444154 w 9184052"/>
                <a:gd name="connsiteY11" fmla="*/ 945550 h 7995591"/>
                <a:gd name="connsiteX12" fmla="*/ 8451950 w 9184052"/>
                <a:gd name="connsiteY12" fmla="*/ 1280090 h 7995591"/>
                <a:gd name="connsiteX13" fmla="*/ 8622537 w 9184052"/>
                <a:gd name="connsiteY13" fmla="*/ 1999937 h 7995591"/>
                <a:gd name="connsiteX14" fmla="*/ 9175629 w 9184052"/>
                <a:gd name="connsiteY14" fmla="*/ 2597249 h 7995591"/>
                <a:gd name="connsiteX15" fmla="*/ 8787443 w 9184052"/>
                <a:gd name="connsiteY15" fmla="*/ 3265070 h 7995591"/>
                <a:gd name="connsiteX16" fmla="*/ 8952349 w 9184052"/>
                <a:gd name="connsiteY16" fmla="*/ 4143630 h 7995591"/>
                <a:gd name="connsiteX17" fmla="*/ 8416420 w 9184052"/>
                <a:gd name="connsiteY17" fmla="*/ 4741051 h 7995591"/>
                <a:gd name="connsiteX18" fmla="*/ 8581326 w 9184052"/>
                <a:gd name="connsiteY18" fmla="*/ 5619612 h 7995591"/>
                <a:gd name="connsiteX19" fmla="*/ 8078087 w 9184052"/>
                <a:gd name="connsiteY19" fmla="*/ 6045199 h 7995591"/>
                <a:gd name="connsiteX20" fmla="*/ 7880485 w 9184052"/>
                <a:gd name="connsiteY20" fmla="*/ 6181892 h 7995591"/>
                <a:gd name="connsiteX21" fmla="*/ 7674362 w 9184052"/>
                <a:gd name="connsiteY21" fmla="*/ 6884744 h 7995591"/>
                <a:gd name="connsiteX22" fmla="*/ 6849846 w 9184052"/>
                <a:gd name="connsiteY22" fmla="*/ 7025312 h 7995591"/>
                <a:gd name="connsiteX23" fmla="*/ 6396364 w 9184052"/>
                <a:gd name="connsiteY23" fmla="*/ 7868731 h 7995591"/>
                <a:gd name="connsiteX24" fmla="*/ 5530623 w 9184052"/>
                <a:gd name="connsiteY24" fmla="*/ 7868731 h 7995591"/>
                <a:gd name="connsiteX25" fmla="*/ 4267205 w 9184052"/>
                <a:gd name="connsiteY25" fmla="*/ 7983607 h 7995591"/>
                <a:gd name="connsiteX26" fmla="*/ 2768507 w 9184052"/>
                <a:gd name="connsiteY26" fmla="*/ 7868736 h 7995591"/>
                <a:gd name="connsiteX27" fmla="*/ 2562378 w 9184052"/>
                <a:gd name="connsiteY27" fmla="*/ 7271316 h 7995591"/>
                <a:gd name="connsiteX28" fmla="*/ 1572962 w 9184052"/>
                <a:gd name="connsiteY28" fmla="*/ 6955040 h 7995591"/>
                <a:gd name="connsiteX29" fmla="*/ 1160698 w 9184052"/>
                <a:gd name="connsiteY29" fmla="*/ 6252188 h 7995591"/>
                <a:gd name="connsiteX30" fmla="*/ 294957 w 9184052"/>
                <a:gd name="connsiteY30" fmla="*/ 5830480 h 7995591"/>
                <a:gd name="connsiteX31" fmla="*/ 377416 w 9184052"/>
                <a:gd name="connsiteY31" fmla="*/ 5092487 h 7995591"/>
                <a:gd name="connsiteX32" fmla="*/ 4 w 9184052"/>
                <a:gd name="connsiteY32" fmla="*/ 4495799 h 7995591"/>
                <a:gd name="connsiteX0" fmla="*/ -2 w 9184046"/>
                <a:gd name="connsiteY0" fmla="*/ 4495799 h 7995591"/>
                <a:gd name="connsiteX1" fmla="*/ 377403 w 9184046"/>
                <a:gd name="connsiteY1" fmla="*/ 4213927 h 7995591"/>
                <a:gd name="connsiteX2" fmla="*/ 88821 w 9184046"/>
                <a:gd name="connsiteY2" fmla="*/ 3335361 h 7995591"/>
                <a:gd name="connsiteX3" fmla="*/ 1078244 w 9184046"/>
                <a:gd name="connsiteY3" fmla="*/ 2070224 h 7995591"/>
                <a:gd name="connsiteX4" fmla="*/ 1861526 w 9184046"/>
                <a:gd name="connsiteY4" fmla="*/ 1683657 h 7995591"/>
                <a:gd name="connsiteX5" fmla="*/ 1985207 w 9184046"/>
                <a:gd name="connsiteY5" fmla="*/ 1226804 h 7995591"/>
                <a:gd name="connsiteX6" fmla="*/ 2933395 w 9184046"/>
                <a:gd name="connsiteY6" fmla="*/ 980805 h 7995591"/>
                <a:gd name="connsiteX7" fmla="*/ 2974619 w 9184046"/>
                <a:gd name="connsiteY7" fmla="*/ 453670 h 7995591"/>
                <a:gd name="connsiteX8" fmla="*/ 4005265 w 9184046"/>
                <a:gd name="connsiteY8" fmla="*/ 277957 h 7995591"/>
                <a:gd name="connsiteX9" fmla="*/ 4114798 w 9184046"/>
                <a:gd name="connsiteY9" fmla="*/ -1 h 7995591"/>
                <a:gd name="connsiteX10" fmla="*/ 5712662 w 9184046"/>
                <a:gd name="connsiteY10" fmla="*/ 277842 h 7995591"/>
                <a:gd name="connsiteX11" fmla="*/ 6990666 w 9184046"/>
                <a:gd name="connsiteY11" fmla="*/ 277842 h 7995591"/>
                <a:gd name="connsiteX12" fmla="*/ 7444148 w 9184046"/>
                <a:gd name="connsiteY12" fmla="*/ 945550 h 7995591"/>
                <a:gd name="connsiteX13" fmla="*/ 8451944 w 9184046"/>
                <a:gd name="connsiteY13" fmla="*/ 1280090 h 7995591"/>
                <a:gd name="connsiteX14" fmla="*/ 8622531 w 9184046"/>
                <a:gd name="connsiteY14" fmla="*/ 1999937 h 7995591"/>
                <a:gd name="connsiteX15" fmla="*/ 9175623 w 9184046"/>
                <a:gd name="connsiteY15" fmla="*/ 2597249 h 7995591"/>
                <a:gd name="connsiteX16" fmla="*/ 8787437 w 9184046"/>
                <a:gd name="connsiteY16" fmla="*/ 3265070 h 7995591"/>
                <a:gd name="connsiteX17" fmla="*/ 8952343 w 9184046"/>
                <a:gd name="connsiteY17" fmla="*/ 4143630 h 7995591"/>
                <a:gd name="connsiteX18" fmla="*/ 8416414 w 9184046"/>
                <a:gd name="connsiteY18" fmla="*/ 4741051 h 7995591"/>
                <a:gd name="connsiteX19" fmla="*/ 8581320 w 9184046"/>
                <a:gd name="connsiteY19" fmla="*/ 5619612 h 7995591"/>
                <a:gd name="connsiteX20" fmla="*/ 8078081 w 9184046"/>
                <a:gd name="connsiteY20" fmla="*/ 6045199 h 7995591"/>
                <a:gd name="connsiteX21" fmla="*/ 7880479 w 9184046"/>
                <a:gd name="connsiteY21" fmla="*/ 6181892 h 7995591"/>
                <a:gd name="connsiteX22" fmla="*/ 7674356 w 9184046"/>
                <a:gd name="connsiteY22" fmla="*/ 6884744 h 7995591"/>
                <a:gd name="connsiteX23" fmla="*/ 6849840 w 9184046"/>
                <a:gd name="connsiteY23" fmla="*/ 7025312 h 7995591"/>
                <a:gd name="connsiteX24" fmla="*/ 6396358 w 9184046"/>
                <a:gd name="connsiteY24" fmla="*/ 7868731 h 7995591"/>
                <a:gd name="connsiteX25" fmla="*/ 5530617 w 9184046"/>
                <a:gd name="connsiteY25" fmla="*/ 7868731 h 7995591"/>
                <a:gd name="connsiteX26" fmla="*/ 4267199 w 9184046"/>
                <a:gd name="connsiteY26" fmla="*/ 7983607 h 7995591"/>
                <a:gd name="connsiteX27" fmla="*/ 2768501 w 9184046"/>
                <a:gd name="connsiteY27" fmla="*/ 7868736 h 7995591"/>
                <a:gd name="connsiteX28" fmla="*/ 2562372 w 9184046"/>
                <a:gd name="connsiteY28" fmla="*/ 7271316 h 7995591"/>
                <a:gd name="connsiteX29" fmla="*/ 1572956 w 9184046"/>
                <a:gd name="connsiteY29" fmla="*/ 6955040 h 7995591"/>
                <a:gd name="connsiteX30" fmla="*/ 1160692 w 9184046"/>
                <a:gd name="connsiteY30" fmla="*/ 6252188 h 7995591"/>
                <a:gd name="connsiteX31" fmla="*/ 294951 w 9184046"/>
                <a:gd name="connsiteY31" fmla="*/ 5830480 h 7995591"/>
                <a:gd name="connsiteX32" fmla="*/ 377410 w 9184046"/>
                <a:gd name="connsiteY32" fmla="*/ 5092487 h 7995591"/>
                <a:gd name="connsiteX33" fmla="*/ -2 w 9184046"/>
                <a:gd name="connsiteY33" fmla="*/ 4495799 h 7995591"/>
                <a:gd name="connsiteX0" fmla="*/ -2 w 9184046"/>
                <a:gd name="connsiteY0" fmla="*/ 4495799 h 7995591"/>
                <a:gd name="connsiteX1" fmla="*/ 377403 w 9184046"/>
                <a:gd name="connsiteY1" fmla="*/ 4213927 h 7995591"/>
                <a:gd name="connsiteX2" fmla="*/ 88821 w 9184046"/>
                <a:gd name="connsiteY2" fmla="*/ 3335361 h 7995591"/>
                <a:gd name="connsiteX3" fmla="*/ 665986 w 9184046"/>
                <a:gd name="connsiteY3" fmla="*/ 3089367 h 7995591"/>
                <a:gd name="connsiteX4" fmla="*/ 1078244 w 9184046"/>
                <a:gd name="connsiteY4" fmla="*/ 2070224 h 7995591"/>
                <a:gd name="connsiteX5" fmla="*/ 1861526 w 9184046"/>
                <a:gd name="connsiteY5" fmla="*/ 1683657 h 7995591"/>
                <a:gd name="connsiteX6" fmla="*/ 1985207 w 9184046"/>
                <a:gd name="connsiteY6" fmla="*/ 1226804 h 7995591"/>
                <a:gd name="connsiteX7" fmla="*/ 2933395 w 9184046"/>
                <a:gd name="connsiteY7" fmla="*/ 980805 h 7995591"/>
                <a:gd name="connsiteX8" fmla="*/ 2974619 w 9184046"/>
                <a:gd name="connsiteY8" fmla="*/ 453670 h 7995591"/>
                <a:gd name="connsiteX9" fmla="*/ 4005265 w 9184046"/>
                <a:gd name="connsiteY9" fmla="*/ 277957 h 7995591"/>
                <a:gd name="connsiteX10" fmla="*/ 4114798 w 9184046"/>
                <a:gd name="connsiteY10" fmla="*/ -1 h 7995591"/>
                <a:gd name="connsiteX11" fmla="*/ 5712662 w 9184046"/>
                <a:gd name="connsiteY11" fmla="*/ 277842 h 7995591"/>
                <a:gd name="connsiteX12" fmla="*/ 6990666 w 9184046"/>
                <a:gd name="connsiteY12" fmla="*/ 277842 h 7995591"/>
                <a:gd name="connsiteX13" fmla="*/ 7444148 w 9184046"/>
                <a:gd name="connsiteY13" fmla="*/ 945550 h 7995591"/>
                <a:gd name="connsiteX14" fmla="*/ 8451944 w 9184046"/>
                <a:gd name="connsiteY14" fmla="*/ 1280090 h 7995591"/>
                <a:gd name="connsiteX15" fmla="*/ 8622531 w 9184046"/>
                <a:gd name="connsiteY15" fmla="*/ 1999937 h 7995591"/>
                <a:gd name="connsiteX16" fmla="*/ 9175623 w 9184046"/>
                <a:gd name="connsiteY16" fmla="*/ 2597249 h 7995591"/>
                <a:gd name="connsiteX17" fmla="*/ 8787437 w 9184046"/>
                <a:gd name="connsiteY17" fmla="*/ 3265070 h 7995591"/>
                <a:gd name="connsiteX18" fmla="*/ 8952343 w 9184046"/>
                <a:gd name="connsiteY18" fmla="*/ 4143630 h 7995591"/>
                <a:gd name="connsiteX19" fmla="*/ 8416414 w 9184046"/>
                <a:gd name="connsiteY19" fmla="*/ 4741051 h 7995591"/>
                <a:gd name="connsiteX20" fmla="*/ 8581320 w 9184046"/>
                <a:gd name="connsiteY20" fmla="*/ 5619612 h 7995591"/>
                <a:gd name="connsiteX21" fmla="*/ 8078081 w 9184046"/>
                <a:gd name="connsiteY21" fmla="*/ 6045199 h 7995591"/>
                <a:gd name="connsiteX22" fmla="*/ 7880479 w 9184046"/>
                <a:gd name="connsiteY22" fmla="*/ 6181892 h 7995591"/>
                <a:gd name="connsiteX23" fmla="*/ 7674356 w 9184046"/>
                <a:gd name="connsiteY23" fmla="*/ 6884744 h 7995591"/>
                <a:gd name="connsiteX24" fmla="*/ 6849840 w 9184046"/>
                <a:gd name="connsiteY24" fmla="*/ 7025312 h 7995591"/>
                <a:gd name="connsiteX25" fmla="*/ 6396358 w 9184046"/>
                <a:gd name="connsiteY25" fmla="*/ 7868731 h 7995591"/>
                <a:gd name="connsiteX26" fmla="*/ 5530617 w 9184046"/>
                <a:gd name="connsiteY26" fmla="*/ 7868731 h 7995591"/>
                <a:gd name="connsiteX27" fmla="*/ 4267199 w 9184046"/>
                <a:gd name="connsiteY27" fmla="*/ 7983607 h 7995591"/>
                <a:gd name="connsiteX28" fmla="*/ 2768501 w 9184046"/>
                <a:gd name="connsiteY28" fmla="*/ 7868736 h 7995591"/>
                <a:gd name="connsiteX29" fmla="*/ 2562372 w 9184046"/>
                <a:gd name="connsiteY29" fmla="*/ 7271316 h 7995591"/>
                <a:gd name="connsiteX30" fmla="*/ 1572956 w 9184046"/>
                <a:gd name="connsiteY30" fmla="*/ 6955040 h 7995591"/>
                <a:gd name="connsiteX31" fmla="*/ 1160692 w 9184046"/>
                <a:gd name="connsiteY31" fmla="*/ 6252188 h 7995591"/>
                <a:gd name="connsiteX32" fmla="*/ 294951 w 9184046"/>
                <a:gd name="connsiteY32" fmla="*/ 5830480 h 7995591"/>
                <a:gd name="connsiteX33" fmla="*/ 377410 w 9184046"/>
                <a:gd name="connsiteY33" fmla="*/ 5092487 h 7995591"/>
                <a:gd name="connsiteX34" fmla="*/ -2 w 9184046"/>
                <a:gd name="connsiteY34" fmla="*/ 4495799 h 7995591"/>
                <a:gd name="connsiteX0" fmla="*/ -2 w 9184046"/>
                <a:gd name="connsiteY0" fmla="*/ 4495799 h 7995591"/>
                <a:gd name="connsiteX1" fmla="*/ 377403 w 9184046"/>
                <a:gd name="connsiteY1" fmla="*/ 4213927 h 7995591"/>
                <a:gd name="connsiteX2" fmla="*/ 88821 w 9184046"/>
                <a:gd name="connsiteY2" fmla="*/ 3335361 h 7995591"/>
                <a:gd name="connsiteX3" fmla="*/ 665986 w 9184046"/>
                <a:gd name="connsiteY3" fmla="*/ 3089367 h 7995591"/>
                <a:gd name="connsiteX4" fmla="*/ 501080 w 9184046"/>
                <a:gd name="connsiteY4" fmla="*/ 2070234 h 7995591"/>
                <a:gd name="connsiteX5" fmla="*/ 1078244 w 9184046"/>
                <a:gd name="connsiteY5" fmla="*/ 2070224 h 7995591"/>
                <a:gd name="connsiteX6" fmla="*/ 1861526 w 9184046"/>
                <a:gd name="connsiteY6" fmla="*/ 1683657 h 7995591"/>
                <a:gd name="connsiteX7" fmla="*/ 1985207 w 9184046"/>
                <a:gd name="connsiteY7" fmla="*/ 1226804 h 7995591"/>
                <a:gd name="connsiteX8" fmla="*/ 2933395 w 9184046"/>
                <a:gd name="connsiteY8" fmla="*/ 980805 h 7995591"/>
                <a:gd name="connsiteX9" fmla="*/ 2974619 w 9184046"/>
                <a:gd name="connsiteY9" fmla="*/ 453670 h 7995591"/>
                <a:gd name="connsiteX10" fmla="*/ 4005265 w 9184046"/>
                <a:gd name="connsiteY10" fmla="*/ 277957 h 7995591"/>
                <a:gd name="connsiteX11" fmla="*/ 4114798 w 9184046"/>
                <a:gd name="connsiteY11" fmla="*/ -1 h 7995591"/>
                <a:gd name="connsiteX12" fmla="*/ 5712662 w 9184046"/>
                <a:gd name="connsiteY12" fmla="*/ 277842 h 7995591"/>
                <a:gd name="connsiteX13" fmla="*/ 6990666 w 9184046"/>
                <a:gd name="connsiteY13" fmla="*/ 277842 h 7995591"/>
                <a:gd name="connsiteX14" fmla="*/ 7444148 w 9184046"/>
                <a:gd name="connsiteY14" fmla="*/ 945550 h 7995591"/>
                <a:gd name="connsiteX15" fmla="*/ 8451944 w 9184046"/>
                <a:gd name="connsiteY15" fmla="*/ 1280090 h 7995591"/>
                <a:gd name="connsiteX16" fmla="*/ 8622531 w 9184046"/>
                <a:gd name="connsiteY16" fmla="*/ 1999937 h 7995591"/>
                <a:gd name="connsiteX17" fmla="*/ 9175623 w 9184046"/>
                <a:gd name="connsiteY17" fmla="*/ 2597249 h 7995591"/>
                <a:gd name="connsiteX18" fmla="*/ 8787437 w 9184046"/>
                <a:gd name="connsiteY18" fmla="*/ 3265070 h 7995591"/>
                <a:gd name="connsiteX19" fmla="*/ 8952343 w 9184046"/>
                <a:gd name="connsiteY19" fmla="*/ 4143630 h 7995591"/>
                <a:gd name="connsiteX20" fmla="*/ 8416414 w 9184046"/>
                <a:gd name="connsiteY20" fmla="*/ 4741051 h 7995591"/>
                <a:gd name="connsiteX21" fmla="*/ 8581320 w 9184046"/>
                <a:gd name="connsiteY21" fmla="*/ 5619612 h 7995591"/>
                <a:gd name="connsiteX22" fmla="*/ 8078081 w 9184046"/>
                <a:gd name="connsiteY22" fmla="*/ 6045199 h 7995591"/>
                <a:gd name="connsiteX23" fmla="*/ 7880479 w 9184046"/>
                <a:gd name="connsiteY23" fmla="*/ 6181892 h 7995591"/>
                <a:gd name="connsiteX24" fmla="*/ 7674356 w 9184046"/>
                <a:gd name="connsiteY24" fmla="*/ 6884744 h 7995591"/>
                <a:gd name="connsiteX25" fmla="*/ 6849840 w 9184046"/>
                <a:gd name="connsiteY25" fmla="*/ 7025312 h 7995591"/>
                <a:gd name="connsiteX26" fmla="*/ 6396358 w 9184046"/>
                <a:gd name="connsiteY26" fmla="*/ 7868731 h 7995591"/>
                <a:gd name="connsiteX27" fmla="*/ 5530617 w 9184046"/>
                <a:gd name="connsiteY27" fmla="*/ 7868731 h 7995591"/>
                <a:gd name="connsiteX28" fmla="*/ 4267199 w 9184046"/>
                <a:gd name="connsiteY28" fmla="*/ 7983607 h 7995591"/>
                <a:gd name="connsiteX29" fmla="*/ 2768501 w 9184046"/>
                <a:gd name="connsiteY29" fmla="*/ 7868736 h 7995591"/>
                <a:gd name="connsiteX30" fmla="*/ 2562372 w 9184046"/>
                <a:gd name="connsiteY30" fmla="*/ 7271316 h 7995591"/>
                <a:gd name="connsiteX31" fmla="*/ 1572956 w 9184046"/>
                <a:gd name="connsiteY31" fmla="*/ 6955040 h 7995591"/>
                <a:gd name="connsiteX32" fmla="*/ 1160692 w 9184046"/>
                <a:gd name="connsiteY32" fmla="*/ 6252188 h 7995591"/>
                <a:gd name="connsiteX33" fmla="*/ 294951 w 9184046"/>
                <a:gd name="connsiteY33" fmla="*/ 5830480 h 7995591"/>
                <a:gd name="connsiteX34" fmla="*/ 377410 w 9184046"/>
                <a:gd name="connsiteY34" fmla="*/ 5092487 h 7995591"/>
                <a:gd name="connsiteX35" fmla="*/ -2 w 9184046"/>
                <a:gd name="connsiteY35" fmla="*/ 4495799 h 7995591"/>
                <a:gd name="connsiteX0" fmla="*/ -2 w 9184046"/>
                <a:gd name="connsiteY0" fmla="*/ 4495799 h 7995591"/>
                <a:gd name="connsiteX1" fmla="*/ 377403 w 9184046"/>
                <a:gd name="connsiteY1" fmla="*/ 4213927 h 7995591"/>
                <a:gd name="connsiteX2" fmla="*/ 88821 w 9184046"/>
                <a:gd name="connsiteY2" fmla="*/ 3335361 h 7995591"/>
                <a:gd name="connsiteX3" fmla="*/ 665986 w 9184046"/>
                <a:gd name="connsiteY3" fmla="*/ 3089367 h 7995591"/>
                <a:gd name="connsiteX4" fmla="*/ 501080 w 9184046"/>
                <a:gd name="connsiteY4" fmla="*/ 2070234 h 7995591"/>
                <a:gd name="connsiteX5" fmla="*/ 1078244 w 9184046"/>
                <a:gd name="connsiteY5" fmla="*/ 2070224 h 7995591"/>
                <a:gd name="connsiteX6" fmla="*/ 1572950 w 9184046"/>
                <a:gd name="connsiteY6" fmla="*/ 1824234 h 7995591"/>
                <a:gd name="connsiteX7" fmla="*/ 1861526 w 9184046"/>
                <a:gd name="connsiteY7" fmla="*/ 1683657 h 7995591"/>
                <a:gd name="connsiteX8" fmla="*/ 1985207 w 9184046"/>
                <a:gd name="connsiteY8" fmla="*/ 1226804 h 7995591"/>
                <a:gd name="connsiteX9" fmla="*/ 2933395 w 9184046"/>
                <a:gd name="connsiteY9" fmla="*/ 980805 h 7995591"/>
                <a:gd name="connsiteX10" fmla="*/ 2974619 w 9184046"/>
                <a:gd name="connsiteY10" fmla="*/ 453670 h 7995591"/>
                <a:gd name="connsiteX11" fmla="*/ 4005265 w 9184046"/>
                <a:gd name="connsiteY11" fmla="*/ 277957 h 7995591"/>
                <a:gd name="connsiteX12" fmla="*/ 4114798 w 9184046"/>
                <a:gd name="connsiteY12" fmla="*/ -1 h 7995591"/>
                <a:gd name="connsiteX13" fmla="*/ 5712662 w 9184046"/>
                <a:gd name="connsiteY13" fmla="*/ 277842 h 7995591"/>
                <a:gd name="connsiteX14" fmla="*/ 6990666 w 9184046"/>
                <a:gd name="connsiteY14" fmla="*/ 277842 h 7995591"/>
                <a:gd name="connsiteX15" fmla="*/ 7444148 w 9184046"/>
                <a:gd name="connsiteY15" fmla="*/ 945550 h 7995591"/>
                <a:gd name="connsiteX16" fmla="*/ 8451944 w 9184046"/>
                <a:gd name="connsiteY16" fmla="*/ 1280090 h 7995591"/>
                <a:gd name="connsiteX17" fmla="*/ 8622531 w 9184046"/>
                <a:gd name="connsiteY17" fmla="*/ 1999937 h 7995591"/>
                <a:gd name="connsiteX18" fmla="*/ 9175623 w 9184046"/>
                <a:gd name="connsiteY18" fmla="*/ 2597249 h 7995591"/>
                <a:gd name="connsiteX19" fmla="*/ 8787437 w 9184046"/>
                <a:gd name="connsiteY19" fmla="*/ 3265070 h 7995591"/>
                <a:gd name="connsiteX20" fmla="*/ 8952343 w 9184046"/>
                <a:gd name="connsiteY20" fmla="*/ 4143630 h 7995591"/>
                <a:gd name="connsiteX21" fmla="*/ 8416414 w 9184046"/>
                <a:gd name="connsiteY21" fmla="*/ 4741051 h 7995591"/>
                <a:gd name="connsiteX22" fmla="*/ 8581320 w 9184046"/>
                <a:gd name="connsiteY22" fmla="*/ 5619612 h 7995591"/>
                <a:gd name="connsiteX23" fmla="*/ 8078081 w 9184046"/>
                <a:gd name="connsiteY23" fmla="*/ 6045199 h 7995591"/>
                <a:gd name="connsiteX24" fmla="*/ 7880479 w 9184046"/>
                <a:gd name="connsiteY24" fmla="*/ 6181892 h 7995591"/>
                <a:gd name="connsiteX25" fmla="*/ 7674356 w 9184046"/>
                <a:gd name="connsiteY25" fmla="*/ 6884744 h 7995591"/>
                <a:gd name="connsiteX26" fmla="*/ 6849840 w 9184046"/>
                <a:gd name="connsiteY26" fmla="*/ 7025312 h 7995591"/>
                <a:gd name="connsiteX27" fmla="*/ 6396358 w 9184046"/>
                <a:gd name="connsiteY27" fmla="*/ 7868731 h 7995591"/>
                <a:gd name="connsiteX28" fmla="*/ 5530617 w 9184046"/>
                <a:gd name="connsiteY28" fmla="*/ 7868731 h 7995591"/>
                <a:gd name="connsiteX29" fmla="*/ 4267199 w 9184046"/>
                <a:gd name="connsiteY29" fmla="*/ 7983607 h 7995591"/>
                <a:gd name="connsiteX30" fmla="*/ 2768501 w 9184046"/>
                <a:gd name="connsiteY30" fmla="*/ 7868736 h 7995591"/>
                <a:gd name="connsiteX31" fmla="*/ 2562372 w 9184046"/>
                <a:gd name="connsiteY31" fmla="*/ 7271316 h 7995591"/>
                <a:gd name="connsiteX32" fmla="*/ 1572956 w 9184046"/>
                <a:gd name="connsiteY32" fmla="*/ 6955040 h 7995591"/>
                <a:gd name="connsiteX33" fmla="*/ 1160692 w 9184046"/>
                <a:gd name="connsiteY33" fmla="*/ 6252188 h 7995591"/>
                <a:gd name="connsiteX34" fmla="*/ 294951 w 9184046"/>
                <a:gd name="connsiteY34" fmla="*/ 5830480 h 7995591"/>
                <a:gd name="connsiteX35" fmla="*/ 377410 w 9184046"/>
                <a:gd name="connsiteY35" fmla="*/ 5092487 h 7995591"/>
                <a:gd name="connsiteX36" fmla="*/ -2 w 9184046"/>
                <a:gd name="connsiteY36" fmla="*/ 4495799 h 7995591"/>
                <a:gd name="connsiteX0" fmla="*/ -2 w 9184046"/>
                <a:gd name="connsiteY0" fmla="*/ 4495799 h 7995591"/>
                <a:gd name="connsiteX1" fmla="*/ 377403 w 9184046"/>
                <a:gd name="connsiteY1" fmla="*/ 4213927 h 7995591"/>
                <a:gd name="connsiteX2" fmla="*/ 88821 w 9184046"/>
                <a:gd name="connsiteY2" fmla="*/ 3335361 h 7995591"/>
                <a:gd name="connsiteX3" fmla="*/ 665986 w 9184046"/>
                <a:gd name="connsiteY3" fmla="*/ 3089367 h 7995591"/>
                <a:gd name="connsiteX4" fmla="*/ 501080 w 9184046"/>
                <a:gd name="connsiteY4" fmla="*/ 2070234 h 7995591"/>
                <a:gd name="connsiteX5" fmla="*/ 1078244 w 9184046"/>
                <a:gd name="connsiteY5" fmla="*/ 2070224 h 7995591"/>
                <a:gd name="connsiteX6" fmla="*/ 1284367 w 9184046"/>
                <a:gd name="connsiteY6" fmla="*/ 1332241 h 7995591"/>
                <a:gd name="connsiteX7" fmla="*/ 1861526 w 9184046"/>
                <a:gd name="connsiteY7" fmla="*/ 1683657 h 7995591"/>
                <a:gd name="connsiteX8" fmla="*/ 1985207 w 9184046"/>
                <a:gd name="connsiteY8" fmla="*/ 1226804 h 7995591"/>
                <a:gd name="connsiteX9" fmla="*/ 2933395 w 9184046"/>
                <a:gd name="connsiteY9" fmla="*/ 980805 h 7995591"/>
                <a:gd name="connsiteX10" fmla="*/ 2974619 w 9184046"/>
                <a:gd name="connsiteY10" fmla="*/ 453670 h 7995591"/>
                <a:gd name="connsiteX11" fmla="*/ 4005265 w 9184046"/>
                <a:gd name="connsiteY11" fmla="*/ 277957 h 7995591"/>
                <a:gd name="connsiteX12" fmla="*/ 4114798 w 9184046"/>
                <a:gd name="connsiteY12" fmla="*/ -1 h 7995591"/>
                <a:gd name="connsiteX13" fmla="*/ 5712662 w 9184046"/>
                <a:gd name="connsiteY13" fmla="*/ 277842 h 7995591"/>
                <a:gd name="connsiteX14" fmla="*/ 6990666 w 9184046"/>
                <a:gd name="connsiteY14" fmla="*/ 277842 h 7995591"/>
                <a:gd name="connsiteX15" fmla="*/ 7444148 w 9184046"/>
                <a:gd name="connsiteY15" fmla="*/ 945550 h 7995591"/>
                <a:gd name="connsiteX16" fmla="*/ 8451944 w 9184046"/>
                <a:gd name="connsiteY16" fmla="*/ 1280090 h 7995591"/>
                <a:gd name="connsiteX17" fmla="*/ 8622531 w 9184046"/>
                <a:gd name="connsiteY17" fmla="*/ 1999937 h 7995591"/>
                <a:gd name="connsiteX18" fmla="*/ 9175623 w 9184046"/>
                <a:gd name="connsiteY18" fmla="*/ 2597249 h 7995591"/>
                <a:gd name="connsiteX19" fmla="*/ 8787437 w 9184046"/>
                <a:gd name="connsiteY19" fmla="*/ 3265070 h 7995591"/>
                <a:gd name="connsiteX20" fmla="*/ 8952343 w 9184046"/>
                <a:gd name="connsiteY20" fmla="*/ 4143630 h 7995591"/>
                <a:gd name="connsiteX21" fmla="*/ 8416414 w 9184046"/>
                <a:gd name="connsiteY21" fmla="*/ 4741051 h 7995591"/>
                <a:gd name="connsiteX22" fmla="*/ 8581320 w 9184046"/>
                <a:gd name="connsiteY22" fmla="*/ 5619612 h 7995591"/>
                <a:gd name="connsiteX23" fmla="*/ 8078081 w 9184046"/>
                <a:gd name="connsiteY23" fmla="*/ 6045199 h 7995591"/>
                <a:gd name="connsiteX24" fmla="*/ 7880479 w 9184046"/>
                <a:gd name="connsiteY24" fmla="*/ 6181892 h 7995591"/>
                <a:gd name="connsiteX25" fmla="*/ 7674356 w 9184046"/>
                <a:gd name="connsiteY25" fmla="*/ 6884744 h 7995591"/>
                <a:gd name="connsiteX26" fmla="*/ 6849840 w 9184046"/>
                <a:gd name="connsiteY26" fmla="*/ 7025312 h 7995591"/>
                <a:gd name="connsiteX27" fmla="*/ 6396358 w 9184046"/>
                <a:gd name="connsiteY27" fmla="*/ 7868731 h 7995591"/>
                <a:gd name="connsiteX28" fmla="*/ 5530617 w 9184046"/>
                <a:gd name="connsiteY28" fmla="*/ 7868731 h 7995591"/>
                <a:gd name="connsiteX29" fmla="*/ 4267199 w 9184046"/>
                <a:gd name="connsiteY29" fmla="*/ 7983607 h 7995591"/>
                <a:gd name="connsiteX30" fmla="*/ 2768501 w 9184046"/>
                <a:gd name="connsiteY30" fmla="*/ 7868736 h 7995591"/>
                <a:gd name="connsiteX31" fmla="*/ 2562372 w 9184046"/>
                <a:gd name="connsiteY31" fmla="*/ 7271316 h 7995591"/>
                <a:gd name="connsiteX32" fmla="*/ 1572956 w 9184046"/>
                <a:gd name="connsiteY32" fmla="*/ 6955040 h 7995591"/>
                <a:gd name="connsiteX33" fmla="*/ 1160692 w 9184046"/>
                <a:gd name="connsiteY33" fmla="*/ 6252188 h 7995591"/>
                <a:gd name="connsiteX34" fmla="*/ 294951 w 9184046"/>
                <a:gd name="connsiteY34" fmla="*/ 5830480 h 7995591"/>
                <a:gd name="connsiteX35" fmla="*/ 377410 w 9184046"/>
                <a:gd name="connsiteY35" fmla="*/ 5092487 h 7995591"/>
                <a:gd name="connsiteX36" fmla="*/ -2 w 9184046"/>
                <a:gd name="connsiteY36" fmla="*/ 4495799 h 7995591"/>
                <a:gd name="connsiteX0" fmla="*/ -2 w 9184046"/>
                <a:gd name="connsiteY0" fmla="*/ 4495799 h 7995591"/>
                <a:gd name="connsiteX1" fmla="*/ 377403 w 9184046"/>
                <a:gd name="connsiteY1" fmla="*/ 4213927 h 7995591"/>
                <a:gd name="connsiteX2" fmla="*/ 88821 w 9184046"/>
                <a:gd name="connsiteY2" fmla="*/ 3335361 h 7995591"/>
                <a:gd name="connsiteX3" fmla="*/ 665986 w 9184046"/>
                <a:gd name="connsiteY3" fmla="*/ 3089367 h 7995591"/>
                <a:gd name="connsiteX4" fmla="*/ 501080 w 9184046"/>
                <a:gd name="connsiteY4" fmla="*/ 2070234 h 7995591"/>
                <a:gd name="connsiteX5" fmla="*/ 1078244 w 9184046"/>
                <a:gd name="connsiteY5" fmla="*/ 2070224 h 7995591"/>
                <a:gd name="connsiteX6" fmla="*/ 1284367 w 9184046"/>
                <a:gd name="connsiteY6" fmla="*/ 1332241 h 7995591"/>
                <a:gd name="connsiteX7" fmla="*/ 2191331 w 9184046"/>
                <a:gd name="connsiteY7" fmla="*/ 1437658 h 7995591"/>
                <a:gd name="connsiteX8" fmla="*/ 1985207 w 9184046"/>
                <a:gd name="connsiteY8" fmla="*/ 1226804 h 7995591"/>
                <a:gd name="connsiteX9" fmla="*/ 2933395 w 9184046"/>
                <a:gd name="connsiteY9" fmla="*/ 980805 h 7995591"/>
                <a:gd name="connsiteX10" fmla="*/ 2974619 w 9184046"/>
                <a:gd name="connsiteY10" fmla="*/ 453670 h 7995591"/>
                <a:gd name="connsiteX11" fmla="*/ 4005265 w 9184046"/>
                <a:gd name="connsiteY11" fmla="*/ 277957 h 7995591"/>
                <a:gd name="connsiteX12" fmla="*/ 4114798 w 9184046"/>
                <a:gd name="connsiteY12" fmla="*/ -1 h 7995591"/>
                <a:gd name="connsiteX13" fmla="*/ 5712662 w 9184046"/>
                <a:gd name="connsiteY13" fmla="*/ 277842 h 7995591"/>
                <a:gd name="connsiteX14" fmla="*/ 6990666 w 9184046"/>
                <a:gd name="connsiteY14" fmla="*/ 277842 h 7995591"/>
                <a:gd name="connsiteX15" fmla="*/ 7444148 w 9184046"/>
                <a:gd name="connsiteY15" fmla="*/ 945550 h 7995591"/>
                <a:gd name="connsiteX16" fmla="*/ 8451944 w 9184046"/>
                <a:gd name="connsiteY16" fmla="*/ 1280090 h 7995591"/>
                <a:gd name="connsiteX17" fmla="*/ 8622531 w 9184046"/>
                <a:gd name="connsiteY17" fmla="*/ 1999937 h 7995591"/>
                <a:gd name="connsiteX18" fmla="*/ 9175623 w 9184046"/>
                <a:gd name="connsiteY18" fmla="*/ 2597249 h 7995591"/>
                <a:gd name="connsiteX19" fmla="*/ 8787437 w 9184046"/>
                <a:gd name="connsiteY19" fmla="*/ 3265070 h 7995591"/>
                <a:gd name="connsiteX20" fmla="*/ 8952343 w 9184046"/>
                <a:gd name="connsiteY20" fmla="*/ 4143630 h 7995591"/>
                <a:gd name="connsiteX21" fmla="*/ 8416414 w 9184046"/>
                <a:gd name="connsiteY21" fmla="*/ 4741051 h 7995591"/>
                <a:gd name="connsiteX22" fmla="*/ 8581320 w 9184046"/>
                <a:gd name="connsiteY22" fmla="*/ 5619612 h 7995591"/>
                <a:gd name="connsiteX23" fmla="*/ 8078081 w 9184046"/>
                <a:gd name="connsiteY23" fmla="*/ 6045199 h 7995591"/>
                <a:gd name="connsiteX24" fmla="*/ 7880479 w 9184046"/>
                <a:gd name="connsiteY24" fmla="*/ 6181892 h 7995591"/>
                <a:gd name="connsiteX25" fmla="*/ 7674356 w 9184046"/>
                <a:gd name="connsiteY25" fmla="*/ 6884744 h 7995591"/>
                <a:gd name="connsiteX26" fmla="*/ 6849840 w 9184046"/>
                <a:gd name="connsiteY26" fmla="*/ 7025312 h 7995591"/>
                <a:gd name="connsiteX27" fmla="*/ 6396358 w 9184046"/>
                <a:gd name="connsiteY27" fmla="*/ 7868731 h 7995591"/>
                <a:gd name="connsiteX28" fmla="*/ 5530617 w 9184046"/>
                <a:gd name="connsiteY28" fmla="*/ 7868731 h 7995591"/>
                <a:gd name="connsiteX29" fmla="*/ 4267199 w 9184046"/>
                <a:gd name="connsiteY29" fmla="*/ 7983607 h 7995591"/>
                <a:gd name="connsiteX30" fmla="*/ 2768501 w 9184046"/>
                <a:gd name="connsiteY30" fmla="*/ 7868736 h 7995591"/>
                <a:gd name="connsiteX31" fmla="*/ 2562372 w 9184046"/>
                <a:gd name="connsiteY31" fmla="*/ 7271316 h 7995591"/>
                <a:gd name="connsiteX32" fmla="*/ 1572956 w 9184046"/>
                <a:gd name="connsiteY32" fmla="*/ 6955040 h 7995591"/>
                <a:gd name="connsiteX33" fmla="*/ 1160692 w 9184046"/>
                <a:gd name="connsiteY33" fmla="*/ 6252188 h 7995591"/>
                <a:gd name="connsiteX34" fmla="*/ 294951 w 9184046"/>
                <a:gd name="connsiteY34" fmla="*/ 5830480 h 7995591"/>
                <a:gd name="connsiteX35" fmla="*/ 377410 w 9184046"/>
                <a:gd name="connsiteY35" fmla="*/ 5092487 h 7995591"/>
                <a:gd name="connsiteX36" fmla="*/ -2 w 9184046"/>
                <a:gd name="connsiteY36" fmla="*/ 4495799 h 7995591"/>
                <a:gd name="connsiteX0" fmla="*/ -2 w 9184046"/>
                <a:gd name="connsiteY0" fmla="*/ 4495799 h 7995591"/>
                <a:gd name="connsiteX1" fmla="*/ 377403 w 9184046"/>
                <a:gd name="connsiteY1" fmla="*/ 4213927 h 7995591"/>
                <a:gd name="connsiteX2" fmla="*/ 88821 w 9184046"/>
                <a:gd name="connsiteY2" fmla="*/ 3335361 h 7995591"/>
                <a:gd name="connsiteX3" fmla="*/ 665986 w 9184046"/>
                <a:gd name="connsiteY3" fmla="*/ 3089367 h 7995591"/>
                <a:gd name="connsiteX4" fmla="*/ 501080 w 9184046"/>
                <a:gd name="connsiteY4" fmla="*/ 2070234 h 7995591"/>
                <a:gd name="connsiteX5" fmla="*/ 1078244 w 9184046"/>
                <a:gd name="connsiteY5" fmla="*/ 2070224 h 7995591"/>
                <a:gd name="connsiteX6" fmla="*/ 1284367 w 9184046"/>
                <a:gd name="connsiteY6" fmla="*/ 1332241 h 7995591"/>
                <a:gd name="connsiteX7" fmla="*/ 2191331 w 9184046"/>
                <a:gd name="connsiteY7" fmla="*/ 1437658 h 7995591"/>
                <a:gd name="connsiteX8" fmla="*/ 2191337 w 9184046"/>
                <a:gd name="connsiteY8" fmla="*/ 840237 h 7995591"/>
                <a:gd name="connsiteX9" fmla="*/ 2933395 w 9184046"/>
                <a:gd name="connsiteY9" fmla="*/ 980805 h 7995591"/>
                <a:gd name="connsiteX10" fmla="*/ 2974619 w 9184046"/>
                <a:gd name="connsiteY10" fmla="*/ 453670 h 7995591"/>
                <a:gd name="connsiteX11" fmla="*/ 4005265 w 9184046"/>
                <a:gd name="connsiteY11" fmla="*/ 277957 h 7995591"/>
                <a:gd name="connsiteX12" fmla="*/ 4114798 w 9184046"/>
                <a:gd name="connsiteY12" fmla="*/ -1 h 7995591"/>
                <a:gd name="connsiteX13" fmla="*/ 5712662 w 9184046"/>
                <a:gd name="connsiteY13" fmla="*/ 277842 h 7995591"/>
                <a:gd name="connsiteX14" fmla="*/ 6990666 w 9184046"/>
                <a:gd name="connsiteY14" fmla="*/ 277842 h 7995591"/>
                <a:gd name="connsiteX15" fmla="*/ 7444148 w 9184046"/>
                <a:gd name="connsiteY15" fmla="*/ 945550 h 7995591"/>
                <a:gd name="connsiteX16" fmla="*/ 8451944 w 9184046"/>
                <a:gd name="connsiteY16" fmla="*/ 1280090 h 7995591"/>
                <a:gd name="connsiteX17" fmla="*/ 8622531 w 9184046"/>
                <a:gd name="connsiteY17" fmla="*/ 1999937 h 7995591"/>
                <a:gd name="connsiteX18" fmla="*/ 9175623 w 9184046"/>
                <a:gd name="connsiteY18" fmla="*/ 2597249 h 7995591"/>
                <a:gd name="connsiteX19" fmla="*/ 8787437 w 9184046"/>
                <a:gd name="connsiteY19" fmla="*/ 3265070 h 7995591"/>
                <a:gd name="connsiteX20" fmla="*/ 8952343 w 9184046"/>
                <a:gd name="connsiteY20" fmla="*/ 4143630 h 7995591"/>
                <a:gd name="connsiteX21" fmla="*/ 8416414 w 9184046"/>
                <a:gd name="connsiteY21" fmla="*/ 4741051 h 7995591"/>
                <a:gd name="connsiteX22" fmla="*/ 8581320 w 9184046"/>
                <a:gd name="connsiteY22" fmla="*/ 5619612 h 7995591"/>
                <a:gd name="connsiteX23" fmla="*/ 8078081 w 9184046"/>
                <a:gd name="connsiteY23" fmla="*/ 6045199 h 7995591"/>
                <a:gd name="connsiteX24" fmla="*/ 7880479 w 9184046"/>
                <a:gd name="connsiteY24" fmla="*/ 6181892 h 7995591"/>
                <a:gd name="connsiteX25" fmla="*/ 7674356 w 9184046"/>
                <a:gd name="connsiteY25" fmla="*/ 6884744 h 7995591"/>
                <a:gd name="connsiteX26" fmla="*/ 6849840 w 9184046"/>
                <a:gd name="connsiteY26" fmla="*/ 7025312 h 7995591"/>
                <a:gd name="connsiteX27" fmla="*/ 6396358 w 9184046"/>
                <a:gd name="connsiteY27" fmla="*/ 7868731 h 7995591"/>
                <a:gd name="connsiteX28" fmla="*/ 5530617 w 9184046"/>
                <a:gd name="connsiteY28" fmla="*/ 7868731 h 7995591"/>
                <a:gd name="connsiteX29" fmla="*/ 4267199 w 9184046"/>
                <a:gd name="connsiteY29" fmla="*/ 7983607 h 7995591"/>
                <a:gd name="connsiteX30" fmla="*/ 2768501 w 9184046"/>
                <a:gd name="connsiteY30" fmla="*/ 7868736 h 7995591"/>
                <a:gd name="connsiteX31" fmla="*/ 2562372 w 9184046"/>
                <a:gd name="connsiteY31" fmla="*/ 7271316 h 7995591"/>
                <a:gd name="connsiteX32" fmla="*/ 1572956 w 9184046"/>
                <a:gd name="connsiteY32" fmla="*/ 6955040 h 7995591"/>
                <a:gd name="connsiteX33" fmla="*/ 1160692 w 9184046"/>
                <a:gd name="connsiteY33" fmla="*/ 6252188 h 7995591"/>
                <a:gd name="connsiteX34" fmla="*/ 294951 w 9184046"/>
                <a:gd name="connsiteY34" fmla="*/ 5830480 h 7995591"/>
                <a:gd name="connsiteX35" fmla="*/ 377410 w 9184046"/>
                <a:gd name="connsiteY35" fmla="*/ 5092487 h 7995591"/>
                <a:gd name="connsiteX36" fmla="*/ -2 w 9184046"/>
                <a:gd name="connsiteY36" fmla="*/ 4495799 h 7995591"/>
                <a:gd name="connsiteX0" fmla="*/ -2 w 9184046"/>
                <a:gd name="connsiteY0" fmla="*/ 4495799 h 7995591"/>
                <a:gd name="connsiteX1" fmla="*/ 377403 w 9184046"/>
                <a:gd name="connsiteY1" fmla="*/ 4213927 h 7995591"/>
                <a:gd name="connsiteX2" fmla="*/ 88821 w 9184046"/>
                <a:gd name="connsiteY2" fmla="*/ 3335361 h 7995591"/>
                <a:gd name="connsiteX3" fmla="*/ 665986 w 9184046"/>
                <a:gd name="connsiteY3" fmla="*/ 3089367 h 7995591"/>
                <a:gd name="connsiteX4" fmla="*/ 501080 w 9184046"/>
                <a:gd name="connsiteY4" fmla="*/ 2070234 h 7995591"/>
                <a:gd name="connsiteX5" fmla="*/ 1078244 w 9184046"/>
                <a:gd name="connsiteY5" fmla="*/ 2070224 h 7995591"/>
                <a:gd name="connsiteX6" fmla="*/ 1284367 w 9184046"/>
                <a:gd name="connsiteY6" fmla="*/ 1332241 h 7995591"/>
                <a:gd name="connsiteX7" fmla="*/ 2191331 w 9184046"/>
                <a:gd name="connsiteY7" fmla="*/ 1437658 h 7995591"/>
                <a:gd name="connsiteX8" fmla="*/ 2191337 w 9184046"/>
                <a:gd name="connsiteY8" fmla="*/ 840237 h 7995591"/>
                <a:gd name="connsiteX9" fmla="*/ 2933395 w 9184046"/>
                <a:gd name="connsiteY9" fmla="*/ 980805 h 7995591"/>
                <a:gd name="connsiteX10" fmla="*/ 3304425 w 9184046"/>
                <a:gd name="connsiteY10" fmla="*/ 67103 h 7995591"/>
                <a:gd name="connsiteX11" fmla="*/ 4005265 w 9184046"/>
                <a:gd name="connsiteY11" fmla="*/ 277957 h 7995591"/>
                <a:gd name="connsiteX12" fmla="*/ 4114798 w 9184046"/>
                <a:gd name="connsiteY12" fmla="*/ -1 h 7995591"/>
                <a:gd name="connsiteX13" fmla="*/ 5712662 w 9184046"/>
                <a:gd name="connsiteY13" fmla="*/ 277842 h 7995591"/>
                <a:gd name="connsiteX14" fmla="*/ 6990666 w 9184046"/>
                <a:gd name="connsiteY14" fmla="*/ 277842 h 7995591"/>
                <a:gd name="connsiteX15" fmla="*/ 7444148 w 9184046"/>
                <a:gd name="connsiteY15" fmla="*/ 945550 h 7995591"/>
                <a:gd name="connsiteX16" fmla="*/ 8451944 w 9184046"/>
                <a:gd name="connsiteY16" fmla="*/ 1280090 h 7995591"/>
                <a:gd name="connsiteX17" fmla="*/ 8622531 w 9184046"/>
                <a:gd name="connsiteY17" fmla="*/ 1999937 h 7995591"/>
                <a:gd name="connsiteX18" fmla="*/ 9175623 w 9184046"/>
                <a:gd name="connsiteY18" fmla="*/ 2597249 h 7995591"/>
                <a:gd name="connsiteX19" fmla="*/ 8787437 w 9184046"/>
                <a:gd name="connsiteY19" fmla="*/ 3265070 h 7995591"/>
                <a:gd name="connsiteX20" fmla="*/ 8952343 w 9184046"/>
                <a:gd name="connsiteY20" fmla="*/ 4143630 h 7995591"/>
                <a:gd name="connsiteX21" fmla="*/ 8416414 w 9184046"/>
                <a:gd name="connsiteY21" fmla="*/ 4741051 h 7995591"/>
                <a:gd name="connsiteX22" fmla="*/ 8581320 w 9184046"/>
                <a:gd name="connsiteY22" fmla="*/ 5619612 h 7995591"/>
                <a:gd name="connsiteX23" fmla="*/ 8078081 w 9184046"/>
                <a:gd name="connsiteY23" fmla="*/ 6045199 h 7995591"/>
                <a:gd name="connsiteX24" fmla="*/ 7880479 w 9184046"/>
                <a:gd name="connsiteY24" fmla="*/ 6181892 h 7995591"/>
                <a:gd name="connsiteX25" fmla="*/ 7674356 w 9184046"/>
                <a:gd name="connsiteY25" fmla="*/ 6884744 h 7995591"/>
                <a:gd name="connsiteX26" fmla="*/ 6849840 w 9184046"/>
                <a:gd name="connsiteY26" fmla="*/ 7025312 h 7995591"/>
                <a:gd name="connsiteX27" fmla="*/ 6396358 w 9184046"/>
                <a:gd name="connsiteY27" fmla="*/ 7868731 h 7995591"/>
                <a:gd name="connsiteX28" fmla="*/ 5530617 w 9184046"/>
                <a:gd name="connsiteY28" fmla="*/ 7868731 h 7995591"/>
                <a:gd name="connsiteX29" fmla="*/ 4267199 w 9184046"/>
                <a:gd name="connsiteY29" fmla="*/ 7983607 h 7995591"/>
                <a:gd name="connsiteX30" fmla="*/ 2768501 w 9184046"/>
                <a:gd name="connsiteY30" fmla="*/ 7868736 h 7995591"/>
                <a:gd name="connsiteX31" fmla="*/ 2562372 w 9184046"/>
                <a:gd name="connsiteY31" fmla="*/ 7271316 h 7995591"/>
                <a:gd name="connsiteX32" fmla="*/ 1572956 w 9184046"/>
                <a:gd name="connsiteY32" fmla="*/ 6955040 h 7995591"/>
                <a:gd name="connsiteX33" fmla="*/ 1160692 w 9184046"/>
                <a:gd name="connsiteY33" fmla="*/ 6252188 h 7995591"/>
                <a:gd name="connsiteX34" fmla="*/ 294951 w 9184046"/>
                <a:gd name="connsiteY34" fmla="*/ 5830480 h 7995591"/>
                <a:gd name="connsiteX35" fmla="*/ 377410 w 9184046"/>
                <a:gd name="connsiteY35" fmla="*/ 5092487 h 7995591"/>
                <a:gd name="connsiteX36" fmla="*/ -2 w 9184046"/>
                <a:gd name="connsiteY36" fmla="*/ 4495799 h 7995591"/>
                <a:gd name="connsiteX0" fmla="*/ -2 w 9184046"/>
                <a:gd name="connsiteY0" fmla="*/ 4530945 h 8030737"/>
                <a:gd name="connsiteX1" fmla="*/ 377403 w 9184046"/>
                <a:gd name="connsiteY1" fmla="*/ 4249073 h 8030737"/>
                <a:gd name="connsiteX2" fmla="*/ 88821 w 9184046"/>
                <a:gd name="connsiteY2" fmla="*/ 3370507 h 8030737"/>
                <a:gd name="connsiteX3" fmla="*/ 665986 w 9184046"/>
                <a:gd name="connsiteY3" fmla="*/ 3124513 h 8030737"/>
                <a:gd name="connsiteX4" fmla="*/ 501080 w 9184046"/>
                <a:gd name="connsiteY4" fmla="*/ 2105380 h 8030737"/>
                <a:gd name="connsiteX5" fmla="*/ 1078244 w 9184046"/>
                <a:gd name="connsiteY5" fmla="*/ 2105370 h 8030737"/>
                <a:gd name="connsiteX6" fmla="*/ 1284367 w 9184046"/>
                <a:gd name="connsiteY6" fmla="*/ 1367387 h 8030737"/>
                <a:gd name="connsiteX7" fmla="*/ 2191331 w 9184046"/>
                <a:gd name="connsiteY7" fmla="*/ 1472804 h 8030737"/>
                <a:gd name="connsiteX8" fmla="*/ 2191337 w 9184046"/>
                <a:gd name="connsiteY8" fmla="*/ 875383 h 8030737"/>
                <a:gd name="connsiteX9" fmla="*/ 2933395 w 9184046"/>
                <a:gd name="connsiteY9" fmla="*/ 1015951 h 8030737"/>
                <a:gd name="connsiteX10" fmla="*/ 3304425 w 9184046"/>
                <a:gd name="connsiteY10" fmla="*/ 102249 h 8030737"/>
                <a:gd name="connsiteX11" fmla="*/ 4005265 w 9184046"/>
                <a:gd name="connsiteY11" fmla="*/ 313103 h 8030737"/>
                <a:gd name="connsiteX12" fmla="*/ 4856861 w 9184046"/>
                <a:gd name="connsiteY12" fmla="*/ 0 h 8030737"/>
                <a:gd name="connsiteX13" fmla="*/ 5712662 w 9184046"/>
                <a:gd name="connsiteY13" fmla="*/ 312988 h 8030737"/>
                <a:gd name="connsiteX14" fmla="*/ 6990666 w 9184046"/>
                <a:gd name="connsiteY14" fmla="*/ 312988 h 8030737"/>
                <a:gd name="connsiteX15" fmla="*/ 7444148 w 9184046"/>
                <a:gd name="connsiteY15" fmla="*/ 980696 h 8030737"/>
                <a:gd name="connsiteX16" fmla="*/ 8451944 w 9184046"/>
                <a:gd name="connsiteY16" fmla="*/ 1315236 h 8030737"/>
                <a:gd name="connsiteX17" fmla="*/ 8622531 w 9184046"/>
                <a:gd name="connsiteY17" fmla="*/ 2035083 h 8030737"/>
                <a:gd name="connsiteX18" fmla="*/ 9175623 w 9184046"/>
                <a:gd name="connsiteY18" fmla="*/ 2632395 h 8030737"/>
                <a:gd name="connsiteX19" fmla="*/ 8787437 w 9184046"/>
                <a:gd name="connsiteY19" fmla="*/ 3300216 h 8030737"/>
                <a:gd name="connsiteX20" fmla="*/ 8952343 w 9184046"/>
                <a:gd name="connsiteY20" fmla="*/ 4178776 h 8030737"/>
                <a:gd name="connsiteX21" fmla="*/ 8416414 w 9184046"/>
                <a:gd name="connsiteY21" fmla="*/ 4776197 h 8030737"/>
                <a:gd name="connsiteX22" fmla="*/ 8581320 w 9184046"/>
                <a:gd name="connsiteY22" fmla="*/ 5654758 h 8030737"/>
                <a:gd name="connsiteX23" fmla="*/ 8078081 w 9184046"/>
                <a:gd name="connsiteY23" fmla="*/ 6080345 h 8030737"/>
                <a:gd name="connsiteX24" fmla="*/ 7880479 w 9184046"/>
                <a:gd name="connsiteY24" fmla="*/ 6217038 h 8030737"/>
                <a:gd name="connsiteX25" fmla="*/ 7674356 w 9184046"/>
                <a:gd name="connsiteY25" fmla="*/ 6919890 h 8030737"/>
                <a:gd name="connsiteX26" fmla="*/ 6849840 w 9184046"/>
                <a:gd name="connsiteY26" fmla="*/ 7060458 h 8030737"/>
                <a:gd name="connsiteX27" fmla="*/ 6396358 w 9184046"/>
                <a:gd name="connsiteY27" fmla="*/ 7903877 h 8030737"/>
                <a:gd name="connsiteX28" fmla="*/ 5530617 w 9184046"/>
                <a:gd name="connsiteY28" fmla="*/ 7903877 h 8030737"/>
                <a:gd name="connsiteX29" fmla="*/ 4267199 w 9184046"/>
                <a:gd name="connsiteY29" fmla="*/ 8018753 h 8030737"/>
                <a:gd name="connsiteX30" fmla="*/ 2768501 w 9184046"/>
                <a:gd name="connsiteY30" fmla="*/ 7903882 h 8030737"/>
                <a:gd name="connsiteX31" fmla="*/ 2562372 w 9184046"/>
                <a:gd name="connsiteY31" fmla="*/ 7306462 h 8030737"/>
                <a:gd name="connsiteX32" fmla="*/ 1572956 w 9184046"/>
                <a:gd name="connsiteY32" fmla="*/ 6990186 h 8030737"/>
                <a:gd name="connsiteX33" fmla="*/ 1160692 w 9184046"/>
                <a:gd name="connsiteY33" fmla="*/ 6287334 h 8030737"/>
                <a:gd name="connsiteX34" fmla="*/ 294951 w 9184046"/>
                <a:gd name="connsiteY34" fmla="*/ 5865626 h 8030737"/>
                <a:gd name="connsiteX35" fmla="*/ 377410 w 9184046"/>
                <a:gd name="connsiteY35" fmla="*/ 5127633 h 8030737"/>
                <a:gd name="connsiteX36" fmla="*/ -2 w 9184046"/>
                <a:gd name="connsiteY36" fmla="*/ 4530945 h 8030737"/>
                <a:gd name="connsiteX0" fmla="*/ -2 w 9184046"/>
                <a:gd name="connsiteY0" fmla="*/ 4530945 h 8030737"/>
                <a:gd name="connsiteX1" fmla="*/ 377403 w 9184046"/>
                <a:gd name="connsiteY1" fmla="*/ 4249073 h 8030737"/>
                <a:gd name="connsiteX2" fmla="*/ 88821 w 9184046"/>
                <a:gd name="connsiteY2" fmla="*/ 3370507 h 8030737"/>
                <a:gd name="connsiteX3" fmla="*/ 665986 w 9184046"/>
                <a:gd name="connsiteY3" fmla="*/ 3124513 h 8030737"/>
                <a:gd name="connsiteX4" fmla="*/ 501080 w 9184046"/>
                <a:gd name="connsiteY4" fmla="*/ 2105380 h 8030737"/>
                <a:gd name="connsiteX5" fmla="*/ 1078244 w 9184046"/>
                <a:gd name="connsiteY5" fmla="*/ 2105370 h 8030737"/>
                <a:gd name="connsiteX6" fmla="*/ 1284367 w 9184046"/>
                <a:gd name="connsiteY6" fmla="*/ 1367387 h 8030737"/>
                <a:gd name="connsiteX7" fmla="*/ 2191331 w 9184046"/>
                <a:gd name="connsiteY7" fmla="*/ 1472804 h 8030737"/>
                <a:gd name="connsiteX8" fmla="*/ 2191337 w 9184046"/>
                <a:gd name="connsiteY8" fmla="*/ 875383 h 8030737"/>
                <a:gd name="connsiteX9" fmla="*/ 3015848 w 9184046"/>
                <a:gd name="connsiteY9" fmla="*/ 769951 h 8030737"/>
                <a:gd name="connsiteX10" fmla="*/ 3304425 w 9184046"/>
                <a:gd name="connsiteY10" fmla="*/ 102249 h 8030737"/>
                <a:gd name="connsiteX11" fmla="*/ 4005265 w 9184046"/>
                <a:gd name="connsiteY11" fmla="*/ 313103 h 8030737"/>
                <a:gd name="connsiteX12" fmla="*/ 4856861 w 9184046"/>
                <a:gd name="connsiteY12" fmla="*/ 0 h 8030737"/>
                <a:gd name="connsiteX13" fmla="*/ 5712662 w 9184046"/>
                <a:gd name="connsiteY13" fmla="*/ 312988 h 8030737"/>
                <a:gd name="connsiteX14" fmla="*/ 6990666 w 9184046"/>
                <a:gd name="connsiteY14" fmla="*/ 312988 h 8030737"/>
                <a:gd name="connsiteX15" fmla="*/ 7444148 w 9184046"/>
                <a:gd name="connsiteY15" fmla="*/ 980696 h 8030737"/>
                <a:gd name="connsiteX16" fmla="*/ 8451944 w 9184046"/>
                <a:gd name="connsiteY16" fmla="*/ 1315236 h 8030737"/>
                <a:gd name="connsiteX17" fmla="*/ 8622531 w 9184046"/>
                <a:gd name="connsiteY17" fmla="*/ 2035083 h 8030737"/>
                <a:gd name="connsiteX18" fmla="*/ 9175623 w 9184046"/>
                <a:gd name="connsiteY18" fmla="*/ 2632395 h 8030737"/>
                <a:gd name="connsiteX19" fmla="*/ 8787437 w 9184046"/>
                <a:gd name="connsiteY19" fmla="*/ 3300216 h 8030737"/>
                <a:gd name="connsiteX20" fmla="*/ 8952343 w 9184046"/>
                <a:gd name="connsiteY20" fmla="*/ 4178776 h 8030737"/>
                <a:gd name="connsiteX21" fmla="*/ 8416414 w 9184046"/>
                <a:gd name="connsiteY21" fmla="*/ 4776197 h 8030737"/>
                <a:gd name="connsiteX22" fmla="*/ 8581320 w 9184046"/>
                <a:gd name="connsiteY22" fmla="*/ 5654758 h 8030737"/>
                <a:gd name="connsiteX23" fmla="*/ 8078081 w 9184046"/>
                <a:gd name="connsiteY23" fmla="*/ 6080345 h 8030737"/>
                <a:gd name="connsiteX24" fmla="*/ 7880479 w 9184046"/>
                <a:gd name="connsiteY24" fmla="*/ 6217038 h 8030737"/>
                <a:gd name="connsiteX25" fmla="*/ 7674356 w 9184046"/>
                <a:gd name="connsiteY25" fmla="*/ 6919890 h 8030737"/>
                <a:gd name="connsiteX26" fmla="*/ 6849840 w 9184046"/>
                <a:gd name="connsiteY26" fmla="*/ 7060458 h 8030737"/>
                <a:gd name="connsiteX27" fmla="*/ 6396358 w 9184046"/>
                <a:gd name="connsiteY27" fmla="*/ 7903877 h 8030737"/>
                <a:gd name="connsiteX28" fmla="*/ 5530617 w 9184046"/>
                <a:gd name="connsiteY28" fmla="*/ 7903877 h 8030737"/>
                <a:gd name="connsiteX29" fmla="*/ 4267199 w 9184046"/>
                <a:gd name="connsiteY29" fmla="*/ 8018753 h 8030737"/>
                <a:gd name="connsiteX30" fmla="*/ 2768501 w 9184046"/>
                <a:gd name="connsiteY30" fmla="*/ 7903882 h 8030737"/>
                <a:gd name="connsiteX31" fmla="*/ 2562372 w 9184046"/>
                <a:gd name="connsiteY31" fmla="*/ 7306462 h 8030737"/>
                <a:gd name="connsiteX32" fmla="*/ 1572956 w 9184046"/>
                <a:gd name="connsiteY32" fmla="*/ 6990186 h 8030737"/>
                <a:gd name="connsiteX33" fmla="*/ 1160692 w 9184046"/>
                <a:gd name="connsiteY33" fmla="*/ 6287334 h 8030737"/>
                <a:gd name="connsiteX34" fmla="*/ 294951 w 9184046"/>
                <a:gd name="connsiteY34" fmla="*/ 5865626 h 8030737"/>
                <a:gd name="connsiteX35" fmla="*/ 377410 w 9184046"/>
                <a:gd name="connsiteY35" fmla="*/ 5127633 h 8030737"/>
                <a:gd name="connsiteX36" fmla="*/ -2 w 9184046"/>
                <a:gd name="connsiteY36" fmla="*/ 4530945 h 8030737"/>
                <a:gd name="connsiteX0" fmla="*/ -2 w 9184046"/>
                <a:gd name="connsiteY0" fmla="*/ 4530945 h 8030737"/>
                <a:gd name="connsiteX1" fmla="*/ 377403 w 9184046"/>
                <a:gd name="connsiteY1" fmla="*/ 4249073 h 8030737"/>
                <a:gd name="connsiteX2" fmla="*/ 88821 w 9184046"/>
                <a:gd name="connsiteY2" fmla="*/ 3370507 h 8030737"/>
                <a:gd name="connsiteX3" fmla="*/ 665986 w 9184046"/>
                <a:gd name="connsiteY3" fmla="*/ 3124513 h 8030737"/>
                <a:gd name="connsiteX4" fmla="*/ 501080 w 9184046"/>
                <a:gd name="connsiteY4" fmla="*/ 2105380 h 8030737"/>
                <a:gd name="connsiteX5" fmla="*/ 1078244 w 9184046"/>
                <a:gd name="connsiteY5" fmla="*/ 2105370 h 8030737"/>
                <a:gd name="connsiteX6" fmla="*/ 1284367 w 9184046"/>
                <a:gd name="connsiteY6" fmla="*/ 1367387 h 8030737"/>
                <a:gd name="connsiteX7" fmla="*/ 2191331 w 9184046"/>
                <a:gd name="connsiteY7" fmla="*/ 1472804 h 8030737"/>
                <a:gd name="connsiteX8" fmla="*/ 1943979 w 9184046"/>
                <a:gd name="connsiteY8" fmla="*/ 875383 h 8030737"/>
                <a:gd name="connsiteX9" fmla="*/ 3015848 w 9184046"/>
                <a:gd name="connsiteY9" fmla="*/ 769951 h 8030737"/>
                <a:gd name="connsiteX10" fmla="*/ 3304425 w 9184046"/>
                <a:gd name="connsiteY10" fmla="*/ 102249 h 8030737"/>
                <a:gd name="connsiteX11" fmla="*/ 4005265 w 9184046"/>
                <a:gd name="connsiteY11" fmla="*/ 313103 h 8030737"/>
                <a:gd name="connsiteX12" fmla="*/ 4856861 w 9184046"/>
                <a:gd name="connsiteY12" fmla="*/ 0 h 8030737"/>
                <a:gd name="connsiteX13" fmla="*/ 5712662 w 9184046"/>
                <a:gd name="connsiteY13" fmla="*/ 312988 h 8030737"/>
                <a:gd name="connsiteX14" fmla="*/ 6990666 w 9184046"/>
                <a:gd name="connsiteY14" fmla="*/ 312988 h 8030737"/>
                <a:gd name="connsiteX15" fmla="*/ 7444148 w 9184046"/>
                <a:gd name="connsiteY15" fmla="*/ 980696 h 8030737"/>
                <a:gd name="connsiteX16" fmla="*/ 8451944 w 9184046"/>
                <a:gd name="connsiteY16" fmla="*/ 1315236 h 8030737"/>
                <a:gd name="connsiteX17" fmla="*/ 8622531 w 9184046"/>
                <a:gd name="connsiteY17" fmla="*/ 2035083 h 8030737"/>
                <a:gd name="connsiteX18" fmla="*/ 9175623 w 9184046"/>
                <a:gd name="connsiteY18" fmla="*/ 2632395 h 8030737"/>
                <a:gd name="connsiteX19" fmla="*/ 8787437 w 9184046"/>
                <a:gd name="connsiteY19" fmla="*/ 3300216 h 8030737"/>
                <a:gd name="connsiteX20" fmla="*/ 8952343 w 9184046"/>
                <a:gd name="connsiteY20" fmla="*/ 4178776 h 8030737"/>
                <a:gd name="connsiteX21" fmla="*/ 8416414 w 9184046"/>
                <a:gd name="connsiteY21" fmla="*/ 4776197 h 8030737"/>
                <a:gd name="connsiteX22" fmla="*/ 8581320 w 9184046"/>
                <a:gd name="connsiteY22" fmla="*/ 5654758 h 8030737"/>
                <a:gd name="connsiteX23" fmla="*/ 8078081 w 9184046"/>
                <a:gd name="connsiteY23" fmla="*/ 6080345 h 8030737"/>
                <a:gd name="connsiteX24" fmla="*/ 7880479 w 9184046"/>
                <a:gd name="connsiteY24" fmla="*/ 6217038 h 8030737"/>
                <a:gd name="connsiteX25" fmla="*/ 7674356 w 9184046"/>
                <a:gd name="connsiteY25" fmla="*/ 6919890 h 8030737"/>
                <a:gd name="connsiteX26" fmla="*/ 6849840 w 9184046"/>
                <a:gd name="connsiteY26" fmla="*/ 7060458 h 8030737"/>
                <a:gd name="connsiteX27" fmla="*/ 6396358 w 9184046"/>
                <a:gd name="connsiteY27" fmla="*/ 7903877 h 8030737"/>
                <a:gd name="connsiteX28" fmla="*/ 5530617 w 9184046"/>
                <a:gd name="connsiteY28" fmla="*/ 7903877 h 8030737"/>
                <a:gd name="connsiteX29" fmla="*/ 4267199 w 9184046"/>
                <a:gd name="connsiteY29" fmla="*/ 8018753 h 8030737"/>
                <a:gd name="connsiteX30" fmla="*/ 2768501 w 9184046"/>
                <a:gd name="connsiteY30" fmla="*/ 7903882 h 8030737"/>
                <a:gd name="connsiteX31" fmla="*/ 2562372 w 9184046"/>
                <a:gd name="connsiteY31" fmla="*/ 7306462 h 8030737"/>
                <a:gd name="connsiteX32" fmla="*/ 1572956 w 9184046"/>
                <a:gd name="connsiteY32" fmla="*/ 6990186 h 8030737"/>
                <a:gd name="connsiteX33" fmla="*/ 1160692 w 9184046"/>
                <a:gd name="connsiteY33" fmla="*/ 6287334 h 8030737"/>
                <a:gd name="connsiteX34" fmla="*/ 294951 w 9184046"/>
                <a:gd name="connsiteY34" fmla="*/ 5865626 h 8030737"/>
                <a:gd name="connsiteX35" fmla="*/ 377410 w 9184046"/>
                <a:gd name="connsiteY35" fmla="*/ 5127633 h 8030737"/>
                <a:gd name="connsiteX36" fmla="*/ -2 w 9184046"/>
                <a:gd name="connsiteY36" fmla="*/ 4530945 h 8030737"/>
                <a:gd name="connsiteX0" fmla="*/ -2 w 9184046"/>
                <a:gd name="connsiteY0" fmla="*/ 4530945 h 8030737"/>
                <a:gd name="connsiteX1" fmla="*/ 377403 w 9184046"/>
                <a:gd name="connsiteY1" fmla="*/ 4249073 h 8030737"/>
                <a:gd name="connsiteX2" fmla="*/ 88821 w 9184046"/>
                <a:gd name="connsiteY2" fmla="*/ 3370507 h 8030737"/>
                <a:gd name="connsiteX3" fmla="*/ 665986 w 9184046"/>
                <a:gd name="connsiteY3" fmla="*/ 3124513 h 8030737"/>
                <a:gd name="connsiteX4" fmla="*/ 501080 w 9184046"/>
                <a:gd name="connsiteY4" fmla="*/ 2105380 h 8030737"/>
                <a:gd name="connsiteX5" fmla="*/ 1078244 w 9184046"/>
                <a:gd name="connsiteY5" fmla="*/ 2105370 h 8030737"/>
                <a:gd name="connsiteX6" fmla="*/ 1284367 w 9184046"/>
                <a:gd name="connsiteY6" fmla="*/ 1367387 h 8030737"/>
                <a:gd name="connsiteX7" fmla="*/ 2026426 w 9184046"/>
                <a:gd name="connsiteY7" fmla="*/ 1367376 h 8030737"/>
                <a:gd name="connsiteX8" fmla="*/ 1943979 w 9184046"/>
                <a:gd name="connsiteY8" fmla="*/ 875383 h 8030737"/>
                <a:gd name="connsiteX9" fmla="*/ 3015848 w 9184046"/>
                <a:gd name="connsiteY9" fmla="*/ 769951 h 8030737"/>
                <a:gd name="connsiteX10" fmla="*/ 3304425 w 9184046"/>
                <a:gd name="connsiteY10" fmla="*/ 102249 h 8030737"/>
                <a:gd name="connsiteX11" fmla="*/ 4005265 w 9184046"/>
                <a:gd name="connsiteY11" fmla="*/ 313103 h 8030737"/>
                <a:gd name="connsiteX12" fmla="*/ 4856861 w 9184046"/>
                <a:gd name="connsiteY12" fmla="*/ 0 h 8030737"/>
                <a:gd name="connsiteX13" fmla="*/ 5712662 w 9184046"/>
                <a:gd name="connsiteY13" fmla="*/ 312988 h 8030737"/>
                <a:gd name="connsiteX14" fmla="*/ 6990666 w 9184046"/>
                <a:gd name="connsiteY14" fmla="*/ 312988 h 8030737"/>
                <a:gd name="connsiteX15" fmla="*/ 7444148 w 9184046"/>
                <a:gd name="connsiteY15" fmla="*/ 980696 h 8030737"/>
                <a:gd name="connsiteX16" fmla="*/ 8451944 w 9184046"/>
                <a:gd name="connsiteY16" fmla="*/ 1315236 h 8030737"/>
                <a:gd name="connsiteX17" fmla="*/ 8622531 w 9184046"/>
                <a:gd name="connsiteY17" fmla="*/ 2035083 h 8030737"/>
                <a:gd name="connsiteX18" fmla="*/ 9175623 w 9184046"/>
                <a:gd name="connsiteY18" fmla="*/ 2632395 h 8030737"/>
                <a:gd name="connsiteX19" fmla="*/ 8787437 w 9184046"/>
                <a:gd name="connsiteY19" fmla="*/ 3300216 h 8030737"/>
                <a:gd name="connsiteX20" fmla="*/ 8952343 w 9184046"/>
                <a:gd name="connsiteY20" fmla="*/ 4178776 h 8030737"/>
                <a:gd name="connsiteX21" fmla="*/ 8416414 w 9184046"/>
                <a:gd name="connsiteY21" fmla="*/ 4776197 h 8030737"/>
                <a:gd name="connsiteX22" fmla="*/ 8581320 w 9184046"/>
                <a:gd name="connsiteY22" fmla="*/ 5654758 h 8030737"/>
                <a:gd name="connsiteX23" fmla="*/ 8078081 w 9184046"/>
                <a:gd name="connsiteY23" fmla="*/ 6080345 h 8030737"/>
                <a:gd name="connsiteX24" fmla="*/ 7880479 w 9184046"/>
                <a:gd name="connsiteY24" fmla="*/ 6217038 h 8030737"/>
                <a:gd name="connsiteX25" fmla="*/ 7674356 w 9184046"/>
                <a:gd name="connsiteY25" fmla="*/ 6919890 h 8030737"/>
                <a:gd name="connsiteX26" fmla="*/ 6849840 w 9184046"/>
                <a:gd name="connsiteY26" fmla="*/ 7060458 h 8030737"/>
                <a:gd name="connsiteX27" fmla="*/ 6396358 w 9184046"/>
                <a:gd name="connsiteY27" fmla="*/ 7903877 h 8030737"/>
                <a:gd name="connsiteX28" fmla="*/ 5530617 w 9184046"/>
                <a:gd name="connsiteY28" fmla="*/ 7903877 h 8030737"/>
                <a:gd name="connsiteX29" fmla="*/ 4267199 w 9184046"/>
                <a:gd name="connsiteY29" fmla="*/ 8018753 h 8030737"/>
                <a:gd name="connsiteX30" fmla="*/ 2768501 w 9184046"/>
                <a:gd name="connsiteY30" fmla="*/ 7903882 h 8030737"/>
                <a:gd name="connsiteX31" fmla="*/ 2562372 w 9184046"/>
                <a:gd name="connsiteY31" fmla="*/ 7306462 h 8030737"/>
                <a:gd name="connsiteX32" fmla="*/ 1572956 w 9184046"/>
                <a:gd name="connsiteY32" fmla="*/ 6990186 h 8030737"/>
                <a:gd name="connsiteX33" fmla="*/ 1160692 w 9184046"/>
                <a:gd name="connsiteY33" fmla="*/ 6287334 h 8030737"/>
                <a:gd name="connsiteX34" fmla="*/ 294951 w 9184046"/>
                <a:gd name="connsiteY34" fmla="*/ 5865626 h 8030737"/>
                <a:gd name="connsiteX35" fmla="*/ 377410 w 9184046"/>
                <a:gd name="connsiteY35" fmla="*/ 5127633 h 8030737"/>
                <a:gd name="connsiteX36" fmla="*/ -2 w 9184046"/>
                <a:gd name="connsiteY36" fmla="*/ 4530945 h 8030737"/>
                <a:gd name="connsiteX0" fmla="*/ -2 w 9184046"/>
                <a:gd name="connsiteY0" fmla="*/ 4530945 h 8030737"/>
                <a:gd name="connsiteX1" fmla="*/ 377403 w 9184046"/>
                <a:gd name="connsiteY1" fmla="*/ 4249073 h 8030737"/>
                <a:gd name="connsiteX2" fmla="*/ 88821 w 9184046"/>
                <a:gd name="connsiteY2" fmla="*/ 3370507 h 8030737"/>
                <a:gd name="connsiteX3" fmla="*/ 665986 w 9184046"/>
                <a:gd name="connsiteY3" fmla="*/ 3124513 h 8030737"/>
                <a:gd name="connsiteX4" fmla="*/ 501080 w 9184046"/>
                <a:gd name="connsiteY4" fmla="*/ 2105380 h 8030737"/>
                <a:gd name="connsiteX5" fmla="*/ 1078244 w 9184046"/>
                <a:gd name="connsiteY5" fmla="*/ 2105370 h 8030737"/>
                <a:gd name="connsiteX6" fmla="*/ 1284367 w 9184046"/>
                <a:gd name="connsiteY6" fmla="*/ 1367387 h 8030737"/>
                <a:gd name="connsiteX7" fmla="*/ 2026426 w 9184046"/>
                <a:gd name="connsiteY7" fmla="*/ 1367376 h 8030737"/>
                <a:gd name="connsiteX8" fmla="*/ 2191337 w 9184046"/>
                <a:gd name="connsiteY8" fmla="*/ 664529 h 8030737"/>
                <a:gd name="connsiteX9" fmla="*/ 3015848 w 9184046"/>
                <a:gd name="connsiteY9" fmla="*/ 769951 h 8030737"/>
                <a:gd name="connsiteX10" fmla="*/ 3304425 w 9184046"/>
                <a:gd name="connsiteY10" fmla="*/ 102249 h 8030737"/>
                <a:gd name="connsiteX11" fmla="*/ 4005265 w 9184046"/>
                <a:gd name="connsiteY11" fmla="*/ 313103 h 8030737"/>
                <a:gd name="connsiteX12" fmla="*/ 4856861 w 9184046"/>
                <a:gd name="connsiteY12" fmla="*/ 0 h 8030737"/>
                <a:gd name="connsiteX13" fmla="*/ 5712662 w 9184046"/>
                <a:gd name="connsiteY13" fmla="*/ 312988 h 8030737"/>
                <a:gd name="connsiteX14" fmla="*/ 6990666 w 9184046"/>
                <a:gd name="connsiteY14" fmla="*/ 312988 h 8030737"/>
                <a:gd name="connsiteX15" fmla="*/ 7444148 w 9184046"/>
                <a:gd name="connsiteY15" fmla="*/ 980696 h 8030737"/>
                <a:gd name="connsiteX16" fmla="*/ 8451944 w 9184046"/>
                <a:gd name="connsiteY16" fmla="*/ 1315236 h 8030737"/>
                <a:gd name="connsiteX17" fmla="*/ 8622531 w 9184046"/>
                <a:gd name="connsiteY17" fmla="*/ 2035083 h 8030737"/>
                <a:gd name="connsiteX18" fmla="*/ 9175623 w 9184046"/>
                <a:gd name="connsiteY18" fmla="*/ 2632395 h 8030737"/>
                <a:gd name="connsiteX19" fmla="*/ 8787437 w 9184046"/>
                <a:gd name="connsiteY19" fmla="*/ 3300216 h 8030737"/>
                <a:gd name="connsiteX20" fmla="*/ 8952343 w 9184046"/>
                <a:gd name="connsiteY20" fmla="*/ 4178776 h 8030737"/>
                <a:gd name="connsiteX21" fmla="*/ 8416414 w 9184046"/>
                <a:gd name="connsiteY21" fmla="*/ 4776197 h 8030737"/>
                <a:gd name="connsiteX22" fmla="*/ 8581320 w 9184046"/>
                <a:gd name="connsiteY22" fmla="*/ 5654758 h 8030737"/>
                <a:gd name="connsiteX23" fmla="*/ 8078081 w 9184046"/>
                <a:gd name="connsiteY23" fmla="*/ 6080345 h 8030737"/>
                <a:gd name="connsiteX24" fmla="*/ 7880479 w 9184046"/>
                <a:gd name="connsiteY24" fmla="*/ 6217038 h 8030737"/>
                <a:gd name="connsiteX25" fmla="*/ 7674356 w 9184046"/>
                <a:gd name="connsiteY25" fmla="*/ 6919890 h 8030737"/>
                <a:gd name="connsiteX26" fmla="*/ 6849840 w 9184046"/>
                <a:gd name="connsiteY26" fmla="*/ 7060458 h 8030737"/>
                <a:gd name="connsiteX27" fmla="*/ 6396358 w 9184046"/>
                <a:gd name="connsiteY27" fmla="*/ 7903877 h 8030737"/>
                <a:gd name="connsiteX28" fmla="*/ 5530617 w 9184046"/>
                <a:gd name="connsiteY28" fmla="*/ 7903877 h 8030737"/>
                <a:gd name="connsiteX29" fmla="*/ 4267199 w 9184046"/>
                <a:gd name="connsiteY29" fmla="*/ 8018753 h 8030737"/>
                <a:gd name="connsiteX30" fmla="*/ 2768501 w 9184046"/>
                <a:gd name="connsiteY30" fmla="*/ 7903882 h 8030737"/>
                <a:gd name="connsiteX31" fmla="*/ 2562372 w 9184046"/>
                <a:gd name="connsiteY31" fmla="*/ 7306462 h 8030737"/>
                <a:gd name="connsiteX32" fmla="*/ 1572956 w 9184046"/>
                <a:gd name="connsiteY32" fmla="*/ 6990186 h 8030737"/>
                <a:gd name="connsiteX33" fmla="*/ 1160692 w 9184046"/>
                <a:gd name="connsiteY33" fmla="*/ 6287334 h 8030737"/>
                <a:gd name="connsiteX34" fmla="*/ 294951 w 9184046"/>
                <a:gd name="connsiteY34" fmla="*/ 5865626 h 8030737"/>
                <a:gd name="connsiteX35" fmla="*/ 377410 w 9184046"/>
                <a:gd name="connsiteY35" fmla="*/ 5127633 h 8030737"/>
                <a:gd name="connsiteX36" fmla="*/ -2 w 9184046"/>
                <a:gd name="connsiteY36" fmla="*/ 4530945 h 8030737"/>
                <a:gd name="connsiteX0" fmla="*/ -2 w 9184046"/>
                <a:gd name="connsiteY0" fmla="*/ 4530945 h 8030737"/>
                <a:gd name="connsiteX1" fmla="*/ 377403 w 9184046"/>
                <a:gd name="connsiteY1" fmla="*/ 4249073 h 8030737"/>
                <a:gd name="connsiteX2" fmla="*/ 88821 w 9184046"/>
                <a:gd name="connsiteY2" fmla="*/ 3370507 h 8030737"/>
                <a:gd name="connsiteX3" fmla="*/ 665986 w 9184046"/>
                <a:gd name="connsiteY3" fmla="*/ 3124513 h 8030737"/>
                <a:gd name="connsiteX4" fmla="*/ 501080 w 9184046"/>
                <a:gd name="connsiteY4" fmla="*/ 2105380 h 8030737"/>
                <a:gd name="connsiteX5" fmla="*/ 1243150 w 9184046"/>
                <a:gd name="connsiteY5" fmla="*/ 1999943 h 8030737"/>
                <a:gd name="connsiteX6" fmla="*/ 1284367 w 9184046"/>
                <a:gd name="connsiteY6" fmla="*/ 1367387 h 8030737"/>
                <a:gd name="connsiteX7" fmla="*/ 2026426 w 9184046"/>
                <a:gd name="connsiteY7" fmla="*/ 1367376 h 8030737"/>
                <a:gd name="connsiteX8" fmla="*/ 2191337 w 9184046"/>
                <a:gd name="connsiteY8" fmla="*/ 664529 h 8030737"/>
                <a:gd name="connsiteX9" fmla="*/ 3015848 w 9184046"/>
                <a:gd name="connsiteY9" fmla="*/ 769951 h 8030737"/>
                <a:gd name="connsiteX10" fmla="*/ 3304425 w 9184046"/>
                <a:gd name="connsiteY10" fmla="*/ 102249 h 8030737"/>
                <a:gd name="connsiteX11" fmla="*/ 4005265 w 9184046"/>
                <a:gd name="connsiteY11" fmla="*/ 313103 h 8030737"/>
                <a:gd name="connsiteX12" fmla="*/ 4856861 w 9184046"/>
                <a:gd name="connsiteY12" fmla="*/ 0 h 8030737"/>
                <a:gd name="connsiteX13" fmla="*/ 5712662 w 9184046"/>
                <a:gd name="connsiteY13" fmla="*/ 312988 h 8030737"/>
                <a:gd name="connsiteX14" fmla="*/ 6990666 w 9184046"/>
                <a:gd name="connsiteY14" fmla="*/ 312988 h 8030737"/>
                <a:gd name="connsiteX15" fmla="*/ 7444148 w 9184046"/>
                <a:gd name="connsiteY15" fmla="*/ 980696 h 8030737"/>
                <a:gd name="connsiteX16" fmla="*/ 8451944 w 9184046"/>
                <a:gd name="connsiteY16" fmla="*/ 1315236 h 8030737"/>
                <a:gd name="connsiteX17" fmla="*/ 8622531 w 9184046"/>
                <a:gd name="connsiteY17" fmla="*/ 2035083 h 8030737"/>
                <a:gd name="connsiteX18" fmla="*/ 9175623 w 9184046"/>
                <a:gd name="connsiteY18" fmla="*/ 2632395 h 8030737"/>
                <a:gd name="connsiteX19" fmla="*/ 8787437 w 9184046"/>
                <a:gd name="connsiteY19" fmla="*/ 3300216 h 8030737"/>
                <a:gd name="connsiteX20" fmla="*/ 8952343 w 9184046"/>
                <a:gd name="connsiteY20" fmla="*/ 4178776 h 8030737"/>
                <a:gd name="connsiteX21" fmla="*/ 8416414 w 9184046"/>
                <a:gd name="connsiteY21" fmla="*/ 4776197 h 8030737"/>
                <a:gd name="connsiteX22" fmla="*/ 8581320 w 9184046"/>
                <a:gd name="connsiteY22" fmla="*/ 5654758 h 8030737"/>
                <a:gd name="connsiteX23" fmla="*/ 8078081 w 9184046"/>
                <a:gd name="connsiteY23" fmla="*/ 6080345 h 8030737"/>
                <a:gd name="connsiteX24" fmla="*/ 7880479 w 9184046"/>
                <a:gd name="connsiteY24" fmla="*/ 6217038 h 8030737"/>
                <a:gd name="connsiteX25" fmla="*/ 7674356 w 9184046"/>
                <a:gd name="connsiteY25" fmla="*/ 6919890 h 8030737"/>
                <a:gd name="connsiteX26" fmla="*/ 6849840 w 9184046"/>
                <a:gd name="connsiteY26" fmla="*/ 7060458 h 8030737"/>
                <a:gd name="connsiteX27" fmla="*/ 6396358 w 9184046"/>
                <a:gd name="connsiteY27" fmla="*/ 7903877 h 8030737"/>
                <a:gd name="connsiteX28" fmla="*/ 5530617 w 9184046"/>
                <a:gd name="connsiteY28" fmla="*/ 7903877 h 8030737"/>
                <a:gd name="connsiteX29" fmla="*/ 4267199 w 9184046"/>
                <a:gd name="connsiteY29" fmla="*/ 8018753 h 8030737"/>
                <a:gd name="connsiteX30" fmla="*/ 2768501 w 9184046"/>
                <a:gd name="connsiteY30" fmla="*/ 7903882 h 8030737"/>
                <a:gd name="connsiteX31" fmla="*/ 2562372 w 9184046"/>
                <a:gd name="connsiteY31" fmla="*/ 7306462 h 8030737"/>
                <a:gd name="connsiteX32" fmla="*/ 1572956 w 9184046"/>
                <a:gd name="connsiteY32" fmla="*/ 6990186 h 8030737"/>
                <a:gd name="connsiteX33" fmla="*/ 1160692 w 9184046"/>
                <a:gd name="connsiteY33" fmla="*/ 6287334 h 8030737"/>
                <a:gd name="connsiteX34" fmla="*/ 294951 w 9184046"/>
                <a:gd name="connsiteY34" fmla="*/ 5865626 h 8030737"/>
                <a:gd name="connsiteX35" fmla="*/ 377410 w 9184046"/>
                <a:gd name="connsiteY35" fmla="*/ 5127633 h 8030737"/>
                <a:gd name="connsiteX36" fmla="*/ -2 w 9184046"/>
                <a:gd name="connsiteY36" fmla="*/ 4530945 h 8030737"/>
                <a:gd name="connsiteX0" fmla="*/ -2 w 9184046"/>
                <a:gd name="connsiteY0" fmla="*/ 4530945 h 8030737"/>
                <a:gd name="connsiteX1" fmla="*/ 377403 w 9184046"/>
                <a:gd name="connsiteY1" fmla="*/ 4249073 h 8030737"/>
                <a:gd name="connsiteX2" fmla="*/ 88821 w 9184046"/>
                <a:gd name="connsiteY2" fmla="*/ 3370507 h 8030737"/>
                <a:gd name="connsiteX3" fmla="*/ 665986 w 9184046"/>
                <a:gd name="connsiteY3" fmla="*/ 3124513 h 8030737"/>
                <a:gd name="connsiteX4" fmla="*/ 377403 w 9184046"/>
                <a:gd name="connsiteY4" fmla="*/ 2281088 h 8030737"/>
                <a:gd name="connsiteX5" fmla="*/ 1243150 w 9184046"/>
                <a:gd name="connsiteY5" fmla="*/ 1999943 h 8030737"/>
                <a:gd name="connsiteX6" fmla="*/ 1284367 w 9184046"/>
                <a:gd name="connsiteY6" fmla="*/ 1367387 h 8030737"/>
                <a:gd name="connsiteX7" fmla="*/ 2026426 w 9184046"/>
                <a:gd name="connsiteY7" fmla="*/ 1367376 h 8030737"/>
                <a:gd name="connsiteX8" fmla="*/ 2191337 w 9184046"/>
                <a:gd name="connsiteY8" fmla="*/ 664529 h 8030737"/>
                <a:gd name="connsiteX9" fmla="*/ 3015848 w 9184046"/>
                <a:gd name="connsiteY9" fmla="*/ 769951 h 8030737"/>
                <a:gd name="connsiteX10" fmla="*/ 3304425 w 9184046"/>
                <a:gd name="connsiteY10" fmla="*/ 102249 h 8030737"/>
                <a:gd name="connsiteX11" fmla="*/ 4005265 w 9184046"/>
                <a:gd name="connsiteY11" fmla="*/ 313103 h 8030737"/>
                <a:gd name="connsiteX12" fmla="*/ 4856861 w 9184046"/>
                <a:gd name="connsiteY12" fmla="*/ 0 h 8030737"/>
                <a:gd name="connsiteX13" fmla="*/ 5712662 w 9184046"/>
                <a:gd name="connsiteY13" fmla="*/ 312988 h 8030737"/>
                <a:gd name="connsiteX14" fmla="*/ 6990666 w 9184046"/>
                <a:gd name="connsiteY14" fmla="*/ 312988 h 8030737"/>
                <a:gd name="connsiteX15" fmla="*/ 7444148 w 9184046"/>
                <a:gd name="connsiteY15" fmla="*/ 980696 h 8030737"/>
                <a:gd name="connsiteX16" fmla="*/ 8451944 w 9184046"/>
                <a:gd name="connsiteY16" fmla="*/ 1315236 h 8030737"/>
                <a:gd name="connsiteX17" fmla="*/ 8622531 w 9184046"/>
                <a:gd name="connsiteY17" fmla="*/ 2035083 h 8030737"/>
                <a:gd name="connsiteX18" fmla="*/ 9175623 w 9184046"/>
                <a:gd name="connsiteY18" fmla="*/ 2632395 h 8030737"/>
                <a:gd name="connsiteX19" fmla="*/ 8787437 w 9184046"/>
                <a:gd name="connsiteY19" fmla="*/ 3300216 h 8030737"/>
                <a:gd name="connsiteX20" fmla="*/ 8952343 w 9184046"/>
                <a:gd name="connsiteY20" fmla="*/ 4178776 h 8030737"/>
                <a:gd name="connsiteX21" fmla="*/ 8416414 w 9184046"/>
                <a:gd name="connsiteY21" fmla="*/ 4776197 h 8030737"/>
                <a:gd name="connsiteX22" fmla="*/ 8581320 w 9184046"/>
                <a:gd name="connsiteY22" fmla="*/ 5654758 h 8030737"/>
                <a:gd name="connsiteX23" fmla="*/ 8078081 w 9184046"/>
                <a:gd name="connsiteY23" fmla="*/ 6080345 h 8030737"/>
                <a:gd name="connsiteX24" fmla="*/ 7880479 w 9184046"/>
                <a:gd name="connsiteY24" fmla="*/ 6217038 h 8030737"/>
                <a:gd name="connsiteX25" fmla="*/ 7674356 w 9184046"/>
                <a:gd name="connsiteY25" fmla="*/ 6919890 h 8030737"/>
                <a:gd name="connsiteX26" fmla="*/ 6849840 w 9184046"/>
                <a:gd name="connsiteY26" fmla="*/ 7060458 h 8030737"/>
                <a:gd name="connsiteX27" fmla="*/ 6396358 w 9184046"/>
                <a:gd name="connsiteY27" fmla="*/ 7903877 h 8030737"/>
                <a:gd name="connsiteX28" fmla="*/ 5530617 w 9184046"/>
                <a:gd name="connsiteY28" fmla="*/ 7903877 h 8030737"/>
                <a:gd name="connsiteX29" fmla="*/ 4267199 w 9184046"/>
                <a:gd name="connsiteY29" fmla="*/ 8018753 h 8030737"/>
                <a:gd name="connsiteX30" fmla="*/ 2768501 w 9184046"/>
                <a:gd name="connsiteY30" fmla="*/ 7903882 h 8030737"/>
                <a:gd name="connsiteX31" fmla="*/ 2562372 w 9184046"/>
                <a:gd name="connsiteY31" fmla="*/ 7306462 h 8030737"/>
                <a:gd name="connsiteX32" fmla="*/ 1572956 w 9184046"/>
                <a:gd name="connsiteY32" fmla="*/ 6990186 h 8030737"/>
                <a:gd name="connsiteX33" fmla="*/ 1160692 w 9184046"/>
                <a:gd name="connsiteY33" fmla="*/ 6287334 h 8030737"/>
                <a:gd name="connsiteX34" fmla="*/ 294951 w 9184046"/>
                <a:gd name="connsiteY34" fmla="*/ 5865626 h 8030737"/>
                <a:gd name="connsiteX35" fmla="*/ 377410 w 9184046"/>
                <a:gd name="connsiteY35" fmla="*/ 5127633 h 8030737"/>
                <a:gd name="connsiteX36" fmla="*/ -2 w 9184046"/>
                <a:gd name="connsiteY36" fmla="*/ 4530945 h 8030737"/>
                <a:gd name="connsiteX0" fmla="*/ -2 w 9186082"/>
                <a:gd name="connsiteY0" fmla="*/ 4530945 h 8030737"/>
                <a:gd name="connsiteX1" fmla="*/ 377403 w 9186082"/>
                <a:gd name="connsiteY1" fmla="*/ 4249073 h 8030737"/>
                <a:gd name="connsiteX2" fmla="*/ 88821 w 9186082"/>
                <a:gd name="connsiteY2" fmla="*/ 3370507 h 8030737"/>
                <a:gd name="connsiteX3" fmla="*/ 665986 w 9186082"/>
                <a:gd name="connsiteY3" fmla="*/ 3124513 h 8030737"/>
                <a:gd name="connsiteX4" fmla="*/ 377403 w 9186082"/>
                <a:gd name="connsiteY4" fmla="*/ 2281088 h 8030737"/>
                <a:gd name="connsiteX5" fmla="*/ 1243150 w 9186082"/>
                <a:gd name="connsiteY5" fmla="*/ 1999943 h 8030737"/>
                <a:gd name="connsiteX6" fmla="*/ 1284367 w 9186082"/>
                <a:gd name="connsiteY6" fmla="*/ 1367387 h 8030737"/>
                <a:gd name="connsiteX7" fmla="*/ 2026426 w 9186082"/>
                <a:gd name="connsiteY7" fmla="*/ 1367376 h 8030737"/>
                <a:gd name="connsiteX8" fmla="*/ 2191337 w 9186082"/>
                <a:gd name="connsiteY8" fmla="*/ 664529 h 8030737"/>
                <a:gd name="connsiteX9" fmla="*/ 3015848 w 9186082"/>
                <a:gd name="connsiteY9" fmla="*/ 769951 h 8030737"/>
                <a:gd name="connsiteX10" fmla="*/ 3304425 w 9186082"/>
                <a:gd name="connsiteY10" fmla="*/ 102249 h 8030737"/>
                <a:gd name="connsiteX11" fmla="*/ 4005265 w 9186082"/>
                <a:gd name="connsiteY11" fmla="*/ 313103 h 8030737"/>
                <a:gd name="connsiteX12" fmla="*/ 4856861 w 9186082"/>
                <a:gd name="connsiteY12" fmla="*/ 0 h 8030737"/>
                <a:gd name="connsiteX13" fmla="*/ 5712662 w 9186082"/>
                <a:gd name="connsiteY13" fmla="*/ 312988 h 8030737"/>
                <a:gd name="connsiteX14" fmla="*/ 6990666 w 9186082"/>
                <a:gd name="connsiteY14" fmla="*/ 312988 h 8030737"/>
                <a:gd name="connsiteX15" fmla="*/ 7444148 w 9186082"/>
                <a:gd name="connsiteY15" fmla="*/ 980696 h 8030737"/>
                <a:gd name="connsiteX16" fmla="*/ 8451944 w 9186082"/>
                <a:gd name="connsiteY16" fmla="*/ 1315236 h 8030737"/>
                <a:gd name="connsiteX17" fmla="*/ 8622531 w 9186082"/>
                <a:gd name="connsiteY17" fmla="*/ 2035083 h 8030737"/>
                <a:gd name="connsiteX18" fmla="*/ 9175623 w 9186082"/>
                <a:gd name="connsiteY18" fmla="*/ 2632395 h 8030737"/>
                <a:gd name="connsiteX19" fmla="*/ 8869885 w 9186082"/>
                <a:gd name="connsiteY19" fmla="*/ 3405643 h 8030737"/>
                <a:gd name="connsiteX20" fmla="*/ 8952343 w 9186082"/>
                <a:gd name="connsiteY20" fmla="*/ 4178776 h 8030737"/>
                <a:gd name="connsiteX21" fmla="*/ 8416414 w 9186082"/>
                <a:gd name="connsiteY21" fmla="*/ 4776197 h 8030737"/>
                <a:gd name="connsiteX22" fmla="*/ 8581320 w 9186082"/>
                <a:gd name="connsiteY22" fmla="*/ 5654758 h 8030737"/>
                <a:gd name="connsiteX23" fmla="*/ 8078081 w 9186082"/>
                <a:gd name="connsiteY23" fmla="*/ 6080345 h 8030737"/>
                <a:gd name="connsiteX24" fmla="*/ 7880479 w 9186082"/>
                <a:gd name="connsiteY24" fmla="*/ 6217038 h 8030737"/>
                <a:gd name="connsiteX25" fmla="*/ 7674356 w 9186082"/>
                <a:gd name="connsiteY25" fmla="*/ 6919890 h 8030737"/>
                <a:gd name="connsiteX26" fmla="*/ 6849840 w 9186082"/>
                <a:gd name="connsiteY26" fmla="*/ 7060458 h 8030737"/>
                <a:gd name="connsiteX27" fmla="*/ 6396358 w 9186082"/>
                <a:gd name="connsiteY27" fmla="*/ 7903877 h 8030737"/>
                <a:gd name="connsiteX28" fmla="*/ 5530617 w 9186082"/>
                <a:gd name="connsiteY28" fmla="*/ 7903877 h 8030737"/>
                <a:gd name="connsiteX29" fmla="*/ 4267199 w 9186082"/>
                <a:gd name="connsiteY29" fmla="*/ 8018753 h 8030737"/>
                <a:gd name="connsiteX30" fmla="*/ 2768501 w 9186082"/>
                <a:gd name="connsiteY30" fmla="*/ 7903882 h 8030737"/>
                <a:gd name="connsiteX31" fmla="*/ 2562372 w 9186082"/>
                <a:gd name="connsiteY31" fmla="*/ 7306462 h 8030737"/>
                <a:gd name="connsiteX32" fmla="*/ 1572956 w 9186082"/>
                <a:gd name="connsiteY32" fmla="*/ 6990186 h 8030737"/>
                <a:gd name="connsiteX33" fmla="*/ 1160692 w 9186082"/>
                <a:gd name="connsiteY33" fmla="*/ 6287334 h 8030737"/>
                <a:gd name="connsiteX34" fmla="*/ 294951 w 9186082"/>
                <a:gd name="connsiteY34" fmla="*/ 5865626 h 8030737"/>
                <a:gd name="connsiteX35" fmla="*/ 377410 w 9186082"/>
                <a:gd name="connsiteY35" fmla="*/ 5127633 h 8030737"/>
                <a:gd name="connsiteX36" fmla="*/ -2 w 9186082"/>
                <a:gd name="connsiteY36" fmla="*/ 4530945 h 8030737"/>
                <a:gd name="connsiteX0" fmla="*/ -2 w 9240996"/>
                <a:gd name="connsiteY0" fmla="*/ 4530945 h 8030737"/>
                <a:gd name="connsiteX1" fmla="*/ 377403 w 9240996"/>
                <a:gd name="connsiteY1" fmla="*/ 4249073 h 8030737"/>
                <a:gd name="connsiteX2" fmla="*/ 88821 w 9240996"/>
                <a:gd name="connsiteY2" fmla="*/ 3370507 h 8030737"/>
                <a:gd name="connsiteX3" fmla="*/ 665986 w 9240996"/>
                <a:gd name="connsiteY3" fmla="*/ 3124513 h 8030737"/>
                <a:gd name="connsiteX4" fmla="*/ 377403 w 9240996"/>
                <a:gd name="connsiteY4" fmla="*/ 2281088 h 8030737"/>
                <a:gd name="connsiteX5" fmla="*/ 1243150 w 9240996"/>
                <a:gd name="connsiteY5" fmla="*/ 1999943 h 8030737"/>
                <a:gd name="connsiteX6" fmla="*/ 1284367 w 9240996"/>
                <a:gd name="connsiteY6" fmla="*/ 1367387 h 8030737"/>
                <a:gd name="connsiteX7" fmla="*/ 2026426 w 9240996"/>
                <a:gd name="connsiteY7" fmla="*/ 1367376 h 8030737"/>
                <a:gd name="connsiteX8" fmla="*/ 2191337 w 9240996"/>
                <a:gd name="connsiteY8" fmla="*/ 664529 h 8030737"/>
                <a:gd name="connsiteX9" fmla="*/ 3015848 w 9240996"/>
                <a:gd name="connsiteY9" fmla="*/ 769951 h 8030737"/>
                <a:gd name="connsiteX10" fmla="*/ 3304425 w 9240996"/>
                <a:gd name="connsiteY10" fmla="*/ 102249 h 8030737"/>
                <a:gd name="connsiteX11" fmla="*/ 4005265 w 9240996"/>
                <a:gd name="connsiteY11" fmla="*/ 313103 h 8030737"/>
                <a:gd name="connsiteX12" fmla="*/ 4856861 w 9240996"/>
                <a:gd name="connsiteY12" fmla="*/ 0 h 8030737"/>
                <a:gd name="connsiteX13" fmla="*/ 5712662 w 9240996"/>
                <a:gd name="connsiteY13" fmla="*/ 312988 h 8030737"/>
                <a:gd name="connsiteX14" fmla="*/ 6990666 w 9240996"/>
                <a:gd name="connsiteY14" fmla="*/ 312988 h 8030737"/>
                <a:gd name="connsiteX15" fmla="*/ 7444148 w 9240996"/>
                <a:gd name="connsiteY15" fmla="*/ 980696 h 8030737"/>
                <a:gd name="connsiteX16" fmla="*/ 8451944 w 9240996"/>
                <a:gd name="connsiteY16" fmla="*/ 1315236 h 8030737"/>
                <a:gd name="connsiteX17" fmla="*/ 8622531 w 9240996"/>
                <a:gd name="connsiteY17" fmla="*/ 2035083 h 8030737"/>
                <a:gd name="connsiteX18" fmla="*/ 9175623 w 9240996"/>
                <a:gd name="connsiteY18" fmla="*/ 2632395 h 8030737"/>
                <a:gd name="connsiteX19" fmla="*/ 8869885 w 9240996"/>
                <a:gd name="connsiteY19" fmla="*/ 3405643 h 8030737"/>
                <a:gd name="connsiteX20" fmla="*/ 9240921 w 9240996"/>
                <a:gd name="connsiteY20" fmla="*/ 4284203 h 8030737"/>
                <a:gd name="connsiteX21" fmla="*/ 8416414 w 9240996"/>
                <a:gd name="connsiteY21" fmla="*/ 4776197 h 8030737"/>
                <a:gd name="connsiteX22" fmla="*/ 8581320 w 9240996"/>
                <a:gd name="connsiteY22" fmla="*/ 5654758 h 8030737"/>
                <a:gd name="connsiteX23" fmla="*/ 8078081 w 9240996"/>
                <a:gd name="connsiteY23" fmla="*/ 6080345 h 8030737"/>
                <a:gd name="connsiteX24" fmla="*/ 7880479 w 9240996"/>
                <a:gd name="connsiteY24" fmla="*/ 6217038 h 8030737"/>
                <a:gd name="connsiteX25" fmla="*/ 7674356 w 9240996"/>
                <a:gd name="connsiteY25" fmla="*/ 6919890 h 8030737"/>
                <a:gd name="connsiteX26" fmla="*/ 6849840 w 9240996"/>
                <a:gd name="connsiteY26" fmla="*/ 7060458 h 8030737"/>
                <a:gd name="connsiteX27" fmla="*/ 6396358 w 9240996"/>
                <a:gd name="connsiteY27" fmla="*/ 7903877 h 8030737"/>
                <a:gd name="connsiteX28" fmla="*/ 5530617 w 9240996"/>
                <a:gd name="connsiteY28" fmla="*/ 7903877 h 8030737"/>
                <a:gd name="connsiteX29" fmla="*/ 4267199 w 9240996"/>
                <a:gd name="connsiteY29" fmla="*/ 8018753 h 8030737"/>
                <a:gd name="connsiteX30" fmla="*/ 2768501 w 9240996"/>
                <a:gd name="connsiteY30" fmla="*/ 7903882 h 8030737"/>
                <a:gd name="connsiteX31" fmla="*/ 2562372 w 9240996"/>
                <a:gd name="connsiteY31" fmla="*/ 7306462 h 8030737"/>
                <a:gd name="connsiteX32" fmla="*/ 1572956 w 9240996"/>
                <a:gd name="connsiteY32" fmla="*/ 6990186 h 8030737"/>
                <a:gd name="connsiteX33" fmla="*/ 1160692 w 9240996"/>
                <a:gd name="connsiteY33" fmla="*/ 6287334 h 8030737"/>
                <a:gd name="connsiteX34" fmla="*/ 294951 w 9240996"/>
                <a:gd name="connsiteY34" fmla="*/ 5865626 h 8030737"/>
                <a:gd name="connsiteX35" fmla="*/ 377410 w 9240996"/>
                <a:gd name="connsiteY35" fmla="*/ 5127633 h 8030737"/>
                <a:gd name="connsiteX36" fmla="*/ -2 w 9240996"/>
                <a:gd name="connsiteY36" fmla="*/ 4530945 h 8030737"/>
                <a:gd name="connsiteX0" fmla="*/ -2 w 9240996"/>
                <a:gd name="connsiteY0" fmla="*/ 4530945 h 8030737"/>
                <a:gd name="connsiteX1" fmla="*/ 377403 w 9240996"/>
                <a:gd name="connsiteY1" fmla="*/ 4249073 h 8030737"/>
                <a:gd name="connsiteX2" fmla="*/ 88821 w 9240996"/>
                <a:gd name="connsiteY2" fmla="*/ 3370507 h 8030737"/>
                <a:gd name="connsiteX3" fmla="*/ 665986 w 9240996"/>
                <a:gd name="connsiteY3" fmla="*/ 3124513 h 8030737"/>
                <a:gd name="connsiteX4" fmla="*/ 377403 w 9240996"/>
                <a:gd name="connsiteY4" fmla="*/ 2281088 h 8030737"/>
                <a:gd name="connsiteX5" fmla="*/ 1243150 w 9240996"/>
                <a:gd name="connsiteY5" fmla="*/ 1999943 h 8030737"/>
                <a:gd name="connsiteX6" fmla="*/ 1284367 w 9240996"/>
                <a:gd name="connsiteY6" fmla="*/ 1367387 h 8030737"/>
                <a:gd name="connsiteX7" fmla="*/ 2026426 w 9240996"/>
                <a:gd name="connsiteY7" fmla="*/ 1367376 h 8030737"/>
                <a:gd name="connsiteX8" fmla="*/ 2191337 w 9240996"/>
                <a:gd name="connsiteY8" fmla="*/ 664529 h 8030737"/>
                <a:gd name="connsiteX9" fmla="*/ 3015848 w 9240996"/>
                <a:gd name="connsiteY9" fmla="*/ 769951 h 8030737"/>
                <a:gd name="connsiteX10" fmla="*/ 3304425 w 9240996"/>
                <a:gd name="connsiteY10" fmla="*/ 102249 h 8030737"/>
                <a:gd name="connsiteX11" fmla="*/ 4005265 w 9240996"/>
                <a:gd name="connsiteY11" fmla="*/ 313103 h 8030737"/>
                <a:gd name="connsiteX12" fmla="*/ 4856861 w 9240996"/>
                <a:gd name="connsiteY12" fmla="*/ 0 h 8030737"/>
                <a:gd name="connsiteX13" fmla="*/ 5712662 w 9240996"/>
                <a:gd name="connsiteY13" fmla="*/ 312988 h 8030737"/>
                <a:gd name="connsiteX14" fmla="*/ 6990666 w 9240996"/>
                <a:gd name="connsiteY14" fmla="*/ 312988 h 8030737"/>
                <a:gd name="connsiteX15" fmla="*/ 7444148 w 9240996"/>
                <a:gd name="connsiteY15" fmla="*/ 980696 h 8030737"/>
                <a:gd name="connsiteX16" fmla="*/ 8451944 w 9240996"/>
                <a:gd name="connsiteY16" fmla="*/ 1315236 h 8030737"/>
                <a:gd name="connsiteX17" fmla="*/ 8622531 w 9240996"/>
                <a:gd name="connsiteY17" fmla="*/ 2035083 h 8030737"/>
                <a:gd name="connsiteX18" fmla="*/ 9175623 w 9240996"/>
                <a:gd name="connsiteY18" fmla="*/ 2632395 h 8030737"/>
                <a:gd name="connsiteX19" fmla="*/ 8869885 w 9240996"/>
                <a:gd name="connsiteY19" fmla="*/ 3405643 h 8030737"/>
                <a:gd name="connsiteX20" fmla="*/ 9240921 w 9240996"/>
                <a:gd name="connsiteY20" fmla="*/ 4284203 h 8030737"/>
                <a:gd name="connsiteX21" fmla="*/ 8746221 w 9240996"/>
                <a:gd name="connsiteY21" fmla="*/ 4811338 h 8030737"/>
                <a:gd name="connsiteX22" fmla="*/ 8581320 w 9240996"/>
                <a:gd name="connsiteY22" fmla="*/ 5654758 h 8030737"/>
                <a:gd name="connsiteX23" fmla="*/ 8078081 w 9240996"/>
                <a:gd name="connsiteY23" fmla="*/ 6080345 h 8030737"/>
                <a:gd name="connsiteX24" fmla="*/ 7880479 w 9240996"/>
                <a:gd name="connsiteY24" fmla="*/ 6217038 h 8030737"/>
                <a:gd name="connsiteX25" fmla="*/ 7674356 w 9240996"/>
                <a:gd name="connsiteY25" fmla="*/ 6919890 h 8030737"/>
                <a:gd name="connsiteX26" fmla="*/ 6849840 w 9240996"/>
                <a:gd name="connsiteY26" fmla="*/ 7060458 h 8030737"/>
                <a:gd name="connsiteX27" fmla="*/ 6396358 w 9240996"/>
                <a:gd name="connsiteY27" fmla="*/ 7903877 h 8030737"/>
                <a:gd name="connsiteX28" fmla="*/ 5530617 w 9240996"/>
                <a:gd name="connsiteY28" fmla="*/ 7903877 h 8030737"/>
                <a:gd name="connsiteX29" fmla="*/ 4267199 w 9240996"/>
                <a:gd name="connsiteY29" fmla="*/ 8018753 h 8030737"/>
                <a:gd name="connsiteX30" fmla="*/ 2768501 w 9240996"/>
                <a:gd name="connsiteY30" fmla="*/ 7903882 h 8030737"/>
                <a:gd name="connsiteX31" fmla="*/ 2562372 w 9240996"/>
                <a:gd name="connsiteY31" fmla="*/ 7306462 h 8030737"/>
                <a:gd name="connsiteX32" fmla="*/ 1572956 w 9240996"/>
                <a:gd name="connsiteY32" fmla="*/ 6990186 h 8030737"/>
                <a:gd name="connsiteX33" fmla="*/ 1160692 w 9240996"/>
                <a:gd name="connsiteY33" fmla="*/ 6287334 h 8030737"/>
                <a:gd name="connsiteX34" fmla="*/ 294951 w 9240996"/>
                <a:gd name="connsiteY34" fmla="*/ 5865626 h 8030737"/>
                <a:gd name="connsiteX35" fmla="*/ 377410 w 9240996"/>
                <a:gd name="connsiteY35" fmla="*/ 5127633 h 8030737"/>
                <a:gd name="connsiteX36" fmla="*/ -2 w 9240996"/>
                <a:gd name="connsiteY36" fmla="*/ 4530945 h 8030737"/>
                <a:gd name="connsiteX0" fmla="*/ -2 w 9240996"/>
                <a:gd name="connsiteY0" fmla="*/ 4530945 h 8030737"/>
                <a:gd name="connsiteX1" fmla="*/ 377403 w 9240996"/>
                <a:gd name="connsiteY1" fmla="*/ 4249073 h 8030737"/>
                <a:gd name="connsiteX2" fmla="*/ 88821 w 9240996"/>
                <a:gd name="connsiteY2" fmla="*/ 3370507 h 8030737"/>
                <a:gd name="connsiteX3" fmla="*/ 665986 w 9240996"/>
                <a:gd name="connsiteY3" fmla="*/ 3124513 h 8030737"/>
                <a:gd name="connsiteX4" fmla="*/ 377403 w 9240996"/>
                <a:gd name="connsiteY4" fmla="*/ 2281088 h 8030737"/>
                <a:gd name="connsiteX5" fmla="*/ 1243150 w 9240996"/>
                <a:gd name="connsiteY5" fmla="*/ 1999943 h 8030737"/>
                <a:gd name="connsiteX6" fmla="*/ 1284367 w 9240996"/>
                <a:gd name="connsiteY6" fmla="*/ 1367387 h 8030737"/>
                <a:gd name="connsiteX7" fmla="*/ 2026426 w 9240996"/>
                <a:gd name="connsiteY7" fmla="*/ 1367376 h 8030737"/>
                <a:gd name="connsiteX8" fmla="*/ 2191337 w 9240996"/>
                <a:gd name="connsiteY8" fmla="*/ 664529 h 8030737"/>
                <a:gd name="connsiteX9" fmla="*/ 3015848 w 9240996"/>
                <a:gd name="connsiteY9" fmla="*/ 769951 h 8030737"/>
                <a:gd name="connsiteX10" fmla="*/ 3304425 w 9240996"/>
                <a:gd name="connsiteY10" fmla="*/ 102249 h 8030737"/>
                <a:gd name="connsiteX11" fmla="*/ 4005265 w 9240996"/>
                <a:gd name="connsiteY11" fmla="*/ 313103 h 8030737"/>
                <a:gd name="connsiteX12" fmla="*/ 4856861 w 9240996"/>
                <a:gd name="connsiteY12" fmla="*/ 0 h 8030737"/>
                <a:gd name="connsiteX13" fmla="*/ 5712662 w 9240996"/>
                <a:gd name="connsiteY13" fmla="*/ 312988 h 8030737"/>
                <a:gd name="connsiteX14" fmla="*/ 6990666 w 9240996"/>
                <a:gd name="connsiteY14" fmla="*/ 312988 h 8030737"/>
                <a:gd name="connsiteX15" fmla="*/ 7444148 w 9240996"/>
                <a:gd name="connsiteY15" fmla="*/ 980696 h 8030737"/>
                <a:gd name="connsiteX16" fmla="*/ 8451944 w 9240996"/>
                <a:gd name="connsiteY16" fmla="*/ 1315236 h 8030737"/>
                <a:gd name="connsiteX17" fmla="*/ 8622531 w 9240996"/>
                <a:gd name="connsiteY17" fmla="*/ 2035083 h 8030737"/>
                <a:gd name="connsiteX18" fmla="*/ 9175623 w 9240996"/>
                <a:gd name="connsiteY18" fmla="*/ 2632395 h 8030737"/>
                <a:gd name="connsiteX19" fmla="*/ 8869885 w 9240996"/>
                <a:gd name="connsiteY19" fmla="*/ 3405643 h 8030737"/>
                <a:gd name="connsiteX20" fmla="*/ 9240921 w 9240996"/>
                <a:gd name="connsiteY20" fmla="*/ 4284203 h 8030737"/>
                <a:gd name="connsiteX21" fmla="*/ 8746221 w 9240996"/>
                <a:gd name="connsiteY21" fmla="*/ 4811338 h 8030737"/>
                <a:gd name="connsiteX22" fmla="*/ 8952356 w 9240996"/>
                <a:gd name="connsiteY22" fmla="*/ 5584471 h 8030737"/>
                <a:gd name="connsiteX23" fmla="*/ 8078081 w 9240996"/>
                <a:gd name="connsiteY23" fmla="*/ 6080345 h 8030737"/>
                <a:gd name="connsiteX24" fmla="*/ 7880479 w 9240996"/>
                <a:gd name="connsiteY24" fmla="*/ 6217038 h 8030737"/>
                <a:gd name="connsiteX25" fmla="*/ 7674356 w 9240996"/>
                <a:gd name="connsiteY25" fmla="*/ 6919890 h 8030737"/>
                <a:gd name="connsiteX26" fmla="*/ 6849840 w 9240996"/>
                <a:gd name="connsiteY26" fmla="*/ 7060458 h 8030737"/>
                <a:gd name="connsiteX27" fmla="*/ 6396358 w 9240996"/>
                <a:gd name="connsiteY27" fmla="*/ 7903877 h 8030737"/>
                <a:gd name="connsiteX28" fmla="*/ 5530617 w 9240996"/>
                <a:gd name="connsiteY28" fmla="*/ 7903877 h 8030737"/>
                <a:gd name="connsiteX29" fmla="*/ 4267199 w 9240996"/>
                <a:gd name="connsiteY29" fmla="*/ 8018753 h 8030737"/>
                <a:gd name="connsiteX30" fmla="*/ 2768501 w 9240996"/>
                <a:gd name="connsiteY30" fmla="*/ 7903882 h 8030737"/>
                <a:gd name="connsiteX31" fmla="*/ 2562372 w 9240996"/>
                <a:gd name="connsiteY31" fmla="*/ 7306462 h 8030737"/>
                <a:gd name="connsiteX32" fmla="*/ 1572956 w 9240996"/>
                <a:gd name="connsiteY32" fmla="*/ 6990186 h 8030737"/>
                <a:gd name="connsiteX33" fmla="*/ 1160692 w 9240996"/>
                <a:gd name="connsiteY33" fmla="*/ 6287334 h 8030737"/>
                <a:gd name="connsiteX34" fmla="*/ 294951 w 9240996"/>
                <a:gd name="connsiteY34" fmla="*/ 5865626 h 8030737"/>
                <a:gd name="connsiteX35" fmla="*/ 377410 w 9240996"/>
                <a:gd name="connsiteY35" fmla="*/ 5127633 h 8030737"/>
                <a:gd name="connsiteX36" fmla="*/ -2 w 9240996"/>
                <a:gd name="connsiteY36" fmla="*/ 4530945 h 8030737"/>
                <a:gd name="connsiteX0" fmla="*/ -2 w 9240996"/>
                <a:gd name="connsiteY0" fmla="*/ 4530945 h 8030737"/>
                <a:gd name="connsiteX1" fmla="*/ 377403 w 9240996"/>
                <a:gd name="connsiteY1" fmla="*/ 4249073 h 8030737"/>
                <a:gd name="connsiteX2" fmla="*/ 88821 w 9240996"/>
                <a:gd name="connsiteY2" fmla="*/ 3370507 h 8030737"/>
                <a:gd name="connsiteX3" fmla="*/ 665986 w 9240996"/>
                <a:gd name="connsiteY3" fmla="*/ 3124513 h 8030737"/>
                <a:gd name="connsiteX4" fmla="*/ 377403 w 9240996"/>
                <a:gd name="connsiteY4" fmla="*/ 2281088 h 8030737"/>
                <a:gd name="connsiteX5" fmla="*/ 1243150 w 9240996"/>
                <a:gd name="connsiteY5" fmla="*/ 1999943 h 8030737"/>
                <a:gd name="connsiteX6" fmla="*/ 1284367 w 9240996"/>
                <a:gd name="connsiteY6" fmla="*/ 1367387 h 8030737"/>
                <a:gd name="connsiteX7" fmla="*/ 2026426 w 9240996"/>
                <a:gd name="connsiteY7" fmla="*/ 1367376 h 8030737"/>
                <a:gd name="connsiteX8" fmla="*/ 2191337 w 9240996"/>
                <a:gd name="connsiteY8" fmla="*/ 664529 h 8030737"/>
                <a:gd name="connsiteX9" fmla="*/ 3015848 w 9240996"/>
                <a:gd name="connsiteY9" fmla="*/ 769951 h 8030737"/>
                <a:gd name="connsiteX10" fmla="*/ 3304425 w 9240996"/>
                <a:gd name="connsiteY10" fmla="*/ 102249 h 8030737"/>
                <a:gd name="connsiteX11" fmla="*/ 4005265 w 9240996"/>
                <a:gd name="connsiteY11" fmla="*/ 313103 h 8030737"/>
                <a:gd name="connsiteX12" fmla="*/ 4856861 w 9240996"/>
                <a:gd name="connsiteY12" fmla="*/ 0 h 8030737"/>
                <a:gd name="connsiteX13" fmla="*/ 5712662 w 9240996"/>
                <a:gd name="connsiteY13" fmla="*/ 312988 h 8030737"/>
                <a:gd name="connsiteX14" fmla="*/ 6990666 w 9240996"/>
                <a:gd name="connsiteY14" fmla="*/ 312988 h 8030737"/>
                <a:gd name="connsiteX15" fmla="*/ 7444148 w 9240996"/>
                <a:gd name="connsiteY15" fmla="*/ 980696 h 8030737"/>
                <a:gd name="connsiteX16" fmla="*/ 8451944 w 9240996"/>
                <a:gd name="connsiteY16" fmla="*/ 1315236 h 8030737"/>
                <a:gd name="connsiteX17" fmla="*/ 8622531 w 9240996"/>
                <a:gd name="connsiteY17" fmla="*/ 2035083 h 8030737"/>
                <a:gd name="connsiteX18" fmla="*/ 9175623 w 9240996"/>
                <a:gd name="connsiteY18" fmla="*/ 2632395 h 8030737"/>
                <a:gd name="connsiteX19" fmla="*/ 8869885 w 9240996"/>
                <a:gd name="connsiteY19" fmla="*/ 3405643 h 8030737"/>
                <a:gd name="connsiteX20" fmla="*/ 9240921 w 9240996"/>
                <a:gd name="connsiteY20" fmla="*/ 4284203 h 8030737"/>
                <a:gd name="connsiteX21" fmla="*/ 8746221 w 9240996"/>
                <a:gd name="connsiteY21" fmla="*/ 4811338 h 8030737"/>
                <a:gd name="connsiteX22" fmla="*/ 8952356 w 9240996"/>
                <a:gd name="connsiteY22" fmla="*/ 5584471 h 8030737"/>
                <a:gd name="connsiteX23" fmla="*/ 8366665 w 9240996"/>
                <a:gd name="connsiteY23" fmla="*/ 6010061 h 8030737"/>
                <a:gd name="connsiteX24" fmla="*/ 7880479 w 9240996"/>
                <a:gd name="connsiteY24" fmla="*/ 6217038 h 8030737"/>
                <a:gd name="connsiteX25" fmla="*/ 7674356 w 9240996"/>
                <a:gd name="connsiteY25" fmla="*/ 6919890 h 8030737"/>
                <a:gd name="connsiteX26" fmla="*/ 6849840 w 9240996"/>
                <a:gd name="connsiteY26" fmla="*/ 7060458 h 8030737"/>
                <a:gd name="connsiteX27" fmla="*/ 6396358 w 9240996"/>
                <a:gd name="connsiteY27" fmla="*/ 7903877 h 8030737"/>
                <a:gd name="connsiteX28" fmla="*/ 5530617 w 9240996"/>
                <a:gd name="connsiteY28" fmla="*/ 7903877 h 8030737"/>
                <a:gd name="connsiteX29" fmla="*/ 4267199 w 9240996"/>
                <a:gd name="connsiteY29" fmla="*/ 8018753 h 8030737"/>
                <a:gd name="connsiteX30" fmla="*/ 2768501 w 9240996"/>
                <a:gd name="connsiteY30" fmla="*/ 7903882 h 8030737"/>
                <a:gd name="connsiteX31" fmla="*/ 2562372 w 9240996"/>
                <a:gd name="connsiteY31" fmla="*/ 7306462 h 8030737"/>
                <a:gd name="connsiteX32" fmla="*/ 1572956 w 9240996"/>
                <a:gd name="connsiteY32" fmla="*/ 6990186 h 8030737"/>
                <a:gd name="connsiteX33" fmla="*/ 1160692 w 9240996"/>
                <a:gd name="connsiteY33" fmla="*/ 6287334 h 8030737"/>
                <a:gd name="connsiteX34" fmla="*/ 294951 w 9240996"/>
                <a:gd name="connsiteY34" fmla="*/ 5865626 h 8030737"/>
                <a:gd name="connsiteX35" fmla="*/ 377410 w 9240996"/>
                <a:gd name="connsiteY35" fmla="*/ 5127633 h 8030737"/>
                <a:gd name="connsiteX36" fmla="*/ -2 w 9240996"/>
                <a:gd name="connsiteY36" fmla="*/ 4530945 h 8030737"/>
                <a:gd name="connsiteX0" fmla="*/ -2 w 9240996"/>
                <a:gd name="connsiteY0" fmla="*/ 4530945 h 8030737"/>
                <a:gd name="connsiteX1" fmla="*/ 377403 w 9240996"/>
                <a:gd name="connsiteY1" fmla="*/ 4249073 h 8030737"/>
                <a:gd name="connsiteX2" fmla="*/ 88821 w 9240996"/>
                <a:gd name="connsiteY2" fmla="*/ 3370507 h 8030737"/>
                <a:gd name="connsiteX3" fmla="*/ 665986 w 9240996"/>
                <a:gd name="connsiteY3" fmla="*/ 3124513 h 8030737"/>
                <a:gd name="connsiteX4" fmla="*/ 377403 w 9240996"/>
                <a:gd name="connsiteY4" fmla="*/ 2281088 h 8030737"/>
                <a:gd name="connsiteX5" fmla="*/ 1243150 w 9240996"/>
                <a:gd name="connsiteY5" fmla="*/ 1999943 h 8030737"/>
                <a:gd name="connsiteX6" fmla="*/ 1284367 w 9240996"/>
                <a:gd name="connsiteY6" fmla="*/ 1367387 h 8030737"/>
                <a:gd name="connsiteX7" fmla="*/ 2026426 w 9240996"/>
                <a:gd name="connsiteY7" fmla="*/ 1367376 h 8030737"/>
                <a:gd name="connsiteX8" fmla="*/ 2191337 w 9240996"/>
                <a:gd name="connsiteY8" fmla="*/ 664529 h 8030737"/>
                <a:gd name="connsiteX9" fmla="*/ 3015848 w 9240996"/>
                <a:gd name="connsiteY9" fmla="*/ 769951 h 8030737"/>
                <a:gd name="connsiteX10" fmla="*/ 3304425 w 9240996"/>
                <a:gd name="connsiteY10" fmla="*/ 102249 h 8030737"/>
                <a:gd name="connsiteX11" fmla="*/ 4005265 w 9240996"/>
                <a:gd name="connsiteY11" fmla="*/ 313103 h 8030737"/>
                <a:gd name="connsiteX12" fmla="*/ 4856861 w 9240996"/>
                <a:gd name="connsiteY12" fmla="*/ 0 h 8030737"/>
                <a:gd name="connsiteX13" fmla="*/ 5712662 w 9240996"/>
                <a:gd name="connsiteY13" fmla="*/ 312988 h 8030737"/>
                <a:gd name="connsiteX14" fmla="*/ 6990666 w 9240996"/>
                <a:gd name="connsiteY14" fmla="*/ 312988 h 8030737"/>
                <a:gd name="connsiteX15" fmla="*/ 7444148 w 9240996"/>
                <a:gd name="connsiteY15" fmla="*/ 980696 h 8030737"/>
                <a:gd name="connsiteX16" fmla="*/ 8451944 w 9240996"/>
                <a:gd name="connsiteY16" fmla="*/ 1315236 h 8030737"/>
                <a:gd name="connsiteX17" fmla="*/ 8622531 w 9240996"/>
                <a:gd name="connsiteY17" fmla="*/ 2035083 h 8030737"/>
                <a:gd name="connsiteX18" fmla="*/ 9175623 w 9240996"/>
                <a:gd name="connsiteY18" fmla="*/ 2632395 h 8030737"/>
                <a:gd name="connsiteX19" fmla="*/ 8869885 w 9240996"/>
                <a:gd name="connsiteY19" fmla="*/ 3405643 h 8030737"/>
                <a:gd name="connsiteX20" fmla="*/ 9240921 w 9240996"/>
                <a:gd name="connsiteY20" fmla="*/ 4284203 h 8030737"/>
                <a:gd name="connsiteX21" fmla="*/ 8746221 w 9240996"/>
                <a:gd name="connsiteY21" fmla="*/ 4811338 h 8030737"/>
                <a:gd name="connsiteX22" fmla="*/ 8952356 w 9240996"/>
                <a:gd name="connsiteY22" fmla="*/ 5584471 h 8030737"/>
                <a:gd name="connsiteX23" fmla="*/ 8366665 w 9240996"/>
                <a:gd name="connsiteY23" fmla="*/ 6010061 h 8030737"/>
                <a:gd name="connsiteX24" fmla="*/ 8457639 w 9240996"/>
                <a:gd name="connsiteY24" fmla="*/ 6638750 h 8030737"/>
                <a:gd name="connsiteX25" fmla="*/ 7674356 w 9240996"/>
                <a:gd name="connsiteY25" fmla="*/ 6919890 h 8030737"/>
                <a:gd name="connsiteX26" fmla="*/ 6849840 w 9240996"/>
                <a:gd name="connsiteY26" fmla="*/ 7060458 h 8030737"/>
                <a:gd name="connsiteX27" fmla="*/ 6396358 w 9240996"/>
                <a:gd name="connsiteY27" fmla="*/ 7903877 h 8030737"/>
                <a:gd name="connsiteX28" fmla="*/ 5530617 w 9240996"/>
                <a:gd name="connsiteY28" fmla="*/ 7903877 h 8030737"/>
                <a:gd name="connsiteX29" fmla="*/ 4267199 w 9240996"/>
                <a:gd name="connsiteY29" fmla="*/ 8018753 h 8030737"/>
                <a:gd name="connsiteX30" fmla="*/ 2768501 w 9240996"/>
                <a:gd name="connsiteY30" fmla="*/ 7903882 h 8030737"/>
                <a:gd name="connsiteX31" fmla="*/ 2562372 w 9240996"/>
                <a:gd name="connsiteY31" fmla="*/ 7306462 h 8030737"/>
                <a:gd name="connsiteX32" fmla="*/ 1572956 w 9240996"/>
                <a:gd name="connsiteY32" fmla="*/ 6990186 h 8030737"/>
                <a:gd name="connsiteX33" fmla="*/ 1160692 w 9240996"/>
                <a:gd name="connsiteY33" fmla="*/ 6287334 h 8030737"/>
                <a:gd name="connsiteX34" fmla="*/ 294951 w 9240996"/>
                <a:gd name="connsiteY34" fmla="*/ 5865626 h 8030737"/>
                <a:gd name="connsiteX35" fmla="*/ 377410 w 9240996"/>
                <a:gd name="connsiteY35" fmla="*/ 5127633 h 8030737"/>
                <a:gd name="connsiteX36" fmla="*/ -2 w 9240996"/>
                <a:gd name="connsiteY36" fmla="*/ 4530945 h 8030737"/>
                <a:gd name="connsiteX0" fmla="*/ -2 w 9240996"/>
                <a:gd name="connsiteY0" fmla="*/ 4530945 h 8030737"/>
                <a:gd name="connsiteX1" fmla="*/ 377403 w 9240996"/>
                <a:gd name="connsiteY1" fmla="*/ 4249073 h 8030737"/>
                <a:gd name="connsiteX2" fmla="*/ 88821 w 9240996"/>
                <a:gd name="connsiteY2" fmla="*/ 3370507 h 8030737"/>
                <a:gd name="connsiteX3" fmla="*/ 665986 w 9240996"/>
                <a:gd name="connsiteY3" fmla="*/ 3124513 h 8030737"/>
                <a:gd name="connsiteX4" fmla="*/ 377403 w 9240996"/>
                <a:gd name="connsiteY4" fmla="*/ 2281088 h 8030737"/>
                <a:gd name="connsiteX5" fmla="*/ 1243150 w 9240996"/>
                <a:gd name="connsiteY5" fmla="*/ 1999943 h 8030737"/>
                <a:gd name="connsiteX6" fmla="*/ 1284367 w 9240996"/>
                <a:gd name="connsiteY6" fmla="*/ 1367387 h 8030737"/>
                <a:gd name="connsiteX7" fmla="*/ 2026426 w 9240996"/>
                <a:gd name="connsiteY7" fmla="*/ 1367376 h 8030737"/>
                <a:gd name="connsiteX8" fmla="*/ 2191337 w 9240996"/>
                <a:gd name="connsiteY8" fmla="*/ 664529 h 8030737"/>
                <a:gd name="connsiteX9" fmla="*/ 3015848 w 9240996"/>
                <a:gd name="connsiteY9" fmla="*/ 769951 h 8030737"/>
                <a:gd name="connsiteX10" fmla="*/ 3304425 w 9240996"/>
                <a:gd name="connsiteY10" fmla="*/ 102249 h 8030737"/>
                <a:gd name="connsiteX11" fmla="*/ 4005265 w 9240996"/>
                <a:gd name="connsiteY11" fmla="*/ 313103 h 8030737"/>
                <a:gd name="connsiteX12" fmla="*/ 4856861 w 9240996"/>
                <a:gd name="connsiteY12" fmla="*/ 0 h 8030737"/>
                <a:gd name="connsiteX13" fmla="*/ 5712662 w 9240996"/>
                <a:gd name="connsiteY13" fmla="*/ 312988 h 8030737"/>
                <a:gd name="connsiteX14" fmla="*/ 6990666 w 9240996"/>
                <a:gd name="connsiteY14" fmla="*/ 312988 h 8030737"/>
                <a:gd name="connsiteX15" fmla="*/ 7444148 w 9240996"/>
                <a:gd name="connsiteY15" fmla="*/ 980696 h 8030737"/>
                <a:gd name="connsiteX16" fmla="*/ 8451944 w 9240996"/>
                <a:gd name="connsiteY16" fmla="*/ 1315236 h 8030737"/>
                <a:gd name="connsiteX17" fmla="*/ 8622531 w 9240996"/>
                <a:gd name="connsiteY17" fmla="*/ 2035083 h 8030737"/>
                <a:gd name="connsiteX18" fmla="*/ 9175623 w 9240996"/>
                <a:gd name="connsiteY18" fmla="*/ 2632395 h 8030737"/>
                <a:gd name="connsiteX19" fmla="*/ 8869885 w 9240996"/>
                <a:gd name="connsiteY19" fmla="*/ 3405643 h 8030737"/>
                <a:gd name="connsiteX20" fmla="*/ 9240921 w 9240996"/>
                <a:gd name="connsiteY20" fmla="*/ 4284203 h 8030737"/>
                <a:gd name="connsiteX21" fmla="*/ 8746221 w 9240996"/>
                <a:gd name="connsiteY21" fmla="*/ 4811338 h 8030737"/>
                <a:gd name="connsiteX22" fmla="*/ 8952356 w 9240996"/>
                <a:gd name="connsiteY22" fmla="*/ 5584471 h 8030737"/>
                <a:gd name="connsiteX23" fmla="*/ 8366665 w 9240996"/>
                <a:gd name="connsiteY23" fmla="*/ 6010061 h 8030737"/>
                <a:gd name="connsiteX24" fmla="*/ 8457639 w 9240996"/>
                <a:gd name="connsiteY24" fmla="*/ 6638750 h 8030737"/>
                <a:gd name="connsiteX25" fmla="*/ 7674356 w 9240996"/>
                <a:gd name="connsiteY25" fmla="*/ 6919890 h 8030737"/>
                <a:gd name="connsiteX26" fmla="*/ 6891069 w 9240996"/>
                <a:gd name="connsiteY26" fmla="*/ 7271311 h 8030737"/>
                <a:gd name="connsiteX27" fmla="*/ 6396358 w 9240996"/>
                <a:gd name="connsiteY27" fmla="*/ 7903877 h 8030737"/>
                <a:gd name="connsiteX28" fmla="*/ 5530617 w 9240996"/>
                <a:gd name="connsiteY28" fmla="*/ 7903877 h 8030737"/>
                <a:gd name="connsiteX29" fmla="*/ 4267199 w 9240996"/>
                <a:gd name="connsiteY29" fmla="*/ 8018753 h 8030737"/>
                <a:gd name="connsiteX30" fmla="*/ 2768501 w 9240996"/>
                <a:gd name="connsiteY30" fmla="*/ 7903882 h 8030737"/>
                <a:gd name="connsiteX31" fmla="*/ 2562372 w 9240996"/>
                <a:gd name="connsiteY31" fmla="*/ 7306462 h 8030737"/>
                <a:gd name="connsiteX32" fmla="*/ 1572956 w 9240996"/>
                <a:gd name="connsiteY32" fmla="*/ 6990186 h 8030737"/>
                <a:gd name="connsiteX33" fmla="*/ 1160692 w 9240996"/>
                <a:gd name="connsiteY33" fmla="*/ 6287334 h 8030737"/>
                <a:gd name="connsiteX34" fmla="*/ 294951 w 9240996"/>
                <a:gd name="connsiteY34" fmla="*/ 5865626 h 8030737"/>
                <a:gd name="connsiteX35" fmla="*/ 377410 w 9240996"/>
                <a:gd name="connsiteY35" fmla="*/ 5127633 h 8030737"/>
                <a:gd name="connsiteX36" fmla="*/ -2 w 9240996"/>
                <a:gd name="connsiteY36" fmla="*/ 4530945 h 8030737"/>
                <a:gd name="connsiteX0" fmla="*/ -2 w 9240996"/>
                <a:gd name="connsiteY0" fmla="*/ 4530945 h 8303860"/>
                <a:gd name="connsiteX1" fmla="*/ 377403 w 9240996"/>
                <a:gd name="connsiteY1" fmla="*/ 4249073 h 8303860"/>
                <a:gd name="connsiteX2" fmla="*/ 88821 w 9240996"/>
                <a:gd name="connsiteY2" fmla="*/ 3370507 h 8303860"/>
                <a:gd name="connsiteX3" fmla="*/ 665986 w 9240996"/>
                <a:gd name="connsiteY3" fmla="*/ 3124513 h 8303860"/>
                <a:gd name="connsiteX4" fmla="*/ 377403 w 9240996"/>
                <a:gd name="connsiteY4" fmla="*/ 2281088 h 8303860"/>
                <a:gd name="connsiteX5" fmla="*/ 1243150 w 9240996"/>
                <a:gd name="connsiteY5" fmla="*/ 1999943 h 8303860"/>
                <a:gd name="connsiteX6" fmla="*/ 1284367 w 9240996"/>
                <a:gd name="connsiteY6" fmla="*/ 1367387 h 8303860"/>
                <a:gd name="connsiteX7" fmla="*/ 2026426 w 9240996"/>
                <a:gd name="connsiteY7" fmla="*/ 1367376 h 8303860"/>
                <a:gd name="connsiteX8" fmla="*/ 2191337 w 9240996"/>
                <a:gd name="connsiteY8" fmla="*/ 664529 h 8303860"/>
                <a:gd name="connsiteX9" fmla="*/ 3015848 w 9240996"/>
                <a:gd name="connsiteY9" fmla="*/ 769951 h 8303860"/>
                <a:gd name="connsiteX10" fmla="*/ 3304425 w 9240996"/>
                <a:gd name="connsiteY10" fmla="*/ 102249 h 8303860"/>
                <a:gd name="connsiteX11" fmla="*/ 4005265 w 9240996"/>
                <a:gd name="connsiteY11" fmla="*/ 313103 h 8303860"/>
                <a:gd name="connsiteX12" fmla="*/ 4856861 w 9240996"/>
                <a:gd name="connsiteY12" fmla="*/ 0 h 8303860"/>
                <a:gd name="connsiteX13" fmla="*/ 5712662 w 9240996"/>
                <a:gd name="connsiteY13" fmla="*/ 312988 h 8303860"/>
                <a:gd name="connsiteX14" fmla="*/ 6990666 w 9240996"/>
                <a:gd name="connsiteY14" fmla="*/ 312988 h 8303860"/>
                <a:gd name="connsiteX15" fmla="*/ 7444148 w 9240996"/>
                <a:gd name="connsiteY15" fmla="*/ 980696 h 8303860"/>
                <a:gd name="connsiteX16" fmla="*/ 8451944 w 9240996"/>
                <a:gd name="connsiteY16" fmla="*/ 1315236 h 8303860"/>
                <a:gd name="connsiteX17" fmla="*/ 8622531 w 9240996"/>
                <a:gd name="connsiteY17" fmla="*/ 2035083 h 8303860"/>
                <a:gd name="connsiteX18" fmla="*/ 9175623 w 9240996"/>
                <a:gd name="connsiteY18" fmla="*/ 2632395 h 8303860"/>
                <a:gd name="connsiteX19" fmla="*/ 8869885 w 9240996"/>
                <a:gd name="connsiteY19" fmla="*/ 3405643 h 8303860"/>
                <a:gd name="connsiteX20" fmla="*/ 9240921 w 9240996"/>
                <a:gd name="connsiteY20" fmla="*/ 4284203 h 8303860"/>
                <a:gd name="connsiteX21" fmla="*/ 8746221 w 9240996"/>
                <a:gd name="connsiteY21" fmla="*/ 4811338 h 8303860"/>
                <a:gd name="connsiteX22" fmla="*/ 8952356 w 9240996"/>
                <a:gd name="connsiteY22" fmla="*/ 5584471 h 8303860"/>
                <a:gd name="connsiteX23" fmla="*/ 8366665 w 9240996"/>
                <a:gd name="connsiteY23" fmla="*/ 6010061 h 8303860"/>
                <a:gd name="connsiteX24" fmla="*/ 8457639 w 9240996"/>
                <a:gd name="connsiteY24" fmla="*/ 6638750 h 8303860"/>
                <a:gd name="connsiteX25" fmla="*/ 7674356 w 9240996"/>
                <a:gd name="connsiteY25" fmla="*/ 6919890 h 8303860"/>
                <a:gd name="connsiteX26" fmla="*/ 6891069 w 9240996"/>
                <a:gd name="connsiteY26" fmla="*/ 7271311 h 8303860"/>
                <a:gd name="connsiteX27" fmla="*/ 6396358 w 9240996"/>
                <a:gd name="connsiteY27" fmla="*/ 7903877 h 8303860"/>
                <a:gd name="connsiteX28" fmla="*/ 5530617 w 9240996"/>
                <a:gd name="connsiteY28" fmla="*/ 7903877 h 8303860"/>
                <a:gd name="connsiteX29" fmla="*/ 4555781 w 9240996"/>
                <a:gd name="connsiteY29" fmla="*/ 8299894 h 8303860"/>
                <a:gd name="connsiteX30" fmla="*/ 2768501 w 9240996"/>
                <a:gd name="connsiteY30" fmla="*/ 7903882 h 8303860"/>
                <a:gd name="connsiteX31" fmla="*/ 2562372 w 9240996"/>
                <a:gd name="connsiteY31" fmla="*/ 7306462 h 8303860"/>
                <a:gd name="connsiteX32" fmla="*/ 1572956 w 9240996"/>
                <a:gd name="connsiteY32" fmla="*/ 6990186 h 8303860"/>
                <a:gd name="connsiteX33" fmla="*/ 1160692 w 9240996"/>
                <a:gd name="connsiteY33" fmla="*/ 6287334 h 8303860"/>
                <a:gd name="connsiteX34" fmla="*/ 294951 w 9240996"/>
                <a:gd name="connsiteY34" fmla="*/ 5865626 h 8303860"/>
                <a:gd name="connsiteX35" fmla="*/ 377410 w 9240996"/>
                <a:gd name="connsiteY35" fmla="*/ 5127633 h 8303860"/>
                <a:gd name="connsiteX36" fmla="*/ -2 w 9240996"/>
                <a:gd name="connsiteY36" fmla="*/ 4530945 h 8303860"/>
                <a:gd name="connsiteX0" fmla="*/ -2 w 9240996"/>
                <a:gd name="connsiteY0" fmla="*/ 4530945 h 8303860"/>
                <a:gd name="connsiteX1" fmla="*/ 377403 w 9240996"/>
                <a:gd name="connsiteY1" fmla="*/ 4249073 h 8303860"/>
                <a:gd name="connsiteX2" fmla="*/ 88821 w 9240996"/>
                <a:gd name="connsiteY2" fmla="*/ 3370507 h 8303860"/>
                <a:gd name="connsiteX3" fmla="*/ 665986 w 9240996"/>
                <a:gd name="connsiteY3" fmla="*/ 3124513 h 8303860"/>
                <a:gd name="connsiteX4" fmla="*/ 377403 w 9240996"/>
                <a:gd name="connsiteY4" fmla="*/ 2281088 h 8303860"/>
                <a:gd name="connsiteX5" fmla="*/ 1243150 w 9240996"/>
                <a:gd name="connsiteY5" fmla="*/ 1999943 h 8303860"/>
                <a:gd name="connsiteX6" fmla="*/ 1284367 w 9240996"/>
                <a:gd name="connsiteY6" fmla="*/ 1367387 h 8303860"/>
                <a:gd name="connsiteX7" fmla="*/ 2026426 w 9240996"/>
                <a:gd name="connsiteY7" fmla="*/ 1367376 h 8303860"/>
                <a:gd name="connsiteX8" fmla="*/ 2191337 w 9240996"/>
                <a:gd name="connsiteY8" fmla="*/ 664529 h 8303860"/>
                <a:gd name="connsiteX9" fmla="*/ 3015848 w 9240996"/>
                <a:gd name="connsiteY9" fmla="*/ 769951 h 8303860"/>
                <a:gd name="connsiteX10" fmla="*/ 3304425 w 9240996"/>
                <a:gd name="connsiteY10" fmla="*/ 102249 h 8303860"/>
                <a:gd name="connsiteX11" fmla="*/ 4005265 w 9240996"/>
                <a:gd name="connsiteY11" fmla="*/ 313103 h 8303860"/>
                <a:gd name="connsiteX12" fmla="*/ 4856861 w 9240996"/>
                <a:gd name="connsiteY12" fmla="*/ 0 h 8303860"/>
                <a:gd name="connsiteX13" fmla="*/ 5712662 w 9240996"/>
                <a:gd name="connsiteY13" fmla="*/ 312988 h 8303860"/>
                <a:gd name="connsiteX14" fmla="*/ 6990666 w 9240996"/>
                <a:gd name="connsiteY14" fmla="*/ 312988 h 8303860"/>
                <a:gd name="connsiteX15" fmla="*/ 7444148 w 9240996"/>
                <a:gd name="connsiteY15" fmla="*/ 980696 h 8303860"/>
                <a:gd name="connsiteX16" fmla="*/ 8451944 w 9240996"/>
                <a:gd name="connsiteY16" fmla="*/ 1315236 h 8303860"/>
                <a:gd name="connsiteX17" fmla="*/ 8622531 w 9240996"/>
                <a:gd name="connsiteY17" fmla="*/ 2035083 h 8303860"/>
                <a:gd name="connsiteX18" fmla="*/ 9175623 w 9240996"/>
                <a:gd name="connsiteY18" fmla="*/ 2632395 h 8303860"/>
                <a:gd name="connsiteX19" fmla="*/ 8869885 w 9240996"/>
                <a:gd name="connsiteY19" fmla="*/ 3405643 h 8303860"/>
                <a:gd name="connsiteX20" fmla="*/ 9240921 w 9240996"/>
                <a:gd name="connsiteY20" fmla="*/ 4284203 h 8303860"/>
                <a:gd name="connsiteX21" fmla="*/ 8746221 w 9240996"/>
                <a:gd name="connsiteY21" fmla="*/ 4811338 h 8303860"/>
                <a:gd name="connsiteX22" fmla="*/ 8952356 w 9240996"/>
                <a:gd name="connsiteY22" fmla="*/ 5584471 h 8303860"/>
                <a:gd name="connsiteX23" fmla="*/ 8366665 w 9240996"/>
                <a:gd name="connsiteY23" fmla="*/ 6010061 h 8303860"/>
                <a:gd name="connsiteX24" fmla="*/ 8457639 w 9240996"/>
                <a:gd name="connsiteY24" fmla="*/ 6638750 h 8303860"/>
                <a:gd name="connsiteX25" fmla="*/ 7674356 w 9240996"/>
                <a:gd name="connsiteY25" fmla="*/ 6919890 h 8303860"/>
                <a:gd name="connsiteX26" fmla="*/ 6891069 w 9240996"/>
                <a:gd name="connsiteY26" fmla="*/ 7271311 h 8303860"/>
                <a:gd name="connsiteX27" fmla="*/ 6396358 w 9240996"/>
                <a:gd name="connsiteY27" fmla="*/ 7903877 h 8303860"/>
                <a:gd name="connsiteX28" fmla="*/ 5530617 w 9240996"/>
                <a:gd name="connsiteY28" fmla="*/ 7903877 h 8303860"/>
                <a:gd name="connsiteX29" fmla="*/ 4555781 w 9240996"/>
                <a:gd name="connsiteY29" fmla="*/ 8299894 h 8303860"/>
                <a:gd name="connsiteX30" fmla="*/ 2768501 w 9240996"/>
                <a:gd name="connsiteY30" fmla="*/ 7903882 h 8303860"/>
                <a:gd name="connsiteX31" fmla="*/ 2562372 w 9240996"/>
                <a:gd name="connsiteY31" fmla="*/ 7306462 h 8303860"/>
                <a:gd name="connsiteX32" fmla="*/ 1572956 w 9240996"/>
                <a:gd name="connsiteY32" fmla="*/ 6990186 h 8303860"/>
                <a:gd name="connsiteX33" fmla="*/ 1160692 w 9240996"/>
                <a:gd name="connsiteY33" fmla="*/ 6287334 h 8303860"/>
                <a:gd name="connsiteX34" fmla="*/ 294951 w 9240996"/>
                <a:gd name="connsiteY34" fmla="*/ 5865626 h 8303860"/>
                <a:gd name="connsiteX35" fmla="*/ 377410 w 9240996"/>
                <a:gd name="connsiteY35" fmla="*/ 5127633 h 8303860"/>
                <a:gd name="connsiteX36" fmla="*/ -2 w 9240996"/>
                <a:gd name="connsiteY36" fmla="*/ 4530945 h 8303860"/>
                <a:gd name="connsiteX0" fmla="*/ -2 w 9240996"/>
                <a:gd name="connsiteY0" fmla="*/ 4530945 h 8303860"/>
                <a:gd name="connsiteX1" fmla="*/ 377403 w 9240996"/>
                <a:gd name="connsiteY1" fmla="*/ 4249073 h 8303860"/>
                <a:gd name="connsiteX2" fmla="*/ 88821 w 9240996"/>
                <a:gd name="connsiteY2" fmla="*/ 3370507 h 8303860"/>
                <a:gd name="connsiteX3" fmla="*/ 665986 w 9240996"/>
                <a:gd name="connsiteY3" fmla="*/ 3124513 h 8303860"/>
                <a:gd name="connsiteX4" fmla="*/ 377403 w 9240996"/>
                <a:gd name="connsiteY4" fmla="*/ 2281088 h 8303860"/>
                <a:gd name="connsiteX5" fmla="*/ 1243150 w 9240996"/>
                <a:gd name="connsiteY5" fmla="*/ 1999943 h 8303860"/>
                <a:gd name="connsiteX6" fmla="*/ 1284367 w 9240996"/>
                <a:gd name="connsiteY6" fmla="*/ 1367387 h 8303860"/>
                <a:gd name="connsiteX7" fmla="*/ 2026426 w 9240996"/>
                <a:gd name="connsiteY7" fmla="*/ 1367376 h 8303860"/>
                <a:gd name="connsiteX8" fmla="*/ 2191337 w 9240996"/>
                <a:gd name="connsiteY8" fmla="*/ 664529 h 8303860"/>
                <a:gd name="connsiteX9" fmla="*/ 3015848 w 9240996"/>
                <a:gd name="connsiteY9" fmla="*/ 769951 h 8303860"/>
                <a:gd name="connsiteX10" fmla="*/ 3304425 w 9240996"/>
                <a:gd name="connsiteY10" fmla="*/ 102249 h 8303860"/>
                <a:gd name="connsiteX11" fmla="*/ 4005265 w 9240996"/>
                <a:gd name="connsiteY11" fmla="*/ 313103 h 8303860"/>
                <a:gd name="connsiteX12" fmla="*/ 4856861 w 9240996"/>
                <a:gd name="connsiteY12" fmla="*/ 0 h 8303860"/>
                <a:gd name="connsiteX13" fmla="*/ 5712662 w 9240996"/>
                <a:gd name="connsiteY13" fmla="*/ 312988 h 8303860"/>
                <a:gd name="connsiteX14" fmla="*/ 6990666 w 9240996"/>
                <a:gd name="connsiteY14" fmla="*/ 312988 h 8303860"/>
                <a:gd name="connsiteX15" fmla="*/ 7444148 w 9240996"/>
                <a:gd name="connsiteY15" fmla="*/ 980696 h 8303860"/>
                <a:gd name="connsiteX16" fmla="*/ 8451944 w 9240996"/>
                <a:gd name="connsiteY16" fmla="*/ 1315236 h 8303860"/>
                <a:gd name="connsiteX17" fmla="*/ 8622531 w 9240996"/>
                <a:gd name="connsiteY17" fmla="*/ 2035083 h 8303860"/>
                <a:gd name="connsiteX18" fmla="*/ 9175623 w 9240996"/>
                <a:gd name="connsiteY18" fmla="*/ 2632395 h 8303860"/>
                <a:gd name="connsiteX19" fmla="*/ 8869885 w 9240996"/>
                <a:gd name="connsiteY19" fmla="*/ 3405643 h 8303860"/>
                <a:gd name="connsiteX20" fmla="*/ 9240921 w 9240996"/>
                <a:gd name="connsiteY20" fmla="*/ 4284203 h 8303860"/>
                <a:gd name="connsiteX21" fmla="*/ 8746221 w 9240996"/>
                <a:gd name="connsiteY21" fmla="*/ 4811338 h 8303860"/>
                <a:gd name="connsiteX22" fmla="*/ 8952356 w 9240996"/>
                <a:gd name="connsiteY22" fmla="*/ 5584471 h 8303860"/>
                <a:gd name="connsiteX23" fmla="*/ 8366665 w 9240996"/>
                <a:gd name="connsiteY23" fmla="*/ 6010061 h 8303860"/>
                <a:gd name="connsiteX24" fmla="*/ 8457639 w 9240996"/>
                <a:gd name="connsiteY24" fmla="*/ 6638750 h 8303860"/>
                <a:gd name="connsiteX25" fmla="*/ 7674356 w 9240996"/>
                <a:gd name="connsiteY25" fmla="*/ 6919890 h 8303860"/>
                <a:gd name="connsiteX26" fmla="*/ 6891069 w 9240996"/>
                <a:gd name="connsiteY26" fmla="*/ 7271311 h 8303860"/>
                <a:gd name="connsiteX27" fmla="*/ 6396358 w 9240996"/>
                <a:gd name="connsiteY27" fmla="*/ 7903877 h 8303860"/>
                <a:gd name="connsiteX28" fmla="*/ 5530617 w 9240996"/>
                <a:gd name="connsiteY28" fmla="*/ 7903877 h 8303860"/>
                <a:gd name="connsiteX29" fmla="*/ 4555781 w 9240996"/>
                <a:gd name="connsiteY29" fmla="*/ 8299894 h 8303860"/>
                <a:gd name="connsiteX30" fmla="*/ 3015854 w 9240996"/>
                <a:gd name="connsiteY30" fmla="*/ 8009309 h 8303860"/>
                <a:gd name="connsiteX31" fmla="*/ 2562372 w 9240996"/>
                <a:gd name="connsiteY31" fmla="*/ 7306462 h 8303860"/>
                <a:gd name="connsiteX32" fmla="*/ 1572956 w 9240996"/>
                <a:gd name="connsiteY32" fmla="*/ 6990186 h 8303860"/>
                <a:gd name="connsiteX33" fmla="*/ 1160692 w 9240996"/>
                <a:gd name="connsiteY33" fmla="*/ 6287334 h 8303860"/>
                <a:gd name="connsiteX34" fmla="*/ 294951 w 9240996"/>
                <a:gd name="connsiteY34" fmla="*/ 5865626 h 8303860"/>
                <a:gd name="connsiteX35" fmla="*/ 377410 w 9240996"/>
                <a:gd name="connsiteY35" fmla="*/ 5127633 h 8303860"/>
                <a:gd name="connsiteX36" fmla="*/ -2 w 9240996"/>
                <a:gd name="connsiteY36" fmla="*/ 4530945 h 8303860"/>
                <a:gd name="connsiteX0" fmla="*/ -2 w 9240996"/>
                <a:gd name="connsiteY0" fmla="*/ 4530945 h 8303860"/>
                <a:gd name="connsiteX1" fmla="*/ 377403 w 9240996"/>
                <a:gd name="connsiteY1" fmla="*/ 4249073 h 8303860"/>
                <a:gd name="connsiteX2" fmla="*/ 88821 w 9240996"/>
                <a:gd name="connsiteY2" fmla="*/ 3370507 h 8303860"/>
                <a:gd name="connsiteX3" fmla="*/ 665986 w 9240996"/>
                <a:gd name="connsiteY3" fmla="*/ 3124513 h 8303860"/>
                <a:gd name="connsiteX4" fmla="*/ 377403 w 9240996"/>
                <a:gd name="connsiteY4" fmla="*/ 2281088 h 8303860"/>
                <a:gd name="connsiteX5" fmla="*/ 1243150 w 9240996"/>
                <a:gd name="connsiteY5" fmla="*/ 1999943 h 8303860"/>
                <a:gd name="connsiteX6" fmla="*/ 1284367 w 9240996"/>
                <a:gd name="connsiteY6" fmla="*/ 1367387 h 8303860"/>
                <a:gd name="connsiteX7" fmla="*/ 2026426 w 9240996"/>
                <a:gd name="connsiteY7" fmla="*/ 1367376 h 8303860"/>
                <a:gd name="connsiteX8" fmla="*/ 2191337 w 9240996"/>
                <a:gd name="connsiteY8" fmla="*/ 664529 h 8303860"/>
                <a:gd name="connsiteX9" fmla="*/ 3015848 w 9240996"/>
                <a:gd name="connsiteY9" fmla="*/ 769951 h 8303860"/>
                <a:gd name="connsiteX10" fmla="*/ 3304425 w 9240996"/>
                <a:gd name="connsiteY10" fmla="*/ 102249 h 8303860"/>
                <a:gd name="connsiteX11" fmla="*/ 4005265 w 9240996"/>
                <a:gd name="connsiteY11" fmla="*/ 313103 h 8303860"/>
                <a:gd name="connsiteX12" fmla="*/ 4856861 w 9240996"/>
                <a:gd name="connsiteY12" fmla="*/ 0 h 8303860"/>
                <a:gd name="connsiteX13" fmla="*/ 5712662 w 9240996"/>
                <a:gd name="connsiteY13" fmla="*/ 312988 h 8303860"/>
                <a:gd name="connsiteX14" fmla="*/ 6990666 w 9240996"/>
                <a:gd name="connsiteY14" fmla="*/ 312988 h 8303860"/>
                <a:gd name="connsiteX15" fmla="*/ 7444148 w 9240996"/>
                <a:gd name="connsiteY15" fmla="*/ 980696 h 8303860"/>
                <a:gd name="connsiteX16" fmla="*/ 8451944 w 9240996"/>
                <a:gd name="connsiteY16" fmla="*/ 1315236 h 8303860"/>
                <a:gd name="connsiteX17" fmla="*/ 8622531 w 9240996"/>
                <a:gd name="connsiteY17" fmla="*/ 2035083 h 8303860"/>
                <a:gd name="connsiteX18" fmla="*/ 9175623 w 9240996"/>
                <a:gd name="connsiteY18" fmla="*/ 2632395 h 8303860"/>
                <a:gd name="connsiteX19" fmla="*/ 8869885 w 9240996"/>
                <a:gd name="connsiteY19" fmla="*/ 3405643 h 8303860"/>
                <a:gd name="connsiteX20" fmla="*/ 9240921 w 9240996"/>
                <a:gd name="connsiteY20" fmla="*/ 4284203 h 8303860"/>
                <a:gd name="connsiteX21" fmla="*/ 8746221 w 9240996"/>
                <a:gd name="connsiteY21" fmla="*/ 4811338 h 8303860"/>
                <a:gd name="connsiteX22" fmla="*/ 8952356 w 9240996"/>
                <a:gd name="connsiteY22" fmla="*/ 5584471 h 8303860"/>
                <a:gd name="connsiteX23" fmla="*/ 8366665 w 9240996"/>
                <a:gd name="connsiteY23" fmla="*/ 6010061 h 8303860"/>
                <a:gd name="connsiteX24" fmla="*/ 8457639 w 9240996"/>
                <a:gd name="connsiteY24" fmla="*/ 6638750 h 8303860"/>
                <a:gd name="connsiteX25" fmla="*/ 7674356 w 9240996"/>
                <a:gd name="connsiteY25" fmla="*/ 6919890 h 8303860"/>
                <a:gd name="connsiteX26" fmla="*/ 6891069 w 9240996"/>
                <a:gd name="connsiteY26" fmla="*/ 7271311 h 8303860"/>
                <a:gd name="connsiteX27" fmla="*/ 6396358 w 9240996"/>
                <a:gd name="connsiteY27" fmla="*/ 7903877 h 8303860"/>
                <a:gd name="connsiteX28" fmla="*/ 5530617 w 9240996"/>
                <a:gd name="connsiteY28" fmla="*/ 7903877 h 8303860"/>
                <a:gd name="connsiteX29" fmla="*/ 4555781 w 9240996"/>
                <a:gd name="connsiteY29" fmla="*/ 8299894 h 8303860"/>
                <a:gd name="connsiteX30" fmla="*/ 3015854 w 9240996"/>
                <a:gd name="connsiteY30" fmla="*/ 8009309 h 8303860"/>
                <a:gd name="connsiteX31" fmla="*/ 2232567 w 9240996"/>
                <a:gd name="connsiteY31" fmla="*/ 7411889 h 8303860"/>
                <a:gd name="connsiteX32" fmla="*/ 1572956 w 9240996"/>
                <a:gd name="connsiteY32" fmla="*/ 6990186 h 8303860"/>
                <a:gd name="connsiteX33" fmla="*/ 1160692 w 9240996"/>
                <a:gd name="connsiteY33" fmla="*/ 6287334 h 8303860"/>
                <a:gd name="connsiteX34" fmla="*/ 294951 w 9240996"/>
                <a:gd name="connsiteY34" fmla="*/ 5865626 h 8303860"/>
                <a:gd name="connsiteX35" fmla="*/ 377410 w 9240996"/>
                <a:gd name="connsiteY35" fmla="*/ 5127633 h 8303860"/>
                <a:gd name="connsiteX36" fmla="*/ -2 w 9240996"/>
                <a:gd name="connsiteY36" fmla="*/ 4530945 h 8303860"/>
                <a:gd name="connsiteX0" fmla="*/ -2 w 9240996"/>
                <a:gd name="connsiteY0" fmla="*/ 4530945 h 8303860"/>
                <a:gd name="connsiteX1" fmla="*/ 377403 w 9240996"/>
                <a:gd name="connsiteY1" fmla="*/ 4249073 h 8303860"/>
                <a:gd name="connsiteX2" fmla="*/ 88821 w 9240996"/>
                <a:gd name="connsiteY2" fmla="*/ 3370507 h 8303860"/>
                <a:gd name="connsiteX3" fmla="*/ 665986 w 9240996"/>
                <a:gd name="connsiteY3" fmla="*/ 3124513 h 8303860"/>
                <a:gd name="connsiteX4" fmla="*/ 377403 w 9240996"/>
                <a:gd name="connsiteY4" fmla="*/ 2281088 h 8303860"/>
                <a:gd name="connsiteX5" fmla="*/ 1243150 w 9240996"/>
                <a:gd name="connsiteY5" fmla="*/ 1999943 h 8303860"/>
                <a:gd name="connsiteX6" fmla="*/ 1284367 w 9240996"/>
                <a:gd name="connsiteY6" fmla="*/ 1367387 h 8303860"/>
                <a:gd name="connsiteX7" fmla="*/ 2026426 w 9240996"/>
                <a:gd name="connsiteY7" fmla="*/ 1367376 h 8303860"/>
                <a:gd name="connsiteX8" fmla="*/ 2191337 w 9240996"/>
                <a:gd name="connsiteY8" fmla="*/ 664529 h 8303860"/>
                <a:gd name="connsiteX9" fmla="*/ 3015848 w 9240996"/>
                <a:gd name="connsiteY9" fmla="*/ 769951 h 8303860"/>
                <a:gd name="connsiteX10" fmla="*/ 3304425 w 9240996"/>
                <a:gd name="connsiteY10" fmla="*/ 102249 h 8303860"/>
                <a:gd name="connsiteX11" fmla="*/ 4005265 w 9240996"/>
                <a:gd name="connsiteY11" fmla="*/ 313103 h 8303860"/>
                <a:gd name="connsiteX12" fmla="*/ 4856861 w 9240996"/>
                <a:gd name="connsiteY12" fmla="*/ 0 h 8303860"/>
                <a:gd name="connsiteX13" fmla="*/ 5712662 w 9240996"/>
                <a:gd name="connsiteY13" fmla="*/ 312988 h 8303860"/>
                <a:gd name="connsiteX14" fmla="*/ 6990666 w 9240996"/>
                <a:gd name="connsiteY14" fmla="*/ 312988 h 8303860"/>
                <a:gd name="connsiteX15" fmla="*/ 7444148 w 9240996"/>
                <a:gd name="connsiteY15" fmla="*/ 980696 h 8303860"/>
                <a:gd name="connsiteX16" fmla="*/ 8451944 w 9240996"/>
                <a:gd name="connsiteY16" fmla="*/ 1315236 h 8303860"/>
                <a:gd name="connsiteX17" fmla="*/ 8622531 w 9240996"/>
                <a:gd name="connsiteY17" fmla="*/ 2035083 h 8303860"/>
                <a:gd name="connsiteX18" fmla="*/ 9175623 w 9240996"/>
                <a:gd name="connsiteY18" fmla="*/ 2632395 h 8303860"/>
                <a:gd name="connsiteX19" fmla="*/ 8869885 w 9240996"/>
                <a:gd name="connsiteY19" fmla="*/ 3405643 h 8303860"/>
                <a:gd name="connsiteX20" fmla="*/ 9240921 w 9240996"/>
                <a:gd name="connsiteY20" fmla="*/ 4284203 h 8303860"/>
                <a:gd name="connsiteX21" fmla="*/ 8746221 w 9240996"/>
                <a:gd name="connsiteY21" fmla="*/ 4811338 h 8303860"/>
                <a:gd name="connsiteX22" fmla="*/ 8952356 w 9240996"/>
                <a:gd name="connsiteY22" fmla="*/ 5584471 h 8303860"/>
                <a:gd name="connsiteX23" fmla="*/ 8366665 w 9240996"/>
                <a:gd name="connsiteY23" fmla="*/ 6010061 h 8303860"/>
                <a:gd name="connsiteX24" fmla="*/ 8457639 w 9240996"/>
                <a:gd name="connsiteY24" fmla="*/ 6638750 h 8303860"/>
                <a:gd name="connsiteX25" fmla="*/ 7674356 w 9240996"/>
                <a:gd name="connsiteY25" fmla="*/ 6919890 h 8303860"/>
                <a:gd name="connsiteX26" fmla="*/ 6891069 w 9240996"/>
                <a:gd name="connsiteY26" fmla="*/ 7271311 h 8303860"/>
                <a:gd name="connsiteX27" fmla="*/ 6396358 w 9240996"/>
                <a:gd name="connsiteY27" fmla="*/ 7903877 h 8303860"/>
                <a:gd name="connsiteX28" fmla="*/ 5530617 w 9240996"/>
                <a:gd name="connsiteY28" fmla="*/ 7903877 h 8303860"/>
                <a:gd name="connsiteX29" fmla="*/ 4555781 w 9240996"/>
                <a:gd name="connsiteY29" fmla="*/ 8299894 h 8303860"/>
                <a:gd name="connsiteX30" fmla="*/ 3015854 w 9240996"/>
                <a:gd name="connsiteY30" fmla="*/ 8009309 h 8303860"/>
                <a:gd name="connsiteX31" fmla="*/ 2232567 w 9240996"/>
                <a:gd name="connsiteY31" fmla="*/ 7411889 h 8303860"/>
                <a:gd name="connsiteX32" fmla="*/ 1572956 w 9240996"/>
                <a:gd name="connsiteY32" fmla="*/ 6990186 h 8303860"/>
                <a:gd name="connsiteX33" fmla="*/ 789656 w 9240996"/>
                <a:gd name="connsiteY33" fmla="*/ 6427901 h 8303860"/>
                <a:gd name="connsiteX34" fmla="*/ 294951 w 9240996"/>
                <a:gd name="connsiteY34" fmla="*/ 5865626 h 8303860"/>
                <a:gd name="connsiteX35" fmla="*/ 377410 w 9240996"/>
                <a:gd name="connsiteY35" fmla="*/ 5127633 h 8303860"/>
                <a:gd name="connsiteX36" fmla="*/ -2 w 9240996"/>
                <a:gd name="connsiteY36" fmla="*/ 4530945 h 8303860"/>
                <a:gd name="connsiteX0" fmla="*/ -2 w 9240996"/>
                <a:gd name="connsiteY0" fmla="*/ 4530945 h 8303860"/>
                <a:gd name="connsiteX1" fmla="*/ 377403 w 9240996"/>
                <a:gd name="connsiteY1" fmla="*/ 4249073 h 8303860"/>
                <a:gd name="connsiteX2" fmla="*/ 88821 w 9240996"/>
                <a:gd name="connsiteY2" fmla="*/ 3370507 h 8303860"/>
                <a:gd name="connsiteX3" fmla="*/ 665986 w 9240996"/>
                <a:gd name="connsiteY3" fmla="*/ 3124513 h 8303860"/>
                <a:gd name="connsiteX4" fmla="*/ 377403 w 9240996"/>
                <a:gd name="connsiteY4" fmla="*/ 2281088 h 8303860"/>
                <a:gd name="connsiteX5" fmla="*/ 1243150 w 9240996"/>
                <a:gd name="connsiteY5" fmla="*/ 1999943 h 8303860"/>
                <a:gd name="connsiteX6" fmla="*/ 1284367 w 9240996"/>
                <a:gd name="connsiteY6" fmla="*/ 1367387 h 8303860"/>
                <a:gd name="connsiteX7" fmla="*/ 2026426 w 9240996"/>
                <a:gd name="connsiteY7" fmla="*/ 1367376 h 8303860"/>
                <a:gd name="connsiteX8" fmla="*/ 2191337 w 9240996"/>
                <a:gd name="connsiteY8" fmla="*/ 664529 h 8303860"/>
                <a:gd name="connsiteX9" fmla="*/ 3015848 w 9240996"/>
                <a:gd name="connsiteY9" fmla="*/ 769951 h 8303860"/>
                <a:gd name="connsiteX10" fmla="*/ 3304425 w 9240996"/>
                <a:gd name="connsiteY10" fmla="*/ 102249 h 8303860"/>
                <a:gd name="connsiteX11" fmla="*/ 4005265 w 9240996"/>
                <a:gd name="connsiteY11" fmla="*/ 313103 h 8303860"/>
                <a:gd name="connsiteX12" fmla="*/ 4856861 w 9240996"/>
                <a:gd name="connsiteY12" fmla="*/ 0 h 8303860"/>
                <a:gd name="connsiteX13" fmla="*/ 5712662 w 9240996"/>
                <a:gd name="connsiteY13" fmla="*/ 312988 h 8303860"/>
                <a:gd name="connsiteX14" fmla="*/ 6990666 w 9240996"/>
                <a:gd name="connsiteY14" fmla="*/ 312988 h 8303860"/>
                <a:gd name="connsiteX15" fmla="*/ 7444148 w 9240996"/>
                <a:gd name="connsiteY15" fmla="*/ 980696 h 8303860"/>
                <a:gd name="connsiteX16" fmla="*/ 8451944 w 9240996"/>
                <a:gd name="connsiteY16" fmla="*/ 1315236 h 8303860"/>
                <a:gd name="connsiteX17" fmla="*/ 8622531 w 9240996"/>
                <a:gd name="connsiteY17" fmla="*/ 2035083 h 8303860"/>
                <a:gd name="connsiteX18" fmla="*/ 9175623 w 9240996"/>
                <a:gd name="connsiteY18" fmla="*/ 2632395 h 8303860"/>
                <a:gd name="connsiteX19" fmla="*/ 8869885 w 9240996"/>
                <a:gd name="connsiteY19" fmla="*/ 3405643 h 8303860"/>
                <a:gd name="connsiteX20" fmla="*/ 9240921 w 9240996"/>
                <a:gd name="connsiteY20" fmla="*/ 4284203 h 8303860"/>
                <a:gd name="connsiteX21" fmla="*/ 8746221 w 9240996"/>
                <a:gd name="connsiteY21" fmla="*/ 4811338 h 8303860"/>
                <a:gd name="connsiteX22" fmla="*/ 8952356 w 9240996"/>
                <a:gd name="connsiteY22" fmla="*/ 5584471 h 8303860"/>
                <a:gd name="connsiteX23" fmla="*/ 8366665 w 9240996"/>
                <a:gd name="connsiteY23" fmla="*/ 6010061 h 8303860"/>
                <a:gd name="connsiteX24" fmla="*/ 8457639 w 9240996"/>
                <a:gd name="connsiteY24" fmla="*/ 6638750 h 8303860"/>
                <a:gd name="connsiteX25" fmla="*/ 7674356 w 9240996"/>
                <a:gd name="connsiteY25" fmla="*/ 6919890 h 8303860"/>
                <a:gd name="connsiteX26" fmla="*/ 6891069 w 9240996"/>
                <a:gd name="connsiteY26" fmla="*/ 7271311 h 8303860"/>
                <a:gd name="connsiteX27" fmla="*/ 6396358 w 9240996"/>
                <a:gd name="connsiteY27" fmla="*/ 7903877 h 8303860"/>
                <a:gd name="connsiteX28" fmla="*/ 5530617 w 9240996"/>
                <a:gd name="connsiteY28" fmla="*/ 7903877 h 8303860"/>
                <a:gd name="connsiteX29" fmla="*/ 4555781 w 9240996"/>
                <a:gd name="connsiteY29" fmla="*/ 8299894 h 8303860"/>
                <a:gd name="connsiteX30" fmla="*/ 3015854 w 9240996"/>
                <a:gd name="connsiteY30" fmla="*/ 8009309 h 8303860"/>
                <a:gd name="connsiteX31" fmla="*/ 2232567 w 9240996"/>
                <a:gd name="connsiteY31" fmla="*/ 7411889 h 8303860"/>
                <a:gd name="connsiteX32" fmla="*/ 1572956 w 9240996"/>
                <a:gd name="connsiteY32" fmla="*/ 6990186 h 8303860"/>
                <a:gd name="connsiteX33" fmla="*/ 1107586 w 9240996"/>
                <a:gd name="connsiteY33" fmla="*/ 6304711 h 8303860"/>
                <a:gd name="connsiteX34" fmla="*/ 294951 w 9240996"/>
                <a:gd name="connsiteY34" fmla="*/ 5865626 h 8303860"/>
                <a:gd name="connsiteX35" fmla="*/ 377410 w 9240996"/>
                <a:gd name="connsiteY35" fmla="*/ 5127633 h 8303860"/>
                <a:gd name="connsiteX36" fmla="*/ -2 w 9240996"/>
                <a:gd name="connsiteY36" fmla="*/ 4530945 h 8303860"/>
                <a:gd name="connsiteX0" fmla="*/ -2 w 9240996"/>
                <a:gd name="connsiteY0" fmla="*/ 4530945 h 8303860"/>
                <a:gd name="connsiteX1" fmla="*/ 377403 w 9240996"/>
                <a:gd name="connsiteY1" fmla="*/ 4249073 h 8303860"/>
                <a:gd name="connsiteX2" fmla="*/ 88821 w 9240996"/>
                <a:gd name="connsiteY2" fmla="*/ 3370507 h 8303860"/>
                <a:gd name="connsiteX3" fmla="*/ 665986 w 9240996"/>
                <a:gd name="connsiteY3" fmla="*/ 3124513 h 8303860"/>
                <a:gd name="connsiteX4" fmla="*/ 377403 w 9240996"/>
                <a:gd name="connsiteY4" fmla="*/ 2281088 h 8303860"/>
                <a:gd name="connsiteX5" fmla="*/ 1243150 w 9240996"/>
                <a:gd name="connsiteY5" fmla="*/ 1999943 h 8303860"/>
                <a:gd name="connsiteX6" fmla="*/ 1284367 w 9240996"/>
                <a:gd name="connsiteY6" fmla="*/ 1367387 h 8303860"/>
                <a:gd name="connsiteX7" fmla="*/ 2026426 w 9240996"/>
                <a:gd name="connsiteY7" fmla="*/ 1367376 h 8303860"/>
                <a:gd name="connsiteX8" fmla="*/ 2191337 w 9240996"/>
                <a:gd name="connsiteY8" fmla="*/ 664529 h 8303860"/>
                <a:gd name="connsiteX9" fmla="*/ 3015848 w 9240996"/>
                <a:gd name="connsiteY9" fmla="*/ 769951 h 8303860"/>
                <a:gd name="connsiteX10" fmla="*/ 3304425 w 9240996"/>
                <a:gd name="connsiteY10" fmla="*/ 102249 h 8303860"/>
                <a:gd name="connsiteX11" fmla="*/ 4005265 w 9240996"/>
                <a:gd name="connsiteY11" fmla="*/ 313103 h 8303860"/>
                <a:gd name="connsiteX12" fmla="*/ 4856861 w 9240996"/>
                <a:gd name="connsiteY12" fmla="*/ 0 h 8303860"/>
                <a:gd name="connsiteX13" fmla="*/ 5712662 w 9240996"/>
                <a:gd name="connsiteY13" fmla="*/ 312988 h 8303860"/>
                <a:gd name="connsiteX14" fmla="*/ 6990666 w 9240996"/>
                <a:gd name="connsiteY14" fmla="*/ 312988 h 8303860"/>
                <a:gd name="connsiteX15" fmla="*/ 7444148 w 9240996"/>
                <a:gd name="connsiteY15" fmla="*/ 980696 h 8303860"/>
                <a:gd name="connsiteX16" fmla="*/ 8451944 w 9240996"/>
                <a:gd name="connsiteY16" fmla="*/ 1315236 h 8303860"/>
                <a:gd name="connsiteX17" fmla="*/ 8622531 w 9240996"/>
                <a:gd name="connsiteY17" fmla="*/ 2035083 h 8303860"/>
                <a:gd name="connsiteX18" fmla="*/ 9175623 w 9240996"/>
                <a:gd name="connsiteY18" fmla="*/ 2632395 h 8303860"/>
                <a:gd name="connsiteX19" fmla="*/ 8869885 w 9240996"/>
                <a:gd name="connsiteY19" fmla="*/ 3405643 h 8303860"/>
                <a:gd name="connsiteX20" fmla="*/ 9240921 w 9240996"/>
                <a:gd name="connsiteY20" fmla="*/ 4284203 h 8303860"/>
                <a:gd name="connsiteX21" fmla="*/ 8746221 w 9240996"/>
                <a:gd name="connsiteY21" fmla="*/ 4811338 h 8303860"/>
                <a:gd name="connsiteX22" fmla="*/ 8952356 w 9240996"/>
                <a:gd name="connsiteY22" fmla="*/ 5584471 h 8303860"/>
                <a:gd name="connsiteX23" fmla="*/ 8366665 w 9240996"/>
                <a:gd name="connsiteY23" fmla="*/ 6010061 h 8303860"/>
                <a:gd name="connsiteX24" fmla="*/ 8457639 w 9240996"/>
                <a:gd name="connsiteY24" fmla="*/ 6638750 h 8303860"/>
                <a:gd name="connsiteX25" fmla="*/ 7674356 w 9240996"/>
                <a:gd name="connsiteY25" fmla="*/ 6919890 h 8303860"/>
                <a:gd name="connsiteX26" fmla="*/ 6891069 w 9240996"/>
                <a:gd name="connsiteY26" fmla="*/ 7271311 h 8303860"/>
                <a:gd name="connsiteX27" fmla="*/ 6396358 w 9240996"/>
                <a:gd name="connsiteY27" fmla="*/ 7903877 h 8303860"/>
                <a:gd name="connsiteX28" fmla="*/ 5530617 w 9240996"/>
                <a:gd name="connsiteY28" fmla="*/ 7903877 h 8303860"/>
                <a:gd name="connsiteX29" fmla="*/ 4555781 w 9240996"/>
                <a:gd name="connsiteY29" fmla="*/ 8299894 h 8303860"/>
                <a:gd name="connsiteX30" fmla="*/ 3015854 w 9240996"/>
                <a:gd name="connsiteY30" fmla="*/ 8009309 h 8303860"/>
                <a:gd name="connsiteX31" fmla="*/ 2232567 w 9240996"/>
                <a:gd name="connsiteY31" fmla="*/ 7411889 h 8303860"/>
                <a:gd name="connsiteX32" fmla="*/ 1399541 w 9240996"/>
                <a:gd name="connsiteY32" fmla="*/ 7039466 h 8303860"/>
                <a:gd name="connsiteX33" fmla="*/ 1107586 w 9240996"/>
                <a:gd name="connsiteY33" fmla="*/ 6304711 h 8303860"/>
                <a:gd name="connsiteX34" fmla="*/ 294951 w 9240996"/>
                <a:gd name="connsiteY34" fmla="*/ 5865626 h 8303860"/>
                <a:gd name="connsiteX35" fmla="*/ 377410 w 9240996"/>
                <a:gd name="connsiteY35" fmla="*/ 5127633 h 8303860"/>
                <a:gd name="connsiteX36" fmla="*/ -2 w 9240996"/>
                <a:gd name="connsiteY36" fmla="*/ 4530945 h 8303860"/>
                <a:gd name="connsiteX0" fmla="*/ -2 w 9240996"/>
                <a:gd name="connsiteY0" fmla="*/ 4530945 h 8303860"/>
                <a:gd name="connsiteX1" fmla="*/ 377403 w 9240996"/>
                <a:gd name="connsiteY1" fmla="*/ 4249073 h 8303860"/>
                <a:gd name="connsiteX2" fmla="*/ 88821 w 9240996"/>
                <a:gd name="connsiteY2" fmla="*/ 3370507 h 8303860"/>
                <a:gd name="connsiteX3" fmla="*/ 665986 w 9240996"/>
                <a:gd name="connsiteY3" fmla="*/ 3124513 h 8303860"/>
                <a:gd name="connsiteX4" fmla="*/ 377403 w 9240996"/>
                <a:gd name="connsiteY4" fmla="*/ 2281088 h 8303860"/>
                <a:gd name="connsiteX5" fmla="*/ 1243150 w 9240996"/>
                <a:gd name="connsiteY5" fmla="*/ 1999943 h 8303860"/>
                <a:gd name="connsiteX6" fmla="*/ 1284367 w 9240996"/>
                <a:gd name="connsiteY6" fmla="*/ 1367387 h 8303860"/>
                <a:gd name="connsiteX7" fmla="*/ 2026426 w 9240996"/>
                <a:gd name="connsiteY7" fmla="*/ 1367376 h 8303860"/>
                <a:gd name="connsiteX8" fmla="*/ 2191337 w 9240996"/>
                <a:gd name="connsiteY8" fmla="*/ 664529 h 8303860"/>
                <a:gd name="connsiteX9" fmla="*/ 3015848 w 9240996"/>
                <a:gd name="connsiteY9" fmla="*/ 769951 h 8303860"/>
                <a:gd name="connsiteX10" fmla="*/ 3304425 w 9240996"/>
                <a:gd name="connsiteY10" fmla="*/ 102249 h 8303860"/>
                <a:gd name="connsiteX11" fmla="*/ 4005265 w 9240996"/>
                <a:gd name="connsiteY11" fmla="*/ 313103 h 8303860"/>
                <a:gd name="connsiteX12" fmla="*/ 4856861 w 9240996"/>
                <a:gd name="connsiteY12" fmla="*/ 0 h 8303860"/>
                <a:gd name="connsiteX13" fmla="*/ 5712662 w 9240996"/>
                <a:gd name="connsiteY13" fmla="*/ 312988 h 8303860"/>
                <a:gd name="connsiteX14" fmla="*/ 6990666 w 9240996"/>
                <a:gd name="connsiteY14" fmla="*/ 312988 h 8303860"/>
                <a:gd name="connsiteX15" fmla="*/ 7444148 w 9240996"/>
                <a:gd name="connsiteY15" fmla="*/ 980696 h 8303860"/>
                <a:gd name="connsiteX16" fmla="*/ 8451944 w 9240996"/>
                <a:gd name="connsiteY16" fmla="*/ 1315236 h 8303860"/>
                <a:gd name="connsiteX17" fmla="*/ 8622531 w 9240996"/>
                <a:gd name="connsiteY17" fmla="*/ 2035083 h 8303860"/>
                <a:gd name="connsiteX18" fmla="*/ 9175623 w 9240996"/>
                <a:gd name="connsiteY18" fmla="*/ 2632395 h 8303860"/>
                <a:gd name="connsiteX19" fmla="*/ 8869885 w 9240996"/>
                <a:gd name="connsiteY19" fmla="*/ 3405643 h 8303860"/>
                <a:gd name="connsiteX20" fmla="*/ 9240921 w 9240996"/>
                <a:gd name="connsiteY20" fmla="*/ 4284203 h 8303860"/>
                <a:gd name="connsiteX21" fmla="*/ 8746221 w 9240996"/>
                <a:gd name="connsiteY21" fmla="*/ 4811338 h 8303860"/>
                <a:gd name="connsiteX22" fmla="*/ 8952356 w 9240996"/>
                <a:gd name="connsiteY22" fmla="*/ 5584471 h 8303860"/>
                <a:gd name="connsiteX23" fmla="*/ 8366665 w 9240996"/>
                <a:gd name="connsiteY23" fmla="*/ 6010061 h 8303860"/>
                <a:gd name="connsiteX24" fmla="*/ 8457639 w 9240996"/>
                <a:gd name="connsiteY24" fmla="*/ 6638750 h 8303860"/>
                <a:gd name="connsiteX25" fmla="*/ 7674356 w 9240996"/>
                <a:gd name="connsiteY25" fmla="*/ 6919890 h 8303860"/>
                <a:gd name="connsiteX26" fmla="*/ 6891069 w 9240996"/>
                <a:gd name="connsiteY26" fmla="*/ 7271311 h 8303860"/>
                <a:gd name="connsiteX27" fmla="*/ 6396358 w 9240996"/>
                <a:gd name="connsiteY27" fmla="*/ 7903877 h 8303860"/>
                <a:gd name="connsiteX28" fmla="*/ 5530617 w 9240996"/>
                <a:gd name="connsiteY28" fmla="*/ 7903877 h 8303860"/>
                <a:gd name="connsiteX29" fmla="*/ 4555781 w 9240996"/>
                <a:gd name="connsiteY29" fmla="*/ 8299894 h 8303860"/>
                <a:gd name="connsiteX30" fmla="*/ 3015854 w 9240996"/>
                <a:gd name="connsiteY30" fmla="*/ 8009309 h 8303860"/>
                <a:gd name="connsiteX31" fmla="*/ 2059152 w 9240996"/>
                <a:gd name="connsiteY31" fmla="*/ 7165513 h 8303860"/>
                <a:gd name="connsiteX32" fmla="*/ 1399541 w 9240996"/>
                <a:gd name="connsiteY32" fmla="*/ 7039466 h 8303860"/>
                <a:gd name="connsiteX33" fmla="*/ 1107586 w 9240996"/>
                <a:gd name="connsiteY33" fmla="*/ 6304711 h 8303860"/>
                <a:gd name="connsiteX34" fmla="*/ 294951 w 9240996"/>
                <a:gd name="connsiteY34" fmla="*/ 5865626 h 8303860"/>
                <a:gd name="connsiteX35" fmla="*/ 377410 w 9240996"/>
                <a:gd name="connsiteY35" fmla="*/ 5127633 h 8303860"/>
                <a:gd name="connsiteX36" fmla="*/ -2 w 9240996"/>
                <a:gd name="connsiteY36" fmla="*/ 4530945 h 8303860"/>
                <a:gd name="connsiteX0" fmla="*/ -2 w 9240996"/>
                <a:gd name="connsiteY0" fmla="*/ 4530945 h 8303860"/>
                <a:gd name="connsiteX1" fmla="*/ 377403 w 9240996"/>
                <a:gd name="connsiteY1" fmla="*/ 4249073 h 8303860"/>
                <a:gd name="connsiteX2" fmla="*/ 88821 w 9240996"/>
                <a:gd name="connsiteY2" fmla="*/ 3370507 h 8303860"/>
                <a:gd name="connsiteX3" fmla="*/ 665986 w 9240996"/>
                <a:gd name="connsiteY3" fmla="*/ 3124513 h 8303860"/>
                <a:gd name="connsiteX4" fmla="*/ 377403 w 9240996"/>
                <a:gd name="connsiteY4" fmla="*/ 2281088 h 8303860"/>
                <a:gd name="connsiteX5" fmla="*/ 1243150 w 9240996"/>
                <a:gd name="connsiteY5" fmla="*/ 1999943 h 8303860"/>
                <a:gd name="connsiteX6" fmla="*/ 1284367 w 9240996"/>
                <a:gd name="connsiteY6" fmla="*/ 1367387 h 8303860"/>
                <a:gd name="connsiteX7" fmla="*/ 2026426 w 9240996"/>
                <a:gd name="connsiteY7" fmla="*/ 1367376 h 8303860"/>
                <a:gd name="connsiteX8" fmla="*/ 2191337 w 9240996"/>
                <a:gd name="connsiteY8" fmla="*/ 664529 h 8303860"/>
                <a:gd name="connsiteX9" fmla="*/ 3015848 w 9240996"/>
                <a:gd name="connsiteY9" fmla="*/ 769951 h 8303860"/>
                <a:gd name="connsiteX10" fmla="*/ 3304425 w 9240996"/>
                <a:gd name="connsiteY10" fmla="*/ 102249 h 8303860"/>
                <a:gd name="connsiteX11" fmla="*/ 4005265 w 9240996"/>
                <a:gd name="connsiteY11" fmla="*/ 313103 h 8303860"/>
                <a:gd name="connsiteX12" fmla="*/ 4856861 w 9240996"/>
                <a:gd name="connsiteY12" fmla="*/ 0 h 8303860"/>
                <a:gd name="connsiteX13" fmla="*/ 5712662 w 9240996"/>
                <a:gd name="connsiteY13" fmla="*/ 312988 h 8303860"/>
                <a:gd name="connsiteX14" fmla="*/ 6990666 w 9240996"/>
                <a:gd name="connsiteY14" fmla="*/ 312988 h 8303860"/>
                <a:gd name="connsiteX15" fmla="*/ 7444148 w 9240996"/>
                <a:gd name="connsiteY15" fmla="*/ 980696 h 8303860"/>
                <a:gd name="connsiteX16" fmla="*/ 8451944 w 9240996"/>
                <a:gd name="connsiteY16" fmla="*/ 1315236 h 8303860"/>
                <a:gd name="connsiteX17" fmla="*/ 8622531 w 9240996"/>
                <a:gd name="connsiteY17" fmla="*/ 2035083 h 8303860"/>
                <a:gd name="connsiteX18" fmla="*/ 9175623 w 9240996"/>
                <a:gd name="connsiteY18" fmla="*/ 2632395 h 8303860"/>
                <a:gd name="connsiteX19" fmla="*/ 8869885 w 9240996"/>
                <a:gd name="connsiteY19" fmla="*/ 3405643 h 8303860"/>
                <a:gd name="connsiteX20" fmla="*/ 9240921 w 9240996"/>
                <a:gd name="connsiteY20" fmla="*/ 4284203 h 8303860"/>
                <a:gd name="connsiteX21" fmla="*/ 8746221 w 9240996"/>
                <a:gd name="connsiteY21" fmla="*/ 4811338 h 8303860"/>
                <a:gd name="connsiteX22" fmla="*/ 8952356 w 9240996"/>
                <a:gd name="connsiteY22" fmla="*/ 5584471 h 8303860"/>
                <a:gd name="connsiteX23" fmla="*/ 8366665 w 9240996"/>
                <a:gd name="connsiteY23" fmla="*/ 6010061 h 8303860"/>
                <a:gd name="connsiteX24" fmla="*/ 8457639 w 9240996"/>
                <a:gd name="connsiteY24" fmla="*/ 6638750 h 8303860"/>
                <a:gd name="connsiteX25" fmla="*/ 7674356 w 9240996"/>
                <a:gd name="connsiteY25" fmla="*/ 6919890 h 8303860"/>
                <a:gd name="connsiteX26" fmla="*/ 6891069 w 9240996"/>
                <a:gd name="connsiteY26" fmla="*/ 7271311 h 8303860"/>
                <a:gd name="connsiteX27" fmla="*/ 6396358 w 9240996"/>
                <a:gd name="connsiteY27" fmla="*/ 7903877 h 8303860"/>
                <a:gd name="connsiteX28" fmla="*/ 5530617 w 9240996"/>
                <a:gd name="connsiteY28" fmla="*/ 7903877 h 8303860"/>
                <a:gd name="connsiteX29" fmla="*/ 4555781 w 9240996"/>
                <a:gd name="connsiteY29" fmla="*/ 8299894 h 8303860"/>
                <a:gd name="connsiteX30" fmla="*/ 2264380 w 9240996"/>
                <a:gd name="connsiteY30" fmla="*/ 7762933 h 8303860"/>
                <a:gd name="connsiteX31" fmla="*/ 2059152 w 9240996"/>
                <a:gd name="connsiteY31" fmla="*/ 7165513 h 8303860"/>
                <a:gd name="connsiteX32" fmla="*/ 1399541 w 9240996"/>
                <a:gd name="connsiteY32" fmla="*/ 7039466 h 8303860"/>
                <a:gd name="connsiteX33" fmla="*/ 1107586 w 9240996"/>
                <a:gd name="connsiteY33" fmla="*/ 6304711 h 8303860"/>
                <a:gd name="connsiteX34" fmla="*/ 294951 w 9240996"/>
                <a:gd name="connsiteY34" fmla="*/ 5865626 h 8303860"/>
                <a:gd name="connsiteX35" fmla="*/ 377410 w 9240996"/>
                <a:gd name="connsiteY35" fmla="*/ 5127633 h 8303860"/>
                <a:gd name="connsiteX36" fmla="*/ -2 w 9240996"/>
                <a:gd name="connsiteY36" fmla="*/ 4530945 h 8303860"/>
                <a:gd name="connsiteX0" fmla="*/ -2 w 9240996"/>
                <a:gd name="connsiteY0" fmla="*/ 4530945 h 8299894"/>
                <a:gd name="connsiteX1" fmla="*/ 377403 w 9240996"/>
                <a:gd name="connsiteY1" fmla="*/ 4249073 h 8299894"/>
                <a:gd name="connsiteX2" fmla="*/ 88821 w 9240996"/>
                <a:gd name="connsiteY2" fmla="*/ 3370507 h 8299894"/>
                <a:gd name="connsiteX3" fmla="*/ 665986 w 9240996"/>
                <a:gd name="connsiteY3" fmla="*/ 3124513 h 8299894"/>
                <a:gd name="connsiteX4" fmla="*/ 377403 w 9240996"/>
                <a:gd name="connsiteY4" fmla="*/ 2281088 h 8299894"/>
                <a:gd name="connsiteX5" fmla="*/ 1243150 w 9240996"/>
                <a:gd name="connsiteY5" fmla="*/ 1999943 h 8299894"/>
                <a:gd name="connsiteX6" fmla="*/ 1284367 w 9240996"/>
                <a:gd name="connsiteY6" fmla="*/ 1367387 h 8299894"/>
                <a:gd name="connsiteX7" fmla="*/ 2026426 w 9240996"/>
                <a:gd name="connsiteY7" fmla="*/ 1367376 h 8299894"/>
                <a:gd name="connsiteX8" fmla="*/ 2191337 w 9240996"/>
                <a:gd name="connsiteY8" fmla="*/ 664529 h 8299894"/>
                <a:gd name="connsiteX9" fmla="*/ 3015848 w 9240996"/>
                <a:gd name="connsiteY9" fmla="*/ 769951 h 8299894"/>
                <a:gd name="connsiteX10" fmla="*/ 3304425 w 9240996"/>
                <a:gd name="connsiteY10" fmla="*/ 102249 h 8299894"/>
                <a:gd name="connsiteX11" fmla="*/ 4005265 w 9240996"/>
                <a:gd name="connsiteY11" fmla="*/ 313103 h 8299894"/>
                <a:gd name="connsiteX12" fmla="*/ 4856861 w 9240996"/>
                <a:gd name="connsiteY12" fmla="*/ 0 h 8299894"/>
                <a:gd name="connsiteX13" fmla="*/ 5712662 w 9240996"/>
                <a:gd name="connsiteY13" fmla="*/ 312988 h 8299894"/>
                <a:gd name="connsiteX14" fmla="*/ 6990666 w 9240996"/>
                <a:gd name="connsiteY14" fmla="*/ 312988 h 8299894"/>
                <a:gd name="connsiteX15" fmla="*/ 7444148 w 9240996"/>
                <a:gd name="connsiteY15" fmla="*/ 980696 h 8299894"/>
                <a:gd name="connsiteX16" fmla="*/ 8451944 w 9240996"/>
                <a:gd name="connsiteY16" fmla="*/ 1315236 h 8299894"/>
                <a:gd name="connsiteX17" fmla="*/ 8622531 w 9240996"/>
                <a:gd name="connsiteY17" fmla="*/ 2035083 h 8299894"/>
                <a:gd name="connsiteX18" fmla="*/ 9175623 w 9240996"/>
                <a:gd name="connsiteY18" fmla="*/ 2632395 h 8299894"/>
                <a:gd name="connsiteX19" fmla="*/ 8869885 w 9240996"/>
                <a:gd name="connsiteY19" fmla="*/ 3405643 h 8299894"/>
                <a:gd name="connsiteX20" fmla="*/ 9240921 w 9240996"/>
                <a:gd name="connsiteY20" fmla="*/ 4284203 h 8299894"/>
                <a:gd name="connsiteX21" fmla="*/ 8746221 w 9240996"/>
                <a:gd name="connsiteY21" fmla="*/ 4811338 h 8299894"/>
                <a:gd name="connsiteX22" fmla="*/ 8952356 w 9240996"/>
                <a:gd name="connsiteY22" fmla="*/ 5584471 h 8299894"/>
                <a:gd name="connsiteX23" fmla="*/ 8366665 w 9240996"/>
                <a:gd name="connsiteY23" fmla="*/ 6010061 h 8299894"/>
                <a:gd name="connsiteX24" fmla="*/ 8457639 w 9240996"/>
                <a:gd name="connsiteY24" fmla="*/ 6638750 h 8299894"/>
                <a:gd name="connsiteX25" fmla="*/ 7674356 w 9240996"/>
                <a:gd name="connsiteY25" fmla="*/ 6919890 h 8299894"/>
                <a:gd name="connsiteX26" fmla="*/ 6891069 w 9240996"/>
                <a:gd name="connsiteY26" fmla="*/ 7271311 h 8299894"/>
                <a:gd name="connsiteX27" fmla="*/ 6396358 w 9240996"/>
                <a:gd name="connsiteY27" fmla="*/ 7903877 h 8299894"/>
                <a:gd name="connsiteX28" fmla="*/ 5530617 w 9240996"/>
                <a:gd name="connsiteY28" fmla="*/ 7903877 h 8299894"/>
                <a:gd name="connsiteX29" fmla="*/ 4555781 w 9240996"/>
                <a:gd name="connsiteY29" fmla="*/ 8299894 h 8299894"/>
                <a:gd name="connsiteX30" fmla="*/ 3296201 w 9240996"/>
                <a:gd name="connsiteY30" fmla="*/ 7705641 h 8299894"/>
                <a:gd name="connsiteX31" fmla="*/ 2264380 w 9240996"/>
                <a:gd name="connsiteY31" fmla="*/ 7762933 h 8299894"/>
                <a:gd name="connsiteX32" fmla="*/ 2059152 w 9240996"/>
                <a:gd name="connsiteY32" fmla="*/ 7165513 h 8299894"/>
                <a:gd name="connsiteX33" fmla="*/ 1399541 w 9240996"/>
                <a:gd name="connsiteY33" fmla="*/ 7039466 h 8299894"/>
                <a:gd name="connsiteX34" fmla="*/ 1107586 w 9240996"/>
                <a:gd name="connsiteY34" fmla="*/ 6304711 h 8299894"/>
                <a:gd name="connsiteX35" fmla="*/ 294951 w 9240996"/>
                <a:gd name="connsiteY35" fmla="*/ 5865626 h 8299894"/>
                <a:gd name="connsiteX36" fmla="*/ 377410 w 9240996"/>
                <a:gd name="connsiteY36" fmla="*/ 5127633 h 8299894"/>
                <a:gd name="connsiteX37" fmla="*/ -2 w 9240996"/>
                <a:gd name="connsiteY37" fmla="*/ 4530945 h 8299894"/>
                <a:gd name="connsiteX0" fmla="*/ -2 w 9240996"/>
                <a:gd name="connsiteY0" fmla="*/ 4530945 h 8250619"/>
                <a:gd name="connsiteX1" fmla="*/ 377403 w 9240996"/>
                <a:gd name="connsiteY1" fmla="*/ 4249073 h 8250619"/>
                <a:gd name="connsiteX2" fmla="*/ 88821 w 9240996"/>
                <a:gd name="connsiteY2" fmla="*/ 3370507 h 8250619"/>
                <a:gd name="connsiteX3" fmla="*/ 665986 w 9240996"/>
                <a:gd name="connsiteY3" fmla="*/ 3124513 h 8250619"/>
                <a:gd name="connsiteX4" fmla="*/ 377403 w 9240996"/>
                <a:gd name="connsiteY4" fmla="*/ 2281088 h 8250619"/>
                <a:gd name="connsiteX5" fmla="*/ 1243150 w 9240996"/>
                <a:gd name="connsiteY5" fmla="*/ 1999943 h 8250619"/>
                <a:gd name="connsiteX6" fmla="*/ 1284367 w 9240996"/>
                <a:gd name="connsiteY6" fmla="*/ 1367387 h 8250619"/>
                <a:gd name="connsiteX7" fmla="*/ 2026426 w 9240996"/>
                <a:gd name="connsiteY7" fmla="*/ 1367376 h 8250619"/>
                <a:gd name="connsiteX8" fmla="*/ 2191337 w 9240996"/>
                <a:gd name="connsiteY8" fmla="*/ 664529 h 8250619"/>
                <a:gd name="connsiteX9" fmla="*/ 3015848 w 9240996"/>
                <a:gd name="connsiteY9" fmla="*/ 769951 h 8250619"/>
                <a:gd name="connsiteX10" fmla="*/ 3304425 w 9240996"/>
                <a:gd name="connsiteY10" fmla="*/ 102249 h 8250619"/>
                <a:gd name="connsiteX11" fmla="*/ 4005265 w 9240996"/>
                <a:gd name="connsiteY11" fmla="*/ 313103 h 8250619"/>
                <a:gd name="connsiteX12" fmla="*/ 4856861 w 9240996"/>
                <a:gd name="connsiteY12" fmla="*/ 0 h 8250619"/>
                <a:gd name="connsiteX13" fmla="*/ 5712662 w 9240996"/>
                <a:gd name="connsiteY13" fmla="*/ 312988 h 8250619"/>
                <a:gd name="connsiteX14" fmla="*/ 6990666 w 9240996"/>
                <a:gd name="connsiteY14" fmla="*/ 312988 h 8250619"/>
                <a:gd name="connsiteX15" fmla="*/ 7444148 w 9240996"/>
                <a:gd name="connsiteY15" fmla="*/ 980696 h 8250619"/>
                <a:gd name="connsiteX16" fmla="*/ 8451944 w 9240996"/>
                <a:gd name="connsiteY16" fmla="*/ 1315236 h 8250619"/>
                <a:gd name="connsiteX17" fmla="*/ 8622531 w 9240996"/>
                <a:gd name="connsiteY17" fmla="*/ 2035083 h 8250619"/>
                <a:gd name="connsiteX18" fmla="*/ 9175623 w 9240996"/>
                <a:gd name="connsiteY18" fmla="*/ 2632395 h 8250619"/>
                <a:gd name="connsiteX19" fmla="*/ 8869885 w 9240996"/>
                <a:gd name="connsiteY19" fmla="*/ 3405643 h 8250619"/>
                <a:gd name="connsiteX20" fmla="*/ 9240921 w 9240996"/>
                <a:gd name="connsiteY20" fmla="*/ 4284203 h 8250619"/>
                <a:gd name="connsiteX21" fmla="*/ 8746221 w 9240996"/>
                <a:gd name="connsiteY21" fmla="*/ 4811338 h 8250619"/>
                <a:gd name="connsiteX22" fmla="*/ 8952356 w 9240996"/>
                <a:gd name="connsiteY22" fmla="*/ 5584471 h 8250619"/>
                <a:gd name="connsiteX23" fmla="*/ 8366665 w 9240996"/>
                <a:gd name="connsiteY23" fmla="*/ 6010061 h 8250619"/>
                <a:gd name="connsiteX24" fmla="*/ 8457639 w 9240996"/>
                <a:gd name="connsiteY24" fmla="*/ 6638750 h 8250619"/>
                <a:gd name="connsiteX25" fmla="*/ 7674356 w 9240996"/>
                <a:gd name="connsiteY25" fmla="*/ 6919890 h 8250619"/>
                <a:gd name="connsiteX26" fmla="*/ 6891069 w 9240996"/>
                <a:gd name="connsiteY26" fmla="*/ 7271311 h 8250619"/>
                <a:gd name="connsiteX27" fmla="*/ 6396358 w 9240996"/>
                <a:gd name="connsiteY27" fmla="*/ 7903877 h 8250619"/>
                <a:gd name="connsiteX28" fmla="*/ 5530617 w 9240996"/>
                <a:gd name="connsiteY28" fmla="*/ 7903877 h 8250619"/>
                <a:gd name="connsiteX29" fmla="*/ 4208946 w 9240996"/>
                <a:gd name="connsiteY29" fmla="*/ 8250619 h 8250619"/>
                <a:gd name="connsiteX30" fmla="*/ 3296201 w 9240996"/>
                <a:gd name="connsiteY30" fmla="*/ 7705641 h 8250619"/>
                <a:gd name="connsiteX31" fmla="*/ 2264380 w 9240996"/>
                <a:gd name="connsiteY31" fmla="*/ 7762933 h 8250619"/>
                <a:gd name="connsiteX32" fmla="*/ 2059152 w 9240996"/>
                <a:gd name="connsiteY32" fmla="*/ 7165513 h 8250619"/>
                <a:gd name="connsiteX33" fmla="*/ 1399541 w 9240996"/>
                <a:gd name="connsiteY33" fmla="*/ 7039466 h 8250619"/>
                <a:gd name="connsiteX34" fmla="*/ 1107586 w 9240996"/>
                <a:gd name="connsiteY34" fmla="*/ 6304711 h 8250619"/>
                <a:gd name="connsiteX35" fmla="*/ 294951 w 9240996"/>
                <a:gd name="connsiteY35" fmla="*/ 5865626 h 8250619"/>
                <a:gd name="connsiteX36" fmla="*/ 377410 w 9240996"/>
                <a:gd name="connsiteY36" fmla="*/ 5127633 h 8250619"/>
                <a:gd name="connsiteX37" fmla="*/ -2 w 9240996"/>
                <a:gd name="connsiteY37" fmla="*/ 4530945 h 8250619"/>
                <a:gd name="connsiteX0" fmla="*/ -2 w 9240996"/>
                <a:gd name="connsiteY0" fmla="*/ 4530945 h 8250619"/>
                <a:gd name="connsiteX1" fmla="*/ 377403 w 9240996"/>
                <a:gd name="connsiteY1" fmla="*/ 4249073 h 8250619"/>
                <a:gd name="connsiteX2" fmla="*/ 88821 w 9240996"/>
                <a:gd name="connsiteY2" fmla="*/ 3370507 h 8250619"/>
                <a:gd name="connsiteX3" fmla="*/ 665986 w 9240996"/>
                <a:gd name="connsiteY3" fmla="*/ 3124513 h 8250619"/>
                <a:gd name="connsiteX4" fmla="*/ 377403 w 9240996"/>
                <a:gd name="connsiteY4" fmla="*/ 2281088 h 8250619"/>
                <a:gd name="connsiteX5" fmla="*/ 1243150 w 9240996"/>
                <a:gd name="connsiteY5" fmla="*/ 1999943 h 8250619"/>
                <a:gd name="connsiteX6" fmla="*/ 1284367 w 9240996"/>
                <a:gd name="connsiteY6" fmla="*/ 1367387 h 8250619"/>
                <a:gd name="connsiteX7" fmla="*/ 2026426 w 9240996"/>
                <a:gd name="connsiteY7" fmla="*/ 1367376 h 8250619"/>
                <a:gd name="connsiteX8" fmla="*/ 2191337 w 9240996"/>
                <a:gd name="connsiteY8" fmla="*/ 664529 h 8250619"/>
                <a:gd name="connsiteX9" fmla="*/ 3015848 w 9240996"/>
                <a:gd name="connsiteY9" fmla="*/ 769951 h 8250619"/>
                <a:gd name="connsiteX10" fmla="*/ 3304425 w 9240996"/>
                <a:gd name="connsiteY10" fmla="*/ 102249 h 8250619"/>
                <a:gd name="connsiteX11" fmla="*/ 4005265 w 9240996"/>
                <a:gd name="connsiteY11" fmla="*/ 313103 h 8250619"/>
                <a:gd name="connsiteX12" fmla="*/ 4856861 w 9240996"/>
                <a:gd name="connsiteY12" fmla="*/ 0 h 8250619"/>
                <a:gd name="connsiteX13" fmla="*/ 5712662 w 9240996"/>
                <a:gd name="connsiteY13" fmla="*/ 312988 h 8250619"/>
                <a:gd name="connsiteX14" fmla="*/ 6990666 w 9240996"/>
                <a:gd name="connsiteY14" fmla="*/ 312988 h 8250619"/>
                <a:gd name="connsiteX15" fmla="*/ 7444148 w 9240996"/>
                <a:gd name="connsiteY15" fmla="*/ 980696 h 8250619"/>
                <a:gd name="connsiteX16" fmla="*/ 8451944 w 9240996"/>
                <a:gd name="connsiteY16" fmla="*/ 1315236 h 8250619"/>
                <a:gd name="connsiteX17" fmla="*/ 8622531 w 9240996"/>
                <a:gd name="connsiteY17" fmla="*/ 2035083 h 8250619"/>
                <a:gd name="connsiteX18" fmla="*/ 9175623 w 9240996"/>
                <a:gd name="connsiteY18" fmla="*/ 2632395 h 8250619"/>
                <a:gd name="connsiteX19" fmla="*/ 8869885 w 9240996"/>
                <a:gd name="connsiteY19" fmla="*/ 3405643 h 8250619"/>
                <a:gd name="connsiteX20" fmla="*/ 9240921 w 9240996"/>
                <a:gd name="connsiteY20" fmla="*/ 4284203 h 8250619"/>
                <a:gd name="connsiteX21" fmla="*/ 8746221 w 9240996"/>
                <a:gd name="connsiteY21" fmla="*/ 4811338 h 8250619"/>
                <a:gd name="connsiteX22" fmla="*/ 8952356 w 9240996"/>
                <a:gd name="connsiteY22" fmla="*/ 5584471 h 8250619"/>
                <a:gd name="connsiteX23" fmla="*/ 8366665 w 9240996"/>
                <a:gd name="connsiteY23" fmla="*/ 6010061 h 8250619"/>
                <a:gd name="connsiteX24" fmla="*/ 8457639 w 9240996"/>
                <a:gd name="connsiteY24" fmla="*/ 6638750 h 8250619"/>
                <a:gd name="connsiteX25" fmla="*/ 7674356 w 9240996"/>
                <a:gd name="connsiteY25" fmla="*/ 6919890 h 8250619"/>
                <a:gd name="connsiteX26" fmla="*/ 6891069 w 9240996"/>
                <a:gd name="connsiteY26" fmla="*/ 7271311 h 8250619"/>
                <a:gd name="connsiteX27" fmla="*/ 6396358 w 9240996"/>
                <a:gd name="connsiteY27" fmla="*/ 7903877 h 8250619"/>
                <a:gd name="connsiteX28" fmla="*/ 5530617 w 9240996"/>
                <a:gd name="connsiteY28" fmla="*/ 7903877 h 8250619"/>
                <a:gd name="connsiteX29" fmla="*/ 4208946 w 9240996"/>
                <a:gd name="connsiteY29" fmla="*/ 8250619 h 8250619"/>
                <a:gd name="connsiteX30" fmla="*/ 3354012 w 9240996"/>
                <a:gd name="connsiteY30" fmla="*/ 7853472 h 8250619"/>
                <a:gd name="connsiteX31" fmla="*/ 2264380 w 9240996"/>
                <a:gd name="connsiteY31" fmla="*/ 7762933 h 8250619"/>
                <a:gd name="connsiteX32" fmla="*/ 2059152 w 9240996"/>
                <a:gd name="connsiteY32" fmla="*/ 7165513 h 8250619"/>
                <a:gd name="connsiteX33" fmla="*/ 1399541 w 9240996"/>
                <a:gd name="connsiteY33" fmla="*/ 7039466 h 8250619"/>
                <a:gd name="connsiteX34" fmla="*/ 1107586 w 9240996"/>
                <a:gd name="connsiteY34" fmla="*/ 6304711 h 8250619"/>
                <a:gd name="connsiteX35" fmla="*/ 294951 w 9240996"/>
                <a:gd name="connsiteY35" fmla="*/ 5865626 h 8250619"/>
                <a:gd name="connsiteX36" fmla="*/ 377410 w 9240996"/>
                <a:gd name="connsiteY36" fmla="*/ 5127633 h 8250619"/>
                <a:gd name="connsiteX37" fmla="*/ -2 w 9240996"/>
                <a:gd name="connsiteY37" fmla="*/ 4530945 h 8250619"/>
                <a:gd name="connsiteX0" fmla="*/ -2 w 9240996"/>
                <a:gd name="connsiteY0" fmla="*/ 4530945 h 8176704"/>
                <a:gd name="connsiteX1" fmla="*/ 377403 w 9240996"/>
                <a:gd name="connsiteY1" fmla="*/ 4249073 h 8176704"/>
                <a:gd name="connsiteX2" fmla="*/ 88821 w 9240996"/>
                <a:gd name="connsiteY2" fmla="*/ 3370507 h 8176704"/>
                <a:gd name="connsiteX3" fmla="*/ 665986 w 9240996"/>
                <a:gd name="connsiteY3" fmla="*/ 3124513 h 8176704"/>
                <a:gd name="connsiteX4" fmla="*/ 377403 w 9240996"/>
                <a:gd name="connsiteY4" fmla="*/ 2281088 h 8176704"/>
                <a:gd name="connsiteX5" fmla="*/ 1243150 w 9240996"/>
                <a:gd name="connsiteY5" fmla="*/ 1999943 h 8176704"/>
                <a:gd name="connsiteX6" fmla="*/ 1284367 w 9240996"/>
                <a:gd name="connsiteY6" fmla="*/ 1367387 h 8176704"/>
                <a:gd name="connsiteX7" fmla="*/ 2026426 w 9240996"/>
                <a:gd name="connsiteY7" fmla="*/ 1367376 h 8176704"/>
                <a:gd name="connsiteX8" fmla="*/ 2191337 w 9240996"/>
                <a:gd name="connsiteY8" fmla="*/ 664529 h 8176704"/>
                <a:gd name="connsiteX9" fmla="*/ 3015848 w 9240996"/>
                <a:gd name="connsiteY9" fmla="*/ 769951 h 8176704"/>
                <a:gd name="connsiteX10" fmla="*/ 3304425 w 9240996"/>
                <a:gd name="connsiteY10" fmla="*/ 102249 h 8176704"/>
                <a:gd name="connsiteX11" fmla="*/ 4005265 w 9240996"/>
                <a:gd name="connsiteY11" fmla="*/ 313103 h 8176704"/>
                <a:gd name="connsiteX12" fmla="*/ 4856861 w 9240996"/>
                <a:gd name="connsiteY12" fmla="*/ 0 h 8176704"/>
                <a:gd name="connsiteX13" fmla="*/ 5712662 w 9240996"/>
                <a:gd name="connsiteY13" fmla="*/ 312988 h 8176704"/>
                <a:gd name="connsiteX14" fmla="*/ 6990666 w 9240996"/>
                <a:gd name="connsiteY14" fmla="*/ 312988 h 8176704"/>
                <a:gd name="connsiteX15" fmla="*/ 7444148 w 9240996"/>
                <a:gd name="connsiteY15" fmla="*/ 980696 h 8176704"/>
                <a:gd name="connsiteX16" fmla="*/ 8451944 w 9240996"/>
                <a:gd name="connsiteY16" fmla="*/ 1315236 h 8176704"/>
                <a:gd name="connsiteX17" fmla="*/ 8622531 w 9240996"/>
                <a:gd name="connsiteY17" fmla="*/ 2035083 h 8176704"/>
                <a:gd name="connsiteX18" fmla="*/ 9175623 w 9240996"/>
                <a:gd name="connsiteY18" fmla="*/ 2632395 h 8176704"/>
                <a:gd name="connsiteX19" fmla="*/ 8869885 w 9240996"/>
                <a:gd name="connsiteY19" fmla="*/ 3405643 h 8176704"/>
                <a:gd name="connsiteX20" fmla="*/ 9240921 w 9240996"/>
                <a:gd name="connsiteY20" fmla="*/ 4284203 h 8176704"/>
                <a:gd name="connsiteX21" fmla="*/ 8746221 w 9240996"/>
                <a:gd name="connsiteY21" fmla="*/ 4811338 h 8176704"/>
                <a:gd name="connsiteX22" fmla="*/ 8952356 w 9240996"/>
                <a:gd name="connsiteY22" fmla="*/ 5584471 h 8176704"/>
                <a:gd name="connsiteX23" fmla="*/ 8366665 w 9240996"/>
                <a:gd name="connsiteY23" fmla="*/ 6010061 h 8176704"/>
                <a:gd name="connsiteX24" fmla="*/ 8457639 w 9240996"/>
                <a:gd name="connsiteY24" fmla="*/ 6638750 h 8176704"/>
                <a:gd name="connsiteX25" fmla="*/ 7674356 w 9240996"/>
                <a:gd name="connsiteY25" fmla="*/ 6919890 h 8176704"/>
                <a:gd name="connsiteX26" fmla="*/ 6891069 w 9240996"/>
                <a:gd name="connsiteY26" fmla="*/ 7271311 h 8176704"/>
                <a:gd name="connsiteX27" fmla="*/ 6396358 w 9240996"/>
                <a:gd name="connsiteY27" fmla="*/ 7903877 h 8176704"/>
                <a:gd name="connsiteX28" fmla="*/ 5530617 w 9240996"/>
                <a:gd name="connsiteY28" fmla="*/ 7903877 h 8176704"/>
                <a:gd name="connsiteX29" fmla="*/ 3862117 w 9240996"/>
                <a:gd name="connsiteY29" fmla="*/ 8176704 h 8176704"/>
                <a:gd name="connsiteX30" fmla="*/ 3354012 w 9240996"/>
                <a:gd name="connsiteY30" fmla="*/ 7853472 h 8176704"/>
                <a:gd name="connsiteX31" fmla="*/ 2264380 w 9240996"/>
                <a:gd name="connsiteY31" fmla="*/ 7762933 h 8176704"/>
                <a:gd name="connsiteX32" fmla="*/ 2059152 w 9240996"/>
                <a:gd name="connsiteY32" fmla="*/ 7165513 h 8176704"/>
                <a:gd name="connsiteX33" fmla="*/ 1399541 w 9240996"/>
                <a:gd name="connsiteY33" fmla="*/ 7039466 h 8176704"/>
                <a:gd name="connsiteX34" fmla="*/ 1107586 w 9240996"/>
                <a:gd name="connsiteY34" fmla="*/ 6304711 h 8176704"/>
                <a:gd name="connsiteX35" fmla="*/ 294951 w 9240996"/>
                <a:gd name="connsiteY35" fmla="*/ 5865626 h 8176704"/>
                <a:gd name="connsiteX36" fmla="*/ 377410 w 9240996"/>
                <a:gd name="connsiteY36" fmla="*/ 5127633 h 8176704"/>
                <a:gd name="connsiteX37" fmla="*/ -2 w 9240996"/>
                <a:gd name="connsiteY37" fmla="*/ 4530945 h 8176704"/>
                <a:gd name="connsiteX0" fmla="*/ -2 w 9240996"/>
                <a:gd name="connsiteY0" fmla="*/ 4530945 h 8176704"/>
                <a:gd name="connsiteX1" fmla="*/ 377403 w 9240996"/>
                <a:gd name="connsiteY1" fmla="*/ 4249073 h 8176704"/>
                <a:gd name="connsiteX2" fmla="*/ 88821 w 9240996"/>
                <a:gd name="connsiteY2" fmla="*/ 3370507 h 8176704"/>
                <a:gd name="connsiteX3" fmla="*/ 665986 w 9240996"/>
                <a:gd name="connsiteY3" fmla="*/ 3124513 h 8176704"/>
                <a:gd name="connsiteX4" fmla="*/ 377403 w 9240996"/>
                <a:gd name="connsiteY4" fmla="*/ 2281088 h 8176704"/>
                <a:gd name="connsiteX5" fmla="*/ 1243150 w 9240996"/>
                <a:gd name="connsiteY5" fmla="*/ 1999943 h 8176704"/>
                <a:gd name="connsiteX6" fmla="*/ 1284367 w 9240996"/>
                <a:gd name="connsiteY6" fmla="*/ 1367387 h 8176704"/>
                <a:gd name="connsiteX7" fmla="*/ 2026426 w 9240996"/>
                <a:gd name="connsiteY7" fmla="*/ 1367376 h 8176704"/>
                <a:gd name="connsiteX8" fmla="*/ 2191337 w 9240996"/>
                <a:gd name="connsiteY8" fmla="*/ 664529 h 8176704"/>
                <a:gd name="connsiteX9" fmla="*/ 3015848 w 9240996"/>
                <a:gd name="connsiteY9" fmla="*/ 769951 h 8176704"/>
                <a:gd name="connsiteX10" fmla="*/ 3304425 w 9240996"/>
                <a:gd name="connsiteY10" fmla="*/ 102249 h 8176704"/>
                <a:gd name="connsiteX11" fmla="*/ 4005265 w 9240996"/>
                <a:gd name="connsiteY11" fmla="*/ 313103 h 8176704"/>
                <a:gd name="connsiteX12" fmla="*/ 4856861 w 9240996"/>
                <a:gd name="connsiteY12" fmla="*/ 0 h 8176704"/>
                <a:gd name="connsiteX13" fmla="*/ 5712662 w 9240996"/>
                <a:gd name="connsiteY13" fmla="*/ 312988 h 8176704"/>
                <a:gd name="connsiteX14" fmla="*/ 6990666 w 9240996"/>
                <a:gd name="connsiteY14" fmla="*/ 312988 h 8176704"/>
                <a:gd name="connsiteX15" fmla="*/ 7444148 w 9240996"/>
                <a:gd name="connsiteY15" fmla="*/ 980696 h 8176704"/>
                <a:gd name="connsiteX16" fmla="*/ 8451944 w 9240996"/>
                <a:gd name="connsiteY16" fmla="*/ 1315236 h 8176704"/>
                <a:gd name="connsiteX17" fmla="*/ 8622531 w 9240996"/>
                <a:gd name="connsiteY17" fmla="*/ 2035083 h 8176704"/>
                <a:gd name="connsiteX18" fmla="*/ 9175623 w 9240996"/>
                <a:gd name="connsiteY18" fmla="*/ 2632395 h 8176704"/>
                <a:gd name="connsiteX19" fmla="*/ 8869885 w 9240996"/>
                <a:gd name="connsiteY19" fmla="*/ 3405643 h 8176704"/>
                <a:gd name="connsiteX20" fmla="*/ 9240921 w 9240996"/>
                <a:gd name="connsiteY20" fmla="*/ 4284203 h 8176704"/>
                <a:gd name="connsiteX21" fmla="*/ 8746221 w 9240996"/>
                <a:gd name="connsiteY21" fmla="*/ 4811338 h 8176704"/>
                <a:gd name="connsiteX22" fmla="*/ 8952356 w 9240996"/>
                <a:gd name="connsiteY22" fmla="*/ 5584471 h 8176704"/>
                <a:gd name="connsiteX23" fmla="*/ 8366665 w 9240996"/>
                <a:gd name="connsiteY23" fmla="*/ 6010061 h 8176704"/>
                <a:gd name="connsiteX24" fmla="*/ 8457639 w 9240996"/>
                <a:gd name="connsiteY24" fmla="*/ 6638750 h 8176704"/>
                <a:gd name="connsiteX25" fmla="*/ 7674356 w 9240996"/>
                <a:gd name="connsiteY25" fmla="*/ 6919890 h 8176704"/>
                <a:gd name="connsiteX26" fmla="*/ 6891069 w 9240996"/>
                <a:gd name="connsiteY26" fmla="*/ 7271311 h 8176704"/>
                <a:gd name="connsiteX27" fmla="*/ 6396358 w 9240996"/>
                <a:gd name="connsiteY27" fmla="*/ 7903877 h 8176704"/>
                <a:gd name="connsiteX28" fmla="*/ 5530617 w 9240996"/>
                <a:gd name="connsiteY28" fmla="*/ 7903877 h 8176704"/>
                <a:gd name="connsiteX29" fmla="*/ 3862117 w 9240996"/>
                <a:gd name="connsiteY29" fmla="*/ 8176704 h 8176704"/>
                <a:gd name="connsiteX30" fmla="*/ 3267307 w 9240996"/>
                <a:gd name="connsiteY30" fmla="*/ 7804192 h 8176704"/>
                <a:gd name="connsiteX31" fmla="*/ 2264380 w 9240996"/>
                <a:gd name="connsiteY31" fmla="*/ 7762933 h 8176704"/>
                <a:gd name="connsiteX32" fmla="*/ 2059152 w 9240996"/>
                <a:gd name="connsiteY32" fmla="*/ 7165513 h 8176704"/>
                <a:gd name="connsiteX33" fmla="*/ 1399541 w 9240996"/>
                <a:gd name="connsiteY33" fmla="*/ 7039466 h 8176704"/>
                <a:gd name="connsiteX34" fmla="*/ 1107586 w 9240996"/>
                <a:gd name="connsiteY34" fmla="*/ 6304711 h 8176704"/>
                <a:gd name="connsiteX35" fmla="*/ 294951 w 9240996"/>
                <a:gd name="connsiteY35" fmla="*/ 5865626 h 8176704"/>
                <a:gd name="connsiteX36" fmla="*/ 377410 w 9240996"/>
                <a:gd name="connsiteY36" fmla="*/ 5127633 h 8176704"/>
                <a:gd name="connsiteX37" fmla="*/ -2 w 9240996"/>
                <a:gd name="connsiteY37" fmla="*/ 4530945 h 8176704"/>
                <a:gd name="connsiteX0" fmla="*/ -2 w 9240996"/>
                <a:gd name="connsiteY0" fmla="*/ 4530945 h 8180621"/>
                <a:gd name="connsiteX1" fmla="*/ 377403 w 9240996"/>
                <a:gd name="connsiteY1" fmla="*/ 4249073 h 8180621"/>
                <a:gd name="connsiteX2" fmla="*/ 88821 w 9240996"/>
                <a:gd name="connsiteY2" fmla="*/ 3370507 h 8180621"/>
                <a:gd name="connsiteX3" fmla="*/ 665986 w 9240996"/>
                <a:gd name="connsiteY3" fmla="*/ 3124513 h 8180621"/>
                <a:gd name="connsiteX4" fmla="*/ 377403 w 9240996"/>
                <a:gd name="connsiteY4" fmla="*/ 2281088 h 8180621"/>
                <a:gd name="connsiteX5" fmla="*/ 1243150 w 9240996"/>
                <a:gd name="connsiteY5" fmla="*/ 1999943 h 8180621"/>
                <a:gd name="connsiteX6" fmla="*/ 1284367 w 9240996"/>
                <a:gd name="connsiteY6" fmla="*/ 1367387 h 8180621"/>
                <a:gd name="connsiteX7" fmla="*/ 2026426 w 9240996"/>
                <a:gd name="connsiteY7" fmla="*/ 1367376 h 8180621"/>
                <a:gd name="connsiteX8" fmla="*/ 2191337 w 9240996"/>
                <a:gd name="connsiteY8" fmla="*/ 664529 h 8180621"/>
                <a:gd name="connsiteX9" fmla="*/ 3015848 w 9240996"/>
                <a:gd name="connsiteY9" fmla="*/ 769951 h 8180621"/>
                <a:gd name="connsiteX10" fmla="*/ 3304425 w 9240996"/>
                <a:gd name="connsiteY10" fmla="*/ 102249 h 8180621"/>
                <a:gd name="connsiteX11" fmla="*/ 4005265 w 9240996"/>
                <a:gd name="connsiteY11" fmla="*/ 313103 h 8180621"/>
                <a:gd name="connsiteX12" fmla="*/ 4856861 w 9240996"/>
                <a:gd name="connsiteY12" fmla="*/ 0 h 8180621"/>
                <a:gd name="connsiteX13" fmla="*/ 5712662 w 9240996"/>
                <a:gd name="connsiteY13" fmla="*/ 312988 h 8180621"/>
                <a:gd name="connsiteX14" fmla="*/ 6990666 w 9240996"/>
                <a:gd name="connsiteY14" fmla="*/ 312988 h 8180621"/>
                <a:gd name="connsiteX15" fmla="*/ 7444148 w 9240996"/>
                <a:gd name="connsiteY15" fmla="*/ 980696 h 8180621"/>
                <a:gd name="connsiteX16" fmla="*/ 8451944 w 9240996"/>
                <a:gd name="connsiteY16" fmla="*/ 1315236 h 8180621"/>
                <a:gd name="connsiteX17" fmla="*/ 8622531 w 9240996"/>
                <a:gd name="connsiteY17" fmla="*/ 2035083 h 8180621"/>
                <a:gd name="connsiteX18" fmla="*/ 9175623 w 9240996"/>
                <a:gd name="connsiteY18" fmla="*/ 2632395 h 8180621"/>
                <a:gd name="connsiteX19" fmla="*/ 8869885 w 9240996"/>
                <a:gd name="connsiteY19" fmla="*/ 3405643 h 8180621"/>
                <a:gd name="connsiteX20" fmla="*/ 9240921 w 9240996"/>
                <a:gd name="connsiteY20" fmla="*/ 4284203 h 8180621"/>
                <a:gd name="connsiteX21" fmla="*/ 8746221 w 9240996"/>
                <a:gd name="connsiteY21" fmla="*/ 4811338 h 8180621"/>
                <a:gd name="connsiteX22" fmla="*/ 8952356 w 9240996"/>
                <a:gd name="connsiteY22" fmla="*/ 5584471 h 8180621"/>
                <a:gd name="connsiteX23" fmla="*/ 8366665 w 9240996"/>
                <a:gd name="connsiteY23" fmla="*/ 6010061 h 8180621"/>
                <a:gd name="connsiteX24" fmla="*/ 8457639 w 9240996"/>
                <a:gd name="connsiteY24" fmla="*/ 6638750 h 8180621"/>
                <a:gd name="connsiteX25" fmla="*/ 7674356 w 9240996"/>
                <a:gd name="connsiteY25" fmla="*/ 6919890 h 8180621"/>
                <a:gd name="connsiteX26" fmla="*/ 6891069 w 9240996"/>
                <a:gd name="connsiteY26" fmla="*/ 7271311 h 8180621"/>
                <a:gd name="connsiteX27" fmla="*/ 6396358 w 9240996"/>
                <a:gd name="connsiteY27" fmla="*/ 7903877 h 8180621"/>
                <a:gd name="connsiteX28" fmla="*/ 5530617 w 9240996"/>
                <a:gd name="connsiteY28" fmla="*/ 7903877 h 8180621"/>
                <a:gd name="connsiteX29" fmla="*/ 4510120 w 9240996"/>
                <a:gd name="connsiteY29" fmla="*/ 7878113 h 8180621"/>
                <a:gd name="connsiteX30" fmla="*/ 3862117 w 9240996"/>
                <a:gd name="connsiteY30" fmla="*/ 8176704 h 8180621"/>
                <a:gd name="connsiteX31" fmla="*/ 3267307 w 9240996"/>
                <a:gd name="connsiteY31" fmla="*/ 7804192 h 8180621"/>
                <a:gd name="connsiteX32" fmla="*/ 2264380 w 9240996"/>
                <a:gd name="connsiteY32" fmla="*/ 7762933 h 8180621"/>
                <a:gd name="connsiteX33" fmla="*/ 2059152 w 9240996"/>
                <a:gd name="connsiteY33" fmla="*/ 7165513 h 8180621"/>
                <a:gd name="connsiteX34" fmla="*/ 1399541 w 9240996"/>
                <a:gd name="connsiteY34" fmla="*/ 7039466 h 8180621"/>
                <a:gd name="connsiteX35" fmla="*/ 1107586 w 9240996"/>
                <a:gd name="connsiteY35" fmla="*/ 6304711 h 8180621"/>
                <a:gd name="connsiteX36" fmla="*/ 294951 w 9240996"/>
                <a:gd name="connsiteY36" fmla="*/ 5865626 h 8180621"/>
                <a:gd name="connsiteX37" fmla="*/ 377410 w 9240996"/>
                <a:gd name="connsiteY37" fmla="*/ 5127633 h 8180621"/>
                <a:gd name="connsiteX38" fmla="*/ -2 w 9240996"/>
                <a:gd name="connsiteY38" fmla="*/ 4530945 h 8180621"/>
                <a:gd name="connsiteX0" fmla="*/ -2 w 9240996"/>
                <a:gd name="connsiteY0" fmla="*/ 4530945 h 8180621"/>
                <a:gd name="connsiteX1" fmla="*/ 377403 w 9240996"/>
                <a:gd name="connsiteY1" fmla="*/ 4249073 h 8180621"/>
                <a:gd name="connsiteX2" fmla="*/ 88821 w 9240996"/>
                <a:gd name="connsiteY2" fmla="*/ 3370507 h 8180621"/>
                <a:gd name="connsiteX3" fmla="*/ 665986 w 9240996"/>
                <a:gd name="connsiteY3" fmla="*/ 3124513 h 8180621"/>
                <a:gd name="connsiteX4" fmla="*/ 377403 w 9240996"/>
                <a:gd name="connsiteY4" fmla="*/ 2281088 h 8180621"/>
                <a:gd name="connsiteX5" fmla="*/ 1243150 w 9240996"/>
                <a:gd name="connsiteY5" fmla="*/ 1999943 h 8180621"/>
                <a:gd name="connsiteX6" fmla="*/ 1284367 w 9240996"/>
                <a:gd name="connsiteY6" fmla="*/ 1367387 h 8180621"/>
                <a:gd name="connsiteX7" fmla="*/ 2026426 w 9240996"/>
                <a:gd name="connsiteY7" fmla="*/ 1367376 h 8180621"/>
                <a:gd name="connsiteX8" fmla="*/ 2191337 w 9240996"/>
                <a:gd name="connsiteY8" fmla="*/ 664529 h 8180621"/>
                <a:gd name="connsiteX9" fmla="*/ 3015848 w 9240996"/>
                <a:gd name="connsiteY9" fmla="*/ 769951 h 8180621"/>
                <a:gd name="connsiteX10" fmla="*/ 3304425 w 9240996"/>
                <a:gd name="connsiteY10" fmla="*/ 102249 h 8180621"/>
                <a:gd name="connsiteX11" fmla="*/ 4005265 w 9240996"/>
                <a:gd name="connsiteY11" fmla="*/ 313103 h 8180621"/>
                <a:gd name="connsiteX12" fmla="*/ 4856861 w 9240996"/>
                <a:gd name="connsiteY12" fmla="*/ 0 h 8180621"/>
                <a:gd name="connsiteX13" fmla="*/ 5712662 w 9240996"/>
                <a:gd name="connsiteY13" fmla="*/ 312988 h 8180621"/>
                <a:gd name="connsiteX14" fmla="*/ 6990666 w 9240996"/>
                <a:gd name="connsiteY14" fmla="*/ 312988 h 8180621"/>
                <a:gd name="connsiteX15" fmla="*/ 7444148 w 9240996"/>
                <a:gd name="connsiteY15" fmla="*/ 980696 h 8180621"/>
                <a:gd name="connsiteX16" fmla="*/ 8451944 w 9240996"/>
                <a:gd name="connsiteY16" fmla="*/ 1315236 h 8180621"/>
                <a:gd name="connsiteX17" fmla="*/ 8622531 w 9240996"/>
                <a:gd name="connsiteY17" fmla="*/ 2035083 h 8180621"/>
                <a:gd name="connsiteX18" fmla="*/ 9175623 w 9240996"/>
                <a:gd name="connsiteY18" fmla="*/ 2632395 h 8180621"/>
                <a:gd name="connsiteX19" fmla="*/ 8869885 w 9240996"/>
                <a:gd name="connsiteY19" fmla="*/ 3405643 h 8180621"/>
                <a:gd name="connsiteX20" fmla="*/ 9240921 w 9240996"/>
                <a:gd name="connsiteY20" fmla="*/ 4284203 h 8180621"/>
                <a:gd name="connsiteX21" fmla="*/ 8746221 w 9240996"/>
                <a:gd name="connsiteY21" fmla="*/ 4811338 h 8180621"/>
                <a:gd name="connsiteX22" fmla="*/ 8952356 w 9240996"/>
                <a:gd name="connsiteY22" fmla="*/ 5584471 h 8180621"/>
                <a:gd name="connsiteX23" fmla="*/ 8366665 w 9240996"/>
                <a:gd name="connsiteY23" fmla="*/ 6010061 h 8180621"/>
                <a:gd name="connsiteX24" fmla="*/ 8457639 w 9240996"/>
                <a:gd name="connsiteY24" fmla="*/ 6638750 h 8180621"/>
                <a:gd name="connsiteX25" fmla="*/ 7674356 w 9240996"/>
                <a:gd name="connsiteY25" fmla="*/ 6919890 h 8180621"/>
                <a:gd name="connsiteX26" fmla="*/ 6891069 w 9240996"/>
                <a:gd name="connsiteY26" fmla="*/ 7271311 h 8180621"/>
                <a:gd name="connsiteX27" fmla="*/ 6396358 w 9240996"/>
                <a:gd name="connsiteY27" fmla="*/ 7903877 h 8180621"/>
                <a:gd name="connsiteX28" fmla="*/ 5212688 w 9240996"/>
                <a:gd name="connsiteY28" fmla="*/ 8150255 h 8180621"/>
                <a:gd name="connsiteX29" fmla="*/ 4510120 w 9240996"/>
                <a:gd name="connsiteY29" fmla="*/ 7878113 h 8180621"/>
                <a:gd name="connsiteX30" fmla="*/ 3862117 w 9240996"/>
                <a:gd name="connsiteY30" fmla="*/ 8176704 h 8180621"/>
                <a:gd name="connsiteX31" fmla="*/ 3267307 w 9240996"/>
                <a:gd name="connsiteY31" fmla="*/ 7804192 h 8180621"/>
                <a:gd name="connsiteX32" fmla="*/ 2264380 w 9240996"/>
                <a:gd name="connsiteY32" fmla="*/ 7762933 h 8180621"/>
                <a:gd name="connsiteX33" fmla="*/ 2059152 w 9240996"/>
                <a:gd name="connsiteY33" fmla="*/ 7165513 h 8180621"/>
                <a:gd name="connsiteX34" fmla="*/ 1399541 w 9240996"/>
                <a:gd name="connsiteY34" fmla="*/ 7039466 h 8180621"/>
                <a:gd name="connsiteX35" fmla="*/ 1107586 w 9240996"/>
                <a:gd name="connsiteY35" fmla="*/ 6304711 h 8180621"/>
                <a:gd name="connsiteX36" fmla="*/ 294951 w 9240996"/>
                <a:gd name="connsiteY36" fmla="*/ 5865626 h 8180621"/>
                <a:gd name="connsiteX37" fmla="*/ 377410 w 9240996"/>
                <a:gd name="connsiteY37" fmla="*/ 5127633 h 8180621"/>
                <a:gd name="connsiteX38" fmla="*/ -2 w 9240996"/>
                <a:gd name="connsiteY38" fmla="*/ 4530945 h 8180621"/>
                <a:gd name="connsiteX0" fmla="*/ -2 w 9240996"/>
                <a:gd name="connsiteY0" fmla="*/ 4530945 h 8180621"/>
                <a:gd name="connsiteX1" fmla="*/ 377403 w 9240996"/>
                <a:gd name="connsiteY1" fmla="*/ 4249073 h 8180621"/>
                <a:gd name="connsiteX2" fmla="*/ 88821 w 9240996"/>
                <a:gd name="connsiteY2" fmla="*/ 3370507 h 8180621"/>
                <a:gd name="connsiteX3" fmla="*/ 665986 w 9240996"/>
                <a:gd name="connsiteY3" fmla="*/ 3124513 h 8180621"/>
                <a:gd name="connsiteX4" fmla="*/ 377403 w 9240996"/>
                <a:gd name="connsiteY4" fmla="*/ 2281088 h 8180621"/>
                <a:gd name="connsiteX5" fmla="*/ 1243150 w 9240996"/>
                <a:gd name="connsiteY5" fmla="*/ 1999943 h 8180621"/>
                <a:gd name="connsiteX6" fmla="*/ 1284367 w 9240996"/>
                <a:gd name="connsiteY6" fmla="*/ 1367387 h 8180621"/>
                <a:gd name="connsiteX7" fmla="*/ 2026426 w 9240996"/>
                <a:gd name="connsiteY7" fmla="*/ 1367376 h 8180621"/>
                <a:gd name="connsiteX8" fmla="*/ 2191337 w 9240996"/>
                <a:gd name="connsiteY8" fmla="*/ 664529 h 8180621"/>
                <a:gd name="connsiteX9" fmla="*/ 3015848 w 9240996"/>
                <a:gd name="connsiteY9" fmla="*/ 769951 h 8180621"/>
                <a:gd name="connsiteX10" fmla="*/ 3304425 w 9240996"/>
                <a:gd name="connsiteY10" fmla="*/ 102249 h 8180621"/>
                <a:gd name="connsiteX11" fmla="*/ 4005265 w 9240996"/>
                <a:gd name="connsiteY11" fmla="*/ 313103 h 8180621"/>
                <a:gd name="connsiteX12" fmla="*/ 4856861 w 9240996"/>
                <a:gd name="connsiteY12" fmla="*/ 0 h 8180621"/>
                <a:gd name="connsiteX13" fmla="*/ 5712662 w 9240996"/>
                <a:gd name="connsiteY13" fmla="*/ 312988 h 8180621"/>
                <a:gd name="connsiteX14" fmla="*/ 6990666 w 9240996"/>
                <a:gd name="connsiteY14" fmla="*/ 312988 h 8180621"/>
                <a:gd name="connsiteX15" fmla="*/ 7444148 w 9240996"/>
                <a:gd name="connsiteY15" fmla="*/ 980696 h 8180621"/>
                <a:gd name="connsiteX16" fmla="*/ 8451944 w 9240996"/>
                <a:gd name="connsiteY16" fmla="*/ 1315236 h 8180621"/>
                <a:gd name="connsiteX17" fmla="*/ 8622531 w 9240996"/>
                <a:gd name="connsiteY17" fmla="*/ 2035083 h 8180621"/>
                <a:gd name="connsiteX18" fmla="*/ 9175623 w 9240996"/>
                <a:gd name="connsiteY18" fmla="*/ 2632395 h 8180621"/>
                <a:gd name="connsiteX19" fmla="*/ 8869885 w 9240996"/>
                <a:gd name="connsiteY19" fmla="*/ 3405643 h 8180621"/>
                <a:gd name="connsiteX20" fmla="*/ 9240921 w 9240996"/>
                <a:gd name="connsiteY20" fmla="*/ 4284203 h 8180621"/>
                <a:gd name="connsiteX21" fmla="*/ 8746221 w 9240996"/>
                <a:gd name="connsiteY21" fmla="*/ 4811338 h 8180621"/>
                <a:gd name="connsiteX22" fmla="*/ 8952356 w 9240996"/>
                <a:gd name="connsiteY22" fmla="*/ 5584471 h 8180621"/>
                <a:gd name="connsiteX23" fmla="*/ 8366665 w 9240996"/>
                <a:gd name="connsiteY23" fmla="*/ 6010061 h 8180621"/>
                <a:gd name="connsiteX24" fmla="*/ 8457639 w 9240996"/>
                <a:gd name="connsiteY24" fmla="*/ 6638750 h 8180621"/>
                <a:gd name="connsiteX25" fmla="*/ 7674356 w 9240996"/>
                <a:gd name="connsiteY25" fmla="*/ 6919890 h 8180621"/>
                <a:gd name="connsiteX26" fmla="*/ 6891069 w 9240996"/>
                <a:gd name="connsiteY26" fmla="*/ 7271311 h 8180621"/>
                <a:gd name="connsiteX27" fmla="*/ 6396358 w 9240996"/>
                <a:gd name="connsiteY27" fmla="*/ 7903877 h 8180621"/>
                <a:gd name="connsiteX28" fmla="*/ 5839648 w 9240996"/>
                <a:gd name="connsiteY28" fmla="*/ 7828838 h 8180621"/>
                <a:gd name="connsiteX29" fmla="*/ 5212688 w 9240996"/>
                <a:gd name="connsiteY29" fmla="*/ 8150255 h 8180621"/>
                <a:gd name="connsiteX30" fmla="*/ 4510120 w 9240996"/>
                <a:gd name="connsiteY30" fmla="*/ 7878113 h 8180621"/>
                <a:gd name="connsiteX31" fmla="*/ 3862117 w 9240996"/>
                <a:gd name="connsiteY31" fmla="*/ 8176704 h 8180621"/>
                <a:gd name="connsiteX32" fmla="*/ 3267307 w 9240996"/>
                <a:gd name="connsiteY32" fmla="*/ 7804192 h 8180621"/>
                <a:gd name="connsiteX33" fmla="*/ 2264380 w 9240996"/>
                <a:gd name="connsiteY33" fmla="*/ 7762933 h 8180621"/>
                <a:gd name="connsiteX34" fmla="*/ 2059152 w 9240996"/>
                <a:gd name="connsiteY34" fmla="*/ 7165513 h 8180621"/>
                <a:gd name="connsiteX35" fmla="*/ 1399541 w 9240996"/>
                <a:gd name="connsiteY35" fmla="*/ 7039466 h 8180621"/>
                <a:gd name="connsiteX36" fmla="*/ 1107586 w 9240996"/>
                <a:gd name="connsiteY36" fmla="*/ 6304711 h 8180621"/>
                <a:gd name="connsiteX37" fmla="*/ 294951 w 9240996"/>
                <a:gd name="connsiteY37" fmla="*/ 5865626 h 8180621"/>
                <a:gd name="connsiteX38" fmla="*/ 377410 w 9240996"/>
                <a:gd name="connsiteY38" fmla="*/ 5127633 h 8180621"/>
                <a:gd name="connsiteX39" fmla="*/ -2 w 9240996"/>
                <a:gd name="connsiteY39" fmla="*/ 4530945 h 8180621"/>
                <a:gd name="connsiteX0" fmla="*/ -2 w 9240996"/>
                <a:gd name="connsiteY0" fmla="*/ 4530945 h 8180621"/>
                <a:gd name="connsiteX1" fmla="*/ 377403 w 9240996"/>
                <a:gd name="connsiteY1" fmla="*/ 4249073 h 8180621"/>
                <a:gd name="connsiteX2" fmla="*/ 88821 w 9240996"/>
                <a:gd name="connsiteY2" fmla="*/ 3370507 h 8180621"/>
                <a:gd name="connsiteX3" fmla="*/ 665986 w 9240996"/>
                <a:gd name="connsiteY3" fmla="*/ 3124513 h 8180621"/>
                <a:gd name="connsiteX4" fmla="*/ 377403 w 9240996"/>
                <a:gd name="connsiteY4" fmla="*/ 2281088 h 8180621"/>
                <a:gd name="connsiteX5" fmla="*/ 1243150 w 9240996"/>
                <a:gd name="connsiteY5" fmla="*/ 1999943 h 8180621"/>
                <a:gd name="connsiteX6" fmla="*/ 1284367 w 9240996"/>
                <a:gd name="connsiteY6" fmla="*/ 1367387 h 8180621"/>
                <a:gd name="connsiteX7" fmla="*/ 2026426 w 9240996"/>
                <a:gd name="connsiteY7" fmla="*/ 1367376 h 8180621"/>
                <a:gd name="connsiteX8" fmla="*/ 2191337 w 9240996"/>
                <a:gd name="connsiteY8" fmla="*/ 664529 h 8180621"/>
                <a:gd name="connsiteX9" fmla="*/ 3015848 w 9240996"/>
                <a:gd name="connsiteY9" fmla="*/ 769951 h 8180621"/>
                <a:gd name="connsiteX10" fmla="*/ 3304425 w 9240996"/>
                <a:gd name="connsiteY10" fmla="*/ 102249 h 8180621"/>
                <a:gd name="connsiteX11" fmla="*/ 4005265 w 9240996"/>
                <a:gd name="connsiteY11" fmla="*/ 313103 h 8180621"/>
                <a:gd name="connsiteX12" fmla="*/ 4856861 w 9240996"/>
                <a:gd name="connsiteY12" fmla="*/ 0 h 8180621"/>
                <a:gd name="connsiteX13" fmla="*/ 5712662 w 9240996"/>
                <a:gd name="connsiteY13" fmla="*/ 312988 h 8180621"/>
                <a:gd name="connsiteX14" fmla="*/ 6990666 w 9240996"/>
                <a:gd name="connsiteY14" fmla="*/ 312988 h 8180621"/>
                <a:gd name="connsiteX15" fmla="*/ 7444148 w 9240996"/>
                <a:gd name="connsiteY15" fmla="*/ 980696 h 8180621"/>
                <a:gd name="connsiteX16" fmla="*/ 8451944 w 9240996"/>
                <a:gd name="connsiteY16" fmla="*/ 1315236 h 8180621"/>
                <a:gd name="connsiteX17" fmla="*/ 8622531 w 9240996"/>
                <a:gd name="connsiteY17" fmla="*/ 2035083 h 8180621"/>
                <a:gd name="connsiteX18" fmla="*/ 9175623 w 9240996"/>
                <a:gd name="connsiteY18" fmla="*/ 2632395 h 8180621"/>
                <a:gd name="connsiteX19" fmla="*/ 8869885 w 9240996"/>
                <a:gd name="connsiteY19" fmla="*/ 3405643 h 8180621"/>
                <a:gd name="connsiteX20" fmla="*/ 9240921 w 9240996"/>
                <a:gd name="connsiteY20" fmla="*/ 4284203 h 8180621"/>
                <a:gd name="connsiteX21" fmla="*/ 8746221 w 9240996"/>
                <a:gd name="connsiteY21" fmla="*/ 4811338 h 8180621"/>
                <a:gd name="connsiteX22" fmla="*/ 8952356 w 9240996"/>
                <a:gd name="connsiteY22" fmla="*/ 5584471 h 8180621"/>
                <a:gd name="connsiteX23" fmla="*/ 8366665 w 9240996"/>
                <a:gd name="connsiteY23" fmla="*/ 6010061 h 8180621"/>
                <a:gd name="connsiteX24" fmla="*/ 8457639 w 9240996"/>
                <a:gd name="connsiteY24" fmla="*/ 6638750 h 8180621"/>
                <a:gd name="connsiteX25" fmla="*/ 7674356 w 9240996"/>
                <a:gd name="connsiteY25" fmla="*/ 6919890 h 8180621"/>
                <a:gd name="connsiteX26" fmla="*/ 6891069 w 9240996"/>
                <a:gd name="connsiteY26" fmla="*/ 7271311 h 8180621"/>
                <a:gd name="connsiteX27" fmla="*/ 6540873 w 9240996"/>
                <a:gd name="connsiteY27" fmla="*/ 7805328 h 8180621"/>
                <a:gd name="connsiteX28" fmla="*/ 5839648 w 9240996"/>
                <a:gd name="connsiteY28" fmla="*/ 7828838 h 8180621"/>
                <a:gd name="connsiteX29" fmla="*/ 5212688 w 9240996"/>
                <a:gd name="connsiteY29" fmla="*/ 8150255 h 8180621"/>
                <a:gd name="connsiteX30" fmla="*/ 4510120 w 9240996"/>
                <a:gd name="connsiteY30" fmla="*/ 7878113 h 8180621"/>
                <a:gd name="connsiteX31" fmla="*/ 3862117 w 9240996"/>
                <a:gd name="connsiteY31" fmla="*/ 8176704 h 8180621"/>
                <a:gd name="connsiteX32" fmla="*/ 3267307 w 9240996"/>
                <a:gd name="connsiteY32" fmla="*/ 7804192 h 8180621"/>
                <a:gd name="connsiteX33" fmla="*/ 2264380 w 9240996"/>
                <a:gd name="connsiteY33" fmla="*/ 7762933 h 8180621"/>
                <a:gd name="connsiteX34" fmla="*/ 2059152 w 9240996"/>
                <a:gd name="connsiteY34" fmla="*/ 7165513 h 8180621"/>
                <a:gd name="connsiteX35" fmla="*/ 1399541 w 9240996"/>
                <a:gd name="connsiteY35" fmla="*/ 7039466 h 8180621"/>
                <a:gd name="connsiteX36" fmla="*/ 1107586 w 9240996"/>
                <a:gd name="connsiteY36" fmla="*/ 6304711 h 8180621"/>
                <a:gd name="connsiteX37" fmla="*/ 294951 w 9240996"/>
                <a:gd name="connsiteY37" fmla="*/ 5865626 h 8180621"/>
                <a:gd name="connsiteX38" fmla="*/ 377410 w 9240996"/>
                <a:gd name="connsiteY38" fmla="*/ 5127633 h 8180621"/>
                <a:gd name="connsiteX39" fmla="*/ -2 w 9240996"/>
                <a:gd name="connsiteY39" fmla="*/ 4530945 h 8180621"/>
                <a:gd name="connsiteX0" fmla="*/ -2 w 9240996"/>
                <a:gd name="connsiteY0" fmla="*/ 4530945 h 8180621"/>
                <a:gd name="connsiteX1" fmla="*/ 377403 w 9240996"/>
                <a:gd name="connsiteY1" fmla="*/ 4249073 h 8180621"/>
                <a:gd name="connsiteX2" fmla="*/ 88821 w 9240996"/>
                <a:gd name="connsiteY2" fmla="*/ 3370507 h 8180621"/>
                <a:gd name="connsiteX3" fmla="*/ 665986 w 9240996"/>
                <a:gd name="connsiteY3" fmla="*/ 3124513 h 8180621"/>
                <a:gd name="connsiteX4" fmla="*/ 377403 w 9240996"/>
                <a:gd name="connsiteY4" fmla="*/ 2281088 h 8180621"/>
                <a:gd name="connsiteX5" fmla="*/ 1243150 w 9240996"/>
                <a:gd name="connsiteY5" fmla="*/ 1999943 h 8180621"/>
                <a:gd name="connsiteX6" fmla="*/ 1284367 w 9240996"/>
                <a:gd name="connsiteY6" fmla="*/ 1367387 h 8180621"/>
                <a:gd name="connsiteX7" fmla="*/ 2026426 w 9240996"/>
                <a:gd name="connsiteY7" fmla="*/ 1367376 h 8180621"/>
                <a:gd name="connsiteX8" fmla="*/ 2191337 w 9240996"/>
                <a:gd name="connsiteY8" fmla="*/ 664529 h 8180621"/>
                <a:gd name="connsiteX9" fmla="*/ 3015848 w 9240996"/>
                <a:gd name="connsiteY9" fmla="*/ 769951 h 8180621"/>
                <a:gd name="connsiteX10" fmla="*/ 3304425 w 9240996"/>
                <a:gd name="connsiteY10" fmla="*/ 102249 h 8180621"/>
                <a:gd name="connsiteX11" fmla="*/ 4005265 w 9240996"/>
                <a:gd name="connsiteY11" fmla="*/ 313103 h 8180621"/>
                <a:gd name="connsiteX12" fmla="*/ 4856861 w 9240996"/>
                <a:gd name="connsiteY12" fmla="*/ 0 h 8180621"/>
                <a:gd name="connsiteX13" fmla="*/ 5712662 w 9240996"/>
                <a:gd name="connsiteY13" fmla="*/ 312988 h 8180621"/>
                <a:gd name="connsiteX14" fmla="*/ 6990666 w 9240996"/>
                <a:gd name="connsiteY14" fmla="*/ 312988 h 8180621"/>
                <a:gd name="connsiteX15" fmla="*/ 7444148 w 9240996"/>
                <a:gd name="connsiteY15" fmla="*/ 980696 h 8180621"/>
                <a:gd name="connsiteX16" fmla="*/ 8451944 w 9240996"/>
                <a:gd name="connsiteY16" fmla="*/ 1315236 h 8180621"/>
                <a:gd name="connsiteX17" fmla="*/ 8622531 w 9240996"/>
                <a:gd name="connsiteY17" fmla="*/ 2035083 h 8180621"/>
                <a:gd name="connsiteX18" fmla="*/ 9175623 w 9240996"/>
                <a:gd name="connsiteY18" fmla="*/ 2632395 h 8180621"/>
                <a:gd name="connsiteX19" fmla="*/ 8869885 w 9240996"/>
                <a:gd name="connsiteY19" fmla="*/ 3405643 h 8180621"/>
                <a:gd name="connsiteX20" fmla="*/ 9240921 w 9240996"/>
                <a:gd name="connsiteY20" fmla="*/ 4284203 h 8180621"/>
                <a:gd name="connsiteX21" fmla="*/ 8746221 w 9240996"/>
                <a:gd name="connsiteY21" fmla="*/ 4811338 h 8180621"/>
                <a:gd name="connsiteX22" fmla="*/ 8952356 w 9240996"/>
                <a:gd name="connsiteY22" fmla="*/ 5584471 h 8180621"/>
                <a:gd name="connsiteX23" fmla="*/ 8366665 w 9240996"/>
                <a:gd name="connsiteY23" fmla="*/ 6010061 h 8180621"/>
                <a:gd name="connsiteX24" fmla="*/ 8457639 w 9240996"/>
                <a:gd name="connsiteY24" fmla="*/ 6638750 h 8180621"/>
                <a:gd name="connsiteX25" fmla="*/ 7616552 w 9240996"/>
                <a:gd name="connsiteY25" fmla="*/ 7240187 h 8180621"/>
                <a:gd name="connsiteX26" fmla="*/ 6891069 w 9240996"/>
                <a:gd name="connsiteY26" fmla="*/ 7271311 h 8180621"/>
                <a:gd name="connsiteX27" fmla="*/ 6540873 w 9240996"/>
                <a:gd name="connsiteY27" fmla="*/ 7805328 h 8180621"/>
                <a:gd name="connsiteX28" fmla="*/ 5839648 w 9240996"/>
                <a:gd name="connsiteY28" fmla="*/ 7828838 h 8180621"/>
                <a:gd name="connsiteX29" fmla="*/ 5212688 w 9240996"/>
                <a:gd name="connsiteY29" fmla="*/ 8150255 h 8180621"/>
                <a:gd name="connsiteX30" fmla="*/ 4510120 w 9240996"/>
                <a:gd name="connsiteY30" fmla="*/ 7878113 h 8180621"/>
                <a:gd name="connsiteX31" fmla="*/ 3862117 w 9240996"/>
                <a:gd name="connsiteY31" fmla="*/ 8176704 h 8180621"/>
                <a:gd name="connsiteX32" fmla="*/ 3267307 w 9240996"/>
                <a:gd name="connsiteY32" fmla="*/ 7804192 h 8180621"/>
                <a:gd name="connsiteX33" fmla="*/ 2264380 w 9240996"/>
                <a:gd name="connsiteY33" fmla="*/ 7762933 h 8180621"/>
                <a:gd name="connsiteX34" fmla="*/ 2059152 w 9240996"/>
                <a:gd name="connsiteY34" fmla="*/ 7165513 h 8180621"/>
                <a:gd name="connsiteX35" fmla="*/ 1399541 w 9240996"/>
                <a:gd name="connsiteY35" fmla="*/ 7039466 h 8180621"/>
                <a:gd name="connsiteX36" fmla="*/ 1107586 w 9240996"/>
                <a:gd name="connsiteY36" fmla="*/ 6304711 h 8180621"/>
                <a:gd name="connsiteX37" fmla="*/ 294951 w 9240996"/>
                <a:gd name="connsiteY37" fmla="*/ 5865626 h 8180621"/>
                <a:gd name="connsiteX38" fmla="*/ 377410 w 9240996"/>
                <a:gd name="connsiteY38" fmla="*/ 5127633 h 8180621"/>
                <a:gd name="connsiteX39" fmla="*/ -2 w 9240996"/>
                <a:gd name="connsiteY39" fmla="*/ 4530945 h 8180621"/>
                <a:gd name="connsiteX0" fmla="*/ -2 w 9240996"/>
                <a:gd name="connsiteY0" fmla="*/ 4530945 h 8180621"/>
                <a:gd name="connsiteX1" fmla="*/ 377403 w 9240996"/>
                <a:gd name="connsiteY1" fmla="*/ 4249073 h 8180621"/>
                <a:gd name="connsiteX2" fmla="*/ 88821 w 9240996"/>
                <a:gd name="connsiteY2" fmla="*/ 3370507 h 8180621"/>
                <a:gd name="connsiteX3" fmla="*/ 665986 w 9240996"/>
                <a:gd name="connsiteY3" fmla="*/ 3124513 h 8180621"/>
                <a:gd name="connsiteX4" fmla="*/ 377403 w 9240996"/>
                <a:gd name="connsiteY4" fmla="*/ 2281088 h 8180621"/>
                <a:gd name="connsiteX5" fmla="*/ 1243150 w 9240996"/>
                <a:gd name="connsiteY5" fmla="*/ 1999943 h 8180621"/>
                <a:gd name="connsiteX6" fmla="*/ 1284367 w 9240996"/>
                <a:gd name="connsiteY6" fmla="*/ 1367387 h 8180621"/>
                <a:gd name="connsiteX7" fmla="*/ 2026426 w 9240996"/>
                <a:gd name="connsiteY7" fmla="*/ 1367376 h 8180621"/>
                <a:gd name="connsiteX8" fmla="*/ 2191337 w 9240996"/>
                <a:gd name="connsiteY8" fmla="*/ 664529 h 8180621"/>
                <a:gd name="connsiteX9" fmla="*/ 3015848 w 9240996"/>
                <a:gd name="connsiteY9" fmla="*/ 769951 h 8180621"/>
                <a:gd name="connsiteX10" fmla="*/ 3304425 w 9240996"/>
                <a:gd name="connsiteY10" fmla="*/ 102249 h 8180621"/>
                <a:gd name="connsiteX11" fmla="*/ 4005265 w 9240996"/>
                <a:gd name="connsiteY11" fmla="*/ 313103 h 8180621"/>
                <a:gd name="connsiteX12" fmla="*/ 4856861 w 9240996"/>
                <a:gd name="connsiteY12" fmla="*/ 0 h 8180621"/>
                <a:gd name="connsiteX13" fmla="*/ 5712662 w 9240996"/>
                <a:gd name="connsiteY13" fmla="*/ 312988 h 8180621"/>
                <a:gd name="connsiteX14" fmla="*/ 6990666 w 9240996"/>
                <a:gd name="connsiteY14" fmla="*/ 312988 h 8180621"/>
                <a:gd name="connsiteX15" fmla="*/ 7444148 w 9240996"/>
                <a:gd name="connsiteY15" fmla="*/ 980696 h 8180621"/>
                <a:gd name="connsiteX16" fmla="*/ 8451944 w 9240996"/>
                <a:gd name="connsiteY16" fmla="*/ 1315236 h 8180621"/>
                <a:gd name="connsiteX17" fmla="*/ 8622531 w 9240996"/>
                <a:gd name="connsiteY17" fmla="*/ 2035083 h 8180621"/>
                <a:gd name="connsiteX18" fmla="*/ 9175623 w 9240996"/>
                <a:gd name="connsiteY18" fmla="*/ 2632395 h 8180621"/>
                <a:gd name="connsiteX19" fmla="*/ 8869885 w 9240996"/>
                <a:gd name="connsiteY19" fmla="*/ 3405643 h 8180621"/>
                <a:gd name="connsiteX20" fmla="*/ 9240921 w 9240996"/>
                <a:gd name="connsiteY20" fmla="*/ 4284203 h 8180621"/>
                <a:gd name="connsiteX21" fmla="*/ 8746221 w 9240996"/>
                <a:gd name="connsiteY21" fmla="*/ 4811338 h 8180621"/>
                <a:gd name="connsiteX22" fmla="*/ 8952356 w 9240996"/>
                <a:gd name="connsiteY22" fmla="*/ 5584471 h 8180621"/>
                <a:gd name="connsiteX23" fmla="*/ 8366665 w 9240996"/>
                <a:gd name="connsiteY23" fmla="*/ 6010061 h 8180621"/>
                <a:gd name="connsiteX24" fmla="*/ 8457639 w 9240996"/>
                <a:gd name="connsiteY24" fmla="*/ 6638750 h 8180621"/>
                <a:gd name="connsiteX25" fmla="*/ 7689426 w 9240996"/>
                <a:gd name="connsiteY25" fmla="*/ 6744768 h 8180621"/>
                <a:gd name="connsiteX26" fmla="*/ 7616552 w 9240996"/>
                <a:gd name="connsiteY26" fmla="*/ 7240187 h 8180621"/>
                <a:gd name="connsiteX27" fmla="*/ 6891069 w 9240996"/>
                <a:gd name="connsiteY27" fmla="*/ 7271311 h 8180621"/>
                <a:gd name="connsiteX28" fmla="*/ 6540873 w 9240996"/>
                <a:gd name="connsiteY28" fmla="*/ 7805328 h 8180621"/>
                <a:gd name="connsiteX29" fmla="*/ 5839648 w 9240996"/>
                <a:gd name="connsiteY29" fmla="*/ 7828838 h 8180621"/>
                <a:gd name="connsiteX30" fmla="*/ 5212688 w 9240996"/>
                <a:gd name="connsiteY30" fmla="*/ 8150255 h 8180621"/>
                <a:gd name="connsiteX31" fmla="*/ 4510120 w 9240996"/>
                <a:gd name="connsiteY31" fmla="*/ 7878113 h 8180621"/>
                <a:gd name="connsiteX32" fmla="*/ 3862117 w 9240996"/>
                <a:gd name="connsiteY32" fmla="*/ 8176704 h 8180621"/>
                <a:gd name="connsiteX33" fmla="*/ 3267307 w 9240996"/>
                <a:gd name="connsiteY33" fmla="*/ 7804192 h 8180621"/>
                <a:gd name="connsiteX34" fmla="*/ 2264380 w 9240996"/>
                <a:gd name="connsiteY34" fmla="*/ 7762933 h 8180621"/>
                <a:gd name="connsiteX35" fmla="*/ 2059152 w 9240996"/>
                <a:gd name="connsiteY35" fmla="*/ 7165513 h 8180621"/>
                <a:gd name="connsiteX36" fmla="*/ 1399541 w 9240996"/>
                <a:gd name="connsiteY36" fmla="*/ 7039466 h 8180621"/>
                <a:gd name="connsiteX37" fmla="*/ 1107586 w 9240996"/>
                <a:gd name="connsiteY37" fmla="*/ 6304711 h 8180621"/>
                <a:gd name="connsiteX38" fmla="*/ 294951 w 9240996"/>
                <a:gd name="connsiteY38" fmla="*/ 5865626 h 8180621"/>
                <a:gd name="connsiteX39" fmla="*/ 377410 w 9240996"/>
                <a:gd name="connsiteY39" fmla="*/ 5127633 h 8180621"/>
                <a:gd name="connsiteX40" fmla="*/ -2 w 9240996"/>
                <a:gd name="connsiteY40" fmla="*/ 4530945 h 8180621"/>
                <a:gd name="connsiteX0" fmla="*/ -2 w 9240996"/>
                <a:gd name="connsiteY0" fmla="*/ 4530945 h 8180621"/>
                <a:gd name="connsiteX1" fmla="*/ 377403 w 9240996"/>
                <a:gd name="connsiteY1" fmla="*/ 4249073 h 8180621"/>
                <a:gd name="connsiteX2" fmla="*/ 88821 w 9240996"/>
                <a:gd name="connsiteY2" fmla="*/ 3370507 h 8180621"/>
                <a:gd name="connsiteX3" fmla="*/ 665986 w 9240996"/>
                <a:gd name="connsiteY3" fmla="*/ 3124513 h 8180621"/>
                <a:gd name="connsiteX4" fmla="*/ 377403 w 9240996"/>
                <a:gd name="connsiteY4" fmla="*/ 2281088 h 8180621"/>
                <a:gd name="connsiteX5" fmla="*/ 1243150 w 9240996"/>
                <a:gd name="connsiteY5" fmla="*/ 1999943 h 8180621"/>
                <a:gd name="connsiteX6" fmla="*/ 1284367 w 9240996"/>
                <a:gd name="connsiteY6" fmla="*/ 1367387 h 8180621"/>
                <a:gd name="connsiteX7" fmla="*/ 2026426 w 9240996"/>
                <a:gd name="connsiteY7" fmla="*/ 1367376 h 8180621"/>
                <a:gd name="connsiteX8" fmla="*/ 2191337 w 9240996"/>
                <a:gd name="connsiteY8" fmla="*/ 664529 h 8180621"/>
                <a:gd name="connsiteX9" fmla="*/ 3015848 w 9240996"/>
                <a:gd name="connsiteY9" fmla="*/ 769951 h 8180621"/>
                <a:gd name="connsiteX10" fmla="*/ 3304425 w 9240996"/>
                <a:gd name="connsiteY10" fmla="*/ 102249 h 8180621"/>
                <a:gd name="connsiteX11" fmla="*/ 4005265 w 9240996"/>
                <a:gd name="connsiteY11" fmla="*/ 313103 h 8180621"/>
                <a:gd name="connsiteX12" fmla="*/ 4856861 w 9240996"/>
                <a:gd name="connsiteY12" fmla="*/ 0 h 8180621"/>
                <a:gd name="connsiteX13" fmla="*/ 5712662 w 9240996"/>
                <a:gd name="connsiteY13" fmla="*/ 312988 h 8180621"/>
                <a:gd name="connsiteX14" fmla="*/ 6990666 w 9240996"/>
                <a:gd name="connsiteY14" fmla="*/ 312988 h 8180621"/>
                <a:gd name="connsiteX15" fmla="*/ 7444148 w 9240996"/>
                <a:gd name="connsiteY15" fmla="*/ 980696 h 8180621"/>
                <a:gd name="connsiteX16" fmla="*/ 8451944 w 9240996"/>
                <a:gd name="connsiteY16" fmla="*/ 1315236 h 8180621"/>
                <a:gd name="connsiteX17" fmla="*/ 8622531 w 9240996"/>
                <a:gd name="connsiteY17" fmla="*/ 2035083 h 8180621"/>
                <a:gd name="connsiteX18" fmla="*/ 9175623 w 9240996"/>
                <a:gd name="connsiteY18" fmla="*/ 2632395 h 8180621"/>
                <a:gd name="connsiteX19" fmla="*/ 8869885 w 9240996"/>
                <a:gd name="connsiteY19" fmla="*/ 3405643 h 8180621"/>
                <a:gd name="connsiteX20" fmla="*/ 9240921 w 9240996"/>
                <a:gd name="connsiteY20" fmla="*/ 4284203 h 8180621"/>
                <a:gd name="connsiteX21" fmla="*/ 8746221 w 9240996"/>
                <a:gd name="connsiteY21" fmla="*/ 4811338 h 8180621"/>
                <a:gd name="connsiteX22" fmla="*/ 9125770 w 9240996"/>
                <a:gd name="connsiteY22" fmla="*/ 5412006 h 8180621"/>
                <a:gd name="connsiteX23" fmla="*/ 8366665 w 9240996"/>
                <a:gd name="connsiteY23" fmla="*/ 6010061 h 8180621"/>
                <a:gd name="connsiteX24" fmla="*/ 8457639 w 9240996"/>
                <a:gd name="connsiteY24" fmla="*/ 6638750 h 8180621"/>
                <a:gd name="connsiteX25" fmla="*/ 7689426 w 9240996"/>
                <a:gd name="connsiteY25" fmla="*/ 6744768 h 8180621"/>
                <a:gd name="connsiteX26" fmla="*/ 7616552 w 9240996"/>
                <a:gd name="connsiteY26" fmla="*/ 7240187 h 8180621"/>
                <a:gd name="connsiteX27" fmla="*/ 6891069 w 9240996"/>
                <a:gd name="connsiteY27" fmla="*/ 7271311 h 8180621"/>
                <a:gd name="connsiteX28" fmla="*/ 6540873 w 9240996"/>
                <a:gd name="connsiteY28" fmla="*/ 7805328 h 8180621"/>
                <a:gd name="connsiteX29" fmla="*/ 5839648 w 9240996"/>
                <a:gd name="connsiteY29" fmla="*/ 7828838 h 8180621"/>
                <a:gd name="connsiteX30" fmla="*/ 5212688 w 9240996"/>
                <a:gd name="connsiteY30" fmla="*/ 8150255 h 8180621"/>
                <a:gd name="connsiteX31" fmla="*/ 4510120 w 9240996"/>
                <a:gd name="connsiteY31" fmla="*/ 7878113 h 8180621"/>
                <a:gd name="connsiteX32" fmla="*/ 3862117 w 9240996"/>
                <a:gd name="connsiteY32" fmla="*/ 8176704 h 8180621"/>
                <a:gd name="connsiteX33" fmla="*/ 3267307 w 9240996"/>
                <a:gd name="connsiteY33" fmla="*/ 7804192 h 8180621"/>
                <a:gd name="connsiteX34" fmla="*/ 2264380 w 9240996"/>
                <a:gd name="connsiteY34" fmla="*/ 7762933 h 8180621"/>
                <a:gd name="connsiteX35" fmla="*/ 2059152 w 9240996"/>
                <a:gd name="connsiteY35" fmla="*/ 7165513 h 8180621"/>
                <a:gd name="connsiteX36" fmla="*/ 1399541 w 9240996"/>
                <a:gd name="connsiteY36" fmla="*/ 7039466 h 8180621"/>
                <a:gd name="connsiteX37" fmla="*/ 1107586 w 9240996"/>
                <a:gd name="connsiteY37" fmla="*/ 6304711 h 8180621"/>
                <a:gd name="connsiteX38" fmla="*/ 294951 w 9240996"/>
                <a:gd name="connsiteY38" fmla="*/ 5865626 h 8180621"/>
                <a:gd name="connsiteX39" fmla="*/ 377410 w 9240996"/>
                <a:gd name="connsiteY39" fmla="*/ 5127633 h 8180621"/>
                <a:gd name="connsiteX40" fmla="*/ -2 w 9240996"/>
                <a:gd name="connsiteY40" fmla="*/ 4530945 h 8180621"/>
                <a:gd name="connsiteX0" fmla="*/ -2 w 9240996"/>
                <a:gd name="connsiteY0" fmla="*/ 4530945 h 8180621"/>
                <a:gd name="connsiteX1" fmla="*/ 377403 w 9240996"/>
                <a:gd name="connsiteY1" fmla="*/ 4249073 h 8180621"/>
                <a:gd name="connsiteX2" fmla="*/ 88821 w 9240996"/>
                <a:gd name="connsiteY2" fmla="*/ 3370507 h 8180621"/>
                <a:gd name="connsiteX3" fmla="*/ 665986 w 9240996"/>
                <a:gd name="connsiteY3" fmla="*/ 3124513 h 8180621"/>
                <a:gd name="connsiteX4" fmla="*/ 377403 w 9240996"/>
                <a:gd name="connsiteY4" fmla="*/ 2281088 h 8180621"/>
                <a:gd name="connsiteX5" fmla="*/ 1243150 w 9240996"/>
                <a:gd name="connsiteY5" fmla="*/ 1999943 h 8180621"/>
                <a:gd name="connsiteX6" fmla="*/ 1284367 w 9240996"/>
                <a:gd name="connsiteY6" fmla="*/ 1367387 h 8180621"/>
                <a:gd name="connsiteX7" fmla="*/ 2026426 w 9240996"/>
                <a:gd name="connsiteY7" fmla="*/ 1367376 h 8180621"/>
                <a:gd name="connsiteX8" fmla="*/ 2191337 w 9240996"/>
                <a:gd name="connsiteY8" fmla="*/ 664529 h 8180621"/>
                <a:gd name="connsiteX9" fmla="*/ 3015848 w 9240996"/>
                <a:gd name="connsiteY9" fmla="*/ 769951 h 8180621"/>
                <a:gd name="connsiteX10" fmla="*/ 3304425 w 9240996"/>
                <a:gd name="connsiteY10" fmla="*/ 102249 h 8180621"/>
                <a:gd name="connsiteX11" fmla="*/ 4005265 w 9240996"/>
                <a:gd name="connsiteY11" fmla="*/ 313103 h 8180621"/>
                <a:gd name="connsiteX12" fmla="*/ 4856861 w 9240996"/>
                <a:gd name="connsiteY12" fmla="*/ 0 h 8180621"/>
                <a:gd name="connsiteX13" fmla="*/ 5712662 w 9240996"/>
                <a:gd name="connsiteY13" fmla="*/ 312988 h 8180621"/>
                <a:gd name="connsiteX14" fmla="*/ 6990666 w 9240996"/>
                <a:gd name="connsiteY14" fmla="*/ 312988 h 8180621"/>
                <a:gd name="connsiteX15" fmla="*/ 7444148 w 9240996"/>
                <a:gd name="connsiteY15" fmla="*/ 980696 h 8180621"/>
                <a:gd name="connsiteX16" fmla="*/ 8451944 w 9240996"/>
                <a:gd name="connsiteY16" fmla="*/ 1315236 h 8180621"/>
                <a:gd name="connsiteX17" fmla="*/ 8622531 w 9240996"/>
                <a:gd name="connsiteY17" fmla="*/ 2035083 h 8180621"/>
                <a:gd name="connsiteX18" fmla="*/ 9175623 w 9240996"/>
                <a:gd name="connsiteY18" fmla="*/ 2632395 h 8180621"/>
                <a:gd name="connsiteX19" fmla="*/ 8869885 w 9240996"/>
                <a:gd name="connsiteY19" fmla="*/ 3405643 h 8180621"/>
                <a:gd name="connsiteX20" fmla="*/ 9240921 w 9240996"/>
                <a:gd name="connsiteY20" fmla="*/ 4284203 h 8180621"/>
                <a:gd name="connsiteX21" fmla="*/ 8746221 w 9240996"/>
                <a:gd name="connsiteY21" fmla="*/ 4811338 h 8180621"/>
                <a:gd name="connsiteX22" fmla="*/ 9125770 w 9240996"/>
                <a:gd name="connsiteY22" fmla="*/ 5412006 h 8180621"/>
                <a:gd name="connsiteX23" fmla="*/ 8511180 w 9240996"/>
                <a:gd name="connsiteY23" fmla="*/ 5812956 h 8180621"/>
                <a:gd name="connsiteX24" fmla="*/ 8457639 w 9240996"/>
                <a:gd name="connsiteY24" fmla="*/ 6638750 h 8180621"/>
                <a:gd name="connsiteX25" fmla="*/ 7689426 w 9240996"/>
                <a:gd name="connsiteY25" fmla="*/ 6744768 h 8180621"/>
                <a:gd name="connsiteX26" fmla="*/ 7616552 w 9240996"/>
                <a:gd name="connsiteY26" fmla="*/ 7240187 h 8180621"/>
                <a:gd name="connsiteX27" fmla="*/ 6891069 w 9240996"/>
                <a:gd name="connsiteY27" fmla="*/ 7271311 h 8180621"/>
                <a:gd name="connsiteX28" fmla="*/ 6540873 w 9240996"/>
                <a:gd name="connsiteY28" fmla="*/ 7805328 h 8180621"/>
                <a:gd name="connsiteX29" fmla="*/ 5839648 w 9240996"/>
                <a:gd name="connsiteY29" fmla="*/ 7828838 h 8180621"/>
                <a:gd name="connsiteX30" fmla="*/ 5212688 w 9240996"/>
                <a:gd name="connsiteY30" fmla="*/ 8150255 h 8180621"/>
                <a:gd name="connsiteX31" fmla="*/ 4510120 w 9240996"/>
                <a:gd name="connsiteY31" fmla="*/ 7878113 h 8180621"/>
                <a:gd name="connsiteX32" fmla="*/ 3862117 w 9240996"/>
                <a:gd name="connsiteY32" fmla="*/ 8176704 h 8180621"/>
                <a:gd name="connsiteX33" fmla="*/ 3267307 w 9240996"/>
                <a:gd name="connsiteY33" fmla="*/ 7804192 h 8180621"/>
                <a:gd name="connsiteX34" fmla="*/ 2264380 w 9240996"/>
                <a:gd name="connsiteY34" fmla="*/ 7762933 h 8180621"/>
                <a:gd name="connsiteX35" fmla="*/ 2059152 w 9240996"/>
                <a:gd name="connsiteY35" fmla="*/ 7165513 h 8180621"/>
                <a:gd name="connsiteX36" fmla="*/ 1399541 w 9240996"/>
                <a:gd name="connsiteY36" fmla="*/ 7039466 h 8180621"/>
                <a:gd name="connsiteX37" fmla="*/ 1107586 w 9240996"/>
                <a:gd name="connsiteY37" fmla="*/ 6304711 h 8180621"/>
                <a:gd name="connsiteX38" fmla="*/ 294951 w 9240996"/>
                <a:gd name="connsiteY38" fmla="*/ 5865626 h 8180621"/>
                <a:gd name="connsiteX39" fmla="*/ 377410 w 9240996"/>
                <a:gd name="connsiteY39" fmla="*/ 5127633 h 8180621"/>
                <a:gd name="connsiteX40" fmla="*/ -2 w 9240996"/>
                <a:gd name="connsiteY40" fmla="*/ 4530945 h 8180621"/>
                <a:gd name="connsiteX0" fmla="*/ -2 w 9269890"/>
                <a:gd name="connsiteY0" fmla="*/ 4530945 h 8180621"/>
                <a:gd name="connsiteX1" fmla="*/ 377403 w 9269890"/>
                <a:gd name="connsiteY1" fmla="*/ 4249073 h 8180621"/>
                <a:gd name="connsiteX2" fmla="*/ 88821 w 9269890"/>
                <a:gd name="connsiteY2" fmla="*/ 3370507 h 8180621"/>
                <a:gd name="connsiteX3" fmla="*/ 665986 w 9269890"/>
                <a:gd name="connsiteY3" fmla="*/ 3124513 h 8180621"/>
                <a:gd name="connsiteX4" fmla="*/ 377403 w 9269890"/>
                <a:gd name="connsiteY4" fmla="*/ 2281088 h 8180621"/>
                <a:gd name="connsiteX5" fmla="*/ 1243150 w 9269890"/>
                <a:gd name="connsiteY5" fmla="*/ 1999943 h 8180621"/>
                <a:gd name="connsiteX6" fmla="*/ 1284367 w 9269890"/>
                <a:gd name="connsiteY6" fmla="*/ 1367387 h 8180621"/>
                <a:gd name="connsiteX7" fmla="*/ 2026426 w 9269890"/>
                <a:gd name="connsiteY7" fmla="*/ 1367376 h 8180621"/>
                <a:gd name="connsiteX8" fmla="*/ 2191337 w 9269890"/>
                <a:gd name="connsiteY8" fmla="*/ 664529 h 8180621"/>
                <a:gd name="connsiteX9" fmla="*/ 3015848 w 9269890"/>
                <a:gd name="connsiteY9" fmla="*/ 769951 h 8180621"/>
                <a:gd name="connsiteX10" fmla="*/ 3304425 w 9269890"/>
                <a:gd name="connsiteY10" fmla="*/ 102249 h 8180621"/>
                <a:gd name="connsiteX11" fmla="*/ 4005265 w 9269890"/>
                <a:gd name="connsiteY11" fmla="*/ 313103 h 8180621"/>
                <a:gd name="connsiteX12" fmla="*/ 4856861 w 9269890"/>
                <a:gd name="connsiteY12" fmla="*/ 0 h 8180621"/>
                <a:gd name="connsiteX13" fmla="*/ 5712662 w 9269890"/>
                <a:gd name="connsiteY13" fmla="*/ 312988 h 8180621"/>
                <a:gd name="connsiteX14" fmla="*/ 6990666 w 9269890"/>
                <a:gd name="connsiteY14" fmla="*/ 312988 h 8180621"/>
                <a:gd name="connsiteX15" fmla="*/ 7444148 w 9269890"/>
                <a:gd name="connsiteY15" fmla="*/ 980696 h 8180621"/>
                <a:gd name="connsiteX16" fmla="*/ 8451944 w 9269890"/>
                <a:gd name="connsiteY16" fmla="*/ 1315236 h 8180621"/>
                <a:gd name="connsiteX17" fmla="*/ 8622531 w 9269890"/>
                <a:gd name="connsiteY17" fmla="*/ 2035083 h 8180621"/>
                <a:gd name="connsiteX18" fmla="*/ 9175623 w 9269890"/>
                <a:gd name="connsiteY18" fmla="*/ 2632395 h 8180621"/>
                <a:gd name="connsiteX19" fmla="*/ 8869885 w 9269890"/>
                <a:gd name="connsiteY19" fmla="*/ 3405643 h 8180621"/>
                <a:gd name="connsiteX20" fmla="*/ 9269820 w 9269890"/>
                <a:gd name="connsiteY20" fmla="*/ 4432029 h 8180621"/>
                <a:gd name="connsiteX21" fmla="*/ 8746221 w 9269890"/>
                <a:gd name="connsiteY21" fmla="*/ 4811338 h 8180621"/>
                <a:gd name="connsiteX22" fmla="*/ 9125770 w 9269890"/>
                <a:gd name="connsiteY22" fmla="*/ 5412006 h 8180621"/>
                <a:gd name="connsiteX23" fmla="*/ 8511180 w 9269890"/>
                <a:gd name="connsiteY23" fmla="*/ 5812956 h 8180621"/>
                <a:gd name="connsiteX24" fmla="*/ 8457639 w 9269890"/>
                <a:gd name="connsiteY24" fmla="*/ 6638750 h 8180621"/>
                <a:gd name="connsiteX25" fmla="*/ 7689426 w 9269890"/>
                <a:gd name="connsiteY25" fmla="*/ 6744768 h 8180621"/>
                <a:gd name="connsiteX26" fmla="*/ 7616552 w 9269890"/>
                <a:gd name="connsiteY26" fmla="*/ 7240187 h 8180621"/>
                <a:gd name="connsiteX27" fmla="*/ 6891069 w 9269890"/>
                <a:gd name="connsiteY27" fmla="*/ 7271311 h 8180621"/>
                <a:gd name="connsiteX28" fmla="*/ 6540873 w 9269890"/>
                <a:gd name="connsiteY28" fmla="*/ 7805328 h 8180621"/>
                <a:gd name="connsiteX29" fmla="*/ 5839648 w 9269890"/>
                <a:gd name="connsiteY29" fmla="*/ 7828838 h 8180621"/>
                <a:gd name="connsiteX30" fmla="*/ 5212688 w 9269890"/>
                <a:gd name="connsiteY30" fmla="*/ 8150255 h 8180621"/>
                <a:gd name="connsiteX31" fmla="*/ 4510120 w 9269890"/>
                <a:gd name="connsiteY31" fmla="*/ 7878113 h 8180621"/>
                <a:gd name="connsiteX32" fmla="*/ 3862117 w 9269890"/>
                <a:gd name="connsiteY32" fmla="*/ 8176704 h 8180621"/>
                <a:gd name="connsiteX33" fmla="*/ 3267307 w 9269890"/>
                <a:gd name="connsiteY33" fmla="*/ 7804192 h 8180621"/>
                <a:gd name="connsiteX34" fmla="*/ 2264380 w 9269890"/>
                <a:gd name="connsiteY34" fmla="*/ 7762933 h 8180621"/>
                <a:gd name="connsiteX35" fmla="*/ 2059152 w 9269890"/>
                <a:gd name="connsiteY35" fmla="*/ 7165513 h 8180621"/>
                <a:gd name="connsiteX36" fmla="*/ 1399541 w 9269890"/>
                <a:gd name="connsiteY36" fmla="*/ 7039466 h 8180621"/>
                <a:gd name="connsiteX37" fmla="*/ 1107586 w 9269890"/>
                <a:gd name="connsiteY37" fmla="*/ 6304711 h 8180621"/>
                <a:gd name="connsiteX38" fmla="*/ 294951 w 9269890"/>
                <a:gd name="connsiteY38" fmla="*/ 5865626 h 8180621"/>
                <a:gd name="connsiteX39" fmla="*/ 377410 w 9269890"/>
                <a:gd name="connsiteY39" fmla="*/ 5127633 h 8180621"/>
                <a:gd name="connsiteX40" fmla="*/ -2 w 9269890"/>
                <a:gd name="connsiteY40" fmla="*/ 4530945 h 8180621"/>
                <a:gd name="connsiteX0" fmla="*/ -2 w 9269884"/>
                <a:gd name="connsiteY0" fmla="*/ 4530945 h 8180621"/>
                <a:gd name="connsiteX1" fmla="*/ 377403 w 9269884"/>
                <a:gd name="connsiteY1" fmla="*/ 4249073 h 8180621"/>
                <a:gd name="connsiteX2" fmla="*/ 88821 w 9269884"/>
                <a:gd name="connsiteY2" fmla="*/ 3370507 h 8180621"/>
                <a:gd name="connsiteX3" fmla="*/ 665986 w 9269884"/>
                <a:gd name="connsiteY3" fmla="*/ 3124513 h 8180621"/>
                <a:gd name="connsiteX4" fmla="*/ 377403 w 9269884"/>
                <a:gd name="connsiteY4" fmla="*/ 2281088 h 8180621"/>
                <a:gd name="connsiteX5" fmla="*/ 1243150 w 9269884"/>
                <a:gd name="connsiteY5" fmla="*/ 1999943 h 8180621"/>
                <a:gd name="connsiteX6" fmla="*/ 1284367 w 9269884"/>
                <a:gd name="connsiteY6" fmla="*/ 1367387 h 8180621"/>
                <a:gd name="connsiteX7" fmla="*/ 2026426 w 9269884"/>
                <a:gd name="connsiteY7" fmla="*/ 1367376 h 8180621"/>
                <a:gd name="connsiteX8" fmla="*/ 2191337 w 9269884"/>
                <a:gd name="connsiteY8" fmla="*/ 664529 h 8180621"/>
                <a:gd name="connsiteX9" fmla="*/ 3015848 w 9269884"/>
                <a:gd name="connsiteY9" fmla="*/ 769951 h 8180621"/>
                <a:gd name="connsiteX10" fmla="*/ 3304425 w 9269884"/>
                <a:gd name="connsiteY10" fmla="*/ 102249 h 8180621"/>
                <a:gd name="connsiteX11" fmla="*/ 4005265 w 9269884"/>
                <a:gd name="connsiteY11" fmla="*/ 313103 h 8180621"/>
                <a:gd name="connsiteX12" fmla="*/ 4856861 w 9269884"/>
                <a:gd name="connsiteY12" fmla="*/ 0 h 8180621"/>
                <a:gd name="connsiteX13" fmla="*/ 5712662 w 9269884"/>
                <a:gd name="connsiteY13" fmla="*/ 312988 h 8180621"/>
                <a:gd name="connsiteX14" fmla="*/ 6990666 w 9269884"/>
                <a:gd name="connsiteY14" fmla="*/ 312988 h 8180621"/>
                <a:gd name="connsiteX15" fmla="*/ 7444148 w 9269884"/>
                <a:gd name="connsiteY15" fmla="*/ 980696 h 8180621"/>
                <a:gd name="connsiteX16" fmla="*/ 8451944 w 9269884"/>
                <a:gd name="connsiteY16" fmla="*/ 1315236 h 8180621"/>
                <a:gd name="connsiteX17" fmla="*/ 8622531 w 9269884"/>
                <a:gd name="connsiteY17" fmla="*/ 2035083 h 8180621"/>
                <a:gd name="connsiteX18" fmla="*/ 9175623 w 9269884"/>
                <a:gd name="connsiteY18" fmla="*/ 2632395 h 8180621"/>
                <a:gd name="connsiteX19" fmla="*/ 8812081 w 9269884"/>
                <a:gd name="connsiteY19" fmla="*/ 3799850 h 8180621"/>
                <a:gd name="connsiteX20" fmla="*/ 9269820 w 9269884"/>
                <a:gd name="connsiteY20" fmla="*/ 4432029 h 8180621"/>
                <a:gd name="connsiteX21" fmla="*/ 8746221 w 9269884"/>
                <a:gd name="connsiteY21" fmla="*/ 4811338 h 8180621"/>
                <a:gd name="connsiteX22" fmla="*/ 9125770 w 9269884"/>
                <a:gd name="connsiteY22" fmla="*/ 5412006 h 8180621"/>
                <a:gd name="connsiteX23" fmla="*/ 8511180 w 9269884"/>
                <a:gd name="connsiteY23" fmla="*/ 5812956 h 8180621"/>
                <a:gd name="connsiteX24" fmla="*/ 8457639 w 9269884"/>
                <a:gd name="connsiteY24" fmla="*/ 6638750 h 8180621"/>
                <a:gd name="connsiteX25" fmla="*/ 7689426 w 9269884"/>
                <a:gd name="connsiteY25" fmla="*/ 6744768 h 8180621"/>
                <a:gd name="connsiteX26" fmla="*/ 7616552 w 9269884"/>
                <a:gd name="connsiteY26" fmla="*/ 7240187 h 8180621"/>
                <a:gd name="connsiteX27" fmla="*/ 6891069 w 9269884"/>
                <a:gd name="connsiteY27" fmla="*/ 7271311 h 8180621"/>
                <a:gd name="connsiteX28" fmla="*/ 6540873 w 9269884"/>
                <a:gd name="connsiteY28" fmla="*/ 7805328 h 8180621"/>
                <a:gd name="connsiteX29" fmla="*/ 5839648 w 9269884"/>
                <a:gd name="connsiteY29" fmla="*/ 7828838 h 8180621"/>
                <a:gd name="connsiteX30" fmla="*/ 5212688 w 9269884"/>
                <a:gd name="connsiteY30" fmla="*/ 8150255 h 8180621"/>
                <a:gd name="connsiteX31" fmla="*/ 4510120 w 9269884"/>
                <a:gd name="connsiteY31" fmla="*/ 7878113 h 8180621"/>
                <a:gd name="connsiteX32" fmla="*/ 3862117 w 9269884"/>
                <a:gd name="connsiteY32" fmla="*/ 8176704 h 8180621"/>
                <a:gd name="connsiteX33" fmla="*/ 3267307 w 9269884"/>
                <a:gd name="connsiteY33" fmla="*/ 7804192 h 8180621"/>
                <a:gd name="connsiteX34" fmla="*/ 2264380 w 9269884"/>
                <a:gd name="connsiteY34" fmla="*/ 7762933 h 8180621"/>
                <a:gd name="connsiteX35" fmla="*/ 2059152 w 9269884"/>
                <a:gd name="connsiteY35" fmla="*/ 7165513 h 8180621"/>
                <a:gd name="connsiteX36" fmla="*/ 1399541 w 9269884"/>
                <a:gd name="connsiteY36" fmla="*/ 7039466 h 8180621"/>
                <a:gd name="connsiteX37" fmla="*/ 1107586 w 9269884"/>
                <a:gd name="connsiteY37" fmla="*/ 6304711 h 8180621"/>
                <a:gd name="connsiteX38" fmla="*/ 294951 w 9269884"/>
                <a:gd name="connsiteY38" fmla="*/ 5865626 h 8180621"/>
                <a:gd name="connsiteX39" fmla="*/ 377410 w 9269884"/>
                <a:gd name="connsiteY39" fmla="*/ 5127633 h 8180621"/>
                <a:gd name="connsiteX40" fmla="*/ -2 w 9269884"/>
                <a:gd name="connsiteY40" fmla="*/ 4530945 h 8180621"/>
                <a:gd name="connsiteX0" fmla="*/ -2 w 9350912"/>
                <a:gd name="connsiteY0" fmla="*/ 4530945 h 8180621"/>
                <a:gd name="connsiteX1" fmla="*/ 377403 w 9350912"/>
                <a:gd name="connsiteY1" fmla="*/ 4249073 h 8180621"/>
                <a:gd name="connsiteX2" fmla="*/ 88821 w 9350912"/>
                <a:gd name="connsiteY2" fmla="*/ 3370507 h 8180621"/>
                <a:gd name="connsiteX3" fmla="*/ 665986 w 9350912"/>
                <a:gd name="connsiteY3" fmla="*/ 3124513 h 8180621"/>
                <a:gd name="connsiteX4" fmla="*/ 377403 w 9350912"/>
                <a:gd name="connsiteY4" fmla="*/ 2281088 h 8180621"/>
                <a:gd name="connsiteX5" fmla="*/ 1243150 w 9350912"/>
                <a:gd name="connsiteY5" fmla="*/ 1999943 h 8180621"/>
                <a:gd name="connsiteX6" fmla="*/ 1284367 w 9350912"/>
                <a:gd name="connsiteY6" fmla="*/ 1367387 h 8180621"/>
                <a:gd name="connsiteX7" fmla="*/ 2026426 w 9350912"/>
                <a:gd name="connsiteY7" fmla="*/ 1367376 h 8180621"/>
                <a:gd name="connsiteX8" fmla="*/ 2191337 w 9350912"/>
                <a:gd name="connsiteY8" fmla="*/ 664529 h 8180621"/>
                <a:gd name="connsiteX9" fmla="*/ 3015848 w 9350912"/>
                <a:gd name="connsiteY9" fmla="*/ 769951 h 8180621"/>
                <a:gd name="connsiteX10" fmla="*/ 3304425 w 9350912"/>
                <a:gd name="connsiteY10" fmla="*/ 102249 h 8180621"/>
                <a:gd name="connsiteX11" fmla="*/ 4005265 w 9350912"/>
                <a:gd name="connsiteY11" fmla="*/ 313103 h 8180621"/>
                <a:gd name="connsiteX12" fmla="*/ 4856861 w 9350912"/>
                <a:gd name="connsiteY12" fmla="*/ 0 h 8180621"/>
                <a:gd name="connsiteX13" fmla="*/ 5712662 w 9350912"/>
                <a:gd name="connsiteY13" fmla="*/ 312988 h 8180621"/>
                <a:gd name="connsiteX14" fmla="*/ 6990666 w 9350912"/>
                <a:gd name="connsiteY14" fmla="*/ 312988 h 8180621"/>
                <a:gd name="connsiteX15" fmla="*/ 7444148 w 9350912"/>
                <a:gd name="connsiteY15" fmla="*/ 980696 h 8180621"/>
                <a:gd name="connsiteX16" fmla="*/ 8451944 w 9350912"/>
                <a:gd name="connsiteY16" fmla="*/ 1315236 h 8180621"/>
                <a:gd name="connsiteX17" fmla="*/ 8622531 w 9350912"/>
                <a:gd name="connsiteY17" fmla="*/ 2035083 h 8180621"/>
                <a:gd name="connsiteX18" fmla="*/ 9175623 w 9350912"/>
                <a:gd name="connsiteY18" fmla="*/ 2632395 h 8180621"/>
                <a:gd name="connsiteX19" fmla="*/ 9336884 w 9350912"/>
                <a:gd name="connsiteY19" fmla="*/ 3246181 h 8180621"/>
                <a:gd name="connsiteX20" fmla="*/ 8812081 w 9350912"/>
                <a:gd name="connsiteY20" fmla="*/ 3799850 h 8180621"/>
                <a:gd name="connsiteX21" fmla="*/ 9269820 w 9350912"/>
                <a:gd name="connsiteY21" fmla="*/ 4432029 h 8180621"/>
                <a:gd name="connsiteX22" fmla="*/ 8746221 w 9350912"/>
                <a:gd name="connsiteY22" fmla="*/ 4811338 h 8180621"/>
                <a:gd name="connsiteX23" fmla="*/ 9125770 w 9350912"/>
                <a:gd name="connsiteY23" fmla="*/ 5412006 h 8180621"/>
                <a:gd name="connsiteX24" fmla="*/ 8511180 w 9350912"/>
                <a:gd name="connsiteY24" fmla="*/ 5812956 h 8180621"/>
                <a:gd name="connsiteX25" fmla="*/ 8457639 w 9350912"/>
                <a:gd name="connsiteY25" fmla="*/ 6638750 h 8180621"/>
                <a:gd name="connsiteX26" fmla="*/ 7689426 w 9350912"/>
                <a:gd name="connsiteY26" fmla="*/ 6744768 h 8180621"/>
                <a:gd name="connsiteX27" fmla="*/ 7616552 w 9350912"/>
                <a:gd name="connsiteY27" fmla="*/ 7240187 h 8180621"/>
                <a:gd name="connsiteX28" fmla="*/ 6891069 w 9350912"/>
                <a:gd name="connsiteY28" fmla="*/ 7271311 h 8180621"/>
                <a:gd name="connsiteX29" fmla="*/ 6540873 w 9350912"/>
                <a:gd name="connsiteY29" fmla="*/ 7805328 h 8180621"/>
                <a:gd name="connsiteX30" fmla="*/ 5839648 w 9350912"/>
                <a:gd name="connsiteY30" fmla="*/ 7828838 h 8180621"/>
                <a:gd name="connsiteX31" fmla="*/ 5212688 w 9350912"/>
                <a:gd name="connsiteY31" fmla="*/ 8150255 h 8180621"/>
                <a:gd name="connsiteX32" fmla="*/ 4510120 w 9350912"/>
                <a:gd name="connsiteY32" fmla="*/ 7878113 h 8180621"/>
                <a:gd name="connsiteX33" fmla="*/ 3862117 w 9350912"/>
                <a:gd name="connsiteY33" fmla="*/ 8176704 h 8180621"/>
                <a:gd name="connsiteX34" fmla="*/ 3267307 w 9350912"/>
                <a:gd name="connsiteY34" fmla="*/ 7804192 h 8180621"/>
                <a:gd name="connsiteX35" fmla="*/ 2264380 w 9350912"/>
                <a:gd name="connsiteY35" fmla="*/ 7762933 h 8180621"/>
                <a:gd name="connsiteX36" fmla="*/ 2059152 w 9350912"/>
                <a:gd name="connsiteY36" fmla="*/ 7165513 h 8180621"/>
                <a:gd name="connsiteX37" fmla="*/ 1399541 w 9350912"/>
                <a:gd name="connsiteY37" fmla="*/ 7039466 h 8180621"/>
                <a:gd name="connsiteX38" fmla="*/ 1107586 w 9350912"/>
                <a:gd name="connsiteY38" fmla="*/ 6304711 h 8180621"/>
                <a:gd name="connsiteX39" fmla="*/ 294951 w 9350912"/>
                <a:gd name="connsiteY39" fmla="*/ 5865626 h 8180621"/>
                <a:gd name="connsiteX40" fmla="*/ 377410 w 9350912"/>
                <a:gd name="connsiteY40" fmla="*/ 5127633 h 8180621"/>
                <a:gd name="connsiteX41" fmla="*/ -2 w 9350912"/>
                <a:gd name="connsiteY41" fmla="*/ 4530945 h 8180621"/>
                <a:gd name="connsiteX0" fmla="*/ -2 w 9341490"/>
                <a:gd name="connsiteY0" fmla="*/ 4530945 h 8180621"/>
                <a:gd name="connsiteX1" fmla="*/ 377403 w 9341490"/>
                <a:gd name="connsiteY1" fmla="*/ 4249073 h 8180621"/>
                <a:gd name="connsiteX2" fmla="*/ 88821 w 9341490"/>
                <a:gd name="connsiteY2" fmla="*/ 3370507 h 8180621"/>
                <a:gd name="connsiteX3" fmla="*/ 665986 w 9341490"/>
                <a:gd name="connsiteY3" fmla="*/ 3124513 h 8180621"/>
                <a:gd name="connsiteX4" fmla="*/ 377403 w 9341490"/>
                <a:gd name="connsiteY4" fmla="*/ 2281088 h 8180621"/>
                <a:gd name="connsiteX5" fmla="*/ 1243150 w 9341490"/>
                <a:gd name="connsiteY5" fmla="*/ 1999943 h 8180621"/>
                <a:gd name="connsiteX6" fmla="*/ 1284367 w 9341490"/>
                <a:gd name="connsiteY6" fmla="*/ 1367387 h 8180621"/>
                <a:gd name="connsiteX7" fmla="*/ 2026426 w 9341490"/>
                <a:gd name="connsiteY7" fmla="*/ 1367376 h 8180621"/>
                <a:gd name="connsiteX8" fmla="*/ 2191337 w 9341490"/>
                <a:gd name="connsiteY8" fmla="*/ 664529 h 8180621"/>
                <a:gd name="connsiteX9" fmla="*/ 3015848 w 9341490"/>
                <a:gd name="connsiteY9" fmla="*/ 769951 h 8180621"/>
                <a:gd name="connsiteX10" fmla="*/ 3304425 w 9341490"/>
                <a:gd name="connsiteY10" fmla="*/ 102249 h 8180621"/>
                <a:gd name="connsiteX11" fmla="*/ 4005265 w 9341490"/>
                <a:gd name="connsiteY11" fmla="*/ 313103 h 8180621"/>
                <a:gd name="connsiteX12" fmla="*/ 4856861 w 9341490"/>
                <a:gd name="connsiteY12" fmla="*/ 0 h 8180621"/>
                <a:gd name="connsiteX13" fmla="*/ 5712662 w 9341490"/>
                <a:gd name="connsiteY13" fmla="*/ 312988 h 8180621"/>
                <a:gd name="connsiteX14" fmla="*/ 6990666 w 9341490"/>
                <a:gd name="connsiteY14" fmla="*/ 312988 h 8180621"/>
                <a:gd name="connsiteX15" fmla="*/ 7444148 w 9341490"/>
                <a:gd name="connsiteY15" fmla="*/ 980696 h 8180621"/>
                <a:gd name="connsiteX16" fmla="*/ 8451944 w 9341490"/>
                <a:gd name="connsiteY16" fmla="*/ 1315236 h 8180621"/>
                <a:gd name="connsiteX17" fmla="*/ 8622531 w 9341490"/>
                <a:gd name="connsiteY17" fmla="*/ 2035083 h 8180621"/>
                <a:gd name="connsiteX18" fmla="*/ 8770985 w 9341490"/>
                <a:gd name="connsiteY18" fmla="*/ 2780221 h 8180621"/>
                <a:gd name="connsiteX19" fmla="*/ 9336884 w 9341490"/>
                <a:gd name="connsiteY19" fmla="*/ 3246181 h 8180621"/>
                <a:gd name="connsiteX20" fmla="*/ 8812081 w 9341490"/>
                <a:gd name="connsiteY20" fmla="*/ 3799850 h 8180621"/>
                <a:gd name="connsiteX21" fmla="*/ 9269820 w 9341490"/>
                <a:gd name="connsiteY21" fmla="*/ 4432029 h 8180621"/>
                <a:gd name="connsiteX22" fmla="*/ 8746221 w 9341490"/>
                <a:gd name="connsiteY22" fmla="*/ 4811338 h 8180621"/>
                <a:gd name="connsiteX23" fmla="*/ 9125770 w 9341490"/>
                <a:gd name="connsiteY23" fmla="*/ 5412006 h 8180621"/>
                <a:gd name="connsiteX24" fmla="*/ 8511180 w 9341490"/>
                <a:gd name="connsiteY24" fmla="*/ 5812956 h 8180621"/>
                <a:gd name="connsiteX25" fmla="*/ 8457639 w 9341490"/>
                <a:gd name="connsiteY25" fmla="*/ 6638750 h 8180621"/>
                <a:gd name="connsiteX26" fmla="*/ 7689426 w 9341490"/>
                <a:gd name="connsiteY26" fmla="*/ 6744768 h 8180621"/>
                <a:gd name="connsiteX27" fmla="*/ 7616552 w 9341490"/>
                <a:gd name="connsiteY27" fmla="*/ 7240187 h 8180621"/>
                <a:gd name="connsiteX28" fmla="*/ 6891069 w 9341490"/>
                <a:gd name="connsiteY28" fmla="*/ 7271311 h 8180621"/>
                <a:gd name="connsiteX29" fmla="*/ 6540873 w 9341490"/>
                <a:gd name="connsiteY29" fmla="*/ 7805328 h 8180621"/>
                <a:gd name="connsiteX30" fmla="*/ 5839648 w 9341490"/>
                <a:gd name="connsiteY30" fmla="*/ 7828838 h 8180621"/>
                <a:gd name="connsiteX31" fmla="*/ 5212688 w 9341490"/>
                <a:gd name="connsiteY31" fmla="*/ 8150255 h 8180621"/>
                <a:gd name="connsiteX32" fmla="*/ 4510120 w 9341490"/>
                <a:gd name="connsiteY32" fmla="*/ 7878113 h 8180621"/>
                <a:gd name="connsiteX33" fmla="*/ 3862117 w 9341490"/>
                <a:gd name="connsiteY33" fmla="*/ 8176704 h 8180621"/>
                <a:gd name="connsiteX34" fmla="*/ 3267307 w 9341490"/>
                <a:gd name="connsiteY34" fmla="*/ 7804192 h 8180621"/>
                <a:gd name="connsiteX35" fmla="*/ 2264380 w 9341490"/>
                <a:gd name="connsiteY35" fmla="*/ 7762933 h 8180621"/>
                <a:gd name="connsiteX36" fmla="*/ 2059152 w 9341490"/>
                <a:gd name="connsiteY36" fmla="*/ 7165513 h 8180621"/>
                <a:gd name="connsiteX37" fmla="*/ 1399541 w 9341490"/>
                <a:gd name="connsiteY37" fmla="*/ 7039466 h 8180621"/>
                <a:gd name="connsiteX38" fmla="*/ 1107586 w 9341490"/>
                <a:gd name="connsiteY38" fmla="*/ 6304711 h 8180621"/>
                <a:gd name="connsiteX39" fmla="*/ 294951 w 9341490"/>
                <a:gd name="connsiteY39" fmla="*/ 5865626 h 8180621"/>
                <a:gd name="connsiteX40" fmla="*/ 377410 w 9341490"/>
                <a:gd name="connsiteY40" fmla="*/ 5127633 h 8180621"/>
                <a:gd name="connsiteX41" fmla="*/ -2 w 9341490"/>
                <a:gd name="connsiteY41" fmla="*/ 4530945 h 8180621"/>
                <a:gd name="connsiteX0" fmla="*/ -2 w 9341490"/>
                <a:gd name="connsiteY0" fmla="*/ 4530945 h 8180621"/>
                <a:gd name="connsiteX1" fmla="*/ 377403 w 9341490"/>
                <a:gd name="connsiteY1" fmla="*/ 4249073 h 8180621"/>
                <a:gd name="connsiteX2" fmla="*/ 88821 w 9341490"/>
                <a:gd name="connsiteY2" fmla="*/ 3370507 h 8180621"/>
                <a:gd name="connsiteX3" fmla="*/ 665986 w 9341490"/>
                <a:gd name="connsiteY3" fmla="*/ 3124513 h 8180621"/>
                <a:gd name="connsiteX4" fmla="*/ 377403 w 9341490"/>
                <a:gd name="connsiteY4" fmla="*/ 2281088 h 8180621"/>
                <a:gd name="connsiteX5" fmla="*/ 1243150 w 9341490"/>
                <a:gd name="connsiteY5" fmla="*/ 1999943 h 8180621"/>
                <a:gd name="connsiteX6" fmla="*/ 1284367 w 9341490"/>
                <a:gd name="connsiteY6" fmla="*/ 1367387 h 8180621"/>
                <a:gd name="connsiteX7" fmla="*/ 2026426 w 9341490"/>
                <a:gd name="connsiteY7" fmla="*/ 1367376 h 8180621"/>
                <a:gd name="connsiteX8" fmla="*/ 2191337 w 9341490"/>
                <a:gd name="connsiteY8" fmla="*/ 664529 h 8180621"/>
                <a:gd name="connsiteX9" fmla="*/ 3015848 w 9341490"/>
                <a:gd name="connsiteY9" fmla="*/ 769951 h 8180621"/>
                <a:gd name="connsiteX10" fmla="*/ 3304425 w 9341490"/>
                <a:gd name="connsiteY10" fmla="*/ 102249 h 8180621"/>
                <a:gd name="connsiteX11" fmla="*/ 4005265 w 9341490"/>
                <a:gd name="connsiteY11" fmla="*/ 313103 h 8180621"/>
                <a:gd name="connsiteX12" fmla="*/ 4856861 w 9341490"/>
                <a:gd name="connsiteY12" fmla="*/ 0 h 8180621"/>
                <a:gd name="connsiteX13" fmla="*/ 5712662 w 9341490"/>
                <a:gd name="connsiteY13" fmla="*/ 312988 h 8180621"/>
                <a:gd name="connsiteX14" fmla="*/ 6990666 w 9341490"/>
                <a:gd name="connsiteY14" fmla="*/ 312988 h 8180621"/>
                <a:gd name="connsiteX15" fmla="*/ 7444148 w 9341490"/>
                <a:gd name="connsiteY15" fmla="*/ 980696 h 8180621"/>
                <a:gd name="connsiteX16" fmla="*/ 8451944 w 9341490"/>
                <a:gd name="connsiteY16" fmla="*/ 1315236 h 8180621"/>
                <a:gd name="connsiteX17" fmla="*/ 9027172 w 9341490"/>
                <a:gd name="connsiteY17" fmla="*/ 2084359 h 8180621"/>
                <a:gd name="connsiteX18" fmla="*/ 8770985 w 9341490"/>
                <a:gd name="connsiteY18" fmla="*/ 2780221 h 8180621"/>
                <a:gd name="connsiteX19" fmla="*/ 9336884 w 9341490"/>
                <a:gd name="connsiteY19" fmla="*/ 3246181 h 8180621"/>
                <a:gd name="connsiteX20" fmla="*/ 8812081 w 9341490"/>
                <a:gd name="connsiteY20" fmla="*/ 3799850 h 8180621"/>
                <a:gd name="connsiteX21" fmla="*/ 9269820 w 9341490"/>
                <a:gd name="connsiteY21" fmla="*/ 4432029 h 8180621"/>
                <a:gd name="connsiteX22" fmla="*/ 8746221 w 9341490"/>
                <a:gd name="connsiteY22" fmla="*/ 4811338 h 8180621"/>
                <a:gd name="connsiteX23" fmla="*/ 9125770 w 9341490"/>
                <a:gd name="connsiteY23" fmla="*/ 5412006 h 8180621"/>
                <a:gd name="connsiteX24" fmla="*/ 8511180 w 9341490"/>
                <a:gd name="connsiteY24" fmla="*/ 5812956 h 8180621"/>
                <a:gd name="connsiteX25" fmla="*/ 8457639 w 9341490"/>
                <a:gd name="connsiteY25" fmla="*/ 6638750 h 8180621"/>
                <a:gd name="connsiteX26" fmla="*/ 7689426 w 9341490"/>
                <a:gd name="connsiteY26" fmla="*/ 6744768 h 8180621"/>
                <a:gd name="connsiteX27" fmla="*/ 7616552 w 9341490"/>
                <a:gd name="connsiteY27" fmla="*/ 7240187 h 8180621"/>
                <a:gd name="connsiteX28" fmla="*/ 6891069 w 9341490"/>
                <a:gd name="connsiteY28" fmla="*/ 7271311 h 8180621"/>
                <a:gd name="connsiteX29" fmla="*/ 6540873 w 9341490"/>
                <a:gd name="connsiteY29" fmla="*/ 7805328 h 8180621"/>
                <a:gd name="connsiteX30" fmla="*/ 5839648 w 9341490"/>
                <a:gd name="connsiteY30" fmla="*/ 7828838 h 8180621"/>
                <a:gd name="connsiteX31" fmla="*/ 5212688 w 9341490"/>
                <a:gd name="connsiteY31" fmla="*/ 8150255 h 8180621"/>
                <a:gd name="connsiteX32" fmla="*/ 4510120 w 9341490"/>
                <a:gd name="connsiteY32" fmla="*/ 7878113 h 8180621"/>
                <a:gd name="connsiteX33" fmla="*/ 3862117 w 9341490"/>
                <a:gd name="connsiteY33" fmla="*/ 8176704 h 8180621"/>
                <a:gd name="connsiteX34" fmla="*/ 3267307 w 9341490"/>
                <a:gd name="connsiteY34" fmla="*/ 7804192 h 8180621"/>
                <a:gd name="connsiteX35" fmla="*/ 2264380 w 9341490"/>
                <a:gd name="connsiteY35" fmla="*/ 7762933 h 8180621"/>
                <a:gd name="connsiteX36" fmla="*/ 2059152 w 9341490"/>
                <a:gd name="connsiteY36" fmla="*/ 7165513 h 8180621"/>
                <a:gd name="connsiteX37" fmla="*/ 1399541 w 9341490"/>
                <a:gd name="connsiteY37" fmla="*/ 7039466 h 8180621"/>
                <a:gd name="connsiteX38" fmla="*/ 1107586 w 9341490"/>
                <a:gd name="connsiteY38" fmla="*/ 6304711 h 8180621"/>
                <a:gd name="connsiteX39" fmla="*/ 294951 w 9341490"/>
                <a:gd name="connsiteY39" fmla="*/ 5865626 h 8180621"/>
                <a:gd name="connsiteX40" fmla="*/ 377410 w 9341490"/>
                <a:gd name="connsiteY40" fmla="*/ 5127633 h 8180621"/>
                <a:gd name="connsiteX41" fmla="*/ -2 w 9341490"/>
                <a:gd name="connsiteY41" fmla="*/ 4530945 h 8180621"/>
                <a:gd name="connsiteX0" fmla="*/ -2 w 9341490"/>
                <a:gd name="connsiteY0" fmla="*/ 4530945 h 8180621"/>
                <a:gd name="connsiteX1" fmla="*/ 377403 w 9341490"/>
                <a:gd name="connsiteY1" fmla="*/ 4249073 h 8180621"/>
                <a:gd name="connsiteX2" fmla="*/ 88821 w 9341490"/>
                <a:gd name="connsiteY2" fmla="*/ 3370507 h 8180621"/>
                <a:gd name="connsiteX3" fmla="*/ 665986 w 9341490"/>
                <a:gd name="connsiteY3" fmla="*/ 3124513 h 8180621"/>
                <a:gd name="connsiteX4" fmla="*/ 377403 w 9341490"/>
                <a:gd name="connsiteY4" fmla="*/ 2281088 h 8180621"/>
                <a:gd name="connsiteX5" fmla="*/ 1243150 w 9341490"/>
                <a:gd name="connsiteY5" fmla="*/ 1999943 h 8180621"/>
                <a:gd name="connsiteX6" fmla="*/ 1284367 w 9341490"/>
                <a:gd name="connsiteY6" fmla="*/ 1367387 h 8180621"/>
                <a:gd name="connsiteX7" fmla="*/ 2026426 w 9341490"/>
                <a:gd name="connsiteY7" fmla="*/ 1367376 h 8180621"/>
                <a:gd name="connsiteX8" fmla="*/ 2191337 w 9341490"/>
                <a:gd name="connsiteY8" fmla="*/ 664529 h 8180621"/>
                <a:gd name="connsiteX9" fmla="*/ 3015848 w 9341490"/>
                <a:gd name="connsiteY9" fmla="*/ 769951 h 8180621"/>
                <a:gd name="connsiteX10" fmla="*/ 3304425 w 9341490"/>
                <a:gd name="connsiteY10" fmla="*/ 102249 h 8180621"/>
                <a:gd name="connsiteX11" fmla="*/ 4005265 w 9341490"/>
                <a:gd name="connsiteY11" fmla="*/ 313103 h 8180621"/>
                <a:gd name="connsiteX12" fmla="*/ 4856861 w 9341490"/>
                <a:gd name="connsiteY12" fmla="*/ 0 h 8180621"/>
                <a:gd name="connsiteX13" fmla="*/ 5712662 w 9341490"/>
                <a:gd name="connsiteY13" fmla="*/ 312988 h 8180621"/>
                <a:gd name="connsiteX14" fmla="*/ 6990666 w 9341490"/>
                <a:gd name="connsiteY14" fmla="*/ 312988 h 8180621"/>
                <a:gd name="connsiteX15" fmla="*/ 7444148 w 9341490"/>
                <a:gd name="connsiteY15" fmla="*/ 980696 h 8180621"/>
                <a:gd name="connsiteX16" fmla="*/ 8451944 w 9341490"/>
                <a:gd name="connsiteY16" fmla="*/ 1315236 h 8180621"/>
                <a:gd name="connsiteX17" fmla="*/ 8354190 w 9341490"/>
                <a:gd name="connsiteY17" fmla="*/ 1767905 h 8180621"/>
                <a:gd name="connsiteX18" fmla="*/ 9027172 w 9341490"/>
                <a:gd name="connsiteY18" fmla="*/ 2084359 h 8180621"/>
                <a:gd name="connsiteX19" fmla="*/ 8770985 w 9341490"/>
                <a:gd name="connsiteY19" fmla="*/ 2780221 h 8180621"/>
                <a:gd name="connsiteX20" fmla="*/ 9336884 w 9341490"/>
                <a:gd name="connsiteY20" fmla="*/ 3246181 h 8180621"/>
                <a:gd name="connsiteX21" fmla="*/ 8812081 w 9341490"/>
                <a:gd name="connsiteY21" fmla="*/ 3799850 h 8180621"/>
                <a:gd name="connsiteX22" fmla="*/ 9269820 w 9341490"/>
                <a:gd name="connsiteY22" fmla="*/ 4432029 h 8180621"/>
                <a:gd name="connsiteX23" fmla="*/ 8746221 w 9341490"/>
                <a:gd name="connsiteY23" fmla="*/ 4811338 h 8180621"/>
                <a:gd name="connsiteX24" fmla="*/ 9125770 w 9341490"/>
                <a:gd name="connsiteY24" fmla="*/ 5412006 h 8180621"/>
                <a:gd name="connsiteX25" fmla="*/ 8511180 w 9341490"/>
                <a:gd name="connsiteY25" fmla="*/ 5812956 h 8180621"/>
                <a:gd name="connsiteX26" fmla="*/ 8457639 w 9341490"/>
                <a:gd name="connsiteY26" fmla="*/ 6638750 h 8180621"/>
                <a:gd name="connsiteX27" fmla="*/ 7689426 w 9341490"/>
                <a:gd name="connsiteY27" fmla="*/ 6744768 h 8180621"/>
                <a:gd name="connsiteX28" fmla="*/ 7616552 w 9341490"/>
                <a:gd name="connsiteY28" fmla="*/ 7240187 h 8180621"/>
                <a:gd name="connsiteX29" fmla="*/ 6891069 w 9341490"/>
                <a:gd name="connsiteY29" fmla="*/ 7271311 h 8180621"/>
                <a:gd name="connsiteX30" fmla="*/ 6540873 w 9341490"/>
                <a:gd name="connsiteY30" fmla="*/ 7805328 h 8180621"/>
                <a:gd name="connsiteX31" fmla="*/ 5839648 w 9341490"/>
                <a:gd name="connsiteY31" fmla="*/ 7828838 h 8180621"/>
                <a:gd name="connsiteX32" fmla="*/ 5212688 w 9341490"/>
                <a:gd name="connsiteY32" fmla="*/ 8150255 h 8180621"/>
                <a:gd name="connsiteX33" fmla="*/ 4510120 w 9341490"/>
                <a:gd name="connsiteY33" fmla="*/ 7878113 h 8180621"/>
                <a:gd name="connsiteX34" fmla="*/ 3862117 w 9341490"/>
                <a:gd name="connsiteY34" fmla="*/ 8176704 h 8180621"/>
                <a:gd name="connsiteX35" fmla="*/ 3267307 w 9341490"/>
                <a:gd name="connsiteY35" fmla="*/ 7804192 h 8180621"/>
                <a:gd name="connsiteX36" fmla="*/ 2264380 w 9341490"/>
                <a:gd name="connsiteY36" fmla="*/ 7762933 h 8180621"/>
                <a:gd name="connsiteX37" fmla="*/ 2059152 w 9341490"/>
                <a:gd name="connsiteY37" fmla="*/ 7165513 h 8180621"/>
                <a:gd name="connsiteX38" fmla="*/ 1399541 w 9341490"/>
                <a:gd name="connsiteY38" fmla="*/ 7039466 h 8180621"/>
                <a:gd name="connsiteX39" fmla="*/ 1107586 w 9341490"/>
                <a:gd name="connsiteY39" fmla="*/ 6304711 h 8180621"/>
                <a:gd name="connsiteX40" fmla="*/ 294951 w 9341490"/>
                <a:gd name="connsiteY40" fmla="*/ 5865626 h 8180621"/>
                <a:gd name="connsiteX41" fmla="*/ 377410 w 9341490"/>
                <a:gd name="connsiteY41" fmla="*/ 5127633 h 8180621"/>
                <a:gd name="connsiteX42" fmla="*/ -2 w 9341490"/>
                <a:gd name="connsiteY42" fmla="*/ 4530945 h 8180621"/>
                <a:gd name="connsiteX0" fmla="*/ -2 w 9341490"/>
                <a:gd name="connsiteY0" fmla="*/ 4530945 h 8180621"/>
                <a:gd name="connsiteX1" fmla="*/ 377403 w 9341490"/>
                <a:gd name="connsiteY1" fmla="*/ 4249073 h 8180621"/>
                <a:gd name="connsiteX2" fmla="*/ 88821 w 9341490"/>
                <a:gd name="connsiteY2" fmla="*/ 3370507 h 8180621"/>
                <a:gd name="connsiteX3" fmla="*/ 665986 w 9341490"/>
                <a:gd name="connsiteY3" fmla="*/ 3124513 h 8180621"/>
                <a:gd name="connsiteX4" fmla="*/ 377403 w 9341490"/>
                <a:gd name="connsiteY4" fmla="*/ 2281088 h 8180621"/>
                <a:gd name="connsiteX5" fmla="*/ 1243150 w 9341490"/>
                <a:gd name="connsiteY5" fmla="*/ 1999943 h 8180621"/>
                <a:gd name="connsiteX6" fmla="*/ 1284367 w 9341490"/>
                <a:gd name="connsiteY6" fmla="*/ 1367387 h 8180621"/>
                <a:gd name="connsiteX7" fmla="*/ 2026426 w 9341490"/>
                <a:gd name="connsiteY7" fmla="*/ 1367376 h 8180621"/>
                <a:gd name="connsiteX8" fmla="*/ 2191337 w 9341490"/>
                <a:gd name="connsiteY8" fmla="*/ 664529 h 8180621"/>
                <a:gd name="connsiteX9" fmla="*/ 3015848 w 9341490"/>
                <a:gd name="connsiteY9" fmla="*/ 769951 h 8180621"/>
                <a:gd name="connsiteX10" fmla="*/ 3304425 w 9341490"/>
                <a:gd name="connsiteY10" fmla="*/ 102249 h 8180621"/>
                <a:gd name="connsiteX11" fmla="*/ 4005265 w 9341490"/>
                <a:gd name="connsiteY11" fmla="*/ 313103 h 8180621"/>
                <a:gd name="connsiteX12" fmla="*/ 4856861 w 9341490"/>
                <a:gd name="connsiteY12" fmla="*/ 0 h 8180621"/>
                <a:gd name="connsiteX13" fmla="*/ 5712662 w 9341490"/>
                <a:gd name="connsiteY13" fmla="*/ 312988 h 8180621"/>
                <a:gd name="connsiteX14" fmla="*/ 6990666 w 9341490"/>
                <a:gd name="connsiteY14" fmla="*/ 312988 h 8180621"/>
                <a:gd name="connsiteX15" fmla="*/ 7444148 w 9341490"/>
                <a:gd name="connsiteY15" fmla="*/ 980696 h 8180621"/>
                <a:gd name="connsiteX16" fmla="*/ 8220720 w 9341490"/>
                <a:gd name="connsiteY16" fmla="*/ 1192045 h 8180621"/>
                <a:gd name="connsiteX17" fmla="*/ 8354190 w 9341490"/>
                <a:gd name="connsiteY17" fmla="*/ 1767905 h 8180621"/>
                <a:gd name="connsiteX18" fmla="*/ 9027172 w 9341490"/>
                <a:gd name="connsiteY18" fmla="*/ 2084359 h 8180621"/>
                <a:gd name="connsiteX19" fmla="*/ 8770985 w 9341490"/>
                <a:gd name="connsiteY19" fmla="*/ 2780221 h 8180621"/>
                <a:gd name="connsiteX20" fmla="*/ 9336884 w 9341490"/>
                <a:gd name="connsiteY20" fmla="*/ 3246181 h 8180621"/>
                <a:gd name="connsiteX21" fmla="*/ 8812081 w 9341490"/>
                <a:gd name="connsiteY21" fmla="*/ 3799850 h 8180621"/>
                <a:gd name="connsiteX22" fmla="*/ 9269820 w 9341490"/>
                <a:gd name="connsiteY22" fmla="*/ 4432029 h 8180621"/>
                <a:gd name="connsiteX23" fmla="*/ 8746221 w 9341490"/>
                <a:gd name="connsiteY23" fmla="*/ 4811338 h 8180621"/>
                <a:gd name="connsiteX24" fmla="*/ 9125770 w 9341490"/>
                <a:gd name="connsiteY24" fmla="*/ 5412006 h 8180621"/>
                <a:gd name="connsiteX25" fmla="*/ 8511180 w 9341490"/>
                <a:gd name="connsiteY25" fmla="*/ 5812956 h 8180621"/>
                <a:gd name="connsiteX26" fmla="*/ 8457639 w 9341490"/>
                <a:gd name="connsiteY26" fmla="*/ 6638750 h 8180621"/>
                <a:gd name="connsiteX27" fmla="*/ 7689426 w 9341490"/>
                <a:gd name="connsiteY27" fmla="*/ 6744768 h 8180621"/>
                <a:gd name="connsiteX28" fmla="*/ 7616552 w 9341490"/>
                <a:gd name="connsiteY28" fmla="*/ 7240187 h 8180621"/>
                <a:gd name="connsiteX29" fmla="*/ 6891069 w 9341490"/>
                <a:gd name="connsiteY29" fmla="*/ 7271311 h 8180621"/>
                <a:gd name="connsiteX30" fmla="*/ 6540873 w 9341490"/>
                <a:gd name="connsiteY30" fmla="*/ 7805328 h 8180621"/>
                <a:gd name="connsiteX31" fmla="*/ 5839648 w 9341490"/>
                <a:gd name="connsiteY31" fmla="*/ 7828838 h 8180621"/>
                <a:gd name="connsiteX32" fmla="*/ 5212688 w 9341490"/>
                <a:gd name="connsiteY32" fmla="*/ 8150255 h 8180621"/>
                <a:gd name="connsiteX33" fmla="*/ 4510120 w 9341490"/>
                <a:gd name="connsiteY33" fmla="*/ 7878113 h 8180621"/>
                <a:gd name="connsiteX34" fmla="*/ 3862117 w 9341490"/>
                <a:gd name="connsiteY34" fmla="*/ 8176704 h 8180621"/>
                <a:gd name="connsiteX35" fmla="*/ 3267307 w 9341490"/>
                <a:gd name="connsiteY35" fmla="*/ 7804192 h 8180621"/>
                <a:gd name="connsiteX36" fmla="*/ 2264380 w 9341490"/>
                <a:gd name="connsiteY36" fmla="*/ 7762933 h 8180621"/>
                <a:gd name="connsiteX37" fmla="*/ 2059152 w 9341490"/>
                <a:gd name="connsiteY37" fmla="*/ 7165513 h 8180621"/>
                <a:gd name="connsiteX38" fmla="*/ 1399541 w 9341490"/>
                <a:gd name="connsiteY38" fmla="*/ 7039466 h 8180621"/>
                <a:gd name="connsiteX39" fmla="*/ 1107586 w 9341490"/>
                <a:gd name="connsiteY39" fmla="*/ 6304711 h 8180621"/>
                <a:gd name="connsiteX40" fmla="*/ 294951 w 9341490"/>
                <a:gd name="connsiteY40" fmla="*/ 5865626 h 8180621"/>
                <a:gd name="connsiteX41" fmla="*/ 377410 w 9341490"/>
                <a:gd name="connsiteY41" fmla="*/ 5127633 h 8180621"/>
                <a:gd name="connsiteX42" fmla="*/ -2 w 9341490"/>
                <a:gd name="connsiteY42" fmla="*/ 4530945 h 818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341490" h="8180621">
                  <a:moveTo>
                    <a:pt x="-2" y="4530945"/>
                  </a:moveTo>
                  <a:cubicBezTo>
                    <a:pt x="-3" y="4384518"/>
                    <a:pt x="197695" y="4653335"/>
                    <a:pt x="377403" y="4249073"/>
                  </a:cubicBezTo>
                  <a:cubicBezTo>
                    <a:pt x="474659" y="4079096"/>
                    <a:pt x="-27986" y="3727791"/>
                    <a:pt x="88821" y="3370507"/>
                  </a:cubicBezTo>
                  <a:cubicBezTo>
                    <a:pt x="102563" y="3130366"/>
                    <a:pt x="501082" y="3335369"/>
                    <a:pt x="665986" y="3124513"/>
                  </a:cubicBezTo>
                  <a:cubicBezTo>
                    <a:pt x="796534" y="2966372"/>
                    <a:pt x="308693" y="2450945"/>
                    <a:pt x="377403" y="2281088"/>
                  </a:cubicBezTo>
                  <a:cubicBezTo>
                    <a:pt x="446113" y="2111231"/>
                    <a:pt x="1112602" y="2029229"/>
                    <a:pt x="1243150" y="1999943"/>
                  </a:cubicBezTo>
                  <a:cubicBezTo>
                    <a:pt x="1373698" y="1970657"/>
                    <a:pt x="1153820" y="1431815"/>
                    <a:pt x="1284367" y="1367387"/>
                  </a:cubicBezTo>
                  <a:cubicBezTo>
                    <a:pt x="1414914" y="1302959"/>
                    <a:pt x="1909619" y="1478662"/>
                    <a:pt x="2026426" y="1367376"/>
                  </a:cubicBezTo>
                  <a:cubicBezTo>
                    <a:pt x="2143233" y="1256090"/>
                    <a:pt x="1978338" y="758242"/>
                    <a:pt x="2191337" y="664529"/>
                  </a:cubicBezTo>
                  <a:cubicBezTo>
                    <a:pt x="2404336" y="570816"/>
                    <a:pt x="2954011" y="916378"/>
                    <a:pt x="3015848" y="769951"/>
                  </a:cubicBezTo>
                  <a:cubicBezTo>
                    <a:pt x="3077685" y="623524"/>
                    <a:pt x="3070812" y="190105"/>
                    <a:pt x="3304425" y="102249"/>
                  </a:cubicBezTo>
                  <a:cubicBezTo>
                    <a:pt x="3538038" y="14393"/>
                    <a:pt x="3911429" y="412143"/>
                    <a:pt x="4005265" y="313103"/>
                  </a:cubicBezTo>
                  <a:cubicBezTo>
                    <a:pt x="4099101" y="214063"/>
                    <a:pt x="4572295" y="19"/>
                    <a:pt x="4856861" y="0"/>
                  </a:cubicBezTo>
                  <a:cubicBezTo>
                    <a:pt x="5141427" y="-19"/>
                    <a:pt x="5253963" y="219824"/>
                    <a:pt x="5712662" y="312988"/>
                  </a:cubicBezTo>
                  <a:cubicBezTo>
                    <a:pt x="6171361" y="406152"/>
                    <a:pt x="6660860" y="260275"/>
                    <a:pt x="6990666" y="312988"/>
                  </a:cubicBezTo>
                  <a:cubicBezTo>
                    <a:pt x="7320473" y="365702"/>
                    <a:pt x="7186859" y="743370"/>
                    <a:pt x="7444148" y="980696"/>
                  </a:cubicBezTo>
                  <a:cubicBezTo>
                    <a:pt x="7701437" y="1218022"/>
                    <a:pt x="8069046" y="1060844"/>
                    <a:pt x="8220720" y="1192045"/>
                  </a:cubicBezTo>
                  <a:cubicBezTo>
                    <a:pt x="8372394" y="1323246"/>
                    <a:pt x="8258319" y="1639718"/>
                    <a:pt x="8354190" y="1767905"/>
                  </a:cubicBezTo>
                  <a:cubicBezTo>
                    <a:pt x="8450061" y="1896092"/>
                    <a:pt x="9005877" y="1870470"/>
                    <a:pt x="9027172" y="2084359"/>
                  </a:cubicBezTo>
                  <a:cubicBezTo>
                    <a:pt x="9048467" y="2298248"/>
                    <a:pt x="8700098" y="2578371"/>
                    <a:pt x="8770985" y="2780221"/>
                  </a:cubicBezTo>
                  <a:cubicBezTo>
                    <a:pt x="8841872" y="2982071"/>
                    <a:pt x="9397474" y="3051605"/>
                    <a:pt x="9336884" y="3246181"/>
                  </a:cubicBezTo>
                  <a:cubicBezTo>
                    <a:pt x="9276294" y="3440757"/>
                    <a:pt x="8775087" y="3602209"/>
                    <a:pt x="8812081" y="3799850"/>
                  </a:cubicBezTo>
                  <a:cubicBezTo>
                    <a:pt x="8849075" y="3997491"/>
                    <a:pt x="9276689" y="4168461"/>
                    <a:pt x="9269820" y="4432029"/>
                  </a:cubicBezTo>
                  <a:cubicBezTo>
                    <a:pt x="9262951" y="4695597"/>
                    <a:pt x="8863026" y="4524341"/>
                    <a:pt x="8746221" y="4811338"/>
                  </a:cubicBezTo>
                  <a:cubicBezTo>
                    <a:pt x="8629416" y="5098335"/>
                    <a:pt x="9182159" y="5194648"/>
                    <a:pt x="9125770" y="5412006"/>
                  </a:cubicBezTo>
                  <a:cubicBezTo>
                    <a:pt x="9069381" y="5629364"/>
                    <a:pt x="8655471" y="5701671"/>
                    <a:pt x="8511180" y="5812956"/>
                  </a:cubicBezTo>
                  <a:cubicBezTo>
                    <a:pt x="8366889" y="5924241"/>
                    <a:pt x="8517524" y="6487555"/>
                    <a:pt x="8457639" y="6638750"/>
                  </a:cubicBezTo>
                  <a:cubicBezTo>
                    <a:pt x="8397754" y="6789945"/>
                    <a:pt x="7829607" y="6644529"/>
                    <a:pt x="7689426" y="6744768"/>
                  </a:cubicBezTo>
                  <a:cubicBezTo>
                    <a:pt x="7549245" y="6845007"/>
                    <a:pt x="7802600" y="7181174"/>
                    <a:pt x="7616552" y="7240187"/>
                  </a:cubicBezTo>
                  <a:cubicBezTo>
                    <a:pt x="7430504" y="7299200"/>
                    <a:pt x="7159036" y="7160027"/>
                    <a:pt x="6891069" y="7271311"/>
                  </a:cubicBezTo>
                  <a:cubicBezTo>
                    <a:pt x="6623102" y="7382595"/>
                    <a:pt x="6701659" y="7671343"/>
                    <a:pt x="6540873" y="7805328"/>
                  </a:cubicBezTo>
                  <a:cubicBezTo>
                    <a:pt x="6380087" y="7939313"/>
                    <a:pt x="6036926" y="7787775"/>
                    <a:pt x="5839648" y="7828838"/>
                  </a:cubicBezTo>
                  <a:cubicBezTo>
                    <a:pt x="5642370" y="7869901"/>
                    <a:pt x="5448727" y="8183106"/>
                    <a:pt x="5212688" y="8150255"/>
                  </a:cubicBezTo>
                  <a:cubicBezTo>
                    <a:pt x="4976649" y="8117404"/>
                    <a:pt x="4788203" y="7832642"/>
                    <a:pt x="4510120" y="7878113"/>
                  </a:cubicBezTo>
                  <a:cubicBezTo>
                    <a:pt x="4232037" y="7923584"/>
                    <a:pt x="4098155" y="8217768"/>
                    <a:pt x="3862117" y="8176704"/>
                  </a:cubicBezTo>
                  <a:cubicBezTo>
                    <a:pt x="3626079" y="8135640"/>
                    <a:pt x="3649207" y="7893686"/>
                    <a:pt x="3267307" y="7804192"/>
                  </a:cubicBezTo>
                  <a:cubicBezTo>
                    <a:pt x="2885407" y="7714699"/>
                    <a:pt x="2480189" y="7885805"/>
                    <a:pt x="2264380" y="7762933"/>
                  </a:cubicBezTo>
                  <a:cubicBezTo>
                    <a:pt x="2048571" y="7640061"/>
                    <a:pt x="2230926" y="7393938"/>
                    <a:pt x="2059152" y="7165513"/>
                  </a:cubicBezTo>
                  <a:cubicBezTo>
                    <a:pt x="1887378" y="6937088"/>
                    <a:pt x="1701864" y="7256177"/>
                    <a:pt x="1399541" y="7039466"/>
                  </a:cubicBezTo>
                  <a:cubicBezTo>
                    <a:pt x="1097218" y="6822755"/>
                    <a:pt x="1272490" y="6533137"/>
                    <a:pt x="1107586" y="6304711"/>
                  </a:cubicBezTo>
                  <a:cubicBezTo>
                    <a:pt x="942682" y="6076285"/>
                    <a:pt x="494208" y="6035481"/>
                    <a:pt x="294951" y="5865626"/>
                  </a:cubicBezTo>
                  <a:cubicBezTo>
                    <a:pt x="95694" y="5695771"/>
                    <a:pt x="426569" y="5350080"/>
                    <a:pt x="377410" y="5127633"/>
                  </a:cubicBezTo>
                  <a:cubicBezTo>
                    <a:pt x="328251" y="4905186"/>
                    <a:pt x="-1" y="4677372"/>
                    <a:pt x="-2" y="4530945"/>
                  </a:cubicBezTo>
                  <a:close/>
                </a:path>
              </a:pathLst>
            </a:custGeom>
            <a:gradFill flip="none" rotWithShape="1">
              <a:gsLst>
                <a:gs pos="62000">
                  <a:srgbClr val="FF0000"/>
                </a:gs>
                <a:gs pos="27000">
                  <a:schemeClr val="accent2">
                    <a:lumMod val="40000"/>
                    <a:lumOff val="60000"/>
                  </a:schemeClr>
                </a:gs>
                <a:gs pos="8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Oval 6">
              <a:extLst>
                <a:ext uri="{FF2B5EF4-FFF2-40B4-BE49-F238E27FC236}">
                  <a16:creationId xmlns:a16="http://schemas.microsoft.com/office/drawing/2014/main" id="{180FFB3A-D89B-F445-8626-C6A452BEC310}"/>
                </a:ext>
              </a:extLst>
            </p:cNvPr>
            <p:cNvSpPr/>
            <p:nvPr/>
          </p:nvSpPr>
          <p:spPr>
            <a:xfrm>
              <a:off x="8012551" y="6731335"/>
              <a:ext cx="6064036" cy="5833981"/>
            </a:xfrm>
            <a:custGeom>
              <a:avLst/>
              <a:gdLst>
                <a:gd name="connsiteX0" fmla="*/ 0 w 8229600"/>
                <a:gd name="connsiteY0" fmla="*/ 4495800 h 8991600"/>
                <a:gd name="connsiteX1" fmla="*/ 4114800 w 8229600"/>
                <a:gd name="connsiteY1" fmla="*/ 0 h 8991600"/>
                <a:gd name="connsiteX2" fmla="*/ 8229600 w 8229600"/>
                <a:gd name="connsiteY2" fmla="*/ 4495800 h 8991600"/>
                <a:gd name="connsiteX3" fmla="*/ 4114800 w 8229600"/>
                <a:gd name="connsiteY3" fmla="*/ 8991600 h 8991600"/>
                <a:gd name="connsiteX4" fmla="*/ 0 w 8229600"/>
                <a:gd name="connsiteY4" fmla="*/ 4495800 h 8991600"/>
                <a:gd name="connsiteX0" fmla="*/ 0 w 8585200"/>
                <a:gd name="connsiteY0" fmla="*/ 4502675 h 9003193"/>
                <a:gd name="connsiteX1" fmla="*/ 4114800 w 8585200"/>
                <a:gd name="connsiteY1" fmla="*/ 6875 h 9003193"/>
                <a:gd name="connsiteX2" fmla="*/ 8585200 w 8585200"/>
                <a:gd name="connsiteY2" fmla="*/ 3791475 h 9003193"/>
                <a:gd name="connsiteX3" fmla="*/ 4114800 w 8585200"/>
                <a:gd name="connsiteY3" fmla="*/ 8998475 h 9003193"/>
                <a:gd name="connsiteX4" fmla="*/ 0 w 8585200"/>
                <a:gd name="connsiteY4" fmla="*/ 4502675 h 9003193"/>
                <a:gd name="connsiteX0" fmla="*/ 177 w 8585377"/>
                <a:gd name="connsiteY0" fmla="*/ 4502675 h 8240574"/>
                <a:gd name="connsiteX1" fmla="*/ 4114977 w 8585377"/>
                <a:gd name="connsiteY1" fmla="*/ 6875 h 8240574"/>
                <a:gd name="connsiteX2" fmla="*/ 8585377 w 8585377"/>
                <a:gd name="connsiteY2" fmla="*/ 3791475 h 8240574"/>
                <a:gd name="connsiteX3" fmla="*/ 4267377 w 8585377"/>
                <a:gd name="connsiteY3" fmla="*/ 8236475 h 8240574"/>
                <a:gd name="connsiteX4" fmla="*/ 177 w 8585377"/>
                <a:gd name="connsiteY4" fmla="*/ 4502675 h 8240574"/>
                <a:gd name="connsiteX0" fmla="*/ 177 w 8585377"/>
                <a:gd name="connsiteY0" fmla="*/ 4502675 h 8247751"/>
                <a:gd name="connsiteX1" fmla="*/ 4114977 w 8585377"/>
                <a:gd name="connsiteY1" fmla="*/ 6875 h 8247751"/>
                <a:gd name="connsiteX2" fmla="*/ 8585377 w 8585377"/>
                <a:gd name="connsiteY2" fmla="*/ 3791475 h 8247751"/>
                <a:gd name="connsiteX3" fmla="*/ 4267377 w 8585377"/>
                <a:gd name="connsiteY3" fmla="*/ 8236475 h 8247751"/>
                <a:gd name="connsiteX4" fmla="*/ 177 w 8585377"/>
                <a:gd name="connsiteY4" fmla="*/ 4502675 h 8247751"/>
                <a:gd name="connsiteX0" fmla="*/ 59058 w 8644258"/>
                <a:gd name="connsiteY0" fmla="*/ 4502675 h 8247751"/>
                <a:gd name="connsiteX1" fmla="*/ 4173858 w 8644258"/>
                <a:gd name="connsiteY1" fmla="*/ 6875 h 8247751"/>
                <a:gd name="connsiteX2" fmla="*/ 8644258 w 8644258"/>
                <a:gd name="connsiteY2" fmla="*/ 3791475 h 8247751"/>
                <a:gd name="connsiteX3" fmla="*/ 4326258 w 8644258"/>
                <a:gd name="connsiteY3" fmla="*/ 8236475 h 8247751"/>
                <a:gd name="connsiteX4" fmla="*/ 59058 w 8644258"/>
                <a:gd name="connsiteY4" fmla="*/ 4502675 h 8247751"/>
                <a:gd name="connsiteX0" fmla="*/ 125166 w 8710366"/>
                <a:gd name="connsiteY0" fmla="*/ 4516865 h 8261941"/>
                <a:gd name="connsiteX1" fmla="*/ 4239966 w 8710366"/>
                <a:gd name="connsiteY1" fmla="*/ 21065 h 8261941"/>
                <a:gd name="connsiteX2" fmla="*/ 8710366 w 8710366"/>
                <a:gd name="connsiteY2" fmla="*/ 3805665 h 8261941"/>
                <a:gd name="connsiteX3" fmla="*/ 4392366 w 8710366"/>
                <a:gd name="connsiteY3" fmla="*/ 8250665 h 8261941"/>
                <a:gd name="connsiteX4" fmla="*/ 125166 w 8710366"/>
                <a:gd name="connsiteY4" fmla="*/ 4516865 h 8261941"/>
                <a:gd name="connsiteX0" fmla="*/ 56752 w 8641952"/>
                <a:gd name="connsiteY0" fmla="*/ 4586198 h 8331274"/>
                <a:gd name="connsiteX1" fmla="*/ 4171552 w 8641952"/>
                <a:gd name="connsiteY1" fmla="*/ 90398 h 8331274"/>
                <a:gd name="connsiteX2" fmla="*/ 8641952 w 8641952"/>
                <a:gd name="connsiteY2" fmla="*/ 3874998 h 8331274"/>
                <a:gd name="connsiteX3" fmla="*/ 4323952 w 8641952"/>
                <a:gd name="connsiteY3" fmla="*/ 8319998 h 8331274"/>
                <a:gd name="connsiteX4" fmla="*/ 56752 w 8641952"/>
                <a:gd name="connsiteY4" fmla="*/ 4586198 h 8331274"/>
                <a:gd name="connsiteX0" fmla="*/ 59058 w 8644258"/>
                <a:gd name="connsiteY0" fmla="*/ 4524349 h 8292956"/>
                <a:gd name="connsiteX1" fmla="*/ 4173858 w 8644258"/>
                <a:gd name="connsiteY1" fmla="*/ 28549 h 8292956"/>
                <a:gd name="connsiteX2" fmla="*/ 8644258 w 8644258"/>
                <a:gd name="connsiteY2" fmla="*/ 3254349 h 8292956"/>
                <a:gd name="connsiteX3" fmla="*/ 4326258 w 8644258"/>
                <a:gd name="connsiteY3" fmla="*/ 8258149 h 8292956"/>
                <a:gd name="connsiteX4" fmla="*/ 59058 w 8644258"/>
                <a:gd name="connsiteY4" fmla="*/ 4524349 h 8292956"/>
                <a:gd name="connsiteX0" fmla="*/ 59058 w 8797541"/>
                <a:gd name="connsiteY0" fmla="*/ 4524349 h 8292956"/>
                <a:gd name="connsiteX1" fmla="*/ 4173858 w 8797541"/>
                <a:gd name="connsiteY1" fmla="*/ 28549 h 8292956"/>
                <a:gd name="connsiteX2" fmla="*/ 8644258 w 8797541"/>
                <a:gd name="connsiteY2" fmla="*/ 3254349 h 8292956"/>
                <a:gd name="connsiteX3" fmla="*/ 4326258 w 8797541"/>
                <a:gd name="connsiteY3" fmla="*/ 8258149 h 8292956"/>
                <a:gd name="connsiteX4" fmla="*/ 59058 w 8797541"/>
                <a:gd name="connsiteY4" fmla="*/ 4524349 h 82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7541" h="8292956">
                  <a:moveTo>
                    <a:pt x="59058" y="4524349"/>
                  </a:moveTo>
                  <a:cubicBezTo>
                    <a:pt x="-474342" y="1273149"/>
                    <a:pt x="2742991" y="240216"/>
                    <a:pt x="4173858" y="28549"/>
                  </a:cubicBezTo>
                  <a:cubicBezTo>
                    <a:pt x="5604725" y="-183118"/>
                    <a:pt x="8644258" y="771387"/>
                    <a:pt x="8644258" y="3254349"/>
                  </a:cubicBezTo>
                  <a:cubicBezTo>
                    <a:pt x="9609458" y="6397711"/>
                    <a:pt x="5757125" y="8046482"/>
                    <a:pt x="4326258" y="8258149"/>
                  </a:cubicBezTo>
                  <a:cubicBezTo>
                    <a:pt x="2895391" y="8469816"/>
                    <a:pt x="592458" y="7775549"/>
                    <a:pt x="59058" y="4524349"/>
                  </a:cubicBezTo>
                  <a:close/>
                </a:path>
              </a:pathLst>
            </a:custGeom>
            <a:gradFill flip="none" rotWithShape="1">
              <a:gsLst>
                <a:gs pos="41000">
                  <a:srgbClr val="FF0000"/>
                </a:gs>
                <a:gs pos="11000">
                  <a:srgbClr val="FB9476"/>
                </a:gs>
                <a:gs pos="69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F090F0-08EE-344D-A013-811985C4F793}"/>
              </a:ext>
            </a:extLst>
          </p:cNvPr>
          <p:cNvGrpSpPr/>
          <p:nvPr/>
        </p:nvGrpSpPr>
        <p:grpSpPr>
          <a:xfrm rot="3924876">
            <a:off x="6240300" y="3959203"/>
            <a:ext cx="201013" cy="381455"/>
            <a:chOff x="23816242" y="19888200"/>
            <a:chExt cx="1595598" cy="282708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9D4787E-520C-E144-B64A-523298ECF76C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D72E815-D98F-C24D-B351-7039F02FE1FF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Rounded Rectangle 22">
              <a:extLst>
                <a:ext uri="{FF2B5EF4-FFF2-40B4-BE49-F238E27FC236}">
                  <a16:creationId xmlns:a16="http://schemas.microsoft.com/office/drawing/2014/main" id="{8EC4DA13-3DCF-1A4A-B820-757A2CFC1288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5C0EE64-DC94-DF4B-9111-81104874655D}"/>
              </a:ext>
            </a:extLst>
          </p:cNvPr>
          <p:cNvGrpSpPr/>
          <p:nvPr/>
        </p:nvGrpSpPr>
        <p:grpSpPr>
          <a:xfrm rot="968676">
            <a:off x="4197611" y="1138230"/>
            <a:ext cx="201013" cy="381455"/>
            <a:chOff x="23816242" y="19888200"/>
            <a:chExt cx="1595598" cy="282708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3A612D4-AD9D-F244-8555-A4505CDC57A7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47E6DB1-6788-604E-A302-CD32CB2E800A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22">
              <a:extLst>
                <a:ext uri="{FF2B5EF4-FFF2-40B4-BE49-F238E27FC236}">
                  <a16:creationId xmlns:a16="http://schemas.microsoft.com/office/drawing/2014/main" id="{2A702E27-BB23-3749-B22F-CDB80351DA36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1AA3227-453D-444D-B188-9A8184D72792}"/>
              </a:ext>
            </a:extLst>
          </p:cNvPr>
          <p:cNvGrpSpPr/>
          <p:nvPr/>
        </p:nvGrpSpPr>
        <p:grpSpPr>
          <a:xfrm rot="1357381">
            <a:off x="4957308" y="1903121"/>
            <a:ext cx="201013" cy="381455"/>
            <a:chOff x="23816242" y="19888200"/>
            <a:chExt cx="1595598" cy="2827089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12F8C98-625D-C447-A63C-D9C511792817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6CF443F-944B-0246-91A1-A9B9797E47C9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Rounded Rectangle 22">
              <a:extLst>
                <a:ext uri="{FF2B5EF4-FFF2-40B4-BE49-F238E27FC236}">
                  <a16:creationId xmlns:a16="http://schemas.microsoft.com/office/drawing/2014/main" id="{C5429731-622B-824A-A909-7F95A285DDCE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F7301B6-E057-894C-BBBD-7FB1C792B740}"/>
              </a:ext>
            </a:extLst>
          </p:cNvPr>
          <p:cNvGrpSpPr/>
          <p:nvPr/>
        </p:nvGrpSpPr>
        <p:grpSpPr>
          <a:xfrm rot="1357381">
            <a:off x="3915438" y="2387396"/>
            <a:ext cx="201013" cy="381455"/>
            <a:chOff x="23816242" y="19888200"/>
            <a:chExt cx="1595598" cy="282708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137CD7F-199D-7B48-B72D-C2C927E53FAD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D9B029A-2732-F842-98DA-7C470A68AA87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Rounded Rectangle 22">
              <a:extLst>
                <a:ext uri="{FF2B5EF4-FFF2-40B4-BE49-F238E27FC236}">
                  <a16:creationId xmlns:a16="http://schemas.microsoft.com/office/drawing/2014/main" id="{96E42BC0-EC60-8D41-B90E-22A13D073224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2ABD6B1-905D-D843-BB3D-40E1277D5869}"/>
              </a:ext>
            </a:extLst>
          </p:cNvPr>
          <p:cNvGrpSpPr/>
          <p:nvPr/>
        </p:nvGrpSpPr>
        <p:grpSpPr>
          <a:xfrm rot="1357381">
            <a:off x="4529920" y="3567169"/>
            <a:ext cx="201013" cy="381455"/>
            <a:chOff x="23816242" y="19888200"/>
            <a:chExt cx="1595598" cy="2827089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220EF0B-0E21-E344-B59C-EA15D531AE49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268326A-AAE3-AA4B-BFC6-FD1683011D99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Rounded Rectangle 22">
              <a:extLst>
                <a:ext uri="{FF2B5EF4-FFF2-40B4-BE49-F238E27FC236}">
                  <a16:creationId xmlns:a16="http://schemas.microsoft.com/office/drawing/2014/main" id="{E079087F-9115-0245-8188-B2DDB9B29F64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045CF9C-9937-3541-97EC-AA8FB2FEA40E}"/>
              </a:ext>
            </a:extLst>
          </p:cNvPr>
          <p:cNvGrpSpPr/>
          <p:nvPr/>
        </p:nvGrpSpPr>
        <p:grpSpPr>
          <a:xfrm rot="1357381">
            <a:off x="4580490" y="4417877"/>
            <a:ext cx="201013" cy="381455"/>
            <a:chOff x="23816242" y="19888200"/>
            <a:chExt cx="1595598" cy="2827089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63EABFD-16EA-3343-ACC0-C51E8650558B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2AA1A03-496C-244D-90DB-D4BA4FB3B01C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Rounded Rectangle 22">
              <a:extLst>
                <a:ext uri="{FF2B5EF4-FFF2-40B4-BE49-F238E27FC236}">
                  <a16:creationId xmlns:a16="http://schemas.microsoft.com/office/drawing/2014/main" id="{3C122F74-A75E-3E45-BE3B-7E0D3E070957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2595C-C4CE-B64C-859C-FC9D7E323FC9}"/>
              </a:ext>
            </a:extLst>
          </p:cNvPr>
          <p:cNvGrpSpPr/>
          <p:nvPr/>
        </p:nvGrpSpPr>
        <p:grpSpPr>
          <a:xfrm>
            <a:off x="3119488" y="2891487"/>
            <a:ext cx="201013" cy="381455"/>
            <a:chOff x="23816242" y="19888200"/>
            <a:chExt cx="1595598" cy="282708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EFF2F37-883F-4942-A1E3-FC76C346402B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51E46D0-70B9-6C46-9865-17973F68C9DE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22">
              <a:extLst>
                <a:ext uri="{FF2B5EF4-FFF2-40B4-BE49-F238E27FC236}">
                  <a16:creationId xmlns:a16="http://schemas.microsoft.com/office/drawing/2014/main" id="{A03D95CC-6C0B-2143-9523-3EE09BA1C7C4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0E72B93-6C99-8846-9981-1577860D4E01}"/>
              </a:ext>
            </a:extLst>
          </p:cNvPr>
          <p:cNvGrpSpPr/>
          <p:nvPr/>
        </p:nvGrpSpPr>
        <p:grpSpPr>
          <a:xfrm>
            <a:off x="3018057" y="1488022"/>
            <a:ext cx="201013" cy="381455"/>
            <a:chOff x="23816242" y="19888200"/>
            <a:chExt cx="1595598" cy="282708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B33B90C-B821-F844-BA9E-4C89AB8B869D}"/>
                </a:ext>
              </a:extLst>
            </p:cNvPr>
            <p:cNvSpPr/>
            <p:nvPr/>
          </p:nvSpPr>
          <p:spPr>
            <a:xfrm>
              <a:off x="24985057" y="21705488"/>
              <a:ext cx="110264" cy="100980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D367011-DE25-0F4A-B1BE-2716DF2753E6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Rounded Rectangle 22">
              <a:extLst>
                <a:ext uri="{FF2B5EF4-FFF2-40B4-BE49-F238E27FC236}">
                  <a16:creationId xmlns:a16="http://schemas.microsoft.com/office/drawing/2014/main" id="{F93EA6ED-99A9-C94F-9578-2D19C1188F46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30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A6A84D1-BED5-DB49-8332-58DA8CDCD478}"/>
              </a:ext>
            </a:extLst>
          </p:cNvPr>
          <p:cNvGrpSpPr/>
          <p:nvPr/>
        </p:nvGrpSpPr>
        <p:grpSpPr>
          <a:xfrm rot="1556324">
            <a:off x="7387431" y="-997651"/>
            <a:ext cx="5923338" cy="6086706"/>
            <a:chOff x="5475629" y="-10272132"/>
            <a:chExt cx="19413732" cy="20328874"/>
          </a:xfrm>
        </p:grpSpPr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2C7B60C1-F843-BD47-9030-751C3C7AA692}"/>
                </a:ext>
              </a:extLst>
            </p:cNvPr>
            <p:cNvSpPr/>
            <p:nvPr/>
          </p:nvSpPr>
          <p:spPr>
            <a:xfrm>
              <a:off x="5475629" y="-10272132"/>
              <a:ext cx="19413732" cy="20328874"/>
            </a:xfrm>
            <a:custGeom>
              <a:avLst/>
              <a:gdLst>
                <a:gd name="connsiteX0" fmla="*/ 0 w 4876800"/>
                <a:gd name="connsiteY0" fmla="*/ 2362200 h 4724400"/>
                <a:gd name="connsiteX1" fmla="*/ 2438400 w 4876800"/>
                <a:gd name="connsiteY1" fmla="*/ 0 h 4724400"/>
                <a:gd name="connsiteX2" fmla="*/ 4876800 w 4876800"/>
                <a:gd name="connsiteY2" fmla="*/ 2362200 h 4724400"/>
                <a:gd name="connsiteX3" fmla="*/ 2438400 w 4876800"/>
                <a:gd name="connsiteY3" fmla="*/ 4724400 h 4724400"/>
                <a:gd name="connsiteX4" fmla="*/ 0 w 4876800"/>
                <a:gd name="connsiteY4" fmla="*/ 2362200 h 4724400"/>
                <a:gd name="connsiteX0" fmla="*/ 33792 w 5004723"/>
                <a:gd name="connsiteY0" fmla="*/ 4191000 h 6553200"/>
                <a:gd name="connsiteX1" fmla="*/ 4072392 w 5004723"/>
                <a:gd name="connsiteY1" fmla="*/ 0 h 6553200"/>
                <a:gd name="connsiteX2" fmla="*/ 4910592 w 5004723"/>
                <a:gd name="connsiteY2" fmla="*/ 4191000 h 6553200"/>
                <a:gd name="connsiteX3" fmla="*/ 2472192 w 5004723"/>
                <a:gd name="connsiteY3" fmla="*/ 6553200 h 6553200"/>
                <a:gd name="connsiteX4" fmla="*/ 33792 w 5004723"/>
                <a:gd name="connsiteY4" fmla="*/ 4191000 h 6553200"/>
                <a:gd name="connsiteX0" fmla="*/ 31393 w 7346593"/>
                <a:gd name="connsiteY0" fmla="*/ 4258252 h 6670314"/>
                <a:gd name="connsiteX1" fmla="*/ 4069993 w 7346593"/>
                <a:gd name="connsiteY1" fmla="*/ 67252 h 6670314"/>
                <a:gd name="connsiteX2" fmla="*/ 7346593 w 7346593"/>
                <a:gd name="connsiteY2" fmla="*/ 2124652 h 6670314"/>
                <a:gd name="connsiteX3" fmla="*/ 2469793 w 7346593"/>
                <a:gd name="connsiteY3" fmla="*/ 6620452 h 6670314"/>
                <a:gd name="connsiteX4" fmla="*/ 31393 w 7346593"/>
                <a:gd name="connsiteY4" fmla="*/ 4258252 h 6670314"/>
                <a:gd name="connsiteX0" fmla="*/ 38178 w 7452909"/>
                <a:gd name="connsiteY0" fmla="*/ 4258252 h 7759062"/>
                <a:gd name="connsiteX1" fmla="*/ 4076778 w 7452909"/>
                <a:gd name="connsiteY1" fmla="*/ 67252 h 7759062"/>
                <a:gd name="connsiteX2" fmla="*/ 7353378 w 7452909"/>
                <a:gd name="connsiteY2" fmla="*/ 2124652 h 7759062"/>
                <a:gd name="connsiteX3" fmla="*/ 6629478 w 7452909"/>
                <a:gd name="connsiteY3" fmla="*/ 7725352 h 7759062"/>
                <a:gd name="connsiteX4" fmla="*/ 38178 w 7452909"/>
                <a:gd name="connsiteY4" fmla="*/ 4258252 h 7759062"/>
                <a:gd name="connsiteX0" fmla="*/ 30222 w 7348514"/>
                <a:gd name="connsiteY0" fmla="*/ 4258252 h 8933370"/>
                <a:gd name="connsiteX1" fmla="*/ 4068822 w 7348514"/>
                <a:gd name="connsiteY1" fmla="*/ 67252 h 8933370"/>
                <a:gd name="connsiteX2" fmla="*/ 7345422 w 7348514"/>
                <a:gd name="connsiteY2" fmla="*/ 2124652 h 8933370"/>
                <a:gd name="connsiteX3" fmla="*/ 6621522 w 7348514"/>
                <a:gd name="connsiteY3" fmla="*/ 7725352 h 8933370"/>
                <a:gd name="connsiteX4" fmla="*/ 2451688 w 7348514"/>
                <a:gd name="connsiteY4" fmla="*/ 8677852 h 8933370"/>
                <a:gd name="connsiteX5" fmla="*/ 30222 w 7348514"/>
                <a:gd name="connsiteY5" fmla="*/ 4258252 h 8933370"/>
                <a:gd name="connsiteX0" fmla="*/ 12561 w 9883553"/>
                <a:gd name="connsiteY0" fmla="*/ 6591676 h 9056994"/>
                <a:gd name="connsiteX1" fmla="*/ 6603861 w 9883553"/>
                <a:gd name="connsiteY1" fmla="*/ 190876 h 9056994"/>
                <a:gd name="connsiteX2" fmla="*/ 9880461 w 9883553"/>
                <a:gd name="connsiteY2" fmla="*/ 2248276 h 9056994"/>
                <a:gd name="connsiteX3" fmla="*/ 9156561 w 9883553"/>
                <a:gd name="connsiteY3" fmla="*/ 7848976 h 9056994"/>
                <a:gd name="connsiteX4" fmla="*/ 4986727 w 9883553"/>
                <a:gd name="connsiteY4" fmla="*/ 8801476 h 9056994"/>
                <a:gd name="connsiteX5" fmla="*/ 12561 w 9883553"/>
                <a:gd name="connsiteY5" fmla="*/ 6591676 h 9056994"/>
                <a:gd name="connsiteX0" fmla="*/ 291350 w 10162342"/>
                <a:gd name="connsiteY0" fmla="*/ 6634144 h 9099462"/>
                <a:gd name="connsiteX1" fmla="*/ 1265017 w 10162342"/>
                <a:gd name="connsiteY1" fmla="*/ 766744 h 9099462"/>
                <a:gd name="connsiteX2" fmla="*/ 6882650 w 10162342"/>
                <a:gd name="connsiteY2" fmla="*/ 233344 h 9099462"/>
                <a:gd name="connsiteX3" fmla="*/ 10159250 w 10162342"/>
                <a:gd name="connsiteY3" fmla="*/ 2290744 h 9099462"/>
                <a:gd name="connsiteX4" fmla="*/ 9435350 w 10162342"/>
                <a:gd name="connsiteY4" fmla="*/ 7891444 h 9099462"/>
                <a:gd name="connsiteX5" fmla="*/ 5265516 w 10162342"/>
                <a:gd name="connsiteY5" fmla="*/ 8843944 h 9099462"/>
                <a:gd name="connsiteX6" fmla="*/ 291350 w 10162342"/>
                <a:gd name="connsiteY6" fmla="*/ 6634144 h 9099462"/>
                <a:gd name="connsiteX0" fmla="*/ 291350 w 10162342"/>
                <a:gd name="connsiteY0" fmla="*/ 6428088 h 8893406"/>
                <a:gd name="connsiteX1" fmla="*/ 1265017 w 10162342"/>
                <a:gd name="connsiteY1" fmla="*/ 560688 h 8893406"/>
                <a:gd name="connsiteX2" fmla="*/ 4694017 w 10162342"/>
                <a:gd name="connsiteY2" fmla="*/ 3303888 h 8893406"/>
                <a:gd name="connsiteX3" fmla="*/ 6882650 w 10162342"/>
                <a:gd name="connsiteY3" fmla="*/ 27288 h 8893406"/>
                <a:gd name="connsiteX4" fmla="*/ 10159250 w 10162342"/>
                <a:gd name="connsiteY4" fmla="*/ 2084688 h 8893406"/>
                <a:gd name="connsiteX5" fmla="*/ 9435350 w 10162342"/>
                <a:gd name="connsiteY5" fmla="*/ 7685388 h 8893406"/>
                <a:gd name="connsiteX6" fmla="*/ 5265516 w 10162342"/>
                <a:gd name="connsiteY6" fmla="*/ 8637888 h 8893406"/>
                <a:gd name="connsiteX7" fmla="*/ 291350 w 10162342"/>
                <a:gd name="connsiteY7" fmla="*/ 6428088 h 8893406"/>
                <a:gd name="connsiteX0" fmla="*/ 291350 w 10186231"/>
                <a:gd name="connsiteY0" fmla="*/ 6400810 h 8866128"/>
                <a:gd name="connsiteX1" fmla="*/ 1265017 w 10186231"/>
                <a:gd name="connsiteY1" fmla="*/ 533410 h 8866128"/>
                <a:gd name="connsiteX2" fmla="*/ 4694017 w 10186231"/>
                <a:gd name="connsiteY2" fmla="*/ 3276610 h 8866128"/>
                <a:gd name="connsiteX3" fmla="*/ 6882650 w 10186231"/>
                <a:gd name="connsiteY3" fmla="*/ 10 h 8866128"/>
                <a:gd name="connsiteX4" fmla="*/ 5646517 w 10186231"/>
                <a:gd name="connsiteY4" fmla="*/ 3314710 h 8866128"/>
                <a:gd name="connsiteX5" fmla="*/ 10159250 w 10186231"/>
                <a:gd name="connsiteY5" fmla="*/ 2057410 h 8866128"/>
                <a:gd name="connsiteX6" fmla="*/ 9435350 w 10186231"/>
                <a:gd name="connsiteY6" fmla="*/ 7658110 h 8866128"/>
                <a:gd name="connsiteX7" fmla="*/ 5265516 w 10186231"/>
                <a:gd name="connsiteY7" fmla="*/ 8610610 h 8866128"/>
                <a:gd name="connsiteX8" fmla="*/ 291350 w 10186231"/>
                <a:gd name="connsiteY8" fmla="*/ 6400810 h 8866128"/>
                <a:gd name="connsiteX0" fmla="*/ 291350 w 10243114"/>
                <a:gd name="connsiteY0" fmla="*/ 6400810 h 8866128"/>
                <a:gd name="connsiteX1" fmla="*/ 1265017 w 10243114"/>
                <a:gd name="connsiteY1" fmla="*/ 533410 h 8866128"/>
                <a:gd name="connsiteX2" fmla="*/ 4694017 w 10243114"/>
                <a:gd name="connsiteY2" fmla="*/ 3276610 h 8866128"/>
                <a:gd name="connsiteX3" fmla="*/ 6882650 w 10243114"/>
                <a:gd name="connsiteY3" fmla="*/ 10 h 8866128"/>
                <a:gd name="connsiteX4" fmla="*/ 5646517 w 10243114"/>
                <a:gd name="connsiteY4" fmla="*/ 3314710 h 8866128"/>
                <a:gd name="connsiteX5" fmla="*/ 8199217 w 10243114"/>
                <a:gd name="connsiteY5" fmla="*/ 3962410 h 8866128"/>
                <a:gd name="connsiteX6" fmla="*/ 10159250 w 10243114"/>
                <a:gd name="connsiteY6" fmla="*/ 2057410 h 8866128"/>
                <a:gd name="connsiteX7" fmla="*/ 9435350 w 10243114"/>
                <a:gd name="connsiteY7" fmla="*/ 7658110 h 8866128"/>
                <a:gd name="connsiteX8" fmla="*/ 5265516 w 10243114"/>
                <a:gd name="connsiteY8" fmla="*/ 8610610 h 8866128"/>
                <a:gd name="connsiteX9" fmla="*/ 291350 w 10243114"/>
                <a:gd name="connsiteY9" fmla="*/ 6400810 h 8866128"/>
                <a:gd name="connsiteX0" fmla="*/ 291350 w 10181680"/>
                <a:gd name="connsiteY0" fmla="*/ 6400810 h 8787964"/>
                <a:gd name="connsiteX1" fmla="*/ 1265017 w 10181680"/>
                <a:gd name="connsiteY1" fmla="*/ 533410 h 8787964"/>
                <a:gd name="connsiteX2" fmla="*/ 4694017 w 10181680"/>
                <a:gd name="connsiteY2" fmla="*/ 3276610 h 8787964"/>
                <a:gd name="connsiteX3" fmla="*/ 6882650 w 10181680"/>
                <a:gd name="connsiteY3" fmla="*/ 10 h 8787964"/>
                <a:gd name="connsiteX4" fmla="*/ 5646517 w 10181680"/>
                <a:gd name="connsiteY4" fmla="*/ 3314710 h 8787964"/>
                <a:gd name="connsiteX5" fmla="*/ 8199217 w 10181680"/>
                <a:gd name="connsiteY5" fmla="*/ 3962410 h 8787964"/>
                <a:gd name="connsiteX6" fmla="*/ 10159250 w 10181680"/>
                <a:gd name="connsiteY6" fmla="*/ 2057410 h 8787964"/>
                <a:gd name="connsiteX7" fmla="*/ 7322916 w 10181680"/>
                <a:gd name="connsiteY7" fmla="*/ 5257810 h 8787964"/>
                <a:gd name="connsiteX8" fmla="*/ 9435350 w 10181680"/>
                <a:gd name="connsiteY8" fmla="*/ 7658110 h 8787964"/>
                <a:gd name="connsiteX9" fmla="*/ 5265516 w 10181680"/>
                <a:gd name="connsiteY9" fmla="*/ 8610610 h 8787964"/>
                <a:gd name="connsiteX10" fmla="*/ 291350 w 10181680"/>
                <a:gd name="connsiteY10" fmla="*/ 6400810 h 8787964"/>
                <a:gd name="connsiteX0" fmla="*/ 291350 w 10169834"/>
                <a:gd name="connsiteY0" fmla="*/ 6400810 h 8787964"/>
                <a:gd name="connsiteX1" fmla="*/ 1265017 w 10169834"/>
                <a:gd name="connsiteY1" fmla="*/ 533410 h 8787964"/>
                <a:gd name="connsiteX2" fmla="*/ 4694017 w 10169834"/>
                <a:gd name="connsiteY2" fmla="*/ 3276610 h 8787964"/>
                <a:gd name="connsiteX3" fmla="*/ 6882650 w 10169834"/>
                <a:gd name="connsiteY3" fmla="*/ 10 h 8787964"/>
                <a:gd name="connsiteX4" fmla="*/ 5646517 w 10169834"/>
                <a:gd name="connsiteY4" fmla="*/ 3314710 h 8787964"/>
                <a:gd name="connsiteX5" fmla="*/ 8199217 w 10169834"/>
                <a:gd name="connsiteY5" fmla="*/ 3962410 h 8787964"/>
                <a:gd name="connsiteX6" fmla="*/ 10159250 w 10169834"/>
                <a:gd name="connsiteY6" fmla="*/ 2057410 h 8787964"/>
                <a:gd name="connsiteX7" fmla="*/ 9418416 w 10169834"/>
                <a:gd name="connsiteY7" fmla="*/ 4076710 h 8787964"/>
                <a:gd name="connsiteX8" fmla="*/ 7322916 w 10169834"/>
                <a:gd name="connsiteY8" fmla="*/ 5257810 h 8787964"/>
                <a:gd name="connsiteX9" fmla="*/ 9435350 w 10169834"/>
                <a:gd name="connsiteY9" fmla="*/ 7658110 h 8787964"/>
                <a:gd name="connsiteX10" fmla="*/ 5265516 w 10169834"/>
                <a:gd name="connsiteY10" fmla="*/ 8610610 h 8787964"/>
                <a:gd name="connsiteX11" fmla="*/ 291350 w 10169834"/>
                <a:gd name="connsiteY11" fmla="*/ 6400810 h 8787964"/>
                <a:gd name="connsiteX0" fmla="*/ 291350 w 10169834"/>
                <a:gd name="connsiteY0" fmla="*/ 6400810 h 8766146"/>
                <a:gd name="connsiteX1" fmla="*/ 1265017 w 10169834"/>
                <a:gd name="connsiteY1" fmla="*/ 533410 h 8766146"/>
                <a:gd name="connsiteX2" fmla="*/ 4694017 w 10169834"/>
                <a:gd name="connsiteY2" fmla="*/ 3276610 h 8766146"/>
                <a:gd name="connsiteX3" fmla="*/ 6882650 w 10169834"/>
                <a:gd name="connsiteY3" fmla="*/ 10 h 8766146"/>
                <a:gd name="connsiteX4" fmla="*/ 5646517 w 10169834"/>
                <a:gd name="connsiteY4" fmla="*/ 3314710 h 8766146"/>
                <a:gd name="connsiteX5" fmla="*/ 8199217 w 10169834"/>
                <a:gd name="connsiteY5" fmla="*/ 3962410 h 8766146"/>
                <a:gd name="connsiteX6" fmla="*/ 10159250 w 10169834"/>
                <a:gd name="connsiteY6" fmla="*/ 2057410 h 8766146"/>
                <a:gd name="connsiteX7" fmla="*/ 9418416 w 10169834"/>
                <a:gd name="connsiteY7" fmla="*/ 4076710 h 8766146"/>
                <a:gd name="connsiteX8" fmla="*/ 7322916 w 10169834"/>
                <a:gd name="connsiteY8" fmla="*/ 5257810 h 8766146"/>
                <a:gd name="connsiteX9" fmla="*/ 8046816 w 10169834"/>
                <a:gd name="connsiteY9" fmla="*/ 6591310 h 8766146"/>
                <a:gd name="connsiteX10" fmla="*/ 9435350 w 10169834"/>
                <a:gd name="connsiteY10" fmla="*/ 7658110 h 8766146"/>
                <a:gd name="connsiteX11" fmla="*/ 5265516 w 10169834"/>
                <a:gd name="connsiteY11" fmla="*/ 8610610 h 8766146"/>
                <a:gd name="connsiteX12" fmla="*/ 291350 w 10169834"/>
                <a:gd name="connsiteY12" fmla="*/ 6400810 h 8766146"/>
                <a:gd name="connsiteX0" fmla="*/ 291350 w 10169834"/>
                <a:gd name="connsiteY0" fmla="*/ 6400810 h 8635829"/>
                <a:gd name="connsiteX1" fmla="*/ 1265017 w 10169834"/>
                <a:gd name="connsiteY1" fmla="*/ 533410 h 8635829"/>
                <a:gd name="connsiteX2" fmla="*/ 4694017 w 10169834"/>
                <a:gd name="connsiteY2" fmla="*/ 3276610 h 8635829"/>
                <a:gd name="connsiteX3" fmla="*/ 6882650 w 10169834"/>
                <a:gd name="connsiteY3" fmla="*/ 10 h 8635829"/>
                <a:gd name="connsiteX4" fmla="*/ 5646517 w 10169834"/>
                <a:gd name="connsiteY4" fmla="*/ 3314710 h 8635829"/>
                <a:gd name="connsiteX5" fmla="*/ 8199217 w 10169834"/>
                <a:gd name="connsiteY5" fmla="*/ 3962410 h 8635829"/>
                <a:gd name="connsiteX6" fmla="*/ 10159250 w 10169834"/>
                <a:gd name="connsiteY6" fmla="*/ 2057410 h 8635829"/>
                <a:gd name="connsiteX7" fmla="*/ 9418416 w 10169834"/>
                <a:gd name="connsiteY7" fmla="*/ 4076710 h 8635829"/>
                <a:gd name="connsiteX8" fmla="*/ 7322916 w 10169834"/>
                <a:gd name="connsiteY8" fmla="*/ 5257810 h 8635829"/>
                <a:gd name="connsiteX9" fmla="*/ 8046816 w 10169834"/>
                <a:gd name="connsiteY9" fmla="*/ 6591310 h 8635829"/>
                <a:gd name="connsiteX10" fmla="*/ 9435350 w 10169834"/>
                <a:gd name="connsiteY10" fmla="*/ 7658110 h 8635829"/>
                <a:gd name="connsiteX11" fmla="*/ 5151216 w 10169834"/>
                <a:gd name="connsiteY11" fmla="*/ 5410210 h 8635829"/>
                <a:gd name="connsiteX12" fmla="*/ 5265516 w 10169834"/>
                <a:gd name="connsiteY12" fmla="*/ 8610610 h 8635829"/>
                <a:gd name="connsiteX13" fmla="*/ 291350 w 10169834"/>
                <a:gd name="connsiteY13" fmla="*/ 6400810 h 8635829"/>
                <a:gd name="connsiteX0" fmla="*/ 174090 w 10052574"/>
                <a:gd name="connsiteY0" fmla="*/ 6400810 h 8633706"/>
                <a:gd name="connsiteX1" fmla="*/ 1147757 w 10052574"/>
                <a:gd name="connsiteY1" fmla="*/ 533410 h 8633706"/>
                <a:gd name="connsiteX2" fmla="*/ 4576757 w 10052574"/>
                <a:gd name="connsiteY2" fmla="*/ 3276610 h 8633706"/>
                <a:gd name="connsiteX3" fmla="*/ 6765390 w 10052574"/>
                <a:gd name="connsiteY3" fmla="*/ 10 h 8633706"/>
                <a:gd name="connsiteX4" fmla="*/ 5529257 w 10052574"/>
                <a:gd name="connsiteY4" fmla="*/ 3314710 h 8633706"/>
                <a:gd name="connsiteX5" fmla="*/ 8081957 w 10052574"/>
                <a:gd name="connsiteY5" fmla="*/ 3962410 h 8633706"/>
                <a:gd name="connsiteX6" fmla="*/ 10041990 w 10052574"/>
                <a:gd name="connsiteY6" fmla="*/ 2057410 h 8633706"/>
                <a:gd name="connsiteX7" fmla="*/ 9301156 w 10052574"/>
                <a:gd name="connsiteY7" fmla="*/ 4076710 h 8633706"/>
                <a:gd name="connsiteX8" fmla="*/ 7205656 w 10052574"/>
                <a:gd name="connsiteY8" fmla="*/ 5257810 h 8633706"/>
                <a:gd name="connsiteX9" fmla="*/ 7929556 w 10052574"/>
                <a:gd name="connsiteY9" fmla="*/ 6591310 h 8633706"/>
                <a:gd name="connsiteX10" fmla="*/ 9318090 w 10052574"/>
                <a:gd name="connsiteY10" fmla="*/ 7658110 h 8633706"/>
                <a:gd name="connsiteX11" fmla="*/ 5033956 w 10052574"/>
                <a:gd name="connsiteY11" fmla="*/ 5410210 h 8633706"/>
                <a:gd name="connsiteX12" fmla="*/ 5148256 w 10052574"/>
                <a:gd name="connsiteY12" fmla="*/ 8610610 h 8633706"/>
                <a:gd name="connsiteX13" fmla="*/ 3548056 w 10052574"/>
                <a:gd name="connsiteY13" fmla="*/ 4457711 h 8633706"/>
                <a:gd name="connsiteX14" fmla="*/ 174090 w 10052574"/>
                <a:gd name="connsiteY14" fmla="*/ 6400810 h 8633706"/>
                <a:gd name="connsiteX0" fmla="*/ 1030 w 9879514"/>
                <a:gd name="connsiteY0" fmla="*/ 6400810 h 8633706"/>
                <a:gd name="connsiteX1" fmla="*/ 2993996 w 9879514"/>
                <a:gd name="connsiteY1" fmla="*/ 3314711 h 8633706"/>
                <a:gd name="connsiteX2" fmla="*/ 974697 w 9879514"/>
                <a:gd name="connsiteY2" fmla="*/ 533410 h 8633706"/>
                <a:gd name="connsiteX3" fmla="*/ 4403697 w 9879514"/>
                <a:gd name="connsiteY3" fmla="*/ 3276610 h 8633706"/>
                <a:gd name="connsiteX4" fmla="*/ 6592330 w 9879514"/>
                <a:gd name="connsiteY4" fmla="*/ 10 h 8633706"/>
                <a:gd name="connsiteX5" fmla="*/ 5356197 w 9879514"/>
                <a:gd name="connsiteY5" fmla="*/ 3314710 h 8633706"/>
                <a:gd name="connsiteX6" fmla="*/ 7908897 w 9879514"/>
                <a:gd name="connsiteY6" fmla="*/ 3962410 h 8633706"/>
                <a:gd name="connsiteX7" fmla="*/ 9868930 w 9879514"/>
                <a:gd name="connsiteY7" fmla="*/ 2057410 h 8633706"/>
                <a:gd name="connsiteX8" fmla="*/ 9128096 w 9879514"/>
                <a:gd name="connsiteY8" fmla="*/ 4076710 h 8633706"/>
                <a:gd name="connsiteX9" fmla="*/ 7032596 w 9879514"/>
                <a:gd name="connsiteY9" fmla="*/ 5257810 h 8633706"/>
                <a:gd name="connsiteX10" fmla="*/ 7756496 w 9879514"/>
                <a:gd name="connsiteY10" fmla="*/ 6591310 h 8633706"/>
                <a:gd name="connsiteX11" fmla="*/ 9145030 w 9879514"/>
                <a:gd name="connsiteY11" fmla="*/ 7658110 h 8633706"/>
                <a:gd name="connsiteX12" fmla="*/ 4860896 w 9879514"/>
                <a:gd name="connsiteY12" fmla="*/ 5410210 h 8633706"/>
                <a:gd name="connsiteX13" fmla="*/ 4975196 w 9879514"/>
                <a:gd name="connsiteY13" fmla="*/ 8610610 h 8633706"/>
                <a:gd name="connsiteX14" fmla="*/ 3374996 w 9879514"/>
                <a:gd name="connsiteY14" fmla="*/ 4457711 h 8633706"/>
                <a:gd name="connsiteX15" fmla="*/ 1030 w 9879514"/>
                <a:gd name="connsiteY15" fmla="*/ 6400810 h 8633706"/>
                <a:gd name="connsiteX0" fmla="*/ 86593 w 9965077"/>
                <a:gd name="connsiteY0" fmla="*/ 6400810 h 8633706"/>
                <a:gd name="connsiteX1" fmla="*/ 1174559 w 9965077"/>
                <a:gd name="connsiteY1" fmla="*/ 4343411 h 8633706"/>
                <a:gd name="connsiteX2" fmla="*/ 3079559 w 9965077"/>
                <a:gd name="connsiteY2" fmla="*/ 3314711 h 8633706"/>
                <a:gd name="connsiteX3" fmla="*/ 1060260 w 9965077"/>
                <a:gd name="connsiteY3" fmla="*/ 533410 h 8633706"/>
                <a:gd name="connsiteX4" fmla="*/ 4489260 w 9965077"/>
                <a:gd name="connsiteY4" fmla="*/ 3276610 h 8633706"/>
                <a:gd name="connsiteX5" fmla="*/ 6677893 w 9965077"/>
                <a:gd name="connsiteY5" fmla="*/ 10 h 8633706"/>
                <a:gd name="connsiteX6" fmla="*/ 5441760 w 9965077"/>
                <a:gd name="connsiteY6" fmla="*/ 3314710 h 8633706"/>
                <a:gd name="connsiteX7" fmla="*/ 7994460 w 9965077"/>
                <a:gd name="connsiteY7" fmla="*/ 3962410 h 8633706"/>
                <a:gd name="connsiteX8" fmla="*/ 9954493 w 9965077"/>
                <a:gd name="connsiteY8" fmla="*/ 2057410 h 8633706"/>
                <a:gd name="connsiteX9" fmla="*/ 9213659 w 9965077"/>
                <a:gd name="connsiteY9" fmla="*/ 4076710 h 8633706"/>
                <a:gd name="connsiteX10" fmla="*/ 7118159 w 9965077"/>
                <a:gd name="connsiteY10" fmla="*/ 5257810 h 8633706"/>
                <a:gd name="connsiteX11" fmla="*/ 7842059 w 9965077"/>
                <a:gd name="connsiteY11" fmla="*/ 6591310 h 8633706"/>
                <a:gd name="connsiteX12" fmla="*/ 9230593 w 9965077"/>
                <a:gd name="connsiteY12" fmla="*/ 7658110 h 8633706"/>
                <a:gd name="connsiteX13" fmla="*/ 4946459 w 9965077"/>
                <a:gd name="connsiteY13" fmla="*/ 5410210 h 8633706"/>
                <a:gd name="connsiteX14" fmla="*/ 5060759 w 9965077"/>
                <a:gd name="connsiteY14" fmla="*/ 8610610 h 8633706"/>
                <a:gd name="connsiteX15" fmla="*/ 3460559 w 9965077"/>
                <a:gd name="connsiteY15" fmla="*/ 4457711 h 8633706"/>
                <a:gd name="connsiteX16" fmla="*/ 86593 w 9965077"/>
                <a:gd name="connsiteY16" fmla="*/ 6400810 h 8633706"/>
                <a:gd name="connsiteX0" fmla="*/ 2216 w 9880700"/>
                <a:gd name="connsiteY0" fmla="*/ 6400810 h 8634840"/>
                <a:gd name="connsiteX1" fmla="*/ 1090182 w 9880700"/>
                <a:gd name="connsiteY1" fmla="*/ 4343411 h 8634840"/>
                <a:gd name="connsiteX2" fmla="*/ 2995182 w 9880700"/>
                <a:gd name="connsiteY2" fmla="*/ 3314711 h 8634840"/>
                <a:gd name="connsiteX3" fmla="*/ 975883 w 9880700"/>
                <a:gd name="connsiteY3" fmla="*/ 533410 h 8634840"/>
                <a:gd name="connsiteX4" fmla="*/ 4404883 w 9880700"/>
                <a:gd name="connsiteY4" fmla="*/ 3276610 h 8634840"/>
                <a:gd name="connsiteX5" fmla="*/ 6593516 w 9880700"/>
                <a:gd name="connsiteY5" fmla="*/ 10 h 8634840"/>
                <a:gd name="connsiteX6" fmla="*/ 5357383 w 9880700"/>
                <a:gd name="connsiteY6" fmla="*/ 3314710 h 8634840"/>
                <a:gd name="connsiteX7" fmla="*/ 7910083 w 9880700"/>
                <a:gd name="connsiteY7" fmla="*/ 3962410 h 8634840"/>
                <a:gd name="connsiteX8" fmla="*/ 9870116 w 9880700"/>
                <a:gd name="connsiteY8" fmla="*/ 2057410 h 8634840"/>
                <a:gd name="connsiteX9" fmla="*/ 9129282 w 9880700"/>
                <a:gd name="connsiteY9" fmla="*/ 4076710 h 8634840"/>
                <a:gd name="connsiteX10" fmla="*/ 7033782 w 9880700"/>
                <a:gd name="connsiteY10" fmla="*/ 5257810 h 8634840"/>
                <a:gd name="connsiteX11" fmla="*/ 7757682 w 9880700"/>
                <a:gd name="connsiteY11" fmla="*/ 6591310 h 8634840"/>
                <a:gd name="connsiteX12" fmla="*/ 9146216 w 9880700"/>
                <a:gd name="connsiteY12" fmla="*/ 7658110 h 8634840"/>
                <a:gd name="connsiteX13" fmla="*/ 4862082 w 9880700"/>
                <a:gd name="connsiteY13" fmla="*/ 5410210 h 8634840"/>
                <a:gd name="connsiteX14" fmla="*/ 4976382 w 9880700"/>
                <a:gd name="connsiteY14" fmla="*/ 8610610 h 8634840"/>
                <a:gd name="connsiteX15" fmla="*/ 3376182 w 9880700"/>
                <a:gd name="connsiteY15" fmla="*/ 4457711 h 8634840"/>
                <a:gd name="connsiteX16" fmla="*/ 1356883 w 9880700"/>
                <a:gd name="connsiteY16" fmla="*/ 5029211 h 8634840"/>
                <a:gd name="connsiteX17" fmla="*/ 2216 w 9880700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1062397 w 9967214"/>
                <a:gd name="connsiteY3" fmla="*/ 5334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1062397 w 9967214"/>
                <a:gd name="connsiteY3" fmla="*/ 5334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1062397 w 9967214"/>
                <a:gd name="connsiteY3" fmla="*/ 5334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3119796 w 9967214"/>
                <a:gd name="connsiteY4" fmla="*/ 1905011 h 8634840"/>
                <a:gd name="connsiteX5" fmla="*/ 4491397 w 9967214"/>
                <a:gd name="connsiteY5" fmla="*/ 3276610 h 8634840"/>
                <a:gd name="connsiteX6" fmla="*/ 6680030 w 9967214"/>
                <a:gd name="connsiteY6" fmla="*/ 10 h 8634840"/>
                <a:gd name="connsiteX7" fmla="*/ 5443897 w 9967214"/>
                <a:gd name="connsiteY7" fmla="*/ 3314710 h 8634840"/>
                <a:gd name="connsiteX8" fmla="*/ 7996597 w 9967214"/>
                <a:gd name="connsiteY8" fmla="*/ 3962410 h 8634840"/>
                <a:gd name="connsiteX9" fmla="*/ 9956630 w 9967214"/>
                <a:gd name="connsiteY9" fmla="*/ 2057410 h 8634840"/>
                <a:gd name="connsiteX10" fmla="*/ 9215796 w 9967214"/>
                <a:gd name="connsiteY10" fmla="*/ 4076710 h 8634840"/>
                <a:gd name="connsiteX11" fmla="*/ 7120296 w 9967214"/>
                <a:gd name="connsiteY11" fmla="*/ 5257810 h 8634840"/>
                <a:gd name="connsiteX12" fmla="*/ 7844196 w 9967214"/>
                <a:gd name="connsiteY12" fmla="*/ 6591310 h 8634840"/>
                <a:gd name="connsiteX13" fmla="*/ 9232730 w 9967214"/>
                <a:gd name="connsiteY13" fmla="*/ 7658110 h 8634840"/>
                <a:gd name="connsiteX14" fmla="*/ 4948596 w 9967214"/>
                <a:gd name="connsiteY14" fmla="*/ 5410210 h 8634840"/>
                <a:gd name="connsiteX15" fmla="*/ 5062896 w 9967214"/>
                <a:gd name="connsiteY15" fmla="*/ 8610610 h 8634840"/>
                <a:gd name="connsiteX16" fmla="*/ 3462696 w 9967214"/>
                <a:gd name="connsiteY16" fmla="*/ 4457711 h 8634840"/>
                <a:gd name="connsiteX17" fmla="*/ 1443397 w 9967214"/>
                <a:gd name="connsiteY17" fmla="*/ 5029211 h 8634840"/>
                <a:gd name="connsiteX18" fmla="*/ 88730 w 9967214"/>
                <a:gd name="connsiteY18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3119796 w 9967214"/>
                <a:gd name="connsiteY4" fmla="*/ 1905011 h 8634840"/>
                <a:gd name="connsiteX5" fmla="*/ 4491397 w 9967214"/>
                <a:gd name="connsiteY5" fmla="*/ 3276610 h 8634840"/>
                <a:gd name="connsiteX6" fmla="*/ 6680030 w 9967214"/>
                <a:gd name="connsiteY6" fmla="*/ 10 h 8634840"/>
                <a:gd name="connsiteX7" fmla="*/ 5443897 w 9967214"/>
                <a:gd name="connsiteY7" fmla="*/ 3314710 h 8634840"/>
                <a:gd name="connsiteX8" fmla="*/ 7996597 w 9967214"/>
                <a:gd name="connsiteY8" fmla="*/ 3962410 h 8634840"/>
                <a:gd name="connsiteX9" fmla="*/ 9956630 w 9967214"/>
                <a:gd name="connsiteY9" fmla="*/ 2057410 h 8634840"/>
                <a:gd name="connsiteX10" fmla="*/ 9215796 w 9967214"/>
                <a:gd name="connsiteY10" fmla="*/ 4076710 h 8634840"/>
                <a:gd name="connsiteX11" fmla="*/ 7120296 w 9967214"/>
                <a:gd name="connsiteY11" fmla="*/ 5257810 h 8634840"/>
                <a:gd name="connsiteX12" fmla="*/ 7844196 w 9967214"/>
                <a:gd name="connsiteY12" fmla="*/ 6591310 h 8634840"/>
                <a:gd name="connsiteX13" fmla="*/ 9232730 w 9967214"/>
                <a:gd name="connsiteY13" fmla="*/ 7658110 h 8634840"/>
                <a:gd name="connsiteX14" fmla="*/ 4948596 w 9967214"/>
                <a:gd name="connsiteY14" fmla="*/ 5410210 h 8634840"/>
                <a:gd name="connsiteX15" fmla="*/ 5062896 w 9967214"/>
                <a:gd name="connsiteY15" fmla="*/ 8610610 h 8634840"/>
                <a:gd name="connsiteX16" fmla="*/ 3462696 w 9967214"/>
                <a:gd name="connsiteY16" fmla="*/ 4457711 h 8634840"/>
                <a:gd name="connsiteX17" fmla="*/ 1443397 w 9967214"/>
                <a:gd name="connsiteY17" fmla="*/ 5029211 h 8634840"/>
                <a:gd name="connsiteX18" fmla="*/ 88730 w 9967214"/>
                <a:gd name="connsiteY18" fmla="*/ 6400810 h 8634840"/>
                <a:gd name="connsiteX0" fmla="*/ 88730 w 9967214"/>
                <a:gd name="connsiteY0" fmla="*/ 6400841 h 8634871"/>
                <a:gd name="connsiteX1" fmla="*/ 1176696 w 9967214"/>
                <a:gd name="connsiteY1" fmla="*/ 4343442 h 8634871"/>
                <a:gd name="connsiteX2" fmla="*/ 3081696 w 9967214"/>
                <a:gd name="connsiteY2" fmla="*/ 3314742 h 8634871"/>
                <a:gd name="connsiteX3" fmla="*/ 986197 w 9967214"/>
                <a:gd name="connsiteY3" fmla="*/ 762041 h 8634871"/>
                <a:gd name="connsiteX4" fmla="*/ 3119796 w 9967214"/>
                <a:gd name="connsiteY4" fmla="*/ 1905042 h 8634871"/>
                <a:gd name="connsiteX5" fmla="*/ 4643797 w 9967214"/>
                <a:gd name="connsiteY5" fmla="*/ 3238541 h 8634871"/>
                <a:gd name="connsiteX6" fmla="*/ 6680030 w 9967214"/>
                <a:gd name="connsiteY6" fmla="*/ 41 h 8634871"/>
                <a:gd name="connsiteX7" fmla="*/ 5443897 w 9967214"/>
                <a:gd name="connsiteY7" fmla="*/ 3314741 h 8634871"/>
                <a:gd name="connsiteX8" fmla="*/ 7996597 w 9967214"/>
                <a:gd name="connsiteY8" fmla="*/ 3962441 h 8634871"/>
                <a:gd name="connsiteX9" fmla="*/ 9956630 w 9967214"/>
                <a:gd name="connsiteY9" fmla="*/ 2057441 h 8634871"/>
                <a:gd name="connsiteX10" fmla="*/ 9215796 w 9967214"/>
                <a:gd name="connsiteY10" fmla="*/ 4076741 h 8634871"/>
                <a:gd name="connsiteX11" fmla="*/ 7120296 w 9967214"/>
                <a:gd name="connsiteY11" fmla="*/ 5257841 h 8634871"/>
                <a:gd name="connsiteX12" fmla="*/ 7844196 w 9967214"/>
                <a:gd name="connsiteY12" fmla="*/ 6591341 h 8634871"/>
                <a:gd name="connsiteX13" fmla="*/ 9232730 w 9967214"/>
                <a:gd name="connsiteY13" fmla="*/ 7658141 h 8634871"/>
                <a:gd name="connsiteX14" fmla="*/ 4948596 w 9967214"/>
                <a:gd name="connsiteY14" fmla="*/ 5410241 h 8634871"/>
                <a:gd name="connsiteX15" fmla="*/ 5062896 w 9967214"/>
                <a:gd name="connsiteY15" fmla="*/ 8610641 h 8634871"/>
                <a:gd name="connsiteX16" fmla="*/ 3462696 w 9967214"/>
                <a:gd name="connsiteY16" fmla="*/ 4457742 h 8634871"/>
                <a:gd name="connsiteX17" fmla="*/ 1443397 w 9967214"/>
                <a:gd name="connsiteY17" fmla="*/ 5029242 h 8634871"/>
                <a:gd name="connsiteX18" fmla="*/ 88730 w 9967214"/>
                <a:gd name="connsiteY18" fmla="*/ 6400841 h 8634871"/>
                <a:gd name="connsiteX0" fmla="*/ 88730 w 9967214"/>
                <a:gd name="connsiteY0" fmla="*/ 6421107 h 8655137"/>
                <a:gd name="connsiteX1" fmla="*/ 1176696 w 9967214"/>
                <a:gd name="connsiteY1" fmla="*/ 4363708 h 8655137"/>
                <a:gd name="connsiteX2" fmla="*/ 3081696 w 9967214"/>
                <a:gd name="connsiteY2" fmla="*/ 3335008 h 8655137"/>
                <a:gd name="connsiteX3" fmla="*/ 986197 w 9967214"/>
                <a:gd name="connsiteY3" fmla="*/ 782307 h 8655137"/>
                <a:gd name="connsiteX4" fmla="*/ 3119796 w 9967214"/>
                <a:gd name="connsiteY4" fmla="*/ 1925308 h 8655137"/>
                <a:gd name="connsiteX5" fmla="*/ 4643797 w 9967214"/>
                <a:gd name="connsiteY5" fmla="*/ 3258807 h 8655137"/>
                <a:gd name="connsiteX6" fmla="*/ 5329596 w 9967214"/>
                <a:gd name="connsiteY6" fmla="*/ 2001509 h 8655137"/>
                <a:gd name="connsiteX7" fmla="*/ 6680030 w 9967214"/>
                <a:gd name="connsiteY7" fmla="*/ 20307 h 8655137"/>
                <a:gd name="connsiteX8" fmla="*/ 5443897 w 9967214"/>
                <a:gd name="connsiteY8" fmla="*/ 3335007 h 8655137"/>
                <a:gd name="connsiteX9" fmla="*/ 7996597 w 9967214"/>
                <a:gd name="connsiteY9" fmla="*/ 3982707 h 8655137"/>
                <a:gd name="connsiteX10" fmla="*/ 9956630 w 9967214"/>
                <a:gd name="connsiteY10" fmla="*/ 2077707 h 8655137"/>
                <a:gd name="connsiteX11" fmla="*/ 9215796 w 9967214"/>
                <a:gd name="connsiteY11" fmla="*/ 4097007 h 8655137"/>
                <a:gd name="connsiteX12" fmla="*/ 7120296 w 9967214"/>
                <a:gd name="connsiteY12" fmla="*/ 5278107 h 8655137"/>
                <a:gd name="connsiteX13" fmla="*/ 7844196 w 9967214"/>
                <a:gd name="connsiteY13" fmla="*/ 6611607 h 8655137"/>
                <a:gd name="connsiteX14" fmla="*/ 9232730 w 9967214"/>
                <a:gd name="connsiteY14" fmla="*/ 7678407 h 8655137"/>
                <a:gd name="connsiteX15" fmla="*/ 4948596 w 9967214"/>
                <a:gd name="connsiteY15" fmla="*/ 5430507 h 8655137"/>
                <a:gd name="connsiteX16" fmla="*/ 5062896 w 9967214"/>
                <a:gd name="connsiteY16" fmla="*/ 8630907 h 8655137"/>
                <a:gd name="connsiteX17" fmla="*/ 3462696 w 9967214"/>
                <a:gd name="connsiteY17" fmla="*/ 4478008 h 8655137"/>
                <a:gd name="connsiteX18" fmla="*/ 1443397 w 9967214"/>
                <a:gd name="connsiteY18" fmla="*/ 5049508 h 8655137"/>
                <a:gd name="connsiteX19" fmla="*/ 88730 w 9967214"/>
                <a:gd name="connsiteY19" fmla="*/ 6421107 h 8655137"/>
                <a:gd name="connsiteX0" fmla="*/ 88730 w 9967214"/>
                <a:gd name="connsiteY0" fmla="*/ 6559546 h 8793576"/>
                <a:gd name="connsiteX1" fmla="*/ 1176696 w 9967214"/>
                <a:gd name="connsiteY1" fmla="*/ 4502147 h 8793576"/>
                <a:gd name="connsiteX2" fmla="*/ 3081696 w 9967214"/>
                <a:gd name="connsiteY2" fmla="*/ 3473447 h 8793576"/>
                <a:gd name="connsiteX3" fmla="*/ 986197 w 9967214"/>
                <a:gd name="connsiteY3" fmla="*/ 920746 h 8793576"/>
                <a:gd name="connsiteX4" fmla="*/ 3119796 w 9967214"/>
                <a:gd name="connsiteY4" fmla="*/ 2063747 h 8793576"/>
                <a:gd name="connsiteX5" fmla="*/ 4643797 w 9967214"/>
                <a:gd name="connsiteY5" fmla="*/ 3397246 h 8793576"/>
                <a:gd name="connsiteX6" fmla="*/ 5329596 w 9967214"/>
                <a:gd name="connsiteY6" fmla="*/ 2139948 h 8793576"/>
                <a:gd name="connsiteX7" fmla="*/ 5977296 w 9967214"/>
                <a:gd name="connsiteY7" fmla="*/ 692148 h 8793576"/>
                <a:gd name="connsiteX8" fmla="*/ 6680030 w 9967214"/>
                <a:gd name="connsiteY8" fmla="*/ 158746 h 8793576"/>
                <a:gd name="connsiteX9" fmla="*/ 5443897 w 9967214"/>
                <a:gd name="connsiteY9" fmla="*/ 3473446 h 8793576"/>
                <a:gd name="connsiteX10" fmla="*/ 7996597 w 9967214"/>
                <a:gd name="connsiteY10" fmla="*/ 4121146 h 8793576"/>
                <a:gd name="connsiteX11" fmla="*/ 9956630 w 9967214"/>
                <a:gd name="connsiteY11" fmla="*/ 2216146 h 8793576"/>
                <a:gd name="connsiteX12" fmla="*/ 9215796 w 9967214"/>
                <a:gd name="connsiteY12" fmla="*/ 4235446 h 8793576"/>
                <a:gd name="connsiteX13" fmla="*/ 7120296 w 9967214"/>
                <a:gd name="connsiteY13" fmla="*/ 5416546 h 8793576"/>
                <a:gd name="connsiteX14" fmla="*/ 7844196 w 9967214"/>
                <a:gd name="connsiteY14" fmla="*/ 6750046 h 8793576"/>
                <a:gd name="connsiteX15" fmla="*/ 9232730 w 9967214"/>
                <a:gd name="connsiteY15" fmla="*/ 7816846 h 8793576"/>
                <a:gd name="connsiteX16" fmla="*/ 4948596 w 9967214"/>
                <a:gd name="connsiteY16" fmla="*/ 5568946 h 8793576"/>
                <a:gd name="connsiteX17" fmla="*/ 5062896 w 9967214"/>
                <a:gd name="connsiteY17" fmla="*/ 8769346 h 8793576"/>
                <a:gd name="connsiteX18" fmla="*/ 3462696 w 9967214"/>
                <a:gd name="connsiteY18" fmla="*/ 4616447 h 8793576"/>
                <a:gd name="connsiteX19" fmla="*/ 1443397 w 9967214"/>
                <a:gd name="connsiteY19" fmla="*/ 5187947 h 8793576"/>
                <a:gd name="connsiteX20" fmla="*/ 88730 w 9967214"/>
                <a:gd name="connsiteY20" fmla="*/ 6559546 h 8793576"/>
                <a:gd name="connsiteX0" fmla="*/ 88730 w 9967214"/>
                <a:gd name="connsiteY0" fmla="*/ 6527955 h 8761985"/>
                <a:gd name="connsiteX1" fmla="*/ 1176696 w 9967214"/>
                <a:gd name="connsiteY1" fmla="*/ 4470556 h 8761985"/>
                <a:gd name="connsiteX2" fmla="*/ 3081696 w 9967214"/>
                <a:gd name="connsiteY2" fmla="*/ 3441856 h 8761985"/>
                <a:gd name="connsiteX3" fmla="*/ 986197 w 9967214"/>
                <a:gd name="connsiteY3" fmla="*/ 889155 h 8761985"/>
                <a:gd name="connsiteX4" fmla="*/ 3119796 w 9967214"/>
                <a:gd name="connsiteY4" fmla="*/ 2032156 h 8761985"/>
                <a:gd name="connsiteX5" fmla="*/ 4643797 w 9967214"/>
                <a:gd name="connsiteY5" fmla="*/ 3365655 h 8761985"/>
                <a:gd name="connsiteX6" fmla="*/ 5329596 w 9967214"/>
                <a:gd name="connsiteY6" fmla="*/ 2108357 h 8761985"/>
                <a:gd name="connsiteX7" fmla="*/ 5977296 w 9967214"/>
                <a:gd name="connsiteY7" fmla="*/ 660557 h 8761985"/>
                <a:gd name="connsiteX8" fmla="*/ 6680030 w 9967214"/>
                <a:gd name="connsiteY8" fmla="*/ 127155 h 8761985"/>
                <a:gd name="connsiteX9" fmla="*/ 5443897 w 9967214"/>
                <a:gd name="connsiteY9" fmla="*/ 3441855 h 8761985"/>
                <a:gd name="connsiteX10" fmla="*/ 7996597 w 9967214"/>
                <a:gd name="connsiteY10" fmla="*/ 4089555 h 8761985"/>
                <a:gd name="connsiteX11" fmla="*/ 9956630 w 9967214"/>
                <a:gd name="connsiteY11" fmla="*/ 2184555 h 8761985"/>
                <a:gd name="connsiteX12" fmla="*/ 9215796 w 9967214"/>
                <a:gd name="connsiteY12" fmla="*/ 4203855 h 8761985"/>
                <a:gd name="connsiteX13" fmla="*/ 7120296 w 9967214"/>
                <a:gd name="connsiteY13" fmla="*/ 5384955 h 8761985"/>
                <a:gd name="connsiteX14" fmla="*/ 7844196 w 9967214"/>
                <a:gd name="connsiteY14" fmla="*/ 6718455 h 8761985"/>
                <a:gd name="connsiteX15" fmla="*/ 9232730 w 9967214"/>
                <a:gd name="connsiteY15" fmla="*/ 7785255 h 8761985"/>
                <a:gd name="connsiteX16" fmla="*/ 4948596 w 9967214"/>
                <a:gd name="connsiteY16" fmla="*/ 5537355 h 8761985"/>
                <a:gd name="connsiteX17" fmla="*/ 5062896 w 9967214"/>
                <a:gd name="connsiteY17" fmla="*/ 8737755 h 8761985"/>
                <a:gd name="connsiteX18" fmla="*/ 3462696 w 9967214"/>
                <a:gd name="connsiteY18" fmla="*/ 4584856 h 8761985"/>
                <a:gd name="connsiteX19" fmla="*/ 1443397 w 9967214"/>
                <a:gd name="connsiteY19" fmla="*/ 5156356 h 8761985"/>
                <a:gd name="connsiteX20" fmla="*/ 88730 w 9967214"/>
                <a:gd name="connsiteY20" fmla="*/ 6527955 h 8761985"/>
                <a:gd name="connsiteX0" fmla="*/ 88730 w 9967214"/>
                <a:gd name="connsiteY0" fmla="*/ 6407289 h 8641319"/>
                <a:gd name="connsiteX1" fmla="*/ 1176696 w 9967214"/>
                <a:gd name="connsiteY1" fmla="*/ 4349890 h 8641319"/>
                <a:gd name="connsiteX2" fmla="*/ 3081696 w 9967214"/>
                <a:gd name="connsiteY2" fmla="*/ 3321190 h 8641319"/>
                <a:gd name="connsiteX3" fmla="*/ 986197 w 9967214"/>
                <a:gd name="connsiteY3" fmla="*/ 768489 h 8641319"/>
                <a:gd name="connsiteX4" fmla="*/ 3119796 w 9967214"/>
                <a:gd name="connsiteY4" fmla="*/ 1911490 h 8641319"/>
                <a:gd name="connsiteX5" fmla="*/ 4643797 w 9967214"/>
                <a:gd name="connsiteY5" fmla="*/ 3244989 h 8641319"/>
                <a:gd name="connsiteX6" fmla="*/ 5329596 w 9967214"/>
                <a:gd name="connsiteY6" fmla="*/ 1987691 h 8641319"/>
                <a:gd name="connsiteX7" fmla="*/ 5977296 w 9967214"/>
                <a:gd name="connsiteY7" fmla="*/ 539891 h 8641319"/>
                <a:gd name="connsiteX8" fmla="*/ 6680030 w 9967214"/>
                <a:gd name="connsiteY8" fmla="*/ 6489 h 8641319"/>
                <a:gd name="connsiteX9" fmla="*/ 6320196 w 9967214"/>
                <a:gd name="connsiteY9" fmla="*/ 844691 h 8641319"/>
                <a:gd name="connsiteX10" fmla="*/ 5443897 w 9967214"/>
                <a:gd name="connsiteY10" fmla="*/ 3321189 h 8641319"/>
                <a:gd name="connsiteX11" fmla="*/ 7996597 w 9967214"/>
                <a:gd name="connsiteY11" fmla="*/ 3968889 h 8641319"/>
                <a:gd name="connsiteX12" fmla="*/ 9956630 w 9967214"/>
                <a:gd name="connsiteY12" fmla="*/ 2063889 h 8641319"/>
                <a:gd name="connsiteX13" fmla="*/ 9215796 w 9967214"/>
                <a:gd name="connsiteY13" fmla="*/ 4083189 h 8641319"/>
                <a:gd name="connsiteX14" fmla="*/ 7120296 w 9967214"/>
                <a:gd name="connsiteY14" fmla="*/ 5264289 h 8641319"/>
                <a:gd name="connsiteX15" fmla="*/ 7844196 w 9967214"/>
                <a:gd name="connsiteY15" fmla="*/ 6597789 h 8641319"/>
                <a:gd name="connsiteX16" fmla="*/ 9232730 w 9967214"/>
                <a:gd name="connsiteY16" fmla="*/ 7664589 h 8641319"/>
                <a:gd name="connsiteX17" fmla="*/ 4948596 w 9967214"/>
                <a:gd name="connsiteY17" fmla="*/ 5416689 h 8641319"/>
                <a:gd name="connsiteX18" fmla="*/ 5062896 w 9967214"/>
                <a:gd name="connsiteY18" fmla="*/ 8617089 h 8641319"/>
                <a:gd name="connsiteX19" fmla="*/ 3462696 w 9967214"/>
                <a:gd name="connsiteY19" fmla="*/ 4464190 h 8641319"/>
                <a:gd name="connsiteX20" fmla="*/ 1443397 w 9967214"/>
                <a:gd name="connsiteY20" fmla="*/ 5035690 h 8641319"/>
                <a:gd name="connsiteX21" fmla="*/ 88730 w 9967214"/>
                <a:gd name="connsiteY21" fmla="*/ 6407289 h 864131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7996597 w 9967214"/>
                <a:gd name="connsiteY11" fmla="*/ 4016929 h 8689359"/>
                <a:gd name="connsiteX12" fmla="*/ 9956630 w 9967214"/>
                <a:gd name="connsiteY12" fmla="*/ 2111929 h 8689359"/>
                <a:gd name="connsiteX13" fmla="*/ 9215796 w 9967214"/>
                <a:gd name="connsiteY13" fmla="*/ 4131229 h 8689359"/>
                <a:gd name="connsiteX14" fmla="*/ 7120296 w 9967214"/>
                <a:gd name="connsiteY14" fmla="*/ 5312329 h 8689359"/>
                <a:gd name="connsiteX15" fmla="*/ 7844196 w 9967214"/>
                <a:gd name="connsiteY15" fmla="*/ 6645829 h 8689359"/>
                <a:gd name="connsiteX16" fmla="*/ 9232730 w 9967214"/>
                <a:gd name="connsiteY16" fmla="*/ 7712629 h 8689359"/>
                <a:gd name="connsiteX17" fmla="*/ 4948596 w 9967214"/>
                <a:gd name="connsiteY17" fmla="*/ 5464729 h 8689359"/>
                <a:gd name="connsiteX18" fmla="*/ 5062896 w 9967214"/>
                <a:gd name="connsiteY18" fmla="*/ 8665129 h 8689359"/>
                <a:gd name="connsiteX19" fmla="*/ 3462696 w 9967214"/>
                <a:gd name="connsiteY19" fmla="*/ 4512230 h 8689359"/>
                <a:gd name="connsiteX20" fmla="*/ 1443397 w 9967214"/>
                <a:gd name="connsiteY20" fmla="*/ 5083730 h 8689359"/>
                <a:gd name="connsiteX21" fmla="*/ 88730 w 9967214"/>
                <a:gd name="connsiteY21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7996597 w 9967214"/>
                <a:gd name="connsiteY12" fmla="*/ 4016929 h 8689359"/>
                <a:gd name="connsiteX13" fmla="*/ 9956630 w 9967214"/>
                <a:gd name="connsiteY13" fmla="*/ 2111929 h 8689359"/>
                <a:gd name="connsiteX14" fmla="*/ 9215796 w 9967214"/>
                <a:gd name="connsiteY14" fmla="*/ 4131229 h 8689359"/>
                <a:gd name="connsiteX15" fmla="*/ 7120296 w 9967214"/>
                <a:gd name="connsiteY15" fmla="*/ 5312329 h 8689359"/>
                <a:gd name="connsiteX16" fmla="*/ 7844196 w 9967214"/>
                <a:gd name="connsiteY16" fmla="*/ 6645829 h 8689359"/>
                <a:gd name="connsiteX17" fmla="*/ 9232730 w 9967214"/>
                <a:gd name="connsiteY17" fmla="*/ 7712629 h 8689359"/>
                <a:gd name="connsiteX18" fmla="*/ 4948596 w 9967214"/>
                <a:gd name="connsiteY18" fmla="*/ 5464729 h 8689359"/>
                <a:gd name="connsiteX19" fmla="*/ 5062896 w 9967214"/>
                <a:gd name="connsiteY19" fmla="*/ 8665129 h 8689359"/>
                <a:gd name="connsiteX20" fmla="*/ 3462696 w 9967214"/>
                <a:gd name="connsiteY20" fmla="*/ 4512230 h 8689359"/>
                <a:gd name="connsiteX21" fmla="*/ 1443397 w 9967214"/>
                <a:gd name="connsiteY21" fmla="*/ 5083730 h 8689359"/>
                <a:gd name="connsiteX22" fmla="*/ 88730 w 9967214"/>
                <a:gd name="connsiteY22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21119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21119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21119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18071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956630 w 10071551"/>
                <a:gd name="connsiteY14" fmla="*/ 1807129 h 8689359"/>
                <a:gd name="connsiteX15" fmla="*/ 9215796 w 10071551"/>
                <a:gd name="connsiteY15" fmla="*/ 4131229 h 8689359"/>
                <a:gd name="connsiteX16" fmla="*/ 7120296 w 10071551"/>
                <a:gd name="connsiteY16" fmla="*/ 5312329 h 8689359"/>
                <a:gd name="connsiteX17" fmla="*/ 7844196 w 10071551"/>
                <a:gd name="connsiteY17" fmla="*/ 6645829 h 8689359"/>
                <a:gd name="connsiteX18" fmla="*/ 9232730 w 10071551"/>
                <a:gd name="connsiteY18" fmla="*/ 7712629 h 8689359"/>
                <a:gd name="connsiteX19" fmla="*/ 4948596 w 10071551"/>
                <a:gd name="connsiteY19" fmla="*/ 5464729 h 8689359"/>
                <a:gd name="connsiteX20" fmla="*/ 5062896 w 10071551"/>
                <a:gd name="connsiteY20" fmla="*/ 8665129 h 8689359"/>
                <a:gd name="connsiteX21" fmla="*/ 3462696 w 10071551"/>
                <a:gd name="connsiteY21" fmla="*/ 4512230 h 8689359"/>
                <a:gd name="connsiteX22" fmla="*/ 1443397 w 10071551"/>
                <a:gd name="connsiteY22" fmla="*/ 5083730 h 8689359"/>
                <a:gd name="connsiteX23" fmla="*/ 88730 w 10071551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956630 w 10071551"/>
                <a:gd name="connsiteY14" fmla="*/ 1769029 h 8689359"/>
                <a:gd name="connsiteX15" fmla="*/ 9215796 w 10071551"/>
                <a:gd name="connsiteY15" fmla="*/ 4131229 h 8689359"/>
                <a:gd name="connsiteX16" fmla="*/ 7120296 w 10071551"/>
                <a:gd name="connsiteY16" fmla="*/ 5312329 h 8689359"/>
                <a:gd name="connsiteX17" fmla="*/ 7844196 w 10071551"/>
                <a:gd name="connsiteY17" fmla="*/ 6645829 h 8689359"/>
                <a:gd name="connsiteX18" fmla="*/ 9232730 w 10071551"/>
                <a:gd name="connsiteY18" fmla="*/ 7712629 h 8689359"/>
                <a:gd name="connsiteX19" fmla="*/ 4948596 w 10071551"/>
                <a:gd name="connsiteY19" fmla="*/ 5464729 h 8689359"/>
                <a:gd name="connsiteX20" fmla="*/ 5062896 w 10071551"/>
                <a:gd name="connsiteY20" fmla="*/ 8665129 h 8689359"/>
                <a:gd name="connsiteX21" fmla="*/ 3462696 w 10071551"/>
                <a:gd name="connsiteY21" fmla="*/ 4512230 h 8689359"/>
                <a:gd name="connsiteX22" fmla="*/ 1443397 w 10071551"/>
                <a:gd name="connsiteY22" fmla="*/ 5083730 h 8689359"/>
                <a:gd name="connsiteX23" fmla="*/ 88730 w 10071551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956630 w 10071551"/>
                <a:gd name="connsiteY14" fmla="*/ 1769029 h 8689359"/>
                <a:gd name="connsiteX15" fmla="*/ 9215796 w 10071551"/>
                <a:gd name="connsiteY15" fmla="*/ 4131229 h 8689359"/>
                <a:gd name="connsiteX16" fmla="*/ 7120296 w 10071551"/>
                <a:gd name="connsiteY16" fmla="*/ 5312329 h 8689359"/>
                <a:gd name="connsiteX17" fmla="*/ 7844196 w 10071551"/>
                <a:gd name="connsiteY17" fmla="*/ 6645829 h 8689359"/>
                <a:gd name="connsiteX18" fmla="*/ 9232730 w 10071551"/>
                <a:gd name="connsiteY18" fmla="*/ 7712629 h 8689359"/>
                <a:gd name="connsiteX19" fmla="*/ 4948596 w 10071551"/>
                <a:gd name="connsiteY19" fmla="*/ 5464729 h 8689359"/>
                <a:gd name="connsiteX20" fmla="*/ 5062896 w 10071551"/>
                <a:gd name="connsiteY20" fmla="*/ 8665129 h 8689359"/>
                <a:gd name="connsiteX21" fmla="*/ 3462696 w 10071551"/>
                <a:gd name="connsiteY21" fmla="*/ 4512230 h 8689359"/>
                <a:gd name="connsiteX22" fmla="*/ 1443397 w 10071551"/>
                <a:gd name="connsiteY22" fmla="*/ 5083730 h 8689359"/>
                <a:gd name="connsiteX23" fmla="*/ 88730 w 10071551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177696 w 10071551"/>
                <a:gd name="connsiteY14" fmla="*/ 3026331 h 8689359"/>
                <a:gd name="connsiteX15" fmla="*/ 9956630 w 10071551"/>
                <a:gd name="connsiteY15" fmla="*/ 1769029 h 8689359"/>
                <a:gd name="connsiteX16" fmla="*/ 9215796 w 10071551"/>
                <a:gd name="connsiteY16" fmla="*/ 4131229 h 8689359"/>
                <a:gd name="connsiteX17" fmla="*/ 7120296 w 10071551"/>
                <a:gd name="connsiteY17" fmla="*/ 5312329 h 8689359"/>
                <a:gd name="connsiteX18" fmla="*/ 7844196 w 10071551"/>
                <a:gd name="connsiteY18" fmla="*/ 6645829 h 8689359"/>
                <a:gd name="connsiteX19" fmla="*/ 9232730 w 10071551"/>
                <a:gd name="connsiteY19" fmla="*/ 7712629 h 8689359"/>
                <a:gd name="connsiteX20" fmla="*/ 4948596 w 10071551"/>
                <a:gd name="connsiteY20" fmla="*/ 5464729 h 8689359"/>
                <a:gd name="connsiteX21" fmla="*/ 5062896 w 10071551"/>
                <a:gd name="connsiteY21" fmla="*/ 8665129 h 8689359"/>
                <a:gd name="connsiteX22" fmla="*/ 3462696 w 10071551"/>
                <a:gd name="connsiteY22" fmla="*/ 4512230 h 8689359"/>
                <a:gd name="connsiteX23" fmla="*/ 1443397 w 10071551"/>
                <a:gd name="connsiteY23" fmla="*/ 5083730 h 8689359"/>
                <a:gd name="connsiteX24" fmla="*/ 88730 w 10071551"/>
                <a:gd name="connsiteY24" fmla="*/ 6455329 h 8689359"/>
                <a:gd name="connsiteX0" fmla="*/ 88730 w 9989556"/>
                <a:gd name="connsiteY0" fmla="*/ 6455329 h 8689359"/>
                <a:gd name="connsiteX1" fmla="*/ 1176696 w 9989556"/>
                <a:gd name="connsiteY1" fmla="*/ 4397930 h 8689359"/>
                <a:gd name="connsiteX2" fmla="*/ 3081696 w 9989556"/>
                <a:gd name="connsiteY2" fmla="*/ 3369230 h 8689359"/>
                <a:gd name="connsiteX3" fmla="*/ 986197 w 9989556"/>
                <a:gd name="connsiteY3" fmla="*/ 816529 h 8689359"/>
                <a:gd name="connsiteX4" fmla="*/ 3119796 w 9989556"/>
                <a:gd name="connsiteY4" fmla="*/ 1959530 h 8689359"/>
                <a:gd name="connsiteX5" fmla="*/ 4643797 w 9989556"/>
                <a:gd name="connsiteY5" fmla="*/ 3293029 h 8689359"/>
                <a:gd name="connsiteX6" fmla="*/ 5329596 w 9989556"/>
                <a:gd name="connsiteY6" fmla="*/ 2035731 h 8689359"/>
                <a:gd name="connsiteX7" fmla="*/ 5977296 w 9989556"/>
                <a:gd name="connsiteY7" fmla="*/ 587931 h 8689359"/>
                <a:gd name="connsiteX8" fmla="*/ 6680030 w 9989556"/>
                <a:gd name="connsiteY8" fmla="*/ 54529 h 8689359"/>
                <a:gd name="connsiteX9" fmla="*/ 6320196 w 9989556"/>
                <a:gd name="connsiteY9" fmla="*/ 892731 h 8689359"/>
                <a:gd name="connsiteX10" fmla="*/ 5443897 w 9989556"/>
                <a:gd name="connsiteY10" fmla="*/ 3369229 h 8689359"/>
                <a:gd name="connsiteX11" fmla="*/ 6434496 w 9989556"/>
                <a:gd name="connsiteY11" fmla="*/ 3064431 h 8689359"/>
                <a:gd name="connsiteX12" fmla="*/ 6891696 w 9989556"/>
                <a:gd name="connsiteY12" fmla="*/ 3978831 h 8689359"/>
                <a:gd name="connsiteX13" fmla="*/ 7996597 w 9989556"/>
                <a:gd name="connsiteY13" fmla="*/ 4016929 h 8689359"/>
                <a:gd name="connsiteX14" fmla="*/ 9177696 w 9989556"/>
                <a:gd name="connsiteY14" fmla="*/ 3026331 h 8689359"/>
                <a:gd name="connsiteX15" fmla="*/ 9862846 w 9989556"/>
                <a:gd name="connsiteY15" fmla="*/ 2003491 h 8689359"/>
                <a:gd name="connsiteX16" fmla="*/ 9215796 w 9989556"/>
                <a:gd name="connsiteY16" fmla="*/ 4131229 h 8689359"/>
                <a:gd name="connsiteX17" fmla="*/ 7120296 w 9989556"/>
                <a:gd name="connsiteY17" fmla="*/ 5312329 h 8689359"/>
                <a:gd name="connsiteX18" fmla="*/ 7844196 w 9989556"/>
                <a:gd name="connsiteY18" fmla="*/ 6645829 h 8689359"/>
                <a:gd name="connsiteX19" fmla="*/ 9232730 w 9989556"/>
                <a:gd name="connsiteY19" fmla="*/ 7712629 h 8689359"/>
                <a:gd name="connsiteX20" fmla="*/ 4948596 w 9989556"/>
                <a:gd name="connsiteY20" fmla="*/ 5464729 h 8689359"/>
                <a:gd name="connsiteX21" fmla="*/ 5062896 w 9989556"/>
                <a:gd name="connsiteY21" fmla="*/ 8665129 h 8689359"/>
                <a:gd name="connsiteX22" fmla="*/ 3462696 w 9989556"/>
                <a:gd name="connsiteY22" fmla="*/ 4512230 h 8689359"/>
                <a:gd name="connsiteX23" fmla="*/ 1443397 w 9989556"/>
                <a:gd name="connsiteY23" fmla="*/ 5083730 h 8689359"/>
                <a:gd name="connsiteX24" fmla="*/ 88730 w 9989556"/>
                <a:gd name="connsiteY24" fmla="*/ 6455329 h 8689359"/>
                <a:gd name="connsiteX0" fmla="*/ 88730 w 9989556"/>
                <a:gd name="connsiteY0" fmla="*/ 6455329 h 8689359"/>
                <a:gd name="connsiteX1" fmla="*/ 1176696 w 9989556"/>
                <a:gd name="connsiteY1" fmla="*/ 4397930 h 8689359"/>
                <a:gd name="connsiteX2" fmla="*/ 3081696 w 9989556"/>
                <a:gd name="connsiteY2" fmla="*/ 3369230 h 8689359"/>
                <a:gd name="connsiteX3" fmla="*/ 986197 w 9989556"/>
                <a:gd name="connsiteY3" fmla="*/ 816529 h 8689359"/>
                <a:gd name="connsiteX4" fmla="*/ 3119796 w 9989556"/>
                <a:gd name="connsiteY4" fmla="*/ 1959530 h 8689359"/>
                <a:gd name="connsiteX5" fmla="*/ 4643797 w 9989556"/>
                <a:gd name="connsiteY5" fmla="*/ 3293029 h 8689359"/>
                <a:gd name="connsiteX6" fmla="*/ 5329596 w 9989556"/>
                <a:gd name="connsiteY6" fmla="*/ 2035731 h 8689359"/>
                <a:gd name="connsiteX7" fmla="*/ 5977296 w 9989556"/>
                <a:gd name="connsiteY7" fmla="*/ 587931 h 8689359"/>
                <a:gd name="connsiteX8" fmla="*/ 6680030 w 9989556"/>
                <a:gd name="connsiteY8" fmla="*/ 54529 h 8689359"/>
                <a:gd name="connsiteX9" fmla="*/ 6320196 w 9989556"/>
                <a:gd name="connsiteY9" fmla="*/ 892731 h 8689359"/>
                <a:gd name="connsiteX10" fmla="*/ 5443897 w 9989556"/>
                <a:gd name="connsiteY10" fmla="*/ 3369229 h 8689359"/>
                <a:gd name="connsiteX11" fmla="*/ 6434496 w 9989556"/>
                <a:gd name="connsiteY11" fmla="*/ 3064431 h 8689359"/>
                <a:gd name="connsiteX12" fmla="*/ 6891696 w 9989556"/>
                <a:gd name="connsiteY12" fmla="*/ 3978831 h 8689359"/>
                <a:gd name="connsiteX13" fmla="*/ 7996597 w 9989556"/>
                <a:gd name="connsiteY13" fmla="*/ 4016929 h 8689359"/>
                <a:gd name="connsiteX14" fmla="*/ 9177696 w 9989556"/>
                <a:gd name="connsiteY14" fmla="*/ 3026331 h 8689359"/>
                <a:gd name="connsiteX15" fmla="*/ 9862846 w 9989556"/>
                <a:gd name="connsiteY15" fmla="*/ 2003491 h 8689359"/>
                <a:gd name="connsiteX16" fmla="*/ 9215796 w 9989556"/>
                <a:gd name="connsiteY16" fmla="*/ 4131229 h 8689359"/>
                <a:gd name="connsiteX17" fmla="*/ 7120296 w 9989556"/>
                <a:gd name="connsiteY17" fmla="*/ 5312329 h 8689359"/>
                <a:gd name="connsiteX18" fmla="*/ 7844196 w 9989556"/>
                <a:gd name="connsiteY18" fmla="*/ 6645829 h 8689359"/>
                <a:gd name="connsiteX19" fmla="*/ 9232730 w 9989556"/>
                <a:gd name="connsiteY19" fmla="*/ 7712629 h 8689359"/>
                <a:gd name="connsiteX20" fmla="*/ 4948596 w 9989556"/>
                <a:gd name="connsiteY20" fmla="*/ 5464729 h 8689359"/>
                <a:gd name="connsiteX21" fmla="*/ 5062896 w 9989556"/>
                <a:gd name="connsiteY21" fmla="*/ 8665129 h 8689359"/>
                <a:gd name="connsiteX22" fmla="*/ 3462696 w 9989556"/>
                <a:gd name="connsiteY22" fmla="*/ 4512230 h 8689359"/>
                <a:gd name="connsiteX23" fmla="*/ 1443397 w 9989556"/>
                <a:gd name="connsiteY23" fmla="*/ 5083730 h 8689359"/>
                <a:gd name="connsiteX24" fmla="*/ 88730 w 9989556"/>
                <a:gd name="connsiteY24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7120296 w 9986405"/>
                <a:gd name="connsiteY17" fmla="*/ 5312329 h 8689359"/>
                <a:gd name="connsiteX18" fmla="*/ 7844196 w 9986405"/>
                <a:gd name="connsiteY18" fmla="*/ 6645829 h 8689359"/>
                <a:gd name="connsiteX19" fmla="*/ 9232730 w 9986405"/>
                <a:gd name="connsiteY19" fmla="*/ 7712629 h 8689359"/>
                <a:gd name="connsiteX20" fmla="*/ 4948596 w 9986405"/>
                <a:gd name="connsiteY20" fmla="*/ 5464729 h 8689359"/>
                <a:gd name="connsiteX21" fmla="*/ 5062896 w 9986405"/>
                <a:gd name="connsiteY21" fmla="*/ 8665129 h 8689359"/>
                <a:gd name="connsiteX22" fmla="*/ 3462696 w 9986405"/>
                <a:gd name="connsiteY22" fmla="*/ 4512230 h 8689359"/>
                <a:gd name="connsiteX23" fmla="*/ 1443397 w 9986405"/>
                <a:gd name="connsiteY23" fmla="*/ 5083730 h 8689359"/>
                <a:gd name="connsiteX24" fmla="*/ 88730 w 9986405"/>
                <a:gd name="connsiteY24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7073404 w 9986405"/>
                <a:gd name="connsiteY17" fmla="*/ 5241991 h 8689359"/>
                <a:gd name="connsiteX18" fmla="*/ 7844196 w 9986405"/>
                <a:gd name="connsiteY18" fmla="*/ 6645829 h 8689359"/>
                <a:gd name="connsiteX19" fmla="*/ 9232730 w 9986405"/>
                <a:gd name="connsiteY19" fmla="*/ 7712629 h 8689359"/>
                <a:gd name="connsiteX20" fmla="*/ 4948596 w 9986405"/>
                <a:gd name="connsiteY20" fmla="*/ 5464729 h 8689359"/>
                <a:gd name="connsiteX21" fmla="*/ 5062896 w 9986405"/>
                <a:gd name="connsiteY21" fmla="*/ 8665129 h 8689359"/>
                <a:gd name="connsiteX22" fmla="*/ 3462696 w 9986405"/>
                <a:gd name="connsiteY22" fmla="*/ 4512230 h 8689359"/>
                <a:gd name="connsiteX23" fmla="*/ 1443397 w 9986405"/>
                <a:gd name="connsiteY23" fmla="*/ 5083730 h 8689359"/>
                <a:gd name="connsiteX24" fmla="*/ 88730 w 9986405"/>
                <a:gd name="connsiteY24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844196 w 9986405"/>
                <a:gd name="connsiteY19" fmla="*/ 6645829 h 8689359"/>
                <a:gd name="connsiteX20" fmla="*/ 9232730 w 9986405"/>
                <a:gd name="connsiteY20" fmla="*/ 7712629 h 8689359"/>
                <a:gd name="connsiteX21" fmla="*/ 4948596 w 9986405"/>
                <a:gd name="connsiteY21" fmla="*/ 5464729 h 8689359"/>
                <a:gd name="connsiteX22" fmla="*/ 5062896 w 9986405"/>
                <a:gd name="connsiteY22" fmla="*/ 8665129 h 8689359"/>
                <a:gd name="connsiteX23" fmla="*/ 3462696 w 9986405"/>
                <a:gd name="connsiteY23" fmla="*/ 4512230 h 8689359"/>
                <a:gd name="connsiteX24" fmla="*/ 1443397 w 9986405"/>
                <a:gd name="connsiteY24" fmla="*/ 5083730 h 8689359"/>
                <a:gd name="connsiteX25" fmla="*/ 88730 w 9986405"/>
                <a:gd name="connsiteY25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232730 w 9986405"/>
                <a:gd name="connsiteY21" fmla="*/ 7712629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20299 w 9986405"/>
                <a:gd name="connsiteY21" fmla="*/ 7478168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20299 w 9986405"/>
                <a:gd name="connsiteY21" fmla="*/ 7478168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6431566 w 9986405"/>
                <a:gd name="connsiteY23" fmla="*/ 6097777 h 8689359"/>
                <a:gd name="connsiteX24" fmla="*/ 4948596 w 9986405"/>
                <a:gd name="connsiteY24" fmla="*/ 5464729 h 8689359"/>
                <a:gd name="connsiteX25" fmla="*/ 5062896 w 9986405"/>
                <a:gd name="connsiteY25" fmla="*/ 8665129 h 8689359"/>
                <a:gd name="connsiteX26" fmla="*/ 3462696 w 9986405"/>
                <a:gd name="connsiteY26" fmla="*/ 4512230 h 8689359"/>
                <a:gd name="connsiteX27" fmla="*/ 1443397 w 9986405"/>
                <a:gd name="connsiteY27" fmla="*/ 5083730 h 8689359"/>
                <a:gd name="connsiteX28" fmla="*/ 88730 w 9986405"/>
                <a:gd name="connsiteY28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6431566 w 9986405"/>
                <a:gd name="connsiteY23" fmla="*/ 6097777 h 8689359"/>
                <a:gd name="connsiteX24" fmla="*/ 4972042 w 9986405"/>
                <a:gd name="connsiteY24" fmla="*/ 5628852 h 8689359"/>
                <a:gd name="connsiteX25" fmla="*/ 5062896 w 9986405"/>
                <a:gd name="connsiteY25" fmla="*/ 8665129 h 8689359"/>
                <a:gd name="connsiteX26" fmla="*/ 3462696 w 9986405"/>
                <a:gd name="connsiteY26" fmla="*/ 4512230 h 8689359"/>
                <a:gd name="connsiteX27" fmla="*/ 1443397 w 9986405"/>
                <a:gd name="connsiteY27" fmla="*/ 5083730 h 8689359"/>
                <a:gd name="connsiteX28" fmla="*/ 88730 w 9986405"/>
                <a:gd name="connsiteY28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6431566 w 9986405"/>
                <a:gd name="connsiteY23" fmla="*/ 6097777 h 8689359"/>
                <a:gd name="connsiteX24" fmla="*/ 4972042 w 9986405"/>
                <a:gd name="connsiteY24" fmla="*/ 5628852 h 8689359"/>
                <a:gd name="connsiteX25" fmla="*/ 5062896 w 9986405"/>
                <a:gd name="connsiteY25" fmla="*/ 8665129 h 8689359"/>
                <a:gd name="connsiteX26" fmla="*/ 3462696 w 9986405"/>
                <a:gd name="connsiteY26" fmla="*/ 4512230 h 8689359"/>
                <a:gd name="connsiteX27" fmla="*/ 1443397 w 9986405"/>
                <a:gd name="connsiteY27" fmla="*/ 5083730 h 8689359"/>
                <a:gd name="connsiteX28" fmla="*/ 88730 w 9986405"/>
                <a:gd name="connsiteY28" fmla="*/ 6455329 h 8689359"/>
                <a:gd name="connsiteX0" fmla="*/ 88730 w 9986405"/>
                <a:gd name="connsiteY0" fmla="*/ 6455329 h 8852572"/>
                <a:gd name="connsiteX1" fmla="*/ 1176696 w 9986405"/>
                <a:gd name="connsiteY1" fmla="*/ 4397930 h 8852572"/>
                <a:gd name="connsiteX2" fmla="*/ 3081696 w 9986405"/>
                <a:gd name="connsiteY2" fmla="*/ 3369230 h 8852572"/>
                <a:gd name="connsiteX3" fmla="*/ 986197 w 9986405"/>
                <a:gd name="connsiteY3" fmla="*/ 816529 h 8852572"/>
                <a:gd name="connsiteX4" fmla="*/ 3119796 w 9986405"/>
                <a:gd name="connsiteY4" fmla="*/ 1959530 h 8852572"/>
                <a:gd name="connsiteX5" fmla="*/ 4643797 w 9986405"/>
                <a:gd name="connsiteY5" fmla="*/ 3293029 h 8852572"/>
                <a:gd name="connsiteX6" fmla="*/ 5329596 w 9986405"/>
                <a:gd name="connsiteY6" fmla="*/ 2035731 h 8852572"/>
                <a:gd name="connsiteX7" fmla="*/ 5977296 w 9986405"/>
                <a:gd name="connsiteY7" fmla="*/ 587931 h 8852572"/>
                <a:gd name="connsiteX8" fmla="*/ 6680030 w 9986405"/>
                <a:gd name="connsiteY8" fmla="*/ 54529 h 8852572"/>
                <a:gd name="connsiteX9" fmla="*/ 6320196 w 9986405"/>
                <a:gd name="connsiteY9" fmla="*/ 892731 h 8852572"/>
                <a:gd name="connsiteX10" fmla="*/ 5443897 w 9986405"/>
                <a:gd name="connsiteY10" fmla="*/ 3369229 h 8852572"/>
                <a:gd name="connsiteX11" fmla="*/ 6434496 w 9986405"/>
                <a:gd name="connsiteY11" fmla="*/ 3064431 h 8852572"/>
                <a:gd name="connsiteX12" fmla="*/ 6891696 w 9986405"/>
                <a:gd name="connsiteY12" fmla="*/ 3978831 h 8852572"/>
                <a:gd name="connsiteX13" fmla="*/ 7996597 w 9986405"/>
                <a:gd name="connsiteY13" fmla="*/ 4016929 h 8852572"/>
                <a:gd name="connsiteX14" fmla="*/ 9177696 w 9986405"/>
                <a:gd name="connsiteY14" fmla="*/ 3026331 h 8852572"/>
                <a:gd name="connsiteX15" fmla="*/ 9862846 w 9986405"/>
                <a:gd name="connsiteY15" fmla="*/ 2003491 h 8852572"/>
                <a:gd name="connsiteX16" fmla="*/ 9192350 w 9986405"/>
                <a:gd name="connsiteY16" fmla="*/ 4060891 h 8852572"/>
                <a:gd name="connsiteX17" fmla="*/ 8002459 w 9986405"/>
                <a:gd name="connsiteY17" fmla="*/ 4831685 h 8852572"/>
                <a:gd name="connsiteX18" fmla="*/ 7073404 w 9986405"/>
                <a:gd name="connsiteY18" fmla="*/ 5241991 h 8852572"/>
                <a:gd name="connsiteX19" fmla="*/ 7205289 w 9986405"/>
                <a:gd name="connsiteY19" fmla="*/ 6003993 h 8852572"/>
                <a:gd name="connsiteX20" fmla="*/ 7844196 w 9986405"/>
                <a:gd name="connsiteY20" fmla="*/ 6645829 h 8852572"/>
                <a:gd name="connsiteX21" fmla="*/ 9467192 w 9986405"/>
                <a:gd name="connsiteY21" fmla="*/ 7525060 h 8852572"/>
                <a:gd name="connsiteX22" fmla="*/ 7767997 w 9986405"/>
                <a:gd name="connsiteY22" fmla="*/ 7340423 h 8852572"/>
                <a:gd name="connsiteX23" fmla="*/ 6431566 w 9986405"/>
                <a:gd name="connsiteY23" fmla="*/ 6097777 h 8852572"/>
                <a:gd name="connsiteX24" fmla="*/ 4972042 w 9986405"/>
                <a:gd name="connsiteY24" fmla="*/ 5628852 h 8852572"/>
                <a:gd name="connsiteX25" fmla="*/ 5227019 w 9986405"/>
                <a:gd name="connsiteY25" fmla="*/ 8829252 h 8852572"/>
                <a:gd name="connsiteX26" fmla="*/ 3462696 w 9986405"/>
                <a:gd name="connsiteY26" fmla="*/ 4512230 h 8852572"/>
                <a:gd name="connsiteX27" fmla="*/ 1443397 w 9986405"/>
                <a:gd name="connsiteY27" fmla="*/ 5083730 h 8852572"/>
                <a:gd name="connsiteX28" fmla="*/ 88730 w 9986405"/>
                <a:gd name="connsiteY28" fmla="*/ 6455329 h 8852572"/>
                <a:gd name="connsiteX0" fmla="*/ 88730 w 9986405"/>
                <a:gd name="connsiteY0" fmla="*/ 6455329 h 8759299"/>
                <a:gd name="connsiteX1" fmla="*/ 1176696 w 9986405"/>
                <a:gd name="connsiteY1" fmla="*/ 4397930 h 8759299"/>
                <a:gd name="connsiteX2" fmla="*/ 3081696 w 9986405"/>
                <a:gd name="connsiteY2" fmla="*/ 3369230 h 8759299"/>
                <a:gd name="connsiteX3" fmla="*/ 986197 w 9986405"/>
                <a:gd name="connsiteY3" fmla="*/ 816529 h 8759299"/>
                <a:gd name="connsiteX4" fmla="*/ 3119796 w 9986405"/>
                <a:gd name="connsiteY4" fmla="*/ 1959530 h 8759299"/>
                <a:gd name="connsiteX5" fmla="*/ 4643797 w 9986405"/>
                <a:gd name="connsiteY5" fmla="*/ 3293029 h 8759299"/>
                <a:gd name="connsiteX6" fmla="*/ 5329596 w 9986405"/>
                <a:gd name="connsiteY6" fmla="*/ 2035731 h 8759299"/>
                <a:gd name="connsiteX7" fmla="*/ 5977296 w 9986405"/>
                <a:gd name="connsiteY7" fmla="*/ 587931 h 8759299"/>
                <a:gd name="connsiteX8" fmla="*/ 6680030 w 9986405"/>
                <a:gd name="connsiteY8" fmla="*/ 54529 h 8759299"/>
                <a:gd name="connsiteX9" fmla="*/ 6320196 w 9986405"/>
                <a:gd name="connsiteY9" fmla="*/ 892731 h 8759299"/>
                <a:gd name="connsiteX10" fmla="*/ 5443897 w 9986405"/>
                <a:gd name="connsiteY10" fmla="*/ 3369229 h 8759299"/>
                <a:gd name="connsiteX11" fmla="*/ 6434496 w 9986405"/>
                <a:gd name="connsiteY11" fmla="*/ 3064431 h 8759299"/>
                <a:gd name="connsiteX12" fmla="*/ 6891696 w 9986405"/>
                <a:gd name="connsiteY12" fmla="*/ 3978831 h 8759299"/>
                <a:gd name="connsiteX13" fmla="*/ 7996597 w 9986405"/>
                <a:gd name="connsiteY13" fmla="*/ 4016929 h 8759299"/>
                <a:gd name="connsiteX14" fmla="*/ 9177696 w 9986405"/>
                <a:gd name="connsiteY14" fmla="*/ 3026331 h 8759299"/>
                <a:gd name="connsiteX15" fmla="*/ 9862846 w 9986405"/>
                <a:gd name="connsiteY15" fmla="*/ 2003491 h 8759299"/>
                <a:gd name="connsiteX16" fmla="*/ 9192350 w 9986405"/>
                <a:gd name="connsiteY16" fmla="*/ 4060891 h 8759299"/>
                <a:gd name="connsiteX17" fmla="*/ 8002459 w 9986405"/>
                <a:gd name="connsiteY17" fmla="*/ 4831685 h 8759299"/>
                <a:gd name="connsiteX18" fmla="*/ 7073404 w 9986405"/>
                <a:gd name="connsiteY18" fmla="*/ 5241991 h 8759299"/>
                <a:gd name="connsiteX19" fmla="*/ 7205289 w 9986405"/>
                <a:gd name="connsiteY19" fmla="*/ 6003993 h 8759299"/>
                <a:gd name="connsiteX20" fmla="*/ 7844196 w 9986405"/>
                <a:gd name="connsiteY20" fmla="*/ 6645829 h 8759299"/>
                <a:gd name="connsiteX21" fmla="*/ 9467192 w 9986405"/>
                <a:gd name="connsiteY21" fmla="*/ 7525060 h 8759299"/>
                <a:gd name="connsiteX22" fmla="*/ 7767997 w 9986405"/>
                <a:gd name="connsiteY22" fmla="*/ 7340423 h 8759299"/>
                <a:gd name="connsiteX23" fmla="*/ 6431566 w 9986405"/>
                <a:gd name="connsiteY23" fmla="*/ 6097777 h 8759299"/>
                <a:gd name="connsiteX24" fmla="*/ 4972042 w 9986405"/>
                <a:gd name="connsiteY24" fmla="*/ 5628852 h 8759299"/>
                <a:gd name="connsiteX25" fmla="*/ 5227019 w 9986405"/>
                <a:gd name="connsiteY25" fmla="*/ 8735468 h 8759299"/>
                <a:gd name="connsiteX26" fmla="*/ 3462696 w 9986405"/>
                <a:gd name="connsiteY26" fmla="*/ 4512230 h 8759299"/>
                <a:gd name="connsiteX27" fmla="*/ 1443397 w 9986405"/>
                <a:gd name="connsiteY27" fmla="*/ 5083730 h 8759299"/>
                <a:gd name="connsiteX28" fmla="*/ 88730 w 9986405"/>
                <a:gd name="connsiteY28" fmla="*/ 6455329 h 8759299"/>
                <a:gd name="connsiteX0" fmla="*/ 88730 w 9986405"/>
                <a:gd name="connsiteY0" fmla="*/ 6455329 h 8896186"/>
                <a:gd name="connsiteX1" fmla="*/ 1176696 w 9986405"/>
                <a:gd name="connsiteY1" fmla="*/ 4397930 h 8896186"/>
                <a:gd name="connsiteX2" fmla="*/ 3081696 w 9986405"/>
                <a:gd name="connsiteY2" fmla="*/ 3369230 h 8896186"/>
                <a:gd name="connsiteX3" fmla="*/ 986197 w 9986405"/>
                <a:gd name="connsiteY3" fmla="*/ 816529 h 8896186"/>
                <a:gd name="connsiteX4" fmla="*/ 3119796 w 9986405"/>
                <a:gd name="connsiteY4" fmla="*/ 1959530 h 8896186"/>
                <a:gd name="connsiteX5" fmla="*/ 4643797 w 9986405"/>
                <a:gd name="connsiteY5" fmla="*/ 3293029 h 8896186"/>
                <a:gd name="connsiteX6" fmla="*/ 5329596 w 9986405"/>
                <a:gd name="connsiteY6" fmla="*/ 2035731 h 8896186"/>
                <a:gd name="connsiteX7" fmla="*/ 5977296 w 9986405"/>
                <a:gd name="connsiteY7" fmla="*/ 587931 h 8896186"/>
                <a:gd name="connsiteX8" fmla="*/ 6680030 w 9986405"/>
                <a:gd name="connsiteY8" fmla="*/ 54529 h 8896186"/>
                <a:gd name="connsiteX9" fmla="*/ 6320196 w 9986405"/>
                <a:gd name="connsiteY9" fmla="*/ 892731 h 8896186"/>
                <a:gd name="connsiteX10" fmla="*/ 5443897 w 9986405"/>
                <a:gd name="connsiteY10" fmla="*/ 3369229 h 8896186"/>
                <a:gd name="connsiteX11" fmla="*/ 6434496 w 9986405"/>
                <a:gd name="connsiteY11" fmla="*/ 3064431 h 8896186"/>
                <a:gd name="connsiteX12" fmla="*/ 6891696 w 9986405"/>
                <a:gd name="connsiteY12" fmla="*/ 3978831 h 8896186"/>
                <a:gd name="connsiteX13" fmla="*/ 7996597 w 9986405"/>
                <a:gd name="connsiteY13" fmla="*/ 4016929 h 8896186"/>
                <a:gd name="connsiteX14" fmla="*/ 9177696 w 9986405"/>
                <a:gd name="connsiteY14" fmla="*/ 3026331 h 8896186"/>
                <a:gd name="connsiteX15" fmla="*/ 9862846 w 9986405"/>
                <a:gd name="connsiteY15" fmla="*/ 2003491 h 8896186"/>
                <a:gd name="connsiteX16" fmla="*/ 9192350 w 9986405"/>
                <a:gd name="connsiteY16" fmla="*/ 4060891 h 8896186"/>
                <a:gd name="connsiteX17" fmla="*/ 8002459 w 9986405"/>
                <a:gd name="connsiteY17" fmla="*/ 4831685 h 8896186"/>
                <a:gd name="connsiteX18" fmla="*/ 7073404 w 9986405"/>
                <a:gd name="connsiteY18" fmla="*/ 5241991 h 8896186"/>
                <a:gd name="connsiteX19" fmla="*/ 7205289 w 9986405"/>
                <a:gd name="connsiteY19" fmla="*/ 6003993 h 8896186"/>
                <a:gd name="connsiteX20" fmla="*/ 7844196 w 9986405"/>
                <a:gd name="connsiteY20" fmla="*/ 6645829 h 8896186"/>
                <a:gd name="connsiteX21" fmla="*/ 9467192 w 9986405"/>
                <a:gd name="connsiteY21" fmla="*/ 7525060 h 8896186"/>
                <a:gd name="connsiteX22" fmla="*/ 7767997 w 9986405"/>
                <a:gd name="connsiteY22" fmla="*/ 7340423 h 8896186"/>
                <a:gd name="connsiteX23" fmla="*/ 6431566 w 9986405"/>
                <a:gd name="connsiteY23" fmla="*/ 6097777 h 8896186"/>
                <a:gd name="connsiteX24" fmla="*/ 4972042 w 9986405"/>
                <a:gd name="connsiteY24" fmla="*/ 5628852 h 8896186"/>
                <a:gd name="connsiteX25" fmla="*/ 5165474 w 9986405"/>
                <a:gd name="connsiteY25" fmla="*/ 7879685 h 8896186"/>
                <a:gd name="connsiteX26" fmla="*/ 5227019 w 9986405"/>
                <a:gd name="connsiteY26" fmla="*/ 8735468 h 8896186"/>
                <a:gd name="connsiteX27" fmla="*/ 3462696 w 9986405"/>
                <a:gd name="connsiteY27" fmla="*/ 4512230 h 8896186"/>
                <a:gd name="connsiteX28" fmla="*/ 1443397 w 9986405"/>
                <a:gd name="connsiteY28" fmla="*/ 5083730 h 8896186"/>
                <a:gd name="connsiteX29" fmla="*/ 88730 w 9986405"/>
                <a:gd name="connsiteY29" fmla="*/ 6455329 h 8896186"/>
                <a:gd name="connsiteX0" fmla="*/ 88730 w 9986405"/>
                <a:gd name="connsiteY0" fmla="*/ 6455329 h 8877693"/>
                <a:gd name="connsiteX1" fmla="*/ 1176696 w 9986405"/>
                <a:gd name="connsiteY1" fmla="*/ 4397930 h 8877693"/>
                <a:gd name="connsiteX2" fmla="*/ 3081696 w 9986405"/>
                <a:gd name="connsiteY2" fmla="*/ 3369230 h 8877693"/>
                <a:gd name="connsiteX3" fmla="*/ 986197 w 9986405"/>
                <a:gd name="connsiteY3" fmla="*/ 816529 h 8877693"/>
                <a:gd name="connsiteX4" fmla="*/ 3119796 w 9986405"/>
                <a:gd name="connsiteY4" fmla="*/ 1959530 h 8877693"/>
                <a:gd name="connsiteX5" fmla="*/ 4643797 w 9986405"/>
                <a:gd name="connsiteY5" fmla="*/ 3293029 h 8877693"/>
                <a:gd name="connsiteX6" fmla="*/ 5329596 w 9986405"/>
                <a:gd name="connsiteY6" fmla="*/ 2035731 h 8877693"/>
                <a:gd name="connsiteX7" fmla="*/ 5977296 w 9986405"/>
                <a:gd name="connsiteY7" fmla="*/ 587931 h 8877693"/>
                <a:gd name="connsiteX8" fmla="*/ 6680030 w 9986405"/>
                <a:gd name="connsiteY8" fmla="*/ 54529 h 8877693"/>
                <a:gd name="connsiteX9" fmla="*/ 6320196 w 9986405"/>
                <a:gd name="connsiteY9" fmla="*/ 892731 h 8877693"/>
                <a:gd name="connsiteX10" fmla="*/ 5443897 w 9986405"/>
                <a:gd name="connsiteY10" fmla="*/ 3369229 h 8877693"/>
                <a:gd name="connsiteX11" fmla="*/ 6434496 w 9986405"/>
                <a:gd name="connsiteY11" fmla="*/ 3064431 h 8877693"/>
                <a:gd name="connsiteX12" fmla="*/ 6891696 w 9986405"/>
                <a:gd name="connsiteY12" fmla="*/ 3978831 h 8877693"/>
                <a:gd name="connsiteX13" fmla="*/ 7996597 w 9986405"/>
                <a:gd name="connsiteY13" fmla="*/ 4016929 h 8877693"/>
                <a:gd name="connsiteX14" fmla="*/ 9177696 w 9986405"/>
                <a:gd name="connsiteY14" fmla="*/ 3026331 h 8877693"/>
                <a:gd name="connsiteX15" fmla="*/ 9862846 w 9986405"/>
                <a:gd name="connsiteY15" fmla="*/ 2003491 h 8877693"/>
                <a:gd name="connsiteX16" fmla="*/ 9192350 w 9986405"/>
                <a:gd name="connsiteY16" fmla="*/ 4060891 h 8877693"/>
                <a:gd name="connsiteX17" fmla="*/ 8002459 w 9986405"/>
                <a:gd name="connsiteY17" fmla="*/ 4831685 h 8877693"/>
                <a:gd name="connsiteX18" fmla="*/ 7073404 w 9986405"/>
                <a:gd name="connsiteY18" fmla="*/ 5241991 h 8877693"/>
                <a:gd name="connsiteX19" fmla="*/ 7205289 w 9986405"/>
                <a:gd name="connsiteY19" fmla="*/ 6003993 h 8877693"/>
                <a:gd name="connsiteX20" fmla="*/ 7844196 w 9986405"/>
                <a:gd name="connsiteY20" fmla="*/ 6645829 h 8877693"/>
                <a:gd name="connsiteX21" fmla="*/ 9467192 w 9986405"/>
                <a:gd name="connsiteY21" fmla="*/ 7525060 h 8877693"/>
                <a:gd name="connsiteX22" fmla="*/ 7767997 w 9986405"/>
                <a:gd name="connsiteY22" fmla="*/ 7340423 h 8877693"/>
                <a:gd name="connsiteX23" fmla="*/ 6431566 w 9986405"/>
                <a:gd name="connsiteY23" fmla="*/ 6097777 h 8877693"/>
                <a:gd name="connsiteX24" fmla="*/ 4972042 w 9986405"/>
                <a:gd name="connsiteY24" fmla="*/ 5628852 h 8877693"/>
                <a:gd name="connsiteX25" fmla="*/ 5024797 w 9986405"/>
                <a:gd name="connsiteY25" fmla="*/ 6519807 h 8877693"/>
                <a:gd name="connsiteX26" fmla="*/ 5165474 w 9986405"/>
                <a:gd name="connsiteY26" fmla="*/ 7879685 h 8877693"/>
                <a:gd name="connsiteX27" fmla="*/ 5227019 w 9986405"/>
                <a:gd name="connsiteY27" fmla="*/ 8735468 h 8877693"/>
                <a:gd name="connsiteX28" fmla="*/ 3462696 w 9986405"/>
                <a:gd name="connsiteY28" fmla="*/ 4512230 h 8877693"/>
                <a:gd name="connsiteX29" fmla="*/ 1443397 w 9986405"/>
                <a:gd name="connsiteY29" fmla="*/ 5083730 h 8877693"/>
                <a:gd name="connsiteX30" fmla="*/ 88730 w 9986405"/>
                <a:gd name="connsiteY30" fmla="*/ 6455329 h 8877693"/>
                <a:gd name="connsiteX0" fmla="*/ 88730 w 9986405"/>
                <a:gd name="connsiteY0" fmla="*/ 6455329 h 8877693"/>
                <a:gd name="connsiteX1" fmla="*/ 1176696 w 9986405"/>
                <a:gd name="connsiteY1" fmla="*/ 4397930 h 8877693"/>
                <a:gd name="connsiteX2" fmla="*/ 3081696 w 9986405"/>
                <a:gd name="connsiteY2" fmla="*/ 3369230 h 8877693"/>
                <a:gd name="connsiteX3" fmla="*/ 986197 w 9986405"/>
                <a:gd name="connsiteY3" fmla="*/ 816529 h 8877693"/>
                <a:gd name="connsiteX4" fmla="*/ 3119796 w 9986405"/>
                <a:gd name="connsiteY4" fmla="*/ 1959530 h 8877693"/>
                <a:gd name="connsiteX5" fmla="*/ 4643797 w 9986405"/>
                <a:gd name="connsiteY5" fmla="*/ 3293029 h 8877693"/>
                <a:gd name="connsiteX6" fmla="*/ 5329596 w 9986405"/>
                <a:gd name="connsiteY6" fmla="*/ 2035731 h 8877693"/>
                <a:gd name="connsiteX7" fmla="*/ 5977296 w 9986405"/>
                <a:gd name="connsiteY7" fmla="*/ 587931 h 8877693"/>
                <a:gd name="connsiteX8" fmla="*/ 6680030 w 9986405"/>
                <a:gd name="connsiteY8" fmla="*/ 54529 h 8877693"/>
                <a:gd name="connsiteX9" fmla="*/ 6320196 w 9986405"/>
                <a:gd name="connsiteY9" fmla="*/ 892731 h 8877693"/>
                <a:gd name="connsiteX10" fmla="*/ 5443897 w 9986405"/>
                <a:gd name="connsiteY10" fmla="*/ 3369229 h 8877693"/>
                <a:gd name="connsiteX11" fmla="*/ 6434496 w 9986405"/>
                <a:gd name="connsiteY11" fmla="*/ 3064431 h 8877693"/>
                <a:gd name="connsiteX12" fmla="*/ 6891696 w 9986405"/>
                <a:gd name="connsiteY12" fmla="*/ 3978831 h 8877693"/>
                <a:gd name="connsiteX13" fmla="*/ 7996597 w 9986405"/>
                <a:gd name="connsiteY13" fmla="*/ 4016929 h 8877693"/>
                <a:gd name="connsiteX14" fmla="*/ 9177696 w 9986405"/>
                <a:gd name="connsiteY14" fmla="*/ 3026331 h 8877693"/>
                <a:gd name="connsiteX15" fmla="*/ 9862846 w 9986405"/>
                <a:gd name="connsiteY15" fmla="*/ 2003491 h 8877693"/>
                <a:gd name="connsiteX16" fmla="*/ 9192350 w 9986405"/>
                <a:gd name="connsiteY16" fmla="*/ 4060891 h 8877693"/>
                <a:gd name="connsiteX17" fmla="*/ 8002459 w 9986405"/>
                <a:gd name="connsiteY17" fmla="*/ 4831685 h 8877693"/>
                <a:gd name="connsiteX18" fmla="*/ 7073404 w 9986405"/>
                <a:gd name="connsiteY18" fmla="*/ 5241991 h 8877693"/>
                <a:gd name="connsiteX19" fmla="*/ 7205289 w 9986405"/>
                <a:gd name="connsiteY19" fmla="*/ 6003993 h 8877693"/>
                <a:gd name="connsiteX20" fmla="*/ 7844196 w 9986405"/>
                <a:gd name="connsiteY20" fmla="*/ 6645829 h 8877693"/>
                <a:gd name="connsiteX21" fmla="*/ 9467192 w 9986405"/>
                <a:gd name="connsiteY21" fmla="*/ 7525060 h 8877693"/>
                <a:gd name="connsiteX22" fmla="*/ 7767997 w 9986405"/>
                <a:gd name="connsiteY22" fmla="*/ 7340423 h 8877693"/>
                <a:gd name="connsiteX23" fmla="*/ 6431566 w 9986405"/>
                <a:gd name="connsiteY23" fmla="*/ 6097777 h 8877693"/>
                <a:gd name="connsiteX24" fmla="*/ 5657843 w 9986405"/>
                <a:gd name="connsiteY24" fmla="*/ 5558516 h 8877693"/>
                <a:gd name="connsiteX25" fmla="*/ 4972042 w 9986405"/>
                <a:gd name="connsiteY25" fmla="*/ 5628852 h 8877693"/>
                <a:gd name="connsiteX26" fmla="*/ 5024797 w 9986405"/>
                <a:gd name="connsiteY26" fmla="*/ 6519807 h 8877693"/>
                <a:gd name="connsiteX27" fmla="*/ 5165474 w 9986405"/>
                <a:gd name="connsiteY27" fmla="*/ 7879685 h 8877693"/>
                <a:gd name="connsiteX28" fmla="*/ 5227019 w 9986405"/>
                <a:gd name="connsiteY28" fmla="*/ 8735468 h 8877693"/>
                <a:gd name="connsiteX29" fmla="*/ 3462696 w 9986405"/>
                <a:gd name="connsiteY29" fmla="*/ 4512230 h 8877693"/>
                <a:gd name="connsiteX30" fmla="*/ 1443397 w 9986405"/>
                <a:gd name="connsiteY30" fmla="*/ 5083730 h 8877693"/>
                <a:gd name="connsiteX31" fmla="*/ 88730 w 9986405"/>
                <a:gd name="connsiteY31" fmla="*/ 6455329 h 8877693"/>
                <a:gd name="connsiteX0" fmla="*/ 88730 w 9986405"/>
                <a:gd name="connsiteY0" fmla="*/ 6455329 h 8747278"/>
                <a:gd name="connsiteX1" fmla="*/ 1176696 w 9986405"/>
                <a:gd name="connsiteY1" fmla="*/ 4397930 h 8747278"/>
                <a:gd name="connsiteX2" fmla="*/ 3081696 w 9986405"/>
                <a:gd name="connsiteY2" fmla="*/ 3369230 h 8747278"/>
                <a:gd name="connsiteX3" fmla="*/ 986197 w 9986405"/>
                <a:gd name="connsiteY3" fmla="*/ 816529 h 8747278"/>
                <a:gd name="connsiteX4" fmla="*/ 3119796 w 9986405"/>
                <a:gd name="connsiteY4" fmla="*/ 1959530 h 8747278"/>
                <a:gd name="connsiteX5" fmla="*/ 4643797 w 9986405"/>
                <a:gd name="connsiteY5" fmla="*/ 3293029 h 8747278"/>
                <a:gd name="connsiteX6" fmla="*/ 5329596 w 9986405"/>
                <a:gd name="connsiteY6" fmla="*/ 2035731 h 8747278"/>
                <a:gd name="connsiteX7" fmla="*/ 5977296 w 9986405"/>
                <a:gd name="connsiteY7" fmla="*/ 587931 h 8747278"/>
                <a:gd name="connsiteX8" fmla="*/ 6680030 w 9986405"/>
                <a:gd name="connsiteY8" fmla="*/ 54529 h 8747278"/>
                <a:gd name="connsiteX9" fmla="*/ 6320196 w 9986405"/>
                <a:gd name="connsiteY9" fmla="*/ 892731 h 8747278"/>
                <a:gd name="connsiteX10" fmla="*/ 5443897 w 9986405"/>
                <a:gd name="connsiteY10" fmla="*/ 3369229 h 8747278"/>
                <a:gd name="connsiteX11" fmla="*/ 6434496 w 9986405"/>
                <a:gd name="connsiteY11" fmla="*/ 3064431 h 8747278"/>
                <a:gd name="connsiteX12" fmla="*/ 6891696 w 9986405"/>
                <a:gd name="connsiteY12" fmla="*/ 3978831 h 8747278"/>
                <a:gd name="connsiteX13" fmla="*/ 7996597 w 9986405"/>
                <a:gd name="connsiteY13" fmla="*/ 4016929 h 8747278"/>
                <a:gd name="connsiteX14" fmla="*/ 9177696 w 9986405"/>
                <a:gd name="connsiteY14" fmla="*/ 3026331 h 8747278"/>
                <a:gd name="connsiteX15" fmla="*/ 9862846 w 9986405"/>
                <a:gd name="connsiteY15" fmla="*/ 2003491 h 8747278"/>
                <a:gd name="connsiteX16" fmla="*/ 9192350 w 9986405"/>
                <a:gd name="connsiteY16" fmla="*/ 4060891 h 8747278"/>
                <a:gd name="connsiteX17" fmla="*/ 8002459 w 9986405"/>
                <a:gd name="connsiteY17" fmla="*/ 4831685 h 8747278"/>
                <a:gd name="connsiteX18" fmla="*/ 7073404 w 9986405"/>
                <a:gd name="connsiteY18" fmla="*/ 5241991 h 8747278"/>
                <a:gd name="connsiteX19" fmla="*/ 7205289 w 9986405"/>
                <a:gd name="connsiteY19" fmla="*/ 6003993 h 8747278"/>
                <a:gd name="connsiteX20" fmla="*/ 7844196 w 9986405"/>
                <a:gd name="connsiteY20" fmla="*/ 6645829 h 8747278"/>
                <a:gd name="connsiteX21" fmla="*/ 9467192 w 9986405"/>
                <a:gd name="connsiteY21" fmla="*/ 7525060 h 8747278"/>
                <a:gd name="connsiteX22" fmla="*/ 7767997 w 9986405"/>
                <a:gd name="connsiteY22" fmla="*/ 7340423 h 8747278"/>
                <a:gd name="connsiteX23" fmla="*/ 6431566 w 9986405"/>
                <a:gd name="connsiteY23" fmla="*/ 6097777 h 8747278"/>
                <a:gd name="connsiteX24" fmla="*/ 5657843 w 9986405"/>
                <a:gd name="connsiteY24" fmla="*/ 5558516 h 8747278"/>
                <a:gd name="connsiteX25" fmla="*/ 4972042 w 9986405"/>
                <a:gd name="connsiteY25" fmla="*/ 5628852 h 8747278"/>
                <a:gd name="connsiteX26" fmla="*/ 5024797 w 9986405"/>
                <a:gd name="connsiteY26" fmla="*/ 6519807 h 8747278"/>
                <a:gd name="connsiteX27" fmla="*/ 5165474 w 9986405"/>
                <a:gd name="connsiteY27" fmla="*/ 7879685 h 8747278"/>
                <a:gd name="connsiteX28" fmla="*/ 5227019 w 9986405"/>
                <a:gd name="connsiteY28" fmla="*/ 8735468 h 8747278"/>
                <a:gd name="connsiteX29" fmla="*/ 4485535 w 9986405"/>
                <a:gd name="connsiteY29" fmla="*/ 7692116 h 8747278"/>
                <a:gd name="connsiteX30" fmla="*/ 3462696 w 9986405"/>
                <a:gd name="connsiteY30" fmla="*/ 4512230 h 8747278"/>
                <a:gd name="connsiteX31" fmla="*/ 1443397 w 9986405"/>
                <a:gd name="connsiteY31" fmla="*/ 5083730 h 8747278"/>
                <a:gd name="connsiteX32" fmla="*/ 88730 w 9986405"/>
                <a:gd name="connsiteY32" fmla="*/ 6455329 h 8747278"/>
                <a:gd name="connsiteX0" fmla="*/ 88730 w 9986405"/>
                <a:gd name="connsiteY0" fmla="*/ 6455329 h 8932392"/>
                <a:gd name="connsiteX1" fmla="*/ 1176696 w 9986405"/>
                <a:gd name="connsiteY1" fmla="*/ 4397930 h 8932392"/>
                <a:gd name="connsiteX2" fmla="*/ 3081696 w 9986405"/>
                <a:gd name="connsiteY2" fmla="*/ 3369230 h 8932392"/>
                <a:gd name="connsiteX3" fmla="*/ 986197 w 9986405"/>
                <a:gd name="connsiteY3" fmla="*/ 816529 h 8932392"/>
                <a:gd name="connsiteX4" fmla="*/ 3119796 w 9986405"/>
                <a:gd name="connsiteY4" fmla="*/ 1959530 h 8932392"/>
                <a:gd name="connsiteX5" fmla="*/ 4643797 w 9986405"/>
                <a:gd name="connsiteY5" fmla="*/ 3293029 h 8932392"/>
                <a:gd name="connsiteX6" fmla="*/ 5329596 w 9986405"/>
                <a:gd name="connsiteY6" fmla="*/ 2035731 h 8932392"/>
                <a:gd name="connsiteX7" fmla="*/ 5977296 w 9986405"/>
                <a:gd name="connsiteY7" fmla="*/ 587931 h 8932392"/>
                <a:gd name="connsiteX8" fmla="*/ 6680030 w 9986405"/>
                <a:gd name="connsiteY8" fmla="*/ 54529 h 8932392"/>
                <a:gd name="connsiteX9" fmla="*/ 6320196 w 9986405"/>
                <a:gd name="connsiteY9" fmla="*/ 892731 h 8932392"/>
                <a:gd name="connsiteX10" fmla="*/ 5443897 w 9986405"/>
                <a:gd name="connsiteY10" fmla="*/ 3369229 h 8932392"/>
                <a:gd name="connsiteX11" fmla="*/ 6434496 w 9986405"/>
                <a:gd name="connsiteY11" fmla="*/ 3064431 h 8932392"/>
                <a:gd name="connsiteX12" fmla="*/ 6891696 w 9986405"/>
                <a:gd name="connsiteY12" fmla="*/ 3978831 h 8932392"/>
                <a:gd name="connsiteX13" fmla="*/ 7996597 w 9986405"/>
                <a:gd name="connsiteY13" fmla="*/ 4016929 h 8932392"/>
                <a:gd name="connsiteX14" fmla="*/ 9177696 w 9986405"/>
                <a:gd name="connsiteY14" fmla="*/ 3026331 h 8932392"/>
                <a:gd name="connsiteX15" fmla="*/ 9862846 w 9986405"/>
                <a:gd name="connsiteY15" fmla="*/ 2003491 h 8932392"/>
                <a:gd name="connsiteX16" fmla="*/ 9192350 w 9986405"/>
                <a:gd name="connsiteY16" fmla="*/ 4060891 h 8932392"/>
                <a:gd name="connsiteX17" fmla="*/ 8002459 w 9986405"/>
                <a:gd name="connsiteY17" fmla="*/ 4831685 h 8932392"/>
                <a:gd name="connsiteX18" fmla="*/ 7073404 w 9986405"/>
                <a:gd name="connsiteY18" fmla="*/ 5241991 h 8932392"/>
                <a:gd name="connsiteX19" fmla="*/ 7205289 w 9986405"/>
                <a:gd name="connsiteY19" fmla="*/ 6003993 h 8932392"/>
                <a:gd name="connsiteX20" fmla="*/ 7844196 w 9986405"/>
                <a:gd name="connsiteY20" fmla="*/ 6645829 h 8932392"/>
                <a:gd name="connsiteX21" fmla="*/ 9467192 w 9986405"/>
                <a:gd name="connsiteY21" fmla="*/ 7525060 h 8932392"/>
                <a:gd name="connsiteX22" fmla="*/ 7767997 w 9986405"/>
                <a:gd name="connsiteY22" fmla="*/ 7340423 h 8932392"/>
                <a:gd name="connsiteX23" fmla="*/ 6431566 w 9986405"/>
                <a:gd name="connsiteY23" fmla="*/ 6097777 h 8932392"/>
                <a:gd name="connsiteX24" fmla="*/ 5657843 w 9986405"/>
                <a:gd name="connsiteY24" fmla="*/ 5558516 h 8932392"/>
                <a:gd name="connsiteX25" fmla="*/ 4972042 w 9986405"/>
                <a:gd name="connsiteY25" fmla="*/ 5628852 h 8932392"/>
                <a:gd name="connsiteX26" fmla="*/ 5024797 w 9986405"/>
                <a:gd name="connsiteY26" fmla="*/ 6519807 h 8932392"/>
                <a:gd name="connsiteX27" fmla="*/ 5165474 w 9986405"/>
                <a:gd name="connsiteY27" fmla="*/ 7879685 h 8932392"/>
                <a:gd name="connsiteX28" fmla="*/ 5273911 w 9986405"/>
                <a:gd name="connsiteY28" fmla="*/ 8923037 h 8932392"/>
                <a:gd name="connsiteX29" fmla="*/ 4485535 w 9986405"/>
                <a:gd name="connsiteY29" fmla="*/ 7692116 h 8932392"/>
                <a:gd name="connsiteX30" fmla="*/ 3462696 w 9986405"/>
                <a:gd name="connsiteY30" fmla="*/ 4512230 h 8932392"/>
                <a:gd name="connsiteX31" fmla="*/ 1443397 w 9986405"/>
                <a:gd name="connsiteY31" fmla="*/ 5083730 h 8932392"/>
                <a:gd name="connsiteX32" fmla="*/ 88730 w 9986405"/>
                <a:gd name="connsiteY32" fmla="*/ 6455329 h 8932392"/>
                <a:gd name="connsiteX0" fmla="*/ 88730 w 9986405"/>
                <a:gd name="connsiteY0" fmla="*/ 6455329 h 8923037"/>
                <a:gd name="connsiteX1" fmla="*/ 1176696 w 9986405"/>
                <a:gd name="connsiteY1" fmla="*/ 4397930 h 8923037"/>
                <a:gd name="connsiteX2" fmla="*/ 3081696 w 9986405"/>
                <a:gd name="connsiteY2" fmla="*/ 3369230 h 8923037"/>
                <a:gd name="connsiteX3" fmla="*/ 986197 w 9986405"/>
                <a:gd name="connsiteY3" fmla="*/ 816529 h 8923037"/>
                <a:gd name="connsiteX4" fmla="*/ 3119796 w 9986405"/>
                <a:gd name="connsiteY4" fmla="*/ 1959530 h 8923037"/>
                <a:gd name="connsiteX5" fmla="*/ 4643797 w 9986405"/>
                <a:gd name="connsiteY5" fmla="*/ 3293029 h 8923037"/>
                <a:gd name="connsiteX6" fmla="*/ 5329596 w 9986405"/>
                <a:gd name="connsiteY6" fmla="*/ 2035731 h 8923037"/>
                <a:gd name="connsiteX7" fmla="*/ 5977296 w 9986405"/>
                <a:gd name="connsiteY7" fmla="*/ 587931 h 8923037"/>
                <a:gd name="connsiteX8" fmla="*/ 6680030 w 9986405"/>
                <a:gd name="connsiteY8" fmla="*/ 54529 h 8923037"/>
                <a:gd name="connsiteX9" fmla="*/ 6320196 w 9986405"/>
                <a:gd name="connsiteY9" fmla="*/ 892731 h 8923037"/>
                <a:gd name="connsiteX10" fmla="*/ 5443897 w 9986405"/>
                <a:gd name="connsiteY10" fmla="*/ 3369229 h 8923037"/>
                <a:gd name="connsiteX11" fmla="*/ 6434496 w 9986405"/>
                <a:gd name="connsiteY11" fmla="*/ 3064431 h 8923037"/>
                <a:gd name="connsiteX12" fmla="*/ 6891696 w 9986405"/>
                <a:gd name="connsiteY12" fmla="*/ 3978831 h 8923037"/>
                <a:gd name="connsiteX13" fmla="*/ 7996597 w 9986405"/>
                <a:gd name="connsiteY13" fmla="*/ 4016929 h 8923037"/>
                <a:gd name="connsiteX14" fmla="*/ 9177696 w 9986405"/>
                <a:gd name="connsiteY14" fmla="*/ 3026331 h 8923037"/>
                <a:gd name="connsiteX15" fmla="*/ 9862846 w 9986405"/>
                <a:gd name="connsiteY15" fmla="*/ 2003491 h 8923037"/>
                <a:gd name="connsiteX16" fmla="*/ 9192350 w 9986405"/>
                <a:gd name="connsiteY16" fmla="*/ 4060891 h 8923037"/>
                <a:gd name="connsiteX17" fmla="*/ 8002459 w 9986405"/>
                <a:gd name="connsiteY17" fmla="*/ 4831685 h 8923037"/>
                <a:gd name="connsiteX18" fmla="*/ 7073404 w 9986405"/>
                <a:gd name="connsiteY18" fmla="*/ 5241991 h 8923037"/>
                <a:gd name="connsiteX19" fmla="*/ 7205289 w 9986405"/>
                <a:gd name="connsiteY19" fmla="*/ 6003993 h 8923037"/>
                <a:gd name="connsiteX20" fmla="*/ 7844196 w 9986405"/>
                <a:gd name="connsiteY20" fmla="*/ 6645829 h 8923037"/>
                <a:gd name="connsiteX21" fmla="*/ 9467192 w 9986405"/>
                <a:gd name="connsiteY21" fmla="*/ 7525060 h 8923037"/>
                <a:gd name="connsiteX22" fmla="*/ 7767997 w 9986405"/>
                <a:gd name="connsiteY22" fmla="*/ 7340423 h 8923037"/>
                <a:gd name="connsiteX23" fmla="*/ 6431566 w 9986405"/>
                <a:gd name="connsiteY23" fmla="*/ 6097777 h 8923037"/>
                <a:gd name="connsiteX24" fmla="*/ 5657843 w 9986405"/>
                <a:gd name="connsiteY24" fmla="*/ 5558516 h 8923037"/>
                <a:gd name="connsiteX25" fmla="*/ 4972042 w 9986405"/>
                <a:gd name="connsiteY25" fmla="*/ 5628852 h 8923037"/>
                <a:gd name="connsiteX26" fmla="*/ 5024797 w 9986405"/>
                <a:gd name="connsiteY26" fmla="*/ 6519807 h 8923037"/>
                <a:gd name="connsiteX27" fmla="*/ 5165474 w 9986405"/>
                <a:gd name="connsiteY27" fmla="*/ 7879685 h 8923037"/>
                <a:gd name="connsiteX28" fmla="*/ 5273911 w 9986405"/>
                <a:gd name="connsiteY28" fmla="*/ 8923037 h 8923037"/>
                <a:gd name="connsiteX29" fmla="*/ 4485535 w 9986405"/>
                <a:gd name="connsiteY29" fmla="*/ 7692116 h 8923037"/>
                <a:gd name="connsiteX30" fmla="*/ 3462696 w 9986405"/>
                <a:gd name="connsiteY30" fmla="*/ 4512230 h 8923037"/>
                <a:gd name="connsiteX31" fmla="*/ 1443397 w 9986405"/>
                <a:gd name="connsiteY31" fmla="*/ 5083730 h 8923037"/>
                <a:gd name="connsiteX32" fmla="*/ 88730 w 9986405"/>
                <a:gd name="connsiteY32" fmla="*/ 6455329 h 8923037"/>
                <a:gd name="connsiteX0" fmla="*/ 88730 w 9986405"/>
                <a:gd name="connsiteY0" fmla="*/ 6455329 h 8923037"/>
                <a:gd name="connsiteX1" fmla="*/ 1176696 w 9986405"/>
                <a:gd name="connsiteY1" fmla="*/ 4397930 h 8923037"/>
                <a:gd name="connsiteX2" fmla="*/ 3081696 w 9986405"/>
                <a:gd name="connsiteY2" fmla="*/ 3369230 h 8923037"/>
                <a:gd name="connsiteX3" fmla="*/ 986197 w 9986405"/>
                <a:gd name="connsiteY3" fmla="*/ 816529 h 8923037"/>
                <a:gd name="connsiteX4" fmla="*/ 3119796 w 9986405"/>
                <a:gd name="connsiteY4" fmla="*/ 1959530 h 8923037"/>
                <a:gd name="connsiteX5" fmla="*/ 4643797 w 9986405"/>
                <a:gd name="connsiteY5" fmla="*/ 3293029 h 8923037"/>
                <a:gd name="connsiteX6" fmla="*/ 5329596 w 9986405"/>
                <a:gd name="connsiteY6" fmla="*/ 2035731 h 8923037"/>
                <a:gd name="connsiteX7" fmla="*/ 5977296 w 9986405"/>
                <a:gd name="connsiteY7" fmla="*/ 587931 h 8923037"/>
                <a:gd name="connsiteX8" fmla="*/ 6680030 w 9986405"/>
                <a:gd name="connsiteY8" fmla="*/ 54529 h 8923037"/>
                <a:gd name="connsiteX9" fmla="*/ 6320196 w 9986405"/>
                <a:gd name="connsiteY9" fmla="*/ 892731 h 8923037"/>
                <a:gd name="connsiteX10" fmla="*/ 5443897 w 9986405"/>
                <a:gd name="connsiteY10" fmla="*/ 3369229 h 8923037"/>
                <a:gd name="connsiteX11" fmla="*/ 6434496 w 9986405"/>
                <a:gd name="connsiteY11" fmla="*/ 3064431 h 8923037"/>
                <a:gd name="connsiteX12" fmla="*/ 6891696 w 9986405"/>
                <a:gd name="connsiteY12" fmla="*/ 3978831 h 8923037"/>
                <a:gd name="connsiteX13" fmla="*/ 7996597 w 9986405"/>
                <a:gd name="connsiteY13" fmla="*/ 4016929 h 8923037"/>
                <a:gd name="connsiteX14" fmla="*/ 9177696 w 9986405"/>
                <a:gd name="connsiteY14" fmla="*/ 3026331 h 8923037"/>
                <a:gd name="connsiteX15" fmla="*/ 9862846 w 9986405"/>
                <a:gd name="connsiteY15" fmla="*/ 2003491 h 8923037"/>
                <a:gd name="connsiteX16" fmla="*/ 9192350 w 9986405"/>
                <a:gd name="connsiteY16" fmla="*/ 4060891 h 8923037"/>
                <a:gd name="connsiteX17" fmla="*/ 8002459 w 9986405"/>
                <a:gd name="connsiteY17" fmla="*/ 4831685 h 8923037"/>
                <a:gd name="connsiteX18" fmla="*/ 7073404 w 9986405"/>
                <a:gd name="connsiteY18" fmla="*/ 5241991 h 8923037"/>
                <a:gd name="connsiteX19" fmla="*/ 7205289 w 9986405"/>
                <a:gd name="connsiteY19" fmla="*/ 6003993 h 8923037"/>
                <a:gd name="connsiteX20" fmla="*/ 7844196 w 9986405"/>
                <a:gd name="connsiteY20" fmla="*/ 6645829 h 8923037"/>
                <a:gd name="connsiteX21" fmla="*/ 9467192 w 9986405"/>
                <a:gd name="connsiteY21" fmla="*/ 7525060 h 8923037"/>
                <a:gd name="connsiteX22" fmla="*/ 7767997 w 9986405"/>
                <a:gd name="connsiteY22" fmla="*/ 7340423 h 8923037"/>
                <a:gd name="connsiteX23" fmla="*/ 6431566 w 9986405"/>
                <a:gd name="connsiteY23" fmla="*/ 6097777 h 8923037"/>
                <a:gd name="connsiteX24" fmla="*/ 5657843 w 9986405"/>
                <a:gd name="connsiteY24" fmla="*/ 5558516 h 8923037"/>
                <a:gd name="connsiteX25" fmla="*/ 4972042 w 9986405"/>
                <a:gd name="connsiteY25" fmla="*/ 5628852 h 8923037"/>
                <a:gd name="connsiteX26" fmla="*/ 5024797 w 9986405"/>
                <a:gd name="connsiteY26" fmla="*/ 6519807 h 8923037"/>
                <a:gd name="connsiteX27" fmla="*/ 5165474 w 9986405"/>
                <a:gd name="connsiteY27" fmla="*/ 7879685 h 8923037"/>
                <a:gd name="connsiteX28" fmla="*/ 5273911 w 9986405"/>
                <a:gd name="connsiteY28" fmla="*/ 8923037 h 8923037"/>
                <a:gd name="connsiteX29" fmla="*/ 4485535 w 9986405"/>
                <a:gd name="connsiteY29" fmla="*/ 7692116 h 8923037"/>
                <a:gd name="connsiteX30" fmla="*/ 3462696 w 9986405"/>
                <a:gd name="connsiteY30" fmla="*/ 4512230 h 8923037"/>
                <a:gd name="connsiteX31" fmla="*/ 1443397 w 9986405"/>
                <a:gd name="connsiteY31" fmla="*/ 5083730 h 8923037"/>
                <a:gd name="connsiteX32" fmla="*/ 88730 w 9986405"/>
                <a:gd name="connsiteY32" fmla="*/ 6455329 h 8923037"/>
                <a:gd name="connsiteX0" fmla="*/ 88730 w 9986405"/>
                <a:gd name="connsiteY0" fmla="*/ 6455329 h 8829253"/>
                <a:gd name="connsiteX1" fmla="*/ 1176696 w 9986405"/>
                <a:gd name="connsiteY1" fmla="*/ 4397930 h 8829253"/>
                <a:gd name="connsiteX2" fmla="*/ 3081696 w 9986405"/>
                <a:gd name="connsiteY2" fmla="*/ 3369230 h 8829253"/>
                <a:gd name="connsiteX3" fmla="*/ 986197 w 9986405"/>
                <a:gd name="connsiteY3" fmla="*/ 816529 h 8829253"/>
                <a:gd name="connsiteX4" fmla="*/ 3119796 w 9986405"/>
                <a:gd name="connsiteY4" fmla="*/ 1959530 h 8829253"/>
                <a:gd name="connsiteX5" fmla="*/ 4643797 w 9986405"/>
                <a:gd name="connsiteY5" fmla="*/ 3293029 h 8829253"/>
                <a:gd name="connsiteX6" fmla="*/ 5329596 w 9986405"/>
                <a:gd name="connsiteY6" fmla="*/ 2035731 h 8829253"/>
                <a:gd name="connsiteX7" fmla="*/ 5977296 w 9986405"/>
                <a:gd name="connsiteY7" fmla="*/ 587931 h 8829253"/>
                <a:gd name="connsiteX8" fmla="*/ 6680030 w 9986405"/>
                <a:gd name="connsiteY8" fmla="*/ 54529 h 8829253"/>
                <a:gd name="connsiteX9" fmla="*/ 6320196 w 9986405"/>
                <a:gd name="connsiteY9" fmla="*/ 892731 h 8829253"/>
                <a:gd name="connsiteX10" fmla="*/ 5443897 w 9986405"/>
                <a:gd name="connsiteY10" fmla="*/ 3369229 h 8829253"/>
                <a:gd name="connsiteX11" fmla="*/ 6434496 w 9986405"/>
                <a:gd name="connsiteY11" fmla="*/ 3064431 h 8829253"/>
                <a:gd name="connsiteX12" fmla="*/ 6891696 w 9986405"/>
                <a:gd name="connsiteY12" fmla="*/ 3978831 h 8829253"/>
                <a:gd name="connsiteX13" fmla="*/ 7996597 w 9986405"/>
                <a:gd name="connsiteY13" fmla="*/ 4016929 h 8829253"/>
                <a:gd name="connsiteX14" fmla="*/ 9177696 w 9986405"/>
                <a:gd name="connsiteY14" fmla="*/ 3026331 h 8829253"/>
                <a:gd name="connsiteX15" fmla="*/ 9862846 w 9986405"/>
                <a:gd name="connsiteY15" fmla="*/ 2003491 h 8829253"/>
                <a:gd name="connsiteX16" fmla="*/ 9192350 w 9986405"/>
                <a:gd name="connsiteY16" fmla="*/ 4060891 h 8829253"/>
                <a:gd name="connsiteX17" fmla="*/ 8002459 w 9986405"/>
                <a:gd name="connsiteY17" fmla="*/ 4831685 h 8829253"/>
                <a:gd name="connsiteX18" fmla="*/ 7073404 w 9986405"/>
                <a:gd name="connsiteY18" fmla="*/ 5241991 h 8829253"/>
                <a:gd name="connsiteX19" fmla="*/ 7205289 w 9986405"/>
                <a:gd name="connsiteY19" fmla="*/ 6003993 h 8829253"/>
                <a:gd name="connsiteX20" fmla="*/ 7844196 w 9986405"/>
                <a:gd name="connsiteY20" fmla="*/ 6645829 h 8829253"/>
                <a:gd name="connsiteX21" fmla="*/ 9467192 w 9986405"/>
                <a:gd name="connsiteY21" fmla="*/ 7525060 h 8829253"/>
                <a:gd name="connsiteX22" fmla="*/ 7767997 w 9986405"/>
                <a:gd name="connsiteY22" fmla="*/ 7340423 h 8829253"/>
                <a:gd name="connsiteX23" fmla="*/ 6431566 w 9986405"/>
                <a:gd name="connsiteY23" fmla="*/ 6097777 h 8829253"/>
                <a:gd name="connsiteX24" fmla="*/ 5657843 w 9986405"/>
                <a:gd name="connsiteY24" fmla="*/ 5558516 h 8829253"/>
                <a:gd name="connsiteX25" fmla="*/ 4972042 w 9986405"/>
                <a:gd name="connsiteY25" fmla="*/ 5628852 h 8829253"/>
                <a:gd name="connsiteX26" fmla="*/ 5024797 w 9986405"/>
                <a:gd name="connsiteY26" fmla="*/ 6519807 h 8829253"/>
                <a:gd name="connsiteX27" fmla="*/ 5165474 w 9986405"/>
                <a:gd name="connsiteY27" fmla="*/ 7879685 h 8829253"/>
                <a:gd name="connsiteX28" fmla="*/ 5180126 w 9986405"/>
                <a:gd name="connsiteY28" fmla="*/ 8829253 h 8829253"/>
                <a:gd name="connsiteX29" fmla="*/ 4485535 w 9986405"/>
                <a:gd name="connsiteY29" fmla="*/ 7692116 h 8829253"/>
                <a:gd name="connsiteX30" fmla="*/ 3462696 w 9986405"/>
                <a:gd name="connsiteY30" fmla="*/ 4512230 h 8829253"/>
                <a:gd name="connsiteX31" fmla="*/ 1443397 w 9986405"/>
                <a:gd name="connsiteY31" fmla="*/ 5083730 h 8829253"/>
                <a:gd name="connsiteX32" fmla="*/ 88730 w 9986405"/>
                <a:gd name="connsiteY32" fmla="*/ 6455329 h 8829253"/>
                <a:gd name="connsiteX0" fmla="*/ 88730 w 9986405"/>
                <a:gd name="connsiteY0" fmla="*/ 6455329 h 8829253"/>
                <a:gd name="connsiteX1" fmla="*/ 1176696 w 9986405"/>
                <a:gd name="connsiteY1" fmla="*/ 4397930 h 8829253"/>
                <a:gd name="connsiteX2" fmla="*/ 3081696 w 9986405"/>
                <a:gd name="connsiteY2" fmla="*/ 3369230 h 8829253"/>
                <a:gd name="connsiteX3" fmla="*/ 986197 w 9986405"/>
                <a:gd name="connsiteY3" fmla="*/ 816529 h 8829253"/>
                <a:gd name="connsiteX4" fmla="*/ 3119796 w 9986405"/>
                <a:gd name="connsiteY4" fmla="*/ 1959530 h 8829253"/>
                <a:gd name="connsiteX5" fmla="*/ 4643797 w 9986405"/>
                <a:gd name="connsiteY5" fmla="*/ 3293029 h 8829253"/>
                <a:gd name="connsiteX6" fmla="*/ 5329596 w 9986405"/>
                <a:gd name="connsiteY6" fmla="*/ 2035731 h 8829253"/>
                <a:gd name="connsiteX7" fmla="*/ 5977296 w 9986405"/>
                <a:gd name="connsiteY7" fmla="*/ 587931 h 8829253"/>
                <a:gd name="connsiteX8" fmla="*/ 6680030 w 9986405"/>
                <a:gd name="connsiteY8" fmla="*/ 54529 h 8829253"/>
                <a:gd name="connsiteX9" fmla="*/ 6320196 w 9986405"/>
                <a:gd name="connsiteY9" fmla="*/ 892731 h 8829253"/>
                <a:gd name="connsiteX10" fmla="*/ 5443897 w 9986405"/>
                <a:gd name="connsiteY10" fmla="*/ 3369229 h 8829253"/>
                <a:gd name="connsiteX11" fmla="*/ 6434496 w 9986405"/>
                <a:gd name="connsiteY11" fmla="*/ 3064431 h 8829253"/>
                <a:gd name="connsiteX12" fmla="*/ 6891696 w 9986405"/>
                <a:gd name="connsiteY12" fmla="*/ 3978831 h 8829253"/>
                <a:gd name="connsiteX13" fmla="*/ 7996597 w 9986405"/>
                <a:gd name="connsiteY13" fmla="*/ 4016929 h 8829253"/>
                <a:gd name="connsiteX14" fmla="*/ 9177696 w 9986405"/>
                <a:gd name="connsiteY14" fmla="*/ 3026331 h 8829253"/>
                <a:gd name="connsiteX15" fmla="*/ 9862846 w 9986405"/>
                <a:gd name="connsiteY15" fmla="*/ 2003491 h 8829253"/>
                <a:gd name="connsiteX16" fmla="*/ 9192350 w 9986405"/>
                <a:gd name="connsiteY16" fmla="*/ 4060891 h 8829253"/>
                <a:gd name="connsiteX17" fmla="*/ 8002459 w 9986405"/>
                <a:gd name="connsiteY17" fmla="*/ 4831685 h 8829253"/>
                <a:gd name="connsiteX18" fmla="*/ 7073404 w 9986405"/>
                <a:gd name="connsiteY18" fmla="*/ 5241991 h 8829253"/>
                <a:gd name="connsiteX19" fmla="*/ 7205289 w 9986405"/>
                <a:gd name="connsiteY19" fmla="*/ 6003993 h 8829253"/>
                <a:gd name="connsiteX20" fmla="*/ 7844196 w 9986405"/>
                <a:gd name="connsiteY20" fmla="*/ 6645829 h 8829253"/>
                <a:gd name="connsiteX21" fmla="*/ 9467192 w 9986405"/>
                <a:gd name="connsiteY21" fmla="*/ 7525060 h 8829253"/>
                <a:gd name="connsiteX22" fmla="*/ 7767997 w 9986405"/>
                <a:gd name="connsiteY22" fmla="*/ 7340423 h 8829253"/>
                <a:gd name="connsiteX23" fmla="*/ 6431566 w 9986405"/>
                <a:gd name="connsiteY23" fmla="*/ 6097777 h 8829253"/>
                <a:gd name="connsiteX24" fmla="*/ 5657843 w 9986405"/>
                <a:gd name="connsiteY24" fmla="*/ 5558516 h 8829253"/>
                <a:gd name="connsiteX25" fmla="*/ 4972042 w 9986405"/>
                <a:gd name="connsiteY25" fmla="*/ 5628852 h 8829253"/>
                <a:gd name="connsiteX26" fmla="*/ 5024797 w 9986405"/>
                <a:gd name="connsiteY26" fmla="*/ 6519807 h 8829253"/>
                <a:gd name="connsiteX27" fmla="*/ 5165474 w 9986405"/>
                <a:gd name="connsiteY27" fmla="*/ 7879685 h 8829253"/>
                <a:gd name="connsiteX28" fmla="*/ 5180126 w 9986405"/>
                <a:gd name="connsiteY28" fmla="*/ 8829253 h 8829253"/>
                <a:gd name="connsiteX29" fmla="*/ 4485535 w 9986405"/>
                <a:gd name="connsiteY29" fmla="*/ 7692116 h 8829253"/>
                <a:gd name="connsiteX30" fmla="*/ 3462696 w 9986405"/>
                <a:gd name="connsiteY30" fmla="*/ 4512230 h 8829253"/>
                <a:gd name="connsiteX31" fmla="*/ 1443397 w 9986405"/>
                <a:gd name="connsiteY31" fmla="*/ 5083730 h 8829253"/>
                <a:gd name="connsiteX32" fmla="*/ 88730 w 9986405"/>
                <a:gd name="connsiteY32" fmla="*/ 6455329 h 8829253"/>
                <a:gd name="connsiteX0" fmla="*/ 88730 w 9986405"/>
                <a:gd name="connsiteY0" fmla="*/ 6455329 h 8837844"/>
                <a:gd name="connsiteX1" fmla="*/ 1176696 w 9986405"/>
                <a:gd name="connsiteY1" fmla="*/ 4397930 h 8837844"/>
                <a:gd name="connsiteX2" fmla="*/ 3081696 w 9986405"/>
                <a:gd name="connsiteY2" fmla="*/ 3369230 h 8837844"/>
                <a:gd name="connsiteX3" fmla="*/ 986197 w 9986405"/>
                <a:gd name="connsiteY3" fmla="*/ 816529 h 8837844"/>
                <a:gd name="connsiteX4" fmla="*/ 3119796 w 9986405"/>
                <a:gd name="connsiteY4" fmla="*/ 1959530 h 8837844"/>
                <a:gd name="connsiteX5" fmla="*/ 4643797 w 9986405"/>
                <a:gd name="connsiteY5" fmla="*/ 3293029 h 8837844"/>
                <a:gd name="connsiteX6" fmla="*/ 5329596 w 9986405"/>
                <a:gd name="connsiteY6" fmla="*/ 2035731 h 8837844"/>
                <a:gd name="connsiteX7" fmla="*/ 5977296 w 9986405"/>
                <a:gd name="connsiteY7" fmla="*/ 587931 h 8837844"/>
                <a:gd name="connsiteX8" fmla="*/ 6680030 w 9986405"/>
                <a:gd name="connsiteY8" fmla="*/ 54529 h 8837844"/>
                <a:gd name="connsiteX9" fmla="*/ 6320196 w 9986405"/>
                <a:gd name="connsiteY9" fmla="*/ 892731 h 8837844"/>
                <a:gd name="connsiteX10" fmla="*/ 5443897 w 9986405"/>
                <a:gd name="connsiteY10" fmla="*/ 3369229 h 8837844"/>
                <a:gd name="connsiteX11" fmla="*/ 6434496 w 9986405"/>
                <a:gd name="connsiteY11" fmla="*/ 3064431 h 8837844"/>
                <a:gd name="connsiteX12" fmla="*/ 6891696 w 9986405"/>
                <a:gd name="connsiteY12" fmla="*/ 3978831 h 8837844"/>
                <a:gd name="connsiteX13" fmla="*/ 7996597 w 9986405"/>
                <a:gd name="connsiteY13" fmla="*/ 4016929 h 8837844"/>
                <a:gd name="connsiteX14" fmla="*/ 9177696 w 9986405"/>
                <a:gd name="connsiteY14" fmla="*/ 3026331 h 8837844"/>
                <a:gd name="connsiteX15" fmla="*/ 9862846 w 9986405"/>
                <a:gd name="connsiteY15" fmla="*/ 2003491 h 8837844"/>
                <a:gd name="connsiteX16" fmla="*/ 9192350 w 9986405"/>
                <a:gd name="connsiteY16" fmla="*/ 4060891 h 8837844"/>
                <a:gd name="connsiteX17" fmla="*/ 8002459 w 9986405"/>
                <a:gd name="connsiteY17" fmla="*/ 4831685 h 8837844"/>
                <a:gd name="connsiteX18" fmla="*/ 7073404 w 9986405"/>
                <a:gd name="connsiteY18" fmla="*/ 5241991 h 8837844"/>
                <a:gd name="connsiteX19" fmla="*/ 7205289 w 9986405"/>
                <a:gd name="connsiteY19" fmla="*/ 6003993 h 8837844"/>
                <a:gd name="connsiteX20" fmla="*/ 7844196 w 9986405"/>
                <a:gd name="connsiteY20" fmla="*/ 6645829 h 8837844"/>
                <a:gd name="connsiteX21" fmla="*/ 9467192 w 9986405"/>
                <a:gd name="connsiteY21" fmla="*/ 7525060 h 8837844"/>
                <a:gd name="connsiteX22" fmla="*/ 7767997 w 9986405"/>
                <a:gd name="connsiteY22" fmla="*/ 7340423 h 8837844"/>
                <a:gd name="connsiteX23" fmla="*/ 6431566 w 9986405"/>
                <a:gd name="connsiteY23" fmla="*/ 6097777 h 8837844"/>
                <a:gd name="connsiteX24" fmla="*/ 5657843 w 9986405"/>
                <a:gd name="connsiteY24" fmla="*/ 5558516 h 8837844"/>
                <a:gd name="connsiteX25" fmla="*/ 4972042 w 9986405"/>
                <a:gd name="connsiteY25" fmla="*/ 5628852 h 8837844"/>
                <a:gd name="connsiteX26" fmla="*/ 5024797 w 9986405"/>
                <a:gd name="connsiteY26" fmla="*/ 6519807 h 8837844"/>
                <a:gd name="connsiteX27" fmla="*/ 5165474 w 9986405"/>
                <a:gd name="connsiteY27" fmla="*/ 7879685 h 8837844"/>
                <a:gd name="connsiteX28" fmla="*/ 5180126 w 9986405"/>
                <a:gd name="connsiteY28" fmla="*/ 8829253 h 8837844"/>
                <a:gd name="connsiteX29" fmla="*/ 4485535 w 9986405"/>
                <a:gd name="connsiteY29" fmla="*/ 7692116 h 8837844"/>
                <a:gd name="connsiteX30" fmla="*/ 3462696 w 9986405"/>
                <a:gd name="connsiteY30" fmla="*/ 4512230 h 8837844"/>
                <a:gd name="connsiteX31" fmla="*/ 1443397 w 9986405"/>
                <a:gd name="connsiteY31" fmla="*/ 5083730 h 8837844"/>
                <a:gd name="connsiteX32" fmla="*/ 88730 w 9986405"/>
                <a:gd name="connsiteY32" fmla="*/ 6455329 h 8837844"/>
                <a:gd name="connsiteX0" fmla="*/ 88730 w 9986405"/>
                <a:gd name="connsiteY0" fmla="*/ 6455329 h 8768628"/>
                <a:gd name="connsiteX1" fmla="*/ 1176696 w 9986405"/>
                <a:gd name="connsiteY1" fmla="*/ 4397930 h 8768628"/>
                <a:gd name="connsiteX2" fmla="*/ 3081696 w 9986405"/>
                <a:gd name="connsiteY2" fmla="*/ 3369230 h 8768628"/>
                <a:gd name="connsiteX3" fmla="*/ 986197 w 9986405"/>
                <a:gd name="connsiteY3" fmla="*/ 816529 h 8768628"/>
                <a:gd name="connsiteX4" fmla="*/ 3119796 w 9986405"/>
                <a:gd name="connsiteY4" fmla="*/ 1959530 h 8768628"/>
                <a:gd name="connsiteX5" fmla="*/ 4643797 w 9986405"/>
                <a:gd name="connsiteY5" fmla="*/ 3293029 h 8768628"/>
                <a:gd name="connsiteX6" fmla="*/ 5329596 w 9986405"/>
                <a:gd name="connsiteY6" fmla="*/ 2035731 h 8768628"/>
                <a:gd name="connsiteX7" fmla="*/ 5977296 w 9986405"/>
                <a:gd name="connsiteY7" fmla="*/ 587931 h 8768628"/>
                <a:gd name="connsiteX8" fmla="*/ 6680030 w 9986405"/>
                <a:gd name="connsiteY8" fmla="*/ 54529 h 8768628"/>
                <a:gd name="connsiteX9" fmla="*/ 6320196 w 9986405"/>
                <a:gd name="connsiteY9" fmla="*/ 892731 h 8768628"/>
                <a:gd name="connsiteX10" fmla="*/ 5443897 w 9986405"/>
                <a:gd name="connsiteY10" fmla="*/ 3369229 h 8768628"/>
                <a:gd name="connsiteX11" fmla="*/ 6434496 w 9986405"/>
                <a:gd name="connsiteY11" fmla="*/ 3064431 h 8768628"/>
                <a:gd name="connsiteX12" fmla="*/ 6891696 w 9986405"/>
                <a:gd name="connsiteY12" fmla="*/ 3978831 h 8768628"/>
                <a:gd name="connsiteX13" fmla="*/ 7996597 w 9986405"/>
                <a:gd name="connsiteY13" fmla="*/ 4016929 h 8768628"/>
                <a:gd name="connsiteX14" fmla="*/ 9177696 w 9986405"/>
                <a:gd name="connsiteY14" fmla="*/ 3026331 h 8768628"/>
                <a:gd name="connsiteX15" fmla="*/ 9862846 w 9986405"/>
                <a:gd name="connsiteY15" fmla="*/ 2003491 h 8768628"/>
                <a:gd name="connsiteX16" fmla="*/ 9192350 w 9986405"/>
                <a:gd name="connsiteY16" fmla="*/ 4060891 h 8768628"/>
                <a:gd name="connsiteX17" fmla="*/ 8002459 w 9986405"/>
                <a:gd name="connsiteY17" fmla="*/ 4831685 h 8768628"/>
                <a:gd name="connsiteX18" fmla="*/ 7073404 w 9986405"/>
                <a:gd name="connsiteY18" fmla="*/ 5241991 h 8768628"/>
                <a:gd name="connsiteX19" fmla="*/ 7205289 w 9986405"/>
                <a:gd name="connsiteY19" fmla="*/ 6003993 h 8768628"/>
                <a:gd name="connsiteX20" fmla="*/ 7844196 w 9986405"/>
                <a:gd name="connsiteY20" fmla="*/ 6645829 h 8768628"/>
                <a:gd name="connsiteX21" fmla="*/ 9467192 w 9986405"/>
                <a:gd name="connsiteY21" fmla="*/ 7525060 h 8768628"/>
                <a:gd name="connsiteX22" fmla="*/ 7767997 w 9986405"/>
                <a:gd name="connsiteY22" fmla="*/ 7340423 h 8768628"/>
                <a:gd name="connsiteX23" fmla="*/ 6431566 w 9986405"/>
                <a:gd name="connsiteY23" fmla="*/ 6097777 h 8768628"/>
                <a:gd name="connsiteX24" fmla="*/ 5657843 w 9986405"/>
                <a:gd name="connsiteY24" fmla="*/ 5558516 h 8768628"/>
                <a:gd name="connsiteX25" fmla="*/ 4972042 w 9986405"/>
                <a:gd name="connsiteY25" fmla="*/ 5628852 h 8768628"/>
                <a:gd name="connsiteX26" fmla="*/ 5024797 w 9986405"/>
                <a:gd name="connsiteY26" fmla="*/ 6519807 h 8768628"/>
                <a:gd name="connsiteX27" fmla="*/ 5165474 w 9986405"/>
                <a:gd name="connsiteY27" fmla="*/ 7879685 h 8768628"/>
                <a:gd name="connsiteX28" fmla="*/ 5203572 w 9986405"/>
                <a:gd name="connsiteY28" fmla="*/ 8758915 h 8768628"/>
                <a:gd name="connsiteX29" fmla="*/ 4485535 w 9986405"/>
                <a:gd name="connsiteY29" fmla="*/ 7692116 h 8768628"/>
                <a:gd name="connsiteX30" fmla="*/ 3462696 w 9986405"/>
                <a:gd name="connsiteY30" fmla="*/ 4512230 h 8768628"/>
                <a:gd name="connsiteX31" fmla="*/ 1443397 w 9986405"/>
                <a:gd name="connsiteY31" fmla="*/ 5083730 h 8768628"/>
                <a:gd name="connsiteX32" fmla="*/ 88730 w 9986405"/>
                <a:gd name="connsiteY32" fmla="*/ 6455329 h 876862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3462696 w 9986405"/>
                <a:gd name="connsiteY30" fmla="*/ 4512230 h 8773608"/>
                <a:gd name="connsiteX31" fmla="*/ 1443397 w 9986405"/>
                <a:gd name="connsiteY31" fmla="*/ 5083730 h 8773608"/>
                <a:gd name="connsiteX32" fmla="*/ 88730 w 9986405"/>
                <a:gd name="connsiteY32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3462696 w 9986405"/>
                <a:gd name="connsiteY31" fmla="*/ 4512230 h 8773608"/>
                <a:gd name="connsiteX32" fmla="*/ 1443397 w 9986405"/>
                <a:gd name="connsiteY32" fmla="*/ 5083730 h 8773608"/>
                <a:gd name="connsiteX33" fmla="*/ 88730 w 9986405"/>
                <a:gd name="connsiteY33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462696 w 9986405"/>
                <a:gd name="connsiteY32" fmla="*/ 4512230 h 8773608"/>
                <a:gd name="connsiteX33" fmla="*/ 1443397 w 9986405"/>
                <a:gd name="connsiteY33" fmla="*/ 5083730 h 8773608"/>
                <a:gd name="connsiteX34" fmla="*/ 88730 w 9986405"/>
                <a:gd name="connsiteY34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275127 w 9986405"/>
                <a:gd name="connsiteY32" fmla="*/ 4559122 h 8773608"/>
                <a:gd name="connsiteX33" fmla="*/ 1443397 w 9986405"/>
                <a:gd name="connsiteY33" fmla="*/ 5083730 h 8773608"/>
                <a:gd name="connsiteX34" fmla="*/ 88730 w 9986405"/>
                <a:gd name="connsiteY34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275127 w 9986405"/>
                <a:gd name="connsiteY32" fmla="*/ 4559122 h 8773608"/>
                <a:gd name="connsiteX33" fmla="*/ 2469166 w 9986405"/>
                <a:gd name="connsiteY33" fmla="*/ 4526885 h 8773608"/>
                <a:gd name="connsiteX34" fmla="*/ 1443397 w 9986405"/>
                <a:gd name="connsiteY34" fmla="*/ 5083730 h 8773608"/>
                <a:gd name="connsiteX35" fmla="*/ 88730 w 9986405"/>
                <a:gd name="connsiteY35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486143 w 9986405"/>
                <a:gd name="connsiteY32" fmla="*/ 4559122 h 8773608"/>
                <a:gd name="connsiteX33" fmla="*/ 2469166 w 9986405"/>
                <a:gd name="connsiteY33" fmla="*/ 4526885 h 8773608"/>
                <a:gd name="connsiteX34" fmla="*/ 1443397 w 9986405"/>
                <a:gd name="connsiteY34" fmla="*/ 5083730 h 8773608"/>
                <a:gd name="connsiteX35" fmla="*/ 88730 w 9986405"/>
                <a:gd name="connsiteY35" fmla="*/ 6455329 h 8773608"/>
                <a:gd name="connsiteX0" fmla="*/ 2595 w 9900270"/>
                <a:gd name="connsiteY0" fmla="*/ 6455329 h 8773608"/>
                <a:gd name="connsiteX1" fmla="*/ 1090561 w 9900270"/>
                <a:gd name="connsiteY1" fmla="*/ 4397930 h 8773608"/>
                <a:gd name="connsiteX2" fmla="*/ 2995561 w 9900270"/>
                <a:gd name="connsiteY2" fmla="*/ 3369230 h 8773608"/>
                <a:gd name="connsiteX3" fmla="*/ 900062 w 9900270"/>
                <a:gd name="connsiteY3" fmla="*/ 816529 h 8773608"/>
                <a:gd name="connsiteX4" fmla="*/ 3033661 w 9900270"/>
                <a:gd name="connsiteY4" fmla="*/ 1959530 h 8773608"/>
                <a:gd name="connsiteX5" fmla="*/ 4557662 w 9900270"/>
                <a:gd name="connsiteY5" fmla="*/ 3293029 h 8773608"/>
                <a:gd name="connsiteX6" fmla="*/ 5243461 w 9900270"/>
                <a:gd name="connsiteY6" fmla="*/ 2035731 h 8773608"/>
                <a:gd name="connsiteX7" fmla="*/ 5891161 w 9900270"/>
                <a:gd name="connsiteY7" fmla="*/ 587931 h 8773608"/>
                <a:gd name="connsiteX8" fmla="*/ 6593895 w 9900270"/>
                <a:gd name="connsiteY8" fmla="*/ 54529 h 8773608"/>
                <a:gd name="connsiteX9" fmla="*/ 6234061 w 9900270"/>
                <a:gd name="connsiteY9" fmla="*/ 892731 h 8773608"/>
                <a:gd name="connsiteX10" fmla="*/ 5357762 w 9900270"/>
                <a:gd name="connsiteY10" fmla="*/ 3369229 h 8773608"/>
                <a:gd name="connsiteX11" fmla="*/ 6348361 w 9900270"/>
                <a:gd name="connsiteY11" fmla="*/ 3064431 h 8773608"/>
                <a:gd name="connsiteX12" fmla="*/ 6805561 w 9900270"/>
                <a:gd name="connsiteY12" fmla="*/ 3978831 h 8773608"/>
                <a:gd name="connsiteX13" fmla="*/ 7910462 w 9900270"/>
                <a:gd name="connsiteY13" fmla="*/ 4016929 h 8773608"/>
                <a:gd name="connsiteX14" fmla="*/ 9091561 w 9900270"/>
                <a:gd name="connsiteY14" fmla="*/ 3026331 h 8773608"/>
                <a:gd name="connsiteX15" fmla="*/ 9776711 w 9900270"/>
                <a:gd name="connsiteY15" fmla="*/ 2003491 h 8773608"/>
                <a:gd name="connsiteX16" fmla="*/ 9106215 w 9900270"/>
                <a:gd name="connsiteY16" fmla="*/ 4060891 h 8773608"/>
                <a:gd name="connsiteX17" fmla="*/ 7916324 w 9900270"/>
                <a:gd name="connsiteY17" fmla="*/ 4831685 h 8773608"/>
                <a:gd name="connsiteX18" fmla="*/ 6987269 w 9900270"/>
                <a:gd name="connsiteY18" fmla="*/ 5241991 h 8773608"/>
                <a:gd name="connsiteX19" fmla="*/ 7119154 w 9900270"/>
                <a:gd name="connsiteY19" fmla="*/ 6003993 h 8773608"/>
                <a:gd name="connsiteX20" fmla="*/ 7758061 w 9900270"/>
                <a:gd name="connsiteY20" fmla="*/ 6645829 h 8773608"/>
                <a:gd name="connsiteX21" fmla="*/ 9381057 w 9900270"/>
                <a:gd name="connsiteY21" fmla="*/ 7525060 h 8773608"/>
                <a:gd name="connsiteX22" fmla="*/ 7681862 w 9900270"/>
                <a:gd name="connsiteY22" fmla="*/ 7340423 h 8773608"/>
                <a:gd name="connsiteX23" fmla="*/ 6345431 w 9900270"/>
                <a:gd name="connsiteY23" fmla="*/ 6097777 h 8773608"/>
                <a:gd name="connsiteX24" fmla="*/ 5571708 w 9900270"/>
                <a:gd name="connsiteY24" fmla="*/ 5558516 h 8773608"/>
                <a:gd name="connsiteX25" fmla="*/ 4885907 w 9900270"/>
                <a:gd name="connsiteY25" fmla="*/ 5628852 h 8773608"/>
                <a:gd name="connsiteX26" fmla="*/ 4938662 w 9900270"/>
                <a:gd name="connsiteY26" fmla="*/ 6519807 h 8773608"/>
                <a:gd name="connsiteX27" fmla="*/ 5079339 w 9900270"/>
                <a:gd name="connsiteY27" fmla="*/ 7879685 h 8773608"/>
                <a:gd name="connsiteX28" fmla="*/ 5117437 w 9900270"/>
                <a:gd name="connsiteY28" fmla="*/ 8758915 h 8773608"/>
                <a:gd name="connsiteX29" fmla="*/ 4446292 w 9900270"/>
                <a:gd name="connsiteY29" fmla="*/ 7879685 h 8773608"/>
                <a:gd name="connsiteX30" fmla="*/ 4047708 w 9900270"/>
                <a:gd name="connsiteY30" fmla="*/ 5957100 h 8773608"/>
                <a:gd name="connsiteX31" fmla="*/ 3977370 w 9900270"/>
                <a:gd name="connsiteY31" fmla="*/ 5441285 h 8773608"/>
                <a:gd name="connsiteX32" fmla="*/ 3400008 w 9900270"/>
                <a:gd name="connsiteY32" fmla="*/ 4559122 h 8773608"/>
                <a:gd name="connsiteX33" fmla="*/ 2383031 w 9900270"/>
                <a:gd name="connsiteY33" fmla="*/ 4526885 h 8773608"/>
                <a:gd name="connsiteX34" fmla="*/ 1380708 w 9900270"/>
                <a:gd name="connsiteY34" fmla="*/ 5177515 h 8773608"/>
                <a:gd name="connsiteX35" fmla="*/ 2595 w 9900270"/>
                <a:gd name="connsiteY35" fmla="*/ 6455329 h 8773608"/>
                <a:gd name="connsiteX0" fmla="*/ 2595 w 9900270"/>
                <a:gd name="connsiteY0" fmla="*/ 6455329 h 8773608"/>
                <a:gd name="connsiteX1" fmla="*/ 1090561 w 9900270"/>
                <a:gd name="connsiteY1" fmla="*/ 4397930 h 8773608"/>
                <a:gd name="connsiteX2" fmla="*/ 2995561 w 9900270"/>
                <a:gd name="connsiteY2" fmla="*/ 3369230 h 8773608"/>
                <a:gd name="connsiteX3" fmla="*/ 900062 w 9900270"/>
                <a:gd name="connsiteY3" fmla="*/ 816529 h 8773608"/>
                <a:gd name="connsiteX4" fmla="*/ 3033661 w 9900270"/>
                <a:gd name="connsiteY4" fmla="*/ 1959530 h 8773608"/>
                <a:gd name="connsiteX5" fmla="*/ 4557662 w 9900270"/>
                <a:gd name="connsiteY5" fmla="*/ 3293029 h 8773608"/>
                <a:gd name="connsiteX6" fmla="*/ 5243461 w 9900270"/>
                <a:gd name="connsiteY6" fmla="*/ 2035731 h 8773608"/>
                <a:gd name="connsiteX7" fmla="*/ 5891161 w 9900270"/>
                <a:gd name="connsiteY7" fmla="*/ 587931 h 8773608"/>
                <a:gd name="connsiteX8" fmla="*/ 6593895 w 9900270"/>
                <a:gd name="connsiteY8" fmla="*/ 54529 h 8773608"/>
                <a:gd name="connsiteX9" fmla="*/ 6234061 w 9900270"/>
                <a:gd name="connsiteY9" fmla="*/ 892731 h 8773608"/>
                <a:gd name="connsiteX10" fmla="*/ 5357762 w 9900270"/>
                <a:gd name="connsiteY10" fmla="*/ 3369229 h 8773608"/>
                <a:gd name="connsiteX11" fmla="*/ 6348361 w 9900270"/>
                <a:gd name="connsiteY11" fmla="*/ 3064431 h 8773608"/>
                <a:gd name="connsiteX12" fmla="*/ 6805561 w 9900270"/>
                <a:gd name="connsiteY12" fmla="*/ 3978831 h 8773608"/>
                <a:gd name="connsiteX13" fmla="*/ 7910462 w 9900270"/>
                <a:gd name="connsiteY13" fmla="*/ 4016929 h 8773608"/>
                <a:gd name="connsiteX14" fmla="*/ 9091561 w 9900270"/>
                <a:gd name="connsiteY14" fmla="*/ 3026331 h 8773608"/>
                <a:gd name="connsiteX15" fmla="*/ 9776711 w 9900270"/>
                <a:gd name="connsiteY15" fmla="*/ 2003491 h 8773608"/>
                <a:gd name="connsiteX16" fmla="*/ 9106215 w 9900270"/>
                <a:gd name="connsiteY16" fmla="*/ 4060891 h 8773608"/>
                <a:gd name="connsiteX17" fmla="*/ 7916324 w 9900270"/>
                <a:gd name="connsiteY17" fmla="*/ 4831685 h 8773608"/>
                <a:gd name="connsiteX18" fmla="*/ 6987269 w 9900270"/>
                <a:gd name="connsiteY18" fmla="*/ 5241991 h 8773608"/>
                <a:gd name="connsiteX19" fmla="*/ 7119154 w 9900270"/>
                <a:gd name="connsiteY19" fmla="*/ 6003993 h 8773608"/>
                <a:gd name="connsiteX20" fmla="*/ 7758061 w 9900270"/>
                <a:gd name="connsiteY20" fmla="*/ 6645829 h 8773608"/>
                <a:gd name="connsiteX21" fmla="*/ 9381057 w 9900270"/>
                <a:gd name="connsiteY21" fmla="*/ 7525060 h 8773608"/>
                <a:gd name="connsiteX22" fmla="*/ 7681862 w 9900270"/>
                <a:gd name="connsiteY22" fmla="*/ 7340423 h 8773608"/>
                <a:gd name="connsiteX23" fmla="*/ 6345431 w 9900270"/>
                <a:gd name="connsiteY23" fmla="*/ 6097777 h 8773608"/>
                <a:gd name="connsiteX24" fmla="*/ 5571708 w 9900270"/>
                <a:gd name="connsiteY24" fmla="*/ 5558516 h 8773608"/>
                <a:gd name="connsiteX25" fmla="*/ 4885907 w 9900270"/>
                <a:gd name="connsiteY25" fmla="*/ 5628852 h 8773608"/>
                <a:gd name="connsiteX26" fmla="*/ 4938662 w 9900270"/>
                <a:gd name="connsiteY26" fmla="*/ 6519807 h 8773608"/>
                <a:gd name="connsiteX27" fmla="*/ 5079339 w 9900270"/>
                <a:gd name="connsiteY27" fmla="*/ 7879685 h 8773608"/>
                <a:gd name="connsiteX28" fmla="*/ 5117437 w 9900270"/>
                <a:gd name="connsiteY28" fmla="*/ 8758915 h 8773608"/>
                <a:gd name="connsiteX29" fmla="*/ 4446292 w 9900270"/>
                <a:gd name="connsiteY29" fmla="*/ 7879685 h 8773608"/>
                <a:gd name="connsiteX30" fmla="*/ 4047708 w 9900270"/>
                <a:gd name="connsiteY30" fmla="*/ 5957100 h 8773608"/>
                <a:gd name="connsiteX31" fmla="*/ 3977370 w 9900270"/>
                <a:gd name="connsiteY31" fmla="*/ 5441285 h 8773608"/>
                <a:gd name="connsiteX32" fmla="*/ 3400008 w 9900270"/>
                <a:gd name="connsiteY32" fmla="*/ 4559122 h 8773608"/>
                <a:gd name="connsiteX33" fmla="*/ 2383031 w 9900270"/>
                <a:gd name="connsiteY33" fmla="*/ 4526885 h 8773608"/>
                <a:gd name="connsiteX34" fmla="*/ 1380708 w 9900270"/>
                <a:gd name="connsiteY34" fmla="*/ 5177515 h 8773608"/>
                <a:gd name="connsiteX35" fmla="*/ 2595 w 9900270"/>
                <a:gd name="connsiteY35" fmla="*/ 6455329 h 8773608"/>
                <a:gd name="connsiteX0" fmla="*/ 12503 w 9910178"/>
                <a:gd name="connsiteY0" fmla="*/ 6455329 h 8773608"/>
                <a:gd name="connsiteX1" fmla="*/ 1100469 w 9910178"/>
                <a:gd name="connsiteY1" fmla="*/ 4397930 h 8773608"/>
                <a:gd name="connsiteX2" fmla="*/ 3005469 w 9910178"/>
                <a:gd name="connsiteY2" fmla="*/ 3369230 h 8773608"/>
                <a:gd name="connsiteX3" fmla="*/ 909970 w 9910178"/>
                <a:gd name="connsiteY3" fmla="*/ 816529 h 8773608"/>
                <a:gd name="connsiteX4" fmla="*/ 3043569 w 9910178"/>
                <a:gd name="connsiteY4" fmla="*/ 1959530 h 8773608"/>
                <a:gd name="connsiteX5" fmla="*/ 4567570 w 9910178"/>
                <a:gd name="connsiteY5" fmla="*/ 3293029 h 8773608"/>
                <a:gd name="connsiteX6" fmla="*/ 5253369 w 9910178"/>
                <a:gd name="connsiteY6" fmla="*/ 2035731 h 8773608"/>
                <a:gd name="connsiteX7" fmla="*/ 5901069 w 9910178"/>
                <a:gd name="connsiteY7" fmla="*/ 587931 h 8773608"/>
                <a:gd name="connsiteX8" fmla="*/ 6603803 w 9910178"/>
                <a:gd name="connsiteY8" fmla="*/ 54529 h 8773608"/>
                <a:gd name="connsiteX9" fmla="*/ 6243969 w 9910178"/>
                <a:gd name="connsiteY9" fmla="*/ 892731 h 8773608"/>
                <a:gd name="connsiteX10" fmla="*/ 5367670 w 9910178"/>
                <a:gd name="connsiteY10" fmla="*/ 3369229 h 8773608"/>
                <a:gd name="connsiteX11" fmla="*/ 6358269 w 9910178"/>
                <a:gd name="connsiteY11" fmla="*/ 3064431 h 8773608"/>
                <a:gd name="connsiteX12" fmla="*/ 6815469 w 9910178"/>
                <a:gd name="connsiteY12" fmla="*/ 3978831 h 8773608"/>
                <a:gd name="connsiteX13" fmla="*/ 7920370 w 9910178"/>
                <a:gd name="connsiteY13" fmla="*/ 4016929 h 8773608"/>
                <a:gd name="connsiteX14" fmla="*/ 9101469 w 9910178"/>
                <a:gd name="connsiteY14" fmla="*/ 3026331 h 8773608"/>
                <a:gd name="connsiteX15" fmla="*/ 9786619 w 9910178"/>
                <a:gd name="connsiteY15" fmla="*/ 2003491 h 8773608"/>
                <a:gd name="connsiteX16" fmla="*/ 9116123 w 9910178"/>
                <a:gd name="connsiteY16" fmla="*/ 4060891 h 8773608"/>
                <a:gd name="connsiteX17" fmla="*/ 7926232 w 9910178"/>
                <a:gd name="connsiteY17" fmla="*/ 4831685 h 8773608"/>
                <a:gd name="connsiteX18" fmla="*/ 6997177 w 9910178"/>
                <a:gd name="connsiteY18" fmla="*/ 5241991 h 8773608"/>
                <a:gd name="connsiteX19" fmla="*/ 7129062 w 9910178"/>
                <a:gd name="connsiteY19" fmla="*/ 6003993 h 8773608"/>
                <a:gd name="connsiteX20" fmla="*/ 7767969 w 9910178"/>
                <a:gd name="connsiteY20" fmla="*/ 6645829 h 8773608"/>
                <a:gd name="connsiteX21" fmla="*/ 9390965 w 9910178"/>
                <a:gd name="connsiteY21" fmla="*/ 7525060 h 8773608"/>
                <a:gd name="connsiteX22" fmla="*/ 7691770 w 9910178"/>
                <a:gd name="connsiteY22" fmla="*/ 7340423 h 8773608"/>
                <a:gd name="connsiteX23" fmla="*/ 6355339 w 9910178"/>
                <a:gd name="connsiteY23" fmla="*/ 6097777 h 8773608"/>
                <a:gd name="connsiteX24" fmla="*/ 5581616 w 9910178"/>
                <a:gd name="connsiteY24" fmla="*/ 5558516 h 8773608"/>
                <a:gd name="connsiteX25" fmla="*/ 4895815 w 9910178"/>
                <a:gd name="connsiteY25" fmla="*/ 5628852 h 8773608"/>
                <a:gd name="connsiteX26" fmla="*/ 4948570 w 9910178"/>
                <a:gd name="connsiteY26" fmla="*/ 6519807 h 8773608"/>
                <a:gd name="connsiteX27" fmla="*/ 5089247 w 9910178"/>
                <a:gd name="connsiteY27" fmla="*/ 7879685 h 8773608"/>
                <a:gd name="connsiteX28" fmla="*/ 5127345 w 9910178"/>
                <a:gd name="connsiteY28" fmla="*/ 8758915 h 8773608"/>
                <a:gd name="connsiteX29" fmla="*/ 4456200 w 9910178"/>
                <a:gd name="connsiteY29" fmla="*/ 7879685 h 8773608"/>
                <a:gd name="connsiteX30" fmla="*/ 4057616 w 9910178"/>
                <a:gd name="connsiteY30" fmla="*/ 5957100 h 8773608"/>
                <a:gd name="connsiteX31" fmla="*/ 3987278 w 9910178"/>
                <a:gd name="connsiteY31" fmla="*/ 5441285 h 8773608"/>
                <a:gd name="connsiteX32" fmla="*/ 3409916 w 9910178"/>
                <a:gd name="connsiteY32" fmla="*/ 4559122 h 8773608"/>
                <a:gd name="connsiteX33" fmla="*/ 2392939 w 9910178"/>
                <a:gd name="connsiteY33" fmla="*/ 4526885 h 8773608"/>
                <a:gd name="connsiteX34" fmla="*/ 1390616 w 9910178"/>
                <a:gd name="connsiteY34" fmla="*/ 5177515 h 8773608"/>
                <a:gd name="connsiteX35" fmla="*/ 564138 w 9910178"/>
                <a:gd name="connsiteY35" fmla="*/ 6332239 h 8773608"/>
                <a:gd name="connsiteX36" fmla="*/ 12503 w 9910178"/>
                <a:gd name="connsiteY36" fmla="*/ 6455329 h 8773608"/>
                <a:gd name="connsiteX0" fmla="*/ 12503 w 9910178"/>
                <a:gd name="connsiteY0" fmla="*/ 6455329 h 8773608"/>
                <a:gd name="connsiteX1" fmla="*/ 1100469 w 9910178"/>
                <a:gd name="connsiteY1" fmla="*/ 4397930 h 8773608"/>
                <a:gd name="connsiteX2" fmla="*/ 3005469 w 9910178"/>
                <a:gd name="connsiteY2" fmla="*/ 3369230 h 8773608"/>
                <a:gd name="connsiteX3" fmla="*/ 909970 w 9910178"/>
                <a:gd name="connsiteY3" fmla="*/ 816529 h 8773608"/>
                <a:gd name="connsiteX4" fmla="*/ 3043569 w 9910178"/>
                <a:gd name="connsiteY4" fmla="*/ 1959530 h 8773608"/>
                <a:gd name="connsiteX5" fmla="*/ 4567570 w 9910178"/>
                <a:gd name="connsiteY5" fmla="*/ 3293029 h 8773608"/>
                <a:gd name="connsiteX6" fmla="*/ 5253369 w 9910178"/>
                <a:gd name="connsiteY6" fmla="*/ 2035731 h 8773608"/>
                <a:gd name="connsiteX7" fmla="*/ 5901069 w 9910178"/>
                <a:gd name="connsiteY7" fmla="*/ 587931 h 8773608"/>
                <a:gd name="connsiteX8" fmla="*/ 6603803 w 9910178"/>
                <a:gd name="connsiteY8" fmla="*/ 54529 h 8773608"/>
                <a:gd name="connsiteX9" fmla="*/ 6243969 w 9910178"/>
                <a:gd name="connsiteY9" fmla="*/ 892731 h 8773608"/>
                <a:gd name="connsiteX10" fmla="*/ 5367670 w 9910178"/>
                <a:gd name="connsiteY10" fmla="*/ 3369229 h 8773608"/>
                <a:gd name="connsiteX11" fmla="*/ 6358269 w 9910178"/>
                <a:gd name="connsiteY11" fmla="*/ 3064431 h 8773608"/>
                <a:gd name="connsiteX12" fmla="*/ 6815469 w 9910178"/>
                <a:gd name="connsiteY12" fmla="*/ 3978831 h 8773608"/>
                <a:gd name="connsiteX13" fmla="*/ 7920370 w 9910178"/>
                <a:gd name="connsiteY13" fmla="*/ 4016929 h 8773608"/>
                <a:gd name="connsiteX14" fmla="*/ 9101469 w 9910178"/>
                <a:gd name="connsiteY14" fmla="*/ 3026331 h 8773608"/>
                <a:gd name="connsiteX15" fmla="*/ 9786619 w 9910178"/>
                <a:gd name="connsiteY15" fmla="*/ 2003491 h 8773608"/>
                <a:gd name="connsiteX16" fmla="*/ 9116123 w 9910178"/>
                <a:gd name="connsiteY16" fmla="*/ 4060891 h 8773608"/>
                <a:gd name="connsiteX17" fmla="*/ 7926232 w 9910178"/>
                <a:gd name="connsiteY17" fmla="*/ 4831685 h 8773608"/>
                <a:gd name="connsiteX18" fmla="*/ 6997177 w 9910178"/>
                <a:gd name="connsiteY18" fmla="*/ 5241991 h 8773608"/>
                <a:gd name="connsiteX19" fmla="*/ 7129062 w 9910178"/>
                <a:gd name="connsiteY19" fmla="*/ 6003993 h 8773608"/>
                <a:gd name="connsiteX20" fmla="*/ 7767969 w 9910178"/>
                <a:gd name="connsiteY20" fmla="*/ 6645829 h 8773608"/>
                <a:gd name="connsiteX21" fmla="*/ 9390965 w 9910178"/>
                <a:gd name="connsiteY21" fmla="*/ 7525060 h 8773608"/>
                <a:gd name="connsiteX22" fmla="*/ 7691770 w 9910178"/>
                <a:gd name="connsiteY22" fmla="*/ 7340423 h 8773608"/>
                <a:gd name="connsiteX23" fmla="*/ 6355339 w 9910178"/>
                <a:gd name="connsiteY23" fmla="*/ 6097777 h 8773608"/>
                <a:gd name="connsiteX24" fmla="*/ 5581616 w 9910178"/>
                <a:gd name="connsiteY24" fmla="*/ 5558516 h 8773608"/>
                <a:gd name="connsiteX25" fmla="*/ 4895815 w 9910178"/>
                <a:gd name="connsiteY25" fmla="*/ 5628852 h 8773608"/>
                <a:gd name="connsiteX26" fmla="*/ 4948570 w 9910178"/>
                <a:gd name="connsiteY26" fmla="*/ 6519807 h 8773608"/>
                <a:gd name="connsiteX27" fmla="*/ 5089247 w 9910178"/>
                <a:gd name="connsiteY27" fmla="*/ 7879685 h 8773608"/>
                <a:gd name="connsiteX28" fmla="*/ 5127345 w 9910178"/>
                <a:gd name="connsiteY28" fmla="*/ 8758915 h 8773608"/>
                <a:gd name="connsiteX29" fmla="*/ 4456200 w 9910178"/>
                <a:gd name="connsiteY29" fmla="*/ 7879685 h 8773608"/>
                <a:gd name="connsiteX30" fmla="*/ 4057616 w 9910178"/>
                <a:gd name="connsiteY30" fmla="*/ 5957100 h 8773608"/>
                <a:gd name="connsiteX31" fmla="*/ 3987278 w 9910178"/>
                <a:gd name="connsiteY31" fmla="*/ 5441285 h 8773608"/>
                <a:gd name="connsiteX32" fmla="*/ 3409916 w 9910178"/>
                <a:gd name="connsiteY32" fmla="*/ 4559122 h 8773608"/>
                <a:gd name="connsiteX33" fmla="*/ 2392939 w 9910178"/>
                <a:gd name="connsiteY33" fmla="*/ 4526885 h 8773608"/>
                <a:gd name="connsiteX34" fmla="*/ 1390616 w 9910178"/>
                <a:gd name="connsiteY34" fmla="*/ 5177515 h 8773608"/>
                <a:gd name="connsiteX35" fmla="*/ 564138 w 9910178"/>
                <a:gd name="connsiteY35" fmla="*/ 6332239 h 8773608"/>
                <a:gd name="connsiteX36" fmla="*/ 12503 w 9910178"/>
                <a:gd name="connsiteY36" fmla="*/ 6455329 h 8773608"/>
                <a:gd name="connsiteX0" fmla="*/ 13134 w 9887362"/>
                <a:gd name="connsiteY0" fmla="*/ 6197421 h 8773608"/>
                <a:gd name="connsiteX1" fmla="*/ 1077653 w 9887362"/>
                <a:gd name="connsiteY1" fmla="*/ 4397930 h 8773608"/>
                <a:gd name="connsiteX2" fmla="*/ 2982653 w 9887362"/>
                <a:gd name="connsiteY2" fmla="*/ 3369230 h 8773608"/>
                <a:gd name="connsiteX3" fmla="*/ 887154 w 9887362"/>
                <a:gd name="connsiteY3" fmla="*/ 816529 h 8773608"/>
                <a:gd name="connsiteX4" fmla="*/ 3020753 w 9887362"/>
                <a:gd name="connsiteY4" fmla="*/ 1959530 h 8773608"/>
                <a:gd name="connsiteX5" fmla="*/ 4544754 w 9887362"/>
                <a:gd name="connsiteY5" fmla="*/ 3293029 h 8773608"/>
                <a:gd name="connsiteX6" fmla="*/ 5230553 w 9887362"/>
                <a:gd name="connsiteY6" fmla="*/ 2035731 h 8773608"/>
                <a:gd name="connsiteX7" fmla="*/ 5878253 w 9887362"/>
                <a:gd name="connsiteY7" fmla="*/ 587931 h 8773608"/>
                <a:gd name="connsiteX8" fmla="*/ 6580987 w 9887362"/>
                <a:gd name="connsiteY8" fmla="*/ 54529 h 8773608"/>
                <a:gd name="connsiteX9" fmla="*/ 6221153 w 9887362"/>
                <a:gd name="connsiteY9" fmla="*/ 892731 h 8773608"/>
                <a:gd name="connsiteX10" fmla="*/ 5344854 w 9887362"/>
                <a:gd name="connsiteY10" fmla="*/ 3369229 h 8773608"/>
                <a:gd name="connsiteX11" fmla="*/ 6335453 w 9887362"/>
                <a:gd name="connsiteY11" fmla="*/ 3064431 h 8773608"/>
                <a:gd name="connsiteX12" fmla="*/ 6792653 w 9887362"/>
                <a:gd name="connsiteY12" fmla="*/ 3978831 h 8773608"/>
                <a:gd name="connsiteX13" fmla="*/ 7897554 w 9887362"/>
                <a:gd name="connsiteY13" fmla="*/ 4016929 h 8773608"/>
                <a:gd name="connsiteX14" fmla="*/ 9078653 w 9887362"/>
                <a:gd name="connsiteY14" fmla="*/ 3026331 h 8773608"/>
                <a:gd name="connsiteX15" fmla="*/ 9763803 w 9887362"/>
                <a:gd name="connsiteY15" fmla="*/ 2003491 h 8773608"/>
                <a:gd name="connsiteX16" fmla="*/ 9093307 w 9887362"/>
                <a:gd name="connsiteY16" fmla="*/ 4060891 h 8773608"/>
                <a:gd name="connsiteX17" fmla="*/ 7903416 w 9887362"/>
                <a:gd name="connsiteY17" fmla="*/ 4831685 h 8773608"/>
                <a:gd name="connsiteX18" fmla="*/ 6974361 w 9887362"/>
                <a:gd name="connsiteY18" fmla="*/ 5241991 h 8773608"/>
                <a:gd name="connsiteX19" fmla="*/ 7106246 w 9887362"/>
                <a:gd name="connsiteY19" fmla="*/ 6003993 h 8773608"/>
                <a:gd name="connsiteX20" fmla="*/ 7745153 w 9887362"/>
                <a:gd name="connsiteY20" fmla="*/ 6645829 h 8773608"/>
                <a:gd name="connsiteX21" fmla="*/ 9368149 w 9887362"/>
                <a:gd name="connsiteY21" fmla="*/ 7525060 h 8773608"/>
                <a:gd name="connsiteX22" fmla="*/ 7668954 w 9887362"/>
                <a:gd name="connsiteY22" fmla="*/ 7340423 h 8773608"/>
                <a:gd name="connsiteX23" fmla="*/ 6332523 w 9887362"/>
                <a:gd name="connsiteY23" fmla="*/ 6097777 h 8773608"/>
                <a:gd name="connsiteX24" fmla="*/ 5558800 w 9887362"/>
                <a:gd name="connsiteY24" fmla="*/ 5558516 h 8773608"/>
                <a:gd name="connsiteX25" fmla="*/ 4872999 w 9887362"/>
                <a:gd name="connsiteY25" fmla="*/ 5628852 h 8773608"/>
                <a:gd name="connsiteX26" fmla="*/ 4925754 w 9887362"/>
                <a:gd name="connsiteY26" fmla="*/ 6519807 h 8773608"/>
                <a:gd name="connsiteX27" fmla="*/ 5066431 w 9887362"/>
                <a:gd name="connsiteY27" fmla="*/ 7879685 h 8773608"/>
                <a:gd name="connsiteX28" fmla="*/ 5104529 w 9887362"/>
                <a:gd name="connsiteY28" fmla="*/ 8758915 h 8773608"/>
                <a:gd name="connsiteX29" fmla="*/ 4433384 w 9887362"/>
                <a:gd name="connsiteY29" fmla="*/ 7879685 h 8773608"/>
                <a:gd name="connsiteX30" fmla="*/ 4034800 w 9887362"/>
                <a:gd name="connsiteY30" fmla="*/ 5957100 h 8773608"/>
                <a:gd name="connsiteX31" fmla="*/ 3964462 w 9887362"/>
                <a:gd name="connsiteY31" fmla="*/ 5441285 h 8773608"/>
                <a:gd name="connsiteX32" fmla="*/ 3387100 w 9887362"/>
                <a:gd name="connsiteY32" fmla="*/ 4559122 h 8773608"/>
                <a:gd name="connsiteX33" fmla="*/ 2370123 w 9887362"/>
                <a:gd name="connsiteY33" fmla="*/ 4526885 h 8773608"/>
                <a:gd name="connsiteX34" fmla="*/ 1367800 w 9887362"/>
                <a:gd name="connsiteY34" fmla="*/ 5177515 h 8773608"/>
                <a:gd name="connsiteX35" fmla="*/ 541322 w 9887362"/>
                <a:gd name="connsiteY35" fmla="*/ 6332239 h 8773608"/>
                <a:gd name="connsiteX36" fmla="*/ 13134 w 9887362"/>
                <a:gd name="connsiteY36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2986226 w 9890935"/>
                <a:gd name="connsiteY2" fmla="*/ 3369230 h 8773608"/>
                <a:gd name="connsiteX3" fmla="*/ 890727 w 9890935"/>
                <a:gd name="connsiteY3" fmla="*/ 816529 h 8773608"/>
                <a:gd name="connsiteX4" fmla="*/ 3024326 w 9890935"/>
                <a:gd name="connsiteY4" fmla="*/ 1959530 h 8773608"/>
                <a:gd name="connsiteX5" fmla="*/ 4548327 w 9890935"/>
                <a:gd name="connsiteY5" fmla="*/ 3293029 h 8773608"/>
                <a:gd name="connsiteX6" fmla="*/ 5234126 w 9890935"/>
                <a:gd name="connsiteY6" fmla="*/ 2035731 h 8773608"/>
                <a:gd name="connsiteX7" fmla="*/ 5881826 w 9890935"/>
                <a:gd name="connsiteY7" fmla="*/ 587931 h 8773608"/>
                <a:gd name="connsiteX8" fmla="*/ 6584560 w 9890935"/>
                <a:gd name="connsiteY8" fmla="*/ 54529 h 8773608"/>
                <a:gd name="connsiteX9" fmla="*/ 6224726 w 9890935"/>
                <a:gd name="connsiteY9" fmla="*/ 892731 h 8773608"/>
                <a:gd name="connsiteX10" fmla="*/ 5348427 w 9890935"/>
                <a:gd name="connsiteY10" fmla="*/ 3369229 h 8773608"/>
                <a:gd name="connsiteX11" fmla="*/ 6339026 w 9890935"/>
                <a:gd name="connsiteY11" fmla="*/ 3064431 h 8773608"/>
                <a:gd name="connsiteX12" fmla="*/ 6796226 w 9890935"/>
                <a:gd name="connsiteY12" fmla="*/ 3978831 h 8773608"/>
                <a:gd name="connsiteX13" fmla="*/ 7901127 w 9890935"/>
                <a:gd name="connsiteY13" fmla="*/ 4016929 h 8773608"/>
                <a:gd name="connsiteX14" fmla="*/ 9082226 w 9890935"/>
                <a:gd name="connsiteY14" fmla="*/ 3026331 h 8773608"/>
                <a:gd name="connsiteX15" fmla="*/ 9767376 w 9890935"/>
                <a:gd name="connsiteY15" fmla="*/ 2003491 h 8773608"/>
                <a:gd name="connsiteX16" fmla="*/ 9096880 w 9890935"/>
                <a:gd name="connsiteY16" fmla="*/ 4060891 h 8773608"/>
                <a:gd name="connsiteX17" fmla="*/ 7906989 w 9890935"/>
                <a:gd name="connsiteY17" fmla="*/ 4831685 h 8773608"/>
                <a:gd name="connsiteX18" fmla="*/ 6977934 w 9890935"/>
                <a:gd name="connsiteY18" fmla="*/ 5241991 h 8773608"/>
                <a:gd name="connsiteX19" fmla="*/ 7109819 w 9890935"/>
                <a:gd name="connsiteY19" fmla="*/ 6003993 h 8773608"/>
                <a:gd name="connsiteX20" fmla="*/ 7748726 w 9890935"/>
                <a:gd name="connsiteY20" fmla="*/ 6645829 h 8773608"/>
                <a:gd name="connsiteX21" fmla="*/ 9371722 w 9890935"/>
                <a:gd name="connsiteY21" fmla="*/ 7525060 h 8773608"/>
                <a:gd name="connsiteX22" fmla="*/ 7672527 w 9890935"/>
                <a:gd name="connsiteY22" fmla="*/ 7340423 h 8773608"/>
                <a:gd name="connsiteX23" fmla="*/ 6336096 w 9890935"/>
                <a:gd name="connsiteY23" fmla="*/ 6097777 h 8773608"/>
                <a:gd name="connsiteX24" fmla="*/ 5562373 w 9890935"/>
                <a:gd name="connsiteY24" fmla="*/ 5558516 h 8773608"/>
                <a:gd name="connsiteX25" fmla="*/ 4876572 w 9890935"/>
                <a:gd name="connsiteY25" fmla="*/ 5628852 h 8773608"/>
                <a:gd name="connsiteX26" fmla="*/ 4929327 w 9890935"/>
                <a:gd name="connsiteY26" fmla="*/ 6519807 h 8773608"/>
                <a:gd name="connsiteX27" fmla="*/ 5070004 w 9890935"/>
                <a:gd name="connsiteY27" fmla="*/ 7879685 h 8773608"/>
                <a:gd name="connsiteX28" fmla="*/ 5108102 w 9890935"/>
                <a:gd name="connsiteY28" fmla="*/ 8758915 h 8773608"/>
                <a:gd name="connsiteX29" fmla="*/ 4436957 w 9890935"/>
                <a:gd name="connsiteY29" fmla="*/ 7879685 h 8773608"/>
                <a:gd name="connsiteX30" fmla="*/ 4038373 w 9890935"/>
                <a:gd name="connsiteY30" fmla="*/ 5957100 h 8773608"/>
                <a:gd name="connsiteX31" fmla="*/ 3968035 w 9890935"/>
                <a:gd name="connsiteY31" fmla="*/ 5441285 h 8773608"/>
                <a:gd name="connsiteX32" fmla="*/ 3390673 w 9890935"/>
                <a:gd name="connsiteY32" fmla="*/ 4559122 h 8773608"/>
                <a:gd name="connsiteX33" fmla="*/ 2373696 w 9890935"/>
                <a:gd name="connsiteY33" fmla="*/ 4526885 h 8773608"/>
                <a:gd name="connsiteX34" fmla="*/ 1371373 w 9890935"/>
                <a:gd name="connsiteY34" fmla="*/ 5177515 h 8773608"/>
                <a:gd name="connsiteX35" fmla="*/ 498003 w 9890935"/>
                <a:gd name="connsiteY35" fmla="*/ 6449470 h 8773608"/>
                <a:gd name="connsiteX36" fmla="*/ 16707 w 9890935"/>
                <a:gd name="connsiteY36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890727 w 9890935"/>
                <a:gd name="connsiteY3" fmla="*/ 816529 h 8773608"/>
                <a:gd name="connsiteX4" fmla="*/ 3024326 w 9890935"/>
                <a:gd name="connsiteY4" fmla="*/ 1959530 h 8773608"/>
                <a:gd name="connsiteX5" fmla="*/ 4548327 w 9890935"/>
                <a:gd name="connsiteY5" fmla="*/ 3293029 h 8773608"/>
                <a:gd name="connsiteX6" fmla="*/ 5234126 w 9890935"/>
                <a:gd name="connsiteY6" fmla="*/ 2035731 h 8773608"/>
                <a:gd name="connsiteX7" fmla="*/ 5881826 w 9890935"/>
                <a:gd name="connsiteY7" fmla="*/ 587931 h 8773608"/>
                <a:gd name="connsiteX8" fmla="*/ 6584560 w 9890935"/>
                <a:gd name="connsiteY8" fmla="*/ 54529 h 8773608"/>
                <a:gd name="connsiteX9" fmla="*/ 6224726 w 9890935"/>
                <a:gd name="connsiteY9" fmla="*/ 892731 h 8773608"/>
                <a:gd name="connsiteX10" fmla="*/ 5348427 w 9890935"/>
                <a:gd name="connsiteY10" fmla="*/ 3369229 h 8773608"/>
                <a:gd name="connsiteX11" fmla="*/ 6339026 w 9890935"/>
                <a:gd name="connsiteY11" fmla="*/ 3064431 h 8773608"/>
                <a:gd name="connsiteX12" fmla="*/ 6796226 w 9890935"/>
                <a:gd name="connsiteY12" fmla="*/ 3978831 h 8773608"/>
                <a:gd name="connsiteX13" fmla="*/ 7901127 w 9890935"/>
                <a:gd name="connsiteY13" fmla="*/ 4016929 h 8773608"/>
                <a:gd name="connsiteX14" fmla="*/ 9082226 w 9890935"/>
                <a:gd name="connsiteY14" fmla="*/ 3026331 h 8773608"/>
                <a:gd name="connsiteX15" fmla="*/ 9767376 w 9890935"/>
                <a:gd name="connsiteY15" fmla="*/ 2003491 h 8773608"/>
                <a:gd name="connsiteX16" fmla="*/ 9096880 w 9890935"/>
                <a:gd name="connsiteY16" fmla="*/ 4060891 h 8773608"/>
                <a:gd name="connsiteX17" fmla="*/ 7906989 w 9890935"/>
                <a:gd name="connsiteY17" fmla="*/ 4831685 h 8773608"/>
                <a:gd name="connsiteX18" fmla="*/ 6977934 w 9890935"/>
                <a:gd name="connsiteY18" fmla="*/ 5241991 h 8773608"/>
                <a:gd name="connsiteX19" fmla="*/ 7109819 w 9890935"/>
                <a:gd name="connsiteY19" fmla="*/ 6003993 h 8773608"/>
                <a:gd name="connsiteX20" fmla="*/ 7748726 w 9890935"/>
                <a:gd name="connsiteY20" fmla="*/ 6645829 h 8773608"/>
                <a:gd name="connsiteX21" fmla="*/ 9371722 w 9890935"/>
                <a:gd name="connsiteY21" fmla="*/ 7525060 h 8773608"/>
                <a:gd name="connsiteX22" fmla="*/ 7672527 w 9890935"/>
                <a:gd name="connsiteY22" fmla="*/ 7340423 h 8773608"/>
                <a:gd name="connsiteX23" fmla="*/ 6336096 w 9890935"/>
                <a:gd name="connsiteY23" fmla="*/ 6097777 h 8773608"/>
                <a:gd name="connsiteX24" fmla="*/ 5562373 w 9890935"/>
                <a:gd name="connsiteY24" fmla="*/ 5558516 h 8773608"/>
                <a:gd name="connsiteX25" fmla="*/ 4876572 w 9890935"/>
                <a:gd name="connsiteY25" fmla="*/ 5628852 h 8773608"/>
                <a:gd name="connsiteX26" fmla="*/ 4929327 w 9890935"/>
                <a:gd name="connsiteY26" fmla="*/ 6519807 h 8773608"/>
                <a:gd name="connsiteX27" fmla="*/ 5070004 w 9890935"/>
                <a:gd name="connsiteY27" fmla="*/ 7879685 h 8773608"/>
                <a:gd name="connsiteX28" fmla="*/ 5108102 w 9890935"/>
                <a:gd name="connsiteY28" fmla="*/ 8758915 h 8773608"/>
                <a:gd name="connsiteX29" fmla="*/ 4436957 w 9890935"/>
                <a:gd name="connsiteY29" fmla="*/ 7879685 h 8773608"/>
                <a:gd name="connsiteX30" fmla="*/ 4038373 w 9890935"/>
                <a:gd name="connsiteY30" fmla="*/ 5957100 h 8773608"/>
                <a:gd name="connsiteX31" fmla="*/ 3968035 w 9890935"/>
                <a:gd name="connsiteY31" fmla="*/ 5441285 h 8773608"/>
                <a:gd name="connsiteX32" fmla="*/ 3390673 w 9890935"/>
                <a:gd name="connsiteY32" fmla="*/ 4559122 h 8773608"/>
                <a:gd name="connsiteX33" fmla="*/ 2373696 w 9890935"/>
                <a:gd name="connsiteY33" fmla="*/ 4526885 h 8773608"/>
                <a:gd name="connsiteX34" fmla="*/ 1371373 w 9890935"/>
                <a:gd name="connsiteY34" fmla="*/ 5177515 h 8773608"/>
                <a:gd name="connsiteX35" fmla="*/ 498003 w 9890935"/>
                <a:gd name="connsiteY35" fmla="*/ 6449470 h 8773608"/>
                <a:gd name="connsiteX36" fmla="*/ 16707 w 9890935"/>
                <a:gd name="connsiteY36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548327 w 9890935"/>
                <a:gd name="connsiteY6" fmla="*/ 3293029 h 8773608"/>
                <a:gd name="connsiteX7" fmla="*/ 5234126 w 9890935"/>
                <a:gd name="connsiteY7" fmla="*/ 2035731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548327 w 9890935"/>
                <a:gd name="connsiteY6" fmla="*/ 3293029 h 8773608"/>
                <a:gd name="connsiteX7" fmla="*/ 5234126 w 9890935"/>
                <a:gd name="connsiteY7" fmla="*/ 2035731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337311 w 9890935"/>
                <a:gd name="connsiteY6" fmla="*/ 3293029 h 8773608"/>
                <a:gd name="connsiteX7" fmla="*/ 5234126 w 9890935"/>
                <a:gd name="connsiteY7" fmla="*/ 2035731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337311 w 9890935"/>
                <a:gd name="connsiteY6" fmla="*/ 3293029 h 8773608"/>
                <a:gd name="connsiteX7" fmla="*/ 5163787 w 9890935"/>
                <a:gd name="connsiteY7" fmla="*/ 2129516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348427 w 9890935"/>
                <a:gd name="connsiteY12" fmla="*/ 3362254 h 8766633"/>
                <a:gd name="connsiteX13" fmla="*/ 6339026 w 9890935"/>
                <a:gd name="connsiteY13" fmla="*/ 3057456 h 8766633"/>
                <a:gd name="connsiteX14" fmla="*/ 6796226 w 9890935"/>
                <a:gd name="connsiteY14" fmla="*/ 3971856 h 8766633"/>
                <a:gd name="connsiteX15" fmla="*/ 7901127 w 9890935"/>
                <a:gd name="connsiteY15" fmla="*/ 4009954 h 8766633"/>
                <a:gd name="connsiteX16" fmla="*/ 9082226 w 9890935"/>
                <a:gd name="connsiteY16" fmla="*/ 3019356 h 8766633"/>
                <a:gd name="connsiteX17" fmla="*/ 9767376 w 9890935"/>
                <a:gd name="connsiteY17" fmla="*/ 1996516 h 8766633"/>
                <a:gd name="connsiteX18" fmla="*/ 9096880 w 9890935"/>
                <a:gd name="connsiteY18" fmla="*/ 4053916 h 8766633"/>
                <a:gd name="connsiteX19" fmla="*/ 7906989 w 9890935"/>
                <a:gd name="connsiteY19" fmla="*/ 4824710 h 8766633"/>
                <a:gd name="connsiteX20" fmla="*/ 6977934 w 9890935"/>
                <a:gd name="connsiteY20" fmla="*/ 5235016 h 8766633"/>
                <a:gd name="connsiteX21" fmla="*/ 7109819 w 9890935"/>
                <a:gd name="connsiteY21" fmla="*/ 5997018 h 8766633"/>
                <a:gd name="connsiteX22" fmla="*/ 7748726 w 9890935"/>
                <a:gd name="connsiteY22" fmla="*/ 6638854 h 8766633"/>
                <a:gd name="connsiteX23" fmla="*/ 9371722 w 9890935"/>
                <a:gd name="connsiteY23" fmla="*/ 7518085 h 8766633"/>
                <a:gd name="connsiteX24" fmla="*/ 7672527 w 9890935"/>
                <a:gd name="connsiteY24" fmla="*/ 7333448 h 8766633"/>
                <a:gd name="connsiteX25" fmla="*/ 6336096 w 9890935"/>
                <a:gd name="connsiteY25" fmla="*/ 6090802 h 8766633"/>
                <a:gd name="connsiteX26" fmla="*/ 5562373 w 9890935"/>
                <a:gd name="connsiteY26" fmla="*/ 5551541 h 8766633"/>
                <a:gd name="connsiteX27" fmla="*/ 4876572 w 9890935"/>
                <a:gd name="connsiteY27" fmla="*/ 5621877 h 8766633"/>
                <a:gd name="connsiteX28" fmla="*/ 4929327 w 9890935"/>
                <a:gd name="connsiteY28" fmla="*/ 6512832 h 8766633"/>
                <a:gd name="connsiteX29" fmla="*/ 5070004 w 9890935"/>
                <a:gd name="connsiteY29" fmla="*/ 7872710 h 8766633"/>
                <a:gd name="connsiteX30" fmla="*/ 5108102 w 9890935"/>
                <a:gd name="connsiteY30" fmla="*/ 8751940 h 8766633"/>
                <a:gd name="connsiteX31" fmla="*/ 4436957 w 9890935"/>
                <a:gd name="connsiteY31" fmla="*/ 7872710 h 8766633"/>
                <a:gd name="connsiteX32" fmla="*/ 4038373 w 9890935"/>
                <a:gd name="connsiteY32" fmla="*/ 5950125 h 8766633"/>
                <a:gd name="connsiteX33" fmla="*/ 3968035 w 9890935"/>
                <a:gd name="connsiteY33" fmla="*/ 5434310 h 8766633"/>
                <a:gd name="connsiteX34" fmla="*/ 3390673 w 9890935"/>
                <a:gd name="connsiteY34" fmla="*/ 4552147 h 8766633"/>
                <a:gd name="connsiteX35" fmla="*/ 2373696 w 9890935"/>
                <a:gd name="connsiteY35" fmla="*/ 4519910 h 8766633"/>
                <a:gd name="connsiteX36" fmla="*/ 1371373 w 9890935"/>
                <a:gd name="connsiteY36" fmla="*/ 5170540 h 8766633"/>
                <a:gd name="connsiteX37" fmla="*/ 498003 w 9890935"/>
                <a:gd name="connsiteY37" fmla="*/ 6442495 h 8766633"/>
                <a:gd name="connsiteX38" fmla="*/ 16707 w 9890935"/>
                <a:gd name="connsiteY38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348427 w 9890935"/>
                <a:gd name="connsiteY13" fmla="*/ 3362254 h 8766633"/>
                <a:gd name="connsiteX14" fmla="*/ 6339026 w 9890935"/>
                <a:gd name="connsiteY14" fmla="*/ 3057456 h 8766633"/>
                <a:gd name="connsiteX15" fmla="*/ 6796226 w 9890935"/>
                <a:gd name="connsiteY15" fmla="*/ 3971856 h 8766633"/>
                <a:gd name="connsiteX16" fmla="*/ 7901127 w 9890935"/>
                <a:gd name="connsiteY16" fmla="*/ 4009954 h 8766633"/>
                <a:gd name="connsiteX17" fmla="*/ 9082226 w 9890935"/>
                <a:gd name="connsiteY17" fmla="*/ 3019356 h 8766633"/>
                <a:gd name="connsiteX18" fmla="*/ 9767376 w 9890935"/>
                <a:gd name="connsiteY18" fmla="*/ 1996516 h 8766633"/>
                <a:gd name="connsiteX19" fmla="*/ 9096880 w 9890935"/>
                <a:gd name="connsiteY19" fmla="*/ 4053916 h 8766633"/>
                <a:gd name="connsiteX20" fmla="*/ 7906989 w 9890935"/>
                <a:gd name="connsiteY20" fmla="*/ 4824710 h 8766633"/>
                <a:gd name="connsiteX21" fmla="*/ 6977934 w 9890935"/>
                <a:gd name="connsiteY21" fmla="*/ 5235016 h 8766633"/>
                <a:gd name="connsiteX22" fmla="*/ 7109819 w 9890935"/>
                <a:gd name="connsiteY22" fmla="*/ 5997018 h 8766633"/>
                <a:gd name="connsiteX23" fmla="*/ 7748726 w 9890935"/>
                <a:gd name="connsiteY23" fmla="*/ 6638854 h 8766633"/>
                <a:gd name="connsiteX24" fmla="*/ 9371722 w 9890935"/>
                <a:gd name="connsiteY24" fmla="*/ 7518085 h 8766633"/>
                <a:gd name="connsiteX25" fmla="*/ 7672527 w 9890935"/>
                <a:gd name="connsiteY25" fmla="*/ 7333448 h 8766633"/>
                <a:gd name="connsiteX26" fmla="*/ 6336096 w 9890935"/>
                <a:gd name="connsiteY26" fmla="*/ 6090802 h 8766633"/>
                <a:gd name="connsiteX27" fmla="*/ 5562373 w 9890935"/>
                <a:gd name="connsiteY27" fmla="*/ 5551541 h 8766633"/>
                <a:gd name="connsiteX28" fmla="*/ 4876572 w 9890935"/>
                <a:gd name="connsiteY28" fmla="*/ 5621877 h 8766633"/>
                <a:gd name="connsiteX29" fmla="*/ 4929327 w 9890935"/>
                <a:gd name="connsiteY29" fmla="*/ 6512832 h 8766633"/>
                <a:gd name="connsiteX30" fmla="*/ 5070004 w 9890935"/>
                <a:gd name="connsiteY30" fmla="*/ 7872710 h 8766633"/>
                <a:gd name="connsiteX31" fmla="*/ 5108102 w 9890935"/>
                <a:gd name="connsiteY31" fmla="*/ 8751940 h 8766633"/>
                <a:gd name="connsiteX32" fmla="*/ 4436957 w 9890935"/>
                <a:gd name="connsiteY32" fmla="*/ 7872710 h 8766633"/>
                <a:gd name="connsiteX33" fmla="*/ 4038373 w 9890935"/>
                <a:gd name="connsiteY33" fmla="*/ 5950125 h 8766633"/>
                <a:gd name="connsiteX34" fmla="*/ 3968035 w 9890935"/>
                <a:gd name="connsiteY34" fmla="*/ 5434310 h 8766633"/>
                <a:gd name="connsiteX35" fmla="*/ 3390673 w 9890935"/>
                <a:gd name="connsiteY35" fmla="*/ 4552147 h 8766633"/>
                <a:gd name="connsiteX36" fmla="*/ 2373696 w 9890935"/>
                <a:gd name="connsiteY36" fmla="*/ 4519910 h 8766633"/>
                <a:gd name="connsiteX37" fmla="*/ 1371373 w 9890935"/>
                <a:gd name="connsiteY37" fmla="*/ 5170540 h 8766633"/>
                <a:gd name="connsiteX38" fmla="*/ 498003 w 9890935"/>
                <a:gd name="connsiteY38" fmla="*/ 6442495 h 8766633"/>
                <a:gd name="connsiteX39" fmla="*/ 16707 w 9890935"/>
                <a:gd name="connsiteY39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348427 w 9890935"/>
                <a:gd name="connsiteY14" fmla="*/ 3362254 h 8766633"/>
                <a:gd name="connsiteX15" fmla="*/ 6339026 w 9890935"/>
                <a:gd name="connsiteY15" fmla="*/ 3057456 h 8766633"/>
                <a:gd name="connsiteX16" fmla="*/ 6796226 w 9890935"/>
                <a:gd name="connsiteY16" fmla="*/ 3971856 h 8766633"/>
                <a:gd name="connsiteX17" fmla="*/ 7901127 w 9890935"/>
                <a:gd name="connsiteY17" fmla="*/ 4009954 h 8766633"/>
                <a:gd name="connsiteX18" fmla="*/ 9082226 w 9890935"/>
                <a:gd name="connsiteY18" fmla="*/ 3019356 h 8766633"/>
                <a:gd name="connsiteX19" fmla="*/ 9767376 w 9890935"/>
                <a:gd name="connsiteY19" fmla="*/ 1996516 h 8766633"/>
                <a:gd name="connsiteX20" fmla="*/ 9096880 w 9890935"/>
                <a:gd name="connsiteY20" fmla="*/ 4053916 h 8766633"/>
                <a:gd name="connsiteX21" fmla="*/ 7906989 w 9890935"/>
                <a:gd name="connsiteY21" fmla="*/ 4824710 h 8766633"/>
                <a:gd name="connsiteX22" fmla="*/ 6977934 w 9890935"/>
                <a:gd name="connsiteY22" fmla="*/ 5235016 h 8766633"/>
                <a:gd name="connsiteX23" fmla="*/ 7109819 w 9890935"/>
                <a:gd name="connsiteY23" fmla="*/ 5997018 h 8766633"/>
                <a:gd name="connsiteX24" fmla="*/ 7748726 w 9890935"/>
                <a:gd name="connsiteY24" fmla="*/ 6638854 h 8766633"/>
                <a:gd name="connsiteX25" fmla="*/ 9371722 w 9890935"/>
                <a:gd name="connsiteY25" fmla="*/ 7518085 h 8766633"/>
                <a:gd name="connsiteX26" fmla="*/ 7672527 w 9890935"/>
                <a:gd name="connsiteY26" fmla="*/ 7333448 h 8766633"/>
                <a:gd name="connsiteX27" fmla="*/ 6336096 w 9890935"/>
                <a:gd name="connsiteY27" fmla="*/ 6090802 h 8766633"/>
                <a:gd name="connsiteX28" fmla="*/ 5562373 w 9890935"/>
                <a:gd name="connsiteY28" fmla="*/ 5551541 h 8766633"/>
                <a:gd name="connsiteX29" fmla="*/ 4876572 w 9890935"/>
                <a:gd name="connsiteY29" fmla="*/ 5621877 h 8766633"/>
                <a:gd name="connsiteX30" fmla="*/ 4929327 w 9890935"/>
                <a:gd name="connsiteY30" fmla="*/ 6512832 h 8766633"/>
                <a:gd name="connsiteX31" fmla="*/ 5070004 w 9890935"/>
                <a:gd name="connsiteY31" fmla="*/ 7872710 h 8766633"/>
                <a:gd name="connsiteX32" fmla="*/ 5108102 w 9890935"/>
                <a:gd name="connsiteY32" fmla="*/ 8751940 h 8766633"/>
                <a:gd name="connsiteX33" fmla="*/ 4436957 w 9890935"/>
                <a:gd name="connsiteY33" fmla="*/ 7872710 h 8766633"/>
                <a:gd name="connsiteX34" fmla="*/ 4038373 w 9890935"/>
                <a:gd name="connsiteY34" fmla="*/ 5950125 h 8766633"/>
                <a:gd name="connsiteX35" fmla="*/ 3968035 w 9890935"/>
                <a:gd name="connsiteY35" fmla="*/ 5434310 h 8766633"/>
                <a:gd name="connsiteX36" fmla="*/ 3390673 w 9890935"/>
                <a:gd name="connsiteY36" fmla="*/ 4552147 h 8766633"/>
                <a:gd name="connsiteX37" fmla="*/ 2373696 w 9890935"/>
                <a:gd name="connsiteY37" fmla="*/ 4519910 h 8766633"/>
                <a:gd name="connsiteX38" fmla="*/ 1371373 w 9890935"/>
                <a:gd name="connsiteY38" fmla="*/ 5170540 h 8766633"/>
                <a:gd name="connsiteX39" fmla="*/ 498003 w 9890935"/>
                <a:gd name="connsiteY39" fmla="*/ 6442495 h 8766633"/>
                <a:gd name="connsiteX40" fmla="*/ 16707 w 9890935"/>
                <a:gd name="connsiteY40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48427 w 9890935"/>
                <a:gd name="connsiteY15" fmla="*/ 3362254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901127 w 9890935"/>
                <a:gd name="connsiteY18" fmla="*/ 4009954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929327 w 9890935"/>
                <a:gd name="connsiteY31" fmla="*/ 6512832 h 8766633"/>
                <a:gd name="connsiteX32" fmla="*/ 5070004 w 9890935"/>
                <a:gd name="connsiteY32" fmla="*/ 7872710 h 8766633"/>
                <a:gd name="connsiteX33" fmla="*/ 5108102 w 9890935"/>
                <a:gd name="connsiteY33" fmla="*/ 8751940 h 8766633"/>
                <a:gd name="connsiteX34" fmla="*/ 4436957 w 9890935"/>
                <a:gd name="connsiteY34" fmla="*/ 7872710 h 8766633"/>
                <a:gd name="connsiteX35" fmla="*/ 4038373 w 9890935"/>
                <a:gd name="connsiteY35" fmla="*/ 5950125 h 8766633"/>
                <a:gd name="connsiteX36" fmla="*/ 3968035 w 9890935"/>
                <a:gd name="connsiteY36" fmla="*/ 5434310 h 8766633"/>
                <a:gd name="connsiteX37" fmla="*/ 3390673 w 9890935"/>
                <a:gd name="connsiteY37" fmla="*/ 4552147 h 8766633"/>
                <a:gd name="connsiteX38" fmla="*/ 2373696 w 9890935"/>
                <a:gd name="connsiteY38" fmla="*/ 4519910 h 8766633"/>
                <a:gd name="connsiteX39" fmla="*/ 1371373 w 9890935"/>
                <a:gd name="connsiteY39" fmla="*/ 5170540 h 8766633"/>
                <a:gd name="connsiteX40" fmla="*/ 498003 w 9890935"/>
                <a:gd name="connsiteY40" fmla="*/ 6442495 h 8766633"/>
                <a:gd name="connsiteX41" fmla="*/ 16707 w 9890935"/>
                <a:gd name="connsiteY41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901127 w 9890935"/>
                <a:gd name="connsiteY18" fmla="*/ 4009954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929327 w 9890935"/>
                <a:gd name="connsiteY31" fmla="*/ 6512832 h 8766633"/>
                <a:gd name="connsiteX32" fmla="*/ 5070004 w 9890935"/>
                <a:gd name="connsiteY32" fmla="*/ 7872710 h 8766633"/>
                <a:gd name="connsiteX33" fmla="*/ 5108102 w 9890935"/>
                <a:gd name="connsiteY33" fmla="*/ 8751940 h 8766633"/>
                <a:gd name="connsiteX34" fmla="*/ 4436957 w 9890935"/>
                <a:gd name="connsiteY34" fmla="*/ 7872710 h 8766633"/>
                <a:gd name="connsiteX35" fmla="*/ 4038373 w 9890935"/>
                <a:gd name="connsiteY35" fmla="*/ 5950125 h 8766633"/>
                <a:gd name="connsiteX36" fmla="*/ 3968035 w 9890935"/>
                <a:gd name="connsiteY36" fmla="*/ 5434310 h 8766633"/>
                <a:gd name="connsiteX37" fmla="*/ 3390673 w 9890935"/>
                <a:gd name="connsiteY37" fmla="*/ 4552147 h 8766633"/>
                <a:gd name="connsiteX38" fmla="*/ 2373696 w 9890935"/>
                <a:gd name="connsiteY38" fmla="*/ 4519910 h 8766633"/>
                <a:gd name="connsiteX39" fmla="*/ 1371373 w 9890935"/>
                <a:gd name="connsiteY39" fmla="*/ 5170540 h 8766633"/>
                <a:gd name="connsiteX40" fmla="*/ 498003 w 9890935"/>
                <a:gd name="connsiteY40" fmla="*/ 6442495 h 8766633"/>
                <a:gd name="connsiteX41" fmla="*/ 16707 w 9890935"/>
                <a:gd name="connsiteY41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929327 w 9890935"/>
                <a:gd name="connsiteY31" fmla="*/ 6512832 h 8766633"/>
                <a:gd name="connsiteX32" fmla="*/ 5070004 w 9890935"/>
                <a:gd name="connsiteY32" fmla="*/ 7872710 h 8766633"/>
                <a:gd name="connsiteX33" fmla="*/ 5108102 w 9890935"/>
                <a:gd name="connsiteY33" fmla="*/ 8751940 h 8766633"/>
                <a:gd name="connsiteX34" fmla="*/ 4436957 w 9890935"/>
                <a:gd name="connsiteY34" fmla="*/ 7872710 h 8766633"/>
                <a:gd name="connsiteX35" fmla="*/ 4038373 w 9890935"/>
                <a:gd name="connsiteY35" fmla="*/ 5950125 h 8766633"/>
                <a:gd name="connsiteX36" fmla="*/ 3968035 w 9890935"/>
                <a:gd name="connsiteY36" fmla="*/ 5434310 h 8766633"/>
                <a:gd name="connsiteX37" fmla="*/ 3390673 w 9890935"/>
                <a:gd name="connsiteY37" fmla="*/ 4552147 h 8766633"/>
                <a:gd name="connsiteX38" fmla="*/ 2373696 w 9890935"/>
                <a:gd name="connsiteY38" fmla="*/ 4519910 h 8766633"/>
                <a:gd name="connsiteX39" fmla="*/ 1371373 w 9890935"/>
                <a:gd name="connsiteY39" fmla="*/ 5170540 h 8766633"/>
                <a:gd name="connsiteX40" fmla="*/ 498003 w 9890935"/>
                <a:gd name="connsiteY40" fmla="*/ 6442495 h 8766633"/>
                <a:gd name="connsiteX41" fmla="*/ 16707 w 9890935"/>
                <a:gd name="connsiteY41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910606 w 9890935"/>
                <a:gd name="connsiteY4" fmla="*/ 69028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910606 w 9890935"/>
                <a:gd name="connsiteY4" fmla="*/ 69028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910606 w 9890935"/>
                <a:gd name="connsiteY4" fmla="*/ 69028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15833752"/>
                <a:gd name="connsiteY0" fmla="*/ 14837224 h 17413411"/>
                <a:gd name="connsiteX1" fmla="*/ 1081226 w 15833752"/>
                <a:gd name="connsiteY1" fmla="*/ 13037733 h 17413411"/>
                <a:gd name="connsiteX2" fmla="*/ 3056564 w 15833752"/>
                <a:gd name="connsiteY2" fmla="*/ 12055925 h 17413411"/>
                <a:gd name="connsiteX3" fmla="*/ 1599973 w 15833752"/>
                <a:gd name="connsiteY3" fmla="*/ 10353149 h 17413411"/>
                <a:gd name="connsiteX4" fmla="*/ 910606 w 15833752"/>
                <a:gd name="connsiteY4" fmla="*/ 9337062 h 17413411"/>
                <a:gd name="connsiteX5" fmla="*/ 3024326 w 15833752"/>
                <a:gd name="connsiteY5" fmla="*/ 10599333 h 17413411"/>
                <a:gd name="connsiteX6" fmla="*/ 4337311 w 15833752"/>
                <a:gd name="connsiteY6" fmla="*/ 11932832 h 17413411"/>
                <a:gd name="connsiteX7" fmla="*/ 5163787 w 15833752"/>
                <a:gd name="connsiteY7" fmla="*/ 10769319 h 17413411"/>
                <a:gd name="connsiteX8" fmla="*/ 5515481 w 15833752"/>
                <a:gd name="connsiteY8" fmla="*/ 10165580 h 17413411"/>
                <a:gd name="connsiteX9" fmla="*/ 5881826 w 15833752"/>
                <a:gd name="connsiteY9" fmla="*/ 9227734 h 17413411"/>
                <a:gd name="connsiteX10" fmla="*/ 6584560 w 15833752"/>
                <a:gd name="connsiteY10" fmla="*/ 8694332 h 17413411"/>
                <a:gd name="connsiteX11" fmla="*/ 6224726 w 15833752"/>
                <a:gd name="connsiteY11" fmla="*/ 9532534 h 17413411"/>
                <a:gd name="connsiteX12" fmla="*/ 6036904 w 15833752"/>
                <a:gd name="connsiteY12" fmla="*/ 10012161 h 17413411"/>
                <a:gd name="connsiteX13" fmla="*/ 5937512 w 15833752"/>
                <a:gd name="connsiteY13" fmla="*/ 10470380 h 17413411"/>
                <a:gd name="connsiteX14" fmla="*/ 5445142 w 15833752"/>
                <a:gd name="connsiteY14" fmla="*/ 11314442 h 17413411"/>
                <a:gd name="connsiteX15" fmla="*/ 5324981 w 15833752"/>
                <a:gd name="connsiteY15" fmla="*/ 12102817 h 17413411"/>
                <a:gd name="connsiteX16" fmla="*/ 15823147 w 15833752"/>
                <a:gd name="connsiteY16" fmla="*/ 858 h 17413411"/>
                <a:gd name="connsiteX17" fmla="*/ 6816105 w 15833752"/>
                <a:gd name="connsiteY17" fmla="*/ 12658390 h 17413411"/>
                <a:gd name="connsiteX18" fmla="*/ 7877681 w 15833752"/>
                <a:gd name="connsiteY18" fmla="*/ 12562948 h 17413411"/>
                <a:gd name="connsiteX19" fmla="*/ 9082226 w 15833752"/>
                <a:gd name="connsiteY19" fmla="*/ 11666134 h 17413411"/>
                <a:gd name="connsiteX20" fmla="*/ 9767376 w 15833752"/>
                <a:gd name="connsiteY20" fmla="*/ 10643294 h 17413411"/>
                <a:gd name="connsiteX21" fmla="*/ 9096880 w 15833752"/>
                <a:gd name="connsiteY21" fmla="*/ 12700694 h 17413411"/>
                <a:gd name="connsiteX22" fmla="*/ 7906989 w 15833752"/>
                <a:gd name="connsiteY22" fmla="*/ 13471488 h 17413411"/>
                <a:gd name="connsiteX23" fmla="*/ 6977934 w 15833752"/>
                <a:gd name="connsiteY23" fmla="*/ 13881794 h 17413411"/>
                <a:gd name="connsiteX24" fmla="*/ 7109819 w 15833752"/>
                <a:gd name="connsiteY24" fmla="*/ 14643796 h 17413411"/>
                <a:gd name="connsiteX25" fmla="*/ 7748726 w 15833752"/>
                <a:gd name="connsiteY25" fmla="*/ 15285632 h 17413411"/>
                <a:gd name="connsiteX26" fmla="*/ 9371722 w 15833752"/>
                <a:gd name="connsiteY26" fmla="*/ 16164863 h 17413411"/>
                <a:gd name="connsiteX27" fmla="*/ 7672527 w 15833752"/>
                <a:gd name="connsiteY27" fmla="*/ 15980226 h 17413411"/>
                <a:gd name="connsiteX28" fmla="*/ 6336096 w 15833752"/>
                <a:gd name="connsiteY28" fmla="*/ 14737580 h 17413411"/>
                <a:gd name="connsiteX29" fmla="*/ 5562373 w 15833752"/>
                <a:gd name="connsiteY29" fmla="*/ 14198319 h 17413411"/>
                <a:gd name="connsiteX30" fmla="*/ 4876572 w 15833752"/>
                <a:gd name="connsiteY30" fmla="*/ 14268655 h 17413411"/>
                <a:gd name="connsiteX31" fmla="*/ 4741758 w 15833752"/>
                <a:gd name="connsiteY31" fmla="*/ 14596903 h 17413411"/>
                <a:gd name="connsiteX32" fmla="*/ 4929327 w 15833752"/>
                <a:gd name="connsiteY32" fmla="*/ 15159610 h 17413411"/>
                <a:gd name="connsiteX33" fmla="*/ 5070004 w 15833752"/>
                <a:gd name="connsiteY33" fmla="*/ 16519488 h 17413411"/>
                <a:gd name="connsiteX34" fmla="*/ 5108102 w 15833752"/>
                <a:gd name="connsiteY34" fmla="*/ 17398718 h 17413411"/>
                <a:gd name="connsiteX35" fmla="*/ 4436957 w 15833752"/>
                <a:gd name="connsiteY35" fmla="*/ 16519488 h 17413411"/>
                <a:gd name="connsiteX36" fmla="*/ 4038373 w 15833752"/>
                <a:gd name="connsiteY36" fmla="*/ 14596903 h 17413411"/>
                <a:gd name="connsiteX37" fmla="*/ 3968035 w 15833752"/>
                <a:gd name="connsiteY37" fmla="*/ 14081088 h 17413411"/>
                <a:gd name="connsiteX38" fmla="*/ 3390673 w 15833752"/>
                <a:gd name="connsiteY38" fmla="*/ 13198925 h 17413411"/>
                <a:gd name="connsiteX39" fmla="*/ 2373696 w 15833752"/>
                <a:gd name="connsiteY39" fmla="*/ 13166688 h 17413411"/>
                <a:gd name="connsiteX40" fmla="*/ 1371373 w 15833752"/>
                <a:gd name="connsiteY40" fmla="*/ 13817318 h 17413411"/>
                <a:gd name="connsiteX41" fmla="*/ 498003 w 15833752"/>
                <a:gd name="connsiteY41" fmla="*/ 15089273 h 17413411"/>
                <a:gd name="connsiteX42" fmla="*/ 16707 w 15833752"/>
                <a:gd name="connsiteY42" fmla="*/ 14837224 h 17413411"/>
                <a:gd name="connsiteX0" fmla="*/ 16707 w 15833752"/>
                <a:gd name="connsiteY0" fmla="*/ 14837849 h 17414036"/>
                <a:gd name="connsiteX1" fmla="*/ 1081226 w 15833752"/>
                <a:gd name="connsiteY1" fmla="*/ 13038358 h 17414036"/>
                <a:gd name="connsiteX2" fmla="*/ 3056564 w 15833752"/>
                <a:gd name="connsiteY2" fmla="*/ 12056550 h 17414036"/>
                <a:gd name="connsiteX3" fmla="*/ 1599973 w 15833752"/>
                <a:gd name="connsiteY3" fmla="*/ 10353774 h 17414036"/>
                <a:gd name="connsiteX4" fmla="*/ 910606 w 15833752"/>
                <a:gd name="connsiteY4" fmla="*/ 9337687 h 17414036"/>
                <a:gd name="connsiteX5" fmla="*/ 3024326 w 15833752"/>
                <a:gd name="connsiteY5" fmla="*/ 10599958 h 17414036"/>
                <a:gd name="connsiteX6" fmla="*/ 4337311 w 15833752"/>
                <a:gd name="connsiteY6" fmla="*/ 11933457 h 17414036"/>
                <a:gd name="connsiteX7" fmla="*/ 5163787 w 15833752"/>
                <a:gd name="connsiteY7" fmla="*/ 10769944 h 17414036"/>
                <a:gd name="connsiteX8" fmla="*/ 5515481 w 15833752"/>
                <a:gd name="connsiteY8" fmla="*/ 10166205 h 17414036"/>
                <a:gd name="connsiteX9" fmla="*/ 5881826 w 15833752"/>
                <a:gd name="connsiteY9" fmla="*/ 9228359 h 17414036"/>
                <a:gd name="connsiteX10" fmla="*/ 6584560 w 15833752"/>
                <a:gd name="connsiteY10" fmla="*/ 8694957 h 17414036"/>
                <a:gd name="connsiteX11" fmla="*/ 6224726 w 15833752"/>
                <a:gd name="connsiteY11" fmla="*/ 9533159 h 17414036"/>
                <a:gd name="connsiteX12" fmla="*/ 6036904 w 15833752"/>
                <a:gd name="connsiteY12" fmla="*/ 10012786 h 17414036"/>
                <a:gd name="connsiteX13" fmla="*/ 5937512 w 15833752"/>
                <a:gd name="connsiteY13" fmla="*/ 10471005 h 17414036"/>
                <a:gd name="connsiteX14" fmla="*/ 5445142 w 15833752"/>
                <a:gd name="connsiteY14" fmla="*/ 11315067 h 17414036"/>
                <a:gd name="connsiteX15" fmla="*/ 5324981 w 15833752"/>
                <a:gd name="connsiteY15" fmla="*/ 12103442 h 17414036"/>
                <a:gd name="connsiteX16" fmla="*/ 15823147 w 15833752"/>
                <a:gd name="connsiteY16" fmla="*/ 1483 h 17414036"/>
                <a:gd name="connsiteX17" fmla="*/ 6816105 w 15833752"/>
                <a:gd name="connsiteY17" fmla="*/ 12659015 h 17414036"/>
                <a:gd name="connsiteX18" fmla="*/ 7877681 w 15833752"/>
                <a:gd name="connsiteY18" fmla="*/ 12563573 h 17414036"/>
                <a:gd name="connsiteX19" fmla="*/ 9082226 w 15833752"/>
                <a:gd name="connsiteY19" fmla="*/ 11666759 h 17414036"/>
                <a:gd name="connsiteX20" fmla="*/ 9767376 w 15833752"/>
                <a:gd name="connsiteY20" fmla="*/ 10643919 h 17414036"/>
                <a:gd name="connsiteX21" fmla="*/ 9096880 w 15833752"/>
                <a:gd name="connsiteY21" fmla="*/ 12701319 h 17414036"/>
                <a:gd name="connsiteX22" fmla="*/ 7906989 w 15833752"/>
                <a:gd name="connsiteY22" fmla="*/ 13472113 h 17414036"/>
                <a:gd name="connsiteX23" fmla="*/ 6977934 w 15833752"/>
                <a:gd name="connsiteY23" fmla="*/ 13882419 h 17414036"/>
                <a:gd name="connsiteX24" fmla="*/ 7109819 w 15833752"/>
                <a:gd name="connsiteY24" fmla="*/ 14644421 h 17414036"/>
                <a:gd name="connsiteX25" fmla="*/ 7748726 w 15833752"/>
                <a:gd name="connsiteY25" fmla="*/ 15286257 h 17414036"/>
                <a:gd name="connsiteX26" fmla="*/ 9371722 w 15833752"/>
                <a:gd name="connsiteY26" fmla="*/ 16165488 h 17414036"/>
                <a:gd name="connsiteX27" fmla="*/ 7672527 w 15833752"/>
                <a:gd name="connsiteY27" fmla="*/ 15980851 h 17414036"/>
                <a:gd name="connsiteX28" fmla="*/ 6336096 w 15833752"/>
                <a:gd name="connsiteY28" fmla="*/ 14738205 h 17414036"/>
                <a:gd name="connsiteX29" fmla="*/ 5562373 w 15833752"/>
                <a:gd name="connsiteY29" fmla="*/ 14198944 h 17414036"/>
                <a:gd name="connsiteX30" fmla="*/ 4876572 w 15833752"/>
                <a:gd name="connsiteY30" fmla="*/ 14269280 h 17414036"/>
                <a:gd name="connsiteX31" fmla="*/ 4741758 w 15833752"/>
                <a:gd name="connsiteY31" fmla="*/ 14597528 h 17414036"/>
                <a:gd name="connsiteX32" fmla="*/ 4929327 w 15833752"/>
                <a:gd name="connsiteY32" fmla="*/ 15160235 h 17414036"/>
                <a:gd name="connsiteX33" fmla="*/ 5070004 w 15833752"/>
                <a:gd name="connsiteY33" fmla="*/ 16520113 h 17414036"/>
                <a:gd name="connsiteX34" fmla="*/ 5108102 w 15833752"/>
                <a:gd name="connsiteY34" fmla="*/ 17399343 h 17414036"/>
                <a:gd name="connsiteX35" fmla="*/ 4436957 w 15833752"/>
                <a:gd name="connsiteY35" fmla="*/ 16520113 h 17414036"/>
                <a:gd name="connsiteX36" fmla="*/ 4038373 w 15833752"/>
                <a:gd name="connsiteY36" fmla="*/ 14597528 h 17414036"/>
                <a:gd name="connsiteX37" fmla="*/ 3968035 w 15833752"/>
                <a:gd name="connsiteY37" fmla="*/ 14081713 h 17414036"/>
                <a:gd name="connsiteX38" fmla="*/ 3390673 w 15833752"/>
                <a:gd name="connsiteY38" fmla="*/ 13199550 h 17414036"/>
                <a:gd name="connsiteX39" fmla="*/ 2373696 w 15833752"/>
                <a:gd name="connsiteY39" fmla="*/ 13167313 h 17414036"/>
                <a:gd name="connsiteX40" fmla="*/ 1371373 w 15833752"/>
                <a:gd name="connsiteY40" fmla="*/ 13817943 h 17414036"/>
                <a:gd name="connsiteX41" fmla="*/ 498003 w 15833752"/>
                <a:gd name="connsiteY41" fmla="*/ 15089898 h 17414036"/>
                <a:gd name="connsiteX42" fmla="*/ 16707 w 15833752"/>
                <a:gd name="connsiteY42" fmla="*/ 14837849 h 17414036"/>
                <a:gd name="connsiteX0" fmla="*/ 16707 w 21397366"/>
                <a:gd name="connsiteY0" fmla="*/ 20526812 h 23102999"/>
                <a:gd name="connsiteX1" fmla="*/ 1081226 w 21397366"/>
                <a:gd name="connsiteY1" fmla="*/ 18727321 h 23102999"/>
                <a:gd name="connsiteX2" fmla="*/ 3056564 w 21397366"/>
                <a:gd name="connsiteY2" fmla="*/ 17745513 h 23102999"/>
                <a:gd name="connsiteX3" fmla="*/ 1599973 w 21397366"/>
                <a:gd name="connsiteY3" fmla="*/ 16042737 h 23102999"/>
                <a:gd name="connsiteX4" fmla="*/ 910606 w 21397366"/>
                <a:gd name="connsiteY4" fmla="*/ 15026650 h 23102999"/>
                <a:gd name="connsiteX5" fmla="*/ 3024326 w 21397366"/>
                <a:gd name="connsiteY5" fmla="*/ 16288921 h 23102999"/>
                <a:gd name="connsiteX6" fmla="*/ 4337311 w 21397366"/>
                <a:gd name="connsiteY6" fmla="*/ 17622420 h 23102999"/>
                <a:gd name="connsiteX7" fmla="*/ 5163787 w 21397366"/>
                <a:gd name="connsiteY7" fmla="*/ 16458907 h 23102999"/>
                <a:gd name="connsiteX8" fmla="*/ 5515481 w 21397366"/>
                <a:gd name="connsiteY8" fmla="*/ 15855168 h 23102999"/>
                <a:gd name="connsiteX9" fmla="*/ 5881826 w 21397366"/>
                <a:gd name="connsiteY9" fmla="*/ 14917322 h 23102999"/>
                <a:gd name="connsiteX10" fmla="*/ 6584560 w 21397366"/>
                <a:gd name="connsiteY10" fmla="*/ 14383920 h 23102999"/>
                <a:gd name="connsiteX11" fmla="*/ 6224726 w 21397366"/>
                <a:gd name="connsiteY11" fmla="*/ 15222122 h 23102999"/>
                <a:gd name="connsiteX12" fmla="*/ 6036904 w 21397366"/>
                <a:gd name="connsiteY12" fmla="*/ 15701749 h 23102999"/>
                <a:gd name="connsiteX13" fmla="*/ 5937512 w 21397366"/>
                <a:gd name="connsiteY13" fmla="*/ 16159968 h 23102999"/>
                <a:gd name="connsiteX14" fmla="*/ 5445142 w 21397366"/>
                <a:gd name="connsiteY14" fmla="*/ 17004030 h 23102999"/>
                <a:gd name="connsiteX15" fmla="*/ 5324981 w 21397366"/>
                <a:gd name="connsiteY15" fmla="*/ 17792405 h 23102999"/>
                <a:gd name="connsiteX16" fmla="*/ 15823147 w 21397366"/>
                <a:gd name="connsiteY16" fmla="*/ 5690446 h 23102999"/>
                <a:gd name="connsiteX17" fmla="*/ 21157617 w 21397366"/>
                <a:gd name="connsiteY17" fmla="*/ 412243 h 23102999"/>
                <a:gd name="connsiteX18" fmla="*/ 6816105 w 21397366"/>
                <a:gd name="connsiteY18" fmla="*/ 18347978 h 23102999"/>
                <a:gd name="connsiteX19" fmla="*/ 7877681 w 21397366"/>
                <a:gd name="connsiteY19" fmla="*/ 18252536 h 23102999"/>
                <a:gd name="connsiteX20" fmla="*/ 9082226 w 21397366"/>
                <a:gd name="connsiteY20" fmla="*/ 17355722 h 23102999"/>
                <a:gd name="connsiteX21" fmla="*/ 9767376 w 21397366"/>
                <a:gd name="connsiteY21" fmla="*/ 16332882 h 23102999"/>
                <a:gd name="connsiteX22" fmla="*/ 9096880 w 21397366"/>
                <a:gd name="connsiteY22" fmla="*/ 18390282 h 23102999"/>
                <a:gd name="connsiteX23" fmla="*/ 7906989 w 21397366"/>
                <a:gd name="connsiteY23" fmla="*/ 19161076 h 23102999"/>
                <a:gd name="connsiteX24" fmla="*/ 6977934 w 21397366"/>
                <a:gd name="connsiteY24" fmla="*/ 19571382 h 23102999"/>
                <a:gd name="connsiteX25" fmla="*/ 7109819 w 21397366"/>
                <a:gd name="connsiteY25" fmla="*/ 20333384 h 23102999"/>
                <a:gd name="connsiteX26" fmla="*/ 7748726 w 21397366"/>
                <a:gd name="connsiteY26" fmla="*/ 20975220 h 23102999"/>
                <a:gd name="connsiteX27" fmla="*/ 9371722 w 21397366"/>
                <a:gd name="connsiteY27" fmla="*/ 21854451 h 23102999"/>
                <a:gd name="connsiteX28" fmla="*/ 7672527 w 21397366"/>
                <a:gd name="connsiteY28" fmla="*/ 21669814 h 23102999"/>
                <a:gd name="connsiteX29" fmla="*/ 6336096 w 21397366"/>
                <a:gd name="connsiteY29" fmla="*/ 20427168 h 23102999"/>
                <a:gd name="connsiteX30" fmla="*/ 5562373 w 21397366"/>
                <a:gd name="connsiteY30" fmla="*/ 19887907 h 23102999"/>
                <a:gd name="connsiteX31" fmla="*/ 4876572 w 21397366"/>
                <a:gd name="connsiteY31" fmla="*/ 19958243 h 23102999"/>
                <a:gd name="connsiteX32" fmla="*/ 4741758 w 21397366"/>
                <a:gd name="connsiteY32" fmla="*/ 20286491 h 23102999"/>
                <a:gd name="connsiteX33" fmla="*/ 4929327 w 21397366"/>
                <a:gd name="connsiteY33" fmla="*/ 20849198 h 23102999"/>
                <a:gd name="connsiteX34" fmla="*/ 5070004 w 21397366"/>
                <a:gd name="connsiteY34" fmla="*/ 22209076 h 23102999"/>
                <a:gd name="connsiteX35" fmla="*/ 5108102 w 21397366"/>
                <a:gd name="connsiteY35" fmla="*/ 23088306 h 23102999"/>
                <a:gd name="connsiteX36" fmla="*/ 4436957 w 21397366"/>
                <a:gd name="connsiteY36" fmla="*/ 22209076 h 23102999"/>
                <a:gd name="connsiteX37" fmla="*/ 4038373 w 21397366"/>
                <a:gd name="connsiteY37" fmla="*/ 20286491 h 23102999"/>
                <a:gd name="connsiteX38" fmla="*/ 3968035 w 21397366"/>
                <a:gd name="connsiteY38" fmla="*/ 19770676 h 23102999"/>
                <a:gd name="connsiteX39" fmla="*/ 3390673 w 21397366"/>
                <a:gd name="connsiteY39" fmla="*/ 18888513 h 23102999"/>
                <a:gd name="connsiteX40" fmla="*/ 2373696 w 21397366"/>
                <a:gd name="connsiteY40" fmla="*/ 18856276 h 23102999"/>
                <a:gd name="connsiteX41" fmla="*/ 1371373 w 21397366"/>
                <a:gd name="connsiteY41" fmla="*/ 19506906 h 23102999"/>
                <a:gd name="connsiteX42" fmla="*/ 498003 w 21397366"/>
                <a:gd name="connsiteY42" fmla="*/ 20778861 h 23102999"/>
                <a:gd name="connsiteX43" fmla="*/ 16707 w 21397366"/>
                <a:gd name="connsiteY43" fmla="*/ 20526812 h 23102999"/>
                <a:gd name="connsiteX0" fmla="*/ 16707 w 21397366"/>
                <a:gd name="connsiteY0" fmla="*/ 20526812 h 23102999"/>
                <a:gd name="connsiteX1" fmla="*/ 1081226 w 21397366"/>
                <a:gd name="connsiteY1" fmla="*/ 18727321 h 23102999"/>
                <a:gd name="connsiteX2" fmla="*/ 3056564 w 21397366"/>
                <a:gd name="connsiteY2" fmla="*/ 17745513 h 23102999"/>
                <a:gd name="connsiteX3" fmla="*/ 1599973 w 21397366"/>
                <a:gd name="connsiteY3" fmla="*/ 16042737 h 23102999"/>
                <a:gd name="connsiteX4" fmla="*/ 910606 w 21397366"/>
                <a:gd name="connsiteY4" fmla="*/ 15026650 h 23102999"/>
                <a:gd name="connsiteX5" fmla="*/ 3024326 w 21397366"/>
                <a:gd name="connsiteY5" fmla="*/ 16288921 h 23102999"/>
                <a:gd name="connsiteX6" fmla="*/ 4337311 w 21397366"/>
                <a:gd name="connsiteY6" fmla="*/ 17622420 h 23102999"/>
                <a:gd name="connsiteX7" fmla="*/ 5163787 w 21397366"/>
                <a:gd name="connsiteY7" fmla="*/ 16458907 h 23102999"/>
                <a:gd name="connsiteX8" fmla="*/ 5515481 w 21397366"/>
                <a:gd name="connsiteY8" fmla="*/ 15855168 h 23102999"/>
                <a:gd name="connsiteX9" fmla="*/ 5881826 w 21397366"/>
                <a:gd name="connsiteY9" fmla="*/ 14917322 h 23102999"/>
                <a:gd name="connsiteX10" fmla="*/ 6584560 w 21397366"/>
                <a:gd name="connsiteY10" fmla="*/ 14383920 h 23102999"/>
                <a:gd name="connsiteX11" fmla="*/ 6224726 w 21397366"/>
                <a:gd name="connsiteY11" fmla="*/ 15222122 h 23102999"/>
                <a:gd name="connsiteX12" fmla="*/ 6036904 w 21397366"/>
                <a:gd name="connsiteY12" fmla="*/ 15701749 h 23102999"/>
                <a:gd name="connsiteX13" fmla="*/ 5937512 w 21397366"/>
                <a:gd name="connsiteY13" fmla="*/ 16159968 h 23102999"/>
                <a:gd name="connsiteX14" fmla="*/ 5445142 w 21397366"/>
                <a:gd name="connsiteY14" fmla="*/ 17004030 h 23102999"/>
                <a:gd name="connsiteX15" fmla="*/ 5324981 w 21397366"/>
                <a:gd name="connsiteY15" fmla="*/ 17792405 h 23102999"/>
                <a:gd name="connsiteX16" fmla="*/ 15823147 w 21397366"/>
                <a:gd name="connsiteY16" fmla="*/ 5690446 h 23102999"/>
                <a:gd name="connsiteX17" fmla="*/ 21157617 w 21397366"/>
                <a:gd name="connsiteY17" fmla="*/ 412243 h 23102999"/>
                <a:gd name="connsiteX18" fmla="*/ 6816105 w 21397366"/>
                <a:gd name="connsiteY18" fmla="*/ 18347978 h 23102999"/>
                <a:gd name="connsiteX19" fmla="*/ 7877681 w 21397366"/>
                <a:gd name="connsiteY19" fmla="*/ 18252536 h 23102999"/>
                <a:gd name="connsiteX20" fmla="*/ 9082226 w 21397366"/>
                <a:gd name="connsiteY20" fmla="*/ 17355722 h 23102999"/>
                <a:gd name="connsiteX21" fmla="*/ 9767376 w 21397366"/>
                <a:gd name="connsiteY21" fmla="*/ 16332882 h 23102999"/>
                <a:gd name="connsiteX22" fmla="*/ 9096880 w 21397366"/>
                <a:gd name="connsiteY22" fmla="*/ 18390282 h 23102999"/>
                <a:gd name="connsiteX23" fmla="*/ 7906989 w 21397366"/>
                <a:gd name="connsiteY23" fmla="*/ 19161076 h 23102999"/>
                <a:gd name="connsiteX24" fmla="*/ 6977934 w 21397366"/>
                <a:gd name="connsiteY24" fmla="*/ 19571382 h 23102999"/>
                <a:gd name="connsiteX25" fmla="*/ 7109819 w 21397366"/>
                <a:gd name="connsiteY25" fmla="*/ 20333384 h 23102999"/>
                <a:gd name="connsiteX26" fmla="*/ 7748726 w 21397366"/>
                <a:gd name="connsiteY26" fmla="*/ 20975220 h 23102999"/>
                <a:gd name="connsiteX27" fmla="*/ 9371722 w 21397366"/>
                <a:gd name="connsiteY27" fmla="*/ 21854451 h 23102999"/>
                <a:gd name="connsiteX28" fmla="*/ 7672527 w 21397366"/>
                <a:gd name="connsiteY28" fmla="*/ 21669814 h 23102999"/>
                <a:gd name="connsiteX29" fmla="*/ 6336096 w 21397366"/>
                <a:gd name="connsiteY29" fmla="*/ 20427168 h 23102999"/>
                <a:gd name="connsiteX30" fmla="*/ 5562373 w 21397366"/>
                <a:gd name="connsiteY30" fmla="*/ 19887907 h 23102999"/>
                <a:gd name="connsiteX31" fmla="*/ 4876572 w 21397366"/>
                <a:gd name="connsiteY31" fmla="*/ 19958243 h 23102999"/>
                <a:gd name="connsiteX32" fmla="*/ 4741758 w 21397366"/>
                <a:gd name="connsiteY32" fmla="*/ 20286491 h 23102999"/>
                <a:gd name="connsiteX33" fmla="*/ 4929327 w 21397366"/>
                <a:gd name="connsiteY33" fmla="*/ 20849198 h 23102999"/>
                <a:gd name="connsiteX34" fmla="*/ 5070004 w 21397366"/>
                <a:gd name="connsiteY34" fmla="*/ 22209076 h 23102999"/>
                <a:gd name="connsiteX35" fmla="*/ 5108102 w 21397366"/>
                <a:gd name="connsiteY35" fmla="*/ 23088306 h 23102999"/>
                <a:gd name="connsiteX36" fmla="*/ 4436957 w 21397366"/>
                <a:gd name="connsiteY36" fmla="*/ 22209076 h 23102999"/>
                <a:gd name="connsiteX37" fmla="*/ 4038373 w 21397366"/>
                <a:gd name="connsiteY37" fmla="*/ 20286491 h 23102999"/>
                <a:gd name="connsiteX38" fmla="*/ 3968035 w 21397366"/>
                <a:gd name="connsiteY38" fmla="*/ 19770676 h 23102999"/>
                <a:gd name="connsiteX39" fmla="*/ 3390673 w 21397366"/>
                <a:gd name="connsiteY39" fmla="*/ 18888513 h 23102999"/>
                <a:gd name="connsiteX40" fmla="*/ 2373696 w 21397366"/>
                <a:gd name="connsiteY40" fmla="*/ 18856276 h 23102999"/>
                <a:gd name="connsiteX41" fmla="*/ 1371373 w 21397366"/>
                <a:gd name="connsiteY41" fmla="*/ 19506906 h 23102999"/>
                <a:gd name="connsiteX42" fmla="*/ 498003 w 21397366"/>
                <a:gd name="connsiteY42" fmla="*/ 20778861 h 23102999"/>
                <a:gd name="connsiteX43" fmla="*/ 16707 w 21397366"/>
                <a:gd name="connsiteY43" fmla="*/ 20526812 h 23102999"/>
                <a:gd name="connsiteX0" fmla="*/ 16707 w 21466295"/>
                <a:gd name="connsiteY0" fmla="*/ 20649322 h 23225509"/>
                <a:gd name="connsiteX1" fmla="*/ 1081226 w 21466295"/>
                <a:gd name="connsiteY1" fmla="*/ 18849831 h 23225509"/>
                <a:gd name="connsiteX2" fmla="*/ 3056564 w 21466295"/>
                <a:gd name="connsiteY2" fmla="*/ 17868023 h 23225509"/>
                <a:gd name="connsiteX3" fmla="*/ 1599973 w 21466295"/>
                <a:gd name="connsiteY3" fmla="*/ 16165247 h 23225509"/>
                <a:gd name="connsiteX4" fmla="*/ 910606 w 21466295"/>
                <a:gd name="connsiteY4" fmla="*/ 15149160 h 23225509"/>
                <a:gd name="connsiteX5" fmla="*/ 3024326 w 21466295"/>
                <a:gd name="connsiteY5" fmla="*/ 16411431 h 23225509"/>
                <a:gd name="connsiteX6" fmla="*/ 4337311 w 21466295"/>
                <a:gd name="connsiteY6" fmla="*/ 17744930 h 23225509"/>
                <a:gd name="connsiteX7" fmla="*/ 5163787 w 21466295"/>
                <a:gd name="connsiteY7" fmla="*/ 16581417 h 23225509"/>
                <a:gd name="connsiteX8" fmla="*/ 5515481 w 21466295"/>
                <a:gd name="connsiteY8" fmla="*/ 15977678 h 23225509"/>
                <a:gd name="connsiteX9" fmla="*/ 5881826 w 21466295"/>
                <a:gd name="connsiteY9" fmla="*/ 15039832 h 23225509"/>
                <a:gd name="connsiteX10" fmla="*/ 6584560 w 21466295"/>
                <a:gd name="connsiteY10" fmla="*/ 14506430 h 23225509"/>
                <a:gd name="connsiteX11" fmla="*/ 6224726 w 21466295"/>
                <a:gd name="connsiteY11" fmla="*/ 15344632 h 23225509"/>
                <a:gd name="connsiteX12" fmla="*/ 6036904 w 21466295"/>
                <a:gd name="connsiteY12" fmla="*/ 15824259 h 23225509"/>
                <a:gd name="connsiteX13" fmla="*/ 5937512 w 21466295"/>
                <a:gd name="connsiteY13" fmla="*/ 16282478 h 23225509"/>
                <a:gd name="connsiteX14" fmla="*/ 5445142 w 21466295"/>
                <a:gd name="connsiteY14" fmla="*/ 17126540 h 23225509"/>
                <a:gd name="connsiteX15" fmla="*/ 5324981 w 21466295"/>
                <a:gd name="connsiteY15" fmla="*/ 17914915 h 23225509"/>
                <a:gd name="connsiteX16" fmla="*/ 6830402 w 21466295"/>
                <a:gd name="connsiteY16" fmla="*/ 16836266 h 23225509"/>
                <a:gd name="connsiteX17" fmla="*/ 15823147 w 21466295"/>
                <a:gd name="connsiteY17" fmla="*/ 5812956 h 23225509"/>
                <a:gd name="connsiteX18" fmla="*/ 21157617 w 21466295"/>
                <a:gd name="connsiteY18" fmla="*/ 534753 h 23225509"/>
                <a:gd name="connsiteX19" fmla="*/ 6816105 w 21466295"/>
                <a:gd name="connsiteY19" fmla="*/ 18470488 h 23225509"/>
                <a:gd name="connsiteX20" fmla="*/ 7877681 w 21466295"/>
                <a:gd name="connsiteY20" fmla="*/ 18375046 h 23225509"/>
                <a:gd name="connsiteX21" fmla="*/ 9082226 w 21466295"/>
                <a:gd name="connsiteY21" fmla="*/ 17478232 h 23225509"/>
                <a:gd name="connsiteX22" fmla="*/ 9767376 w 21466295"/>
                <a:gd name="connsiteY22" fmla="*/ 16455392 h 23225509"/>
                <a:gd name="connsiteX23" fmla="*/ 9096880 w 21466295"/>
                <a:gd name="connsiteY23" fmla="*/ 18512792 h 23225509"/>
                <a:gd name="connsiteX24" fmla="*/ 7906989 w 21466295"/>
                <a:gd name="connsiteY24" fmla="*/ 19283586 h 23225509"/>
                <a:gd name="connsiteX25" fmla="*/ 6977934 w 21466295"/>
                <a:gd name="connsiteY25" fmla="*/ 19693892 h 23225509"/>
                <a:gd name="connsiteX26" fmla="*/ 7109819 w 21466295"/>
                <a:gd name="connsiteY26" fmla="*/ 20455894 h 23225509"/>
                <a:gd name="connsiteX27" fmla="*/ 7748726 w 21466295"/>
                <a:gd name="connsiteY27" fmla="*/ 21097730 h 23225509"/>
                <a:gd name="connsiteX28" fmla="*/ 9371722 w 21466295"/>
                <a:gd name="connsiteY28" fmla="*/ 21976961 h 23225509"/>
                <a:gd name="connsiteX29" fmla="*/ 7672527 w 21466295"/>
                <a:gd name="connsiteY29" fmla="*/ 21792324 h 23225509"/>
                <a:gd name="connsiteX30" fmla="*/ 6336096 w 21466295"/>
                <a:gd name="connsiteY30" fmla="*/ 20549678 h 23225509"/>
                <a:gd name="connsiteX31" fmla="*/ 5562373 w 21466295"/>
                <a:gd name="connsiteY31" fmla="*/ 20010417 h 23225509"/>
                <a:gd name="connsiteX32" fmla="*/ 4876572 w 21466295"/>
                <a:gd name="connsiteY32" fmla="*/ 20080753 h 23225509"/>
                <a:gd name="connsiteX33" fmla="*/ 4741758 w 21466295"/>
                <a:gd name="connsiteY33" fmla="*/ 20409001 h 23225509"/>
                <a:gd name="connsiteX34" fmla="*/ 4929327 w 21466295"/>
                <a:gd name="connsiteY34" fmla="*/ 20971708 h 23225509"/>
                <a:gd name="connsiteX35" fmla="*/ 5070004 w 21466295"/>
                <a:gd name="connsiteY35" fmla="*/ 22331586 h 23225509"/>
                <a:gd name="connsiteX36" fmla="*/ 5108102 w 21466295"/>
                <a:gd name="connsiteY36" fmla="*/ 23210816 h 23225509"/>
                <a:gd name="connsiteX37" fmla="*/ 4436957 w 21466295"/>
                <a:gd name="connsiteY37" fmla="*/ 22331586 h 23225509"/>
                <a:gd name="connsiteX38" fmla="*/ 4038373 w 21466295"/>
                <a:gd name="connsiteY38" fmla="*/ 20409001 h 23225509"/>
                <a:gd name="connsiteX39" fmla="*/ 3968035 w 21466295"/>
                <a:gd name="connsiteY39" fmla="*/ 19893186 h 23225509"/>
                <a:gd name="connsiteX40" fmla="*/ 3390673 w 21466295"/>
                <a:gd name="connsiteY40" fmla="*/ 19011023 h 23225509"/>
                <a:gd name="connsiteX41" fmla="*/ 2373696 w 21466295"/>
                <a:gd name="connsiteY41" fmla="*/ 18978786 h 23225509"/>
                <a:gd name="connsiteX42" fmla="*/ 1371373 w 21466295"/>
                <a:gd name="connsiteY42" fmla="*/ 19629416 h 23225509"/>
                <a:gd name="connsiteX43" fmla="*/ 498003 w 21466295"/>
                <a:gd name="connsiteY43" fmla="*/ 20901371 h 23225509"/>
                <a:gd name="connsiteX44" fmla="*/ 16707 w 21466295"/>
                <a:gd name="connsiteY44" fmla="*/ 20649322 h 23225509"/>
                <a:gd name="connsiteX0" fmla="*/ 16707 w 21466295"/>
                <a:gd name="connsiteY0" fmla="*/ 20649322 h 23225509"/>
                <a:gd name="connsiteX1" fmla="*/ 1081226 w 21466295"/>
                <a:gd name="connsiteY1" fmla="*/ 18849831 h 23225509"/>
                <a:gd name="connsiteX2" fmla="*/ 3056564 w 21466295"/>
                <a:gd name="connsiteY2" fmla="*/ 17868023 h 23225509"/>
                <a:gd name="connsiteX3" fmla="*/ 1599973 w 21466295"/>
                <a:gd name="connsiteY3" fmla="*/ 16165247 h 23225509"/>
                <a:gd name="connsiteX4" fmla="*/ 910606 w 21466295"/>
                <a:gd name="connsiteY4" fmla="*/ 15149160 h 23225509"/>
                <a:gd name="connsiteX5" fmla="*/ 3024326 w 21466295"/>
                <a:gd name="connsiteY5" fmla="*/ 16411431 h 23225509"/>
                <a:gd name="connsiteX6" fmla="*/ 4337311 w 21466295"/>
                <a:gd name="connsiteY6" fmla="*/ 17744930 h 23225509"/>
                <a:gd name="connsiteX7" fmla="*/ 5163787 w 21466295"/>
                <a:gd name="connsiteY7" fmla="*/ 16581417 h 23225509"/>
                <a:gd name="connsiteX8" fmla="*/ 5515481 w 21466295"/>
                <a:gd name="connsiteY8" fmla="*/ 15977678 h 23225509"/>
                <a:gd name="connsiteX9" fmla="*/ 5881826 w 21466295"/>
                <a:gd name="connsiteY9" fmla="*/ 15039832 h 23225509"/>
                <a:gd name="connsiteX10" fmla="*/ 6584560 w 21466295"/>
                <a:gd name="connsiteY10" fmla="*/ 14506430 h 23225509"/>
                <a:gd name="connsiteX11" fmla="*/ 6224726 w 21466295"/>
                <a:gd name="connsiteY11" fmla="*/ 15344632 h 23225509"/>
                <a:gd name="connsiteX12" fmla="*/ 6036904 w 21466295"/>
                <a:gd name="connsiteY12" fmla="*/ 15824259 h 23225509"/>
                <a:gd name="connsiteX13" fmla="*/ 5937512 w 21466295"/>
                <a:gd name="connsiteY13" fmla="*/ 16282478 h 23225509"/>
                <a:gd name="connsiteX14" fmla="*/ 5445142 w 21466295"/>
                <a:gd name="connsiteY14" fmla="*/ 17126540 h 23225509"/>
                <a:gd name="connsiteX15" fmla="*/ 5324981 w 21466295"/>
                <a:gd name="connsiteY15" fmla="*/ 17914915 h 23225509"/>
                <a:gd name="connsiteX16" fmla="*/ 6830402 w 21466295"/>
                <a:gd name="connsiteY16" fmla="*/ 16836266 h 23225509"/>
                <a:gd name="connsiteX17" fmla="*/ 15823147 w 21466295"/>
                <a:gd name="connsiteY17" fmla="*/ 5812956 h 23225509"/>
                <a:gd name="connsiteX18" fmla="*/ 21157617 w 21466295"/>
                <a:gd name="connsiteY18" fmla="*/ 534753 h 23225509"/>
                <a:gd name="connsiteX19" fmla="*/ 6816105 w 21466295"/>
                <a:gd name="connsiteY19" fmla="*/ 18470488 h 23225509"/>
                <a:gd name="connsiteX20" fmla="*/ 7877681 w 21466295"/>
                <a:gd name="connsiteY20" fmla="*/ 18375046 h 23225509"/>
                <a:gd name="connsiteX21" fmla="*/ 9082226 w 21466295"/>
                <a:gd name="connsiteY21" fmla="*/ 17478232 h 23225509"/>
                <a:gd name="connsiteX22" fmla="*/ 9767376 w 21466295"/>
                <a:gd name="connsiteY22" fmla="*/ 16455392 h 23225509"/>
                <a:gd name="connsiteX23" fmla="*/ 9096880 w 21466295"/>
                <a:gd name="connsiteY23" fmla="*/ 18512792 h 23225509"/>
                <a:gd name="connsiteX24" fmla="*/ 7906989 w 21466295"/>
                <a:gd name="connsiteY24" fmla="*/ 19283586 h 23225509"/>
                <a:gd name="connsiteX25" fmla="*/ 6977934 w 21466295"/>
                <a:gd name="connsiteY25" fmla="*/ 19693892 h 23225509"/>
                <a:gd name="connsiteX26" fmla="*/ 7109819 w 21466295"/>
                <a:gd name="connsiteY26" fmla="*/ 20455894 h 23225509"/>
                <a:gd name="connsiteX27" fmla="*/ 7748726 w 21466295"/>
                <a:gd name="connsiteY27" fmla="*/ 21097730 h 23225509"/>
                <a:gd name="connsiteX28" fmla="*/ 9371722 w 21466295"/>
                <a:gd name="connsiteY28" fmla="*/ 21976961 h 23225509"/>
                <a:gd name="connsiteX29" fmla="*/ 7672527 w 21466295"/>
                <a:gd name="connsiteY29" fmla="*/ 21792324 h 23225509"/>
                <a:gd name="connsiteX30" fmla="*/ 6336096 w 21466295"/>
                <a:gd name="connsiteY30" fmla="*/ 20549678 h 23225509"/>
                <a:gd name="connsiteX31" fmla="*/ 5562373 w 21466295"/>
                <a:gd name="connsiteY31" fmla="*/ 20010417 h 23225509"/>
                <a:gd name="connsiteX32" fmla="*/ 4876572 w 21466295"/>
                <a:gd name="connsiteY32" fmla="*/ 20080753 h 23225509"/>
                <a:gd name="connsiteX33" fmla="*/ 4741758 w 21466295"/>
                <a:gd name="connsiteY33" fmla="*/ 20409001 h 23225509"/>
                <a:gd name="connsiteX34" fmla="*/ 4929327 w 21466295"/>
                <a:gd name="connsiteY34" fmla="*/ 20971708 h 23225509"/>
                <a:gd name="connsiteX35" fmla="*/ 5070004 w 21466295"/>
                <a:gd name="connsiteY35" fmla="*/ 22331586 h 23225509"/>
                <a:gd name="connsiteX36" fmla="*/ 5108102 w 21466295"/>
                <a:gd name="connsiteY36" fmla="*/ 23210816 h 23225509"/>
                <a:gd name="connsiteX37" fmla="*/ 4436957 w 21466295"/>
                <a:gd name="connsiteY37" fmla="*/ 22331586 h 23225509"/>
                <a:gd name="connsiteX38" fmla="*/ 4038373 w 21466295"/>
                <a:gd name="connsiteY38" fmla="*/ 20409001 h 23225509"/>
                <a:gd name="connsiteX39" fmla="*/ 3968035 w 21466295"/>
                <a:gd name="connsiteY39" fmla="*/ 19893186 h 23225509"/>
                <a:gd name="connsiteX40" fmla="*/ 3390673 w 21466295"/>
                <a:gd name="connsiteY40" fmla="*/ 19011023 h 23225509"/>
                <a:gd name="connsiteX41" fmla="*/ 2373696 w 21466295"/>
                <a:gd name="connsiteY41" fmla="*/ 18978786 h 23225509"/>
                <a:gd name="connsiteX42" fmla="*/ 1371373 w 21466295"/>
                <a:gd name="connsiteY42" fmla="*/ 19629416 h 23225509"/>
                <a:gd name="connsiteX43" fmla="*/ 498003 w 21466295"/>
                <a:gd name="connsiteY43" fmla="*/ 20901371 h 23225509"/>
                <a:gd name="connsiteX44" fmla="*/ 16707 w 21466295"/>
                <a:gd name="connsiteY44" fmla="*/ 20649322 h 23225509"/>
                <a:gd name="connsiteX0" fmla="*/ 16707 w 21466295"/>
                <a:gd name="connsiteY0" fmla="*/ 20649322 h 23225509"/>
                <a:gd name="connsiteX1" fmla="*/ 1081226 w 21466295"/>
                <a:gd name="connsiteY1" fmla="*/ 18849831 h 23225509"/>
                <a:gd name="connsiteX2" fmla="*/ 3056564 w 21466295"/>
                <a:gd name="connsiteY2" fmla="*/ 17868023 h 23225509"/>
                <a:gd name="connsiteX3" fmla="*/ 1599973 w 21466295"/>
                <a:gd name="connsiteY3" fmla="*/ 16165247 h 23225509"/>
                <a:gd name="connsiteX4" fmla="*/ 910606 w 21466295"/>
                <a:gd name="connsiteY4" fmla="*/ 15149160 h 23225509"/>
                <a:gd name="connsiteX5" fmla="*/ 3024326 w 21466295"/>
                <a:gd name="connsiteY5" fmla="*/ 16411431 h 23225509"/>
                <a:gd name="connsiteX6" fmla="*/ 4337311 w 21466295"/>
                <a:gd name="connsiteY6" fmla="*/ 17744930 h 23225509"/>
                <a:gd name="connsiteX7" fmla="*/ 5163787 w 21466295"/>
                <a:gd name="connsiteY7" fmla="*/ 16581417 h 23225509"/>
                <a:gd name="connsiteX8" fmla="*/ 5515481 w 21466295"/>
                <a:gd name="connsiteY8" fmla="*/ 15977678 h 23225509"/>
                <a:gd name="connsiteX9" fmla="*/ 5881826 w 21466295"/>
                <a:gd name="connsiteY9" fmla="*/ 15039832 h 23225509"/>
                <a:gd name="connsiteX10" fmla="*/ 6584560 w 21466295"/>
                <a:gd name="connsiteY10" fmla="*/ 14506430 h 23225509"/>
                <a:gd name="connsiteX11" fmla="*/ 6224726 w 21466295"/>
                <a:gd name="connsiteY11" fmla="*/ 15344632 h 23225509"/>
                <a:gd name="connsiteX12" fmla="*/ 6036904 w 21466295"/>
                <a:gd name="connsiteY12" fmla="*/ 15824259 h 23225509"/>
                <a:gd name="connsiteX13" fmla="*/ 5937512 w 21466295"/>
                <a:gd name="connsiteY13" fmla="*/ 16282478 h 23225509"/>
                <a:gd name="connsiteX14" fmla="*/ 5445142 w 21466295"/>
                <a:gd name="connsiteY14" fmla="*/ 17126540 h 23225509"/>
                <a:gd name="connsiteX15" fmla="*/ 5324981 w 21466295"/>
                <a:gd name="connsiteY15" fmla="*/ 17914915 h 23225509"/>
                <a:gd name="connsiteX16" fmla="*/ 6830402 w 21466295"/>
                <a:gd name="connsiteY16" fmla="*/ 16836266 h 23225509"/>
                <a:gd name="connsiteX17" fmla="*/ 15823147 w 21466295"/>
                <a:gd name="connsiteY17" fmla="*/ 5812956 h 23225509"/>
                <a:gd name="connsiteX18" fmla="*/ 21157617 w 21466295"/>
                <a:gd name="connsiteY18" fmla="*/ 534753 h 23225509"/>
                <a:gd name="connsiteX19" fmla="*/ 6816105 w 21466295"/>
                <a:gd name="connsiteY19" fmla="*/ 18470488 h 23225509"/>
                <a:gd name="connsiteX20" fmla="*/ 7877681 w 21466295"/>
                <a:gd name="connsiteY20" fmla="*/ 18375046 h 23225509"/>
                <a:gd name="connsiteX21" fmla="*/ 9082226 w 21466295"/>
                <a:gd name="connsiteY21" fmla="*/ 17478232 h 23225509"/>
                <a:gd name="connsiteX22" fmla="*/ 9767376 w 21466295"/>
                <a:gd name="connsiteY22" fmla="*/ 16455392 h 23225509"/>
                <a:gd name="connsiteX23" fmla="*/ 9096880 w 21466295"/>
                <a:gd name="connsiteY23" fmla="*/ 18512792 h 23225509"/>
                <a:gd name="connsiteX24" fmla="*/ 7906989 w 21466295"/>
                <a:gd name="connsiteY24" fmla="*/ 19283586 h 23225509"/>
                <a:gd name="connsiteX25" fmla="*/ 6977934 w 21466295"/>
                <a:gd name="connsiteY25" fmla="*/ 19693892 h 23225509"/>
                <a:gd name="connsiteX26" fmla="*/ 7109819 w 21466295"/>
                <a:gd name="connsiteY26" fmla="*/ 20455894 h 23225509"/>
                <a:gd name="connsiteX27" fmla="*/ 7748726 w 21466295"/>
                <a:gd name="connsiteY27" fmla="*/ 21097730 h 23225509"/>
                <a:gd name="connsiteX28" fmla="*/ 9371722 w 21466295"/>
                <a:gd name="connsiteY28" fmla="*/ 21976961 h 23225509"/>
                <a:gd name="connsiteX29" fmla="*/ 7672527 w 21466295"/>
                <a:gd name="connsiteY29" fmla="*/ 21792324 h 23225509"/>
                <a:gd name="connsiteX30" fmla="*/ 6336096 w 21466295"/>
                <a:gd name="connsiteY30" fmla="*/ 20549678 h 23225509"/>
                <a:gd name="connsiteX31" fmla="*/ 5562373 w 21466295"/>
                <a:gd name="connsiteY31" fmla="*/ 20010417 h 23225509"/>
                <a:gd name="connsiteX32" fmla="*/ 4876572 w 21466295"/>
                <a:gd name="connsiteY32" fmla="*/ 20080753 h 23225509"/>
                <a:gd name="connsiteX33" fmla="*/ 4741758 w 21466295"/>
                <a:gd name="connsiteY33" fmla="*/ 20409001 h 23225509"/>
                <a:gd name="connsiteX34" fmla="*/ 4929327 w 21466295"/>
                <a:gd name="connsiteY34" fmla="*/ 20971708 h 23225509"/>
                <a:gd name="connsiteX35" fmla="*/ 5070004 w 21466295"/>
                <a:gd name="connsiteY35" fmla="*/ 22331586 h 23225509"/>
                <a:gd name="connsiteX36" fmla="*/ 5108102 w 21466295"/>
                <a:gd name="connsiteY36" fmla="*/ 23210816 h 23225509"/>
                <a:gd name="connsiteX37" fmla="*/ 4436957 w 21466295"/>
                <a:gd name="connsiteY37" fmla="*/ 22331586 h 23225509"/>
                <a:gd name="connsiteX38" fmla="*/ 4038373 w 21466295"/>
                <a:gd name="connsiteY38" fmla="*/ 20409001 h 23225509"/>
                <a:gd name="connsiteX39" fmla="*/ 3968035 w 21466295"/>
                <a:gd name="connsiteY39" fmla="*/ 19893186 h 23225509"/>
                <a:gd name="connsiteX40" fmla="*/ 3390673 w 21466295"/>
                <a:gd name="connsiteY40" fmla="*/ 19011023 h 23225509"/>
                <a:gd name="connsiteX41" fmla="*/ 2373696 w 21466295"/>
                <a:gd name="connsiteY41" fmla="*/ 18978786 h 23225509"/>
                <a:gd name="connsiteX42" fmla="*/ 1371373 w 21466295"/>
                <a:gd name="connsiteY42" fmla="*/ 19629416 h 23225509"/>
                <a:gd name="connsiteX43" fmla="*/ 498003 w 21466295"/>
                <a:gd name="connsiteY43" fmla="*/ 20901371 h 23225509"/>
                <a:gd name="connsiteX44" fmla="*/ 16707 w 21466295"/>
                <a:gd name="connsiteY44" fmla="*/ 20649322 h 23225509"/>
                <a:gd name="connsiteX0" fmla="*/ 16707 w 21445499"/>
                <a:gd name="connsiteY0" fmla="*/ 20617333 h 23193520"/>
                <a:gd name="connsiteX1" fmla="*/ 1081226 w 21445499"/>
                <a:gd name="connsiteY1" fmla="*/ 18817842 h 23193520"/>
                <a:gd name="connsiteX2" fmla="*/ 3056564 w 21445499"/>
                <a:gd name="connsiteY2" fmla="*/ 17836034 h 23193520"/>
                <a:gd name="connsiteX3" fmla="*/ 1599973 w 21445499"/>
                <a:gd name="connsiteY3" fmla="*/ 16133258 h 23193520"/>
                <a:gd name="connsiteX4" fmla="*/ 910606 w 21445499"/>
                <a:gd name="connsiteY4" fmla="*/ 15117171 h 23193520"/>
                <a:gd name="connsiteX5" fmla="*/ 3024326 w 21445499"/>
                <a:gd name="connsiteY5" fmla="*/ 16379442 h 23193520"/>
                <a:gd name="connsiteX6" fmla="*/ 4337311 w 21445499"/>
                <a:gd name="connsiteY6" fmla="*/ 17712941 h 23193520"/>
                <a:gd name="connsiteX7" fmla="*/ 5163787 w 21445499"/>
                <a:gd name="connsiteY7" fmla="*/ 16549428 h 23193520"/>
                <a:gd name="connsiteX8" fmla="*/ 5515481 w 21445499"/>
                <a:gd name="connsiteY8" fmla="*/ 15945689 h 23193520"/>
                <a:gd name="connsiteX9" fmla="*/ 5881826 w 21445499"/>
                <a:gd name="connsiteY9" fmla="*/ 15007843 h 23193520"/>
                <a:gd name="connsiteX10" fmla="*/ 6584560 w 21445499"/>
                <a:gd name="connsiteY10" fmla="*/ 14474441 h 23193520"/>
                <a:gd name="connsiteX11" fmla="*/ 6224726 w 21445499"/>
                <a:gd name="connsiteY11" fmla="*/ 15312643 h 23193520"/>
                <a:gd name="connsiteX12" fmla="*/ 6036904 w 21445499"/>
                <a:gd name="connsiteY12" fmla="*/ 15792270 h 23193520"/>
                <a:gd name="connsiteX13" fmla="*/ 5937512 w 21445499"/>
                <a:gd name="connsiteY13" fmla="*/ 16250489 h 23193520"/>
                <a:gd name="connsiteX14" fmla="*/ 5445142 w 21445499"/>
                <a:gd name="connsiteY14" fmla="*/ 17094551 h 23193520"/>
                <a:gd name="connsiteX15" fmla="*/ 5324981 w 21445499"/>
                <a:gd name="connsiteY15" fmla="*/ 17882926 h 23193520"/>
                <a:gd name="connsiteX16" fmla="*/ 6830402 w 21445499"/>
                <a:gd name="connsiteY16" fmla="*/ 16804277 h 23193520"/>
                <a:gd name="connsiteX17" fmla="*/ 9402003 w 21445499"/>
                <a:gd name="connsiteY17" fmla="*/ 13707090 h 23193520"/>
                <a:gd name="connsiteX18" fmla="*/ 15823147 w 21445499"/>
                <a:gd name="connsiteY18" fmla="*/ 5780967 h 23193520"/>
                <a:gd name="connsiteX19" fmla="*/ 21157617 w 21445499"/>
                <a:gd name="connsiteY19" fmla="*/ 502764 h 23193520"/>
                <a:gd name="connsiteX20" fmla="*/ 6816105 w 21445499"/>
                <a:gd name="connsiteY20" fmla="*/ 18438499 h 23193520"/>
                <a:gd name="connsiteX21" fmla="*/ 7877681 w 21445499"/>
                <a:gd name="connsiteY21" fmla="*/ 18343057 h 23193520"/>
                <a:gd name="connsiteX22" fmla="*/ 9082226 w 21445499"/>
                <a:gd name="connsiteY22" fmla="*/ 17446243 h 23193520"/>
                <a:gd name="connsiteX23" fmla="*/ 9767376 w 21445499"/>
                <a:gd name="connsiteY23" fmla="*/ 16423403 h 23193520"/>
                <a:gd name="connsiteX24" fmla="*/ 9096880 w 21445499"/>
                <a:gd name="connsiteY24" fmla="*/ 18480803 h 23193520"/>
                <a:gd name="connsiteX25" fmla="*/ 7906989 w 21445499"/>
                <a:gd name="connsiteY25" fmla="*/ 19251597 h 23193520"/>
                <a:gd name="connsiteX26" fmla="*/ 6977934 w 21445499"/>
                <a:gd name="connsiteY26" fmla="*/ 19661903 h 23193520"/>
                <a:gd name="connsiteX27" fmla="*/ 7109819 w 21445499"/>
                <a:gd name="connsiteY27" fmla="*/ 20423905 h 23193520"/>
                <a:gd name="connsiteX28" fmla="*/ 7748726 w 21445499"/>
                <a:gd name="connsiteY28" fmla="*/ 21065741 h 23193520"/>
                <a:gd name="connsiteX29" fmla="*/ 9371722 w 21445499"/>
                <a:gd name="connsiteY29" fmla="*/ 21944972 h 23193520"/>
                <a:gd name="connsiteX30" fmla="*/ 7672527 w 21445499"/>
                <a:gd name="connsiteY30" fmla="*/ 21760335 h 23193520"/>
                <a:gd name="connsiteX31" fmla="*/ 6336096 w 21445499"/>
                <a:gd name="connsiteY31" fmla="*/ 20517689 h 23193520"/>
                <a:gd name="connsiteX32" fmla="*/ 5562373 w 21445499"/>
                <a:gd name="connsiteY32" fmla="*/ 19978428 h 23193520"/>
                <a:gd name="connsiteX33" fmla="*/ 4876572 w 21445499"/>
                <a:gd name="connsiteY33" fmla="*/ 20048764 h 23193520"/>
                <a:gd name="connsiteX34" fmla="*/ 4741758 w 21445499"/>
                <a:gd name="connsiteY34" fmla="*/ 20377012 h 23193520"/>
                <a:gd name="connsiteX35" fmla="*/ 4929327 w 21445499"/>
                <a:gd name="connsiteY35" fmla="*/ 20939719 h 23193520"/>
                <a:gd name="connsiteX36" fmla="*/ 5070004 w 21445499"/>
                <a:gd name="connsiteY36" fmla="*/ 22299597 h 23193520"/>
                <a:gd name="connsiteX37" fmla="*/ 5108102 w 21445499"/>
                <a:gd name="connsiteY37" fmla="*/ 23178827 h 23193520"/>
                <a:gd name="connsiteX38" fmla="*/ 4436957 w 21445499"/>
                <a:gd name="connsiteY38" fmla="*/ 22299597 h 23193520"/>
                <a:gd name="connsiteX39" fmla="*/ 4038373 w 21445499"/>
                <a:gd name="connsiteY39" fmla="*/ 20377012 h 23193520"/>
                <a:gd name="connsiteX40" fmla="*/ 3968035 w 21445499"/>
                <a:gd name="connsiteY40" fmla="*/ 19861197 h 23193520"/>
                <a:gd name="connsiteX41" fmla="*/ 3390673 w 21445499"/>
                <a:gd name="connsiteY41" fmla="*/ 18979034 h 23193520"/>
                <a:gd name="connsiteX42" fmla="*/ 2373696 w 21445499"/>
                <a:gd name="connsiteY42" fmla="*/ 18946797 h 23193520"/>
                <a:gd name="connsiteX43" fmla="*/ 1371373 w 21445499"/>
                <a:gd name="connsiteY43" fmla="*/ 19597427 h 23193520"/>
                <a:gd name="connsiteX44" fmla="*/ 498003 w 21445499"/>
                <a:gd name="connsiteY44" fmla="*/ 20869382 h 23193520"/>
                <a:gd name="connsiteX45" fmla="*/ 16707 w 21445499"/>
                <a:gd name="connsiteY45" fmla="*/ 20617333 h 23193520"/>
                <a:gd name="connsiteX0" fmla="*/ 16707 w 21425260"/>
                <a:gd name="connsiteY0" fmla="*/ 20580878 h 23157065"/>
                <a:gd name="connsiteX1" fmla="*/ 1081226 w 21425260"/>
                <a:gd name="connsiteY1" fmla="*/ 18781387 h 23157065"/>
                <a:gd name="connsiteX2" fmla="*/ 3056564 w 21425260"/>
                <a:gd name="connsiteY2" fmla="*/ 17799579 h 23157065"/>
                <a:gd name="connsiteX3" fmla="*/ 1599973 w 21425260"/>
                <a:gd name="connsiteY3" fmla="*/ 16096803 h 23157065"/>
                <a:gd name="connsiteX4" fmla="*/ 910606 w 21425260"/>
                <a:gd name="connsiteY4" fmla="*/ 15080716 h 23157065"/>
                <a:gd name="connsiteX5" fmla="*/ 3024326 w 21425260"/>
                <a:gd name="connsiteY5" fmla="*/ 16342987 h 23157065"/>
                <a:gd name="connsiteX6" fmla="*/ 4337311 w 21425260"/>
                <a:gd name="connsiteY6" fmla="*/ 17676486 h 23157065"/>
                <a:gd name="connsiteX7" fmla="*/ 5163787 w 21425260"/>
                <a:gd name="connsiteY7" fmla="*/ 16512973 h 23157065"/>
                <a:gd name="connsiteX8" fmla="*/ 5515481 w 21425260"/>
                <a:gd name="connsiteY8" fmla="*/ 15909234 h 23157065"/>
                <a:gd name="connsiteX9" fmla="*/ 5881826 w 21425260"/>
                <a:gd name="connsiteY9" fmla="*/ 14971388 h 23157065"/>
                <a:gd name="connsiteX10" fmla="*/ 6584560 w 21425260"/>
                <a:gd name="connsiteY10" fmla="*/ 14437986 h 23157065"/>
                <a:gd name="connsiteX11" fmla="*/ 6224726 w 21425260"/>
                <a:gd name="connsiteY11" fmla="*/ 15276188 h 23157065"/>
                <a:gd name="connsiteX12" fmla="*/ 6036904 w 21425260"/>
                <a:gd name="connsiteY12" fmla="*/ 15755815 h 23157065"/>
                <a:gd name="connsiteX13" fmla="*/ 5937512 w 21425260"/>
                <a:gd name="connsiteY13" fmla="*/ 16214034 h 23157065"/>
                <a:gd name="connsiteX14" fmla="*/ 5445142 w 21425260"/>
                <a:gd name="connsiteY14" fmla="*/ 17058096 h 23157065"/>
                <a:gd name="connsiteX15" fmla="*/ 5324981 w 21425260"/>
                <a:gd name="connsiteY15" fmla="*/ 17846471 h 23157065"/>
                <a:gd name="connsiteX16" fmla="*/ 6830402 w 21425260"/>
                <a:gd name="connsiteY16" fmla="*/ 16767822 h 23157065"/>
                <a:gd name="connsiteX17" fmla="*/ 9402003 w 21425260"/>
                <a:gd name="connsiteY17" fmla="*/ 13670635 h 23157065"/>
                <a:gd name="connsiteX18" fmla="*/ 11824213 w 21425260"/>
                <a:gd name="connsiteY18" fmla="*/ 10644056 h 23157065"/>
                <a:gd name="connsiteX19" fmla="*/ 15823147 w 21425260"/>
                <a:gd name="connsiteY19" fmla="*/ 5744512 h 23157065"/>
                <a:gd name="connsiteX20" fmla="*/ 21157617 w 21425260"/>
                <a:gd name="connsiteY20" fmla="*/ 466309 h 23157065"/>
                <a:gd name="connsiteX21" fmla="*/ 6816105 w 21425260"/>
                <a:gd name="connsiteY21" fmla="*/ 18402044 h 23157065"/>
                <a:gd name="connsiteX22" fmla="*/ 7877681 w 21425260"/>
                <a:gd name="connsiteY22" fmla="*/ 18306602 h 23157065"/>
                <a:gd name="connsiteX23" fmla="*/ 9082226 w 21425260"/>
                <a:gd name="connsiteY23" fmla="*/ 17409788 h 23157065"/>
                <a:gd name="connsiteX24" fmla="*/ 9767376 w 21425260"/>
                <a:gd name="connsiteY24" fmla="*/ 16386948 h 23157065"/>
                <a:gd name="connsiteX25" fmla="*/ 9096880 w 21425260"/>
                <a:gd name="connsiteY25" fmla="*/ 18444348 h 23157065"/>
                <a:gd name="connsiteX26" fmla="*/ 7906989 w 21425260"/>
                <a:gd name="connsiteY26" fmla="*/ 19215142 h 23157065"/>
                <a:gd name="connsiteX27" fmla="*/ 6977934 w 21425260"/>
                <a:gd name="connsiteY27" fmla="*/ 19625448 h 23157065"/>
                <a:gd name="connsiteX28" fmla="*/ 7109819 w 21425260"/>
                <a:gd name="connsiteY28" fmla="*/ 20387450 h 23157065"/>
                <a:gd name="connsiteX29" fmla="*/ 7748726 w 21425260"/>
                <a:gd name="connsiteY29" fmla="*/ 21029286 h 23157065"/>
                <a:gd name="connsiteX30" fmla="*/ 9371722 w 21425260"/>
                <a:gd name="connsiteY30" fmla="*/ 21908517 h 23157065"/>
                <a:gd name="connsiteX31" fmla="*/ 7672527 w 21425260"/>
                <a:gd name="connsiteY31" fmla="*/ 21723880 h 23157065"/>
                <a:gd name="connsiteX32" fmla="*/ 6336096 w 21425260"/>
                <a:gd name="connsiteY32" fmla="*/ 20481234 h 23157065"/>
                <a:gd name="connsiteX33" fmla="*/ 5562373 w 21425260"/>
                <a:gd name="connsiteY33" fmla="*/ 19941973 h 23157065"/>
                <a:gd name="connsiteX34" fmla="*/ 4876572 w 21425260"/>
                <a:gd name="connsiteY34" fmla="*/ 20012309 h 23157065"/>
                <a:gd name="connsiteX35" fmla="*/ 4741758 w 21425260"/>
                <a:gd name="connsiteY35" fmla="*/ 20340557 h 23157065"/>
                <a:gd name="connsiteX36" fmla="*/ 4929327 w 21425260"/>
                <a:gd name="connsiteY36" fmla="*/ 20903264 h 23157065"/>
                <a:gd name="connsiteX37" fmla="*/ 5070004 w 21425260"/>
                <a:gd name="connsiteY37" fmla="*/ 22263142 h 23157065"/>
                <a:gd name="connsiteX38" fmla="*/ 5108102 w 21425260"/>
                <a:gd name="connsiteY38" fmla="*/ 23142372 h 23157065"/>
                <a:gd name="connsiteX39" fmla="*/ 4436957 w 21425260"/>
                <a:gd name="connsiteY39" fmla="*/ 22263142 h 23157065"/>
                <a:gd name="connsiteX40" fmla="*/ 4038373 w 21425260"/>
                <a:gd name="connsiteY40" fmla="*/ 20340557 h 23157065"/>
                <a:gd name="connsiteX41" fmla="*/ 3968035 w 21425260"/>
                <a:gd name="connsiteY41" fmla="*/ 19824742 h 23157065"/>
                <a:gd name="connsiteX42" fmla="*/ 3390673 w 21425260"/>
                <a:gd name="connsiteY42" fmla="*/ 18942579 h 23157065"/>
                <a:gd name="connsiteX43" fmla="*/ 2373696 w 21425260"/>
                <a:gd name="connsiteY43" fmla="*/ 18910342 h 23157065"/>
                <a:gd name="connsiteX44" fmla="*/ 1371373 w 21425260"/>
                <a:gd name="connsiteY44" fmla="*/ 19560972 h 23157065"/>
                <a:gd name="connsiteX45" fmla="*/ 498003 w 21425260"/>
                <a:gd name="connsiteY45" fmla="*/ 20832927 h 23157065"/>
                <a:gd name="connsiteX46" fmla="*/ 16707 w 21425260"/>
                <a:gd name="connsiteY46" fmla="*/ 20580878 h 23157065"/>
                <a:gd name="connsiteX0" fmla="*/ 16707 w 21425260"/>
                <a:gd name="connsiteY0" fmla="*/ 20580878 h 23157065"/>
                <a:gd name="connsiteX1" fmla="*/ 1081226 w 21425260"/>
                <a:gd name="connsiteY1" fmla="*/ 18781387 h 23157065"/>
                <a:gd name="connsiteX2" fmla="*/ 3056564 w 21425260"/>
                <a:gd name="connsiteY2" fmla="*/ 17799579 h 23157065"/>
                <a:gd name="connsiteX3" fmla="*/ 1599973 w 21425260"/>
                <a:gd name="connsiteY3" fmla="*/ 16096803 h 23157065"/>
                <a:gd name="connsiteX4" fmla="*/ 910606 w 21425260"/>
                <a:gd name="connsiteY4" fmla="*/ 15080716 h 23157065"/>
                <a:gd name="connsiteX5" fmla="*/ 3024326 w 21425260"/>
                <a:gd name="connsiteY5" fmla="*/ 16342987 h 23157065"/>
                <a:gd name="connsiteX6" fmla="*/ 4337311 w 21425260"/>
                <a:gd name="connsiteY6" fmla="*/ 17676486 h 23157065"/>
                <a:gd name="connsiteX7" fmla="*/ 5163787 w 21425260"/>
                <a:gd name="connsiteY7" fmla="*/ 16512973 h 23157065"/>
                <a:gd name="connsiteX8" fmla="*/ 5515481 w 21425260"/>
                <a:gd name="connsiteY8" fmla="*/ 15909234 h 23157065"/>
                <a:gd name="connsiteX9" fmla="*/ 5881826 w 21425260"/>
                <a:gd name="connsiteY9" fmla="*/ 14971388 h 23157065"/>
                <a:gd name="connsiteX10" fmla="*/ 6584560 w 21425260"/>
                <a:gd name="connsiteY10" fmla="*/ 14437986 h 23157065"/>
                <a:gd name="connsiteX11" fmla="*/ 6224726 w 21425260"/>
                <a:gd name="connsiteY11" fmla="*/ 15276188 h 23157065"/>
                <a:gd name="connsiteX12" fmla="*/ 6036904 w 21425260"/>
                <a:gd name="connsiteY12" fmla="*/ 15755815 h 23157065"/>
                <a:gd name="connsiteX13" fmla="*/ 5937512 w 21425260"/>
                <a:gd name="connsiteY13" fmla="*/ 16214034 h 23157065"/>
                <a:gd name="connsiteX14" fmla="*/ 5445142 w 21425260"/>
                <a:gd name="connsiteY14" fmla="*/ 17058096 h 23157065"/>
                <a:gd name="connsiteX15" fmla="*/ 5324981 w 21425260"/>
                <a:gd name="connsiteY15" fmla="*/ 17846471 h 23157065"/>
                <a:gd name="connsiteX16" fmla="*/ 6830402 w 21425260"/>
                <a:gd name="connsiteY16" fmla="*/ 16767822 h 23157065"/>
                <a:gd name="connsiteX17" fmla="*/ 9402003 w 21425260"/>
                <a:gd name="connsiteY17" fmla="*/ 13670635 h 23157065"/>
                <a:gd name="connsiteX18" fmla="*/ 11824213 w 21425260"/>
                <a:gd name="connsiteY18" fmla="*/ 10644056 h 23157065"/>
                <a:gd name="connsiteX19" fmla="*/ 15823147 w 21425260"/>
                <a:gd name="connsiteY19" fmla="*/ 5744512 h 23157065"/>
                <a:gd name="connsiteX20" fmla="*/ 21157617 w 21425260"/>
                <a:gd name="connsiteY20" fmla="*/ 466309 h 23157065"/>
                <a:gd name="connsiteX21" fmla="*/ 6816105 w 21425260"/>
                <a:gd name="connsiteY21" fmla="*/ 18402044 h 23157065"/>
                <a:gd name="connsiteX22" fmla="*/ 7877681 w 21425260"/>
                <a:gd name="connsiteY22" fmla="*/ 18306602 h 23157065"/>
                <a:gd name="connsiteX23" fmla="*/ 9082226 w 21425260"/>
                <a:gd name="connsiteY23" fmla="*/ 17409788 h 23157065"/>
                <a:gd name="connsiteX24" fmla="*/ 9767376 w 21425260"/>
                <a:gd name="connsiteY24" fmla="*/ 16386948 h 23157065"/>
                <a:gd name="connsiteX25" fmla="*/ 9096880 w 21425260"/>
                <a:gd name="connsiteY25" fmla="*/ 18444348 h 23157065"/>
                <a:gd name="connsiteX26" fmla="*/ 7906989 w 21425260"/>
                <a:gd name="connsiteY26" fmla="*/ 19215142 h 23157065"/>
                <a:gd name="connsiteX27" fmla="*/ 6977934 w 21425260"/>
                <a:gd name="connsiteY27" fmla="*/ 19625448 h 23157065"/>
                <a:gd name="connsiteX28" fmla="*/ 7109819 w 21425260"/>
                <a:gd name="connsiteY28" fmla="*/ 20387450 h 23157065"/>
                <a:gd name="connsiteX29" fmla="*/ 7748726 w 21425260"/>
                <a:gd name="connsiteY29" fmla="*/ 21029286 h 23157065"/>
                <a:gd name="connsiteX30" fmla="*/ 9371722 w 21425260"/>
                <a:gd name="connsiteY30" fmla="*/ 21908517 h 23157065"/>
                <a:gd name="connsiteX31" fmla="*/ 7672527 w 21425260"/>
                <a:gd name="connsiteY31" fmla="*/ 21723880 h 23157065"/>
                <a:gd name="connsiteX32" fmla="*/ 6336096 w 21425260"/>
                <a:gd name="connsiteY32" fmla="*/ 20481234 h 23157065"/>
                <a:gd name="connsiteX33" fmla="*/ 5562373 w 21425260"/>
                <a:gd name="connsiteY33" fmla="*/ 19941973 h 23157065"/>
                <a:gd name="connsiteX34" fmla="*/ 4876572 w 21425260"/>
                <a:gd name="connsiteY34" fmla="*/ 20012309 h 23157065"/>
                <a:gd name="connsiteX35" fmla="*/ 4741758 w 21425260"/>
                <a:gd name="connsiteY35" fmla="*/ 20340557 h 23157065"/>
                <a:gd name="connsiteX36" fmla="*/ 4929327 w 21425260"/>
                <a:gd name="connsiteY36" fmla="*/ 20903264 h 23157065"/>
                <a:gd name="connsiteX37" fmla="*/ 5070004 w 21425260"/>
                <a:gd name="connsiteY37" fmla="*/ 22263142 h 23157065"/>
                <a:gd name="connsiteX38" fmla="*/ 5108102 w 21425260"/>
                <a:gd name="connsiteY38" fmla="*/ 23142372 h 23157065"/>
                <a:gd name="connsiteX39" fmla="*/ 4436957 w 21425260"/>
                <a:gd name="connsiteY39" fmla="*/ 22263142 h 23157065"/>
                <a:gd name="connsiteX40" fmla="*/ 4038373 w 21425260"/>
                <a:gd name="connsiteY40" fmla="*/ 20340557 h 23157065"/>
                <a:gd name="connsiteX41" fmla="*/ 3968035 w 21425260"/>
                <a:gd name="connsiteY41" fmla="*/ 19824742 h 23157065"/>
                <a:gd name="connsiteX42" fmla="*/ 3390673 w 21425260"/>
                <a:gd name="connsiteY42" fmla="*/ 18942579 h 23157065"/>
                <a:gd name="connsiteX43" fmla="*/ 2373696 w 21425260"/>
                <a:gd name="connsiteY43" fmla="*/ 18910342 h 23157065"/>
                <a:gd name="connsiteX44" fmla="*/ 1371373 w 21425260"/>
                <a:gd name="connsiteY44" fmla="*/ 19560972 h 23157065"/>
                <a:gd name="connsiteX45" fmla="*/ 498003 w 21425260"/>
                <a:gd name="connsiteY45" fmla="*/ 20832927 h 23157065"/>
                <a:gd name="connsiteX46" fmla="*/ 16707 w 21425260"/>
                <a:gd name="connsiteY46" fmla="*/ 20580878 h 23157065"/>
                <a:gd name="connsiteX0" fmla="*/ 16707 w 21413907"/>
                <a:gd name="connsiteY0" fmla="*/ 20552589 h 23128776"/>
                <a:gd name="connsiteX1" fmla="*/ 1081226 w 21413907"/>
                <a:gd name="connsiteY1" fmla="*/ 18753098 h 23128776"/>
                <a:gd name="connsiteX2" fmla="*/ 3056564 w 21413907"/>
                <a:gd name="connsiteY2" fmla="*/ 17771290 h 23128776"/>
                <a:gd name="connsiteX3" fmla="*/ 1599973 w 21413907"/>
                <a:gd name="connsiteY3" fmla="*/ 16068514 h 23128776"/>
                <a:gd name="connsiteX4" fmla="*/ 910606 w 21413907"/>
                <a:gd name="connsiteY4" fmla="*/ 15052427 h 23128776"/>
                <a:gd name="connsiteX5" fmla="*/ 3024326 w 21413907"/>
                <a:gd name="connsiteY5" fmla="*/ 16314698 h 23128776"/>
                <a:gd name="connsiteX6" fmla="*/ 4337311 w 21413907"/>
                <a:gd name="connsiteY6" fmla="*/ 17648197 h 23128776"/>
                <a:gd name="connsiteX7" fmla="*/ 5163787 w 21413907"/>
                <a:gd name="connsiteY7" fmla="*/ 16484684 h 23128776"/>
                <a:gd name="connsiteX8" fmla="*/ 5515481 w 21413907"/>
                <a:gd name="connsiteY8" fmla="*/ 15880945 h 23128776"/>
                <a:gd name="connsiteX9" fmla="*/ 5881826 w 21413907"/>
                <a:gd name="connsiteY9" fmla="*/ 14943099 h 23128776"/>
                <a:gd name="connsiteX10" fmla="*/ 6584560 w 21413907"/>
                <a:gd name="connsiteY10" fmla="*/ 14409697 h 23128776"/>
                <a:gd name="connsiteX11" fmla="*/ 6224726 w 21413907"/>
                <a:gd name="connsiteY11" fmla="*/ 15247899 h 23128776"/>
                <a:gd name="connsiteX12" fmla="*/ 6036904 w 21413907"/>
                <a:gd name="connsiteY12" fmla="*/ 15727526 h 23128776"/>
                <a:gd name="connsiteX13" fmla="*/ 5937512 w 21413907"/>
                <a:gd name="connsiteY13" fmla="*/ 16185745 h 23128776"/>
                <a:gd name="connsiteX14" fmla="*/ 5445142 w 21413907"/>
                <a:gd name="connsiteY14" fmla="*/ 17029807 h 23128776"/>
                <a:gd name="connsiteX15" fmla="*/ 5324981 w 21413907"/>
                <a:gd name="connsiteY15" fmla="*/ 17818182 h 23128776"/>
                <a:gd name="connsiteX16" fmla="*/ 6830402 w 21413907"/>
                <a:gd name="connsiteY16" fmla="*/ 16739533 h 23128776"/>
                <a:gd name="connsiteX17" fmla="*/ 9402003 w 21413907"/>
                <a:gd name="connsiteY17" fmla="*/ 13642346 h 23128776"/>
                <a:gd name="connsiteX18" fmla="*/ 11824213 w 21413907"/>
                <a:gd name="connsiteY18" fmla="*/ 10615767 h 23128776"/>
                <a:gd name="connsiteX19" fmla="*/ 15823147 w 21413907"/>
                <a:gd name="connsiteY19" fmla="*/ 5716223 h 23128776"/>
                <a:gd name="connsiteX20" fmla="*/ 21157617 w 21413907"/>
                <a:gd name="connsiteY20" fmla="*/ 438020 h 23128776"/>
                <a:gd name="connsiteX21" fmla="*/ 6833549 w 21413907"/>
                <a:gd name="connsiteY21" fmla="*/ 17599198 h 23128776"/>
                <a:gd name="connsiteX22" fmla="*/ 6816105 w 21413907"/>
                <a:gd name="connsiteY22" fmla="*/ 18373755 h 23128776"/>
                <a:gd name="connsiteX23" fmla="*/ 7877681 w 21413907"/>
                <a:gd name="connsiteY23" fmla="*/ 18278313 h 23128776"/>
                <a:gd name="connsiteX24" fmla="*/ 9082226 w 21413907"/>
                <a:gd name="connsiteY24" fmla="*/ 17381499 h 23128776"/>
                <a:gd name="connsiteX25" fmla="*/ 9767376 w 21413907"/>
                <a:gd name="connsiteY25" fmla="*/ 16358659 h 23128776"/>
                <a:gd name="connsiteX26" fmla="*/ 9096880 w 21413907"/>
                <a:gd name="connsiteY26" fmla="*/ 18416059 h 23128776"/>
                <a:gd name="connsiteX27" fmla="*/ 7906989 w 21413907"/>
                <a:gd name="connsiteY27" fmla="*/ 19186853 h 23128776"/>
                <a:gd name="connsiteX28" fmla="*/ 6977934 w 21413907"/>
                <a:gd name="connsiteY28" fmla="*/ 19597159 h 23128776"/>
                <a:gd name="connsiteX29" fmla="*/ 7109819 w 21413907"/>
                <a:gd name="connsiteY29" fmla="*/ 20359161 h 23128776"/>
                <a:gd name="connsiteX30" fmla="*/ 7748726 w 21413907"/>
                <a:gd name="connsiteY30" fmla="*/ 21000997 h 23128776"/>
                <a:gd name="connsiteX31" fmla="*/ 9371722 w 21413907"/>
                <a:gd name="connsiteY31" fmla="*/ 21880228 h 23128776"/>
                <a:gd name="connsiteX32" fmla="*/ 7672527 w 21413907"/>
                <a:gd name="connsiteY32" fmla="*/ 21695591 h 23128776"/>
                <a:gd name="connsiteX33" fmla="*/ 6336096 w 21413907"/>
                <a:gd name="connsiteY33" fmla="*/ 20452945 h 23128776"/>
                <a:gd name="connsiteX34" fmla="*/ 5562373 w 21413907"/>
                <a:gd name="connsiteY34" fmla="*/ 19913684 h 23128776"/>
                <a:gd name="connsiteX35" fmla="*/ 4876572 w 21413907"/>
                <a:gd name="connsiteY35" fmla="*/ 19984020 h 23128776"/>
                <a:gd name="connsiteX36" fmla="*/ 4741758 w 21413907"/>
                <a:gd name="connsiteY36" fmla="*/ 20312268 h 23128776"/>
                <a:gd name="connsiteX37" fmla="*/ 4929327 w 21413907"/>
                <a:gd name="connsiteY37" fmla="*/ 20874975 h 23128776"/>
                <a:gd name="connsiteX38" fmla="*/ 5070004 w 21413907"/>
                <a:gd name="connsiteY38" fmla="*/ 22234853 h 23128776"/>
                <a:gd name="connsiteX39" fmla="*/ 5108102 w 21413907"/>
                <a:gd name="connsiteY39" fmla="*/ 23114083 h 23128776"/>
                <a:gd name="connsiteX40" fmla="*/ 4436957 w 21413907"/>
                <a:gd name="connsiteY40" fmla="*/ 22234853 h 23128776"/>
                <a:gd name="connsiteX41" fmla="*/ 4038373 w 21413907"/>
                <a:gd name="connsiteY41" fmla="*/ 20312268 h 23128776"/>
                <a:gd name="connsiteX42" fmla="*/ 3968035 w 21413907"/>
                <a:gd name="connsiteY42" fmla="*/ 19796453 h 23128776"/>
                <a:gd name="connsiteX43" fmla="*/ 3390673 w 21413907"/>
                <a:gd name="connsiteY43" fmla="*/ 18914290 h 23128776"/>
                <a:gd name="connsiteX44" fmla="*/ 2373696 w 21413907"/>
                <a:gd name="connsiteY44" fmla="*/ 18882053 h 23128776"/>
                <a:gd name="connsiteX45" fmla="*/ 1371373 w 21413907"/>
                <a:gd name="connsiteY45" fmla="*/ 19532683 h 23128776"/>
                <a:gd name="connsiteX46" fmla="*/ 498003 w 21413907"/>
                <a:gd name="connsiteY46" fmla="*/ 20804638 h 23128776"/>
                <a:gd name="connsiteX47" fmla="*/ 16707 w 21413907"/>
                <a:gd name="connsiteY47" fmla="*/ 20552589 h 23128776"/>
                <a:gd name="connsiteX0" fmla="*/ 16707 w 21413907"/>
                <a:gd name="connsiteY0" fmla="*/ 20552589 h 23128776"/>
                <a:gd name="connsiteX1" fmla="*/ 1081226 w 21413907"/>
                <a:gd name="connsiteY1" fmla="*/ 18753098 h 23128776"/>
                <a:gd name="connsiteX2" fmla="*/ 3056564 w 21413907"/>
                <a:gd name="connsiteY2" fmla="*/ 17771290 h 23128776"/>
                <a:gd name="connsiteX3" fmla="*/ 1599973 w 21413907"/>
                <a:gd name="connsiteY3" fmla="*/ 16068514 h 23128776"/>
                <a:gd name="connsiteX4" fmla="*/ 910606 w 21413907"/>
                <a:gd name="connsiteY4" fmla="*/ 15052427 h 23128776"/>
                <a:gd name="connsiteX5" fmla="*/ 3024326 w 21413907"/>
                <a:gd name="connsiteY5" fmla="*/ 16314698 h 23128776"/>
                <a:gd name="connsiteX6" fmla="*/ 4337311 w 21413907"/>
                <a:gd name="connsiteY6" fmla="*/ 17648197 h 23128776"/>
                <a:gd name="connsiteX7" fmla="*/ 5163787 w 21413907"/>
                <a:gd name="connsiteY7" fmla="*/ 16484684 h 23128776"/>
                <a:gd name="connsiteX8" fmla="*/ 5515481 w 21413907"/>
                <a:gd name="connsiteY8" fmla="*/ 15880945 h 23128776"/>
                <a:gd name="connsiteX9" fmla="*/ 5881826 w 21413907"/>
                <a:gd name="connsiteY9" fmla="*/ 14943099 h 23128776"/>
                <a:gd name="connsiteX10" fmla="*/ 6584560 w 21413907"/>
                <a:gd name="connsiteY10" fmla="*/ 14409697 h 23128776"/>
                <a:gd name="connsiteX11" fmla="*/ 6224726 w 21413907"/>
                <a:gd name="connsiteY11" fmla="*/ 15247899 h 23128776"/>
                <a:gd name="connsiteX12" fmla="*/ 6036904 w 21413907"/>
                <a:gd name="connsiteY12" fmla="*/ 15727526 h 23128776"/>
                <a:gd name="connsiteX13" fmla="*/ 5937512 w 21413907"/>
                <a:gd name="connsiteY13" fmla="*/ 16185745 h 23128776"/>
                <a:gd name="connsiteX14" fmla="*/ 5445142 w 21413907"/>
                <a:gd name="connsiteY14" fmla="*/ 17029807 h 23128776"/>
                <a:gd name="connsiteX15" fmla="*/ 5324981 w 21413907"/>
                <a:gd name="connsiteY15" fmla="*/ 17818182 h 23128776"/>
                <a:gd name="connsiteX16" fmla="*/ 6830402 w 21413907"/>
                <a:gd name="connsiteY16" fmla="*/ 16739533 h 23128776"/>
                <a:gd name="connsiteX17" fmla="*/ 9402003 w 21413907"/>
                <a:gd name="connsiteY17" fmla="*/ 13642346 h 23128776"/>
                <a:gd name="connsiteX18" fmla="*/ 11824213 w 21413907"/>
                <a:gd name="connsiteY18" fmla="*/ 10615767 h 23128776"/>
                <a:gd name="connsiteX19" fmla="*/ 15823147 w 21413907"/>
                <a:gd name="connsiteY19" fmla="*/ 5716223 h 23128776"/>
                <a:gd name="connsiteX20" fmla="*/ 21157617 w 21413907"/>
                <a:gd name="connsiteY20" fmla="*/ 438020 h 23128776"/>
                <a:gd name="connsiteX21" fmla="*/ 6833549 w 21413907"/>
                <a:gd name="connsiteY21" fmla="*/ 17599198 h 23128776"/>
                <a:gd name="connsiteX22" fmla="*/ 6816105 w 21413907"/>
                <a:gd name="connsiteY22" fmla="*/ 18373755 h 23128776"/>
                <a:gd name="connsiteX23" fmla="*/ 7877681 w 21413907"/>
                <a:gd name="connsiteY23" fmla="*/ 18278313 h 23128776"/>
                <a:gd name="connsiteX24" fmla="*/ 9082226 w 21413907"/>
                <a:gd name="connsiteY24" fmla="*/ 17381499 h 23128776"/>
                <a:gd name="connsiteX25" fmla="*/ 9767376 w 21413907"/>
                <a:gd name="connsiteY25" fmla="*/ 16358659 h 23128776"/>
                <a:gd name="connsiteX26" fmla="*/ 9096880 w 21413907"/>
                <a:gd name="connsiteY26" fmla="*/ 18416059 h 23128776"/>
                <a:gd name="connsiteX27" fmla="*/ 7906989 w 21413907"/>
                <a:gd name="connsiteY27" fmla="*/ 19186853 h 23128776"/>
                <a:gd name="connsiteX28" fmla="*/ 6977934 w 21413907"/>
                <a:gd name="connsiteY28" fmla="*/ 19597159 h 23128776"/>
                <a:gd name="connsiteX29" fmla="*/ 7109819 w 21413907"/>
                <a:gd name="connsiteY29" fmla="*/ 20359161 h 23128776"/>
                <a:gd name="connsiteX30" fmla="*/ 7748726 w 21413907"/>
                <a:gd name="connsiteY30" fmla="*/ 21000997 h 23128776"/>
                <a:gd name="connsiteX31" fmla="*/ 9371722 w 21413907"/>
                <a:gd name="connsiteY31" fmla="*/ 21880228 h 23128776"/>
                <a:gd name="connsiteX32" fmla="*/ 7672527 w 21413907"/>
                <a:gd name="connsiteY32" fmla="*/ 21695591 h 23128776"/>
                <a:gd name="connsiteX33" fmla="*/ 6336096 w 21413907"/>
                <a:gd name="connsiteY33" fmla="*/ 20452945 h 23128776"/>
                <a:gd name="connsiteX34" fmla="*/ 5562373 w 21413907"/>
                <a:gd name="connsiteY34" fmla="*/ 19913684 h 23128776"/>
                <a:gd name="connsiteX35" fmla="*/ 4876572 w 21413907"/>
                <a:gd name="connsiteY35" fmla="*/ 19984020 h 23128776"/>
                <a:gd name="connsiteX36" fmla="*/ 4741758 w 21413907"/>
                <a:gd name="connsiteY36" fmla="*/ 20312268 h 23128776"/>
                <a:gd name="connsiteX37" fmla="*/ 4929327 w 21413907"/>
                <a:gd name="connsiteY37" fmla="*/ 20874975 h 23128776"/>
                <a:gd name="connsiteX38" fmla="*/ 5070004 w 21413907"/>
                <a:gd name="connsiteY38" fmla="*/ 22234853 h 23128776"/>
                <a:gd name="connsiteX39" fmla="*/ 5108102 w 21413907"/>
                <a:gd name="connsiteY39" fmla="*/ 23114083 h 23128776"/>
                <a:gd name="connsiteX40" fmla="*/ 4436957 w 21413907"/>
                <a:gd name="connsiteY40" fmla="*/ 22234853 h 23128776"/>
                <a:gd name="connsiteX41" fmla="*/ 4038373 w 21413907"/>
                <a:gd name="connsiteY41" fmla="*/ 20312268 h 23128776"/>
                <a:gd name="connsiteX42" fmla="*/ 3968035 w 21413907"/>
                <a:gd name="connsiteY42" fmla="*/ 19796453 h 23128776"/>
                <a:gd name="connsiteX43" fmla="*/ 3390673 w 21413907"/>
                <a:gd name="connsiteY43" fmla="*/ 18914290 h 23128776"/>
                <a:gd name="connsiteX44" fmla="*/ 2373696 w 21413907"/>
                <a:gd name="connsiteY44" fmla="*/ 18882053 h 23128776"/>
                <a:gd name="connsiteX45" fmla="*/ 1371373 w 21413907"/>
                <a:gd name="connsiteY45" fmla="*/ 19532683 h 23128776"/>
                <a:gd name="connsiteX46" fmla="*/ 498003 w 21413907"/>
                <a:gd name="connsiteY46" fmla="*/ 20804638 h 23128776"/>
                <a:gd name="connsiteX47" fmla="*/ 16707 w 21413907"/>
                <a:gd name="connsiteY47" fmla="*/ 20552589 h 23128776"/>
                <a:gd name="connsiteX0" fmla="*/ 16707 w 21261166"/>
                <a:gd name="connsiteY0" fmla="*/ 20305632 h 22881819"/>
                <a:gd name="connsiteX1" fmla="*/ 1081226 w 21261166"/>
                <a:gd name="connsiteY1" fmla="*/ 18506141 h 22881819"/>
                <a:gd name="connsiteX2" fmla="*/ 3056564 w 21261166"/>
                <a:gd name="connsiteY2" fmla="*/ 17524333 h 22881819"/>
                <a:gd name="connsiteX3" fmla="*/ 1599973 w 21261166"/>
                <a:gd name="connsiteY3" fmla="*/ 15821557 h 22881819"/>
                <a:gd name="connsiteX4" fmla="*/ 910606 w 21261166"/>
                <a:gd name="connsiteY4" fmla="*/ 14805470 h 22881819"/>
                <a:gd name="connsiteX5" fmla="*/ 3024326 w 21261166"/>
                <a:gd name="connsiteY5" fmla="*/ 16067741 h 22881819"/>
                <a:gd name="connsiteX6" fmla="*/ 4337311 w 21261166"/>
                <a:gd name="connsiteY6" fmla="*/ 17401240 h 22881819"/>
                <a:gd name="connsiteX7" fmla="*/ 5163787 w 21261166"/>
                <a:gd name="connsiteY7" fmla="*/ 16237727 h 22881819"/>
                <a:gd name="connsiteX8" fmla="*/ 5515481 w 21261166"/>
                <a:gd name="connsiteY8" fmla="*/ 15633988 h 22881819"/>
                <a:gd name="connsiteX9" fmla="*/ 5881826 w 21261166"/>
                <a:gd name="connsiteY9" fmla="*/ 14696142 h 22881819"/>
                <a:gd name="connsiteX10" fmla="*/ 6584560 w 21261166"/>
                <a:gd name="connsiteY10" fmla="*/ 14162740 h 22881819"/>
                <a:gd name="connsiteX11" fmla="*/ 6224726 w 21261166"/>
                <a:gd name="connsiteY11" fmla="*/ 15000942 h 22881819"/>
                <a:gd name="connsiteX12" fmla="*/ 6036904 w 21261166"/>
                <a:gd name="connsiteY12" fmla="*/ 15480569 h 22881819"/>
                <a:gd name="connsiteX13" fmla="*/ 5937512 w 21261166"/>
                <a:gd name="connsiteY13" fmla="*/ 15938788 h 22881819"/>
                <a:gd name="connsiteX14" fmla="*/ 5445142 w 21261166"/>
                <a:gd name="connsiteY14" fmla="*/ 16782850 h 22881819"/>
                <a:gd name="connsiteX15" fmla="*/ 5324981 w 21261166"/>
                <a:gd name="connsiteY15" fmla="*/ 17571225 h 22881819"/>
                <a:gd name="connsiteX16" fmla="*/ 6830402 w 21261166"/>
                <a:gd name="connsiteY16" fmla="*/ 16492576 h 22881819"/>
                <a:gd name="connsiteX17" fmla="*/ 9402003 w 21261166"/>
                <a:gd name="connsiteY17" fmla="*/ 13395389 h 22881819"/>
                <a:gd name="connsiteX18" fmla="*/ 11824213 w 21261166"/>
                <a:gd name="connsiteY18" fmla="*/ 10368810 h 22881819"/>
                <a:gd name="connsiteX19" fmla="*/ 15823147 w 21261166"/>
                <a:gd name="connsiteY19" fmla="*/ 5469266 h 22881819"/>
                <a:gd name="connsiteX20" fmla="*/ 21157617 w 21261166"/>
                <a:gd name="connsiteY20" fmla="*/ 191063 h 22881819"/>
                <a:gd name="connsiteX21" fmla="*/ 11002152 w 21261166"/>
                <a:gd name="connsiteY21" fmla="*/ 12619984 h 22881819"/>
                <a:gd name="connsiteX22" fmla="*/ 6833549 w 21261166"/>
                <a:gd name="connsiteY22" fmla="*/ 17352241 h 22881819"/>
                <a:gd name="connsiteX23" fmla="*/ 6816105 w 21261166"/>
                <a:gd name="connsiteY23" fmla="*/ 18126798 h 22881819"/>
                <a:gd name="connsiteX24" fmla="*/ 7877681 w 21261166"/>
                <a:gd name="connsiteY24" fmla="*/ 18031356 h 22881819"/>
                <a:gd name="connsiteX25" fmla="*/ 9082226 w 21261166"/>
                <a:gd name="connsiteY25" fmla="*/ 17134542 h 22881819"/>
                <a:gd name="connsiteX26" fmla="*/ 9767376 w 21261166"/>
                <a:gd name="connsiteY26" fmla="*/ 16111702 h 22881819"/>
                <a:gd name="connsiteX27" fmla="*/ 9096880 w 21261166"/>
                <a:gd name="connsiteY27" fmla="*/ 18169102 h 22881819"/>
                <a:gd name="connsiteX28" fmla="*/ 7906989 w 21261166"/>
                <a:gd name="connsiteY28" fmla="*/ 18939896 h 22881819"/>
                <a:gd name="connsiteX29" fmla="*/ 6977934 w 21261166"/>
                <a:gd name="connsiteY29" fmla="*/ 19350202 h 22881819"/>
                <a:gd name="connsiteX30" fmla="*/ 7109819 w 21261166"/>
                <a:gd name="connsiteY30" fmla="*/ 20112204 h 22881819"/>
                <a:gd name="connsiteX31" fmla="*/ 7748726 w 21261166"/>
                <a:gd name="connsiteY31" fmla="*/ 20754040 h 22881819"/>
                <a:gd name="connsiteX32" fmla="*/ 9371722 w 21261166"/>
                <a:gd name="connsiteY32" fmla="*/ 21633271 h 22881819"/>
                <a:gd name="connsiteX33" fmla="*/ 7672527 w 21261166"/>
                <a:gd name="connsiteY33" fmla="*/ 21448634 h 22881819"/>
                <a:gd name="connsiteX34" fmla="*/ 6336096 w 21261166"/>
                <a:gd name="connsiteY34" fmla="*/ 20205988 h 22881819"/>
                <a:gd name="connsiteX35" fmla="*/ 5562373 w 21261166"/>
                <a:gd name="connsiteY35" fmla="*/ 19666727 h 22881819"/>
                <a:gd name="connsiteX36" fmla="*/ 4876572 w 21261166"/>
                <a:gd name="connsiteY36" fmla="*/ 19737063 h 22881819"/>
                <a:gd name="connsiteX37" fmla="*/ 4741758 w 21261166"/>
                <a:gd name="connsiteY37" fmla="*/ 20065311 h 22881819"/>
                <a:gd name="connsiteX38" fmla="*/ 4929327 w 21261166"/>
                <a:gd name="connsiteY38" fmla="*/ 20628018 h 22881819"/>
                <a:gd name="connsiteX39" fmla="*/ 5070004 w 21261166"/>
                <a:gd name="connsiteY39" fmla="*/ 21987896 h 22881819"/>
                <a:gd name="connsiteX40" fmla="*/ 5108102 w 21261166"/>
                <a:gd name="connsiteY40" fmla="*/ 22867126 h 22881819"/>
                <a:gd name="connsiteX41" fmla="*/ 4436957 w 21261166"/>
                <a:gd name="connsiteY41" fmla="*/ 21987896 h 22881819"/>
                <a:gd name="connsiteX42" fmla="*/ 4038373 w 21261166"/>
                <a:gd name="connsiteY42" fmla="*/ 20065311 h 22881819"/>
                <a:gd name="connsiteX43" fmla="*/ 3968035 w 21261166"/>
                <a:gd name="connsiteY43" fmla="*/ 19549496 h 22881819"/>
                <a:gd name="connsiteX44" fmla="*/ 3390673 w 21261166"/>
                <a:gd name="connsiteY44" fmla="*/ 18667333 h 22881819"/>
                <a:gd name="connsiteX45" fmla="*/ 2373696 w 21261166"/>
                <a:gd name="connsiteY45" fmla="*/ 18635096 h 22881819"/>
                <a:gd name="connsiteX46" fmla="*/ 1371373 w 21261166"/>
                <a:gd name="connsiteY46" fmla="*/ 19285726 h 22881819"/>
                <a:gd name="connsiteX47" fmla="*/ 498003 w 21261166"/>
                <a:gd name="connsiteY47" fmla="*/ 20557681 h 22881819"/>
                <a:gd name="connsiteX48" fmla="*/ 16707 w 21261166"/>
                <a:gd name="connsiteY48" fmla="*/ 20305632 h 22881819"/>
                <a:gd name="connsiteX0" fmla="*/ 16707 w 21261166"/>
                <a:gd name="connsiteY0" fmla="*/ 20305632 h 22881819"/>
                <a:gd name="connsiteX1" fmla="*/ 1081226 w 21261166"/>
                <a:gd name="connsiteY1" fmla="*/ 18506141 h 22881819"/>
                <a:gd name="connsiteX2" fmla="*/ 3056564 w 21261166"/>
                <a:gd name="connsiteY2" fmla="*/ 17524333 h 22881819"/>
                <a:gd name="connsiteX3" fmla="*/ 1599973 w 21261166"/>
                <a:gd name="connsiteY3" fmla="*/ 15821557 h 22881819"/>
                <a:gd name="connsiteX4" fmla="*/ 910606 w 21261166"/>
                <a:gd name="connsiteY4" fmla="*/ 14805470 h 22881819"/>
                <a:gd name="connsiteX5" fmla="*/ 3024326 w 21261166"/>
                <a:gd name="connsiteY5" fmla="*/ 16067741 h 22881819"/>
                <a:gd name="connsiteX6" fmla="*/ 4337311 w 21261166"/>
                <a:gd name="connsiteY6" fmla="*/ 17401240 h 22881819"/>
                <a:gd name="connsiteX7" fmla="*/ 5163787 w 21261166"/>
                <a:gd name="connsiteY7" fmla="*/ 16237727 h 22881819"/>
                <a:gd name="connsiteX8" fmla="*/ 5515481 w 21261166"/>
                <a:gd name="connsiteY8" fmla="*/ 15633988 h 22881819"/>
                <a:gd name="connsiteX9" fmla="*/ 5881826 w 21261166"/>
                <a:gd name="connsiteY9" fmla="*/ 14696142 h 22881819"/>
                <a:gd name="connsiteX10" fmla="*/ 6584560 w 21261166"/>
                <a:gd name="connsiteY10" fmla="*/ 14162740 h 22881819"/>
                <a:gd name="connsiteX11" fmla="*/ 6224726 w 21261166"/>
                <a:gd name="connsiteY11" fmla="*/ 15000942 h 22881819"/>
                <a:gd name="connsiteX12" fmla="*/ 6036904 w 21261166"/>
                <a:gd name="connsiteY12" fmla="*/ 15480569 h 22881819"/>
                <a:gd name="connsiteX13" fmla="*/ 5937512 w 21261166"/>
                <a:gd name="connsiteY13" fmla="*/ 15938788 h 22881819"/>
                <a:gd name="connsiteX14" fmla="*/ 5445142 w 21261166"/>
                <a:gd name="connsiteY14" fmla="*/ 16782850 h 22881819"/>
                <a:gd name="connsiteX15" fmla="*/ 5324981 w 21261166"/>
                <a:gd name="connsiteY15" fmla="*/ 17571225 h 22881819"/>
                <a:gd name="connsiteX16" fmla="*/ 6830402 w 21261166"/>
                <a:gd name="connsiteY16" fmla="*/ 16492576 h 22881819"/>
                <a:gd name="connsiteX17" fmla="*/ 9402003 w 21261166"/>
                <a:gd name="connsiteY17" fmla="*/ 13395389 h 22881819"/>
                <a:gd name="connsiteX18" fmla="*/ 11824213 w 21261166"/>
                <a:gd name="connsiteY18" fmla="*/ 10368810 h 22881819"/>
                <a:gd name="connsiteX19" fmla="*/ 15823147 w 21261166"/>
                <a:gd name="connsiteY19" fmla="*/ 5469266 h 22881819"/>
                <a:gd name="connsiteX20" fmla="*/ 21157617 w 21261166"/>
                <a:gd name="connsiteY20" fmla="*/ 191063 h 22881819"/>
                <a:gd name="connsiteX21" fmla="*/ 11002152 w 21261166"/>
                <a:gd name="connsiteY21" fmla="*/ 12619984 h 22881819"/>
                <a:gd name="connsiteX22" fmla="*/ 6833549 w 21261166"/>
                <a:gd name="connsiteY22" fmla="*/ 17352241 h 22881819"/>
                <a:gd name="connsiteX23" fmla="*/ 6816105 w 21261166"/>
                <a:gd name="connsiteY23" fmla="*/ 18126798 h 22881819"/>
                <a:gd name="connsiteX24" fmla="*/ 7877681 w 21261166"/>
                <a:gd name="connsiteY24" fmla="*/ 18031356 h 22881819"/>
                <a:gd name="connsiteX25" fmla="*/ 9082226 w 21261166"/>
                <a:gd name="connsiteY25" fmla="*/ 17134542 h 22881819"/>
                <a:gd name="connsiteX26" fmla="*/ 9767376 w 21261166"/>
                <a:gd name="connsiteY26" fmla="*/ 16111702 h 22881819"/>
                <a:gd name="connsiteX27" fmla="*/ 9096880 w 21261166"/>
                <a:gd name="connsiteY27" fmla="*/ 18169102 h 22881819"/>
                <a:gd name="connsiteX28" fmla="*/ 7906989 w 21261166"/>
                <a:gd name="connsiteY28" fmla="*/ 18939896 h 22881819"/>
                <a:gd name="connsiteX29" fmla="*/ 6977934 w 21261166"/>
                <a:gd name="connsiteY29" fmla="*/ 19350202 h 22881819"/>
                <a:gd name="connsiteX30" fmla="*/ 7109819 w 21261166"/>
                <a:gd name="connsiteY30" fmla="*/ 20112204 h 22881819"/>
                <a:gd name="connsiteX31" fmla="*/ 7748726 w 21261166"/>
                <a:gd name="connsiteY31" fmla="*/ 20754040 h 22881819"/>
                <a:gd name="connsiteX32" fmla="*/ 9371722 w 21261166"/>
                <a:gd name="connsiteY32" fmla="*/ 21633271 h 22881819"/>
                <a:gd name="connsiteX33" fmla="*/ 7672527 w 21261166"/>
                <a:gd name="connsiteY33" fmla="*/ 21448634 h 22881819"/>
                <a:gd name="connsiteX34" fmla="*/ 6336096 w 21261166"/>
                <a:gd name="connsiteY34" fmla="*/ 20205988 h 22881819"/>
                <a:gd name="connsiteX35" fmla="*/ 5562373 w 21261166"/>
                <a:gd name="connsiteY35" fmla="*/ 19666727 h 22881819"/>
                <a:gd name="connsiteX36" fmla="*/ 4876572 w 21261166"/>
                <a:gd name="connsiteY36" fmla="*/ 19737063 h 22881819"/>
                <a:gd name="connsiteX37" fmla="*/ 4741758 w 21261166"/>
                <a:gd name="connsiteY37" fmla="*/ 20065311 h 22881819"/>
                <a:gd name="connsiteX38" fmla="*/ 4929327 w 21261166"/>
                <a:gd name="connsiteY38" fmla="*/ 20628018 h 22881819"/>
                <a:gd name="connsiteX39" fmla="*/ 5070004 w 21261166"/>
                <a:gd name="connsiteY39" fmla="*/ 21987896 h 22881819"/>
                <a:gd name="connsiteX40" fmla="*/ 5108102 w 21261166"/>
                <a:gd name="connsiteY40" fmla="*/ 22867126 h 22881819"/>
                <a:gd name="connsiteX41" fmla="*/ 4436957 w 21261166"/>
                <a:gd name="connsiteY41" fmla="*/ 21987896 h 22881819"/>
                <a:gd name="connsiteX42" fmla="*/ 4038373 w 21261166"/>
                <a:gd name="connsiteY42" fmla="*/ 20065311 h 22881819"/>
                <a:gd name="connsiteX43" fmla="*/ 3968035 w 21261166"/>
                <a:gd name="connsiteY43" fmla="*/ 19549496 h 22881819"/>
                <a:gd name="connsiteX44" fmla="*/ 3390673 w 21261166"/>
                <a:gd name="connsiteY44" fmla="*/ 18667333 h 22881819"/>
                <a:gd name="connsiteX45" fmla="*/ 2373696 w 21261166"/>
                <a:gd name="connsiteY45" fmla="*/ 18635096 h 22881819"/>
                <a:gd name="connsiteX46" fmla="*/ 1371373 w 21261166"/>
                <a:gd name="connsiteY46" fmla="*/ 19285726 h 22881819"/>
                <a:gd name="connsiteX47" fmla="*/ 498003 w 21261166"/>
                <a:gd name="connsiteY47" fmla="*/ 20557681 h 22881819"/>
                <a:gd name="connsiteX48" fmla="*/ 16707 w 21261166"/>
                <a:gd name="connsiteY48" fmla="*/ 20305632 h 22881819"/>
                <a:gd name="connsiteX0" fmla="*/ 16707 w 21261166"/>
                <a:gd name="connsiteY0" fmla="*/ 20305632 h 22881819"/>
                <a:gd name="connsiteX1" fmla="*/ 1081226 w 21261166"/>
                <a:gd name="connsiteY1" fmla="*/ 18506141 h 22881819"/>
                <a:gd name="connsiteX2" fmla="*/ 3056564 w 21261166"/>
                <a:gd name="connsiteY2" fmla="*/ 17524333 h 22881819"/>
                <a:gd name="connsiteX3" fmla="*/ 1599973 w 21261166"/>
                <a:gd name="connsiteY3" fmla="*/ 15821557 h 22881819"/>
                <a:gd name="connsiteX4" fmla="*/ 910606 w 21261166"/>
                <a:gd name="connsiteY4" fmla="*/ 14805470 h 22881819"/>
                <a:gd name="connsiteX5" fmla="*/ 3024326 w 21261166"/>
                <a:gd name="connsiteY5" fmla="*/ 16067741 h 22881819"/>
                <a:gd name="connsiteX6" fmla="*/ 4337311 w 21261166"/>
                <a:gd name="connsiteY6" fmla="*/ 17401240 h 22881819"/>
                <a:gd name="connsiteX7" fmla="*/ 5163787 w 21261166"/>
                <a:gd name="connsiteY7" fmla="*/ 16237727 h 22881819"/>
                <a:gd name="connsiteX8" fmla="*/ 5515481 w 21261166"/>
                <a:gd name="connsiteY8" fmla="*/ 15633988 h 22881819"/>
                <a:gd name="connsiteX9" fmla="*/ 5881826 w 21261166"/>
                <a:gd name="connsiteY9" fmla="*/ 14696142 h 22881819"/>
                <a:gd name="connsiteX10" fmla="*/ 6584560 w 21261166"/>
                <a:gd name="connsiteY10" fmla="*/ 14162740 h 22881819"/>
                <a:gd name="connsiteX11" fmla="*/ 6224726 w 21261166"/>
                <a:gd name="connsiteY11" fmla="*/ 15000942 h 22881819"/>
                <a:gd name="connsiteX12" fmla="*/ 6036904 w 21261166"/>
                <a:gd name="connsiteY12" fmla="*/ 15480569 h 22881819"/>
                <a:gd name="connsiteX13" fmla="*/ 5937512 w 21261166"/>
                <a:gd name="connsiteY13" fmla="*/ 15938788 h 22881819"/>
                <a:gd name="connsiteX14" fmla="*/ 5445142 w 21261166"/>
                <a:gd name="connsiteY14" fmla="*/ 16782850 h 22881819"/>
                <a:gd name="connsiteX15" fmla="*/ 5324981 w 21261166"/>
                <a:gd name="connsiteY15" fmla="*/ 17571225 h 22881819"/>
                <a:gd name="connsiteX16" fmla="*/ 6830402 w 21261166"/>
                <a:gd name="connsiteY16" fmla="*/ 16492576 h 22881819"/>
                <a:gd name="connsiteX17" fmla="*/ 9402003 w 21261166"/>
                <a:gd name="connsiteY17" fmla="*/ 13395389 h 22881819"/>
                <a:gd name="connsiteX18" fmla="*/ 11824213 w 21261166"/>
                <a:gd name="connsiteY18" fmla="*/ 10368810 h 22881819"/>
                <a:gd name="connsiteX19" fmla="*/ 15823147 w 21261166"/>
                <a:gd name="connsiteY19" fmla="*/ 5469266 h 22881819"/>
                <a:gd name="connsiteX20" fmla="*/ 21157617 w 21261166"/>
                <a:gd name="connsiteY20" fmla="*/ 191063 h 22881819"/>
                <a:gd name="connsiteX21" fmla="*/ 11002152 w 21261166"/>
                <a:gd name="connsiteY21" fmla="*/ 12619984 h 22881819"/>
                <a:gd name="connsiteX22" fmla="*/ 6833549 w 21261166"/>
                <a:gd name="connsiteY22" fmla="*/ 17352241 h 22881819"/>
                <a:gd name="connsiteX23" fmla="*/ 6816105 w 21261166"/>
                <a:gd name="connsiteY23" fmla="*/ 18126798 h 22881819"/>
                <a:gd name="connsiteX24" fmla="*/ 7877681 w 21261166"/>
                <a:gd name="connsiteY24" fmla="*/ 18031356 h 22881819"/>
                <a:gd name="connsiteX25" fmla="*/ 9082226 w 21261166"/>
                <a:gd name="connsiteY25" fmla="*/ 17134542 h 22881819"/>
                <a:gd name="connsiteX26" fmla="*/ 9767376 w 21261166"/>
                <a:gd name="connsiteY26" fmla="*/ 16111702 h 22881819"/>
                <a:gd name="connsiteX27" fmla="*/ 9096880 w 21261166"/>
                <a:gd name="connsiteY27" fmla="*/ 18169102 h 22881819"/>
                <a:gd name="connsiteX28" fmla="*/ 7906989 w 21261166"/>
                <a:gd name="connsiteY28" fmla="*/ 18939896 h 22881819"/>
                <a:gd name="connsiteX29" fmla="*/ 6977934 w 21261166"/>
                <a:gd name="connsiteY29" fmla="*/ 19350202 h 22881819"/>
                <a:gd name="connsiteX30" fmla="*/ 7109819 w 21261166"/>
                <a:gd name="connsiteY30" fmla="*/ 20112204 h 22881819"/>
                <a:gd name="connsiteX31" fmla="*/ 7748726 w 21261166"/>
                <a:gd name="connsiteY31" fmla="*/ 20754040 h 22881819"/>
                <a:gd name="connsiteX32" fmla="*/ 9371722 w 21261166"/>
                <a:gd name="connsiteY32" fmla="*/ 21633271 h 22881819"/>
                <a:gd name="connsiteX33" fmla="*/ 7672527 w 21261166"/>
                <a:gd name="connsiteY33" fmla="*/ 21448634 h 22881819"/>
                <a:gd name="connsiteX34" fmla="*/ 6336096 w 21261166"/>
                <a:gd name="connsiteY34" fmla="*/ 20205988 h 22881819"/>
                <a:gd name="connsiteX35" fmla="*/ 5562373 w 21261166"/>
                <a:gd name="connsiteY35" fmla="*/ 19666727 h 22881819"/>
                <a:gd name="connsiteX36" fmla="*/ 4876572 w 21261166"/>
                <a:gd name="connsiteY36" fmla="*/ 19737063 h 22881819"/>
                <a:gd name="connsiteX37" fmla="*/ 4741758 w 21261166"/>
                <a:gd name="connsiteY37" fmla="*/ 20065311 h 22881819"/>
                <a:gd name="connsiteX38" fmla="*/ 4929327 w 21261166"/>
                <a:gd name="connsiteY38" fmla="*/ 20628018 h 22881819"/>
                <a:gd name="connsiteX39" fmla="*/ 5070004 w 21261166"/>
                <a:gd name="connsiteY39" fmla="*/ 21987896 h 22881819"/>
                <a:gd name="connsiteX40" fmla="*/ 5108102 w 21261166"/>
                <a:gd name="connsiteY40" fmla="*/ 22867126 h 22881819"/>
                <a:gd name="connsiteX41" fmla="*/ 4436957 w 21261166"/>
                <a:gd name="connsiteY41" fmla="*/ 21987896 h 22881819"/>
                <a:gd name="connsiteX42" fmla="*/ 4038373 w 21261166"/>
                <a:gd name="connsiteY42" fmla="*/ 20065311 h 22881819"/>
                <a:gd name="connsiteX43" fmla="*/ 3968035 w 21261166"/>
                <a:gd name="connsiteY43" fmla="*/ 19549496 h 22881819"/>
                <a:gd name="connsiteX44" fmla="*/ 3390673 w 21261166"/>
                <a:gd name="connsiteY44" fmla="*/ 18667333 h 22881819"/>
                <a:gd name="connsiteX45" fmla="*/ 2373696 w 21261166"/>
                <a:gd name="connsiteY45" fmla="*/ 18635096 h 22881819"/>
                <a:gd name="connsiteX46" fmla="*/ 1371373 w 21261166"/>
                <a:gd name="connsiteY46" fmla="*/ 19285726 h 22881819"/>
                <a:gd name="connsiteX47" fmla="*/ 498003 w 21261166"/>
                <a:gd name="connsiteY47" fmla="*/ 20557681 h 22881819"/>
                <a:gd name="connsiteX48" fmla="*/ 16707 w 21261166"/>
                <a:gd name="connsiteY48" fmla="*/ 20305632 h 22881819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002152 w 21183879"/>
                <a:gd name="connsiteY22" fmla="*/ 12501228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002152 w 21183879"/>
                <a:gd name="connsiteY22" fmla="*/ 12501228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2444608"/>
                <a:gd name="connsiteY0" fmla="*/ 20528362 h 23104549"/>
                <a:gd name="connsiteX1" fmla="*/ 1081226 w 22444608"/>
                <a:gd name="connsiteY1" fmla="*/ 18728871 h 23104549"/>
                <a:gd name="connsiteX2" fmla="*/ 3056564 w 22444608"/>
                <a:gd name="connsiteY2" fmla="*/ 17747063 h 23104549"/>
                <a:gd name="connsiteX3" fmla="*/ 1599973 w 22444608"/>
                <a:gd name="connsiteY3" fmla="*/ 16044287 h 23104549"/>
                <a:gd name="connsiteX4" fmla="*/ 910606 w 22444608"/>
                <a:gd name="connsiteY4" fmla="*/ 15028200 h 23104549"/>
                <a:gd name="connsiteX5" fmla="*/ 3024326 w 22444608"/>
                <a:gd name="connsiteY5" fmla="*/ 16290471 h 23104549"/>
                <a:gd name="connsiteX6" fmla="*/ 4337311 w 22444608"/>
                <a:gd name="connsiteY6" fmla="*/ 17623970 h 23104549"/>
                <a:gd name="connsiteX7" fmla="*/ 5163787 w 22444608"/>
                <a:gd name="connsiteY7" fmla="*/ 16460457 h 23104549"/>
                <a:gd name="connsiteX8" fmla="*/ 5515481 w 22444608"/>
                <a:gd name="connsiteY8" fmla="*/ 15856718 h 23104549"/>
                <a:gd name="connsiteX9" fmla="*/ 5881826 w 22444608"/>
                <a:gd name="connsiteY9" fmla="*/ 14918872 h 23104549"/>
                <a:gd name="connsiteX10" fmla="*/ 6584560 w 22444608"/>
                <a:gd name="connsiteY10" fmla="*/ 14385470 h 23104549"/>
                <a:gd name="connsiteX11" fmla="*/ 6224726 w 22444608"/>
                <a:gd name="connsiteY11" fmla="*/ 15223672 h 23104549"/>
                <a:gd name="connsiteX12" fmla="*/ 6036904 w 22444608"/>
                <a:gd name="connsiteY12" fmla="*/ 15703299 h 23104549"/>
                <a:gd name="connsiteX13" fmla="*/ 5937512 w 22444608"/>
                <a:gd name="connsiteY13" fmla="*/ 16161518 h 23104549"/>
                <a:gd name="connsiteX14" fmla="*/ 5445142 w 22444608"/>
                <a:gd name="connsiteY14" fmla="*/ 17005580 h 23104549"/>
                <a:gd name="connsiteX15" fmla="*/ 5324981 w 22444608"/>
                <a:gd name="connsiteY15" fmla="*/ 17793955 h 23104549"/>
                <a:gd name="connsiteX16" fmla="*/ 6830402 w 22444608"/>
                <a:gd name="connsiteY16" fmla="*/ 16715306 h 23104549"/>
                <a:gd name="connsiteX17" fmla="*/ 9595901 w 22444608"/>
                <a:gd name="connsiteY17" fmla="*/ 13590266 h 23104549"/>
                <a:gd name="connsiteX18" fmla="*/ 11824213 w 22444608"/>
                <a:gd name="connsiteY18" fmla="*/ 10591540 h 23104549"/>
                <a:gd name="connsiteX19" fmla="*/ 15823147 w 22444608"/>
                <a:gd name="connsiteY19" fmla="*/ 5691996 h 23104549"/>
                <a:gd name="connsiteX20" fmla="*/ 21157617 w 22444608"/>
                <a:gd name="connsiteY20" fmla="*/ 413793 h 23104549"/>
                <a:gd name="connsiteX21" fmla="*/ 21919192 w 22444608"/>
                <a:gd name="connsiteY21" fmla="*/ 1316885 h 23104549"/>
                <a:gd name="connsiteX22" fmla="*/ 13727622 w 22444608"/>
                <a:gd name="connsiteY22" fmla="*/ 9079563 h 23104549"/>
                <a:gd name="connsiteX23" fmla="*/ 11163640 w 22444608"/>
                <a:gd name="connsiteY23" fmla="*/ 12441067 h 23104549"/>
                <a:gd name="connsiteX24" fmla="*/ 6833549 w 22444608"/>
                <a:gd name="connsiteY24" fmla="*/ 17574971 h 23104549"/>
                <a:gd name="connsiteX25" fmla="*/ 6816105 w 22444608"/>
                <a:gd name="connsiteY25" fmla="*/ 18349528 h 23104549"/>
                <a:gd name="connsiteX26" fmla="*/ 7877681 w 22444608"/>
                <a:gd name="connsiteY26" fmla="*/ 18254086 h 23104549"/>
                <a:gd name="connsiteX27" fmla="*/ 9082226 w 22444608"/>
                <a:gd name="connsiteY27" fmla="*/ 17357272 h 23104549"/>
                <a:gd name="connsiteX28" fmla="*/ 9767376 w 22444608"/>
                <a:gd name="connsiteY28" fmla="*/ 16334432 h 23104549"/>
                <a:gd name="connsiteX29" fmla="*/ 9096880 w 22444608"/>
                <a:gd name="connsiteY29" fmla="*/ 18391832 h 23104549"/>
                <a:gd name="connsiteX30" fmla="*/ 7906989 w 22444608"/>
                <a:gd name="connsiteY30" fmla="*/ 19162626 h 23104549"/>
                <a:gd name="connsiteX31" fmla="*/ 6977934 w 22444608"/>
                <a:gd name="connsiteY31" fmla="*/ 19572932 h 23104549"/>
                <a:gd name="connsiteX32" fmla="*/ 7109819 w 22444608"/>
                <a:gd name="connsiteY32" fmla="*/ 20334934 h 23104549"/>
                <a:gd name="connsiteX33" fmla="*/ 7748726 w 22444608"/>
                <a:gd name="connsiteY33" fmla="*/ 20976770 h 23104549"/>
                <a:gd name="connsiteX34" fmla="*/ 9371722 w 22444608"/>
                <a:gd name="connsiteY34" fmla="*/ 21856001 h 23104549"/>
                <a:gd name="connsiteX35" fmla="*/ 7672527 w 22444608"/>
                <a:gd name="connsiteY35" fmla="*/ 21671364 h 23104549"/>
                <a:gd name="connsiteX36" fmla="*/ 6336096 w 22444608"/>
                <a:gd name="connsiteY36" fmla="*/ 20428718 h 23104549"/>
                <a:gd name="connsiteX37" fmla="*/ 5562373 w 22444608"/>
                <a:gd name="connsiteY37" fmla="*/ 19889457 h 23104549"/>
                <a:gd name="connsiteX38" fmla="*/ 4876572 w 22444608"/>
                <a:gd name="connsiteY38" fmla="*/ 19959793 h 23104549"/>
                <a:gd name="connsiteX39" fmla="*/ 4741758 w 22444608"/>
                <a:gd name="connsiteY39" fmla="*/ 20288041 h 23104549"/>
                <a:gd name="connsiteX40" fmla="*/ 4929327 w 22444608"/>
                <a:gd name="connsiteY40" fmla="*/ 20850748 h 23104549"/>
                <a:gd name="connsiteX41" fmla="*/ 5070004 w 22444608"/>
                <a:gd name="connsiteY41" fmla="*/ 22210626 h 23104549"/>
                <a:gd name="connsiteX42" fmla="*/ 5108102 w 22444608"/>
                <a:gd name="connsiteY42" fmla="*/ 23089856 h 23104549"/>
                <a:gd name="connsiteX43" fmla="*/ 4436957 w 22444608"/>
                <a:gd name="connsiteY43" fmla="*/ 22210626 h 23104549"/>
                <a:gd name="connsiteX44" fmla="*/ 4038373 w 22444608"/>
                <a:gd name="connsiteY44" fmla="*/ 20288041 h 23104549"/>
                <a:gd name="connsiteX45" fmla="*/ 3968035 w 22444608"/>
                <a:gd name="connsiteY45" fmla="*/ 19772226 h 23104549"/>
                <a:gd name="connsiteX46" fmla="*/ 3390673 w 22444608"/>
                <a:gd name="connsiteY46" fmla="*/ 18890063 h 23104549"/>
                <a:gd name="connsiteX47" fmla="*/ 2373696 w 22444608"/>
                <a:gd name="connsiteY47" fmla="*/ 18857826 h 23104549"/>
                <a:gd name="connsiteX48" fmla="*/ 1371373 w 22444608"/>
                <a:gd name="connsiteY48" fmla="*/ 19508456 h 23104549"/>
                <a:gd name="connsiteX49" fmla="*/ 498003 w 22444608"/>
                <a:gd name="connsiteY49" fmla="*/ 20780411 h 23104549"/>
                <a:gd name="connsiteX50" fmla="*/ 16707 w 22444608"/>
                <a:gd name="connsiteY50" fmla="*/ 20528362 h 23104549"/>
                <a:gd name="connsiteX0" fmla="*/ 16707 w 21959948"/>
                <a:gd name="connsiteY0" fmla="*/ 20338810 h 22914997"/>
                <a:gd name="connsiteX1" fmla="*/ 1081226 w 21959948"/>
                <a:gd name="connsiteY1" fmla="*/ 18539319 h 22914997"/>
                <a:gd name="connsiteX2" fmla="*/ 3056564 w 21959948"/>
                <a:gd name="connsiteY2" fmla="*/ 17557511 h 22914997"/>
                <a:gd name="connsiteX3" fmla="*/ 1599973 w 21959948"/>
                <a:gd name="connsiteY3" fmla="*/ 15854735 h 22914997"/>
                <a:gd name="connsiteX4" fmla="*/ 910606 w 21959948"/>
                <a:gd name="connsiteY4" fmla="*/ 14838648 h 22914997"/>
                <a:gd name="connsiteX5" fmla="*/ 3024326 w 21959948"/>
                <a:gd name="connsiteY5" fmla="*/ 16100919 h 22914997"/>
                <a:gd name="connsiteX6" fmla="*/ 4337311 w 21959948"/>
                <a:gd name="connsiteY6" fmla="*/ 17434418 h 22914997"/>
                <a:gd name="connsiteX7" fmla="*/ 5163787 w 21959948"/>
                <a:gd name="connsiteY7" fmla="*/ 16270905 h 22914997"/>
                <a:gd name="connsiteX8" fmla="*/ 5515481 w 21959948"/>
                <a:gd name="connsiteY8" fmla="*/ 15667166 h 22914997"/>
                <a:gd name="connsiteX9" fmla="*/ 5881826 w 21959948"/>
                <a:gd name="connsiteY9" fmla="*/ 14729320 h 22914997"/>
                <a:gd name="connsiteX10" fmla="*/ 6584560 w 21959948"/>
                <a:gd name="connsiteY10" fmla="*/ 14195918 h 22914997"/>
                <a:gd name="connsiteX11" fmla="*/ 6224726 w 21959948"/>
                <a:gd name="connsiteY11" fmla="*/ 15034120 h 22914997"/>
                <a:gd name="connsiteX12" fmla="*/ 6036904 w 21959948"/>
                <a:gd name="connsiteY12" fmla="*/ 15513747 h 22914997"/>
                <a:gd name="connsiteX13" fmla="*/ 5937512 w 21959948"/>
                <a:gd name="connsiteY13" fmla="*/ 15971966 h 22914997"/>
                <a:gd name="connsiteX14" fmla="*/ 5445142 w 21959948"/>
                <a:gd name="connsiteY14" fmla="*/ 16816028 h 22914997"/>
                <a:gd name="connsiteX15" fmla="*/ 5324981 w 21959948"/>
                <a:gd name="connsiteY15" fmla="*/ 17604403 h 22914997"/>
                <a:gd name="connsiteX16" fmla="*/ 6830402 w 21959948"/>
                <a:gd name="connsiteY16" fmla="*/ 16525754 h 22914997"/>
                <a:gd name="connsiteX17" fmla="*/ 9595901 w 21959948"/>
                <a:gd name="connsiteY17" fmla="*/ 13400714 h 22914997"/>
                <a:gd name="connsiteX18" fmla="*/ 11824213 w 21959948"/>
                <a:gd name="connsiteY18" fmla="*/ 10401988 h 22914997"/>
                <a:gd name="connsiteX19" fmla="*/ 15823147 w 21959948"/>
                <a:gd name="connsiteY19" fmla="*/ 5502444 h 22914997"/>
                <a:gd name="connsiteX20" fmla="*/ 21157617 w 21959948"/>
                <a:gd name="connsiteY20" fmla="*/ 224241 h 22914997"/>
                <a:gd name="connsiteX21" fmla="*/ 21919192 w 21959948"/>
                <a:gd name="connsiteY21" fmla="*/ 1127333 h 22914997"/>
                <a:gd name="connsiteX22" fmla="*/ 20209061 w 21959948"/>
                <a:gd name="connsiteY22" fmla="*/ 1839893 h 22914997"/>
                <a:gd name="connsiteX23" fmla="*/ 13727622 w 21959948"/>
                <a:gd name="connsiteY23" fmla="*/ 8890011 h 22914997"/>
                <a:gd name="connsiteX24" fmla="*/ 11163640 w 21959948"/>
                <a:gd name="connsiteY24" fmla="*/ 12251515 h 22914997"/>
                <a:gd name="connsiteX25" fmla="*/ 6833549 w 21959948"/>
                <a:gd name="connsiteY25" fmla="*/ 17385419 h 22914997"/>
                <a:gd name="connsiteX26" fmla="*/ 6816105 w 21959948"/>
                <a:gd name="connsiteY26" fmla="*/ 18159976 h 22914997"/>
                <a:gd name="connsiteX27" fmla="*/ 7877681 w 21959948"/>
                <a:gd name="connsiteY27" fmla="*/ 18064534 h 22914997"/>
                <a:gd name="connsiteX28" fmla="*/ 9082226 w 21959948"/>
                <a:gd name="connsiteY28" fmla="*/ 17167720 h 22914997"/>
                <a:gd name="connsiteX29" fmla="*/ 9767376 w 21959948"/>
                <a:gd name="connsiteY29" fmla="*/ 16144880 h 22914997"/>
                <a:gd name="connsiteX30" fmla="*/ 9096880 w 21959948"/>
                <a:gd name="connsiteY30" fmla="*/ 18202280 h 22914997"/>
                <a:gd name="connsiteX31" fmla="*/ 7906989 w 21959948"/>
                <a:gd name="connsiteY31" fmla="*/ 18973074 h 22914997"/>
                <a:gd name="connsiteX32" fmla="*/ 6977934 w 21959948"/>
                <a:gd name="connsiteY32" fmla="*/ 19383380 h 22914997"/>
                <a:gd name="connsiteX33" fmla="*/ 7109819 w 21959948"/>
                <a:gd name="connsiteY33" fmla="*/ 20145382 h 22914997"/>
                <a:gd name="connsiteX34" fmla="*/ 7748726 w 21959948"/>
                <a:gd name="connsiteY34" fmla="*/ 20787218 h 22914997"/>
                <a:gd name="connsiteX35" fmla="*/ 9371722 w 21959948"/>
                <a:gd name="connsiteY35" fmla="*/ 21666449 h 22914997"/>
                <a:gd name="connsiteX36" fmla="*/ 7672527 w 21959948"/>
                <a:gd name="connsiteY36" fmla="*/ 21481812 h 22914997"/>
                <a:gd name="connsiteX37" fmla="*/ 6336096 w 21959948"/>
                <a:gd name="connsiteY37" fmla="*/ 20239166 h 22914997"/>
                <a:gd name="connsiteX38" fmla="*/ 5562373 w 21959948"/>
                <a:gd name="connsiteY38" fmla="*/ 19699905 h 22914997"/>
                <a:gd name="connsiteX39" fmla="*/ 4876572 w 21959948"/>
                <a:gd name="connsiteY39" fmla="*/ 19770241 h 22914997"/>
                <a:gd name="connsiteX40" fmla="*/ 4741758 w 21959948"/>
                <a:gd name="connsiteY40" fmla="*/ 20098489 h 22914997"/>
                <a:gd name="connsiteX41" fmla="*/ 4929327 w 21959948"/>
                <a:gd name="connsiteY41" fmla="*/ 20661196 h 22914997"/>
                <a:gd name="connsiteX42" fmla="*/ 5070004 w 21959948"/>
                <a:gd name="connsiteY42" fmla="*/ 22021074 h 22914997"/>
                <a:gd name="connsiteX43" fmla="*/ 5108102 w 21959948"/>
                <a:gd name="connsiteY43" fmla="*/ 22900304 h 22914997"/>
                <a:gd name="connsiteX44" fmla="*/ 4436957 w 21959948"/>
                <a:gd name="connsiteY44" fmla="*/ 22021074 h 22914997"/>
                <a:gd name="connsiteX45" fmla="*/ 4038373 w 21959948"/>
                <a:gd name="connsiteY45" fmla="*/ 20098489 h 22914997"/>
                <a:gd name="connsiteX46" fmla="*/ 3968035 w 21959948"/>
                <a:gd name="connsiteY46" fmla="*/ 19582674 h 22914997"/>
                <a:gd name="connsiteX47" fmla="*/ 3390673 w 21959948"/>
                <a:gd name="connsiteY47" fmla="*/ 18700511 h 22914997"/>
                <a:gd name="connsiteX48" fmla="*/ 2373696 w 21959948"/>
                <a:gd name="connsiteY48" fmla="*/ 18668274 h 22914997"/>
                <a:gd name="connsiteX49" fmla="*/ 1371373 w 21959948"/>
                <a:gd name="connsiteY49" fmla="*/ 19318904 h 22914997"/>
                <a:gd name="connsiteX50" fmla="*/ 498003 w 21959948"/>
                <a:gd name="connsiteY50" fmla="*/ 20590859 h 22914997"/>
                <a:gd name="connsiteX51" fmla="*/ 16707 w 21959948"/>
                <a:gd name="connsiteY51" fmla="*/ 20338810 h 22914997"/>
                <a:gd name="connsiteX0" fmla="*/ 16707 w 22230194"/>
                <a:gd name="connsiteY0" fmla="*/ 20713822 h 23290009"/>
                <a:gd name="connsiteX1" fmla="*/ 1081226 w 22230194"/>
                <a:gd name="connsiteY1" fmla="*/ 18914331 h 23290009"/>
                <a:gd name="connsiteX2" fmla="*/ 3056564 w 22230194"/>
                <a:gd name="connsiteY2" fmla="*/ 17932523 h 23290009"/>
                <a:gd name="connsiteX3" fmla="*/ 1599973 w 22230194"/>
                <a:gd name="connsiteY3" fmla="*/ 16229747 h 23290009"/>
                <a:gd name="connsiteX4" fmla="*/ 910606 w 22230194"/>
                <a:gd name="connsiteY4" fmla="*/ 15213660 h 23290009"/>
                <a:gd name="connsiteX5" fmla="*/ 3024326 w 22230194"/>
                <a:gd name="connsiteY5" fmla="*/ 16475931 h 23290009"/>
                <a:gd name="connsiteX6" fmla="*/ 4337311 w 22230194"/>
                <a:gd name="connsiteY6" fmla="*/ 17809430 h 23290009"/>
                <a:gd name="connsiteX7" fmla="*/ 5163787 w 22230194"/>
                <a:gd name="connsiteY7" fmla="*/ 16645917 h 23290009"/>
                <a:gd name="connsiteX8" fmla="*/ 5515481 w 22230194"/>
                <a:gd name="connsiteY8" fmla="*/ 16042178 h 23290009"/>
                <a:gd name="connsiteX9" fmla="*/ 5881826 w 22230194"/>
                <a:gd name="connsiteY9" fmla="*/ 15104332 h 23290009"/>
                <a:gd name="connsiteX10" fmla="*/ 6584560 w 22230194"/>
                <a:gd name="connsiteY10" fmla="*/ 14570930 h 23290009"/>
                <a:gd name="connsiteX11" fmla="*/ 6224726 w 22230194"/>
                <a:gd name="connsiteY11" fmla="*/ 15409132 h 23290009"/>
                <a:gd name="connsiteX12" fmla="*/ 6036904 w 22230194"/>
                <a:gd name="connsiteY12" fmla="*/ 15888759 h 23290009"/>
                <a:gd name="connsiteX13" fmla="*/ 5937512 w 22230194"/>
                <a:gd name="connsiteY13" fmla="*/ 16346978 h 23290009"/>
                <a:gd name="connsiteX14" fmla="*/ 5445142 w 22230194"/>
                <a:gd name="connsiteY14" fmla="*/ 17191040 h 23290009"/>
                <a:gd name="connsiteX15" fmla="*/ 5324981 w 22230194"/>
                <a:gd name="connsiteY15" fmla="*/ 17979415 h 23290009"/>
                <a:gd name="connsiteX16" fmla="*/ 6830402 w 22230194"/>
                <a:gd name="connsiteY16" fmla="*/ 16900766 h 23290009"/>
                <a:gd name="connsiteX17" fmla="*/ 9595901 w 22230194"/>
                <a:gd name="connsiteY17" fmla="*/ 13775726 h 23290009"/>
                <a:gd name="connsiteX18" fmla="*/ 11824213 w 22230194"/>
                <a:gd name="connsiteY18" fmla="*/ 10777000 h 23290009"/>
                <a:gd name="connsiteX19" fmla="*/ 15823147 w 22230194"/>
                <a:gd name="connsiteY19" fmla="*/ 5877456 h 23290009"/>
                <a:gd name="connsiteX20" fmla="*/ 21837857 w 22230194"/>
                <a:gd name="connsiteY20" fmla="*/ 182073 h 23290009"/>
                <a:gd name="connsiteX21" fmla="*/ 21919192 w 22230194"/>
                <a:gd name="connsiteY21" fmla="*/ 1502345 h 23290009"/>
                <a:gd name="connsiteX22" fmla="*/ 20209061 w 22230194"/>
                <a:gd name="connsiteY22" fmla="*/ 2214905 h 23290009"/>
                <a:gd name="connsiteX23" fmla="*/ 13727622 w 22230194"/>
                <a:gd name="connsiteY23" fmla="*/ 9265023 h 23290009"/>
                <a:gd name="connsiteX24" fmla="*/ 11163640 w 22230194"/>
                <a:gd name="connsiteY24" fmla="*/ 12626527 h 23290009"/>
                <a:gd name="connsiteX25" fmla="*/ 6833549 w 22230194"/>
                <a:gd name="connsiteY25" fmla="*/ 17760431 h 23290009"/>
                <a:gd name="connsiteX26" fmla="*/ 6816105 w 22230194"/>
                <a:gd name="connsiteY26" fmla="*/ 18534988 h 23290009"/>
                <a:gd name="connsiteX27" fmla="*/ 7877681 w 22230194"/>
                <a:gd name="connsiteY27" fmla="*/ 18439546 h 23290009"/>
                <a:gd name="connsiteX28" fmla="*/ 9082226 w 22230194"/>
                <a:gd name="connsiteY28" fmla="*/ 17542732 h 23290009"/>
                <a:gd name="connsiteX29" fmla="*/ 9767376 w 22230194"/>
                <a:gd name="connsiteY29" fmla="*/ 16519892 h 23290009"/>
                <a:gd name="connsiteX30" fmla="*/ 9096880 w 22230194"/>
                <a:gd name="connsiteY30" fmla="*/ 18577292 h 23290009"/>
                <a:gd name="connsiteX31" fmla="*/ 7906989 w 22230194"/>
                <a:gd name="connsiteY31" fmla="*/ 19348086 h 23290009"/>
                <a:gd name="connsiteX32" fmla="*/ 6977934 w 22230194"/>
                <a:gd name="connsiteY32" fmla="*/ 19758392 h 23290009"/>
                <a:gd name="connsiteX33" fmla="*/ 7109819 w 22230194"/>
                <a:gd name="connsiteY33" fmla="*/ 20520394 h 23290009"/>
                <a:gd name="connsiteX34" fmla="*/ 7748726 w 22230194"/>
                <a:gd name="connsiteY34" fmla="*/ 21162230 h 23290009"/>
                <a:gd name="connsiteX35" fmla="*/ 9371722 w 22230194"/>
                <a:gd name="connsiteY35" fmla="*/ 22041461 h 23290009"/>
                <a:gd name="connsiteX36" fmla="*/ 7672527 w 22230194"/>
                <a:gd name="connsiteY36" fmla="*/ 21856824 h 23290009"/>
                <a:gd name="connsiteX37" fmla="*/ 6336096 w 22230194"/>
                <a:gd name="connsiteY37" fmla="*/ 20614178 h 23290009"/>
                <a:gd name="connsiteX38" fmla="*/ 5562373 w 22230194"/>
                <a:gd name="connsiteY38" fmla="*/ 20074917 h 23290009"/>
                <a:gd name="connsiteX39" fmla="*/ 4876572 w 22230194"/>
                <a:gd name="connsiteY39" fmla="*/ 20145253 h 23290009"/>
                <a:gd name="connsiteX40" fmla="*/ 4741758 w 22230194"/>
                <a:gd name="connsiteY40" fmla="*/ 20473501 h 23290009"/>
                <a:gd name="connsiteX41" fmla="*/ 4929327 w 22230194"/>
                <a:gd name="connsiteY41" fmla="*/ 21036208 h 23290009"/>
                <a:gd name="connsiteX42" fmla="*/ 5070004 w 22230194"/>
                <a:gd name="connsiteY42" fmla="*/ 22396086 h 23290009"/>
                <a:gd name="connsiteX43" fmla="*/ 5108102 w 22230194"/>
                <a:gd name="connsiteY43" fmla="*/ 23275316 h 23290009"/>
                <a:gd name="connsiteX44" fmla="*/ 4436957 w 22230194"/>
                <a:gd name="connsiteY44" fmla="*/ 22396086 h 23290009"/>
                <a:gd name="connsiteX45" fmla="*/ 4038373 w 22230194"/>
                <a:gd name="connsiteY45" fmla="*/ 20473501 h 23290009"/>
                <a:gd name="connsiteX46" fmla="*/ 3968035 w 22230194"/>
                <a:gd name="connsiteY46" fmla="*/ 19957686 h 23290009"/>
                <a:gd name="connsiteX47" fmla="*/ 3390673 w 22230194"/>
                <a:gd name="connsiteY47" fmla="*/ 19075523 h 23290009"/>
                <a:gd name="connsiteX48" fmla="*/ 2373696 w 22230194"/>
                <a:gd name="connsiteY48" fmla="*/ 19043286 h 23290009"/>
                <a:gd name="connsiteX49" fmla="*/ 1371373 w 22230194"/>
                <a:gd name="connsiteY49" fmla="*/ 19693916 h 23290009"/>
                <a:gd name="connsiteX50" fmla="*/ 498003 w 22230194"/>
                <a:gd name="connsiteY50" fmla="*/ 20965871 h 23290009"/>
                <a:gd name="connsiteX51" fmla="*/ 16707 w 22230194"/>
                <a:gd name="connsiteY51" fmla="*/ 20713822 h 23290009"/>
                <a:gd name="connsiteX0" fmla="*/ 16707 w 22023033"/>
                <a:gd name="connsiteY0" fmla="*/ 20906754 h 23482941"/>
                <a:gd name="connsiteX1" fmla="*/ 1081226 w 22023033"/>
                <a:gd name="connsiteY1" fmla="*/ 19107263 h 23482941"/>
                <a:gd name="connsiteX2" fmla="*/ 3056564 w 22023033"/>
                <a:gd name="connsiteY2" fmla="*/ 18125455 h 23482941"/>
                <a:gd name="connsiteX3" fmla="*/ 1599973 w 22023033"/>
                <a:gd name="connsiteY3" fmla="*/ 16422679 h 23482941"/>
                <a:gd name="connsiteX4" fmla="*/ 910606 w 22023033"/>
                <a:gd name="connsiteY4" fmla="*/ 15406592 h 23482941"/>
                <a:gd name="connsiteX5" fmla="*/ 3024326 w 22023033"/>
                <a:gd name="connsiteY5" fmla="*/ 16668863 h 23482941"/>
                <a:gd name="connsiteX6" fmla="*/ 4337311 w 22023033"/>
                <a:gd name="connsiteY6" fmla="*/ 18002362 h 23482941"/>
                <a:gd name="connsiteX7" fmla="*/ 5163787 w 22023033"/>
                <a:gd name="connsiteY7" fmla="*/ 16838849 h 23482941"/>
                <a:gd name="connsiteX8" fmla="*/ 5515481 w 22023033"/>
                <a:gd name="connsiteY8" fmla="*/ 16235110 h 23482941"/>
                <a:gd name="connsiteX9" fmla="*/ 5881826 w 22023033"/>
                <a:gd name="connsiteY9" fmla="*/ 15297264 h 23482941"/>
                <a:gd name="connsiteX10" fmla="*/ 6584560 w 22023033"/>
                <a:gd name="connsiteY10" fmla="*/ 14763862 h 23482941"/>
                <a:gd name="connsiteX11" fmla="*/ 6224726 w 22023033"/>
                <a:gd name="connsiteY11" fmla="*/ 15602064 h 23482941"/>
                <a:gd name="connsiteX12" fmla="*/ 6036904 w 22023033"/>
                <a:gd name="connsiteY12" fmla="*/ 16081691 h 23482941"/>
                <a:gd name="connsiteX13" fmla="*/ 5937512 w 22023033"/>
                <a:gd name="connsiteY13" fmla="*/ 16539910 h 23482941"/>
                <a:gd name="connsiteX14" fmla="*/ 5445142 w 22023033"/>
                <a:gd name="connsiteY14" fmla="*/ 17383972 h 23482941"/>
                <a:gd name="connsiteX15" fmla="*/ 5324981 w 22023033"/>
                <a:gd name="connsiteY15" fmla="*/ 18172347 h 23482941"/>
                <a:gd name="connsiteX16" fmla="*/ 6830402 w 22023033"/>
                <a:gd name="connsiteY16" fmla="*/ 17093698 h 23482941"/>
                <a:gd name="connsiteX17" fmla="*/ 9595901 w 22023033"/>
                <a:gd name="connsiteY17" fmla="*/ 13968658 h 23482941"/>
                <a:gd name="connsiteX18" fmla="*/ 11824213 w 22023033"/>
                <a:gd name="connsiteY18" fmla="*/ 10969932 h 23482941"/>
                <a:gd name="connsiteX19" fmla="*/ 15823147 w 22023033"/>
                <a:gd name="connsiteY19" fmla="*/ 6070388 h 23482941"/>
                <a:gd name="connsiteX20" fmla="*/ 20476762 w 22023033"/>
                <a:gd name="connsiteY20" fmla="*/ 437802 h 23482941"/>
                <a:gd name="connsiteX21" fmla="*/ 21837857 w 22023033"/>
                <a:gd name="connsiteY21" fmla="*/ 375005 h 23482941"/>
                <a:gd name="connsiteX22" fmla="*/ 21919192 w 22023033"/>
                <a:gd name="connsiteY22" fmla="*/ 1695277 h 23482941"/>
                <a:gd name="connsiteX23" fmla="*/ 20209061 w 22023033"/>
                <a:gd name="connsiteY23" fmla="*/ 2407837 h 23482941"/>
                <a:gd name="connsiteX24" fmla="*/ 13727622 w 22023033"/>
                <a:gd name="connsiteY24" fmla="*/ 9457955 h 23482941"/>
                <a:gd name="connsiteX25" fmla="*/ 11163640 w 22023033"/>
                <a:gd name="connsiteY25" fmla="*/ 12819459 h 23482941"/>
                <a:gd name="connsiteX26" fmla="*/ 6833549 w 22023033"/>
                <a:gd name="connsiteY26" fmla="*/ 17953363 h 23482941"/>
                <a:gd name="connsiteX27" fmla="*/ 6816105 w 22023033"/>
                <a:gd name="connsiteY27" fmla="*/ 18727920 h 23482941"/>
                <a:gd name="connsiteX28" fmla="*/ 7877681 w 22023033"/>
                <a:gd name="connsiteY28" fmla="*/ 18632478 h 23482941"/>
                <a:gd name="connsiteX29" fmla="*/ 9082226 w 22023033"/>
                <a:gd name="connsiteY29" fmla="*/ 17735664 h 23482941"/>
                <a:gd name="connsiteX30" fmla="*/ 9767376 w 22023033"/>
                <a:gd name="connsiteY30" fmla="*/ 16712824 h 23482941"/>
                <a:gd name="connsiteX31" fmla="*/ 9096880 w 22023033"/>
                <a:gd name="connsiteY31" fmla="*/ 18770224 h 23482941"/>
                <a:gd name="connsiteX32" fmla="*/ 7906989 w 22023033"/>
                <a:gd name="connsiteY32" fmla="*/ 19541018 h 23482941"/>
                <a:gd name="connsiteX33" fmla="*/ 6977934 w 22023033"/>
                <a:gd name="connsiteY33" fmla="*/ 19951324 h 23482941"/>
                <a:gd name="connsiteX34" fmla="*/ 7109819 w 22023033"/>
                <a:gd name="connsiteY34" fmla="*/ 20713326 h 23482941"/>
                <a:gd name="connsiteX35" fmla="*/ 7748726 w 22023033"/>
                <a:gd name="connsiteY35" fmla="*/ 21355162 h 23482941"/>
                <a:gd name="connsiteX36" fmla="*/ 9371722 w 22023033"/>
                <a:gd name="connsiteY36" fmla="*/ 22234393 h 23482941"/>
                <a:gd name="connsiteX37" fmla="*/ 7672527 w 22023033"/>
                <a:gd name="connsiteY37" fmla="*/ 22049756 h 23482941"/>
                <a:gd name="connsiteX38" fmla="*/ 6336096 w 22023033"/>
                <a:gd name="connsiteY38" fmla="*/ 20807110 h 23482941"/>
                <a:gd name="connsiteX39" fmla="*/ 5562373 w 22023033"/>
                <a:gd name="connsiteY39" fmla="*/ 20267849 h 23482941"/>
                <a:gd name="connsiteX40" fmla="*/ 4876572 w 22023033"/>
                <a:gd name="connsiteY40" fmla="*/ 20338185 h 23482941"/>
                <a:gd name="connsiteX41" fmla="*/ 4741758 w 22023033"/>
                <a:gd name="connsiteY41" fmla="*/ 20666433 h 23482941"/>
                <a:gd name="connsiteX42" fmla="*/ 4929327 w 22023033"/>
                <a:gd name="connsiteY42" fmla="*/ 21229140 h 23482941"/>
                <a:gd name="connsiteX43" fmla="*/ 5070004 w 22023033"/>
                <a:gd name="connsiteY43" fmla="*/ 22589018 h 23482941"/>
                <a:gd name="connsiteX44" fmla="*/ 5108102 w 22023033"/>
                <a:gd name="connsiteY44" fmla="*/ 23468248 h 23482941"/>
                <a:gd name="connsiteX45" fmla="*/ 4436957 w 22023033"/>
                <a:gd name="connsiteY45" fmla="*/ 22589018 h 23482941"/>
                <a:gd name="connsiteX46" fmla="*/ 4038373 w 22023033"/>
                <a:gd name="connsiteY46" fmla="*/ 20666433 h 23482941"/>
                <a:gd name="connsiteX47" fmla="*/ 3968035 w 22023033"/>
                <a:gd name="connsiteY47" fmla="*/ 20150618 h 23482941"/>
                <a:gd name="connsiteX48" fmla="*/ 3390673 w 22023033"/>
                <a:gd name="connsiteY48" fmla="*/ 19268455 h 23482941"/>
                <a:gd name="connsiteX49" fmla="*/ 2373696 w 22023033"/>
                <a:gd name="connsiteY49" fmla="*/ 19236218 h 23482941"/>
                <a:gd name="connsiteX50" fmla="*/ 1371373 w 22023033"/>
                <a:gd name="connsiteY50" fmla="*/ 19886848 h 23482941"/>
                <a:gd name="connsiteX51" fmla="*/ 498003 w 22023033"/>
                <a:gd name="connsiteY51" fmla="*/ 21158803 h 23482941"/>
                <a:gd name="connsiteX52" fmla="*/ 16707 w 22023033"/>
                <a:gd name="connsiteY52" fmla="*/ 20906754 h 23482941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824213 w 22023033"/>
                <a:gd name="connsiteY18" fmla="*/ 10657035 h 23170044"/>
                <a:gd name="connsiteX19" fmla="*/ 15823147 w 22023033"/>
                <a:gd name="connsiteY19" fmla="*/ 5757491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824213 w 22023033"/>
                <a:gd name="connsiteY18" fmla="*/ 10657035 h 23170044"/>
                <a:gd name="connsiteX19" fmla="*/ 16081254 w 22023033"/>
                <a:gd name="connsiteY19" fmla="*/ 5705673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824213 w 22023033"/>
                <a:gd name="connsiteY18" fmla="*/ 10657035 h 23170044"/>
                <a:gd name="connsiteX19" fmla="*/ 16081254 w 22023033"/>
                <a:gd name="connsiteY19" fmla="*/ 5705673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911944 w 22023033"/>
                <a:gd name="connsiteY18" fmla="*/ 10698501 h 23170044"/>
                <a:gd name="connsiteX19" fmla="*/ 16081254 w 22023033"/>
                <a:gd name="connsiteY19" fmla="*/ 5705673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867811 h 23443998"/>
                <a:gd name="connsiteX1" fmla="*/ 1081226 w 22023033"/>
                <a:gd name="connsiteY1" fmla="*/ 19068320 h 23443998"/>
                <a:gd name="connsiteX2" fmla="*/ 3056564 w 22023033"/>
                <a:gd name="connsiteY2" fmla="*/ 18086512 h 23443998"/>
                <a:gd name="connsiteX3" fmla="*/ 1599973 w 22023033"/>
                <a:gd name="connsiteY3" fmla="*/ 16383736 h 23443998"/>
                <a:gd name="connsiteX4" fmla="*/ 910606 w 22023033"/>
                <a:gd name="connsiteY4" fmla="*/ 15367649 h 23443998"/>
                <a:gd name="connsiteX5" fmla="*/ 3024326 w 22023033"/>
                <a:gd name="connsiteY5" fmla="*/ 16629920 h 23443998"/>
                <a:gd name="connsiteX6" fmla="*/ 4337311 w 22023033"/>
                <a:gd name="connsiteY6" fmla="*/ 17963419 h 23443998"/>
                <a:gd name="connsiteX7" fmla="*/ 5163787 w 22023033"/>
                <a:gd name="connsiteY7" fmla="*/ 16799906 h 23443998"/>
                <a:gd name="connsiteX8" fmla="*/ 5515481 w 22023033"/>
                <a:gd name="connsiteY8" fmla="*/ 16196167 h 23443998"/>
                <a:gd name="connsiteX9" fmla="*/ 5881826 w 22023033"/>
                <a:gd name="connsiteY9" fmla="*/ 15258321 h 23443998"/>
                <a:gd name="connsiteX10" fmla="*/ 6584560 w 22023033"/>
                <a:gd name="connsiteY10" fmla="*/ 14724919 h 23443998"/>
                <a:gd name="connsiteX11" fmla="*/ 6224726 w 22023033"/>
                <a:gd name="connsiteY11" fmla="*/ 15563121 h 23443998"/>
                <a:gd name="connsiteX12" fmla="*/ 6036904 w 22023033"/>
                <a:gd name="connsiteY12" fmla="*/ 16042748 h 23443998"/>
                <a:gd name="connsiteX13" fmla="*/ 5937512 w 22023033"/>
                <a:gd name="connsiteY13" fmla="*/ 16500967 h 23443998"/>
                <a:gd name="connsiteX14" fmla="*/ 5445142 w 22023033"/>
                <a:gd name="connsiteY14" fmla="*/ 17345029 h 23443998"/>
                <a:gd name="connsiteX15" fmla="*/ 5324981 w 22023033"/>
                <a:gd name="connsiteY15" fmla="*/ 18133404 h 23443998"/>
                <a:gd name="connsiteX16" fmla="*/ 6830402 w 22023033"/>
                <a:gd name="connsiteY16" fmla="*/ 17054755 h 23443998"/>
                <a:gd name="connsiteX17" fmla="*/ 9595901 w 22023033"/>
                <a:gd name="connsiteY17" fmla="*/ 13929715 h 23443998"/>
                <a:gd name="connsiteX18" fmla="*/ 11911944 w 22023033"/>
                <a:gd name="connsiteY18" fmla="*/ 10972455 h 23443998"/>
                <a:gd name="connsiteX19" fmla="*/ 16081254 w 22023033"/>
                <a:gd name="connsiteY19" fmla="*/ 5979627 h 23443998"/>
                <a:gd name="connsiteX20" fmla="*/ 20376290 w 22023033"/>
                <a:gd name="connsiteY20" fmla="*/ 1415944 h 23443998"/>
                <a:gd name="connsiteX21" fmla="*/ 20618536 w 22023033"/>
                <a:gd name="connsiteY21" fmla="*/ 63934 h 23443998"/>
                <a:gd name="connsiteX22" fmla="*/ 21837857 w 22023033"/>
                <a:gd name="connsiteY22" fmla="*/ 336062 h 23443998"/>
                <a:gd name="connsiteX23" fmla="*/ 21919192 w 22023033"/>
                <a:gd name="connsiteY23" fmla="*/ 1656334 h 23443998"/>
                <a:gd name="connsiteX24" fmla="*/ 20209061 w 22023033"/>
                <a:gd name="connsiteY24" fmla="*/ 2368894 h 23443998"/>
                <a:gd name="connsiteX25" fmla="*/ 13727622 w 22023033"/>
                <a:gd name="connsiteY25" fmla="*/ 9419012 h 23443998"/>
                <a:gd name="connsiteX26" fmla="*/ 11163640 w 22023033"/>
                <a:gd name="connsiteY26" fmla="*/ 12780516 h 23443998"/>
                <a:gd name="connsiteX27" fmla="*/ 6833549 w 22023033"/>
                <a:gd name="connsiteY27" fmla="*/ 17914420 h 23443998"/>
                <a:gd name="connsiteX28" fmla="*/ 6816105 w 22023033"/>
                <a:gd name="connsiteY28" fmla="*/ 18688977 h 23443998"/>
                <a:gd name="connsiteX29" fmla="*/ 7877681 w 22023033"/>
                <a:gd name="connsiteY29" fmla="*/ 18593535 h 23443998"/>
                <a:gd name="connsiteX30" fmla="*/ 9082226 w 22023033"/>
                <a:gd name="connsiteY30" fmla="*/ 17696721 h 23443998"/>
                <a:gd name="connsiteX31" fmla="*/ 9767376 w 22023033"/>
                <a:gd name="connsiteY31" fmla="*/ 16673881 h 23443998"/>
                <a:gd name="connsiteX32" fmla="*/ 9096880 w 22023033"/>
                <a:gd name="connsiteY32" fmla="*/ 18731281 h 23443998"/>
                <a:gd name="connsiteX33" fmla="*/ 7906989 w 22023033"/>
                <a:gd name="connsiteY33" fmla="*/ 19502075 h 23443998"/>
                <a:gd name="connsiteX34" fmla="*/ 6977934 w 22023033"/>
                <a:gd name="connsiteY34" fmla="*/ 19912381 h 23443998"/>
                <a:gd name="connsiteX35" fmla="*/ 7109819 w 22023033"/>
                <a:gd name="connsiteY35" fmla="*/ 20674383 h 23443998"/>
                <a:gd name="connsiteX36" fmla="*/ 7748726 w 22023033"/>
                <a:gd name="connsiteY36" fmla="*/ 21316219 h 23443998"/>
                <a:gd name="connsiteX37" fmla="*/ 9371722 w 22023033"/>
                <a:gd name="connsiteY37" fmla="*/ 22195450 h 23443998"/>
                <a:gd name="connsiteX38" fmla="*/ 7672527 w 22023033"/>
                <a:gd name="connsiteY38" fmla="*/ 22010813 h 23443998"/>
                <a:gd name="connsiteX39" fmla="*/ 6336096 w 22023033"/>
                <a:gd name="connsiteY39" fmla="*/ 20768167 h 23443998"/>
                <a:gd name="connsiteX40" fmla="*/ 5562373 w 22023033"/>
                <a:gd name="connsiteY40" fmla="*/ 20228906 h 23443998"/>
                <a:gd name="connsiteX41" fmla="*/ 4876572 w 22023033"/>
                <a:gd name="connsiteY41" fmla="*/ 20299242 h 23443998"/>
                <a:gd name="connsiteX42" fmla="*/ 4741758 w 22023033"/>
                <a:gd name="connsiteY42" fmla="*/ 20627490 h 23443998"/>
                <a:gd name="connsiteX43" fmla="*/ 4929327 w 22023033"/>
                <a:gd name="connsiteY43" fmla="*/ 21190197 h 23443998"/>
                <a:gd name="connsiteX44" fmla="*/ 5070004 w 22023033"/>
                <a:gd name="connsiteY44" fmla="*/ 22550075 h 23443998"/>
                <a:gd name="connsiteX45" fmla="*/ 5108102 w 22023033"/>
                <a:gd name="connsiteY45" fmla="*/ 23429305 h 23443998"/>
                <a:gd name="connsiteX46" fmla="*/ 4436957 w 22023033"/>
                <a:gd name="connsiteY46" fmla="*/ 22550075 h 23443998"/>
                <a:gd name="connsiteX47" fmla="*/ 4038373 w 22023033"/>
                <a:gd name="connsiteY47" fmla="*/ 20627490 h 23443998"/>
                <a:gd name="connsiteX48" fmla="*/ 3968035 w 22023033"/>
                <a:gd name="connsiteY48" fmla="*/ 20111675 h 23443998"/>
                <a:gd name="connsiteX49" fmla="*/ 3390673 w 22023033"/>
                <a:gd name="connsiteY49" fmla="*/ 19229512 h 23443998"/>
                <a:gd name="connsiteX50" fmla="*/ 2373696 w 22023033"/>
                <a:gd name="connsiteY50" fmla="*/ 19197275 h 23443998"/>
                <a:gd name="connsiteX51" fmla="*/ 1371373 w 22023033"/>
                <a:gd name="connsiteY51" fmla="*/ 19847905 h 23443998"/>
                <a:gd name="connsiteX52" fmla="*/ 498003 w 22023033"/>
                <a:gd name="connsiteY52" fmla="*/ 21119860 h 23443998"/>
                <a:gd name="connsiteX53" fmla="*/ 16707 w 22023033"/>
                <a:gd name="connsiteY53" fmla="*/ 20867811 h 23443998"/>
                <a:gd name="connsiteX0" fmla="*/ 16707 w 22023033"/>
                <a:gd name="connsiteY0" fmla="*/ 20867811 h 23443998"/>
                <a:gd name="connsiteX1" fmla="*/ 1081226 w 22023033"/>
                <a:gd name="connsiteY1" fmla="*/ 19068320 h 23443998"/>
                <a:gd name="connsiteX2" fmla="*/ 3056564 w 22023033"/>
                <a:gd name="connsiteY2" fmla="*/ 18086512 h 23443998"/>
                <a:gd name="connsiteX3" fmla="*/ 1599973 w 22023033"/>
                <a:gd name="connsiteY3" fmla="*/ 16383736 h 23443998"/>
                <a:gd name="connsiteX4" fmla="*/ 910606 w 22023033"/>
                <a:gd name="connsiteY4" fmla="*/ 15367649 h 23443998"/>
                <a:gd name="connsiteX5" fmla="*/ 3024326 w 22023033"/>
                <a:gd name="connsiteY5" fmla="*/ 16629920 h 23443998"/>
                <a:gd name="connsiteX6" fmla="*/ 4337311 w 22023033"/>
                <a:gd name="connsiteY6" fmla="*/ 17963419 h 23443998"/>
                <a:gd name="connsiteX7" fmla="*/ 5163787 w 22023033"/>
                <a:gd name="connsiteY7" fmla="*/ 16799906 h 23443998"/>
                <a:gd name="connsiteX8" fmla="*/ 5515481 w 22023033"/>
                <a:gd name="connsiteY8" fmla="*/ 16196167 h 23443998"/>
                <a:gd name="connsiteX9" fmla="*/ 5881826 w 22023033"/>
                <a:gd name="connsiteY9" fmla="*/ 15258321 h 23443998"/>
                <a:gd name="connsiteX10" fmla="*/ 6584560 w 22023033"/>
                <a:gd name="connsiteY10" fmla="*/ 14724919 h 23443998"/>
                <a:gd name="connsiteX11" fmla="*/ 6224726 w 22023033"/>
                <a:gd name="connsiteY11" fmla="*/ 15563121 h 23443998"/>
                <a:gd name="connsiteX12" fmla="*/ 6036904 w 22023033"/>
                <a:gd name="connsiteY12" fmla="*/ 16042748 h 23443998"/>
                <a:gd name="connsiteX13" fmla="*/ 5937512 w 22023033"/>
                <a:gd name="connsiteY13" fmla="*/ 16500967 h 23443998"/>
                <a:gd name="connsiteX14" fmla="*/ 5445142 w 22023033"/>
                <a:gd name="connsiteY14" fmla="*/ 17345029 h 23443998"/>
                <a:gd name="connsiteX15" fmla="*/ 5324981 w 22023033"/>
                <a:gd name="connsiteY15" fmla="*/ 18133404 h 23443998"/>
                <a:gd name="connsiteX16" fmla="*/ 6830402 w 22023033"/>
                <a:gd name="connsiteY16" fmla="*/ 17054755 h 23443998"/>
                <a:gd name="connsiteX17" fmla="*/ 9595901 w 22023033"/>
                <a:gd name="connsiteY17" fmla="*/ 13929715 h 23443998"/>
                <a:gd name="connsiteX18" fmla="*/ 11911944 w 22023033"/>
                <a:gd name="connsiteY18" fmla="*/ 10972455 h 23443998"/>
                <a:gd name="connsiteX19" fmla="*/ 16081254 w 22023033"/>
                <a:gd name="connsiteY19" fmla="*/ 5979627 h 23443998"/>
                <a:gd name="connsiteX20" fmla="*/ 20376290 w 22023033"/>
                <a:gd name="connsiteY20" fmla="*/ 1415944 h 23443998"/>
                <a:gd name="connsiteX21" fmla="*/ 20618536 w 22023033"/>
                <a:gd name="connsiteY21" fmla="*/ 63934 h 23443998"/>
                <a:gd name="connsiteX22" fmla="*/ 21837857 w 22023033"/>
                <a:gd name="connsiteY22" fmla="*/ 336062 h 23443998"/>
                <a:gd name="connsiteX23" fmla="*/ 21919192 w 22023033"/>
                <a:gd name="connsiteY23" fmla="*/ 1656334 h 23443998"/>
                <a:gd name="connsiteX24" fmla="*/ 20209061 w 22023033"/>
                <a:gd name="connsiteY24" fmla="*/ 2368894 h 23443998"/>
                <a:gd name="connsiteX25" fmla="*/ 13727622 w 22023033"/>
                <a:gd name="connsiteY25" fmla="*/ 9419012 h 23443998"/>
                <a:gd name="connsiteX26" fmla="*/ 11163640 w 22023033"/>
                <a:gd name="connsiteY26" fmla="*/ 12780516 h 23443998"/>
                <a:gd name="connsiteX27" fmla="*/ 6833549 w 22023033"/>
                <a:gd name="connsiteY27" fmla="*/ 17914420 h 23443998"/>
                <a:gd name="connsiteX28" fmla="*/ 6816105 w 22023033"/>
                <a:gd name="connsiteY28" fmla="*/ 18688977 h 23443998"/>
                <a:gd name="connsiteX29" fmla="*/ 7877681 w 22023033"/>
                <a:gd name="connsiteY29" fmla="*/ 18593535 h 23443998"/>
                <a:gd name="connsiteX30" fmla="*/ 9082226 w 22023033"/>
                <a:gd name="connsiteY30" fmla="*/ 17696721 h 23443998"/>
                <a:gd name="connsiteX31" fmla="*/ 9767376 w 22023033"/>
                <a:gd name="connsiteY31" fmla="*/ 16673881 h 23443998"/>
                <a:gd name="connsiteX32" fmla="*/ 9096880 w 22023033"/>
                <a:gd name="connsiteY32" fmla="*/ 18731281 h 23443998"/>
                <a:gd name="connsiteX33" fmla="*/ 7906989 w 22023033"/>
                <a:gd name="connsiteY33" fmla="*/ 19502075 h 23443998"/>
                <a:gd name="connsiteX34" fmla="*/ 6977934 w 22023033"/>
                <a:gd name="connsiteY34" fmla="*/ 19912381 h 23443998"/>
                <a:gd name="connsiteX35" fmla="*/ 7109819 w 22023033"/>
                <a:gd name="connsiteY35" fmla="*/ 20674383 h 23443998"/>
                <a:gd name="connsiteX36" fmla="*/ 7748726 w 22023033"/>
                <a:gd name="connsiteY36" fmla="*/ 21316219 h 23443998"/>
                <a:gd name="connsiteX37" fmla="*/ 9371722 w 22023033"/>
                <a:gd name="connsiteY37" fmla="*/ 22195450 h 23443998"/>
                <a:gd name="connsiteX38" fmla="*/ 7672527 w 22023033"/>
                <a:gd name="connsiteY38" fmla="*/ 22010813 h 23443998"/>
                <a:gd name="connsiteX39" fmla="*/ 6336096 w 22023033"/>
                <a:gd name="connsiteY39" fmla="*/ 20768167 h 23443998"/>
                <a:gd name="connsiteX40" fmla="*/ 5562373 w 22023033"/>
                <a:gd name="connsiteY40" fmla="*/ 20228906 h 23443998"/>
                <a:gd name="connsiteX41" fmla="*/ 4876572 w 22023033"/>
                <a:gd name="connsiteY41" fmla="*/ 20299242 h 23443998"/>
                <a:gd name="connsiteX42" fmla="*/ 4741758 w 22023033"/>
                <a:gd name="connsiteY42" fmla="*/ 20627490 h 23443998"/>
                <a:gd name="connsiteX43" fmla="*/ 4929327 w 22023033"/>
                <a:gd name="connsiteY43" fmla="*/ 21190197 h 23443998"/>
                <a:gd name="connsiteX44" fmla="*/ 5070004 w 22023033"/>
                <a:gd name="connsiteY44" fmla="*/ 22550075 h 23443998"/>
                <a:gd name="connsiteX45" fmla="*/ 5108102 w 22023033"/>
                <a:gd name="connsiteY45" fmla="*/ 23429305 h 23443998"/>
                <a:gd name="connsiteX46" fmla="*/ 4436957 w 22023033"/>
                <a:gd name="connsiteY46" fmla="*/ 22550075 h 23443998"/>
                <a:gd name="connsiteX47" fmla="*/ 4038373 w 22023033"/>
                <a:gd name="connsiteY47" fmla="*/ 20627490 h 23443998"/>
                <a:gd name="connsiteX48" fmla="*/ 3968035 w 22023033"/>
                <a:gd name="connsiteY48" fmla="*/ 20111675 h 23443998"/>
                <a:gd name="connsiteX49" fmla="*/ 3390673 w 22023033"/>
                <a:gd name="connsiteY49" fmla="*/ 19229512 h 23443998"/>
                <a:gd name="connsiteX50" fmla="*/ 2373696 w 22023033"/>
                <a:gd name="connsiteY50" fmla="*/ 19197275 h 23443998"/>
                <a:gd name="connsiteX51" fmla="*/ 1371373 w 22023033"/>
                <a:gd name="connsiteY51" fmla="*/ 19847905 h 23443998"/>
                <a:gd name="connsiteX52" fmla="*/ 498003 w 22023033"/>
                <a:gd name="connsiteY52" fmla="*/ 21119860 h 23443998"/>
                <a:gd name="connsiteX53" fmla="*/ 16707 w 22023033"/>
                <a:gd name="connsiteY53" fmla="*/ 20867811 h 23443998"/>
                <a:gd name="connsiteX0" fmla="*/ 16707 w 22023033"/>
                <a:gd name="connsiteY0" fmla="*/ 20922184 h 23498371"/>
                <a:gd name="connsiteX1" fmla="*/ 1081226 w 22023033"/>
                <a:gd name="connsiteY1" fmla="*/ 19122693 h 23498371"/>
                <a:gd name="connsiteX2" fmla="*/ 3056564 w 22023033"/>
                <a:gd name="connsiteY2" fmla="*/ 18140885 h 23498371"/>
                <a:gd name="connsiteX3" fmla="*/ 1599973 w 22023033"/>
                <a:gd name="connsiteY3" fmla="*/ 16438109 h 23498371"/>
                <a:gd name="connsiteX4" fmla="*/ 910606 w 22023033"/>
                <a:gd name="connsiteY4" fmla="*/ 15422022 h 23498371"/>
                <a:gd name="connsiteX5" fmla="*/ 3024326 w 22023033"/>
                <a:gd name="connsiteY5" fmla="*/ 16684293 h 23498371"/>
                <a:gd name="connsiteX6" fmla="*/ 4337311 w 22023033"/>
                <a:gd name="connsiteY6" fmla="*/ 18017792 h 23498371"/>
                <a:gd name="connsiteX7" fmla="*/ 5163787 w 22023033"/>
                <a:gd name="connsiteY7" fmla="*/ 16854279 h 23498371"/>
                <a:gd name="connsiteX8" fmla="*/ 5515481 w 22023033"/>
                <a:gd name="connsiteY8" fmla="*/ 16250540 h 23498371"/>
                <a:gd name="connsiteX9" fmla="*/ 5881826 w 22023033"/>
                <a:gd name="connsiteY9" fmla="*/ 15312694 h 23498371"/>
                <a:gd name="connsiteX10" fmla="*/ 6584560 w 22023033"/>
                <a:gd name="connsiteY10" fmla="*/ 14779292 h 23498371"/>
                <a:gd name="connsiteX11" fmla="*/ 6224726 w 22023033"/>
                <a:gd name="connsiteY11" fmla="*/ 15617494 h 23498371"/>
                <a:gd name="connsiteX12" fmla="*/ 6036904 w 22023033"/>
                <a:gd name="connsiteY12" fmla="*/ 16097121 h 23498371"/>
                <a:gd name="connsiteX13" fmla="*/ 5937512 w 22023033"/>
                <a:gd name="connsiteY13" fmla="*/ 16555340 h 23498371"/>
                <a:gd name="connsiteX14" fmla="*/ 5445142 w 22023033"/>
                <a:gd name="connsiteY14" fmla="*/ 17399402 h 23498371"/>
                <a:gd name="connsiteX15" fmla="*/ 5324981 w 22023033"/>
                <a:gd name="connsiteY15" fmla="*/ 18187777 h 23498371"/>
                <a:gd name="connsiteX16" fmla="*/ 6830402 w 22023033"/>
                <a:gd name="connsiteY16" fmla="*/ 17109128 h 23498371"/>
                <a:gd name="connsiteX17" fmla="*/ 9595901 w 22023033"/>
                <a:gd name="connsiteY17" fmla="*/ 13984088 h 23498371"/>
                <a:gd name="connsiteX18" fmla="*/ 11911944 w 22023033"/>
                <a:gd name="connsiteY18" fmla="*/ 11026828 h 23498371"/>
                <a:gd name="connsiteX19" fmla="*/ 16081254 w 22023033"/>
                <a:gd name="connsiteY19" fmla="*/ 6034000 h 23498371"/>
                <a:gd name="connsiteX20" fmla="*/ 20376290 w 22023033"/>
                <a:gd name="connsiteY20" fmla="*/ 1470317 h 23498371"/>
                <a:gd name="connsiteX21" fmla="*/ 20618536 w 22023033"/>
                <a:gd name="connsiteY21" fmla="*/ 118307 h 23498371"/>
                <a:gd name="connsiteX22" fmla="*/ 21837857 w 22023033"/>
                <a:gd name="connsiteY22" fmla="*/ 390435 h 23498371"/>
                <a:gd name="connsiteX23" fmla="*/ 21919192 w 22023033"/>
                <a:gd name="connsiteY23" fmla="*/ 1710707 h 23498371"/>
                <a:gd name="connsiteX24" fmla="*/ 20209061 w 22023033"/>
                <a:gd name="connsiteY24" fmla="*/ 2423267 h 23498371"/>
                <a:gd name="connsiteX25" fmla="*/ 13727622 w 22023033"/>
                <a:gd name="connsiteY25" fmla="*/ 9473385 h 23498371"/>
                <a:gd name="connsiteX26" fmla="*/ 11163640 w 22023033"/>
                <a:gd name="connsiteY26" fmla="*/ 12834889 h 23498371"/>
                <a:gd name="connsiteX27" fmla="*/ 6833549 w 22023033"/>
                <a:gd name="connsiteY27" fmla="*/ 17968793 h 23498371"/>
                <a:gd name="connsiteX28" fmla="*/ 6816105 w 22023033"/>
                <a:gd name="connsiteY28" fmla="*/ 18743350 h 23498371"/>
                <a:gd name="connsiteX29" fmla="*/ 7877681 w 22023033"/>
                <a:gd name="connsiteY29" fmla="*/ 18647908 h 23498371"/>
                <a:gd name="connsiteX30" fmla="*/ 9082226 w 22023033"/>
                <a:gd name="connsiteY30" fmla="*/ 17751094 h 23498371"/>
                <a:gd name="connsiteX31" fmla="*/ 9767376 w 22023033"/>
                <a:gd name="connsiteY31" fmla="*/ 16728254 h 23498371"/>
                <a:gd name="connsiteX32" fmla="*/ 9096880 w 22023033"/>
                <a:gd name="connsiteY32" fmla="*/ 18785654 h 23498371"/>
                <a:gd name="connsiteX33" fmla="*/ 7906989 w 22023033"/>
                <a:gd name="connsiteY33" fmla="*/ 19556448 h 23498371"/>
                <a:gd name="connsiteX34" fmla="*/ 6977934 w 22023033"/>
                <a:gd name="connsiteY34" fmla="*/ 19966754 h 23498371"/>
                <a:gd name="connsiteX35" fmla="*/ 7109819 w 22023033"/>
                <a:gd name="connsiteY35" fmla="*/ 20728756 h 23498371"/>
                <a:gd name="connsiteX36" fmla="*/ 7748726 w 22023033"/>
                <a:gd name="connsiteY36" fmla="*/ 21370592 h 23498371"/>
                <a:gd name="connsiteX37" fmla="*/ 9371722 w 22023033"/>
                <a:gd name="connsiteY37" fmla="*/ 22249823 h 23498371"/>
                <a:gd name="connsiteX38" fmla="*/ 7672527 w 22023033"/>
                <a:gd name="connsiteY38" fmla="*/ 22065186 h 23498371"/>
                <a:gd name="connsiteX39" fmla="*/ 6336096 w 22023033"/>
                <a:gd name="connsiteY39" fmla="*/ 20822540 h 23498371"/>
                <a:gd name="connsiteX40" fmla="*/ 5562373 w 22023033"/>
                <a:gd name="connsiteY40" fmla="*/ 20283279 h 23498371"/>
                <a:gd name="connsiteX41" fmla="*/ 4876572 w 22023033"/>
                <a:gd name="connsiteY41" fmla="*/ 20353615 h 23498371"/>
                <a:gd name="connsiteX42" fmla="*/ 4741758 w 22023033"/>
                <a:gd name="connsiteY42" fmla="*/ 20681863 h 23498371"/>
                <a:gd name="connsiteX43" fmla="*/ 4929327 w 22023033"/>
                <a:gd name="connsiteY43" fmla="*/ 21244570 h 23498371"/>
                <a:gd name="connsiteX44" fmla="*/ 5070004 w 22023033"/>
                <a:gd name="connsiteY44" fmla="*/ 22604448 h 23498371"/>
                <a:gd name="connsiteX45" fmla="*/ 5108102 w 22023033"/>
                <a:gd name="connsiteY45" fmla="*/ 23483678 h 23498371"/>
                <a:gd name="connsiteX46" fmla="*/ 4436957 w 22023033"/>
                <a:gd name="connsiteY46" fmla="*/ 22604448 h 23498371"/>
                <a:gd name="connsiteX47" fmla="*/ 4038373 w 22023033"/>
                <a:gd name="connsiteY47" fmla="*/ 20681863 h 23498371"/>
                <a:gd name="connsiteX48" fmla="*/ 3968035 w 22023033"/>
                <a:gd name="connsiteY48" fmla="*/ 20166048 h 23498371"/>
                <a:gd name="connsiteX49" fmla="*/ 3390673 w 22023033"/>
                <a:gd name="connsiteY49" fmla="*/ 19283885 h 23498371"/>
                <a:gd name="connsiteX50" fmla="*/ 2373696 w 22023033"/>
                <a:gd name="connsiteY50" fmla="*/ 19251648 h 23498371"/>
                <a:gd name="connsiteX51" fmla="*/ 1371373 w 22023033"/>
                <a:gd name="connsiteY51" fmla="*/ 19902278 h 23498371"/>
                <a:gd name="connsiteX52" fmla="*/ 498003 w 22023033"/>
                <a:gd name="connsiteY52" fmla="*/ 21174233 h 23498371"/>
                <a:gd name="connsiteX53" fmla="*/ 16707 w 22023033"/>
                <a:gd name="connsiteY53" fmla="*/ 20922184 h 23498371"/>
                <a:gd name="connsiteX0" fmla="*/ 16707 w 22200670"/>
                <a:gd name="connsiteY0" fmla="*/ 20922184 h 23498371"/>
                <a:gd name="connsiteX1" fmla="*/ 1081226 w 22200670"/>
                <a:gd name="connsiteY1" fmla="*/ 19122693 h 23498371"/>
                <a:gd name="connsiteX2" fmla="*/ 3056564 w 22200670"/>
                <a:gd name="connsiteY2" fmla="*/ 18140885 h 23498371"/>
                <a:gd name="connsiteX3" fmla="*/ 1599973 w 22200670"/>
                <a:gd name="connsiteY3" fmla="*/ 16438109 h 23498371"/>
                <a:gd name="connsiteX4" fmla="*/ 910606 w 22200670"/>
                <a:gd name="connsiteY4" fmla="*/ 15422022 h 23498371"/>
                <a:gd name="connsiteX5" fmla="*/ 3024326 w 22200670"/>
                <a:gd name="connsiteY5" fmla="*/ 16684293 h 23498371"/>
                <a:gd name="connsiteX6" fmla="*/ 4337311 w 22200670"/>
                <a:gd name="connsiteY6" fmla="*/ 18017792 h 23498371"/>
                <a:gd name="connsiteX7" fmla="*/ 5163787 w 22200670"/>
                <a:gd name="connsiteY7" fmla="*/ 16854279 h 23498371"/>
                <a:gd name="connsiteX8" fmla="*/ 5515481 w 22200670"/>
                <a:gd name="connsiteY8" fmla="*/ 16250540 h 23498371"/>
                <a:gd name="connsiteX9" fmla="*/ 5881826 w 22200670"/>
                <a:gd name="connsiteY9" fmla="*/ 15312694 h 23498371"/>
                <a:gd name="connsiteX10" fmla="*/ 6584560 w 22200670"/>
                <a:gd name="connsiteY10" fmla="*/ 14779292 h 23498371"/>
                <a:gd name="connsiteX11" fmla="*/ 6224726 w 22200670"/>
                <a:gd name="connsiteY11" fmla="*/ 15617494 h 23498371"/>
                <a:gd name="connsiteX12" fmla="*/ 6036904 w 22200670"/>
                <a:gd name="connsiteY12" fmla="*/ 16097121 h 23498371"/>
                <a:gd name="connsiteX13" fmla="*/ 5937512 w 22200670"/>
                <a:gd name="connsiteY13" fmla="*/ 16555340 h 23498371"/>
                <a:gd name="connsiteX14" fmla="*/ 5445142 w 22200670"/>
                <a:gd name="connsiteY14" fmla="*/ 17399402 h 23498371"/>
                <a:gd name="connsiteX15" fmla="*/ 5324981 w 22200670"/>
                <a:gd name="connsiteY15" fmla="*/ 18187777 h 23498371"/>
                <a:gd name="connsiteX16" fmla="*/ 6830402 w 22200670"/>
                <a:gd name="connsiteY16" fmla="*/ 17109128 h 23498371"/>
                <a:gd name="connsiteX17" fmla="*/ 9595901 w 22200670"/>
                <a:gd name="connsiteY17" fmla="*/ 13984088 h 23498371"/>
                <a:gd name="connsiteX18" fmla="*/ 11911944 w 22200670"/>
                <a:gd name="connsiteY18" fmla="*/ 11026828 h 23498371"/>
                <a:gd name="connsiteX19" fmla="*/ 16081254 w 22200670"/>
                <a:gd name="connsiteY19" fmla="*/ 6034000 h 23498371"/>
                <a:gd name="connsiteX20" fmla="*/ 20376290 w 22200670"/>
                <a:gd name="connsiteY20" fmla="*/ 1470317 h 23498371"/>
                <a:gd name="connsiteX21" fmla="*/ 20618536 w 22200670"/>
                <a:gd name="connsiteY21" fmla="*/ 118307 h 23498371"/>
                <a:gd name="connsiteX22" fmla="*/ 21837857 w 22200670"/>
                <a:gd name="connsiteY22" fmla="*/ 390435 h 23498371"/>
                <a:gd name="connsiteX23" fmla="*/ 21919192 w 22200670"/>
                <a:gd name="connsiteY23" fmla="*/ 1710707 h 23498371"/>
                <a:gd name="connsiteX24" fmla="*/ 20209061 w 22200670"/>
                <a:gd name="connsiteY24" fmla="*/ 2423267 h 23498371"/>
                <a:gd name="connsiteX25" fmla="*/ 13727622 w 22200670"/>
                <a:gd name="connsiteY25" fmla="*/ 9473385 h 23498371"/>
                <a:gd name="connsiteX26" fmla="*/ 11163640 w 22200670"/>
                <a:gd name="connsiteY26" fmla="*/ 12834889 h 23498371"/>
                <a:gd name="connsiteX27" fmla="*/ 6833549 w 22200670"/>
                <a:gd name="connsiteY27" fmla="*/ 17968793 h 23498371"/>
                <a:gd name="connsiteX28" fmla="*/ 6816105 w 22200670"/>
                <a:gd name="connsiteY28" fmla="*/ 18743350 h 23498371"/>
                <a:gd name="connsiteX29" fmla="*/ 7877681 w 22200670"/>
                <a:gd name="connsiteY29" fmla="*/ 18647908 h 23498371"/>
                <a:gd name="connsiteX30" fmla="*/ 9082226 w 22200670"/>
                <a:gd name="connsiteY30" fmla="*/ 17751094 h 23498371"/>
                <a:gd name="connsiteX31" fmla="*/ 9767376 w 22200670"/>
                <a:gd name="connsiteY31" fmla="*/ 16728254 h 23498371"/>
                <a:gd name="connsiteX32" fmla="*/ 9096880 w 22200670"/>
                <a:gd name="connsiteY32" fmla="*/ 18785654 h 23498371"/>
                <a:gd name="connsiteX33" fmla="*/ 7906989 w 22200670"/>
                <a:gd name="connsiteY33" fmla="*/ 19556448 h 23498371"/>
                <a:gd name="connsiteX34" fmla="*/ 6977934 w 22200670"/>
                <a:gd name="connsiteY34" fmla="*/ 19966754 h 23498371"/>
                <a:gd name="connsiteX35" fmla="*/ 7109819 w 22200670"/>
                <a:gd name="connsiteY35" fmla="*/ 20728756 h 23498371"/>
                <a:gd name="connsiteX36" fmla="*/ 7748726 w 22200670"/>
                <a:gd name="connsiteY36" fmla="*/ 21370592 h 23498371"/>
                <a:gd name="connsiteX37" fmla="*/ 9371722 w 22200670"/>
                <a:gd name="connsiteY37" fmla="*/ 22249823 h 23498371"/>
                <a:gd name="connsiteX38" fmla="*/ 7672527 w 22200670"/>
                <a:gd name="connsiteY38" fmla="*/ 22065186 h 23498371"/>
                <a:gd name="connsiteX39" fmla="*/ 6336096 w 22200670"/>
                <a:gd name="connsiteY39" fmla="*/ 20822540 h 23498371"/>
                <a:gd name="connsiteX40" fmla="*/ 5562373 w 22200670"/>
                <a:gd name="connsiteY40" fmla="*/ 20283279 h 23498371"/>
                <a:gd name="connsiteX41" fmla="*/ 4876572 w 22200670"/>
                <a:gd name="connsiteY41" fmla="*/ 20353615 h 23498371"/>
                <a:gd name="connsiteX42" fmla="*/ 4741758 w 22200670"/>
                <a:gd name="connsiteY42" fmla="*/ 20681863 h 23498371"/>
                <a:gd name="connsiteX43" fmla="*/ 4929327 w 22200670"/>
                <a:gd name="connsiteY43" fmla="*/ 21244570 h 23498371"/>
                <a:gd name="connsiteX44" fmla="*/ 5070004 w 22200670"/>
                <a:gd name="connsiteY44" fmla="*/ 22604448 h 23498371"/>
                <a:gd name="connsiteX45" fmla="*/ 5108102 w 22200670"/>
                <a:gd name="connsiteY45" fmla="*/ 23483678 h 23498371"/>
                <a:gd name="connsiteX46" fmla="*/ 4436957 w 22200670"/>
                <a:gd name="connsiteY46" fmla="*/ 22604448 h 23498371"/>
                <a:gd name="connsiteX47" fmla="*/ 4038373 w 22200670"/>
                <a:gd name="connsiteY47" fmla="*/ 20681863 h 23498371"/>
                <a:gd name="connsiteX48" fmla="*/ 3968035 w 22200670"/>
                <a:gd name="connsiteY48" fmla="*/ 20166048 h 23498371"/>
                <a:gd name="connsiteX49" fmla="*/ 3390673 w 22200670"/>
                <a:gd name="connsiteY49" fmla="*/ 19283885 h 23498371"/>
                <a:gd name="connsiteX50" fmla="*/ 2373696 w 22200670"/>
                <a:gd name="connsiteY50" fmla="*/ 19251648 h 23498371"/>
                <a:gd name="connsiteX51" fmla="*/ 1371373 w 22200670"/>
                <a:gd name="connsiteY51" fmla="*/ 19902278 h 23498371"/>
                <a:gd name="connsiteX52" fmla="*/ 498003 w 22200670"/>
                <a:gd name="connsiteY52" fmla="*/ 21174233 h 23498371"/>
                <a:gd name="connsiteX53" fmla="*/ 16707 w 22200670"/>
                <a:gd name="connsiteY53" fmla="*/ 20922184 h 23498371"/>
                <a:gd name="connsiteX0" fmla="*/ 16707 w 22449363"/>
                <a:gd name="connsiteY0" fmla="*/ 20922184 h 23498371"/>
                <a:gd name="connsiteX1" fmla="*/ 1081226 w 22449363"/>
                <a:gd name="connsiteY1" fmla="*/ 19122693 h 23498371"/>
                <a:gd name="connsiteX2" fmla="*/ 3056564 w 22449363"/>
                <a:gd name="connsiteY2" fmla="*/ 18140885 h 23498371"/>
                <a:gd name="connsiteX3" fmla="*/ 1599973 w 22449363"/>
                <a:gd name="connsiteY3" fmla="*/ 16438109 h 23498371"/>
                <a:gd name="connsiteX4" fmla="*/ 910606 w 22449363"/>
                <a:gd name="connsiteY4" fmla="*/ 15422022 h 23498371"/>
                <a:gd name="connsiteX5" fmla="*/ 3024326 w 22449363"/>
                <a:gd name="connsiteY5" fmla="*/ 16684293 h 23498371"/>
                <a:gd name="connsiteX6" fmla="*/ 4337311 w 22449363"/>
                <a:gd name="connsiteY6" fmla="*/ 18017792 h 23498371"/>
                <a:gd name="connsiteX7" fmla="*/ 5163787 w 22449363"/>
                <a:gd name="connsiteY7" fmla="*/ 16854279 h 23498371"/>
                <a:gd name="connsiteX8" fmla="*/ 5515481 w 22449363"/>
                <a:gd name="connsiteY8" fmla="*/ 16250540 h 23498371"/>
                <a:gd name="connsiteX9" fmla="*/ 5881826 w 22449363"/>
                <a:gd name="connsiteY9" fmla="*/ 15312694 h 23498371"/>
                <a:gd name="connsiteX10" fmla="*/ 6584560 w 22449363"/>
                <a:gd name="connsiteY10" fmla="*/ 14779292 h 23498371"/>
                <a:gd name="connsiteX11" fmla="*/ 6224726 w 22449363"/>
                <a:gd name="connsiteY11" fmla="*/ 15617494 h 23498371"/>
                <a:gd name="connsiteX12" fmla="*/ 6036904 w 22449363"/>
                <a:gd name="connsiteY12" fmla="*/ 16097121 h 23498371"/>
                <a:gd name="connsiteX13" fmla="*/ 5937512 w 22449363"/>
                <a:gd name="connsiteY13" fmla="*/ 16555340 h 23498371"/>
                <a:gd name="connsiteX14" fmla="*/ 5445142 w 22449363"/>
                <a:gd name="connsiteY14" fmla="*/ 17399402 h 23498371"/>
                <a:gd name="connsiteX15" fmla="*/ 5324981 w 22449363"/>
                <a:gd name="connsiteY15" fmla="*/ 18187777 h 23498371"/>
                <a:gd name="connsiteX16" fmla="*/ 6830402 w 22449363"/>
                <a:gd name="connsiteY16" fmla="*/ 17109128 h 23498371"/>
                <a:gd name="connsiteX17" fmla="*/ 9595901 w 22449363"/>
                <a:gd name="connsiteY17" fmla="*/ 13984088 h 23498371"/>
                <a:gd name="connsiteX18" fmla="*/ 11911944 w 22449363"/>
                <a:gd name="connsiteY18" fmla="*/ 11026828 h 23498371"/>
                <a:gd name="connsiteX19" fmla="*/ 16081254 w 22449363"/>
                <a:gd name="connsiteY19" fmla="*/ 6034000 h 23498371"/>
                <a:gd name="connsiteX20" fmla="*/ 20376290 w 22449363"/>
                <a:gd name="connsiteY20" fmla="*/ 1470317 h 23498371"/>
                <a:gd name="connsiteX21" fmla="*/ 20618536 w 22449363"/>
                <a:gd name="connsiteY21" fmla="*/ 118307 h 23498371"/>
                <a:gd name="connsiteX22" fmla="*/ 21837857 w 22449363"/>
                <a:gd name="connsiteY22" fmla="*/ 390435 h 23498371"/>
                <a:gd name="connsiteX23" fmla="*/ 22448763 w 22449363"/>
                <a:gd name="connsiteY23" fmla="*/ 1320080 h 23498371"/>
                <a:gd name="connsiteX24" fmla="*/ 21919192 w 22449363"/>
                <a:gd name="connsiteY24" fmla="*/ 1710707 h 23498371"/>
                <a:gd name="connsiteX25" fmla="*/ 20209061 w 22449363"/>
                <a:gd name="connsiteY25" fmla="*/ 2423267 h 23498371"/>
                <a:gd name="connsiteX26" fmla="*/ 13727622 w 22449363"/>
                <a:gd name="connsiteY26" fmla="*/ 9473385 h 23498371"/>
                <a:gd name="connsiteX27" fmla="*/ 11163640 w 22449363"/>
                <a:gd name="connsiteY27" fmla="*/ 12834889 h 23498371"/>
                <a:gd name="connsiteX28" fmla="*/ 6833549 w 22449363"/>
                <a:gd name="connsiteY28" fmla="*/ 17968793 h 23498371"/>
                <a:gd name="connsiteX29" fmla="*/ 6816105 w 22449363"/>
                <a:gd name="connsiteY29" fmla="*/ 18743350 h 23498371"/>
                <a:gd name="connsiteX30" fmla="*/ 7877681 w 22449363"/>
                <a:gd name="connsiteY30" fmla="*/ 18647908 h 23498371"/>
                <a:gd name="connsiteX31" fmla="*/ 9082226 w 22449363"/>
                <a:gd name="connsiteY31" fmla="*/ 17751094 h 23498371"/>
                <a:gd name="connsiteX32" fmla="*/ 9767376 w 22449363"/>
                <a:gd name="connsiteY32" fmla="*/ 16728254 h 23498371"/>
                <a:gd name="connsiteX33" fmla="*/ 9096880 w 22449363"/>
                <a:gd name="connsiteY33" fmla="*/ 18785654 h 23498371"/>
                <a:gd name="connsiteX34" fmla="*/ 7906989 w 22449363"/>
                <a:gd name="connsiteY34" fmla="*/ 19556448 h 23498371"/>
                <a:gd name="connsiteX35" fmla="*/ 6977934 w 22449363"/>
                <a:gd name="connsiteY35" fmla="*/ 19966754 h 23498371"/>
                <a:gd name="connsiteX36" fmla="*/ 7109819 w 22449363"/>
                <a:gd name="connsiteY36" fmla="*/ 20728756 h 23498371"/>
                <a:gd name="connsiteX37" fmla="*/ 7748726 w 22449363"/>
                <a:gd name="connsiteY37" fmla="*/ 21370592 h 23498371"/>
                <a:gd name="connsiteX38" fmla="*/ 9371722 w 22449363"/>
                <a:gd name="connsiteY38" fmla="*/ 22249823 h 23498371"/>
                <a:gd name="connsiteX39" fmla="*/ 7672527 w 22449363"/>
                <a:gd name="connsiteY39" fmla="*/ 22065186 h 23498371"/>
                <a:gd name="connsiteX40" fmla="*/ 6336096 w 22449363"/>
                <a:gd name="connsiteY40" fmla="*/ 20822540 h 23498371"/>
                <a:gd name="connsiteX41" fmla="*/ 5562373 w 22449363"/>
                <a:gd name="connsiteY41" fmla="*/ 20283279 h 23498371"/>
                <a:gd name="connsiteX42" fmla="*/ 4876572 w 22449363"/>
                <a:gd name="connsiteY42" fmla="*/ 20353615 h 23498371"/>
                <a:gd name="connsiteX43" fmla="*/ 4741758 w 22449363"/>
                <a:gd name="connsiteY43" fmla="*/ 20681863 h 23498371"/>
                <a:gd name="connsiteX44" fmla="*/ 4929327 w 22449363"/>
                <a:gd name="connsiteY44" fmla="*/ 21244570 h 23498371"/>
                <a:gd name="connsiteX45" fmla="*/ 5070004 w 22449363"/>
                <a:gd name="connsiteY45" fmla="*/ 22604448 h 23498371"/>
                <a:gd name="connsiteX46" fmla="*/ 5108102 w 22449363"/>
                <a:gd name="connsiteY46" fmla="*/ 23483678 h 23498371"/>
                <a:gd name="connsiteX47" fmla="*/ 4436957 w 22449363"/>
                <a:gd name="connsiteY47" fmla="*/ 22604448 h 23498371"/>
                <a:gd name="connsiteX48" fmla="*/ 4038373 w 22449363"/>
                <a:gd name="connsiteY48" fmla="*/ 20681863 h 23498371"/>
                <a:gd name="connsiteX49" fmla="*/ 3968035 w 22449363"/>
                <a:gd name="connsiteY49" fmla="*/ 20166048 h 23498371"/>
                <a:gd name="connsiteX50" fmla="*/ 3390673 w 22449363"/>
                <a:gd name="connsiteY50" fmla="*/ 19283885 h 23498371"/>
                <a:gd name="connsiteX51" fmla="*/ 2373696 w 22449363"/>
                <a:gd name="connsiteY51" fmla="*/ 19251648 h 23498371"/>
                <a:gd name="connsiteX52" fmla="*/ 1371373 w 22449363"/>
                <a:gd name="connsiteY52" fmla="*/ 19902278 h 23498371"/>
                <a:gd name="connsiteX53" fmla="*/ 498003 w 22449363"/>
                <a:gd name="connsiteY53" fmla="*/ 21174233 h 23498371"/>
                <a:gd name="connsiteX54" fmla="*/ 16707 w 22449363"/>
                <a:gd name="connsiteY54" fmla="*/ 20922184 h 23498371"/>
                <a:gd name="connsiteX0" fmla="*/ 16707 w 22449048"/>
                <a:gd name="connsiteY0" fmla="*/ 20922184 h 23498371"/>
                <a:gd name="connsiteX1" fmla="*/ 1081226 w 22449048"/>
                <a:gd name="connsiteY1" fmla="*/ 19122693 h 23498371"/>
                <a:gd name="connsiteX2" fmla="*/ 3056564 w 22449048"/>
                <a:gd name="connsiteY2" fmla="*/ 18140885 h 23498371"/>
                <a:gd name="connsiteX3" fmla="*/ 1599973 w 22449048"/>
                <a:gd name="connsiteY3" fmla="*/ 16438109 h 23498371"/>
                <a:gd name="connsiteX4" fmla="*/ 910606 w 22449048"/>
                <a:gd name="connsiteY4" fmla="*/ 15422022 h 23498371"/>
                <a:gd name="connsiteX5" fmla="*/ 3024326 w 22449048"/>
                <a:gd name="connsiteY5" fmla="*/ 16684293 h 23498371"/>
                <a:gd name="connsiteX6" fmla="*/ 4337311 w 22449048"/>
                <a:gd name="connsiteY6" fmla="*/ 18017792 h 23498371"/>
                <a:gd name="connsiteX7" fmla="*/ 5163787 w 22449048"/>
                <a:gd name="connsiteY7" fmla="*/ 16854279 h 23498371"/>
                <a:gd name="connsiteX8" fmla="*/ 5515481 w 22449048"/>
                <a:gd name="connsiteY8" fmla="*/ 16250540 h 23498371"/>
                <a:gd name="connsiteX9" fmla="*/ 5881826 w 22449048"/>
                <a:gd name="connsiteY9" fmla="*/ 15312694 h 23498371"/>
                <a:gd name="connsiteX10" fmla="*/ 6584560 w 22449048"/>
                <a:gd name="connsiteY10" fmla="*/ 14779292 h 23498371"/>
                <a:gd name="connsiteX11" fmla="*/ 6224726 w 22449048"/>
                <a:gd name="connsiteY11" fmla="*/ 15617494 h 23498371"/>
                <a:gd name="connsiteX12" fmla="*/ 6036904 w 22449048"/>
                <a:gd name="connsiteY12" fmla="*/ 16097121 h 23498371"/>
                <a:gd name="connsiteX13" fmla="*/ 5937512 w 22449048"/>
                <a:gd name="connsiteY13" fmla="*/ 16555340 h 23498371"/>
                <a:gd name="connsiteX14" fmla="*/ 5445142 w 22449048"/>
                <a:gd name="connsiteY14" fmla="*/ 17399402 h 23498371"/>
                <a:gd name="connsiteX15" fmla="*/ 5324981 w 22449048"/>
                <a:gd name="connsiteY15" fmla="*/ 18187777 h 23498371"/>
                <a:gd name="connsiteX16" fmla="*/ 6830402 w 22449048"/>
                <a:gd name="connsiteY16" fmla="*/ 17109128 h 23498371"/>
                <a:gd name="connsiteX17" fmla="*/ 9595901 w 22449048"/>
                <a:gd name="connsiteY17" fmla="*/ 13984088 h 23498371"/>
                <a:gd name="connsiteX18" fmla="*/ 11911944 w 22449048"/>
                <a:gd name="connsiteY18" fmla="*/ 11026828 h 23498371"/>
                <a:gd name="connsiteX19" fmla="*/ 16081254 w 22449048"/>
                <a:gd name="connsiteY19" fmla="*/ 6034000 h 23498371"/>
                <a:gd name="connsiteX20" fmla="*/ 20376290 w 22449048"/>
                <a:gd name="connsiteY20" fmla="*/ 1470317 h 23498371"/>
                <a:gd name="connsiteX21" fmla="*/ 20618536 w 22449048"/>
                <a:gd name="connsiteY21" fmla="*/ 118307 h 23498371"/>
                <a:gd name="connsiteX22" fmla="*/ 21837857 w 22449048"/>
                <a:gd name="connsiteY22" fmla="*/ 390435 h 23498371"/>
                <a:gd name="connsiteX23" fmla="*/ 22448763 w 22449048"/>
                <a:gd name="connsiteY23" fmla="*/ 1320080 h 23498371"/>
                <a:gd name="connsiteX24" fmla="*/ 21666170 w 22449048"/>
                <a:gd name="connsiteY24" fmla="*/ 1938734 h 23498371"/>
                <a:gd name="connsiteX25" fmla="*/ 20209061 w 22449048"/>
                <a:gd name="connsiteY25" fmla="*/ 2423267 h 23498371"/>
                <a:gd name="connsiteX26" fmla="*/ 13727622 w 22449048"/>
                <a:gd name="connsiteY26" fmla="*/ 9473385 h 23498371"/>
                <a:gd name="connsiteX27" fmla="*/ 11163640 w 22449048"/>
                <a:gd name="connsiteY27" fmla="*/ 12834889 h 23498371"/>
                <a:gd name="connsiteX28" fmla="*/ 6833549 w 22449048"/>
                <a:gd name="connsiteY28" fmla="*/ 17968793 h 23498371"/>
                <a:gd name="connsiteX29" fmla="*/ 6816105 w 22449048"/>
                <a:gd name="connsiteY29" fmla="*/ 18743350 h 23498371"/>
                <a:gd name="connsiteX30" fmla="*/ 7877681 w 22449048"/>
                <a:gd name="connsiteY30" fmla="*/ 18647908 h 23498371"/>
                <a:gd name="connsiteX31" fmla="*/ 9082226 w 22449048"/>
                <a:gd name="connsiteY31" fmla="*/ 17751094 h 23498371"/>
                <a:gd name="connsiteX32" fmla="*/ 9767376 w 22449048"/>
                <a:gd name="connsiteY32" fmla="*/ 16728254 h 23498371"/>
                <a:gd name="connsiteX33" fmla="*/ 9096880 w 22449048"/>
                <a:gd name="connsiteY33" fmla="*/ 18785654 h 23498371"/>
                <a:gd name="connsiteX34" fmla="*/ 7906989 w 22449048"/>
                <a:gd name="connsiteY34" fmla="*/ 19556448 h 23498371"/>
                <a:gd name="connsiteX35" fmla="*/ 6977934 w 22449048"/>
                <a:gd name="connsiteY35" fmla="*/ 19966754 h 23498371"/>
                <a:gd name="connsiteX36" fmla="*/ 7109819 w 22449048"/>
                <a:gd name="connsiteY36" fmla="*/ 20728756 h 23498371"/>
                <a:gd name="connsiteX37" fmla="*/ 7748726 w 22449048"/>
                <a:gd name="connsiteY37" fmla="*/ 21370592 h 23498371"/>
                <a:gd name="connsiteX38" fmla="*/ 9371722 w 22449048"/>
                <a:gd name="connsiteY38" fmla="*/ 22249823 h 23498371"/>
                <a:gd name="connsiteX39" fmla="*/ 7672527 w 22449048"/>
                <a:gd name="connsiteY39" fmla="*/ 22065186 h 23498371"/>
                <a:gd name="connsiteX40" fmla="*/ 6336096 w 22449048"/>
                <a:gd name="connsiteY40" fmla="*/ 20822540 h 23498371"/>
                <a:gd name="connsiteX41" fmla="*/ 5562373 w 22449048"/>
                <a:gd name="connsiteY41" fmla="*/ 20283279 h 23498371"/>
                <a:gd name="connsiteX42" fmla="*/ 4876572 w 22449048"/>
                <a:gd name="connsiteY42" fmla="*/ 20353615 h 23498371"/>
                <a:gd name="connsiteX43" fmla="*/ 4741758 w 22449048"/>
                <a:gd name="connsiteY43" fmla="*/ 20681863 h 23498371"/>
                <a:gd name="connsiteX44" fmla="*/ 4929327 w 22449048"/>
                <a:gd name="connsiteY44" fmla="*/ 21244570 h 23498371"/>
                <a:gd name="connsiteX45" fmla="*/ 5070004 w 22449048"/>
                <a:gd name="connsiteY45" fmla="*/ 22604448 h 23498371"/>
                <a:gd name="connsiteX46" fmla="*/ 5108102 w 22449048"/>
                <a:gd name="connsiteY46" fmla="*/ 23483678 h 23498371"/>
                <a:gd name="connsiteX47" fmla="*/ 4436957 w 22449048"/>
                <a:gd name="connsiteY47" fmla="*/ 22604448 h 23498371"/>
                <a:gd name="connsiteX48" fmla="*/ 4038373 w 22449048"/>
                <a:gd name="connsiteY48" fmla="*/ 20681863 h 23498371"/>
                <a:gd name="connsiteX49" fmla="*/ 3968035 w 22449048"/>
                <a:gd name="connsiteY49" fmla="*/ 20166048 h 23498371"/>
                <a:gd name="connsiteX50" fmla="*/ 3390673 w 22449048"/>
                <a:gd name="connsiteY50" fmla="*/ 19283885 h 23498371"/>
                <a:gd name="connsiteX51" fmla="*/ 2373696 w 22449048"/>
                <a:gd name="connsiteY51" fmla="*/ 19251648 h 23498371"/>
                <a:gd name="connsiteX52" fmla="*/ 1371373 w 22449048"/>
                <a:gd name="connsiteY52" fmla="*/ 19902278 h 23498371"/>
                <a:gd name="connsiteX53" fmla="*/ 498003 w 22449048"/>
                <a:gd name="connsiteY53" fmla="*/ 21174233 h 23498371"/>
                <a:gd name="connsiteX54" fmla="*/ 16707 w 22449048"/>
                <a:gd name="connsiteY54" fmla="*/ 20922184 h 23498371"/>
                <a:gd name="connsiteX0" fmla="*/ 16707 w 22448996"/>
                <a:gd name="connsiteY0" fmla="*/ 20922184 h 23498371"/>
                <a:gd name="connsiteX1" fmla="*/ 1081226 w 22448996"/>
                <a:gd name="connsiteY1" fmla="*/ 19122693 h 23498371"/>
                <a:gd name="connsiteX2" fmla="*/ 3056564 w 22448996"/>
                <a:gd name="connsiteY2" fmla="*/ 18140885 h 23498371"/>
                <a:gd name="connsiteX3" fmla="*/ 1599973 w 22448996"/>
                <a:gd name="connsiteY3" fmla="*/ 16438109 h 23498371"/>
                <a:gd name="connsiteX4" fmla="*/ 910606 w 22448996"/>
                <a:gd name="connsiteY4" fmla="*/ 15422022 h 23498371"/>
                <a:gd name="connsiteX5" fmla="*/ 3024326 w 22448996"/>
                <a:gd name="connsiteY5" fmla="*/ 16684293 h 23498371"/>
                <a:gd name="connsiteX6" fmla="*/ 4337311 w 22448996"/>
                <a:gd name="connsiteY6" fmla="*/ 18017792 h 23498371"/>
                <a:gd name="connsiteX7" fmla="*/ 5163787 w 22448996"/>
                <a:gd name="connsiteY7" fmla="*/ 16854279 h 23498371"/>
                <a:gd name="connsiteX8" fmla="*/ 5515481 w 22448996"/>
                <a:gd name="connsiteY8" fmla="*/ 16250540 h 23498371"/>
                <a:gd name="connsiteX9" fmla="*/ 5881826 w 22448996"/>
                <a:gd name="connsiteY9" fmla="*/ 15312694 h 23498371"/>
                <a:gd name="connsiteX10" fmla="*/ 6584560 w 22448996"/>
                <a:gd name="connsiteY10" fmla="*/ 14779292 h 23498371"/>
                <a:gd name="connsiteX11" fmla="*/ 6224726 w 22448996"/>
                <a:gd name="connsiteY11" fmla="*/ 15617494 h 23498371"/>
                <a:gd name="connsiteX12" fmla="*/ 6036904 w 22448996"/>
                <a:gd name="connsiteY12" fmla="*/ 16097121 h 23498371"/>
                <a:gd name="connsiteX13" fmla="*/ 5937512 w 22448996"/>
                <a:gd name="connsiteY13" fmla="*/ 16555340 h 23498371"/>
                <a:gd name="connsiteX14" fmla="*/ 5445142 w 22448996"/>
                <a:gd name="connsiteY14" fmla="*/ 17399402 h 23498371"/>
                <a:gd name="connsiteX15" fmla="*/ 5324981 w 22448996"/>
                <a:gd name="connsiteY15" fmla="*/ 18187777 h 23498371"/>
                <a:gd name="connsiteX16" fmla="*/ 6830402 w 22448996"/>
                <a:gd name="connsiteY16" fmla="*/ 17109128 h 23498371"/>
                <a:gd name="connsiteX17" fmla="*/ 9595901 w 22448996"/>
                <a:gd name="connsiteY17" fmla="*/ 13984088 h 23498371"/>
                <a:gd name="connsiteX18" fmla="*/ 11911944 w 22448996"/>
                <a:gd name="connsiteY18" fmla="*/ 11026828 h 23498371"/>
                <a:gd name="connsiteX19" fmla="*/ 16081254 w 22448996"/>
                <a:gd name="connsiteY19" fmla="*/ 6034000 h 23498371"/>
                <a:gd name="connsiteX20" fmla="*/ 20376290 w 22448996"/>
                <a:gd name="connsiteY20" fmla="*/ 1470317 h 23498371"/>
                <a:gd name="connsiteX21" fmla="*/ 20618536 w 22448996"/>
                <a:gd name="connsiteY21" fmla="*/ 118307 h 23498371"/>
                <a:gd name="connsiteX22" fmla="*/ 21837857 w 22448996"/>
                <a:gd name="connsiteY22" fmla="*/ 390435 h 23498371"/>
                <a:gd name="connsiteX23" fmla="*/ 22448763 w 22448996"/>
                <a:gd name="connsiteY23" fmla="*/ 1320080 h 23498371"/>
                <a:gd name="connsiteX24" fmla="*/ 21666170 w 22448996"/>
                <a:gd name="connsiteY24" fmla="*/ 1938734 h 23498371"/>
                <a:gd name="connsiteX25" fmla="*/ 21264400 w 22448996"/>
                <a:gd name="connsiteY25" fmla="*/ 1509861 h 23498371"/>
                <a:gd name="connsiteX26" fmla="*/ 20209061 w 22448996"/>
                <a:gd name="connsiteY26" fmla="*/ 2423267 h 23498371"/>
                <a:gd name="connsiteX27" fmla="*/ 13727622 w 22448996"/>
                <a:gd name="connsiteY27" fmla="*/ 9473385 h 23498371"/>
                <a:gd name="connsiteX28" fmla="*/ 11163640 w 22448996"/>
                <a:gd name="connsiteY28" fmla="*/ 12834889 h 23498371"/>
                <a:gd name="connsiteX29" fmla="*/ 6833549 w 22448996"/>
                <a:gd name="connsiteY29" fmla="*/ 17968793 h 23498371"/>
                <a:gd name="connsiteX30" fmla="*/ 6816105 w 22448996"/>
                <a:gd name="connsiteY30" fmla="*/ 18743350 h 23498371"/>
                <a:gd name="connsiteX31" fmla="*/ 7877681 w 22448996"/>
                <a:gd name="connsiteY31" fmla="*/ 18647908 h 23498371"/>
                <a:gd name="connsiteX32" fmla="*/ 9082226 w 22448996"/>
                <a:gd name="connsiteY32" fmla="*/ 17751094 h 23498371"/>
                <a:gd name="connsiteX33" fmla="*/ 9767376 w 22448996"/>
                <a:gd name="connsiteY33" fmla="*/ 16728254 h 23498371"/>
                <a:gd name="connsiteX34" fmla="*/ 9096880 w 22448996"/>
                <a:gd name="connsiteY34" fmla="*/ 18785654 h 23498371"/>
                <a:gd name="connsiteX35" fmla="*/ 7906989 w 22448996"/>
                <a:gd name="connsiteY35" fmla="*/ 19556448 h 23498371"/>
                <a:gd name="connsiteX36" fmla="*/ 6977934 w 22448996"/>
                <a:gd name="connsiteY36" fmla="*/ 19966754 h 23498371"/>
                <a:gd name="connsiteX37" fmla="*/ 7109819 w 22448996"/>
                <a:gd name="connsiteY37" fmla="*/ 20728756 h 23498371"/>
                <a:gd name="connsiteX38" fmla="*/ 7748726 w 22448996"/>
                <a:gd name="connsiteY38" fmla="*/ 21370592 h 23498371"/>
                <a:gd name="connsiteX39" fmla="*/ 9371722 w 22448996"/>
                <a:gd name="connsiteY39" fmla="*/ 22249823 h 23498371"/>
                <a:gd name="connsiteX40" fmla="*/ 7672527 w 22448996"/>
                <a:gd name="connsiteY40" fmla="*/ 22065186 h 23498371"/>
                <a:gd name="connsiteX41" fmla="*/ 6336096 w 22448996"/>
                <a:gd name="connsiteY41" fmla="*/ 20822540 h 23498371"/>
                <a:gd name="connsiteX42" fmla="*/ 5562373 w 22448996"/>
                <a:gd name="connsiteY42" fmla="*/ 20283279 h 23498371"/>
                <a:gd name="connsiteX43" fmla="*/ 4876572 w 22448996"/>
                <a:gd name="connsiteY43" fmla="*/ 20353615 h 23498371"/>
                <a:gd name="connsiteX44" fmla="*/ 4741758 w 22448996"/>
                <a:gd name="connsiteY44" fmla="*/ 20681863 h 23498371"/>
                <a:gd name="connsiteX45" fmla="*/ 4929327 w 22448996"/>
                <a:gd name="connsiteY45" fmla="*/ 21244570 h 23498371"/>
                <a:gd name="connsiteX46" fmla="*/ 5070004 w 22448996"/>
                <a:gd name="connsiteY46" fmla="*/ 22604448 h 23498371"/>
                <a:gd name="connsiteX47" fmla="*/ 5108102 w 22448996"/>
                <a:gd name="connsiteY47" fmla="*/ 23483678 h 23498371"/>
                <a:gd name="connsiteX48" fmla="*/ 4436957 w 22448996"/>
                <a:gd name="connsiteY48" fmla="*/ 22604448 h 23498371"/>
                <a:gd name="connsiteX49" fmla="*/ 4038373 w 22448996"/>
                <a:gd name="connsiteY49" fmla="*/ 20681863 h 23498371"/>
                <a:gd name="connsiteX50" fmla="*/ 3968035 w 22448996"/>
                <a:gd name="connsiteY50" fmla="*/ 20166048 h 23498371"/>
                <a:gd name="connsiteX51" fmla="*/ 3390673 w 22448996"/>
                <a:gd name="connsiteY51" fmla="*/ 19283885 h 23498371"/>
                <a:gd name="connsiteX52" fmla="*/ 2373696 w 22448996"/>
                <a:gd name="connsiteY52" fmla="*/ 19251648 h 23498371"/>
                <a:gd name="connsiteX53" fmla="*/ 1371373 w 22448996"/>
                <a:gd name="connsiteY53" fmla="*/ 19902278 h 23498371"/>
                <a:gd name="connsiteX54" fmla="*/ 498003 w 22448996"/>
                <a:gd name="connsiteY54" fmla="*/ 21174233 h 23498371"/>
                <a:gd name="connsiteX55" fmla="*/ 16707 w 22448996"/>
                <a:gd name="connsiteY55" fmla="*/ 20922184 h 23498371"/>
                <a:gd name="connsiteX0" fmla="*/ 16707 w 22449324"/>
                <a:gd name="connsiteY0" fmla="*/ 20922184 h 23498371"/>
                <a:gd name="connsiteX1" fmla="*/ 1081226 w 22449324"/>
                <a:gd name="connsiteY1" fmla="*/ 19122693 h 23498371"/>
                <a:gd name="connsiteX2" fmla="*/ 3056564 w 22449324"/>
                <a:gd name="connsiteY2" fmla="*/ 18140885 h 23498371"/>
                <a:gd name="connsiteX3" fmla="*/ 1599973 w 22449324"/>
                <a:gd name="connsiteY3" fmla="*/ 16438109 h 23498371"/>
                <a:gd name="connsiteX4" fmla="*/ 910606 w 22449324"/>
                <a:gd name="connsiteY4" fmla="*/ 15422022 h 23498371"/>
                <a:gd name="connsiteX5" fmla="*/ 3024326 w 22449324"/>
                <a:gd name="connsiteY5" fmla="*/ 16684293 h 23498371"/>
                <a:gd name="connsiteX6" fmla="*/ 4337311 w 22449324"/>
                <a:gd name="connsiteY6" fmla="*/ 18017792 h 23498371"/>
                <a:gd name="connsiteX7" fmla="*/ 5163787 w 22449324"/>
                <a:gd name="connsiteY7" fmla="*/ 16854279 h 23498371"/>
                <a:gd name="connsiteX8" fmla="*/ 5515481 w 22449324"/>
                <a:gd name="connsiteY8" fmla="*/ 16250540 h 23498371"/>
                <a:gd name="connsiteX9" fmla="*/ 5881826 w 22449324"/>
                <a:gd name="connsiteY9" fmla="*/ 15312694 h 23498371"/>
                <a:gd name="connsiteX10" fmla="*/ 6584560 w 22449324"/>
                <a:gd name="connsiteY10" fmla="*/ 14779292 h 23498371"/>
                <a:gd name="connsiteX11" fmla="*/ 6224726 w 22449324"/>
                <a:gd name="connsiteY11" fmla="*/ 15617494 h 23498371"/>
                <a:gd name="connsiteX12" fmla="*/ 6036904 w 22449324"/>
                <a:gd name="connsiteY12" fmla="*/ 16097121 h 23498371"/>
                <a:gd name="connsiteX13" fmla="*/ 5937512 w 22449324"/>
                <a:gd name="connsiteY13" fmla="*/ 16555340 h 23498371"/>
                <a:gd name="connsiteX14" fmla="*/ 5445142 w 22449324"/>
                <a:gd name="connsiteY14" fmla="*/ 17399402 h 23498371"/>
                <a:gd name="connsiteX15" fmla="*/ 5324981 w 22449324"/>
                <a:gd name="connsiteY15" fmla="*/ 18187777 h 23498371"/>
                <a:gd name="connsiteX16" fmla="*/ 6830402 w 22449324"/>
                <a:gd name="connsiteY16" fmla="*/ 17109128 h 23498371"/>
                <a:gd name="connsiteX17" fmla="*/ 9595901 w 22449324"/>
                <a:gd name="connsiteY17" fmla="*/ 13984088 h 23498371"/>
                <a:gd name="connsiteX18" fmla="*/ 11911944 w 22449324"/>
                <a:gd name="connsiteY18" fmla="*/ 11026828 h 23498371"/>
                <a:gd name="connsiteX19" fmla="*/ 16081254 w 22449324"/>
                <a:gd name="connsiteY19" fmla="*/ 6034000 h 23498371"/>
                <a:gd name="connsiteX20" fmla="*/ 20376290 w 22449324"/>
                <a:gd name="connsiteY20" fmla="*/ 1470317 h 23498371"/>
                <a:gd name="connsiteX21" fmla="*/ 20618536 w 22449324"/>
                <a:gd name="connsiteY21" fmla="*/ 118307 h 23498371"/>
                <a:gd name="connsiteX22" fmla="*/ 21837857 w 22449324"/>
                <a:gd name="connsiteY22" fmla="*/ 390435 h 23498371"/>
                <a:gd name="connsiteX23" fmla="*/ 22448763 w 22449324"/>
                <a:gd name="connsiteY23" fmla="*/ 1320080 h 23498371"/>
                <a:gd name="connsiteX24" fmla="*/ 22010739 w 22449324"/>
                <a:gd name="connsiteY24" fmla="*/ 1884324 h 23498371"/>
                <a:gd name="connsiteX25" fmla="*/ 21264400 w 22449324"/>
                <a:gd name="connsiteY25" fmla="*/ 1509861 h 23498371"/>
                <a:gd name="connsiteX26" fmla="*/ 20209061 w 22449324"/>
                <a:gd name="connsiteY26" fmla="*/ 2423267 h 23498371"/>
                <a:gd name="connsiteX27" fmla="*/ 13727622 w 22449324"/>
                <a:gd name="connsiteY27" fmla="*/ 9473385 h 23498371"/>
                <a:gd name="connsiteX28" fmla="*/ 11163640 w 22449324"/>
                <a:gd name="connsiteY28" fmla="*/ 12834889 h 23498371"/>
                <a:gd name="connsiteX29" fmla="*/ 6833549 w 22449324"/>
                <a:gd name="connsiteY29" fmla="*/ 17968793 h 23498371"/>
                <a:gd name="connsiteX30" fmla="*/ 6816105 w 22449324"/>
                <a:gd name="connsiteY30" fmla="*/ 18743350 h 23498371"/>
                <a:gd name="connsiteX31" fmla="*/ 7877681 w 22449324"/>
                <a:gd name="connsiteY31" fmla="*/ 18647908 h 23498371"/>
                <a:gd name="connsiteX32" fmla="*/ 9082226 w 22449324"/>
                <a:gd name="connsiteY32" fmla="*/ 17751094 h 23498371"/>
                <a:gd name="connsiteX33" fmla="*/ 9767376 w 22449324"/>
                <a:gd name="connsiteY33" fmla="*/ 16728254 h 23498371"/>
                <a:gd name="connsiteX34" fmla="*/ 9096880 w 22449324"/>
                <a:gd name="connsiteY34" fmla="*/ 18785654 h 23498371"/>
                <a:gd name="connsiteX35" fmla="*/ 7906989 w 22449324"/>
                <a:gd name="connsiteY35" fmla="*/ 19556448 h 23498371"/>
                <a:gd name="connsiteX36" fmla="*/ 6977934 w 22449324"/>
                <a:gd name="connsiteY36" fmla="*/ 19966754 h 23498371"/>
                <a:gd name="connsiteX37" fmla="*/ 7109819 w 22449324"/>
                <a:gd name="connsiteY37" fmla="*/ 20728756 h 23498371"/>
                <a:gd name="connsiteX38" fmla="*/ 7748726 w 22449324"/>
                <a:gd name="connsiteY38" fmla="*/ 21370592 h 23498371"/>
                <a:gd name="connsiteX39" fmla="*/ 9371722 w 22449324"/>
                <a:gd name="connsiteY39" fmla="*/ 22249823 h 23498371"/>
                <a:gd name="connsiteX40" fmla="*/ 7672527 w 22449324"/>
                <a:gd name="connsiteY40" fmla="*/ 22065186 h 23498371"/>
                <a:gd name="connsiteX41" fmla="*/ 6336096 w 22449324"/>
                <a:gd name="connsiteY41" fmla="*/ 20822540 h 23498371"/>
                <a:gd name="connsiteX42" fmla="*/ 5562373 w 22449324"/>
                <a:gd name="connsiteY42" fmla="*/ 20283279 h 23498371"/>
                <a:gd name="connsiteX43" fmla="*/ 4876572 w 22449324"/>
                <a:gd name="connsiteY43" fmla="*/ 20353615 h 23498371"/>
                <a:gd name="connsiteX44" fmla="*/ 4741758 w 22449324"/>
                <a:gd name="connsiteY44" fmla="*/ 20681863 h 23498371"/>
                <a:gd name="connsiteX45" fmla="*/ 4929327 w 22449324"/>
                <a:gd name="connsiteY45" fmla="*/ 21244570 h 23498371"/>
                <a:gd name="connsiteX46" fmla="*/ 5070004 w 22449324"/>
                <a:gd name="connsiteY46" fmla="*/ 22604448 h 23498371"/>
                <a:gd name="connsiteX47" fmla="*/ 5108102 w 22449324"/>
                <a:gd name="connsiteY47" fmla="*/ 23483678 h 23498371"/>
                <a:gd name="connsiteX48" fmla="*/ 4436957 w 22449324"/>
                <a:gd name="connsiteY48" fmla="*/ 22604448 h 23498371"/>
                <a:gd name="connsiteX49" fmla="*/ 4038373 w 22449324"/>
                <a:gd name="connsiteY49" fmla="*/ 20681863 h 23498371"/>
                <a:gd name="connsiteX50" fmla="*/ 3968035 w 22449324"/>
                <a:gd name="connsiteY50" fmla="*/ 20166048 h 23498371"/>
                <a:gd name="connsiteX51" fmla="*/ 3390673 w 22449324"/>
                <a:gd name="connsiteY51" fmla="*/ 19283885 h 23498371"/>
                <a:gd name="connsiteX52" fmla="*/ 2373696 w 22449324"/>
                <a:gd name="connsiteY52" fmla="*/ 19251648 h 23498371"/>
                <a:gd name="connsiteX53" fmla="*/ 1371373 w 22449324"/>
                <a:gd name="connsiteY53" fmla="*/ 19902278 h 23498371"/>
                <a:gd name="connsiteX54" fmla="*/ 498003 w 22449324"/>
                <a:gd name="connsiteY54" fmla="*/ 21174233 h 23498371"/>
                <a:gd name="connsiteX55" fmla="*/ 16707 w 22449324"/>
                <a:gd name="connsiteY55" fmla="*/ 20922184 h 23498371"/>
                <a:gd name="connsiteX0" fmla="*/ 16707 w 22747812"/>
                <a:gd name="connsiteY0" fmla="*/ 20922184 h 23498371"/>
                <a:gd name="connsiteX1" fmla="*/ 1081226 w 22747812"/>
                <a:gd name="connsiteY1" fmla="*/ 19122693 h 23498371"/>
                <a:gd name="connsiteX2" fmla="*/ 3056564 w 22747812"/>
                <a:gd name="connsiteY2" fmla="*/ 18140885 h 23498371"/>
                <a:gd name="connsiteX3" fmla="*/ 1599973 w 22747812"/>
                <a:gd name="connsiteY3" fmla="*/ 16438109 h 23498371"/>
                <a:gd name="connsiteX4" fmla="*/ 910606 w 22747812"/>
                <a:gd name="connsiteY4" fmla="*/ 15422022 h 23498371"/>
                <a:gd name="connsiteX5" fmla="*/ 3024326 w 22747812"/>
                <a:gd name="connsiteY5" fmla="*/ 16684293 h 23498371"/>
                <a:gd name="connsiteX6" fmla="*/ 4337311 w 22747812"/>
                <a:gd name="connsiteY6" fmla="*/ 18017792 h 23498371"/>
                <a:gd name="connsiteX7" fmla="*/ 5163787 w 22747812"/>
                <a:gd name="connsiteY7" fmla="*/ 16854279 h 23498371"/>
                <a:gd name="connsiteX8" fmla="*/ 5515481 w 22747812"/>
                <a:gd name="connsiteY8" fmla="*/ 16250540 h 23498371"/>
                <a:gd name="connsiteX9" fmla="*/ 5881826 w 22747812"/>
                <a:gd name="connsiteY9" fmla="*/ 15312694 h 23498371"/>
                <a:gd name="connsiteX10" fmla="*/ 6584560 w 22747812"/>
                <a:gd name="connsiteY10" fmla="*/ 14779292 h 23498371"/>
                <a:gd name="connsiteX11" fmla="*/ 6224726 w 22747812"/>
                <a:gd name="connsiteY11" fmla="*/ 15617494 h 23498371"/>
                <a:gd name="connsiteX12" fmla="*/ 6036904 w 22747812"/>
                <a:gd name="connsiteY12" fmla="*/ 16097121 h 23498371"/>
                <a:gd name="connsiteX13" fmla="*/ 5937512 w 22747812"/>
                <a:gd name="connsiteY13" fmla="*/ 16555340 h 23498371"/>
                <a:gd name="connsiteX14" fmla="*/ 5445142 w 22747812"/>
                <a:gd name="connsiteY14" fmla="*/ 17399402 h 23498371"/>
                <a:gd name="connsiteX15" fmla="*/ 5324981 w 22747812"/>
                <a:gd name="connsiteY15" fmla="*/ 18187777 h 23498371"/>
                <a:gd name="connsiteX16" fmla="*/ 6830402 w 22747812"/>
                <a:gd name="connsiteY16" fmla="*/ 17109128 h 23498371"/>
                <a:gd name="connsiteX17" fmla="*/ 9595901 w 22747812"/>
                <a:gd name="connsiteY17" fmla="*/ 13984088 h 23498371"/>
                <a:gd name="connsiteX18" fmla="*/ 11911944 w 22747812"/>
                <a:gd name="connsiteY18" fmla="*/ 11026828 h 23498371"/>
                <a:gd name="connsiteX19" fmla="*/ 16081254 w 22747812"/>
                <a:gd name="connsiteY19" fmla="*/ 6034000 h 23498371"/>
                <a:gd name="connsiteX20" fmla="*/ 20376290 w 22747812"/>
                <a:gd name="connsiteY20" fmla="*/ 1470317 h 23498371"/>
                <a:gd name="connsiteX21" fmla="*/ 20618536 w 22747812"/>
                <a:gd name="connsiteY21" fmla="*/ 118307 h 23498371"/>
                <a:gd name="connsiteX22" fmla="*/ 21837857 w 22747812"/>
                <a:gd name="connsiteY22" fmla="*/ 390435 h 23498371"/>
                <a:gd name="connsiteX23" fmla="*/ 22747558 w 22747812"/>
                <a:gd name="connsiteY23" fmla="*/ 1178862 h 23498371"/>
                <a:gd name="connsiteX24" fmla="*/ 22010739 w 22747812"/>
                <a:gd name="connsiteY24" fmla="*/ 1884324 h 23498371"/>
                <a:gd name="connsiteX25" fmla="*/ 21264400 w 22747812"/>
                <a:gd name="connsiteY25" fmla="*/ 1509861 h 23498371"/>
                <a:gd name="connsiteX26" fmla="*/ 20209061 w 22747812"/>
                <a:gd name="connsiteY26" fmla="*/ 2423267 h 23498371"/>
                <a:gd name="connsiteX27" fmla="*/ 13727622 w 22747812"/>
                <a:gd name="connsiteY27" fmla="*/ 9473385 h 23498371"/>
                <a:gd name="connsiteX28" fmla="*/ 11163640 w 22747812"/>
                <a:gd name="connsiteY28" fmla="*/ 12834889 h 23498371"/>
                <a:gd name="connsiteX29" fmla="*/ 6833549 w 22747812"/>
                <a:gd name="connsiteY29" fmla="*/ 17968793 h 23498371"/>
                <a:gd name="connsiteX30" fmla="*/ 6816105 w 22747812"/>
                <a:gd name="connsiteY30" fmla="*/ 18743350 h 23498371"/>
                <a:gd name="connsiteX31" fmla="*/ 7877681 w 22747812"/>
                <a:gd name="connsiteY31" fmla="*/ 18647908 h 23498371"/>
                <a:gd name="connsiteX32" fmla="*/ 9082226 w 22747812"/>
                <a:gd name="connsiteY32" fmla="*/ 17751094 h 23498371"/>
                <a:gd name="connsiteX33" fmla="*/ 9767376 w 22747812"/>
                <a:gd name="connsiteY33" fmla="*/ 16728254 h 23498371"/>
                <a:gd name="connsiteX34" fmla="*/ 9096880 w 22747812"/>
                <a:gd name="connsiteY34" fmla="*/ 18785654 h 23498371"/>
                <a:gd name="connsiteX35" fmla="*/ 7906989 w 22747812"/>
                <a:gd name="connsiteY35" fmla="*/ 19556448 h 23498371"/>
                <a:gd name="connsiteX36" fmla="*/ 6977934 w 22747812"/>
                <a:gd name="connsiteY36" fmla="*/ 19966754 h 23498371"/>
                <a:gd name="connsiteX37" fmla="*/ 7109819 w 22747812"/>
                <a:gd name="connsiteY37" fmla="*/ 20728756 h 23498371"/>
                <a:gd name="connsiteX38" fmla="*/ 7748726 w 22747812"/>
                <a:gd name="connsiteY38" fmla="*/ 21370592 h 23498371"/>
                <a:gd name="connsiteX39" fmla="*/ 9371722 w 22747812"/>
                <a:gd name="connsiteY39" fmla="*/ 22249823 h 23498371"/>
                <a:gd name="connsiteX40" fmla="*/ 7672527 w 22747812"/>
                <a:gd name="connsiteY40" fmla="*/ 22065186 h 23498371"/>
                <a:gd name="connsiteX41" fmla="*/ 6336096 w 22747812"/>
                <a:gd name="connsiteY41" fmla="*/ 20822540 h 23498371"/>
                <a:gd name="connsiteX42" fmla="*/ 5562373 w 22747812"/>
                <a:gd name="connsiteY42" fmla="*/ 20283279 h 23498371"/>
                <a:gd name="connsiteX43" fmla="*/ 4876572 w 22747812"/>
                <a:gd name="connsiteY43" fmla="*/ 20353615 h 23498371"/>
                <a:gd name="connsiteX44" fmla="*/ 4741758 w 22747812"/>
                <a:gd name="connsiteY44" fmla="*/ 20681863 h 23498371"/>
                <a:gd name="connsiteX45" fmla="*/ 4929327 w 22747812"/>
                <a:gd name="connsiteY45" fmla="*/ 21244570 h 23498371"/>
                <a:gd name="connsiteX46" fmla="*/ 5070004 w 22747812"/>
                <a:gd name="connsiteY46" fmla="*/ 22604448 h 23498371"/>
                <a:gd name="connsiteX47" fmla="*/ 5108102 w 22747812"/>
                <a:gd name="connsiteY47" fmla="*/ 23483678 h 23498371"/>
                <a:gd name="connsiteX48" fmla="*/ 4436957 w 22747812"/>
                <a:gd name="connsiteY48" fmla="*/ 22604448 h 23498371"/>
                <a:gd name="connsiteX49" fmla="*/ 4038373 w 22747812"/>
                <a:gd name="connsiteY49" fmla="*/ 20681863 h 23498371"/>
                <a:gd name="connsiteX50" fmla="*/ 3968035 w 22747812"/>
                <a:gd name="connsiteY50" fmla="*/ 20166048 h 23498371"/>
                <a:gd name="connsiteX51" fmla="*/ 3390673 w 22747812"/>
                <a:gd name="connsiteY51" fmla="*/ 19283885 h 23498371"/>
                <a:gd name="connsiteX52" fmla="*/ 2373696 w 22747812"/>
                <a:gd name="connsiteY52" fmla="*/ 19251648 h 23498371"/>
                <a:gd name="connsiteX53" fmla="*/ 1371373 w 22747812"/>
                <a:gd name="connsiteY53" fmla="*/ 19902278 h 23498371"/>
                <a:gd name="connsiteX54" fmla="*/ 498003 w 22747812"/>
                <a:gd name="connsiteY54" fmla="*/ 21174233 h 23498371"/>
                <a:gd name="connsiteX55" fmla="*/ 16707 w 22747812"/>
                <a:gd name="connsiteY55" fmla="*/ 20922184 h 23498371"/>
                <a:gd name="connsiteX0" fmla="*/ 16707 w 22747812"/>
                <a:gd name="connsiteY0" fmla="*/ 21352842 h 23929029"/>
                <a:gd name="connsiteX1" fmla="*/ 1081226 w 22747812"/>
                <a:gd name="connsiteY1" fmla="*/ 19553351 h 23929029"/>
                <a:gd name="connsiteX2" fmla="*/ 3056564 w 22747812"/>
                <a:gd name="connsiteY2" fmla="*/ 18571543 h 23929029"/>
                <a:gd name="connsiteX3" fmla="*/ 1599973 w 22747812"/>
                <a:gd name="connsiteY3" fmla="*/ 16868767 h 23929029"/>
                <a:gd name="connsiteX4" fmla="*/ 910606 w 22747812"/>
                <a:gd name="connsiteY4" fmla="*/ 15852680 h 23929029"/>
                <a:gd name="connsiteX5" fmla="*/ 3024326 w 22747812"/>
                <a:gd name="connsiteY5" fmla="*/ 17114951 h 23929029"/>
                <a:gd name="connsiteX6" fmla="*/ 4337311 w 22747812"/>
                <a:gd name="connsiteY6" fmla="*/ 18448450 h 23929029"/>
                <a:gd name="connsiteX7" fmla="*/ 5163787 w 22747812"/>
                <a:gd name="connsiteY7" fmla="*/ 17284937 h 23929029"/>
                <a:gd name="connsiteX8" fmla="*/ 5515481 w 22747812"/>
                <a:gd name="connsiteY8" fmla="*/ 16681198 h 23929029"/>
                <a:gd name="connsiteX9" fmla="*/ 5881826 w 22747812"/>
                <a:gd name="connsiteY9" fmla="*/ 15743352 h 23929029"/>
                <a:gd name="connsiteX10" fmla="*/ 6584560 w 22747812"/>
                <a:gd name="connsiteY10" fmla="*/ 15209950 h 23929029"/>
                <a:gd name="connsiteX11" fmla="*/ 6224726 w 22747812"/>
                <a:gd name="connsiteY11" fmla="*/ 16048152 h 23929029"/>
                <a:gd name="connsiteX12" fmla="*/ 6036904 w 22747812"/>
                <a:gd name="connsiteY12" fmla="*/ 16527779 h 23929029"/>
                <a:gd name="connsiteX13" fmla="*/ 5937512 w 22747812"/>
                <a:gd name="connsiteY13" fmla="*/ 16985998 h 23929029"/>
                <a:gd name="connsiteX14" fmla="*/ 5445142 w 22747812"/>
                <a:gd name="connsiteY14" fmla="*/ 17830060 h 23929029"/>
                <a:gd name="connsiteX15" fmla="*/ 5324981 w 22747812"/>
                <a:gd name="connsiteY15" fmla="*/ 18618435 h 23929029"/>
                <a:gd name="connsiteX16" fmla="*/ 6830402 w 22747812"/>
                <a:gd name="connsiteY16" fmla="*/ 17539786 h 23929029"/>
                <a:gd name="connsiteX17" fmla="*/ 9595901 w 22747812"/>
                <a:gd name="connsiteY17" fmla="*/ 14414746 h 23929029"/>
                <a:gd name="connsiteX18" fmla="*/ 11911944 w 22747812"/>
                <a:gd name="connsiteY18" fmla="*/ 11457486 h 23929029"/>
                <a:gd name="connsiteX19" fmla="*/ 16081254 w 22747812"/>
                <a:gd name="connsiteY19" fmla="*/ 6464658 h 23929029"/>
                <a:gd name="connsiteX20" fmla="*/ 20376290 w 22747812"/>
                <a:gd name="connsiteY20" fmla="*/ 1900975 h 23929029"/>
                <a:gd name="connsiteX21" fmla="*/ 20993626 w 22747812"/>
                <a:gd name="connsiteY21" fmla="*/ 52739 h 23929029"/>
                <a:gd name="connsiteX22" fmla="*/ 21837857 w 22747812"/>
                <a:gd name="connsiteY22" fmla="*/ 821093 h 23929029"/>
                <a:gd name="connsiteX23" fmla="*/ 22747558 w 22747812"/>
                <a:gd name="connsiteY23" fmla="*/ 1609520 h 23929029"/>
                <a:gd name="connsiteX24" fmla="*/ 22010739 w 22747812"/>
                <a:gd name="connsiteY24" fmla="*/ 2314982 h 23929029"/>
                <a:gd name="connsiteX25" fmla="*/ 21264400 w 22747812"/>
                <a:gd name="connsiteY25" fmla="*/ 1940519 h 23929029"/>
                <a:gd name="connsiteX26" fmla="*/ 20209061 w 22747812"/>
                <a:gd name="connsiteY26" fmla="*/ 2853925 h 23929029"/>
                <a:gd name="connsiteX27" fmla="*/ 13727622 w 22747812"/>
                <a:gd name="connsiteY27" fmla="*/ 9904043 h 23929029"/>
                <a:gd name="connsiteX28" fmla="*/ 11163640 w 22747812"/>
                <a:gd name="connsiteY28" fmla="*/ 13265547 h 23929029"/>
                <a:gd name="connsiteX29" fmla="*/ 6833549 w 22747812"/>
                <a:gd name="connsiteY29" fmla="*/ 18399451 h 23929029"/>
                <a:gd name="connsiteX30" fmla="*/ 6816105 w 22747812"/>
                <a:gd name="connsiteY30" fmla="*/ 19174008 h 23929029"/>
                <a:gd name="connsiteX31" fmla="*/ 7877681 w 22747812"/>
                <a:gd name="connsiteY31" fmla="*/ 19078566 h 23929029"/>
                <a:gd name="connsiteX32" fmla="*/ 9082226 w 22747812"/>
                <a:gd name="connsiteY32" fmla="*/ 18181752 h 23929029"/>
                <a:gd name="connsiteX33" fmla="*/ 9767376 w 22747812"/>
                <a:gd name="connsiteY33" fmla="*/ 17158912 h 23929029"/>
                <a:gd name="connsiteX34" fmla="*/ 9096880 w 22747812"/>
                <a:gd name="connsiteY34" fmla="*/ 19216312 h 23929029"/>
                <a:gd name="connsiteX35" fmla="*/ 7906989 w 22747812"/>
                <a:gd name="connsiteY35" fmla="*/ 19987106 h 23929029"/>
                <a:gd name="connsiteX36" fmla="*/ 6977934 w 22747812"/>
                <a:gd name="connsiteY36" fmla="*/ 20397412 h 23929029"/>
                <a:gd name="connsiteX37" fmla="*/ 7109819 w 22747812"/>
                <a:gd name="connsiteY37" fmla="*/ 21159414 h 23929029"/>
                <a:gd name="connsiteX38" fmla="*/ 7748726 w 22747812"/>
                <a:gd name="connsiteY38" fmla="*/ 21801250 h 23929029"/>
                <a:gd name="connsiteX39" fmla="*/ 9371722 w 22747812"/>
                <a:gd name="connsiteY39" fmla="*/ 22680481 h 23929029"/>
                <a:gd name="connsiteX40" fmla="*/ 7672527 w 22747812"/>
                <a:gd name="connsiteY40" fmla="*/ 22495844 h 23929029"/>
                <a:gd name="connsiteX41" fmla="*/ 6336096 w 22747812"/>
                <a:gd name="connsiteY41" fmla="*/ 21253198 h 23929029"/>
                <a:gd name="connsiteX42" fmla="*/ 5562373 w 22747812"/>
                <a:gd name="connsiteY42" fmla="*/ 20713937 h 23929029"/>
                <a:gd name="connsiteX43" fmla="*/ 4876572 w 22747812"/>
                <a:gd name="connsiteY43" fmla="*/ 20784273 h 23929029"/>
                <a:gd name="connsiteX44" fmla="*/ 4741758 w 22747812"/>
                <a:gd name="connsiteY44" fmla="*/ 21112521 h 23929029"/>
                <a:gd name="connsiteX45" fmla="*/ 4929327 w 22747812"/>
                <a:gd name="connsiteY45" fmla="*/ 21675228 h 23929029"/>
                <a:gd name="connsiteX46" fmla="*/ 5070004 w 22747812"/>
                <a:gd name="connsiteY46" fmla="*/ 23035106 h 23929029"/>
                <a:gd name="connsiteX47" fmla="*/ 5108102 w 22747812"/>
                <a:gd name="connsiteY47" fmla="*/ 23914336 h 23929029"/>
                <a:gd name="connsiteX48" fmla="*/ 4436957 w 22747812"/>
                <a:gd name="connsiteY48" fmla="*/ 23035106 h 23929029"/>
                <a:gd name="connsiteX49" fmla="*/ 4038373 w 22747812"/>
                <a:gd name="connsiteY49" fmla="*/ 21112521 h 23929029"/>
                <a:gd name="connsiteX50" fmla="*/ 3968035 w 22747812"/>
                <a:gd name="connsiteY50" fmla="*/ 20596706 h 23929029"/>
                <a:gd name="connsiteX51" fmla="*/ 3390673 w 22747812"/>
                <a:gd name="connsiteY51" fmla="*/ 19714543 h 23929029"/>
                <a:gd name="connsiteX52" fmla="*/ 2373696 w 22747812"/>
                <a:gd name="connsiteY52" fmla="*/ 19682306 h 23929029"/>
                <a:gd name="connsiteX53" fmla="*/ 1371373 w 22747812"/>
                <a:gd name="connsiteY53" fmla="*/ 20332936 h 23929029"/>
                <a:gd name="connsiteX54" fmla="*/ 498003 w 22747812"/>
                <a:gd name="connsiteY54" fmla="*/ 21604891 h 23929029"/>
                <a:gd name="connsiteX55" fmla="*/ 16707 w 22747812"/>
                <a:gd name="connsiteY55" fmla="*/ 21352842 h 23929029"/>
                <a:gd name="connsiteX0" fmla="*/ 16707 w 22747812"/>
                <a:gd name="connsiteY0" fmla="*/ 21339726 h 23915913"/>
                <a:gd name="connsiteX1" fmla="*/ 1081226 w 22747812"/>
                <a:gd name="connsiteY1" fmla="*/ 19540235 h 23915913"/>
                <a:gd name="connsiteX2" fmla="*/ 3056564 w 22747812"/>
                <a:gd name="connsiteY2" fmla="*/ 18558427 h 23915913"/>
                <a:gd name="connsiteX3" fmla="*/ 1599973 w 22747812"/>
                <a:gd name="connsiteY3" fmla="*/ 16855651 h 23915913"/>
                <a:gd name="connsiteX4" fmla="*/ 910606 w 22747812"/>
                <a:gd name="connsiteY4" fmla="*/ 15839564 h 23915913"/>
                <a:gd name="connsiteX5" fmla="*/ 3024326 w 22747812"/>
                <a:gd name="connsiteY5" fmla="*/ 17101835 h 23915913"/>
                <a:gd name="connsiteX6" fmla="*/ 4337311 w 22747812"/>
                <a:gd name="connsiteY6" fmla="*/ 18435334 h 23915913"/>
                <a:gd name="connsiteX7" fmla="*/ 5163787 w 22747812"/>
                <a:gd name="connsiteY7" fmla="*/ 17271821 h 23915913"/>
                <a:gd name="connsiteX8" fmla="*/ 5515481 w 22747812"/>
                <a:gd name="connsiteY8" fmla="*/ 16668082 h 23915913"/>
                <a:gd name="connsiteX9" fmla="*/ 5881826 w 22747812"/>
                <a:gd name="connsiteY9" fmla="*/ 15730236 h 23915913"/>
                <a:gd name="connsiteX10" fmla="*/ 6584560 w 22747812"/>
                <a:gd name="connsiteY10" fmla="*/ 15196834 h 23915913"/>
                <a:gd name="connsiteX11" fmla="*/ 6224726 w 22747812"/>
                <a:gd name="connsiteY11" fmla="*/ 16035036 h 23915913"/>
                <a:gd name="connsiteX12" fmla="*/ 6036904 w 22747812"/>
                <a:gd name="connsiteY12" fmla="*/ 16514663 h 23915913"/>
                <a:gd name="connsiteX13" fmla="*/ 5937512 w 22747812"/>
                <a:gd name="connsiteY13" fmla="*/ 16972882 h 23915913"/>
                <a:gd name="connsiteX14" fmla="*/ 5445142 w 22747812"/>
                <a:gd name="connsiteY14" fmla="*/ 17816944 h 23915913"/>
                <a:gd name="connsiteX15" fmla="*/ 5324981 w 22747812"/>
                <a:gd name="connsiteY15" fmla="*/ 18605319 h 23915913"/>
                <a:gd name="connsiteX16" fmla="*/ 6830402 w 22747812"/>
                <a:gd name="connsiteY16" fmla="*/ 17526670 h 23915913"/>
                <a:gd name="connsiteX17" fmla="*/ 9595901 w 22747812"/>
                <a:gd name="connsiteY17" fmla="*/ 14401630 h 23915913"/>
                <a:gd name="connsiteX18" fmla="*/ 11911944 w 22747812"/>
                <a:gd name="connsiteY18" fmla="*/ 11444370 h 23915913"/>
                <a:gd name="connsiteX19" fmla="*/ 16081254 w 22747812"/>
                <a:gd name="connsiteY19" fmla="*/ 6451542 h 23915913"/>
                <a:gd name="connsiteX20" fmla="*/ 20376290 w 22747812"/>
                <a:gd name="connsiteY20" fmla="*/ 1887859 h 23915913"/>
                <a:gd name="connsiteX21" fmla="*/ 20993626 w 22747812"/>
                <a:gd name="connsiteY21" fmla="*/ 39623 h 23915913"/>
                <a:gd name="connsiteX22" fmla="*/ 22083878 w 22747812"/>
                <a:gd name="connsiteY22" fmla="*/ 1087201 h 23915913"/>
                <a:gd name="connsiteX23" fmla="*/ 22747558 w 22747812"/>
                <a:gd name="connsiteY23" fmla="*/ 1596404 h 23915913"/>
                <a:gd name="connsiteX24" fmla="*/ 22010739 w 22747812"/>
                <a:gd name="connsiteY24" fmla="*/ 2301866 h 23915913"/>
                <a:gd name="connsiteX25" fmla="*/ 21264400 w 22747812"/>
                <a:gd name="connsiteY25" fmla="*/ 1927403 h 23915913"/>
                <a:gd name="connsiteX26" fmla="*/ 20209061 w 22747812"/>
                <a:gd name="connsiteY26" fmla="*/ 2840809 h 23915913"/>
                <a:gd name="connsiteX27" fmla="*/ 13727622 w 22747812"/>
                <a:gd name="connsiteY27" fmla="*/ 9890927 h 23915913"/>
                <a:gd name="connsiteX28" fmla="*/ 11163640 w 22747812"/>
                <a:gd name="connsiteY28" fmla="*/ 13252431 h 23915913"/>
                <a:gd name="connsiteX29" fmla="*/ 6833549 w 22747812"/>
                <a:gd name="connsiteY29" fmla="*/ 18386335 h 23915913"/>
                <a:gd name="connsiteX30" fmla="*/ 6816105 w 22747812"/>
                <a:gd name="connsiteY30" fmla="*/ 19160892 h 23915913"/>
                <a:gd name="connsiteX31" fmla="*/ 7877681 w 22747812"/>
                <a:gd name="connsiteY31" fmla="*/ 19065450 h 23915913"/>
                <a:gd name="connsiteX32" fmla="*/ 9082226 w 22747812"/>
                <a:gd name="connsiteY32" fmla="*/ 18168636 h 23915913"/>
                <a:gd name="connsiteX33" fmla="*/ 9767376 w 22747812"/>
                <a:gd name="connsiteY33" fmla="*/ 17145796 h 23915913"/>
                <a:gd name="connsiteX34" fmla="*/ 9096880 w 22747812"/>
                <a:gd name="connsiteY34" fmla="*/ 19203196 h 23915913"/>
                <a:gd name="connsiteX35" fmla="*/ 7906989 w 22747812"/>
                <a:gd name="connsiteY35" fmla="*/ 19973990 h 23915913"/>
                <a:gd name="connsiteX36" fmla="*/ 6977934 w 22747812"/>
                <a:gd name="connsiteY36" fmla="*/ 20384296 h 23915913"/>
                <a:gd name="connsiteX37" fmla="*/ 7109819 w 22747812"/>
                <a:gd name="connsiteY37" fmla="*/ 21146298 h 23915913"/>
                <a:gd name="connsiteX38" fmla="*/ 7748726 w 22747812"/>
                <a:gd name="connsiteY38" fmla="*/ 21788134 h 23915913"/>
                <a:gd name="connsiteX39" fmla="*/ 9371722 w 22747812"/>
                <a:gd name="connsiteY39" fmla="*/ 22667365 h 23915913"/>
                <a:gd name="connsiteX40" fmla="*/ 7672527 w 22747812"/>
                <a:gd name="connsiteY40" fmla="*/ 22482728 h 23915913"/>
                <a:gd name="connsiteX41" fmla="*/ 6336096 w 22747812"/>
                <a:gd name="connsiteY41" fmla="*/ 21240082 h 23915913"/>
                <a:gd name="connsiteX42" fmla="*/ 5562373 w 22747812"/>
                <a:gd name="connsiteY42" fmla="*/ 20700821 h 23915913"/>
                <a:gd name="connsiteX43" fmla="*/ 4876572 w 22747812"/>
                <a:gd name="connsiteY43" fmla="*/ 20771157 h 23915913"/>
                <a:gd name="connsiteX44" fmla="*/ 4741758 w 22747812"/>
                <a:gd name="connsiteY44" fmla="*/ 21099405 h 23915913"/>
                <a:gd name="connsiteX45" fmla="*/ 4929327 w 22747812"/>
                <a:gd name="connsiteY45" fmla="*/ 21662112 h 23915913"/>
                <a:gd name="connsiteX46" fmla="*/ 5070004 w 22747812"/>
                <a:gd name="connsiteY46" fmla="*/ 23021990 h 23915913"/>
                <a:gd name="connsiteX47" fmla="*/ 5108102 w 22747812"/>
                <a:gd name="connsiteY47" fmla="*/ 23901220 h 23915913"/>
                <a:gd name="connsiteX48" fmla="*/ 4436957 w 22747812"/>
                <a:gd name="connsiteY48" fmla="*/ 23021990 h 23915913"/>
                <a:gd name="connsiteX49" fmla="*/ 4038373 w 22747812"/>
                <a:gd name="connsiteY49" fmla="*/ 21099405 h 23915913"/>
                <a:gd name="connsiteX50" fmla="*/ 3968035 w 22747812"/>
                <a:gd name="connsiteY50" fmla="*/ 20583590 h 23915913"/>
                <a:gd name="connsiteX51" fmla="*/ 3390673 w 22747812"/>
                <a:gd name="connsiteY51" fmla="*/ 19701427 h 23915913"/>
                <a:gd name="connsiteX52" fmla="*/ 2373696 w 22747812"/>
                <a:gd name="connsiteY52" fmla="*/ 19669190 h 23915913"/>
                <a:gd name="connsiteX53" fmla="*/ 1371373 w 22747812"/>
                <a:gd name="connsiteY53" fmla="*/ 20319820 h 23915913"/>
                <a:gd name="connsiteX54" fmla="*/ 498003 w 22747812"/>
                <a:gd name="connsiteY54" fmla="*/ 21591775 h 23915913"/>
                <a:gd name="connsiteX55" fmla="*/ 16707 w 22747812"/>
                <a:gd name="connsiteY55" fmla="*/ 21339726 h 23915913"/>
                <a:gd name="connsiteX0" fmla="*/ 16707 w 22747871"/>
                <a:gd name="connsiteY0" fmla="*/ 21339726 h 23915913"/>
                <a:gd name="connsiteX1" fmla="*/ 1081226 w 22747871"/>
                <a:gd name="connsiteY1" fmla="*/ 19540235 h 23915913"/>
                <a:gd name="connsiteX2" fmla="*/ 3056564 w 22747871"/>
                <a:gd name="connsiteY2" fmla="*/ 18558427 h 23915913"/>
                <a:gd name="connsiteX3" fmla="*/ 1599973 w 22747871"/>
                <a:gd name="connsiteY3" fmla="*/ 16855651 h 23915913"/>
                <a:gd name="connsiteX4" fmla="*/ 910606 w 22747871"/>
                <a:gd name="connsiteY4" fmla="*/ 15839564 h 23915913"/>
                <a:gd name="connsiteX5" fmla="*/ 3024326 w 22747871"/>
                <a:gd name="connsiteY5" fmla="*/ 17101835 h 23915913"/>
                <a:gd name="connsiteX6" fmla="*/ 4337311 w 22747871"/>
                <a:gd name="connsiteY6" fmla="*/ 18435334 h 23915913"/>
                <a:gd name="connsiteX7" fmla="*/ 5163787 w 22747871"/>
                <a:gd name="connsiteY7" fmla="*/ 17271821 h 23915913"/>
                <a:gd name="connsiteX8" fmla="*/ 5515481 w 22747871"/>
                <a:gd name="connsiteY8" fmla="*/ 16668082 h 23915913"/>
                <a:gd name="connsiteX9" fmla="*/ 5881826 w 22747871"/>
                <a:gd name="connsiteY9" fmla="*/ 15730236 h 23915913"/>
                <a:gd name="connsiteX10" fmla="*/ 6584560 w 22747871"/>
                <a:gd name="connsiteY10" fmla="*/ 15196834 h 23915913"/>
                <a:gd name="connsiteX11" fmla="*/ 6224726 w 22747871"/>
                <a:gd name="connsiteY11" fmla="*/ 16035036 h 23915913"/>
                <a:gd name="connsiteX12" fmla="*/ 6036904 w 22747871"/>
                <a:gd name="connsiteY12" fmla="*/ 16514663 h 23915913"/>
                <a:gd name="connsiteX13" fmla="*/ 5937512 w 22747871"/>
                <a:gd name="connsiteY13" fmla="*/ 16972882 h 23915913"/>
                <a:gd name="connsiteX14" fmla="*/ 5445142 w 22747871"/>
                <a:gd name="connsiteY14" fmla="*/ 17816944 h 23915913"/>
                <a:gd name="connsiteX15" fmla="*/ 5324981 w 22747871"/>
                <a:gd name="connsiteY15" fmla="*/ 18605319 h 23915913"/>
                <a:gd name="connsiteX16" fmla="*/ 6830402 w 22747871"/>
                <a:gd name="connsiteY16" fmla="*/ 17526670 h 23915913"/>
                <a:gd name="connsiteX17" fmla="*/ 9595901 w 22747871"/>
                <a:gd name="connsiteY17" fmla="*/ 14401630 h 23915913"/>
                <a:gd name="connsiteX18" fmla="*/ 11911944 w 22747871"/>
                <a:gd name="connsiteY18" fmla="*/ 11444370 h 23915913"/>
                <a:gd name="connsiteX19" fmla="*/ 16081254 w 22747871"/>
                <a:gd name="connsiteY19" fmla="*/ 6451542 h 23915913"/>
                <a:gd name="connsiteX20" fmla="*/ 20376290 w 22747871"/>
                <a:gd name="connsiteY20" fmla="*/ 1887859 h 23915913"/>
                <a:gd name="connsiteX21" fmla="*/ 20993626 w 22747871"/>
                <a:gd name="connsiteY21" fmla="*/ 39623 h 23915913"/>
                <a:gd name="connsiteX22" fmla="*/ 22083878 w 22747871"/>
                <a:gd name="connsiteY22" fmla="*/ 1087201 h 23915913"/>
                <a:gd name="connsiteX23" fmla="*/ 22747558 w 22747871"/>
                <a:gd name="connsiteY23" fmla="*/ 1596404 h 23915913"/>
                <a:gd name="connsiteX24" fmla="*/ 22113097 w 22747871"/>
                <a:gd name="connsiteY24" fmla="*/ 2100397 h 23915913"/>
                <a:gd name="connsiteX25" fmla="*/ 21264400 w 22747871"/>
                <a:gd name="connsiteY25" fmla="*/ 1927403 h 23915913"/>
                <a:gd name="connsiteX26" fmla="*/ 20209061 w 22747871"/>
                <a:gd name="connsiteY26" fmla="*/ 2840809 h 23915913"/>
                <a:gd name="connsiteX27" fmla="*/ 13727622 w 22747871"/>
                <a:gd name="connsiteY27" fmla="*/ 9890927 h 23915913"/>
                <a:gd name="connsiteX28" fmla="*/ 11163640 w 22747871"/>
                <a:gd name="connsiteY28" fmla="*/ 13252431 h 23915913"/>
                <a:gd name="connsiteX29" fmla="*/ 6833549 w 22747871"/>
                <a:gd name="connsiteY29" fmla="*/ 18386335 h 23915913"/>
                <a:gd name="connsiteX30" fmla="*/ 6816105 w 22747871"/>
                <a:gd name="connsiteY30" fmla="*/ 19160892 h 23915913"/>
                <a:gd name="connsiteX31" fmla="*/ 7877681 w 22747871"/>
                <a:gd name="connsiteY31" fmla="*/ 19065450 h 23915913"/>
                <a:gd name="connsiteX32" fmla="*/ 9082226 w 22747871"/>
                <a:gd name="connsiteY32" fmla="*/ 18168636 h 23915913"/>
                <a:gd name="connsiteX33" fmla="*/ 9767376 w 22747871"/>
                <a:gd name="connsiteY33" fmla="*/ 17145796 h 23915913"/>
                <a:gd name="connsiteX34" fmla="*/ 9096880 w 22747871"/>
                <a:gd name="connsiteY34" fmla="*/ 19203196 h 23915913"/>
                <a:gd name="connsiteX35" fmla="*/ 7906989 w 22747871"/>
                <a:gd name="connsiteY35" fmla="*/ 19973990 h 23915913"/>
                <a:gd name="connsiteX36" fmla="*/ 6977934 w 22747871"/>
                <a:gd name="connsiteY36" fmla="*/ 20384296 h 23915913"/>
                <a:gd name="connsiteX37" fmla="*/ 7109819 w 22747871"/>
                <a:gd name="connsiteY37" fmla="*/ 21146298 h 23915913"/>
                <a:gd name="connsiteX38" fmla="*/ 7748726 w 22747871"/>
                <a:gd name="connsiteY38" fmla="*/ 21788134 h 23915913"/>
                <a:gd name="connsiteX39" fmla="*/ 9371722 w 22747871"/>
                <a:gd name="connsiteY39" fmla="*/ 22667365 h 23915913"/>
                <a:gd name="connsiteX40" fmla="*/ 7672527 w 22747871"/>
                <a:gd name="connsiteY40" fmla="*/ 22482728 h 23915913"/>
                <a:gd name="connsiteX41" fmla="*/ 6336096 w 22747871"/>
                <a:gd name="connsiteY41" fmla="*/ 21240082 h 23915913"/>
                <a:gd name="connsiteX42" fmla="*/ 5562373 w 22747871"/>
                <a:gd name="connsiteY42" fmla="*/ 20700821 h 23915913"/>
                <a:gd name="connsiteX43" fmla="*/ 4876572 w 22747871"/>
                <a:gd name="connsiteY43" fmla="*/ 20771157 h 23915913"/>
                <a:gd name="connsiteX44" fmla="*/ 4741758 w 22747871"/>
                <a:gd name="connsiteY44" fmla="*/ 21099405 h 23915913"/>
                <a:gd name="connsiteX45" fmla="*/ 4929327 w 22747871"/>
                <a:gd name="connsiteY45" fmla="*/ 21662112 h 23915913"/>
                <a:gd name="connsiteX46" fmla="*/ 5070004 w 22747871"/>
                <a:gd name="connsiteY46" fmla="*/ 23021990 h 23915913"/>
                <a:gd name="connsiteX47" fmla="*/ 5108102 w 22747871"/>
                <a:gd name="connsiteY47" fmla="*/ 23901220 h 23915913"/>
                <a:gd name="connsiteX48" fmla="*/ 4436957 w 22747871"/>
                <a:gd name="connsiteY48" fmla="*/ 23021990 h 23915913"/>
                <a:gd name="connsiteX49" fmla="*/ 4038373 w 22747871"/>
                <a:gd name="connsiteY49" fmla="*/ 21099405 h 23915913"/>
                <a:gd name="connsiteX50" fmla="*/ 3968035 w 22747871"/>
                <a:gd name="connsiteY50" fmla="*/ 20583590 h 23915913"/>
                <a:gd name="connsiteX51" fmla="*/ 3390673 w 22747871"/>
                <a:gd name="connsiteY51" fmla="*/ 19701427 h 23915913"/>
                <a:gd name="connsiteX52" fmla="*/ 2373696 w 22747871"/>
                <a:gd name="connsiteY52" fmla="*/ 19669190 h 23915913"/>
                <a:gd name="connsiteX53" fmla="*/ 1371373 w 22747871"/>
                <a:gd name="connsiteY53" fmla="*/ 20319820 h 23915913"/>
                <a:gd name="connsiteX54" fmla="*/ 498003 w 22747871"/>
                <a:gd name="connsiteY54" fmla="*/ 21591775 h 23915913"/>
                <a:gd name="connsiteX55" fmla="*/ 16707 w 22747871"/>
                <a:gd name="connsiteY55" fmla="*/ 21339726 h 23915913"/>
                <a:gd name="connsiteX0" fmla="*/ 16707 w 22529488"/>
                <a:gd name="connsiteY0" fmla="*/ 21339726 h 23915913"/>
                <a:gd name="connsiteX1" fmla="*/ 1081226 w 22529488"/>
                <a:gd name="connsiteY1" fmla="*/ 19540235 h 23915913"/>
                <a:gd name="connsiteX2" fmla="*/ 3056564 w 22529488"/>
                <a:gd name="connsiteY2" fmla="*/ 18558427 h 23915913"/>
                <a:gd name="connsiteX3" fmla="*/ 1599973 w 22529488"/>
                <a:gd name="connsiteY3" fmla="*/ 16855651 h 23915913"/>
                <a:gd name="connsiteX4" fmla="*/ 910606 w 22529488"/>
                <a:gd name="connsiteY4" fmla="*/ 15839564 h 23915913"/>
                <a:gd name="connsiteX5" fmla="*/ 3024326 w 22529488"/>
                <a:gd name="connsiteY5" fmla="*/ 17101835 h 23915913"/>
                <a:gd name="connsiteX6" fmla="*/ 4337311 w 22529488"/>
                <a:gd name="connsiteY6" fmla="*/ 18435334 h 23915913"/>
                <a:gd name="connsiteX7" fmla="*/ 5163787 w 22529488"/>
                <a:gd name="connsiteY7" fmla="*/ 17271821 h 23915913"/>
                <a:gd name="connsiteX8" fmla="*/ 5515481 w 22529488"/>
                <a:gd name="connsiteY8" fmla="*/ 16668082 h 23915913"/>
                <a:gd name="connsiteX9" fmla="*/ 5881826 w 22529488"/>
                <a:gd name="connsiteY9" fmla="*/ 15730236 h 23915913"/>
                <a:gd name="connsiteX10" fmla="*/ 6584560 w 22529488"/>
                <a:gd name="connsiteY10" fmla="*/ 15196834 h 23915913"/>
                <a:gd name="connsiteX11" fmla="*/ 6224726 w 22529488"/>
                <a:gd name="connsiteY11" fmla="*/ 16035036 h 23915913"/>
                <a:gd name="connsiteX12" fmla="*/ 6036904 w 22529488"/>
                <a:gd name="connsiteY12" fmla="*/ 16514663 h 23915913"/>
                <a:gd name="connsiteX13" fmla="*/ 5937512 w 22529488"/>
                <a:gd name="connsiteY13" fmla="*/ 16972882 h 23915913"/>
                <a:gd name="connsiteX14" fmla="*/ 5445142 w 22529488"/>
                <a:gd name="connsiteY14" fmla="*/ 17816944 h 23915913"/>
                <a:gd name="connsiteX15" fmla="*/ 5324981 w 22529488"/>
                <a:gd name="connsiteY15" fmla="*/ 18605319 h 23915913"/>
                <a:gd name="connsiteX16" fmla="*/ 6830402 w 22529488"/>
                <a:gd name="connsiteY16" fmla="*/ 17526670 h 23915913"/>
                <a:gd name="connsiteX17" fmla="*/ 9595901 w 22529488"/>
                <a:gd name="connsiteY17" fmla="*/ 14401630 h 23915913"/>
                <a:gd name="connsiteX18" fmla="*/ 11911944 w 22529488"/>
                <a:gd name="connsiteY18" fmla="*/ 11444370 h 23915913"/>
                <a:gd name="connsiteX19" fmla="*/ 16081254 w 22529488"/>
                <a:gd name="connsiteY19" fmla="*/ 6451542 h 23915913"/>
                <a:gd name="connsiteX20" fmla="*/ 20376290 w 22529488"/>
                <a:gd name="connsiteY20" fmla="*/ 1887859 h 23915913"/>
                <a:gd name="connsiteX21" fmla="*/ 20993626 w 22529488"/>
                <a:gd name="connsiteY21" fmla="*/ 39623 h 23915913"/>
                <a:gd name="connsiteX22" fmla="*/ 22083878 w 22529488"/>
                <a:gd name="connsiteY22" fmla="*/ 1087201 h 23915913"/>
                <a:gd name="connsiteX23" fmla="*/ 22528871 w 22529488"/>
                <a:gd name="connsiteY23" fmla="*/ 1514774 h 23915913"/>
                <a:gd name="connsiteX24" fmla="*/ 22113097 w 22529488"/>
                <a:gd name="connsiteY24" fmla="*/ 2100397 h 23915913"/>
                <a:gd name="connsiteX25" fmla="*/ 21264400 w 22529488"/>
                <a:gd name="connsiteY25" fmla="*/ 1927403 h 23915913"/>
                <a:gd name="connsiteX26" fmla="*/ 20209061 w 22529488"/>
                <a:gd name="connsiteY26" fmla="*/ 2840809 h 23915913"/>
                <a:gd name="connsiteX27" fmla="*/ 13727622 w 22529488"/>
                <a:gd name="connsiteY27" fmla="*/ 9890927 h 23915913"/>
                <a:gd name="connsiteX28" fmla="*/ 11163640 w 22529488"/>
                <a:gd name="connsiteY28" fmla="*/ 13252431 h 23915913"/>
                <a:gd name="connsiteX29" fmla="*/ 6833549 w 22529488"/>
                <a:gd name="connsiteY29" fmla="*/ 18386335 h 23915913"/>
                <a:gd name="connsiteX30" fmla="*/ 6816105 w 22529488"/>
                <a:gd name="connsiteY30" fmla="*/ 19160892 h 23915913"/>
                <a:gd name="connsiteX31" fmla="*/ 7877681 w 22529488"/>
                <a:gd name="connsiteY31" fmla="*/ 19065450 h 23915913"/>
                <a:gd name="connsiteX32" fmla="*/ 9082226 w 22529488"/>
                <a:gd name="connsiteY32" fmla="*/ 18168636 h 23915913"/>
                <a:gd name="connsiteX33" fmla="*/ 9767376 w 22529488"/>
                <a:gd name="connsiteY33" fmla="*/ 17145796 h 23915913"/>
                <a:gd name="connsiteX34" fmla="*/ 9096880 w 22529488"/>
                <a:gd name="connsiteY34" fmla="*/ 19203196 h 23915913"/>
                <a:gd name="connsiteX35" fmla="*/ 7906989 w 22529488"/>
                <a:gd name="connsiteY35" fmla="*/ 19973990 h 23915913"/>
                <a:gd name="connsiteX36" fmla="*/ 6977934 w 22529488"/>
                <a:gd name="connsiteY36" fmla="*/ 20384296 h 23915913"/>
                <a:gd name="connsiteX37" fmla="*/ 7109819 w 22529488"/>
                <a:gd name="connsiteY37" fmla="*/ 21146298 h 23915913"/>
                <a:gd name="connsiteX38" fmla="*/ 7748726 w 22529488"/>
                <a:gd name="connsiteY38" fmla="*/ 21788134 h 23915913"/>
                <a:gd name="connsiteX39" fmla="*/ 9371722 w 22529488"/>
                <a:gd name="connsiteY39" fmla="*/ 22667365 h 23915913"/>
                <a:gd name="connsiteX40" fmla="*/ 7672527 w 22529488"/>
                <a:gd name="connsiteY40" fmla="*/ 22482728 h 23915913"/>
                <a:gd name="connsiteX41" fmla="*/ 6336096 w 22529488"/>
                <a:gd name="connsiteY41" fmla="*/ 21240082 h 23915913"/>
                <a:gd name="connsiteX42" fmla="*/ 5562373 w 22529488"/>
                <a:gd name="connsiteY42" fmla="*/ 20700821 h 23915913"/>
                <a:gd name="connsiteX43" fmla="*/ 4876572 w 22529488"/>
                <a:gd name="connsiteY43" fmla="*/ 20771157 h 23915913"/>
                <a:gd name="connsiteX44" fmla="*/ 4741758 w 22529488"/>
                <a:gd name="connsiteY44" fmla="*/ 21099405 h 23915913"/>
                <a:gd name="connsiteX45" fmla="*/ 4929327 w 22529488"/>
                <a:gd name="connsiteY45" fmla="*/ 21662112 h 23915913"/>
                <a:gd name="connsiteX46" fmla="*/ 5070004 w 22529488"/>
                <a:gd name="connsiteY46" fmla="*/ 23021990 h 23915913"/>
                <a:gd name="connsiteX47" fmla="*/ 5108102 w 22529488"/>
                <a:gd name="connsiteY47" fmla="*/ 23901220 h 23915913"/>
                <a:gd name="connsiteX48" fmla="*/ 4436957 w 22529488"/>
                <a:gd name="connsiteY48" fmla="*/ 23021990 h 23915913"/>
                <a:gd name="connsiteX49" fmla="*/ 4038373 w 22529488"/>
                <a:gd name="connsiteY49" fmla="*/ 21099405 h 23915913"/>
                <a:gd name="connsiteX50" fmla="*/ 3968035 w 22529488"/>
                <a:gd name="connsiteY50" fmla="*/ 20583590 h 23915913"/>
                <a:gd name="connsiteX51" fmla="*/ 3390673 w 22529488"/>
                <a:gd name="connsiteY51" fmla="*/ 19701427 h 23915913"/>
                <a:gd name="connsiteX52" fmla="*/ 2373696 w 22529488"/>
                <a:gd name="connsiteY52" fmla="*/ 19669190 h 23915913"/>
                <a:gd name="connsiteX53" fmla="*/ 1371373 w 22529488"/>
                <a:gd name="connsiteY53" fmla="*/ 20319820 h 23915913"/>
                <a:gd name="connsiteX54" fmla="*/ 498003 w 22529488"/>
                <a:gd name="connsiteY54" fmla="*/ 21591775 h 23915913"/>
                <a:gd name="connsiteX55" fmla="*/ 16707 w 22529488"/>
                <a:gd name="connsiteY55" fmla="*/ 21339726 h 23915913"/>
                <a:gd name="connsiteX0" fmla="*/ 16707 w 22529619"/>
                <a:gd name="connsiteY0" fmla="*/ 21339726 h 23915913"/>
                <a:gd name="connsiteX1" fmla="*/ 1081226 w 22529619"/>
                <a:gd name="connsiteY1" fmla="*/ 19540235 h 23915913"/>
                <a:gd name="connsiteX2" fmla="*/ 3056564 w 22529619"/>
                <a:gd name="connsiteY2" fmla="*/ 18558427 h 23915913"/>
                <a:gd name="connsiteX3" fmla="*/ 1599973 w 22529619"/>
                <a:gd name="connsiteY3" fmla="*/ 16855651 h 23915913"/>
                <a:gd name="connsiteX4" fmla="*/ 910606 w 22529619"/>
                <a:gd name="connsiteY4" fmla="*/ 15839564 h 23915913"/>
                <a:gd name="connsiteX5" fmla="*/ 3024326 w 22529619"/>
                <a:gd name="connsiteY5" fmla="*/ 17101835 h 23915913"/>
                <a:gd name="connsiteX6" fmla="*/ 4337311 w 22529619"/>
                <a:gd name="connsiteY6" fmla="*/ 18435334 h 23915913"/>
                <a:gd name="connsiteX7" fmla="*/ 5163787 w 22529619"/>
                <a:gd name="connsiteY7" fmla="*/ 17271821 h 23915913"/>
                <a:gd name="connsiteX8" fmla="*/ 5515481 w 22529619"/>
                <a:gd name="connsiteY8" fmla="*/ 16668082 h 23915913"/>
                <a:gd name="connsiteX9" fmla="*/ 5881826 w 22529619"/>
                <a:gd name="connsiteY9" fmla="*/ 15730236 h 23915913"/>
                <a:gd name="connsiteX10" fmla="*/ 6584560 w 22529619"/>
                <a:gd name="connsiteY10" fmla="*/ 15196834 h 23915913"/>
                <a:gd name="connsiteX11" fmla="*/ 6224726 w 22529619"/>
                <a:gd name="connsiteY11" fmla="*/ 16035036 h 23915913"/>
                <a:gd name="connsiteX12" fmla="*/ 6036904 w 22529619"/>
                <a:gd name="connsiteY12" fmla="*/ 16514663 h 23915913"/>
                <a:gd name="connsiteX13" fmla="*/ 5937512 w 22529619"/>
                <a:gd name="connsiteY13" fmla="*/ 16972882 h 23915913"/>
                <a:gd name="connsiteX14" fmla="*/ 5445142 w 22529619"/>
                <a:gd name="connsiteY14" fmla="*/ 17816944 h 23915913"/>
                <a:gd name="connsiteX15" fmla="*/ 5324981 w 22529619"/>
                <a:gd name="connsiteY15" fmla="*/ 18605319 h 23915913"/>
                <a:gd name="connsiteX16" fmla="*/ 6830402 w 22529619"/>
                <a:gd name="connsiteY16" fmla="*/ 17526670 h 23915913"/>
                <a:gd name="connsiteX17" fmla="*/ 9595901 w 22529619"/>
                <a:gd name="connsiteY17" fmla="*/ 14401630 h 23915913"/>
                <a:gd name="connsiteX18" fmla="*/ 11911944 w 22529619"/>
                <a:gd name="connsiteY18" fmla="*/ 11444370 h 23915913"/>
                <a:gd name="connsiteX19" fmla="*/ 16081254 w 22529619"/>
                <a:gd name="connsiteY19" fmla="*/ 6451542 h 23915913"/>
                <a:gd name="connsiteX20" fmla="*/ 20376290 w 22529619"/>
                <a:gd name="connsiteY20" fmla="*/ 1887859 h 23915913"/>
                <a:gd name="connsiteX21" fmla="*/ 20993626 w 22529619"/>
                <a:gd name="connsiteY21" fmla="*/ 39623 h 23915913"/>
                <a:gd name="connsiteX22" fmla="*/ 22083878 w 22529619"/>
                <a:gd name="connsiteY22" fmla="*/ 1087201 h 23915913"/>
                <a:gd name="connsiteX23" fmla="*/ 22528871 w 22529619"/>
                <a:gd name="connsiteY23" fmla="*/ 1514774 h 23915913"/>
                <a:gd name="connsiteX24" fmla="*/ 22152519 w 22529619"/>
                <a:gd name="connsiteY24" fmla="*/ 1966945 h 23915913"/>
                <a:gd name="connsiteX25" fmla="*/ 21264400 w 22529619"/>
                <a:gd name="connsiteY25" fmla="*/ 1927403 h 23915913"/>
                <a:gd name="connsiteX26" fmla="*/ 20209061 w 22529619"/>
                <a:gd name="connsiteY26" fmla="*/ 2840809 h 23915913"/>
                <a:gd name="connsiteX27" fmla="*/ 13727622 w 22529619"/>
                <a:gd name="connsiteY27" fmla="*/ 9890927 h 23915913"/>
                <a:gd name="connsiteX28" fmla="*/ 11163640 w 22529619"/>
                <a:gd name="connsiteY28" fmla="*/ 13252431 h 23915913"/>
                <a:gd name="connsiteX29" fmla="*/ 6833549 w 22529619"/>
                <a:gd name="connsiteY29" fmla="*/ 18386335 h 23915913"/>
                <a:gd name="connsiteX30" fmla="*/ 6816105 w 22529619"/>
                <a:gd name="connsiteY30" fmla="*/ 19160892 h 23915913"/>
                <a:gd name="connsiteX31" fmla="*/ 7877681 w 22529619"/>
                <a:gd name="connsiteY31" fmla="*/ 19065450 h 23915913"/>
                <a:gd name="connsiteX32" fmla="*/ 9082226 w 22529619"/>
                <a:gd name="connsiteY32" fmla="*/ 18168636 h 23915913"/>
                <a:gd name="connsiteX33" fmla="*/ 9767376 w 22529619"/>
                <a:gd name="connsiteY33" fmla="*/ 17145796 h 23915913"/>
                <a:gd name="connsiteX34" fmla="*/ 9096880 w 22529619"/>
                <a:gd name="connsiteY34" fmla="*/ 19203196 h 23915913"/>
                <a:gd name="connsiteX35" fmla="*/ 7906989 w 22529619"/>
                <a:gd name="connsiteY35" fmla="*/ 19973990 h 23915913"/>
                <a:gd name="connsiteX36" fmla="*/ 6977934 w 22529619"/>
                <a:gd name="connsiteY36" fmla="*/ 20384296 h 23915913"/>
                <a:gd name="connsiteX37" fmla="*/ 7109819 w 22529619"/>
                <a:gd name="connsiteY37" fmla="*/ 21146298 h 23915913"/>
                <a:gd name="connsiteX38" fmla="*/ 7748726 w 22529619"/>
                <a:gd name="connsiteY38" fmla="*/ 21788134 h 23915913"/>
                <a:gd name="connsiteX39" fmla="*/ 9371722 w 22529619"/>
                <a:gd name="connsiteY39" fmla="*/ 22667365 h 23915913"/>
                <a:gd name="connsiteX40" fmla="*/ 7672527 w 22529619"/>
                <a:gd name="connsiteY40" fmla="*/ 22482728 h 23915913"/>
                <a:gd name="connsiteX41" fmla="*/ 6336096 w 22529619"/>
                <a:gd name="connsiteY41" fmla="*/ 21240082 h 23915913"/>
                <a:gd name="connsiteX42" fmla="*/ 5562373 w 22529619"/>
                <a:gd name="connsiteY42" fmla="*/ 20700821 h 23915913"/>
                <a:gd name="connsiteX43" fmla="*/ 4876572 w 22529619"/>
                <a:gd name="connsiteY43" fmla="*/ 20771157 h 23915913"/>
                <a:gd name="connsiteX44" fmla="*/ 4741758 w 22529619"/>
                <a:gd name="connsiteY44" fmla="*/ 21099405 h 23915913"/>
                <a:gd name="connsiteX45" fmla="*/ 4929327 w 22529619"/>
                <a:gd name="connsiteY45" fmla="*/ 21662112 h 23915913"/>
                <a:gd name="connsiteX46" fmla="*/ 5070004 w 22529619"/>
                <a:gd name="connsiteY46" fmla="*/ 23021990 h 23915913"/>
                <a:gd name="connsiteX47" fmla="*/ 5108102 w 22529619"/>
                <a:gd name="connsiteY47" fmla="*/ 23901220 h 23915913"/>
                <a:gd name="connsiteX48" fmla="*/ 4436957 w 22529619"/>
                <a:gd name="connsiteY48" fmla="*/ 23021990 h 23915913"/>
                <a:gd name="connsiteX49" fmla="*/ 4038373 w 22529619"/>
                <a:gd name="connsiteY49" fmla="*/ 21099405 h 23915913"/>
                <a:gd name="connsiteX50" fmla="*/ 3968035 w 22529619"/>
                <a:gd name="connsiteY50" fmla="*/ 20583590 h 23915913"/>
                <a:gd name="connsiteX51" fmla="*/ 3390673 w 22529619"/>
                <a:gd name="connsiteY51" fmla="*/ 19701427 h 23915913"/>
                <a:gd name="connsiteX52" fmla="*/ 2373696 w 22529619"/>
                <a:gd name="connsiteY52" fmla="*/ 19669190 h 23915913"/>
                <a:gd name="connsiteX53" fmla="*/ 1371373 w 22529619"/>
                <a:gd name="connsiteY53" fmla="*/ 20319820 h 23915913"/>
                <a:gd name="connsiteX54" fmla="*/ 498003 w 22529619"/>
                <a:gd name="connsiteY54" fmla="*/ 21591775 h 23915913"/>
                <a:gd name="connsiteX55" fmla="*/ 16707 w 22529619"/>
                <a:gd name="connsiteY55" fmla="*/ 21339726 h 23915913"/>
                <a:gd name="connsiteX0" fmla="*/ 16707 w 22809521"/>
                <a:gd name="connsiteY0" fmla="*/ 21339726 h 23915913"/>
                <a:gd name="connsiteX1" fmla="*/ 1081226 w 22809521"/>
                <a:gd name="connsiteY1" fmla="*/ 19540235 h 23915913"/>
                <a:gd name="connsiteX2" fmla="*/ 3056564 w 22809521"/>
                <a:gd name="connsiteY2" fmla="*/ 18558427 h 23915913"/>
                <a:gd name="connsiteX3" fmla="*/ 1599973 w 22809521"/>
                <a:gd name="connsiteY3" fmla="*/ 16855651 h 23915913"/>
                <a:gd name="connsiteX4" fmla="*/ 910606 w 22809521"/>
                <a:gd name="connsiteY4" fmla="*/ 15839564 h 23915913"/>
                <a:gd name="connsiteX5" fmla="*/ 3024326 w 22809521"/>
                <a:gd name="connsiteY5" fmla="*/ 17101835 h 23915913"/>
                <a:gd name="connsiteX6" fmla="*/ 4337311 w 22809521"/>
                <a:gd name="connsiteY6" fmla="*/ 18435334 h 23915913"/>
                <a:gd name="connsiteX7" fmla="*/ 5163787 w 22809521"/>
                <a:gd name="connsiteY7" fmla="*/ 17271821 h 23915913"/>
                <a:gd name="connsiteX8" fmla="*/ 5515481 w 22809521"/>
                <a:gd name="connsiteY8" fmla="*/ 16668082 h 23915913"/>
                <a:gd name="connsiteX9" fmla="*/ 5881826 w 22809521"/>
                <a:gd name="connsiteY9" fmla="*/ 15730236 h 23915913"/>
                <a:gd name="connsiteX10" fmla="*/ 6584560 w 22809521"/>
                <a:gd name="connsiteY10" fmla="*/ 15196834 h 23915913"/>
                <a:gd name="connsiteX11" fmla="*/ 6224726 w 22809521"/>
                <a:gd name="connsiteY11" fmla="*/ 16035036 h 23915913"/>
                <a:gd name="connsiteX12" fmla="*/ 6036904 w 22809521"/>
                <a:gd name="connsiteY12" fmla="*/ 16514663 h 23915913"/>
                <a:gd name="connsiteX13" fmla="*/ 5937512 w 22809521"/>
                <a:gd name="connsiteY13" fmla="*/ 16972882 h 23915913"/>
                <a:gd name="connsiteX14" fmla="*/ 5445142 w 22809521"/>
                <a:gd name="connsiteY14" fmla="*/ 17816944 h 23915913"/>
                <a:gd name="connsiteX15" fmla="*/ 5324981 w 22809521"/>
                <a:gd name="connsiteY15" fmla="*/ 18605319 h 23915913"/>
                <a:gd name="connsiteX16" fmla="*/ 6830402 w 22809521"/>
                <a:gd name="connsiteY16" fmla="*/ 17526670 h 23915913"/>
                <a:gd name="connsiteX17" fmla="*/ 9595901 w 22809521"/>
                <a:gd name="connsiteY17" fmla="*/ 14401630 h 23915913"/>
                <a:gd name="connsiteX18" fmla="*/ 11911944 w 22809521"/>
                <a:gd name="connsiteY18" fmla="*/ 11444370 h 23915913"/>
                <a:gd name="connsiteX19" fmla="*/ 16081254 w 22809521"/>
                <a:gd name="connsiteY19" fmla="*/ 6451542 h 23915913"/>
                <a:gd name="connsiteX20" fmla="*/ 20376290 w 22809521"/>
                <a:gd name="connsiteY20" fmla="*/ 1887859 h 23915913"/>
                <a:gd name="connsiteX21" fmla="*/ 20993626 w 22809521"/>
                <a:gd name="connsiteY21" fmla="*/ 39623 h 23915913"/>
                <a:gd name="connsiteX22" fmla="*/ 22083878 w 22809521"/>
                <a:gd name="connsiteY22" fmla="*/ 1087201 h 23915913"/>
                <a:gd name="connsiteX23" fmla="*/ 22809225 w 22809521"/>
                <a:gd name="connsiteY23" fmla="*/ 1484330 h 23915913"/>
                <a:gd name="connsiteX24" fmla="*/ 22152519 w 22809521"/>
                <a:gd name="connsiteY24" fmla="*/ 1966945 h 23915913"/>
                <a:gd name="connsiteX25" fmla="*/ 21264400 w 22809521"/>
                <a:gd name="connsiteY25" fmla="*/ 1927403 h 23915913"/>
                <a:gd name="connsiteX26" fmla="*/ 20209061 w 22809521"/>
                <a:gd name="connsiteY26" fmla="*/ 2840809 h 23915913"/>
                <a:gd name="connsiteX27" fmla="*/ 13727622 w 22809521"/>
                <a:gd name="connsiteY27" fmla="*/ 9890927 h 23915913"/>
                <a:gd name="connsiteX28" fmla="*/ 11163640 w 22809521"/>
                <a:gd name="connsiteY28" fmla="*/ 13252431 h 23915913"/>
                <a:gd name="connsiteX29" fmla="*/ 6833549 w 22809521"/>
                <a:gd name="connsiteY29" fmla="*/ 18386335 h 23915913"/>
                <a:gd name="connsiteX30" fmla="*/ 6816105 w 22809521"/>
                <a:gd name="connsiteY30" fmla="*/ 19160892 h 23915913"/>
                <a:gd name="connsiteX31" fmla="*/ 7877681 w 22809521"/>
                <a:gd name="connsiteY31" fmla="*/ 19065450 h 23915913"/>
                <a:gd name="connsiteX32" fmla="*/ 9082226 w 22809521"/>
                <a:gd name="connsiteY32" fmla="*/ 18168636 h 23915913"/>
                <a:gd name="connsiteX33" fmla="*/ 9767376 w 22809521"/>
                <a:gd name="connsiteY33" fmla="*/ 17145796 h 23915913"/>
                <a:gd name="connsiteX34" fmla="*/ 9096880 w 22809521"/>
                <a:gd name="connsiteY34" fmla="*/ 19203196 h 23915913"/>
                <a:gd name="connsiteX35" fmla="*/ 7906989 w 22809521"/>
                <a:gd name="connsiteY35" fmla="*/ 19973990 h 23915913"/>
                <a:gd name="connsiteX36" fmla="*/ 6977934 w 22809521"/>
                <a:gd name="connsiteY36" fmla="*/ 20384296 h 23915913"/>
                <a:gd name="connsiteX37" fmla="*/ 7109819 w 22809521"/>
                <a:gd name="connsiteY37" fmla="*/ 21146298 h 23915913"/>
                <a:gd name="connsiteX38" fmla="*/ 7748726 w 22809521"/>
                <a:gd name="connsiteY38" fmla="*/ 21788134 h 23915913"/>
                <a:gd name="connsiteX39" fmla="*/ 9371722 w 22809521"/>
                <a:gd name="connsiteY39" fmla="*/ 22667365 h 23915913"/>
                <a:gd name="connsiteX40" fmla="*/ 7672527 w 22809521"/>
                <a:gd name="connsiteY40" fmla="*/ 22482728 h 23915913"/>
                <a:gd name="connsiteX41" fmla="*/ 6336096 w 22809521"/>
                <a:gd name="connsiteY41" fmla="*/ 21240082 h 23915913"/>
                <a:gd name="connsiteX42" fmla="*/ 5562373 w 22809521"/>
                <a:gd name="connsiteY42" fmla="*/ 20700821 h 23915913"/>
                <a:gd name="connsiteX43" fmla="*/ 4876572 w 22809521"/>
                <a:gd name="connsiteY43" fmla="*/ 20771157 h 23915913"/>
                <a:gd name="connsiteX44" fmla="*/ 4741758 w 22809521"/>
                <a:gd name="connsiteY44" fmla="*/ 21099405 h 23915913"/>
                <a:gd name="connsiteX45" fmla="*/ 4929327 w 22809521"/>
                <a:gd name="connsiteY45" fmla="*/ 21662112 h 23915913"/>
                <a:gd name="connsiteX46" fmla="*/ 5070004 w 22809521"/>
                <a:gd name="connsiteY46" fmla="*/ 23021990 h 23915913"/>
                <a:gd name="connsiteX47" fmla="*/ 5108102 w 22809521"/>
                <a:gd name="connsiteY47" fmla="*/ 23901220 h 23915913"/>
                <a:gd name="connsiteX48" fmla="*/ 4436957 w 22809521"/>
                <a:gd name="connsiteY48" fmla="*/ 23021990 h 23915913"/>
                <a:gd name="connsiteX49" fmla="*/ 4038373 w 22809521"/>
                <a:gd name="connsiteY49" fmla="*/ 21099405 h 23915913"/>
                <a:gd name="connsiteX50" fmla="*/ 3968035 w 22809521"/>
                <a:gd name="connsiteY50" fmla="*/ 20583590 h 23915913"/>
                <a:gd name="connsiteX51" fmla="*/ 3390673 w 22809521"/>
                <a:gd name="connsiteY51" fmla="*/ 19701427 h 23915913"/>
                <a:gd name="connsiteX52" fmla="*/ 2373696 w 22809521"/>
                <a:gd name="connsiteY52" fmla="*/ 19669190 h 23915913"/>
                <a:gd name="connsiteX53" fmla="*/ 1371373 w 22809521"/>
                <a:gd name="connsiteY53" fmla="*/ 20319820 h 23915913"/>
                <a:gd name="connsiteX54" fmla="*/ 498003 w 22809521"/>
                <a:gd name="connsiteY54" fmla="*/ 21591775 h 23915913"/>
                <a:gd name="connsiteX55" fmla="*/ 16707 w 22809521"/>
                <a:gd name="connsiteY55" fmla="*/ 21339726 h 23915913"/>
                <a:gd name="connsiteX0" fmla="*/ 16707 w 22770129"/>
                <a:gd name="connsiteY0" fmla="*/ 21339726 h 23915913"/>
                <a:gd name="connsiteX1" fmla="*/ 1081226 w 22770129"/>
                <a:gd name="connsiteY1" fmla="*/ 19540235 h 23915913"/>
                <a:gd name="connsiteX2" fmla="*/ 3056564 w 22770129"/>
                <a:gd name="connsiteY2" fmla="*/ 18558427 h 23915913"/>
                <a:gd name="connsiteX3" fmla="*/ 1599973 w 22770129"/>
                <a:gd name="connsiteY3" fmla="*/ 16855651 h 23915913"/>
                <a:gd name="connsiteX4" fmla="*/ 910606 w 22770129"/>
                <a:gd name="connsiteY4" fmla="*/ 15839564 h 23915913"/>
                <a:gd name="connsiteX5" fmla="*/ 3024326 w 22770129"/>
                <a:gd name="connsiteY5" fmla="*/ 17101835 h 23915913"/>
                <a:gd name="connsiteX6" fmla="*/ 4337311 w 22770129"/>
                <a:gd name="connsiteY6" fmla="*/ 18435334 h 23915913"/>
                <a:gd name="connsiteX7" fmla="*/ 5163787 w 22770129"/>
                <a:gd name="connsiteY7" fmla="*/ 17271821 h 23915913"/>
                <a:gd name="connsiteX8" fmla="*/ 5515481 w 22770129"/>
                <a:gd name="connsiteY8" fmla="*/ 16668082 h 23915913"/>
                <a:gd name="connsiteX9" fmla="*/ 5881826 w 22770129"/>
                <a:gd name="connsiteY9" fmla="*/ 15730236 h 23915913"/>
                <a:gd name="connsiteX10" fmla="*/ 6584560 w 22770129"/>
                <a:gd name="connsiteY10" fmla="*/ 15196834 h 23915913"/>
                <a:gd name="connsiteX11" fmla="*/ 6224726 w 22770129"/>
                <a:gd name="connsiteY11" fmla="*/ 16035036 h 23915913"/>
                <a:gd name="connsiteX12" fmla="*/ 6036904 w 22770129"/>
                <a:gd name="connsiteY12" fmla="*/ 16514663 h 23915913"/>
                <a:gd name="connsiteX13" fmla="*/ 5937512 w 22770129"/>
                <a:gd name="connsiteY13" fmla="*/ 16972882 h 23915913"/>
                <a:gd name="connsiteX14" fmla="*/ 5445142 w 22770129"/>
                <a:gd name="connsiteY14" fmla="*/ 17816944 h 23915913"/>
                <a:gd name="connsiteX15" fmla="*/ 5324981 w 22770129"/>
                <a:gd name="connsiteY15" fmla="*/ 18605319 h 23915913"/>
                <a:gd name="connsiteX16" fmla="*/ 6830402 w 22770129"/>
                <a:gd name="connsiteY16" fmla="*/ 17526670 h 23915913"/>
                <a:gd name="connsiteX17" fmla="*/ 9595901 w 22770129"/>
                <a:gd name="connsiteY17" fmla="*/ 14401630 h 23915913"/>
                <a:gd name="connsiteX18" fmla="*/ 11911944 w 22770129"/>
                <a:gd name="connsiteY18" fmla="*/ 11444370 h 23915913"/>
                <a:gd name="connsiteX19" fmla="*/ 16081254 w 22770129"/>
                <a:gd name="connsiteY19" fmla="*/ 6451542 h 23915913"/>
                <a:gd name="connsiteX20" fmla="*/ 20376290 w 22770129"/>
                <a:gd name="connsiteY20" fmla="*/ 1887859 h 23915913"/>
                <a:gd name="connsiteX21" fmla="*/ 20993626 w 22770129"/>
                <a:gd name="connsiteY21" fmla="*/ 39623 h 23915913"/>
                <a:gd name="connsiteX22" fmla="*/ 22083878 w 22770129"/>
                <a:gd name="connsiteY22" fmla="*/ 1087201 h 23915913"/>
                <a:gd name="connsiteX23" fmla="*/ 22769805 w 22770129"/>
                <a:gd name="connsiteY23" fmla="*/ 1617785 h 23915913"/>
                <a:gd name="connsiteX24" fmla="*/ 22152519 w 22770129"/>
                <a:gd name="connsiteY24" fmla="*/ 1966945 h 23915913"/>
                <a:gd name="connsiteX25" fmla="*/ 21264400 w 22770129"/>
                <a:gd name="connsiteY25" fmla="*/ 1927403 h 23915913"/>
                <a:gd name="connsiteX26" fmla="*/ 20209061 w 22770129"/>
                <a:gd name="connsiteY26" fmla="*/ 2840809 h 23915913"/>
                <a:gd name="connsiteX27" fmla="*/ 13727622 w 22770129"/>
                <a:gd name="connsiteY27" fmla="*/ 9890927 h 23915913"/>
                <a:gd name="connsiteX28" fmla="*/ 11163640 w 22770129"/>
                <a:gd name="connsiteY28" fmla="*/ 13252431 h 23915913"/>
                <a:gd name="connsiteX29" fmla="*/ 6833549 w 22770129"/>
                <a:gd name="connsiteY29" fmla="*/ 18386335 h 23915913"/>
                <a:gd name="connsiteX30" fmla="*/ 6816105 w 22770129"/>
                <a:gd name="connsiteY30" fmla="*/ 19160892 h 23915913"/>
                <a:gd name="connsiteX31" fmla="*/ 7877681 w 22770129"/>
                <a:gd name="connsiteY31" fmla="*/ 19065450 h 23915913"/>
                <a:gd name="connsiteX32" fmla="*/ 9082226 w 22770129"/>
                <a:gd name="connsiteY32" fmla="*/ 18168636 h 23915913"/>
                <a:gd name="connsiteX33" fmla="*/ 9767376 w 22770129"/>
                <a:gd name="connsiteY33" fmla="*/ 17145796 h 23915913"/>
                <a:gd name="connsiteX34" fmla="*/ 9096880 w 22770129"/>
                <a:gd name="connsiteY34" fmla="*/ 19203196 h 23915913"/>
                <a:gd name="connsiteX35" fmla="*/ 7906989 w 22770129"/>
                <a:gd name="connsiteY35" fmla="*/ 19973990 h 23915913"/>
                <a:gd name="connsiteX36" fmla="*/ 6977934 w 22770129"/>
                <a:gd name="connsiteY36" fmla="*/ 20384296 h 23915913"/>
                <a:gd name="connsiteX37" fmla="*/ 7109819 w 22770129"/>
                <a:gd name="connsiteY37" fmla="*/ 21146298 h 23915913"/>
                <a:gd name="connsiteX38" fmla="*/ 7748726 w 22770129"/>
                <a:gd name="connsiteY38" fmla="*/ 21788134 h 23915913"/>
                <a:gd name="connsiteX39" fmla="*/ 9371722 w 22770129"/>
                <a:gd name="connsiteY39" fmla="*/ 22667365 h 23915913"/>
                <a:gd name="connsiteX40" fmla="*/ 7672527 w 22770129"/>
                <a:gd name="connsiteY40" fmla="*/ 22482728 h 23915913"/>
                <a:gd name="connsiteX41" fmla="*/ 6336096 w 22770129"/>
                <a:gd name="connsiteY41" fmla="*/ 21240082 h 23915913"/>
                <a:gd name="connsiteX42" fmla="*/ 5562373 w 22770129"/>
                <a:gd name="connsiteY42" fmla="*/ 20700821 h 23915913"/>
                <a:gd name="connsiteX43" fmla="*/ 4876572 w 22770129"/>
                <a:gd name="connsiteY43" fmla="*/ 20771157 h 23915913"/>
                <a:gd name="connsiteX44" fmla="*/ 4741758 w 22770129"/>
                <a:gd name="connsiteY44" fmla="*/ 21099405 h 23915913"/>
                <a:gd name="connsiteX45" fmla="*/ 4929327 w 22770129"/>
                <a:gd name="connsiteY45" fmla="*/ 21662112 h 23915913"/>
                <a:gd name="connsiteX46" fmla="*/ 5070004 w 22770129"/>
                <a:gd name="connsiteY46" fmla="*/ 23021990 h 23915913"/>
                <a:gd name="connsiteX47" fmla="*/ 5108102 w 22770129"/>
                <a:gd name="connsiteY47" fmla="*/ 23901220 h 23915913"/>
                <a:gd name="connsiteX48" fmla="*/ 4436957 w 22770129"/>
                <a:gd name="connsiteY48" fmla="*/ 23021990 h 23915913"/>
                <a:gd name="connsiteX49" fmla="*/ 4038373 w 22770129"/>
                <a:gd name="connsiteY49" fmla="*/ 21099405 h 23915913"/>
                <a:gd name="connsiteX50" fmla="*/ 3968035 w 22770129"/>
                <a:gd name="connsiteY50" fmla="*/ 20583590 h 23915913"/>
                <a:gd name="connsiteX51" fmla="*/ 3390673 w 22770129"/>
                <a:gd name="connsiteY51" fmla="*/ 19701427 h 23915913"/>
                <a:gd name="connsiteX52" fmla="*/ 2373696 w 22770129"/>
                <a:gd name="connsiteY52" fmla="*/ 19669190 h 23915913"/>
                <a:gd name="connsiteX53" fmla="*/ 1371373 w 22770129"/>
                <a:gd name="connsiteY53" fmla="*/ 20319820 h 23915913"/>
                <a:gd name="connsiteX54" fmla="*/ 498003 w 22770129"/>
                <a:gd name="connsiteY54" fmla="*/ 21591775 h 23915913"/>
                <a:gd name="connsiteX55" fmla="*/ 16707 w 22770129"/>
                <a:gd name="connsiteY55" fmla="*/ 21339726 h 23915913"/>
                <a:gd name="connsiteX0" fmla="*/ 16707 w 22770008"/>
                <a:gd name="connsiteY0" fmla="*/ 21339726 h 23915913"/>
                <a:gd name="connsiteX1" fmla="*/ 1081226 w 22770008"/>
                <a:gd name="connsiteY1" fmla="*/ 19540235 h 23915913"/>
                <a:gd name="connsiteX2" fmla="*/ 3056564 w 22770008"/>
                <a:gd name="connsiteY2" fmla="*/ 18558427 h 23915913"/>
                <a:gd name="connsiteX3" fmla="*/ 1599973 w 22770008"/>
                <a:gd name="connsiteY3" fmla="*/ 16855651 h 23915913"/>
                <a:gd name="connsiteX4" fmla="*/ 910606 w 22770008"/>
                <a:gd name="connsiteY4" fmla="*/ 15839564 h 23915913"/>
                <a:gd name="connsiteX5" fmla="*/ 3024326 w 22770008"/>
                <a:gd name="connsiteY5" fmla="*/ 17101835 h 23915913"/>
                <a:gd name="connsiteX6" fmla="*/ 4337311 w 22770008"/>
                <a:gd name="connsiteY6" fmla="*/ 18435334 h 23915913"/>
                <a:gd name="connsiteX7" fmla="*/ 5163787 w 22770008"/>
                <a:gd name="connsiteY7" fmla="*/ 17271821 h 23915913"/>
                <a:gd name="connsiteX8" fmla="*/ 5515481 w 22770008"/>
                <a:gd name="connsiteY8" fmla="*/ 16668082 h 23915913"/>
                <a:gd name="connsiteX9" fmla="*/ 5881826 w 22770008"/>
                <a:gd name="connsiteY9" fmla="*/ 15730236 h 23915913"/>
                <a:gd name="connsiteX10" fmla="*/ 6584560 w 22770008"/>
                <a:gd name="connsiteY10" fmla="*/ 15196834 h 23915913"/>
                <a:gd name="connsiteX11" fmla="*/ 6224726 w 22770008"/>
                <a:gd name="connsiteY11" fmla="*/ 16035036 h 23915913"/>
                <a:gd name="connsiteX12" fmla="*/ 6036904 w 22770008"/>
                <a:gd name="connsiteY12" fmla="*/ 16514663 h 23915913"/>
                <a:gd name="connsiteX13" fmla="*/ 5937512 w 22770008"/>
                <a:gd name="connsiteY13" fmla="*/ 16972882 h 23915913"/>
                <a:gd name="connsiteX14" fmla="*/ 5445142 w 22770008"/>
                <a:gd name="connsiteY14" fmla="*/ 17816944 h 23915913"/>
                <a:gd name="connsiteX15" fmla="*/ 5324981 w 22770008"/>
                <a:gd name="connsiteY15" fmla="*/ 18605319 h 23915913"/>
                <a:gd name="connsiteX16" fmla="*/ 6830402 w 22770008"/>
                <a:gd name="connsiteY16" fmla="*/ 17526670 h 23915913"/>
                <a:gd name="connsiteX17" fmla="*/ 9595901 w 22770008"/>
                <a:gd name="connsiteY17" fmla="*/ 14401630 h 23915913"/>
                <a:gd name="connsiteX18" fmla="*/ 11911944 w 22770008"/>
                <a:gd name="connsiteY18" fmla="*/ 11444370 h 23915913"/>
                <a:gd name="connsiteX19" fmla="*/ 16081254 w 22770008"/>
                <a:gd name="connsiteY19" fmla="*/ 6451542 h 23915913"/>
                <a:gd name="connsiteX20" fmla="*/ 20376290 w 22770008"/>
                <a:gd name="connsiteY20" fmla="*/ 1887859 h 23915913"/>
                <a:gd name="connsiteX21" fmla="*/ 20993626 w 22770008"/>
                <a:gd name="connsiteY21" fmla="*/ 39623 h 23915913"/>
                <a:gd name="connsiteX22" fmla="*/ 22083878 w 22770008"/>
                <a:gd name="connsiteY22" fmla="*/ 1087201 h 23915913"/>
                <a:gd name="connsiteX23" fmla="*/ 22769805 w 22770008"/>
                <a:gd name="connsiteY23" fmla="*/ 1617785 h 23915913"/>
                <a:gd name="connsiteX24" fmla="*/ 21898225 w 22770008"/>
                <a:gd name="connsiteY24" fmla="*/ 2150918 h 23915913"/>
                <a:gd name="connsiteX25" fmla="*/ 21264400 w 22770008"/>
                <a:gd name="connsiteY25" fmla="*/ 1927403 h 23915913"/>
                <a:gd name="connsiteX26" fmla="*/ 20209061 w 22770008"/>
                <a:gd name="connsiteY26" fmla="*/ 2840809 h 23915913"/>
                <a:gd name="connsiteX27" fmla="*/ 13727622 w 22770008"/>
                <a:gd name="connsiteY27" fmla="*/ 9890927 h 23915913"/>
                <a:gd name="connsiteX28" fmla="*/ 11163640 w 22770008"/>
                <a:gd name="connsiteY28" fmla="*/ 13252431 h 23915913"/>
                <a:gd name="connsiteX29" fmla="*/ 6833549 w 22770008"/>
                <a:gd name="connsiteY29" fmla="*/ 18386335 h 23915913"/>
                <a:gd name="connsiteX30" fmla="*/ 6816105 w 22770008"/>
                <a:gd name="connsiteY30" fmla="*/ 19160892 h 23915913"/>
                <a:gd name="connsiteX31" fmla="*/ 7877681 w 22770008"/>
                <a:gd name="connsiteY31" fmla="*/ 19065450 h 23915913"/>
                <a:gd name="connsiteX32" fmla="*/ 9082226 w 22770008"/>
                <a:gd name="connsiteY32" fmla="*/ 18168636 h 23915913"/>
                <a:gd name="connsiteX33" fmla="*/ 9767376 w 22770008"/>
                <a:gd name="connsiteY33" fmla="*/ 17145796 h 23915913"/>
                <a:gd name="connsiteX34" fmla="*/ 9096880 w 22770008"/>
                <a:gd name="connsiteY34" fmla="*/ 19203196 h 23915913"/>
                <a:gd name="connsiteX35" fmla="*/ 7906989 w 22770008"/>
                <a:gd name="connsiteY35" fmla="*/ 19973990 h 23915913"/>
                <a:gd name="connsiteX36" fmla="*/ 6977934 w 22770008"/>
                <a:gd name="connsiteY36" fmla="*/ 20384296 h 23915913"/>
                <a:gd name="connsiteX37" fmla="*/ 7109819 w 22770008"/>
                <a:gd name="connsiteY37" fmla="*/ 21146298 h 23915913"/>
                <a:gd name="connsiteX38" fmla="*/ 7748726 w 22770008"/>
                <a:gd name="connsiteY38" fmla="*/ 21788134 h 23915913"/>
                <a:gd name="connsiteX39" fmla="*/ 9371722 w 22770008"/>
                <a:gd name="connsiteY39" fmla="*/ 22667365 h 23915913"/>
                <a:gd name="connsiteX40" fmla="*/ 7672527 w 22770008"/>
                <a:gd name="connsiteY40" fmla="*/ 22482728 h 23915913"/>
                <a:gd name="connsiteX41" fmla="*/ 6336096 w 22770008"/>
                <a:gd name="connsiteY41" fmla="*/ 21240082 h 23915913"/>
                <a:gd name="connsiteX42" fmla="*/ 5562373 w 22770008"/>
                <a:gd name="connsiteY42" fmla="*/ 20700821 h 23915913"/>
                <a:gd name="connsiteX43" fmla="*/ 4876572 w 22770008"/>
                <a:gd name="connsiteY43" fmla="*/ 20771157 h 23915913"/>
                <a:gd name="connsiteX44" fmla="*/ 4741758 w 22770008"/>
                <a:gd name="connsiteY44" fmla="*/ 21099405 h 23915913"/>
                <a:gd name="connsiteX45" fmla="*/ 4929327 w 22770008"/>
                <a:gd name="connsiteY45" fmla="*/ 21662112 h 23915913"/>
                <a:gd name="connsiteX46" fmla="*/ 5070004 w 22770008"/>
                <a:gd name="connsiteY46" fmla="*/ 23021990 h 23915913"/>
                <a:gd name="connsiteX47" fmla="*/ 5108102 w 22770008"/>
                <a:gd name="connsiteY47" fmla="*/ 23901220 h 23915913"/>
                <a:gd name="connsiteX48" fmla="*/ 4436957 w 22770008"/>
                <a:gd name="connsiteY48" fmla="*/ 23021990 h 23915913"/>
                <a:gd name="connsiteX49" fmla="*/ 4038373 w 22770008"/>
                <a:gd name="connsiteY49" fmla="*/ 21099405 h 23915913"/>
                <a:gd name="connsiteX50" fmla="*/ 3968035 w 22770008"/>
                <a:gd name="connsiteY50" fmla="*/ 20583590 h 23915913"/>
                <a:gd name="connsiteX51" fmla="*/ 3390673 w 22770008"/>
                <a:gd name="connsiteY51" fmla="*/ 19701427 h 23915913"/>
                <a:gd name="connsiteX52" fmla="*/ 2373696 w 22770008"/>
                <a:gd name="connsiteY52" fmla="*/ 19669190 h 23915913"/>
                <a:gd name="connsiteX53" fmla="*/ 1371373 w 22770008"/>
                <a:gd name="connsiteY53" fmla="*/ 20319820 h 23915913"/>
                <a:gd name="connsiteX54" fmla="*/ 498003 w 22770008"/>
                <a:gd name="connsiteY54" fmla="*/ 21591775 h 23915913"/>
                <a:gd name="connsiteX55" fmla="*/ 16707 w 22770008"/>
                <a:gd name="connsiteY55" fmla="*/ 21339726 h 23915913"/>
                <a:gd name="connsiteX0" fmla="*/ 16707 w 22770080"/>
                <a:gd name="connsiteY0" fmla="*/ 21339726 h 23915913"/>
                <a:gd name="connsiteX1" fmla="*/ 1081226 w 22770080"/>
                <a:gd name="connsiteY1" fmla="*/ 19540235 h 23915913"/>
                <a:gd name="connsiteX2" fmla="*/ 3056564 w 22770080"/>
                <a:gd name="connsiteY2" fmla="*/ 18558427 h 23915913"/>
                <a:gd name="connsiteX3" fmla="*/ 1599973 w 22770080"/>
                <a:gd name="connsiteY3" fmla="*/ 16855651 h 23915913"/>
                <a:gd name="connsiteX4" fmla="*/ 910606 w 22770080"/>
                <a:gd name="connsiteY4" fmla="*/ 15839564 h 23915913"/>
                <a:gd name="connsiteX5" fmla="*/ 3024326 w 22770080"/>
                <a:gd name="connsiteY5" fmla="*/ 17101835 h 23915913"/>
                <a:gd name="connsiteX6" fmla="*/ 4337311 w 22770080"/>
                <a:gd name="connsiteY6" fmla="*/ 18435334 h 23915913"/>
                <a:gd name="connsiteX7" fmla="*/ 5163787 w 22770080"/>
                <a:gd name="connsiteY7" fmla="*/ 17271821 h 23915913"/>
                <a:gd name="connsiteX8" fmla="*/ 5515481 w 22770080"/>
                <a:gd name="connsiteY8" fmla="*/ 16668082 h 23915913"/>
                <a:gd name="connsiteX9" fmla="*/ 5881826 w 22770080"/>
                <a:gd name="connsiteY9" fmla="*/ 15730236 h 23915913"/>
                <a:gd name="connsiteX10" fmla="*/ 6584560 w 22770080"/>
                <a:gd name="connsiteY10" fmla="*/ 15196834 h 23915913"/>
                <a:gd name="connsiteX11" fmla="*/ 6224726 w 22770080"/>
                <a:gd name="connsiteY11" fmla="*/ 16035036 h 23915913"/>
                <a:gd name="connsiteX12" fmla="*/ 6036904 w 22770080"/>
                <a:gd name="connsiteY12" fmla="*/ 16514663 h 23915913"/>
                <a:gd name="connsiteX13" fmla="*/ 5937512 w 22770080"/>
                <a:gd name="connsiteY13" fmla="*/ 16972882 h 23915913"/>
                <a:gd name="connsiteX14" fmla="*/ 5445142 w 22770080"/>
                <a:gd name="connsiteY14" fmla="*/ 17816944 h 23915913"/>
                <a:gd name="connsiteX15" fmla="*/ 5324981 w 22770080"/>
                <a:gd name="connsiteY15" fmla="*/ 18605319 h 23915913"/>
                <a:gd name="connsiteX16" fmla="*/ 6830402 w 22770080"/>
                <a:gd name="connsiteY16" fmla="*/ 17526670 h 23915913"/>
                <a:gd name="connsiteX17" fmla="*/ 9595901 w 22770080"/>
                <a:gd name="connsiteY17" fmla="*/ 14401630 h 23915913"/>
                <a:gd name="connsiteX18" fmla="*/ 11911944 w 22770080"/>
                <a:gd name="connsiteY18" fmla="*/ 11444370 h 23915913"/>
                <a:gd name="connsiteX19" fmla="*/ 16081254 w 22770080"/>
                <a:gd name="connsiteY19" fmla="*/ 6451542 h 23915913"/>
                <a:gd name="connsiteX20" fmla="*/ 20376290 w 22770080"/>
                <a:gd name="connsiteY20" fmla="*/ 1887859 h 23915913"/>
                <a:gd name="connsiteX21" fmla="*/ 20993626 w 22770080"/>
                <a:gd name="connsiteY21" fmla="*/ 39623 h 23915913"/>
                <a:gd name="connsiteX22" fmla="*/ 22083878 w 22770080"/>
                <a:gd name="connsiteY22" fmla="*/ 1087201 h 23915913"/>
                <a:gd name="connsiteX23" fmla="*/ 22769805 w 22770080"/>
                <a:gd name="connsiteY23" fmla="*/ 1617785 h 23915913"/>
                <a:gd name="connsiteX24" fmla="*/ 22073683 w 22770080"/>
                <a:gd name="connsiteY24" fmla="*/ 2233841 h 23915913"/>
                <a:gd name="connsiteX25" fmla="*/ 21264400 w 22770080"/>
                <a:gd name="connsiteY25" fmla="*/ 1927403 h 23915913"/>
                <a:gd name="connsiteX26" fmla="*/ 20209061 w 22770080"/>
                <a:gd name="connsiteY26" fmla="*/ 2840809 h 23915913"/>
                <a:gd name="connsiteX27" fmla="*/ 13727622 w 22770080"/>
                <a:gd name="connsiteY27" fmla="*/ 9890927 h 23915913"/>
                <a:gd name="connsiteX28" fmla="*/ 11163640 w 22770080"/>
                <a:gd name="connsiteY28" fmla="*/ 13252431 h 23915913"/>
                <a:gd name="connsiteX29" fmla="*/ 6833549 w 22770080"/>
                <a:gd name="connsiteY29" fmla="*/ 18386335 h 23915913"/>
                <a:gd name="connsiteX30" fmla="*/ 6816105 w 22770080"/>
                <a:gd name="connsiteY30" fmla="*/ 19160892 h 23915913"/>
                <a:gd name="connsiteX31" fmla="*/ 7877681 w 22770080"/>
                <a:gd name="connsiteY31" fmla="*/ 19065450 h 23915913"/>
                <a:gd name="connsiteX32" fmla="*/ 9082226 w 22770080"/>
                <a:gd name="connsiteY32" fmla="*/ 18168636 h 23915913"/>
                <a:gd name="connsiteX33" fmla="*/ 9767376 w 22770080"/>
                <a:gd name="connsiteY33" fmla="*/ 17145796 h 23915913"/>
                <a:gd name="connsiteX34" fmla="*/ 9096880 w 22770080"/>
                <a:gd name="connsiteY34" fmla="*/ 19203196 h 23915913"/>
                <a:gd name="connsiteX35" fmla="*/ 7906989 w 22770080"/>
                <a:gd name="connsiteY35" fmla="*/ 19973990 h 23915913"/>
                <a:gd name="connsiteX36" fmla="*/ 6977934 w 22770080"/>
                <a:gd name="connsiteY36" fmla="*/ 20384296 h 23915913"/>
                <a:gd name="connsiteX37" fmla="*/ 7109819 w 22770080"/>
                <a:gd name="connsiteY37" fmla="*/ 21146298 h 23915913"/>
                <a:gd name="connsiteX38" fmla="*/ 7748726 w 22770080"/>
                <a:gd name="connsiteY38" fmla="*/ 21788134 h 23915913"/>
                <a:gd name="connsiteX39" fmla="*/ 9371722 w 22770080"/>
                <a:gd name="connsiteY39" fmla="*/ 22667365 h 23915913"/>
                <a:gd name="connsiteX40" fmla="*/ 7672527 w 22770080"/>
                <a:gd name="connsiteY40" fmla="*/ 22482728 h 23915913"/>
                <a:gd name="connsiteX41" fmla="*/ 6336096 w 22770080"/>
                <a:gd name="connsiteY41" fmla="*/ 21240082 h 23915913"/>
                <a:gd name="connsiteX42" fmla="*/ 5562373 w 22770080"/>
                <a:gd name="connsiteY42" fmla="*/ 20700821 h 23915913"/>
                <a:gd name="connsiteX43" fmla="*/ 4876572 w 22770080"/>
                <a:gd name="connsiteY43" fmla="*/ 20771157 h 23915913"/>
                <a:gd name="connsiteX44" fmla="*/ 4741758 w 22770080"/>
                <a:gd name="connsiteY44" fmla="*/ 21099405 h 23915913"/>
                <a:gd name="connsiteX45" fmla="*/ 4929327 w 22770080"/>
                <a:gd name="connsiteY45" fmla="*/ 21662112 h 23915913"/>
                <a:gd name="connsiteX46" fmla="*/ 5070004 w 22770080"/>
                <a:gd name="connsiteY46" fmla="*/ 23021990 h 23915913"/>
                <a:gd name="connsiteX47" fmla="*/ 5108102 w 22770080"/>
                <a:gd name="connsiteY47" fmla="*/ 23901220 h 23915913"/>
                <a:gd name="connsiteX48" fmla="*/ 4436957 w 22770080"/>
                <a:gd name="connsiteY48" fmla="*/ 23021990 h 23915913"/>
                <a:gd name="connsiteX49" fmla="*/ 4038373 w 22770080"/>
                <a:gd name="connsiteY49" fmla="*/ 21099405 h 23915913"/>
                <a:gd name="connsiteX50" fmla="*/ 3968035 w 22770080"/>
                <a:gd name="connsiteY50" fmla="*/ 20583590 h 23915913"/>
                <a:gd name="connsiteX51" fmla="*/ 3390673 w 22770080"/>
                <a:gd name="connsiteY51" fmla="*/ 19701427 h 23915913"/>
                <a:gd name="connsiteX52" fmla="*/ 2373696 w 22770080"/>
                <a:gd name="connsiteY52" fmla="*/ 19669190 h 23915913"/>
                <a:gd name="connsiteX53" fmla="*/ 1371373 w 22770080"/>
                <a:gd name="connsiteY53" fmla="*/ 20319820 h 23915913"/>
                <a:gd name="connsiteX54" fmla="*/ 498003 w 22770080"/>
                <a:gd name="connsiteY54" fmla="*/ 21591775 h 23915913"/>
                <a:gd name="connsiteX55" fmla="*/ 16707 w 22770080"/>
                <a:gd name="connsiteY55" fmla="*/ 21339726 h 23915913"/>
                <a:gd name="connsiteX0" fmla="*/ 16707 w 22641756"/>
                <a:gd name="connsiteY0" fmla="*/ 21339726 h 23915913"/>
                <a:gd name="connsiteX1" fmla="*/ 1081226 w 22641756"/>
                <a:gd name="connsiteY1" fmla="*/ 19540235 h 23915913"/>
                <a:gd name="connsiteX2" fmla="*/ 3056564 w 22641756"/>
                <a:gd name="connsiteY2" fmla="*/ 18558427 h 23915913"/>
                <a:gd name="connsiteX3" fmla="*/ 1599973 w 22641756"/>
                <a:gd name="connsiteY3" fmla="*/ 16855651 h 23915913"/>
                <a:gd name="connsiteX4" fmla="*/ 910606 w 22641756"/>
                <a:gd name="connsiteY4" fmla="*/ 15839564 h 23915913"/>
                <a:gd name="connsiteX5" fmla="*/ 3024326 w 22641756"/>
                <a:gd name="connsiteY5" fmla="*/ 17101835 h 23915913"/>
                <a:gd name="connsiteX6" fmla="*/ 4337311 w 22641756"/>
                <a:gd name="connsiteY6" fmla="*/ 18435334 h 23915913"/>
                <a:gd name="connsiteX7" fmla="*/ 5163787 w 22641756"/>
                <a:gd name="connsiteY7" fmla="*/ 17271821 h 23915913"/>
                <a:gd name="connsiteX8" fmla="*/ 5515481 w 22641756"/>
                <a:gd name="connsiteY8" fmla="*/ 16668082 h 23915913"/>
                <a:gd name="connsiteX9" fmla="*/ 5881826 w 22641756"/>
                <a:gd name="connsiteY9" fmla="*/ 15730236 h 23915913"/>
                <a:gd name="connsiteX10" fmla="*/ 6584560 w 22641756"/>
                <a:gd name="connsiteY10" fmla="*/ 15196834 h 23915913"/>
                <a:gd name="connsiteX11" fmla="*/ 6224726 w 22641756"/>
                <a:gd name="connsiteY11" fmla="*/ 16035036 h 23915913"/>
                <a:gd name="connsiteX12" fmla="*/ 6036904 w 22641756"/>
                <a:gd name="connsiteY12" fmla="*/ 16514663 h 23915913"/>
                <a:gd name="connsiteX13" fmla="*/ 5937512 w 22641756"/>
                <a:gd name="connsiteY13" fmla="*/ 16972882 h 23915913"/>
                <a:gd name="connsiteX14" fmla="*/ 5445142 w 22641756"/>
                <a:gd name="connsiteY14" fmla="*/ 17816944 h 23915913"/>
                <a:gd name="connsiteX15" fmla="*/ 5324981 w 22641756"/>
                <a:gd name="connsiteY15" fmla="*/ 18605319 h 23915913"/>
                <a:gd name="connsiteX16" fmla="*/ 6830402 w 22641756"/>
                <a:gd name="connsiteY16" fmla="*/ 17526670 h 23915913"/>
                <a:gd name="connsiteX17" fmla="*/ 9595901 w 22641756"/>
                <a:gd name="connsiteY17" fmla="*/ 14401630 h 23915913"/>
                <a:gd name="connsiteX18" fmla="*/ 11911944 w 22641756"/>
                <a:gd name="connsiteY18" fmla="*/ 11444370 h 23915913"/>
                <a:gd name="connsiteX19" fmla="*/ 16081254 w 22641756"/>
                <a:gd name="connsiteY19" fmla="*/ 6451542 h 23915913"/>
                <a:gd name="connsiteX20" fmla="*/ 20376290 w 22641756"/>
                <a:gd name="connsiteY20" fmla="*/ 1887859 h 23915913"/>
                <a:gd name="connsiteX21" fmla="*/ 20993626 w 22641756"/>
                <a:gd name="connsiteY21" fmla="*/ 39623 h 23915913"/>
                <a:gd name="connsiteX22" fmla="*/ 22083878 w 22641756"/>
                <a:gd name="connsiteY22" fmla="*/ 1087201 h 23915913"/>
                <a:gd name="connsiteX23" fmla="*/ 22641388 w 22641756"/>
                <a:gd name="connsiteY23" fmla="*/ 1665722 h 23915913"/>
                <a:gd name="connsiteX24" fmla="*/ 22073683 w 22641756"/>
                <a:gd name="connsiteY24" fmla="*/ 2233841 h 23915913"/>
                <a:gd name="connsiteX25" fmla="*/ 21264400 w 22641756"/>
                <a:gd name="connsiteY25" fmla="*/ 1927403 h 23915913"/>
                <a:gd name="connsiteX26" fmla="*/ 20209061 w 22641756"/>
                <a:gd name="connsiteY26" fmla="*/ 2840809 h 23915913"/>
                <a:gd name="connsiteX27" fmla="*/ 13727622 w 22641756"/>
                <a:gd name="connsiteY27" fmla="*/ 9890927 h 23915913"/>
                <a:gd name="connsiteX28" fmla="*/ 11163640 w 22641756"/>
                <a:gd name="connsiteY28" fmla="*/ 13252431 h 23915913"/>
                <a:gd name="connsiteX29" fmla="*/ 6833549 w 22641756"/>
                <a:gd name="connsiteY29" fmla="*/ 18386335 h 23915913"/>
                <a:gd name="connsiteX30" fmla="*/ 6816105 w 22641756"/>
                <a:gd name="connsiteY30" fmla="*/ 19160892 h 23915913"/>
                <a:gd name="connsiteX31" fmla="*/ 7877681 w 22641756"/>
                <a:gd name="connsiteY31" fmla="*/ 19065450 h 23915913"/>
                <a:gd name="connsiteX32" fmla="*/ 9082226 w 22641756"/>
                <a:gd name="connsiteY32" fmla="*/ 18168636 h 23915913"/>
                <a:gd name="connsiteX33" fmla="*/ 9767376 w 22641756"/>
                <a:gd name="connsiteY33" fmla="*/ 17145796 h 23915913"/>
                <a:gd name="connsiteX34" fmla="*/ 9096880 w 22641756"/>
                <a:gd name="connsiteY34" fmla="*/ 19203196 h 23915913"/>
                <a:gd name="connsiteX35" fmla="*/ 7906989 w 22641756"/>
                <a:gd name="connsiteY35" fmla="*/ 19973990 h 23915913"/>
                <a:gd name="connsiteX36" fmla="*/ 6977934 w 22641756"/>
                <a:gd name="connsiteY36" fmla="*/ 20384296 h 23915913"/>
                <a:gd name="connsiteX37" fmla="*/ 7109819 w 22641756"/>
                <a:gd name="connsiteY37" fmla="*/ 21146298 h 23915913"/>
                <a:gd name="connsiteX38" fmla="*/ 7748726 w 22641756"/>
                <a:gd name="connsiteY38" fmla="*/ 21788134 h 23915913"/>
                <a:gd name="connsiteX39" fmla="*/ 9371722 w 22641756"/>
                <a:gd name="connsiteY39" fmla="*/ 22667365 h 23915913"/>
                <a:gd name="connsiteX40" fmla="*/ 7672527 w 22641756"/>
                <a:gd name="connsiteY40" fmla="*/ 22482728 h 23915913"/>
                <a:gd name="connsiteX41" fmla="*/ 6336096 w 22641756"/>
                <a:gd name="connsiteY41" fmla="*/ 21240082 h 23915913"/>
                <a:gd name="connsiteX42" fmla="*/ 5562373 w 22641756"/>
                <a:gd name="connsiteY42" fmla="*/ 20700821 h 23915913"/>
                <a:gd name="connsiteX43" fmla="*/ 4876572 w 22641756"/>
                <a:gd name="connsiteY43" fmla="*/ 20771157 h 23915913"/>
                <a:gd name="connsiteX44" fmla="*/ 4741758 w 22641756"/>
                <a:gd name="connsiteY44" fmla="*/ 21099405 h 23915913"/>
                <a:gd name="connsiteX45" fmla="*/ 4929327 w 22641756"/>
                <a:gd name="connsiteY45" fmla="*/ 21662112 h 23915913"/>
                <a:gd name="connsiteX46" fmla="*/ 5070004 w 22641756"/>
                <a:gd name="connsiteY46" fmla="*/ 23021990 h 23915913"/>
                <a:gd name="connsiteX47" fmla="*/ 5108102 w 22641756"/>
                <a:gd name="connsiteY47" fmla="*/ 23901220 h 23915913"/>
                <a:gd name="connsiteX48" fmla="*/ 4436957 w 22641756"/>
                <a:gd name="connsiteY48" fmla="*/ 23021990 h 23915913"/>
                <a:gd name="connsiteX49" fmla="*/ 4038373 w 22641756"/>
                <a:gd name="connsiteY49" fmla="*/ 21099405 h 23915913"/>
                <a:gd name="connsiteX50" fmla="*/ 3968035 w 22641756"/>
                <a:gd name="connsiteY50" fmla="*/ 20583590 h 23915913"/>
                <a:gd name="connsiteX51" fmla="*/ 3390673 w 22641756"/>
                <a:gd name="connsiteY51" fmla="*/ 19701427 h 23915913"/>
                <a:gd name="connsiteX52" fmla="*/ 2373696 w 22641756"/>
                <a:gd name="connsiteY52" fmla="*/ 19669190 h 23915913"/>
                <a:gd name="connsiteX53" fmla="*/ 1371373 w 22641756"/>
                <a:gd name="connsiteY53" fmla="*/ 20319820 h 23915913"/>
                <a:gd name="connsiteX54" fmla="*/ 498003 w 22641756"/>
                <a:gd name="connsiteY54" fmla="*/ 21591775 h 23915913"/>
                <a:gd name="connsiteX55" fmla="*/ 16707 w 22641756"/>
                <a:gd name="connsiteY55" fmla="*/ 21339726 h 23915913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1148109 w 22641756"/>
                <a:gd name="connsiteY21" fmla="*/ 43755 h 23814444"/>
                <a:gd name="connsiteX22" fmla="*/ 22083878 w 22641756"/>
                <a:gd name="connsiteY22" fmla="*/ 985732 h 23814444"/>
                <a:gd name="connsiteX23" fmla="*/ 22641388 w 22641756"/>
                <a:gd name="connsiteY23" fmla="*/ 1564253 h 23814444"/>
                <a:gd name="connsiteX24" fmla="*/ 22073683 w 22641756"/>
                <a:gd name="connsiteY24" fmla="*/ 2132372 h 23814444"/>
                <a:gd name="connsiteX25" fmla="*/ 21264400 w 22641756"/>
                <a:gd name="connsiteY25" fmla="*/ 1825934 h 23814444"/>
                <a:gd name="connsiteX26" fmla="*/ 20209061 w 22641756"/>
                <a:gd name="connsiteY26" fmla="*/ 2739340 h 23814444"/>
                <a:gd name="connsiteX27" fmla="*/ 13727622 w 22641756"/>
                <a:gd name="connsiteY27" fmla="*/ 9789458 h 23814444"/>
                <a:gd name="connsiteX28" fmla="*/ 11163640 w 22641756"/>
                <a:gd name="connsiteY28" fmla="*/ 13150962 h 23814444"/>
                <a:gd name="connsiteX29" fmla="*/ 6833549 w 22641756"/>
                <a:gd name="connsiteY29" fmla="*/ 18284866 h 23814444"/>
                <a:gd name="connsiteX30" fmla="*/ 6816105 w 22641756"/>
                <a:gd name="connsiteY30" fmla="*/ 19059423 h 23814444"/>
                <a:gd name="connsiteX31" fmla="*/ 7877681 w 22641756"/>
                <a:gd name="connsiteY31" fmla="*/ 18963981 h 23814444"/>
                <a:gd name="connsiteX32" fmla="*/ 9082226 w 22641756"/>
                <a:gd name="connsiteY32" fmla="*/ 18067167 h 23814444"/>
                <a:gd name="connsiteX33" fmla="*/ 9767376 w 22641756"/>
                <a:gd name="connsiteY33" fmla="*/ 17044327 h 23814444"/>
                <a:gd name="connsiteX34" fmla="*/ 9096880 w 22641756"/>
                <a:gd name="connsiteY34" fmla="*/ 19101727 h 23814444"/>
                <a:gd name="connsiteX35" fmla="*/ 7906989 w 22641756"/>
                <a:gd name="connsiteY35" fmla="*/ 19872521 h 23814444"/>
                <a:gd name="connsiteX36" fmla="*/ 6977934 w 22641756"/>
                <a:gd name="connsiteY36" fmla="*/ 20282827 h 23814444"/>
                <a:gd name="connsiteX37" fmla="*/ 7109819 w 22641756"/>
                <a:gd name="connsiteY37" fmla="*/ 21044829 h 23814444"/>
                <a:gd name="connsiteX38" fmla="*/ 7748726 w 22641756"/>
                <a:gd name="connsiteY38" fmla="*/ 21686665 h 23814444"/>
                <a:gd name="connsiteX39" fmla="*/ 9371722 w 22641756"/>
                <a:gd name="connsiteY39" fmla="*/ 22565896 h 23814444"/>
                <a:gd name="connsiteX40" fmla="*/ 7672527 w 22641756"/>
                <a:gd name="connsiteY40" fmla="*/ 22381259 h 23814444"/>
                <a:gd name="connsiteX41" fmla="*/ 6336096 w 22641756"/>
                <a:gd name="connsiteY41" fmla="*/ 21138613 h 23814444"/>
                <a:gd name="connsiteX42" fmla="*/ 5562373 w 22641756"/>
                <a:gd name="connsiteY42" fmla="*/ 20599352 h 23814444"/>
                <a:gd name="connsiteX43" fmla="*/ 4876572 w 22641756"/>
                <a:gd name="connsiteY43" fmla="*/ 20669688 h 23814444"/>
                <a:gd name="connsiteX44" fmla="*/ 4741758 w 22641756"/>
                <a:gd name="connsiteY44" fmla="*/ 20997936 h 23814444"/>
                <a:gd name="connsiteX45" fmla="*/ 4929327 w 22641756"/>
                <a:gd name="connsiteY45" fmla="*/ 21560643 h 23814444"/>
                <a:gd name="connsiteX46" fmla="*/ 5070004 w 22641756"/>
                <a:gd name="connsiteY46" fmla="*/ 22920521 h 23814444"/>
                <a:gd name="connsiteX47" fmla="*/ 5108102 w 22641756"/>
                <a:gd name="connsiteY47" fmla="*/ 23799751 h 23814444"/>
                <a:gd name="connsiteX48" fmla="*/ 4436957 w 22641756"/>
                <a:gd name="connsiteY48" fmla="*/ 22920521 h 23814444"/>
                <a:gd name="connsiteX49" fmla="*/ 4038373 w 22641756"/>
                <a:gd name="connsiteY49" fmla="*/ 20997936 h 23814444"/>
                <a:gd name="connsiteX50" fmla="*/ 3968035 w 22641756"/>
                <a:gd name="connsiteY50" fmla="*/ 20482121 h 23814444"/>
                <a:gd name="connsiteX51" fmla="*/ 3390673 w 22641756"/>
                <a:gd name="connsiteY51" fmla="*/ 19599958 h 23814444"/>
                <a:gd name="connsiteX52" fmla="*/ 2373696 w 22641756"/>
                <a:gd name="connsiteY52" fmla="*/ 19567721 h 23814444"/>
                <a:gd name="connsiteX53" fmla="*/ 1371373 w 22641756"/>
                <a:gd name="connsiteY53" fmla="*/ 20218351 h 23814444"/>
                <a:gd name="connsiteX54" fmla="*/ 498003 w 22641756"/>
                <a:gd name="connsiteY54" fmla="*/ 21490306 h 23814444"/>
                <a:gd name="connsiteX55" fmla="*/ 16707 w 22641756"/>
                <a:gd name="connsiteY55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754572 w 22641756"/>
                <a:gd name="connsiteY21" fmla="*/ 650745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154302 h 23730489"/>
                <a:gd name="connsiteX1" fmla="*/ 1081226 w 22641756"/>
                <a:gd name="connsiteY1" fmla="*/ 19354811 h 23730489"/>
                <a:gd name="connsiteX2" fmla="*/ 3056564 w 22641756"/>
                <a:gd name="connsiteY2" fmla="*/ 18373003 h 23730489"/>
                <a:gd name="connsiteX3" fmla="*/ 1599973 w 22641756"/>
                <a:gd name="connsiteY3" fmla="*/ 16670227 h 23730489"/>
                <a:gd name="connsiteX4" fmla="*/ 910606 w 22641756"/>
                <a:gd name="connsiteY4" fmla="*/ 15654140 h 23730489"/>
                <a:gd name="connsiteX5" fmla="*/ 3024326 w 22641756"/>
                <a:gd name="connsiteY5" fmla="*/ 16916411 h 23730489"/>
                <a:gd name="connsiteX6" fmla="*/ 4337311 w 22641756"/>
                <a:gd name="connsiteY6" fmla="*/ 18249910 h 23730489"/>
                <a:gd name="connsiteX7" fmla="*/ 5163787 w 22641756"/>
                <a:gd name="connsiteY7" fmla="*/ 17086397 h 23730489"/>
                <a:gd name="connsiteX8" fmla="*/ 5515481 w 22641756"/>
                <a:gd name="connsiteY8" fmla="*/ 16482658 h 23730489"/>
                <a:gd name="connsiteX9" fmla="*/ 5881826 w 22641756"/>
                <a:gd name="connsiteY9" fmla="*/ 15544812 h 23730489"/>
                <a:gd name="connsiteX10" fmla="*/ 6584560 w 22641756"/>
                <a:gd name="connsiteY10" fmla="*/ 15011410 h 23730489"/>
                <a:gd name="connsiteX11" fmla="*/ 6224726 w 22641756"/>
                <a:gd name="connsiteY11" fmla="*/ 15849612 h 23730489"/>
                <a:gd name="connsiteX12" fmla="*/ 6036904 w 22641756"/>
                <a:gd name="connsiteY12" fmla="*/ 16329239 h 23730489"/>
                <a:gd name="connsiteX13" fmla="*/ 5937512 w 22641756"/>
                <a:gd name="connsiteY13" fmla="*/ 16787458 h 23730489"/>
                <a:gd name="connsiteX14" fmla="*/ 5445142 w 22641756"/>
                <a:gd name="connsiteY14" fmla="*/ 17631520 h 23730489"/>
                <a:gd name="connsiteX15" fmla="*/ 5324981 w 22641756"/>
                <a:gd name="connsiteY15" fmla="*/ 18419895 h 23730489"/>
                <a:gd name="connsiteX16" fmla="*/ 6830402 w 22641756"/>
                <a:gd name="connsiteY16" fmla="*/ 17341246 h 23730489"/>
                <a:gd name="connsiteX17" fmla="*/ 9595901 w 22641756"/>
                <a:gd name="connsiteY17" fmla="*/ 14216206 h 23730489"/>
                <a:gd name="connsiteX18" fmla="*/ 11911944 w 22641756"/>
                <a:gd name="connsiteY18" fmla="*/ 11258946 h 23730489"/>
                <a:gd name="connsiteX19" fmla="*/ 16081254 w 22641756"/>
                <a:gd name="connsiteY19" fmla="*/ 6266118 h 23730489"/>
                <a:gd name="connsiteX20" fmla="*/ 20376290 w 22641756"/>
                <a:gd name="connsiteY20" fmla="*/ 1702435 h 23730489"/>
                <a:gd name="connsiteX21" fmla="*/ 20754572 w 22641756"/>
                <a:gd name="connsiteY21" fmla="*/ 566790 h 23730489"/>
                <a:gd name="connsiteX22" fmla="*/ 21150648 w 22641756"/>
                <a:gd name="connsiteY22" fmla="*/ 47908 h 23730489"/>
                <a:gd name="connsiteX23" fmla="*/ 22083878 w 22641756"/>
                <a:gd name="connsiteY23" fmla="*/ 901777 h 23730489"/>
                <a:gd name="connsiteX24" fmla="*/ 22641388 w 22641756"/>
                <a:gd name="connsiteY24" fmla="*/ 1480298 h 23730489"/>
                <a:gd name="connsiteX25" fmla="*/ 22073683 w 22641756"/>
                <a:gd name="connsiteY25" fmla="*/ 2048417 h 23730489"/>
                <a:gd name="connsiteX26" fmla="*/ 21264400 w 22641756"/>
                <a:gd name="connsiteY26" fmla="*/ 1741979 h 23730489"/>
                <a:gd name="connsiteX27" fmla="*/ 20209061 w 22641756"/>
                <a:gd name="connsiteY27" fmla="*/ 2655385 h 23730489"/>
                <a:gd name="connsiteX28" fmla="*/ 13727622 w 22641756"/>
                <a:gd name="connsiteY28" fmla="*/ 9705503 h 23730489"/>
                <a:gd name="connsiteX29" fmla="*/ 11163640 w 22641756"/>
                <a:gd name="connsiteY29" fmla="*/ 13067007 h 23730489"/>
                <a:gd name="connsiteX30" fmla="*/ 6833549 w 22641756"/>
                <a:gd name="connsiteY30" fmla="*/ 18200911 h 23730489"/>
                <a:gd name="connsiteX31" fmla="*/ 6816105 w 22641756"/>
                <a:gd name="connsiteY31" fmla="*/ 18975468 h 23730489"/>
                <a:gd name="connsiteX32" fmla="*/ 7877681 w 22641756"/>
                <a:gd name="connsiteY32" fmla="*/ 18880026 h 23730489"/>
                <a:gd name="connsiteX33" fmla="*/ 9082226 w 22641756"/>
                <a:gd name="connsiteY33" fmla="*/ 17983212 h 23730489"/>
                <a:gd name="connsiteX34" fmla="*/ 9767376 w 22641756"/>
                <a:gd name="connsiteY34" fmla="*/ 16960372 h 23730489"/>
                <a:gd name="connsiteX35" fmla="*/ 9096880 w 22641756"/>
                <a:gd name="connsiteY35" fmla="*/ 19017772 h 23730489"/>
                <a:gd name="connsiteX36" fmla="*/ 7906989 w 22641756"/>
                <a:gd name="connsiteY36" fmla="*/ 19788566 h 23730489"/>
                <a:gd name="connsiteX37" fmla="*/ 6977934 w 22641756"/>
                <a:gd name="connsiteY37" fmla="*/ 20198872 h 23730489"/>
                <a:gd name="connsiteX38" fmla="*/ 7109819 w 22641756"/>
                <a:gd name="connsiteY38" fmla="*/ 20960874 h 23730489"/>
                <a:gd name="connsiteX39" fmla="*/ 7748726 w 22641756"/>
                <a:gd name="connsiteY39" fmla="*/ 21602710 h 23730489"/>
                <a:gd name="connsiteX40" fmla="*/ 9371722 w 22641756"/>
                <a:gd name="connsiteY40" fmla="*/ 22481941 h 23730489"/>
                <a:gd name="connsiteX41" fmla="*/ 7672527 w 22641756"/>
                <a:gd name="connsiteY41" fmla="*/ 22297304 h 23730489"/>
                <a:gd name="connsiteX42" fmla="*/ 6336096 w 22641756"/>
                <a:gd name="connsiteY42" fmla="*/ 21054658 h 23730489"/>
                <a:gd name="connsiteX43" fmla="*/ 5562373 w 22641756"/>
                <a:gd name="connsiteY43" fmla="*/ 20515397 h 23730489"/>
                <a:gd name="connsiteX44" fmla="*/ 4876572 w 22641756"/>
                <a:gd name="connsiteY44" fmla="*/ 20585733 h 23730489"/>
                <a:gd name="connsiteX45" fmla="*/ 4741758 w 22641756"/>
                <a:gd name="connsiteY45" fmla="*/ 20913981 h 23730489"/>
                <a:gd name="connsiteX46" fmla="*/ 4929327 w 22641756"/>
                <a:gd name="connsiteY46" fmla="*/ 21476688 h 23730489"/>
                <a:gd name="connsiteX47" fmla="*/ 5070004 w 22641756"/>
                <a:gd name="connsiteY47" fmla="*/ 22836566 h 23730489"/>
                <a:gd name="connsiteX48" fmla="*/ 5108102 w 22641756"/>
                <a:gd name="connsiteY48" fmla="*/ 23715796 h 23730489"/>
                <a:gd name="connsiteX49" fmla="*/ 4436957 w 22641756"/>
                <a:gd name="connsiteY49" fmla="*/ 22836566 h 23730489"/>
                <a:gd name="connsiteX50" fmla="*/ 4038373 w 22641756"/>
                <a:gd name="connsiteY50" fmla="*/ 20913981 h 23730489"/>
                <a:gd name="connsiteX51" fmla="*/ 3968035 w 22641756"/>
                <a:gd name="connsiteY51" fmla="*/ 20398166 h 23730489"/>
                <a:gd name="connsiteX52" fmla="*/ 3390673 w 22641756"/>
                <a:gd name="connsiteY52" fmla="*/ 19516003 h 23730489"/>
                <a:gd name="connsiteX53" fmla="*/ 2373696 w 22641756"/>
                <a:gd name="connsiteY53" fmla="*/ 19483766 h 23730489"/>
                <a:gd name="connsiteX54" fmla="*/ 1371373 w 22641756"/>
                <a:gd name="connsiteY54" fmla="*/ 20134396 h 23730489"/>
                <a:gd name="connsiteX55" fmla="*/ 498003 w 22641756"/>
                <a:gd name="connsiteY55" fmla="*/ 21406351 h 23730489"/>
                <a:gd name="connsiteX56" fmla="*/ 16707 w 22641756"/>
                <a:gd name="connsiteY56" fmla="*/ 21154302 h 23730489"/>
                <a:gd name="connsiteX0" fmla="*/ 16707 w 22641756"/>
                <a:gd name="connsiteY0" fmla="*/ 21109140 h 23685327"/>
                <a:gd name="connsiteX1" fmla="*/ 1081226 w 22641756"/>
                <a:gd name="connsiteY1" fmla="*/ 19309649 h 23685327"/>
                <a:gd name="connsiteX2" fmla="*/ 3056564 w 22641756"/>
                <a:gd name="connsiteY2" fmla="*/ 18327841 h 23685327"/>
                <a:gd name="connsiteX3" fmla="*/ 1599973 w 22641756"/>
                <a:gd name="connsiteY3" fmla="*/ 16625065 h 23685327"/>
                <a:gd name="connsiteX4" fmla="*/ 910606 w 22641756"/>
                <a:gd name="connsiteY4" fmla="*/ 15608978 h 23685327"/>
                <a:gd name="connsiteX5" fmla="*/ 3024326 w 22641756"/>
                <a:gd name="connsiteY5" fmla="*/ 16871249 h 23685327"/>
                <a:gd name="connsiteX6" fmla="*/ 4337311 w 22641756"/>
                <a:gd name="connsiteY6" fmla="*/ 18204748 h 23685327"/>
                <a:gd name="connsiteX7" fmla="*/ 5163787 w 22641756"/>
                <a:gd name="connsiteY7" fmla="*/ 17041235 h 23685327"/>
                <a:gd name="connsiteX8" fmla="*/ 5515481 w 22641756"/>
                <a:gd name="connsiteY8" fmla="*/ 16437496 h 23685327"/>
                <a:gd name="connsiteX9" fmla="*/ 5881826 w 22641756"/>
                <a:gd name="connsiteY9" fmla="*/ 15499650 h 23685327"/>
                <a:gd name="connsiteX10" fmla="*/ 6584560 w 22641756"/>
                <a:gd name="connsiteY10" fmla="*/ 14966248 h 23685327"/>
                <a:gd name="connsiteX11" fmla="*/ 6224726 w 22641756"/>
                <a:gd name="connsiteY11" fmla="*/ 15804450 h 23685327"/>
                <a:gd name="connsiteX12" fmla="*/ 6036904 w 22641756"/>
                <a:gd name="connsiteY12" fmla="*/ 16284077 h 23685327"/>
                <a:gd name="connsiteX13" fmla="*/ 5937512 w 22641756"/>
                <a:gd name="connsiteY13" fmla="*/ 16742296 h 23685327"/>
                <a:gd name="connsiteX14" fmla="*/ 5445142 w 22641756"/>
                <a:gd name="connsiteY14" fmla="*/ 17586358 h 23685327"/>
                <a:gd name="connsiteX15" fmla="*/ 5324981 w 22641756"/>
                <a:gd name="connsiteY15" fmla="*/ 18374733 h 23685327"/>
                <a:gd name="connsiteX16" fmla="*/ 6830402 w 22641756"/>
                <a:gd name="connsiteY16" fmla="*/ 17296084 h 23685327"/>
                <a:gd name="connsiteX17" fmla="*/ 9595901 w 22641756"/>
                <a:gd name="connsiteY17" fmla="*/ 14171044 h 23685327"/>
                <a:gd name="connsiteX18" fmla="*/ 11911944 w 22641756"/>
                <a:gd name="connsiteY18" fmla="*/ 11213784 h 23685327"/>
                <a:gd name="connsiteX19" fmla="*/ 16081254 w 22641756"/>
                <a:gd name="connsiteY19" fmla="*/ 6220956 h 23685327"/>
                <a:gd name="connsiteX20" fmla="*/ 20376290 w 22641756"/>
                <a:gd name="connsiteY20" fmla="*/ 1657273 h 23685327"/>
                <a:gd name="connsiteX21" fmla="*/ 20754572 w 22641756"/>
                <a:gd name="connsiteY21" fmla="*/ 521628 h 23685327"/>
                <a:gd name="connsiteX22" fmla="*/ 21150648 w 22641756"/>
                <a:gd name="connsiteY22" fmla="*/ 2746 h 23685327"/>
                <a:gd name="connsiteX23" fmla="*/ 22083878 w 22641756"/>
                <a:gd name="connsiteY23" fmla="*/ 856615 h 23685327"/>
                <a:gd name="connsiteX24" fmla="*/ 22641388 w 22641756"/>
                <a:gd name="connsiteY24" fmla="*/ 1435136 h 23685327"/>
                <a:gd name="connsiteX25" fmla="*/ 22073683 w 22641756"/>
                <a:gd name="connsiteY25" fmla="*/ 2003255 h 23685327"/>
                <a:gd name="connsiteX26" fmla="*/ 21264400 w 22641756"/>
                <a:gd name="connsiteY26" fmla="*/ 1696817 h 23685327"/>
                <a:gd name="connsiteX27" fmla="*/ 20209061 w 22641756"/>
                <a:gd name="connsiteY27" fmla="*/ 2610223 h 23685327"/>
                <a:gd name="connsiteX28" fmla="*/ 13727622 w 22641756"/>
                <a:gd name="connsiteY28" fmla="*/ 9660341 h 23685327"/>
                <a:gd name="connsiteX29" fmla="*/ 11163640 w 22641756"/>
                <a:gd name="connsiteY29" fmla="*/ 13021845 h 23685327"/>
                <a:gd name="connsiteX30" fmla="*/ 6833549 w 22641756"/>
                <a:gd name="connsiteY30" fmla="*/ 18155749 h 23685327"/>
                <a:gd name="connsiteX31" fmla="*/ 6816105 w 22641756"/>
                <a:gd name="connsiteY31" fmla="*/ 18930306 h 23685327"/>
                <a:gd name="connsiteX32" fmla="*/ 7877681 w 22641756"/>
                <a:gd name="connsiteY32" fmla="*/ 18834864 h 23685327"/>
                <a:gd name="connsiteX33" fmla="*/ 9082226 w 22641756"/>
                <a:gd name="connsiteY33" fmla="*/ 17938050 h 23685327"/>
                <a:gd name="connsiteX34" fmla="*/ 9767376 w 22641756"/>
                <a:gd name="connsiteY34" fmla="*/ 16915210 h 23685327"/>
                <a:gd name="connsiteX35" fmla="*/ 9096880 w 22641756"/>
                <a:gd name="connsiteY35" fmla="*/ 18972610 h 23685327"/>
                <a:gd name="connsiteX36" fmla="*/ 7906989 w 22641756"/>
                <a:gd name="connsiteY36" fmla="*/ 19743404 h 23685327"/>
                <a:gd name="connsiteX37" fmla="*/ 6977934 w 22641756"/>
                <a:gd name="connsiteY37" fmla="*/ 20153710 h 23685327"/>
                <a:gd name="connsiteX38" fmla="*/ 7109819 w 22641756"/>
                <a:gd name="connsiteY38" fmla="*/ 20915712 h 23685327"/>
                <a:gd name="connsiteX39" fmla="*/ 7748726 w 22641756"/>
                <a:gd name="connsiteY39" fmla="*/ 21557548 h 23685327"/>
                <a:gd name="connsiteX40" fmla="*/ 9371722 w 22641756"/>
                <a:gd name="connsiteY40" fmla="*/ 22436779 h 23685327"/>
                <a:gd name="connsiteX41" fmla="*/ 7672527 w 22641756"/>
                <a:gd name="connsiteY41" fmla="*/ 22252142 h 23685327"/>
                <a:gd name="connsiteX42" fmla="*/ 6336096 w 22641756"/>
                <a:gd name="connsiteY42" fmla="*/ 21009496 h 23685327"/>
                <a:gd name="connsiteX43" fmla="*/ 5562373 w 22641756"/>
                <a:gd name="connsiteY43" fmla="*/ 20470235 h 23685327"/>
                <a:gd name="connsiteX44" fmla="*/ 4876572 w 22641756"/>
                <a:gd name="connsiteY44" fmla="*/ 20540571 h 23685327"/>
                <a:gd name="connsiteX45" fmla="*/ 4741758 w 22641756"/>
                <a:gd name="connsiteY45" fmla="*/ 20868819 h 23685327"/>
                <a:gd name="connsiteX46" fmla="*/ 4929327 w 22641756"/>
                <a:gd name="connsiteY46" fmla="*/ 21431526 h 23685327"/>
                <a:gd name="connsiteX47" fmla="*/ 5070004 w 22641756"/>
                <a:gd name="connsiteY47" fmla="*/ 22791404 h 23685327"/>
                <a:gd name="connsiteX48" fmla="*/ 5108102 w 22641756"/>
                <a:gd name="connsiteY48" fmla="*/ 23670634 h 23685327"/>
                <a:gd name="connsiteX49" fmla="*/ 4436957 w 22641756"/>
                <a:gd name="connsiteY49" fmla="*/ 22791404 h 23685327"/>
                <a:gd name="connsiteX50" fmla="*/ 4038373 w 22641756"/>
                <a:gd name="connsiteY50" fmla="*/ 20868819 h 23685327"/>
                <a:gd name="connsiteX51" fmla="*/ 3968035 w 22641756"/>
                <a:gd name="connsiteY51" fmla="*/ 20353004 h 23685327"/>
                <a:gd name="connsiteX52" fmla="*/ 3390673 w 22641756"/>
                <a:gd name="connsiteY52" fmla="*/ 19470841 h 23685327"/>
                <a:gd name="connsiteX53" fmla="*/ 2373696 w 22641756"/>
                <a:gd name="connsiteY53" fmla="*/ 19438604 h 23685327"/>
                <a:gd name="connsiteX54" fmla="*/ 1371373 w 22641756"/>
                <a:gd name="connsiteY54" fmla="*/ 20089234 h 23685327"/>
                <a:gd name="connsiteX55" fmla="*/ 498003 w 22641756"/>
                <a:gd name="connsiteY55" fmla="*/ 21361189 h 23685327"/>
                <a:gd name="connsiteX56" fmla="*/ 16707 w 22641756"/>
                <a:gd name="connsiteY56" fmla="*/ 21109140 h 23685327"/>
                <a:gd name="connsiteX0" fmla="*/ 16707 w 22641756"/>
                <a:gd name="connsiteY0" fmla="*/ 21107744 h 23683931"/>
                <a:gd name="connsiteX1" fmla="*/ 1081226 w 22641756"/>
                <a:gd name="connsiteY1" fmla="*/ 19308253 h 23683931"/>
                <a:gd name="connsiteX2" fmla="*/ 3056564 w 22641756"/>
                <a:gd name="connsiteY2" fmla="*/ 18326445 h 23683931"/>
                <a:gd name="connsiteX3" fmla="*/ 1599973 w 22641756"/>
                <a:gd name="connsiteY3" fmla="*/ 16623669 h 23683931"/>
                <a:gd name="connsiteX4" fmla="*/ 910606 w 22641756"/>
                <a:gd name="connsiteY4" fmla="*/ 15607582 h 23683931"/>
                <a:gd name="connsiteX5" fmla="*/ 3024326 w 22641756"/>
                <a:gd name="connsiteY5" fmla="*/ 16869853 h 23683931"/>
                <a:gd name="connsiteX6" fmla="*/ 4337311 w 22641756"/>
                <a:gd name="connsiteY6" fmla="*/ 18203352 h 23683931"/>
                <a:gd name="connsiteX7" fmla="*/ 5163787 w 22641756"/>
                <a:gd name="connsiteY7" fmla="*/ 17039839 h 23683931"/>
                <a:gd name="connsiteX8" fmla="*/ 5515481 w 22641756"/>
                <a:gd name="connsiteY8" fmla="*/ 16436100 h 23683931"/>
                <a:gd name="connsiteX9" fmla="*/ 5881826 w 22641756"/>
                <a:gd name="connsiteY9" fmla="*/ 15498254 h 23683931"/>
                <a:gd name="connsiteX10" fmla="*/ 6584560 w 22641756"/>
                <a:gd name="connsiteY10" fmla="*/ 14964852 h 23683931"/>
                <a:gd name="connsiteX11" fmla="*/ 6224726 w 22641756"/>
                <a:gd name="connsiteY11" fmla="*/ 15803054 h 23683931"/>
                <a:gd name="connsiteX12" fmla="*/ 6036904 w 22641756"/>
                <a:gd name="connsiteY12" fmla="*/ 16282681 h 23683931"/>
                <a:gd name="connsiteX13" fmla="*/ 5937512 w 22641756"/>
                <a:gd name="connsiteY13" fmla="*/ 16740900 h 23683931"/>
                <a:gd name="connsiteX14" fmla="*/ 5445142 w 22641756"/>
                <a:gd name="connsiteY14" fmla="*/ 17584962 h 23683931"/>
                <a:gd name="connsiteX15" fmla="*/ 5324981 w 22641756"/>
                <a:gd name="connsiteY15" fmla="*/ 18373337 h 23683931"/>
                <a:gd name="connsiteX16" fmla="*/ 6830402 w 22641756"/>
                <a:gd name="connsiteY16" fmla="*/ 17294688 h 23683931"/>
                <a:gd name="connsiteX17" fmla="*/ 9595901 w 22641756"/>
                <a:gd name="connsiteY17" fmla="*/ 14169648 h 23683931"/>
                <a:gd name="connsiteX18" fmla="*/ 11911944 w 22641756"/>
                <a:gd name="connsiteY18" fmla="*/ 11212388 h 23683931"/>
                <a:gd name="connsiteX19" fmla="*/ 16081254 w 22641756"/>
                <a:gd name="connsiteY19" fmla="*/ 6219560 h 23683931"/>
                <a:gd name="connsiteX20" fmla="*/ 20376290 w 22641756"/>
                <a:gd name="connsiteY20" fmla="*/ 1655877 h 23683931"/>
                <a:gd name="connsiteX21" fmla="*/ 20754572 w 22641756"/>
                <a:gd name="connsiteY21" fmla="*/ 520232 h 23683931"/>
                <a:gd name="connsiteX22" fmla="*/ 21150648 w 22641756"/>
                <a:gd name="connsiteY22" fmla="*/ 1350 h 23683931"/>
                <a:gd name="connsiteX23" fmla="*/ 22083878 w 22641756"/>
                <a:gd name="connsiteY23" fmla="*/ 855219 h 23683931"/>
                <a:gd name="connsiteX24" fmla="*/ 22641388 w 22641756"/>
                <a:gd name="connsiteY24" fmla="*/ 1433740 h 23683931"/>
                <a:gd name="connsiteX25" fmla="*/ 22073683 w 22641756"/>
                <a:gd name="connsiteY25" fmla="*/ 2001859 h 23683931"/>
                <a:gd name="connsiteX26" fmla="*/ 21264400 w 22641756"/>
                <a:gd name="connsiteY26" fmla="*/ 1695421 h 23683931"/>
                <a:gd name="connsiteX27" fmla="*/ 20209061 w 22641756"/>
                <a:gd name="connsiteY27" fmla="*/ 2608827 h 23683931"/>
                <a:gd name="connsiteX28" fmla="*/ 13727622 w 22641756"/>
                <a:gd name="connsiteY28" fmla="*/ 9658945 h 23683931"/>
                <a:gd name="connsiteX29" fmla="*/ 11163640 w 22641756"/>
                <a:gd name="connsiteY29" fmla="*/ 13020449 h 23683931"/>
                <a:gd name="connsiteX30" fmla="*/ 6833549 w 22641756"/>
                <a:gd name="connsiteY30" fmla="*/ 18154353 h 23683931"/>
                <a:gd name="connsiteX31" fmla="*/ 6816105 w 22641756"/>
                <a:gd name="connsiteY31" fmla="*/ 18928910 h 23683931"/>
                <a:gd name="connsiteX32" fmla="*/ 7877681 w 22641756"/>
                <a:gd name="connsiteY32" fmla="*/ 18833468 h 23683931"/>
                <a:gd name="connsiteX33" fmla="*/ 9082226 w 22641756"/>
                <a:gd name="connsiteY33" fmla="*/ 17936654 h 23683931"/>
                <a:gd name="connsiteX34" fmla="*/ 9767376 w 22641756"/>
                <a:gd name="connsiteY34" fmla="*/ 16913814 h 23683931"/>
                <a:gd name="connsiteX35" fmla="*/ 9096880 w 22641756"/>
                <a:gd name="connsiteY35" fmla="*/ 18971214 h 23683931"/>
                <a:gd name="connsiteX36" fmla="*/ 7906989 w 22641756"/>
                <a:gd name="connsiteY36" fmla="*/ 19742008 h 23683931"/>
                <a:gd name="connsiteX37" fmla="*/ 6977934 w 22641756"/>
                <a:gd name="connsiteY37" fmla="*/ 20152314 h 23683931"/>
                <a:gd name="connsiteX38" fmla="*/ 7109819 w 22641756"/>
                <a:gd name="connsiteY38" fmla="*/ 20914316 h 23683931"/>
                <a:gd name="connsiteX39" fmla="*/ 7748726 w 22641756"/>
                <a:gd name="connsiteY39" fmla="*/ 21556152 h 23683931"/>
                <a:gd name="connsiteX40" fmla="*/ 9371722 w 22641756"/>
                <a:gd name="connsiteY40" fmla="*/ 22435383 h 23683931"/>
                <a:gd name="connsiteX41" fmla="*/ 7672527 w 22641756"/>
                <a:gd name="connsiteY41" fmla="*/ 22250746 h 23683931"/>
                <a:gd name="connsiteX42" fmla="*/ 6336096 w 22641756"/>
                <a:gd name="connsiteY42" fmla="*/ 21008100 h 23683931"/>
                <a:gd name="connsiteX43" fmla="*/ 5562373 w 22641756"/>
                <a:gd name="connsiteY43" fmla="*/ 20468839 h 23683931"/>
                <a:gd name="connsiteX44" fmla="*/ 4876572 w 22641756"/>
                <a:gd name="connsiteY44" fmla="*/ 20539175 h 23683931"/>
                <a:gd name="connsiteX45" fmla="*/ 4741758 w 22641756"/>
                <a:gd name="connsiteY45" fmla="*/ 20867423 h 23683931"/>
                <a:gd name="connsiteX46" fmla="*/ 4929327 w 22641756"/>
                <a:gd name="connsiteY46" fmla="*/ 21430130 h 23683931"/>
                <a:gd name="connsiteX47" fmla="*/ 5070004 w 22641756"/>
                <a:gd name="connsiteY47" fmla="*/ 22790008 h 23683931"/>
                <a:gd name="connsiteX48" fmla="*/ 5108102 w 22641756"/>
                <a:gd name="connsiteY48" fmla="*/ 23669238 h 23683931"/>
                <a:gd name="connsiteX49" fmla="*/ 4436957 w 22641756"/>
                <a:gd name="connsiteY49" fmla="*/ 22790008 h 23683931"/>
                <a:gd name="connsiteX50" fmla="*/ 4038373 w 22641756"/>
                <a:gd name="connsiteY50" fmla="*/ 20867423 h 23683931"/>
                <a:gd name="connsiteX51" fmla="*/ 3968035 w 22641756"/>
                <a:gd name="connsiteY51" fmla="*/ 20351608 h 23683931"/>
                <a:gd name="connsiteX52" fmla="*/ 3390673 w 22641756"/>
                <a:gd name="connsiteY52" fmla="*/ 19469445 h 23683931"/>
                <a:gd name="connsiteX53" fmla="*/ 2373696 w 22641756"/>
                <a:gd name="connsiteY53" fmla="*/ 19437208 h 23683931"/>
                <a:gd name="connsiteX54" fmla="*/ 1371373 w 22641756"/>
                <a:gd name="connsiteY54" fmla="*/ 20087838 h 23683931"/>
                <a:gd name="connsiteX55" fmla="*/ 498003 w 22641756"/>
                <a:gd name="connsiteY55" fmla="*/ 21359793 h 23683931"/>
                <a:gd name="connsiteX56" fmla="*/ 16707 w 22641756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6081254 w 22642323"/>
                <a:gd name="connsiteY19" fmla="*/ 6219560 h 23683931"/>
                <a:gd name="connsiteX20" fmla="*/ 20376290 w 22642323"/>
                <a:gd name="connsiteY20" fmla="*/ 1655877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20209061 w 22642323"/>
                <a:gd name="connsiteY27" fmla="*/ 2608827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3936652 w 22642323"/>
                <a:gd name="connsiteY19" fmla="*/ 8815526 h 23683931"/>
                <a:gd name="connsiteX20" fmla="*/ 20376290 w 22642323"/>
                <a:gd name="connsiteY20" fmla="*/ 1655877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20209061 w 22642323"/>
                <a:gd name="connsiteY27" fmla="*/ 2608827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3936652 w 22642323"/>
                <a:gd name="connsiteY19" fmla="*/ 881552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20209061 w 22642323"/>
                <a:gd name="connsiteY27" fmla="*/ 2608827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3936652 w 22642323"/>
                <a:gd name="connsiteY19" fmla="*/ 881552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17510985 w 22642323"/>
                <a:gd name="connsiteY26" fmla="*/ 5504540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1422"/>
                <a:gd name="connsiteY0" fmla="*/ 21107744 h 23683931"/>
                <a:gd name="connsiteX1" fmla="*/ 1081226 w 22641422"/>
                <a:gd name="connsiteY1" fmla="*/ 19308253 h 23683931"/>
                <a:gd name="connsiteX2" fmla="*/ 3056564 w 22641422"/>
                <a:gd name="connsiteY2" fmla="*/ 18326445 h 23683931"/>
                <a:gd name="connsiteX3" fmla="*/ 1599973 w 22641422"/>
                <a:gd name="connsiteY3" fmla="*/ 16623669 h 23683931"/>
                <a:gd name="connsiteX4" fmla="*/ 910606 w 22641422"/>
                <a:gd name="connsiteY4" fmla="*/ 15607582 h 23683931"/>
                <a:gd name="connsiteX5" fmla="*/ 3024326 w 22641422"/>
                <a:gd name="connsiteY5" fmla="*/ 16869853 h 23683931"/>
                <a:gd name="connsiteX6" fmla="*/ 4337311 w 22641422"/>
                <a:gd name="connsiteY6" fmla="*/ 18203352 h 23683931"/>
                <a:gd name="connsiteX7" fmla="*/ 5163787 w 22641422"/>
                <a:gd name="connsiteY7" fmla="*/ 17039839 h 23683931"/>
                <a:gd name="connsiteX8" fmla="*/ 5515481 w 22641422"/>
                <a:gd name="connsiteY8" fmla="*/ 16436100 h 23683931"/>
                <a:gd name="connsiteX9" fmla="*/ 5881826 w 22641422"/>
                <a:gd name="connsiteY9" fmla="*/ 15498254 h 23683931"/>
                <a:gd name="connsiteX10" fmla="*/ 6584560 w 22641422"/>
                <a:gd name="connsiteY10" fmla="*/ 14964852 h 23683931"/>
                <a:gd name="connsiteX11" fmla="*/ 6224726 w 22641422"/>
                <a:gd name="connsiteY11" fmla="*/ 15803054 h 23683931"/>
                <a:gd name="connsiteX12" fmla="*/ 6036904 w 22641422"/>
                <a:gd name="connsiteY12" fmla="*/ 16282681 h 23683931"/>
                <a:gd name="connsiteX13" fmla="*/ 5937512 w 22641422"/>
                <a:gd name="connsiteY13" fmla="*/ 16740900 h 23683931"/>
                <a:gd name="connsiteX14" fmla="*/ 5445142 w 22641422"/>
                <a:gd name="connsiteY14" fmla="*/ 17584962 h 23683931"/>
                <a:gd name="connsiteX15" fmla="*/ 5324981 w 22641422"/>
                <a:gd name="connsiteY15" fmla="*/ 18373337 h 23683931"/>
                <a:gd name="connsiteX16" fmla="*/ 6830402 w 22641422"/>
                <a:gd name="connsiteY16" fmla="*/ 17294688 h 23683931"/>
                <a:gd name="connsiteX17" fmla="*/ 9595901 w 22641422"/>
                <a:gd name="connsiteY17" fmla="*/ 14169648 h 23683931"/>
                <a:gd name="connsiteX18" fmla="*/ 11911944 w 22641422"/>
                <a:gd name="connsiteY18" fmla="*/ 11212388 h 23683931"/>
                <a:gd name="connsiteX19" fmla="*/ 14023881 w 22641422"/>
                <a:gd name="connsiteY19" fmla="*/ 8572866 h 23683931"/>
                <a:gd name="connsiteX20" fmla="*/ 16165960 w 22641422"/>
                <a:gd name="connsiteY20" fmla="*/ 6136556 h 23683931"/>
                <a:gd name="connsiteX21" fmla="*/ 20754572 w 22641422"/>
                <a:gd name="connsiteY21" fmla="*/ 520232 h 23683931"/>
                <a:gd name="connsiteX22" fmla="*/ 21150648 w 22641422"/>
                <a:gd name="connsiteY22" fmla="*/ 1350 h 23683931"/>
                <a:gd name="connsiteX23" fmla="*/ 22083878 w 22641422"/>
                <a:gd name="connsiteY23" fmla="*/ 855219 h 23683931"/>
                <a:gd name="connsiteX24" fmla="*/ 22641388 w 22641422"/>
                <a:gd name="connsiteY24" fmla="*/ 1433740 h 23683931"/>
                <a:gd name="connsiteX25" fmla="*/ 18084907 w 22641422"/>
                <a:gd name="connsiteY25" fmla="*/ 5818023 h 23683931"/>
                <a:gd name="connsiteX26" fmla="*/ 17510985 w 22641422"/>
                <a:gd name="connsiteY26" fmla="*/ 5504540 h 23683931"/>
                <a:gd name="connsiteX27" fmla="*/ 15358176 w 22641422"/>
                <a:gd name="connsiteY27" fmla="*/ 7851331 h 23683931"/>
                <a:gd name="connsiteX28" fmla="*/ 13727622 w 22641422"/>
                <a:gd name="connsiteY28" fmla="*/ 9658945 h 23683931"/>
                <a:gd name="connsiteX29" fmla="*/ 11163640 w 22641422"/>
                <a:gd name="connsiteY29" fmla="*/ 13020449 h 23683931"/>
                <a:gd name="connsiteX30" fmla="*/ 6833549 w 22641422"/>
                <a:gd name="connsiteY30" fmla="*/ 18154353 h 23683931"/>
                <a:gd name="connsiteX31" fmla="*/ 6816105 w 22641422"/>
                <a:gd name="connsiteY31" fmla="*/ 18928910 h 23683931"/>
                <a:gd name="connsiteX32" fmla="*/ 7877681 w 22641422"/>
                <a:gd name="connsiteY32" fmla="*/ 18833468 h 23683931"/>
                <a:gd name="connsiteX33" fmla="*/ 9082226 w 22641422"/>
                <a:gd name="connsiteY33" fmla="*/ 17936654 h 23683931"/>
                <a:gd name="connsiteX34" fmla="*/ 9767376 w 22641422"/>
                <a:gd name="connsiteY34" fmla="*/ 16913814 h 23683931"/>
                <a:gd name="connsiteX35" fmla="*/ 9096880 w 22641422"/>
                <a:gd name="connsiteY35" fmla="*/ 18971214 h 23683931"/>
                <a:gd name="connsiteX36" fmla="*/ 7906989 w 22641422"/>
                <a:gd name="connsiteY36" fmla="*/ 19742008 h 23683931"/>
                <a:gd name="connsiteX37" fmla="*/ 6977934 w 22641422"/>
                <a:gd name="connsiteY37" fmla="*/ 20152314 h 23683931"/>
                <a:gd name="connsiteX38" fmla="*/ 7109819 w 22641422"/>
                <a:gd name="connsiteY38" fmla="*/ 20914316 h 23683931"/>
                <a:gd name="connsiteX39" fmla="*/ 7748726 w 22641422"/>
                <a:gd name="connsiteY39" fmla="*/ 21556152 h 23683931"/>
                <a:gd name="connsiteX40" fmla="*/ 9371722 w 22641422"/>
                <a:gd name="connsiteY40" fmla="*/ 22435383 h 23683931"/>
                <a:gd name="connsiteX41" fmla="*/ 7672527 w 22641422"/>
                <a:gd name="connsiteY41" fmla="*/ 22250746 h 23683931"/>
                <a:gd name="connsiteX42" fmla="*/ 6336096 w 22641422"/>
                <a:gd name="connsiteY42" fmla="*/ 21008100 h 23683931"/>
                <a:gd name="connsiteX43" fmla="*/ 5562373 w 22641422"/>
                <a:gd name="connsiteY43" fmla="*/ 20468839 h 23683931"/>
                <a:gd name="connsiteX44" fmla="*/ 4876572 w 22641422"/>
                <a:gd name="connsiteY44" fmla="*/ 20539175 h 23683931"/>
                <a:gd name="connsiteX45" fmla="*/ 4741758 w 22641422"/>
                <a:gd name="connsiteY45" fmla="*/ 20867423 h 23683931"/>
                <a:gd name="connsiteX46" fmla="*/ 4929327 w 22641422"/>
                <a:gd name="connsiteY46" fmla="*/ 21430130 h 23683931"/>
                <a:gd name="connsiteX47" fmla="*/ 5070004 w 22641422"/>
                <a:gd name="connsiteY47" fmla="*/ 22790008 h 23683931"/>
                <a:gd name="connsiteX48" fmla="*/ 5108102 w 22641422"/>
                <a:gd name="connsiteY48" fmla="*/ 23669238 h 23683931"/>
                <a:gd name="connsiteX49" fmla="*/ 4436957 w 22641422"/>
                <a:gd name="connsiteY49" fmla="*/ 22790008 h 23683931"/>
                <a:gd name="connsiteX50" fmla="*/ 4038373 w 22641422"/>
                <a:gd name="connsiteY50" fmla="*/ 20867423 h 23683931"/>
                <a:gd name="connsiteX51" fmla="*/ 3968035 w 22641422"/>
                <a:gd name="connsiteY51" fmla="*/ 20351608 h 23683931"/>
                <a:gd name="connsiteX52" fmla="*/ 3390673 w 22641422"/>
                <a:gd name="connsiteY52" fmla="*/ 19469445 h 23683931"/>
                <a:gd name="connsiteX53" fmla="*/ 2373696 w 22641422"/>
                <a:gd name="connsiteY53" fmla="*/ 19437208 h 23683931"/>
                <a:gd name="connsiteX54" fmla="*/ 1371373 w 22641422"/>
                <a:gd name="connsiteY54" fmla="*/ 20087838 h 23683931"/>
                <a:gd name="connsiteX55" fmla="*/ 498003 w 22641422"/>
                <a:gd name="connsiteY55" fmla="*/ 21359793 h 23683931"/>
                <a:gd name="connsiteX56" fmla="*/ 16707 w 22641422"/>
                <a:gd name="connsiteY56" fmla="*/ 21107744 h 23683931"/>
                <a:gd name="connsiteX0" fmla="*/ 16707 w 22096594"/>
                <a:gd name="connsiteY0" fmla="*/ 21107744 h 23683931"/>
                <a:gd name="connsiteX1" fmla="*/ 1081226 w 22096594"/>
                <a:gd name="connsiteY1" fmla="*/ 19308253 h 23683931"/>
                <a:gd name="connsiteX2" fmla="*/ 3056564 w 22096594"/>
                <a:gd name="connsiteY2" fmla="*/ 18326445 h 23683931"/>
                <a:gd name="connsiteX3" fmla="*/ 1599973 w 22096594"/>
                <a:gd name="connsiteY3" fmla="*/ 16623669 h 23683931"/>
                <a:gd name="connsiteX4" fmla="*/ 910606 w 22096594"/>
                <a:gd name="connsiteY4" fmla="*/ 15607582 h 23683931"/>
                <a:gd name="connsiteX5" fmla="*/ 3024326 w 22096594"/>
                <a:gd name="connsiteY5" fmla="*/ 16869853 h 23683931"/>
                <a:gd name="connsiteX6" fmla="*/ 4337311 w 22096594"/>
                <a:gd name="connsiteY6" fmla="*/ 18203352 h 23683931"/>
                <a:gd name="connsiteX7" fmla="*/ 5163787 w 22096594"/>
                <a:gd name="connsiteY7" fmla="*/ 17039839 h 23683931"/>
                <a:gd name="connsiteX8" fmla="*/ 5515481 w 22096594"/>
                <a:gd name="connsiteY8" fmla="*/ 16436100 h 23683931"/>
                <a:gd name="connsiteX9" fmla="*/ 5881826 w 22096594"/>
                <a:gd name="connsiteY9" fmla="*/ 15498254 h 23683931"/>
                <a:gd name="connsiteX10" fmla="*/ 6584560 w 22096594"/>
                <a:gd name="connsiteY10" fmla="*/ 14964852 h 23683931"/>
                <a:gd name="connsiteX11" fmla="*/ 6224726 w 22096594"/>
                <a:gd name="connsiteY11" fmla="*/ 15803054 h 23683931"/>
                <a:gd name="connsiteX12" fmla="*/ 6036904 w 22096594"/>
                <a:gd name="connsiteY12" fmla="*/ 16282681 h 23683931"/>
                <a:gd name="connsiteX13" fmla="*/ 5937512 w 22096594"/>
                <a:gd name="connsiteY13" fmla="*/ 16740900 h 23683931"/>
                <a:gd name="connsiteX14" fmla="*/ 5445142 w 22096594"/>
                <a:gd name="connsiteY14" fmla="*/ 17584962 h 23683931"/>
                <a:gd name="connsiteX15" fmla="*/ 5324981 w 22096594"/>
                <a:gd name="connsiteY15" fmla="*/ 18373337 h 23683931"/>
                <a:gd name="connsiteX16" fmla="*/ 6830402 w 22096594"/>
                <a:gd name="connsiteY16" fmla="*/ 17294688 h 23683931"/>
                <a:gd name="connsiteX17" fmla="*/ 9595901 w 22096594"/>
                <a:gd name="connsiteY17" fmla="*/ 14169648 h 23683931"/>
                <a:gd name="connsiteX18" fmla="*/ 11911944 w 22096594"/>
                <a:gd name="connsiteY18" fmla="*/ 11212388 h 23683931"/>
                <a:gd name="connsiteX19" fmla="*/ 14023881 w 22096594"/>
                <a:gd name="connsiteY19" fmla="*/ 8572866 h 23683931"/>
                <a:gd name="connsiteX20" fmla="*/ 16165960 w 22096594"/>
                <a:gd name="connsiteY20" fmla="*/ 6136556 h 23683931"/>
                <a:gd name="connsiteX21" fmla="*/ 20754572 w 22096594"/>
                <a:gd name="connsiteY21" fmla="*/ 520232 h 23683931"/>
                <a:gd name="connsiteX22" fmla="*/ 21150648 w 22096594"/>
                <a:gd name="connsiteY22" fmla="*/ 1350 h 23683931"/>
                <a:gd name="connsiteX23" fmla="*/ 22083878 w 22096594"/>
                <a:gd name="connsiteY23" fmla="*/ 855219 h 23683931"/>
                <a:gd name="connsiteX24" fmla="*/ 18616606 w 22096594"/>
                <a:gd name="connsiteY24" fmla="*/ 5635057 h 23683931"/>
                <a:gd name="connsiteX25" fmla="*/ 18084907 w 22096594"/>
                <a:gd name="connsiteY25" fmla="*/ 5818023 h 23683931"/>
                <a:gd name="connsiteX26" fmla="*/ 17510985 w 22096594"/>
                <a:gd name="connsiteY26" fmla="*/ 5504540 h 23683931"/>
                <a:gd name="connsiteX27" fmla="*/ 15358176 w 22096594"/>
                <a:gd name="connsiteY27" fmla="*/ 7851331 h 23683931"/>
                <a:gd name="connsiteX28" fmla="*/ 13727622 w 22096594"/>
                <a:gd name="connsiteY28" fmla="*/ 9658945 h 23683931"/>
                <a:gd name="connsiteX29" fmla="*/ 11163640 w 22096594"/>
                <a:gd name="connsiteY29" fmla="*/ 13020449 h 23683931"/>
                <a:gd name="connsiteX30" fmla="*/ 6833549 w 22096594"/>
                <a:gd name="connsiteY30" fmla="*/ 18154353 h 23683931"/>
                <a:gd name="connsiteX31" fmla="*/ 6816105 w 22096594"/>
                <a:gd name="connsiteY31" fmla="*/ 18928910 h 23683931"/>
                <a:gd name="connsiteX32" fmla="*/ 7877681 w 22096594"/>
                <a:gd name="connsiteY32" fmla="*/ 18833468 h 23683931"/>
                <a:gd name="connsiteX33" fmla="*/ 9082226 w 22096594"/>
                <a:gd name="connsiteY33" fmla="*/ 17936654 h 23683931"/>
                <a:gd name="connsiteX34" fmla="*/ 9767376 w 22096594"/>
                <a:gd name="connsiteY34" fmla="*/ 16913814 h 23683931"/>
                <a:gd name="connsiteX35" fmla="*/ 9096880 w 22096594"/>
                <a:gd name="connsiteY35" fmla="*/ 18971214 h 23683931"/>
                <a:gd name="connsiteX36" fmla="*/ 7906989 w 22096594"/>
                <a:gd name="connsiteY36" fmla="*/ 19742008 h 23683931"/>
                <a:gd name="connsiteX37" fmla="*/ 6977934 w 22096594"/>
                <a:gd name="connsiteY37" fmla="*/ 20152314 h 23683931"/>
                <a:gd name="connsiteX38" fmla="*/ 7109819 w 22096594"/>
                <a:gd name="connsiteY38" fmla="*/ 20914316 h 23683931"/>
                <a:gd name="connsiteX39" fmla="*/ 7748726 w 22096594"/>
                <a:gd name="connsiteY39" fmla="*/ 21556152 h 23683931"/>
                <a:gd name="connsiteX40" fmla="*/ 9371722 w 22096594"/>
                <a:gd name="connsiteY40" fmla="*/ 22435383 h 23683931"/>
                <a:gd name="connsiteX41" fmla="*/ 7672527 w 22096594"/>
                <a:gd name="connsiteY41" fmla="*/ 22250746 h 23683931"/>
                <a:gd name="connsiteX42" fmla="*/ 6336096 w 22096594"/>
                <a:gd name="connsiteY42" fmla="*/ 21008100 h 23683931"/>
                <a:gd name="connsiteX43" fmla="*/ 5562373 w 22096594"/>
                <a:gd name="connsiteY43" fmla="*/ 20468839 h 23683931"/>
                <a:gd name="connsiteX44" fmla="*/ 4876572 w 22096594"/>
                <a:gd name="connsiteY44" fmla="*/ 20539175 h 23683931"/>
                <a:gd name="connsiteX45" fmla="*/ 4741758 w 22096594"/>
                <a:gd name="connsiteY45" fmla="*/ 20867423 h 23683931"/>
                <a:gd name="connsiteX46" fmla="*/ 4929327 w 22096594"/>
                <a:gd name="connsiteY46" fmla="*/ 21430130 h 23683931"/>
                <a:gd name="connsiteX47" fmla="*/ 5070004 w 22096594"/>
                <a:gd name="connsiteY47" fmla="*/ 22790008 h 23683931"/>
                <a:gd name="connsiteX48" fmla="*/ 5108102 w 22096594"/>
                <a:gd name="connsiteY48" fmla="*/ 23669238 h 23683931"/>
                <a:gd name="connsiteX49" fmla="*/ 4436957 w 22096594"/>
                <a:gd name="connsiteY49" fmla="*/ 22790008 h 23683931"/>
                <a:gd name="connsiteX50" fmla="*/ 4038373 w 22096594"/>
                <a:gd name="connsiteY50" fmla="*/ 20867423 h 23683931"/>
                <a:gd name="connsiteX51" fmla="*/ 3968035 w 22096594"/>
                <a:gd name="connsiteY51" fmla="*/ 20351608 h 23683931"/>
                <a:gd name="connsiteX52" fmla="*/ 3390673 w 22096594"/>
                <a:gd name="connsiteY52" fmla="*/ 19469445 h 23683931"/>
                <a:gd name="connsiteX53" fmla="*/ 2373696 w 22096594"/>
                <a:gd name="connsiteY53" fmla="*/ 19437208 h 23683931"/>
                <a:gd name="connsiteX54" fmla="*/ 1371373 w 22096594"/>
                <a:gd name="connsiteY54" fmla="*/ 20087838 h 23683931"/>
                <a:gd name="connsiteX55" fmla="*/ 498003 w 22096594"/>
                <a:gd name="connsiteY55" fmla="*/ 21359793 h 23683931"/>
                <a:gd name="connsiteX56" fmla="*/ 16707 w 22096594"/>
                <a:gd name="connsiteY56" fmla="*/ 21107744 h 23683931"/>
                <a:gd name="connsiteX0" fmla="*/ 16707 w 21217290"/>
                <a:gd name="connsiteY0" fmla="*/ 21107744 h 23683931"/>
                <a:gd name="connsiteX1" fmla="*/ 1081226 w 21217290"/>
                <a:gd name="connsiteY1" fmla="*/ 19308253 h 23683931"/>
                <a:gd name="connsiteX2" fmla="*/ 3056564 w 21217290"/>
                <a:gd name="connsiteY2" fmla="*/ 18326445 h 23683931"/>
                <a:gd name="connsiteX3" fmla="*/ 1599973 w 21217290"/>
                <a:gd name="connsiteY3" fmla="*/ 16623669 h 23683931"/>
                <a:gd name="connsiteX4" fmla="*/ 910606 w 21217290"/>
                <a:gd name="connsiteY4" fmla="*/ 15607582 h 23683931"/>
                <a:gd name="connsiteX5" fmla="*/ 3024326 w 21217290"/>
                <a:gd name="connsiteY5" fmla="*/ 16869853 h 23683931"/>
                <a:gd name="connsiteX6" fmla="*/ 4337311 w 21217290"/>
                <a:gd name="connsiteY6" fmla="*/ 18203352 h 23683931"/>
                <a:gd name="connsiteX7" fmla="*/ 5163787 w 21217290"/>
                <a:gd name="connsiteY7" fmla="*/ 17039839 h 23683931"/>
                <a:gd name="connsiteX8" fmla="*/ 5515481 w 21217290"/>
                <a:gd name="connsiteY8" fmla="*/ 16436100 h 23683931"/>
                <a:gd name="connsiteX9" fmla="*/ 5881826 w 21217290"/>
                <a:gd name="connsiteY9" fmla="*/ 15498254 h 23683931"/>
                <a:gd name="connsiteX10" fmla="*/ 6584560 w 21217290"/>
                <a:gd name="connsiteY10" fmla="*/ 14964852 h 23683931"/>
                <a:gd name="connsiteX11" fmla="*/ 6224726 w 21217290"/>
                <a:gd name="connsiteY11" fmla="*/ 15803054 h 23683931"/>
                <a:gd name="connsiteX12" fmla="*/ 6036904 w 21217290"/>
                <a:gd name="connsiteY12" fmla="*/ 16282681 h 23683931"/>
                <a:gd name="connsiteX13" fmla="*/ 5937512 w 21217290"/>
                <a:gd name="connsiteY13" fmla="*/ 16740900 h 23683931"/>
                <a:gd name="connsiteX14" fmla="*/ 5445142 w 21217290"/>
                <a:gd name="connsiteY14" fmla="*/ 17584962 h 23683931"/>
                <a:gd name="connsiteX15" fmla="*/ 5324981 w 21217290"/>
                <a:gd name="connsiteY15" fmla="*/ 18373337 h 23683931"/>
                <a:gd name="connsiteX16" fmla="*/ 6830402 w 21217290"/>
                <a:gd name="connsiteY16" fmla="*/ 17294688 h 23683931"/>
                <a:gd name="connsiteX17" fmla="*/ 9595901 w 21217290"/>
                <a:gd name="connsiteY17" fmla="*/ 14169648 h 23683931"/>
                <a:gd name="connsiteX18" fmla="*/ 11911944 w 21217290"/>
                <a:gd name="connsiteY18" fmla="*/ 11212388 h 23683931"/>
                <a:gd name="connsiteX19" fmla="*/ 14023881 w 21217290"/>
                <a:gd name="connsiteY19" fmla="*/ 8572866 h 23683931"/>
                <a:gd name="connsiteX20" fmla="*/ 16165960 w 21217290"/>
                <a:gd name="connsiteY20" fmla="*/ 6136556 h 23683931"/>
                <a:gd name="connsiteX21" fmla="*/ 20754572 w 21217290"/>
                <a:gd name="connsiteY21" fmla="*/ 520232 h 23683931"/>
                <a:gd name="connsiteX22" fmla="*/ 21150648 w 21217290"/>
                <a:gd name="connsiteY22" fmla="*/ 1350 h 23683931"/>
                <a:gd name="connsiteX23" fmla="*/ 18974924 w 21217290"/>
                <a:gd name="connsiteY23" fmla="*/ 4957100 h 23683931"/>
                <a:gd name="connsiteX24" fmla="*/ 18616606 w 21217290"/>
                <a:gd name="connsiteY24" fmla="*/ 5635057 h 23683931"/>
                <a:gd name="connsiteX25" fmla="*/ 18084907 w 21217290"/>
                <a:gd name="connsiteY25" fmla="*/ 5818023 h 23683931"/>
                <a:gd name="connsiteX26" fmla="*/ 17510985 w 21217290"/>
                <a:gd name="connsiteY26" fmla="*/ 5504540 h 23683931"/>
                <a:gd name="connsiteX27" fmla="*/ 15358176 w 21217290"/>
                <a:gd name="connsiteY27" fmla="*/ 7851331 h 23683931"/>
                <a:gd name="connsiteX28" fmla="*/ 13727622 w 21217290"/>
                <a:gd name="connsiteY28" fmla="*/ 9658945 h 23683931"/>
                <a:gd name="connsiteX29" fmla="*/ 11163640 w 21217290"/>
                <a:gd name="connsiteY29" fmla="*/ 13020449 h 23683931"/>
                <a:gd name="connsiteX30" fmla="*/ 6833549 w 21217290"/>
                <a:gd name="connsiteY30" fmla="*/ 18154353 h 23683931"/>
                <a:gd name="connsiteX31" fmla="*/ 6816105 w 21217290"/>
                <a:gd name="connsiteY31" fmla="*/ 18928910 h 23683931"/>
                <a:gd name="connsiteX32" fmla="*/ 7877681 w 21217290"/>
                <a:gd name="connsiteY32" fmla="*/ 18833468 h 23683931"/>
                <a:gd name="connsiteX33" fmla="*/ 9082226 w 21217290"/>
                <a:gd name="connsiteY33" fmla="*/ 17936654 h 23683931"/>
                <a:gd name="connsiteX34" fmla="*/ 9767376 w 21217290"/>
                <a:gd name="connsiteY34" fmla="*/ 16913814 h 23683931"/>
                <a:gd name="connsiteX35" fmla="*/ 9096880 w 21217290"/>
                <a:gd name="connsiteY35" fmla="*/ 18971214 h 23683931"/>
                <a:gd name="connsiteX36" fmla="*/ 7906989 w 21217290"/>
                <a:gd name="connsiteY36" fmla="*/ 19742008 h 23683931"/>
                <a:gd name="connsiteX37" fmla="*/ 6977934 w 21217290"/>
                <a:gd name="connsiteY37" fmla="*/ 20152314 h 23683931"/>
                <a:gd name="connsiteX38" fmla="*/ 7109819 w 21217290"/>
                <a:gd name="connsiteY38" fmla="*/ 20914316 h 23683931"/>
                <a:gd name="connsiteX39" fmla="*/ 7748726 w 21217290"/>
                <a:gd name="connsiteY39" fmla="*/ 21556152 h 23683931"/>
                <a:gd name="connsiteX40" fmla="*/ 9371722 w 21217290"/>
                <a:gd name="connsiteY40" fmla="*/ 22435383 h 23683931"/>
                <a:gd name="connsiteX41" fmla="*/ 7672527 w 21217290"/>
                <a:gd name="connsiteY41" fmla="*/ 22250746 h 23683931"/>
                <a:gd name="connsiteX42" fmla="*/ 6336096 w 21217290"/>
                <a:gd name="connsiteY42" fmla="*/ 21008100 h 23683931"/>
                <a:gd name="connsiteX43" fmla="*/ 5562373 w 21217290"/>
                <a:gd name="connsiteY43" fmla="*/ 20468839 h 23683931"/>
                <a:gd name="connsiteX44" fmla="*/ 4876572 w 21217290"/>
                <a:gd name="connsiteY44" fmla="*/ 20539175 h 23683931"/>
                <a:gd name="connsiteX45" fmla="*/ 4741758 w 21217290"/>
                <a:gd name="connsiteY45" fmla="*/ 20867423 h 23683931"/>
                <a:gd name="connsiteX46" fmla="*/ 4929327 w 21217290"/>
                <a:gd name="connsiteY46" fmla="*/ 21430130 h 23683931"/>
                <a:gd name="connsiteX47" fmla="*/ 5070004 w 21217290"/>
                <a:gd name="connsiteY47" fmla="*/ 22790008 h 23683931"/>
                <a:gd name="connsiteX48" fmla="*/ 5108102 w 21217290"/>
                <a:gd name="connsiteY48" fmla="*/ 23669238 h 23683931"/>
                <a:gd name="connsiteX49" fmla="*/ 4436957 w 21217290"/>
                <a:gd name="connsiteY49" fmla="*/ 22790008 h 23683931"/>
                <a:gd name="connsiteX50" fmla="*/ 4038373 w 21217290"/>
                <a:gd name="connsiteY50" fmla="*/ 20867423 h 23683931"/>
                <a:gd name="connsiteX51" fmla="*/ 3968035 w 21217290"/>
                <a:gd name="connsiteY51" fmla="*/ 20351608 h 23683931"/>
                <a:gd name="connsiteX52" fmla="*/ 3390673 w 21217290"/>
                <a:gd name="connsiteY52" fmla="*/ 19469445 h 23683931"/>
                <a:gd name="connsiteX53" fmla="*/ 2373696 w 21217290"/>
                <a:gd name="connsiteY53" fmla="*/ 19437208 h 23683931"/>
                <a:gd name="connsiteX54" fmla="*/ 1371373 w 21217290"/>
                <a:gd name="connsiteY54" fmla="*/ 20087838 h 23683931"/>
                <a:gd name="connsiteX55" fmla="*/ 498003 w 21217290"/>
                <a:gd name="connsiteY55" fmla="*/ 21359793 h 23683931"/>
                <a:gd name="connsiteX56" fmla="*/ 16707 w 21217290"/>
                <a:gd name="connsiteY56" fmla="*/ 21107744 h 23683931"/>
                <a:gd name="connsiteX0" fmla="*/ 16707 w 21217290"/>
                <a:gd name="connsiteY0" fmla="*/ 21106502 h 23682689"/>
                <a:gd name="connsiteX1" fmla="*/ 1081226 w 21217290"/>
                <a:gd name="connsiteY1" fmla="*/ 19307011 h 23682689"/>
                <a:gd name="connsiteX2" fmla="*/ 3056564 w 21217290"/>
                <a:gd name="connsiteY2" fmla="*/ 18325203 h 23682689"/>
                <a:gd name="connsiteX3" fmla="*/ 1599973 w 21217290"/>
                <a:gd name="connsiteY3" fmla="*/ 16622427 h 23682689"/>
                <a:gd name="connsiteX4" fmla="*/ 910606 w 21217290"/>
                <a:gd name="connsiteY4" fmla="*/ 15606340 h 23682689"/>
                <a:gd name="connsiteX5" fmla="*/ 3024326 w 21217290"/>
                <a:gd name="connsiteY5" fmla="*/ 16868611 h 23682689"/>
                <a:gd name="connsiteX6" fmla="*/ 4337311 w 21217290"/>
                <a:gd name="connsiteY6" fmla="*/ 18202110 h 23682689"/>
                <a:gd name="connsiteX7" fmla="*/ 5163787 w 21217290"/>
                <a:gd name="connsiteY7" fmla="*/ 17038597 h 23682689"/>
                <a:gd name="connsiteX8" fmla="*/ 5515481 w 21217290"/>
                <a:gd name="connsiteY8" fmla="*/ 16434858 h 23682689"/>
                <a:gd name="connsiteX9" fmla="*/ 5881826 w 21217290"/>
                <a:gd name="connsiteY9" fmla="*/ 15497012 h 23682689"/>
                <a:gd name="connsiteX10" fmla="*/ 6584560 w 21217290"/>
                <a:gd name="connsiteY10" fmla="*/ 14963610 h 23682689"/>
                <a:gd name="connsiteX11" fmla="*/ 6224726 w 21217290"/>
                <a:gd name="connsiteY11" fmla="*/ 15801812 h 23682689"/>
                <a:gd name="connsiteX12" fmla="*/ 6036904 w 21217290"/>
                <a:gd name="connsiteY12" fmla="*/ 16281439 h 23682689"/>
                <a:gd name="connsiteX13" fmla="*/ 5937512 w 21217290"/>
                <a:gd name="connsiteY13" fmla="*/ 16739658 h 23682689"/>
                <a:gd name="connsiteX14" fmla="*/ 5445142 w 21217290"/>
                <a:gd name="connsiteY14" fmla="*/ 17583720 h 23682689"/>
                <a:gd name="connsiteX15" fmla="*/ 5324981 w 21217290"/>
                <a:gd name="connsiteY15" fmla="*/ 18372095 h 23682689"/>
                <a:gd name="connsiteX16" fmla="*/ 6830402 w 21217290"/>
                <a:gd name="connsiteY16" fmla="*/ 17293446 h 23682689"/>
                <a:gd name="connsiteX17" fmla="*/ 9595901 w 21217290"/>
                <a:gd name="connsiteY17" fmla="*/ 14168406 h 23682689"/>
                <a:gd name="connsiteX18" fmla="*/ 11911944 w 21217290"/>
                <a:gd name="connsiteY18" fmla="*/ 11211146 h 23682689"/>
                <a:gd name="connsiteX19" fmla="*/ 14023881 w 21217290"/>
                <a:gd name="connsiteY19" fmla="*/ 8571624 h 23682689"/>
                <a:gd name="connsiteX20" fmla="*/ 16165960 w 21217290"/>
                <a:gd name="connsiteY20" fmla="*/ 6135314 h 23682689"/>
                <a:gd name="connsiteX21" fmla="*/ 16976217 w 21217290"/>
                <a:gd name="connsiteY21" fmla="*/ 5097005 h 23682689"/>
                <a:gd name="connsiteX22" fmla="*/ 21150648 w 21217290"/>
                <a:gd name="connsiteY22" fmla="*/ 108 h 23682689"/>
                <a:gd name="connsiteX23" fmla="*/ 18974924 w 21217290"/>
                <a:gd name="connsiteY23" fmla="*/ 4955858 h 23682689"/>
                <a:gd name="connsiteX24" fmla="*/ 18616606 w 21217290"/>
                <a:gd name="connsiteY24" fmla="*/ 5633815 h 23682689"/>
                <a:gd name="connsiteX25" fmla="*/ 18084907 w 21217290"/>
                <a:gd name="connsiteY25" fmla="*/ 5816781 h 23682689"/>
                <a:gd name="connsiteX26" fmla="*/ 17510985 w 21217290"/>
                <a:gd name="connsiteY26" fmla="*/ 5503298 h 23682689"/>
                <a:gd name="connsiteX27" fmla="*/ 15358176 w 21217290"/>
                <a:gd name="connsiteY27" fmla="*/ 7850089 h 23682689"/>
                <a:gd name="connsiteX28" fmla="*/ 13727622 w 21217290"/>
                <a:gd name="connsiteY28" fmla="*/ 9657703 h 23682689"/>
                <a:gd name="connsiteX29" fmla="*/ 11163640 w 21217290"/>
                <a:gd name="connsiteY29" fmla="*/ 13019207 h 23682689"/>
                <a:gd name="connsiteX30" fmla="*/ 6833549 w 21217290"/>
                <a:gd name="connsiteY30" fmla="*/ 18153111 h 23682689"/>
                <a:gd name="connsiteX31" fmla="*/ 6816105 w 21217290"/>
                <a:gd name="connsiteY31" fmla="*/ 18927668 h 23682689"/>
                <a:gd name="connsiteX32" fmla="*/ 7877681 w 21217290"/>
                <a:gd name="connsiteY32" fmla="*/ 18832226 h 23682689"/>
                <a:gd name="connsiteX33" fmla="*/ 9082226 w 21217290"/>
                <a:gd name="connsiteY33" fmla="*/ 17935412 h 23682689"/>
                <a:gd name="connsiteX34" fmla="*/ 9767376 w 21217290"/>
                <a:gd name="connsiteY34" fmla="*/ 16912572 h 23682689"/>
                <a:gd name="connsiteX35" fmla="*/ 9096880 w 21217290"/>
                <a:gd name="connsiteY35" fmla="*/ 18969972 h 23682689"/>
                <a:gd name="connsiteX36" fmla="*/ 7906989 w 21217290"/>
                <a:gd name="connsiteY36" fmla="*/ 19740766 h 23682689"/>
                <a:gd name="connsiteX37" fmla="*/ 6977934 w 21217290"/>
                <a:gd name="connsiteY37" fmla="*/ 20151072 h 23682689"/>
                <a:gd name="connsiteX38" fmla="*/ 7109819 w 21217290"/>
                <a:gd name="connsiteY38" fmla="*/ 20913074 h 23682689"/>
                <a:gd name="connsiteX39" fmla="*/ 7748726 w 21217290"/>
                <a:gd name="connsiteY39" fmla="*/ 21554910 h 23682689"/>
                <a:gd name="connsiteX40" fmla="*/ 9371722 w 21217290"/>
                <a:gd name="connsiteY40" fmla="*/ 22434141 h 23682689"/>
                <a:gd name="connsiteX41" fmla="*/ 7672527 w 21217290"/>
                <a:gd name="connsiteY41" fmla="*/ 22249504 h 23682689"/>
                <a:gd name="connsiteX42" fmla="*/ 6336096 w 21217290"/>
                <a:gd name="connsiteY42" fmla="*/ 21006858 h 23682689"/>
                <a:gd name="connsiteX43" fmla="*/ 5562373 w 21217290"/>
                <a:gd name="connsiteY43" fmla="*/ 20467597 h 23682689"/>
                <a:gd name="connsiteX44" fmla="*/ 4876572 w 21217290"/>
                <a:gd name="connsiteY44" fmla="*/ 20537933 h 23682689"/>
                <a:gd name="connsiteX45" fmla="*/ 4741758 w 21217290"/>
                <a:gd name="connsiteY45" fmla="*/ 20866181 h 23682689"/>
                <a:gd name="connsiteX46" fmla="*/ 4929327 w 21217290"/>
                <a:gd name="connsiteY46" fmla="*/ 21428888 h 23682689"/>
                <a:gd name="connsiteX47" fmla="*/ 5070004 w 21217290"/>
                <a:gd name="connsiteY47" fmla="*/ 22788766 h 23682689"/>
                <a:gd name="connsiteX48" fmla="*/ 5108102 w 21217290"/>
                <a:gd name="connsiteY48" fmla="*/ 23667996 h 23682689"/>
                <a:gd name="connsiteX49" fmla="*/ 4436957 w 21217290"/>
                <a:gd name="connsiteY49" fmla="*/ 22788766 h 23682689"/>
                <a:gd name="connsiteX50" fmla="*/ 4038373 w 21217290"/>
                <a:gd name="connsiteY50" fmla="*/ 20866181 h 23682689"/>
                <a:gd name="connsiteX51" fmla="*/ 3968035 w 21217290"/>
                <a:gd name="connsiteY51" fmla="*/ 20350366 h 23682689"/>
                <a:gd name="connsiteX52" fmla="*/ 3390673 w 21217290"/>
                <a:gd name="connsiteY52" fmla="*/ 19468203 h 23682689"/>
                <a:gd name="connsiteX53" fmla="*/ 2373696 w 21217290"/>
                <a:gd name="connsiteY53" fmla="*/ 19435966 h 23682689"/>
                <a:gd name="connsiteX54" fmla="*/ 1371373 w 21217290"/>
                <a:gd name="connsiteY54" fmla="*/ 20086596 h 23682689"/>
                <a:gd name="connsiteX55" fmla="*/ 498003 w 21217290"/>
                <a:gd name="connsiteY55" fmla="*/ 21358551 h 23682689"/>
                <a:gd name="connsiteX56" fmla="*/ 16707 w 21217290"/>
                <a:gd name="connsiteY56" fmla="*/ 21106502 h 23682689"/>
                <a:gd name="connsiteX0" fmla="*/ 16707 w 19036858"/>
                <a:gd name="connsiteY0" fmla="*/ 16757797 h 19333984"/>
                <a:gd name="connsiteX1" fmla="*/ 1081226 w 19036858"/>
                <a:gd name="connsiteY1" fmla="*/ 14958306 h 19333984"/>
                <a:gd name="connsiteX2" fmla="*/ 3056564 w 19036858"/>
                <a:gd name="connsiteY2" fmla="*/ 13976498 h 19333984"/>
                <a:gd name="connsiteX3" fmla="*/ 1599973 w 19036858"/>
                <a:gd name="connsiteY3" fmla="*/ 12273722 h 19333984"/>
                <a:gd name="connsiteX4" fmla="*/ 910606 w 19036858"/>
                <a:gd name="connsiteY4" fmla="*/ 11257635 h 19333984"/>
                <a:gd name="connsiteX5" fmla="*/ 3024326 w 19036858"/>
                <a:gd name="connsiteY5" fmla="*/ 12519906 h 19333984"/>
                <a:gd name="connsiteX6" fmla="*/ 4337311 w 19036858"/>
                <a:gd name="connsiteY6" fmla="*/ 13853405 h 19333984"/>
                <a:gd name="connsiteX7" fmla="*/ 5163787 w 19036858"/>
                <a:gd name="connsiteY7" fmla="*/ 12689892 h 19333984"/>
                <a:gd name="connsiteX8" fmla="*/ 5515481 w 19036858"/>
                <a:gd name="connsiteY8" fmla="*/ 12086153 h 19333984"/>
                <a:gd name="connsiteX9" fmla="*/ 5881826 w 19036858"/>
                <a:gd name="connsiteY9" fmla="*/ 11148307 h 19333984"/>
                <a:gd name="connsiteX10" fmla="*/ 6584560 w 19036858"/>
                <a:gd name="connsiteY10" fmla="*/ 10614905 h 19333984"/>
                <a:gd name="connsiteX11" fmla="*/ 6224726 w 19036858"/>
                <a:gd name="connsiteY11" fmla="*/ 11453107 h 19333984"/>
                <a:gd name="connsiteX12" fmla="*/ 6036904 w 19036858"/>
                <a:gd name="connsiteY12" fmla="*/ 11932734 h 19333984"/>
                <a:gd name="connsiteX13" fmla="*/ 5937512 w 19036858"/>
                <a:gd name="connsiteY13" fmla="*/ 12390953 h 19333984"/>
                <a:gd name="connsiteX14" fmla="*/ 5445142 w 19036858"/>
                <a:gd name="connsiteY14" fmla="*/ 13235015 h 19333984"/>
                <a:gd name="connsiteX15" fmla="*/ 5324981 w 19036858"/>
                <a:gd name="connsiteY15" fmla="*/ 14023390 h 19333984"/>
                <a:gd name="connsiteX16" fmla="*/ 6830402 w 19036858"/>
                <a:gd name="connsiteY16" fmla="*/ 12944741 h 19333984"/>
                <a:gd name="connsiteX17" fmla="*/ 9595901 w 19036858"/>
                <a:gd name="connsiteY17" fmla="*/ 9819701 h 19333984"/>
                <a:gd name="connsiteX18" fmla="*/ 11911944 w 19036858"/>
                <a:gd name="connsiteY18" fmla="*/ 6862441 h 19333984"/>
                <a:gd name="connsiteX19" fmla="*/ 14023881 w 19036858"/>
                <a:gd name="connsiteY19" fmla="*/ 4222919 h 19333984"/>
                <a:gd name="connsiteX20" fmla="*/ 16165960 w 19036858"/>
                <a:gd name="connsiteY20" fmla="*/ 1786609 h 19333984"/>
                <a:gd name="connsiteX21" fmla="*/ 16976217 w 19036858"/>
                <a:gd name="connsiteY21" fmla="*/ 748300 h 19333984"/>
                <a:gd name="connsiteX22" fmla="*/ 16988799 w 19036858"/>
                <a:gd name="connsiteY22" fmla="*/ 853 h 19333984"/>
                <a:gd name="connsiteX23" fmla="*/ 18974924 w 19036858"/>
                <a:gd name="connsiteY23" fmla="*/ 607153 h 19333984"/>
                <a:gd name="connsiteX24" fmla="*/ 18616606 w 19036858"/>
                <a:gd name="connsiteY24" fmla="*/ 1285110 h 19333984"/>
                <a:gd name="connsiteX25" fmla="*/ 18084907 w 19036858"/>
                <a:gd name="connsiteY25" fmla="*/ 1468076 h 19333984"/>
                <a:gd name="connsiteX26" fmla="*/ 17510985 w 19036858"/>
                <a:gd name="connsiteY26" fmla="*/ 1154593 h 19333984"/>
                <a:gd name="connsiteX27" fmla="*/ 15358176 w 19036858"/>
                <a:gd name="connsiteY27" fmla="*/ 3501384 h 19333984"/>
                <a:gd name="connsiteX28" fmla="*/ 13727622 w 19036858"/>
                <a:gd name="connsiteY28" fmla="*/ 5308998 h 19333984"/>
                <a:gd name="connsiteX29" fmla="*/ 11163640 w 19036858"/>
                <a:gd name="connsiteY29" fmla="*/ 8670502 h 19333984"/>
                <a:gd name="connsiteX30" fmla="*/ 6833549 w 19036858"/>
                <a:gd name="connsiteY30" fmla="*/ 13804406 h 19333984"/>
                <a:gd name="connsiteX31" fmla="*/ 6816105 w 19036858"/>
                <a:gd name="connsiteY31" fmla="*/ 14578963 h 19333984"/>
                <a:gd name="connsiteX32" fmla="*/ 7877681 w 19036858"/>
                <a:gd name="connsiteY32" fmla="*/ 14483521 h 19333984"/>
                <a:gd name="connsiteX33" fmla="*/ 9082226 w 19036858"/>
                <a:gd name="connsiteY33" fmla="*/ 13586707 h 19333984"/>
                <a:gd name="connsiteX34" fmla="*/ 9767376 w 19036858"/>
                <a:gd name="connsiteY34" fmla="*/ 12563867 h 19333984"/>
                <a:gd name="connsiteX35" fmla="*/ 9096880 w 19036858"/>
                <a:gd name="connsiteY35" fmla="*/ 14621267 h 19333984"/>
                <a:gd name="connsiteX36" fmla="*/ 7906989 w 19036858"/>
                <a:gd name="connsiteY36" fmla="*/ 15392061 h 19333984"/>
                <a:gd name="connsiteX37" fmla="*/ 6977934 w 19036858"/>
                <a:gd name="connsiteY37" fmla="*/ 15802367 h 19333984"/>
                <a:gd name="connsiteX38" fmla="*/ 7109819 w 19036858"/>
                <a:gd name="connsiteY38" fmla="*/ 16564369 h 19333984"/>
                <a:gd name="connsiteX39" fmla="*/ 7748726 w 19036858"/>
                <a:gd name="connsiteY39" fmla="*/ 17206205 h 19333984"/>
                <a:gd name="connsiteX40" fmla="*/ 9371722 w 19036858"/>
                <a:gd name="connsiteY40" fmla="*/ 18085436 h 19333984"/>
                <a:gd name="connsiteX41" fmla="*/ 7672527 w 19036858"/>
                <a:gd name="connsiteY41" fmla="*/ 17900799 h 19333984"/>
                <a:gd name="connsiteX42" fmla="*/ 6336096 w 19036858"/>
                <a:gd name="connsiteY42" fmla="*/ 16658153 h 19333984"/>
                <a:gd name="connsiteX43" fmla="*/ 5562373 w 19036858"/>
                <a:gd name="connsiteY43" fmla="*/ 16118892 h 19333984"/>
                <a:gd name="connsiteX44" fmla="*/ 4876572 w 19036858"/>
                <a:gd name="connsiteY44" fmla="*/ 16189228 h 19333984"/>
                <a:gd name="connsiteX45" fmla="*/ 4741758 w 19036858"/>
                <a:gd name="connsiteY45" fmla="*/ 16517476 h 19333984"/>
                <a:gd name="connsiteX46" fmla="*/ 4929327 w 19036858"/>
                <a:gd name="connsiteY46" fmla="*/ 17080183 h 19333984"/>
                <a:gd name="connsiteX47" fmla="*/ 5070004 w 19036858"/>
                <a:gd name="connsiteY47" fmla="*/ 18440061 h 19333984"/>
                <a:gd name="connsiteX48" fmla="*/ 5108102 w 19036858"/>
                <a:gd name="connsiteY48" fmla="*/ 19319291 h 19333984"/>
                <a:gd name="connsiteX49" fmla="*/ 4436957 w 19036858"/>
                <a:gd name="connsiteY49" fmla="*/ 18440061 h 19333984"/>
                <a:gd name="connsiteX50" fmla="*/ 4038373 w 19036858"/>
                <a:gd name="connsiteY50" fmla="*/ 16517476 h 19333984"/>
                <a:gd name="connsiteX51" fmla="*/ 3968035 w 19036858"/>
                <a:gd name="connsiteY51" fmla="*/ 16001661 h 19333984"/>
                <a:gd name="connsiteX52" fmla="*/ 3390673 w 19036858"/>
                <a:gd name="connsiteY52" fmla="*/ 15119498 h 19333984"/>
                <a:gd name="connsiteX53" fmla="*/ 2373696 w 19036858"/>
                <a:gd name="connsiteY53" fmla="*/ 15087261 h 19333984"/>
                <a:gd name="connsiteX54" fmla="*/ 1371373 w 19036858"/>
                <a:gd name="connsiteY54" fmla="*/ 15737891 h 19333984"/>
                <a:gd name="connsiteX55" fmla="*/ 498003 w 19036858"/>
                <a:gd name="connsiteY55" fmla="*/ 17009846 h 19333984"/>
                <a:gd name="connsiteX56" fmla="*/ 16707 w 19036858"/>
                <a:gd name="connsiteY56" fmla="*/ 16757797 h 19333984"/>
                <a:gd name="connsiteX0" fmla="*/ 16707 w 19036861"/>
                <a:gd name="connsiteY0" fmla="*/ 17233533 h 19809720"/>
                <a:gd name="connsiteX1" fmla="*/ 1081226 w 19036861"/>
                <a:gd name="connsiteY1" fmla="*/ 15434042 h 19809720"/>
                <a:gd name="connsiteX2" fmla="*/ 3056564 w 19036861"/>
                <a:gd name="connsiteY2" fmla="*/ 14452234 h 19809720"/>
                <a:gd name="connsiteX3" fmla="*/ 1599973 w 19036861"/>
                <a:gd name="connsiteY3" fmla="*/ 12749458 h 19809720"/>
                <a:gd name="connsiteX4" fmla="*/ 910606 w 19036861"/>
                <a:gd name="connsiteY4" fmla="*/ 11733371 h 19809720"/>
                <a:gd name="connsiteX5" fmla="*/ 3024326 w 19036861"/>
                <a:gd name="connsiteY5" fmla="*/ 12995642 h 19809720"/>
                <a:gd name="connsiteX6" fmla="*/ 4337311 w 19036861"/>
                <a:gd name="connsiteY6" fmla="*/ 14329141 h 19809720"/>
                <a:gd name="connsiteX7" fmla="*/ 5163787 w 19036861"/>
                <a:gd name="connsiteY7" fmla="*/ 13165628 h 19809720"/>
                <a:gd name="connsiteX8" fmla="*/ 5515481 w 19036861"/>
                <a:gd name="connsiteY8" fmla="*/ 12561889 h 19809720"/>
                <a:gd name="connsiteX9" fmla="*/ 5881826 w 19036861"/>
                <a:gd name="connsiteY9" fmla="*/ 11624043 h 19809720"/>
                <a:gd name="connsiteX10" fmla="*/ 6584560 w 19036861"/>
                <a:gd name="connsiteY10" fmla="*/ 11090641 h 19809720"/>
                <a:gd name="connsiteX11" fmla="*/ 6224726 w 19036861"/>
                <a:gd name="connsiteY11" fmla="*/ 11928843 h 19809720"/>
                <a:gd name="connsiteX12" fmla="*/ 6036904 w 19036861"/>
                <a:gd name="connsiteY12" fmla="*/ 12408470 h 19809720"/>
                <a:gd name="connsiteX13" fmla="*/ 5937512 w 19036861"/>
                <a:gd name="connsiteY13" fmla="*/ 12866689 h 19809720"/>
                <a:gd name="connsiteX14" fmla="*/ 5445142 w 19036861"/>
                <a:gd name="connsiteY14" fmla="*/ 13710751 h 19809720"/>
                <a:gd name="connsiteX15" fmla="*/ 5324981 w 19036861"/>
                <a:gd name="connsiteY15" fmla="*/ 14499126 h 19809720"/>
                <a:gd name="connsiteX16" fmla="*/ 6830402 w 19036861"/>
                <a:gd name="connsiteY16" fmla="*/ 13420477 h 19809720"/>
                <a:gd name="connsiteX17" fmla="*/ 9595901 w 19036861"/>
                <a:gd name="connsiteY17" fmla="*/ 10295437 h 19809720"/>
                <a:gd name="connsiteX18" fmla="*/ 11911944 w 19036861"/>
                <a:gd name="connsiteY18" fmla="*/ 7338177 h 19809720"/>
                <a:gd name="connsiteX19" fmla="*/ 14023881 w 19036861"/>
                <a:gd name="connsiteY19" fmla="*/ 4698655 h 19809720"/>
                <a:gd name="connsiteX20" fmla="*/ 16165960 w 19036861"/>
                <a:gd name="connsiteY20" fmla="*/ 2262345 h 19809720"/>
                <a:gd name="connsiteX21" fmla="*/ 16976217 w 19036861"/>
                <a:gd name="connsiteY21" fmla="*/ 1224036 h 19809720"/>
                <a:gd name="connsiteX22" fmla="*/ 16988799 w 19036861"/>
                <a:gd name="connsiteY22" fmla="*/ 476589 h 19809720"/>
                <a:gd name="connsiteX23" fmla="*/ 17621101 w 19036861"/>
                <a:gd name="connsiteY23" fmla="*/ 14292 h 19809720"/>
                <a:gd name="connsiteX24" fmla="*/ 18974924 w 19036861"/>
                <a:gd name="connsiteY24" fmla="*/ 1082889 h 19809720"/>
                <a:gd name="connsiteX25" fmla="*/ 18616606 w 19036861"/>
                <a:gd name="connsiteY25" fmla="*/ 1760846 h 19809720"/>
                <a:gd name="connsiteX26" fmla="*/ 18084907 w 19036861"/>
                <a:gd name="connsiteY26" fmla="*/ 1943812 h 19809720"/>
                <a:gd name="connsiteX27" fmla="*/ 17510985 w 19036861"/>
                <a:gd name="connsiteY27" fmla="*/ 1630329 h 19809720"/>
                <a:gd name="connsiteX28" fmla="*/ 15358176 w 19036861"/>
                <a:gd name="connsiteY28" fmla="*/ 3977120 h 19809720"/>
                <a:gd name="connsiteX29" fmla="*/ 13727622 w 19036861"/>
                <a:gd name="connsiteY29" fmla="*/ 5784734 h 19809720"/>
                <a:gd name="connsiteX30" fmla="*/ 11163640 w 19036861"/>
                <a:gd name="connsiteY30" fmla="*/ 9146238 h 19809720"/>
                <a:gd name="connsiteX31" fmla="*/ 6833549 w 19036861"/>
                <a:gd name="connsiteY31" fmla="*/ 14280142 h 19809720"/>
                <a:gd name="connsiteX32" fmla="*/ 6816105 w 19036861"/>
                <a:gd name="connsiteY32" fmla="*/ 15054699 h 19809720"/>
                <a:gd name="connsiteX33" fmla="*/ 7877681 w 19036861"/>
                <a:gd name="connsiteY33" fmla="*/ 14959257 h 19809720"/>
                <a:gd name="connsiteX34" fmla="*/ 9082226 w 19036861"/>
                <a:gd name="connsiteY34" fmla="*/ 14062443 h 19809720"/>
                <a:gd name="connsiteX35" fmla="*/ 9767376 w 19036861"/>
                <a:gd name="connsiteY35" fmla="*/ 13039603 h 19809720"/>
                <a:gd name="connsiteX36" fmla="*/ 9096880 w 19036861"/>
                <a:gd name="connsiteY36" fmla="*/ 15097003 h 19809720"/>
                <a:gd name="connsiteX37" fmla="*/ 7906989 w 19036861"/>
                <a:gd name="connsiteY37" fmla="*/ 15867797 h 19809720"/>
                <a:gd name="connsiteX38" fmla="*/ 6977934 w 19036861"/>
                <a:gd name="connsiteY38" fmla="*/ 16278103 h 19809720"/>
                <a:gd name="connsiteX39" fmla="*/ 7109819 w 19036861"/>
                <a:gd name="connsiteY39" fmla="*/ 17040105 h 19809720"/>
                <a:gd name="connsiteX40" fmla="*/ 7748726 w 19036861"/>
                <a:gd name="connsiteY40" fmla="*/ 17681941 h 19809720"/>
                <a:gd name="connsiteX41" fmla="*/ 9371722 w 19036861"/>
                <a:gd name="connsiteY41" fmla="*/ 18561172 h 19809720"/>
                <a:gd name="connsiteX42" fmla="*/ 7672527 w 19036861"/>
                <a:gd name="connsiteY42" fmla="*/ 18376535 h 19809720"/>
                <a:gd name="connsiteX43" fmla="*/ 6336096 w 19036861"/>
                <a:gd name="connsiteY43" fmla="*/ 17133889 h 19809720"/>
                <a:gd name="connsiteX44" fmla="*/ 5562373 w 19036861"/>
                <a:gd name="connsiteY44" fmla="*/ 16594628 h 19809720"/>
                <a:gd name="connsiteX45" fmla="*/ 4876572 w 19036861"/>
                <a:gd name="connsiteY45" fmla="*/ 16664964 h 19809720"/>
                <a:gd name="connsiteX46" fmla="*/ 4741758 w 19036861"/>
                <a:gd name="connsiteY46" fmla="*/ 16993212 h 19809720"/>
                <a:gd name="connsiteX47" fmla="*/ 4929327 w 19036861"/>
                <a:gd name="connsiteY47" fmla="*/ 17555919 h 19809720"/>
                <a:gd name="connsiteX48" fmla="*/ 5070004 w 19036861"/>
                <a:gd name="connsiteY48" fmla="*/ 18915797 h 19809720"/>
                <a:gd name="connsiteX49" fmla="*/ 5108102 w 19036861"/>
                <a:gd name="connsiteY49" fmla="*/ 19795027 h 19809720"/>
                <a:gd name="connsiteX50" fmla="*/ 4436957 w 19036861"/>
                <a:gd name="connsiteY50" fmla="*/ 18915797 h 19809720"/>
                <a:gd name="connsiteX51" fmla="*/ 4038373 w 19036861"/>
                <a:gd name="connsiteY51" fmla="*/ 16993212 h 19809720"/>
                <a:gd name="connsiteX52" fmla="*/ 3968035 w 19036861"/>
                <a:gd name="connsiteY52" fmla="*/ 16477397 h 19809720"/>
                <a:gd name="connsiteX53" fmla="*/ 3390673 w 19036861"/>
                <a:gd name="connsiteY53" fmla="*/ 15595234 h 19809720"/>
                <a:gd name="connsiteX54" fmla="*/ 2373696 w 19036861"/>
                <a:gd name="connsiteY54" fmla="*/ 15562997 h 19809720"/>
                <a:gd name="connsiteX55" fmla="*/ 1371373 w 19036861"/>
                <a:gd name="connsiteY55" fmla="*/ 16213627 h 19809720"/>
                <a:gd name="connsiteX56" fmla="*/ 498003 w 19036861"/>
                <a:gd name="connsiteY56" fmla="*/ 17485582 h 19809720"/>
                <a:gd name="connsiteX57" fmla="*/ 16707 w 19036861"/>
                <a:gd name="connsiteY57" fmla="*/ 17233533 h 19809720"/>
                <a:gd name="connsiteX0" fmla="*/ 16707 w 19219972"/>
                <a:gd name="connsiteY0" fmla="*/ 17233533 h 19809720"/>
                <a:gd name="connsiteX1" fmla="*/ 1081226 w 19219972"/>
                <a:gd name="connsiteY1" fmla="*/ 15434042 h 19809720"/>
                <a:gd name="connsiteX2" fmla="*/ 3056564 w 19219972"/>
                <a:gd name="connsiteY2" fmla="*/ 14452234 h 19809720"/>
                <a:gd name="connsiteX3" fmla="*/ 1599973 w 19219972"/>
                <a:gd name="connsiteY3" fmla="*/ 12749458 h 19809720"/>
                <a:gd name="connsiteX4" fmla="*/ 910606 w 19219972"/>
                <a:gd name="connsiteY4" fmla="*/ 11733371 h 19809720"/>
                <a:gd name="connsiteX5" fmla="*/ 3024326 w 19219972"/>
                <a:gd name="connsiteY5" fmla="*/ 12995642 h 19809720"/>
                <a:gd name="connsiteX6" fmla="*/ 4337311 w 19219972"/>
                <a:gd name="connsiteY6" fmla="*/ 14329141 h 19809720"/>
                <a:gd name="connsiteX7" fmla="*/ 5163787 w 19219972"/>
                <a:gd name="connsiteY7" fmla="*/ 13165628 h 19809720"/>
                <a:gd name="connsiteX8" fmla="*/ 5515481 w 19219972"/>
                <a:gd name="connsiteY8" fmla="*/ 12561889 h 19809720"/>
                <a:gd name="connsiteX9" fmla="*/ 5881826 w 19219972"/>
                <a:gd name="connsiteY9" fmla="*/ 11624043 h 19809720"/>
                <a:gd name="connsiteX10" fmla="*/ 6584560 w 19219972"/>
                <a:gd name="connsiteY10" fmla="*/ 11090641 h 19809720"/>
                <a:gd name="connsiteX11" fmla="*/ 6224726 w 19219972"/>
                <a:gd name="connsiteY11" fmla="*/ 11928843 h 19809720"/>
                <a:gd name="connsiteX12" fmla="*/ 6036904 w 19219972"/>
                <a:gd name="connsiteY12" fmla="*/ 12408470 h 19809720"/>
                <a:gd name="connsiteX13" fmla="*/ 5937512 w 19219972"/>
                <a:gd name="connsiteY13" fmla="*/ 12866689 h 19809720"/>
                <a:gd name="connsiteX14" fmla="*/ 5445142 w 19219972"/>
                <a:gd name="connsiteY14" fmla="*/ 13710751 h 19809720"/>
                <a:gd name="connsiteX15" fmla="*/ 5324981 w 19219972"/>
                <a:gd name="connsiteY15" fmla="*/ 14499126 h 19809720"/>
                <a:gd name="connsiteX16" fmla="*/ 6830402 w 19219972"/>
                <a:gd name="connsiteY16" fmla="*/ 13420477 h 19809720"/>
                <a:gd name="connsiteX17" fmla="*/ 9595901 w 19219972"/>
                <a:gd name="connsiteY17" fmla="*/ 10295437 h 19809720"/>
                <a:gd name="connsiteX18" fmla="*/ 11911944 w 19219972"/>
                <a:gd name="connsiteY18" fmla="*/ 7338177 h 19809720"/>
                <a:gd name="connsiteX19" fmla="*/ 14023881 w 19219972"/>
                <a:gd name="connsiteY19" fmla="*/ 4698655 h 19809720"/>
                <a:gd name="connsiteX20" fmla="*/ 16165960 w 19219972"/>
                <a:gd name="connsiteY20" fmla="*/ 2262345 h 19809720"/>
                <a:gd name="connsiteX21" fmla="*/ 16976217 w 19219972"/>
                <a:gd name="connsiteY21" fmla="*/ 1224036 h 19809720"/>
                <a:gd name="connsiteX22" fmla="*/ 16988799 w 19219972"/>
                <a:gd name="connsiteY22" fmla="*/ 476589 h 19809720"/>
                <a:gd name="connsiteX23" fmla="*/ 17621101 w 19219972"/>
                <a:gd name="connsiteY23" fmla="*/ 14292 h 19809720"/>
                <a:gd name="connsiteX24" fmla="*/ 19170132 w 19219972"/>
                <a:gd name="connsiteY24" fmla="*/ 1317092 h 19809720"/>
                <a:gd name="connsiteX25" fmla="*/ 18616606 w 19219972"/>
                <a:gd name="connsiteY25" fmla="*/ 1760846 h 19809720"/>
                <a:gd name="connsiteX26" fmla="*/ 18084907 w 19219972"/>
                <a:gd name="connsiteY26" fmla="*/ 1943812 h 19809720"/>
                <a:gd name="connsiteX27" fmla="*/ 17510985 w 19219972"/>
                <a:gd name="connsiteY27" fmla="*/ 1630329 h 19809720"/>
                <a:gd name="connsiteX28" fmla="*/ 15358176 w 19219972"/>
                <a:gd name="connsiteY28" fmla="*/ 3977120 h 19809720"/>
                <a:gd name="connsiteX29" fmla="*/ 13727622 w 19219972"/>
                <a:gd name="connsiteY29" fmla="*/ 5784734 h 19809720"/>
                <a:gd name="connsiteX30" fmla="*/ 11163640 w 19219972"/>
                <a:gd name="connsiteY30" fmla="*/ 9146238 h 19809720"/>
                <a:gd name="connsiteX31" fmla="*/ 6833549 w 19219972"/>
                <a:gd name="connsiteY31" fmla="*/ 14280142 h 19809720"/>
                <a:gd name="connsiteX32" fmla="*/ 6816105 w 19219972"/>
                <a:gd name="connsiteY32" fmla="*/ 15054699 h 19809720"/>
                <a:gd name="connsiteX33" fmla="*/ 7877681 w 19219972"/>
                <a:gd name="connsiteY33" fmla="*/ 14959257 h 19809720"/>
                <a:gd name="connsiteX34" fmla="*/ 9082226 w 19219972"/>
                <a:gd name="connsiteY34" fmla="*/ 14062443 h 19809720"/>
                <a:gd name="connsiteX35" fmla="*/ 9767376 w 19219972"/>
                <a:gd name="connsiteY35" fmla="*/ 13039603 h 19809720"/>
                <a:gd name="connsiteX36" fmla="*/ 9096880 w 19219972"/>
                <a:gd name="connsiteY36" fmla="*/ 15097003 h 19809720"/>
                <a:gd name="connsiteX37" fmla="*/ 7906989 w 19219972"/>
                <a:gd name="connsiteY37" fmla="*/ 15867797 h 19809720"/>
                <a:gd name="connsiteX38" fmla="*/ 6977934 w 19219972"/>
                <a:gd name="connsiteY38" fmla="*/ 16278103 h 19809720"/>
                <a:gd name="connsiteX39" fmla="*/ 7109819 w 19219972"/>
                <a:gd name="connsiteY39" fmla="*/ 17040105 h 19809720"/>
                <a:gd name="connsiteX40" fmla="*/ 7748726 w 19219972"/>
                <a:gd name="connsiteY40" fmla="*/ 17681941 h 19809720"/>
                <a:gd name="connsiteX41" fmla="*/ 9371722 w 19219972"/>
                <a:gd name="connsiteY41" fmla="*/ 18561172 h 19809720"/>
                <a:gd name="connsiteX42" fmla="*/ 7672527 w 19219972"/>
                <a:gd name="connsiteY42" fmla="*/ 18376535 h 19809720"/>
                <a:gd name="connsiteX43" fmla="*/ 6336096 w 19219972"/>
                <a:gd name="connsiteY43" fmla="*/ 17133889 h 19809720"/>
                <a:gd name="connsiteX44" fmla="*/ 5562373 w 19219972"/>
                <a:gd name="connsiteY44" fmla="*/ 16594628 h 19809720"/>
                <a:gd name="connsiteX45" fmla="*/ 4876572 w 19219972"/>
                <a:gd name="connsiteY45" fmla="*/ 16664964 h 19809720"/>
                <a:gd name="connsiteX46" fmla="*/ 4741758 w 19219972"/>
                <a:gd name="connsiteY46" fmla="*/ 16993212 h 19809720"/>
                <a:gd name="connsiteX47" fmla="*/ 4929327 w 19219972"/>
                <a:gd name="connsiteY47" fmla="*/ 17555919 h 19809720"/>
                <a:gd name="connsiteX48" fmla="*/ 5070004 w 19219972"/>
                <a:gd name="connsiteY48" fmla="*/ 18915797 h 19809720"/>
                <a:gd name="connsiteX49" fmla="*/ 5108102 w 19219972"/>
                <a:gd name="connsiteY49" fmla="*/ 19795027 h 19809720"/>
                <a:gd name="connsiteX50" fmla="*/ 4436957 w 19219972"/>
                <a:gd name="connsiteY50" fmla="*/ 18915797 h 19809720"/>
                <a:gd name="connsiteX51" fmla="*/ 4038373 w 19219972"/>
                <a:gd name="connsiteY51" fmla="*/ 16993212 h 19809720"/>
                <a:gd name="connsiteX52" fmla="*/ 3968035 w 19219972"/>
                <a:gd name="connsiteY52" fmla="*/ 16477397 h 19809720"/>
                <a:gd name="connsiteX53" fmla="*/ 3390673 w 19219972"/>
                <a:gd name="connsiteY53" fmla="*/ 15595234 h 19809720"/>
                <a:gd name="connsiteX54" fmla="*/ 2373696 w 19219972"/>
                <a:gd name="connsiteY54" fmla="*/ 15562997 h 19809720"/>
                <a:gd name="connsiteX55" fmla="*/ 1371373 w 19219972"/>
                <a:gd name="connsiteY55" fmla="*/ 16213627 h 19809720"/>
                <a:gd name="connsiteX56" fmla="*/ 498003 w 19219972"/>
                <a:gd name="connsiteY56" fmla="*/ 17485582 h 19809720"/>
                <a:gd name="connsiteX57" fmla="*/ 16707 w 19219972"/>
                <a:gd name="connsiteY57" fmla="*/ 17233533 h 19809720"/>
                <a:gd name="connsiteX0" fmla="*/ 16707 w 19225409"/>
                <a:gd name="connsiteY0" fmla="*/ 17233533 h 19809720"/>
                <a:gd name="connsiteX1" fmla="*/ 1081226 w 19225409"/>
                <a:gd name="connsiteY1" fmla="*/ 15434042 h 19809720"/>
                <a:gd name="connsiteX2" fmla="*/ 3056564 w 19225409"/>
                <a:gd name="connsiteY2" fmla="*/ 14452234 h 19809720"/>
                <a:gd name="connsiteX3" fmla="*/ 1599973 w 19225409"/>
                <a:gd name="connsiteY3" fmla="*/ 12749458 h 19809720"/>
                <a:gd name="connsiteX4" fmla="*/ 910606 w 19225409"/>
                <a:gd name="connsiteY4" fmla="*/ 11733371 h 19809720"/>
                <a:gd name="connsiteX5" fmla="*/ 3024326 w 19225409"/>
                <a:gd name="connsiteY5" fmla="*/ 12995642 h 19809720"/>
                <a:gd name="connsiteX6" fmla="*/ 4337311 w 19225409"/>
                <a:gd name="connsiteY6" fmla="*/ 14329141 h 19809720"/>
                <a:gd name="connsiteX7" fmla="*/ 5163787 w 19225409"/>
                <a:gd name="connsiteY7" fmla="*/ 13165628 h 19809720"/>
                <a:gd name="connsiteX8" fmla="*/ 5515481 w 19225409"/>
                <a:gd name="connsiteY8" fmla="*/ 12561889 h 19809720"/>
                <a:gd name="connsiteX9" fmla="*/ 5881826 w 19225409"/>
                <a:gd name="connsiteY9" fmla="*/ 11624043 h 19809720"/>
                <a:gd name="connsiteX10" fmla="*/ 6584560 w 19225409"/>
                <a:gd name="connsiteY10" fmla="*/ 11090641 h 19809720"/>
                <a:gd name="connsiteX11" fmla="*/ 6224726 w 19225409"/>
                <a:gd name="connsiteY11" fmla="*/ 11928843 h 19809720"/>
                <a:gd name="connsiteX12" fmla="*/ 6036904 w 19225409"/>
                <a:gd name="connsiteY12" fmla="*/ 12408470 h 19809720"/>
                <a:gd name="connsiteX13" fmla="*/ 5937512 w 19225409"/>
                <a:gd name="connsiteY13" fmla="*/ 12866689 h 19809720"/>
                <a:gd name="connsiteX14" fmla="*/ 5445142 w 19225409"/>
                <a:gd name="connsiteY14" fmla="*/ 13710751 h 19809720"/>
                <a:gd name="connsiteX15" fmla="*/ 5324981 w 19225409"/>
                <a:gd name="connsiteY15" fmla="*/ 14499126 h 19809720"/>
                <a:gd name="connsiteX16" fmla="*/ 6830402 w 19225409"/>
                <a:gd name="connsiteY16" fmla="*/ 13420477 h 19809720"/>
                <a:gd name="connsiteX17" fmla="*/ 9595901 w 19225409"/>
                <a:gd name="connsiteY17" fmla="*/ 10295437 h 19809720"/>
                <a:gd name="connsiteX18" fmla="*/ 11911944 w 19225409"/>
                <a:gd name="connsiteY18" fmla="*/ 7338177 h 19809720"/>
                <a:gd name="connsiteX19" fmla="*/ 14023881 w 19225409"/>
                <a:gd name="connsiteY19" fmla="*/ 4698655 h 19809720"/>
                <a:gd name="connsiteX20" fmla="*/ 16165960 w 19225409"/>
                <a:gd name="connsiteY20" fmla="*/ 2262345 h 19809720"/>
                <a:gd name="connsiteX21" fmla="*/ 16976217 w 19225409"/>
                <a:gd name="connsiteY21" fmla="*/ 1224036 h 19809720"/>
                <a:gd name="connsiteX22" fmla="*/ 16988799 w 19225409"/>
                <a:gd name="connsiteY22" fmla="*/ 476589 h 19809720"/>
                <a:gd name="connsiteX23" fmla="*/ 17621101 w 19225409"/>
                <a:gd name="connsiteY23" fmla="*/ 14292 h 19809720"/>
                <a:gd name="connsiteX24" fmla="*/ 19170132 w 19225409"/>
                <a:gd name="connsiteY24" fmla="*/ 1317092 h 19809720"/>
                <a:gd name="connsiteX25" fmla="*/ 18714898 w 19225409"/>
                <a:gd name="connsiteY25" fmla="*/ 1901929 h 19809720"/>
                <a:gd name="connsiteX26" fmla="*/ 18084907 w 19225409"/>
                <a:gd name="connsiteY26" fmla="*/ 1943812 h 19809720"/>
                <a:gd name="connsiteX27" fmla="*/ 17510985 w 19225409"/>
                <a:gd name="connsiteY27" fmla="*/ 1630329 h 19809720"/>
                <a:gd name="connsiteX28" fmla="*/ 15358176 w 19225409"/>
                <a:gd name="connsiteY28" fmla="*/ 3977120 h 19809720"/>
                <a:gd name="connsiteX29" fmla="*/ 13727622 w 19225409"/>
                <a:gd name="connsiteY29" fmla="*/ 5784734 h 19809720"/>
                <a:gd name="connsiteX30" fmla="*/ 11163640 w 19225409"/>
                <a:gd name="connsiteY30" fmla="*/ 9146238 h 19809720"/>
                <a:gd name="connsiteX31" fmla="*/ 6833549 w 19225409"/>
                <a:gd name="connsiteY31" fmla="*/ 14280142 h 19809720"/>
                <a:gd name="connsiteX32" fmla="*/ 6816105 w 19225409"/>
                <a:gd name="connsiteY32" fmla="*/ 15054699 h 19809720"/>
                <a:gd name="connsiteX33" fmla="*/ 7877681 w 19225409"/>
                <a:gd name="connsiteY33" fmla="*/ 14959257 h 19809720"/>
                <a:gd name="connsiteX34" fmla="*/ 9082226 w 19225409"/>
                <a:gd name="connsiteY34" fmla="*/ 14062443 h 19809720"/>
                <a:gd name="connsiteX35" fmla="*/ 9767376 w 19225409"/>
                <a:gd name="connsiteY35" fmla="*/ 13039603 h 19809720"/>
                <a:gd name="connsiteX36" fmla="*/ 9096880 w 19225409"/>
                <a:gd name="connsiteY36" fmla="*/ 15097003 h 19809720"/>
                <a:gd name="connsiteX37" fmla="*/ 7906989 w 19225409"/>
                <a:gd name="connsiteY37" fmla="*/ 15867797 h 19809720"/>
                <a:gd name="connsiteX38" fmla="*/ 6977934 w 19225409"/>
                <a:gd name="connsiteY38" fmla="*/ 16278103 h 19809720"/>
                <a:gd name="connsiteX39" fmla="*/ 7109819 w 19225409"/>
                <a:gd name="connsiteY39" fmla="*/ 17040105 h 19809720"/>
                <a:gd name="connsiteX40" fmla="*/ 7748726 w 19225409"/>
                <a:gd name="connsiteY40" fmla="*/ 17681941 h 19809720"/>
                <a:gd name="connsiteX41" fmla="*/ 9371722 w 19225409"/>
                <a:gd name="connsiteY41" fmla="*/ 18561172 h 19809720"/>
                <a:gd name="connsiteX42" fmla="*/ 7672527 w 19225409"/>
                <a:gd name="connsiteY42" fmla="*/ 18376535 h 19809720"/>
                <a:gd name="connsiteX43" fmla="*/ 6336096 w 19225409"/>
                <a:gd name="connsiteY43" fmla="*/ 17133889 h 19809720"/>
                <a:gd name="connsiteX44" fmla="*/ 5562373 w 19225409"/>
                <a:gd name="connsiteY44" fmla="*/ 16594628 h 19809720"/>
                <a:gd name="connsiteX45" fmla="*/ 4876572 w 19225409"/>
                <a:gd name="connsiteY45" fmla="*/ 16664964 h 19809720"/>
                <a:gd name="connsiteX46" fmla="*/ 4741758 w 19225409"/>
                <a:gd name="connsiteY46" fmla="*/ 16993212 h 19809720"/>
                <a:gd name="connsiteX47" fmla="*/ 4929327 w 19225409"/>
                <a:gd name="connsiteY47" fmla="*/ 17555919 h 19809720"/>
                <a:gd name="connsiteX48" fmla="*/ 5070004 w 19225409"/>
                <a:gd name="connsiteY48" fmla="*/ 18915797 h 19809720"/>
                <a:gd name="connsiteX49" fmla="*/ 5108102 w 19225409"/>
                <a:gd name="connsiteY49" fmla="*/ 19795027 h 19809720"/>
                <a:gd name="connsiteX50" fmla="*/ 4436957 w 19225409"/>
                <a:gd name="connsiteY50" fmla="*/ 18915797 h 19809720"/>
                <a:gd name="connsiteX51" fmla="*/ 4038373 w 19225409"/>
                <a:gd name="connsiteY51" fmla="*/ 16993212 h 19809720"/>
                <a:gd name="connsiteX52" fmla="*/ 3968035 w 19225409"/>
                <a:gd name="connsiteY52" fmla="*/ 16477397 h 19809720"/>
                <a:gd name="connsiteX53" fmla="*/ 3390673 w 19225409"/>
                <a:gd name="connsiteY53" fmla="*/ 15595234 h 19809720"/>
                <a:gd name="connsiteX54" fmla="*/ 2373696 w 19225409"/>
                <a:gd name="connsiteY54" fmla="*/ 15562997 h 19809720"/>
                <a:gd name="connsiteX55" fmla="*/ 1371373 w 19225409"/>
                <a:gd name="connsiteY55" fmla="*/ 16213627 h 19809720"/>
                <a:gd name="connsiteX56" fmla="*/ 498003 w 19225409"/>
                <a:gd name="connsiteY56" fmla="*/ 17485582 h 19809720"/>
                <a:gd name="connsiteX57" fmla="*/ 16707 w 19225409"/>
                <a:gd name="connsiteY57" fmla="*/ 17233533 h 19809720"/>
                <a:gd name="connsiteX0" fmla="*/ 16707 w 18715561"/>
                <a:gd name="connsiteY0" fmla="*/ 17233533 h 19809720"/>
                <a:gd name="connsiteX1" fmla="*/ 1081226 w 18715561"/>
                <a:gd name="connsiteY1" fmla="*/ 15434042 h 19809720"/>
                <a:gd name="connsiteX2" fmla="*/ 3056564 w 18715561"/>
                <a:gd name="connsiteY2" fmla="*/ 14452234 h 19809720"/>
                <a:gd name="connsiteX3" fmla="*/ 1599973 w 18715561"/>
                <a:gd name="connsiteY3" fmla="*/ 12749458 h 19809720"/>
                <a:gd name="connsiteX4" fmla="*/ 910606 w 18715561"/>
                <a:gd name="connsiteY4" fmla="*/ 11733371 h 19809720"/>
                <a:gd name="connsiteX5" fmla="*/ 3024326 w 18715561"/>
                <a:gd name="connsiteY5" fmla="*/ 12995642 h 19809720"/>
                <a:gd name="connsiteX6" fmla="*/ 4337311 w 18715561"/>
                <a:gd name="connsiteY6" fmla="*/ 14329141 h 19809720"/>
                <a:gd name="connsiteX7" fmla="*/ 5163787 w 18715561"/>
                <a:gd name="connsiteY7" fmla="*/ 13165628 h 19809720"/>
                <a:gd name="connsiteX8" fmla="*/ 5515481 w 18715561"/>
                <a:gd name="connsiteY8" fmla="*/ 12561889 h 19809720"/>
                <a:gd name="connsiteX9" fmla="*/ 5881826 w 18715561"/>
                <a:gd name="connsiteY9" fmla="*/ 11624043 h 19809720"/>
                <a:gd name="connsiteX10" fmla="*/ 6584560 w 18715561"/>
                <a:gd name="connsiteY10" fmla="*/ 11090641 h 19809720"/>
                <a:gd name="connsiteX11" fmla="*/ 6224726 w 18715561"/>
                <a:gd name="connsiteY11" fmla="*/ 11928843 h 19809720"/>
                <a:gd name="connsiteX12" fmla="*/ 6036904 w 18715561"/>
                <a:gd name="connsiteY12" fmla="*/ 12408470 h 19809720"/>
                <a:gd name="connsiteX13" fmla="*/ 5937512 w 18715561"/>
                <a:gd name="connsiteY13" fmla="*/ 12866689 h 19809720"/>
                <a:gd name="connsiteX14" fmla="*/ 5445142 w 18715561"/>
                <a:gd name="connsiteY14" fmla="*/ 13710751 h 19809720"/>
                <a:gd name="connsiteX15" fmla="*/ 5324981 w 18715561"/>
                <a:gd name="connsiteY15" fmla="*/ 14499126 h 19809720"/>
                <a:gd name="connsiteX16" fmla="*/ 6830402 w 18715561"/>
                <a:gd name="connsiteY16" fmla="*/ 13420477 h 19809720"/>
                <a:gd name="connsiteX17" fmla="*/ 9595901 w 18715561"/>
                <a:gd name="connsiteY17" fmla="*/ 10295437 h 19809720"/>
                <a:gd name="connsiteX18" fmla="*/ 11911944 w 18715561"/>
                <a:gd name="connsiteY18" fmla="*/ 7338177 h 19809720"/>
                <a:gd name="connsiteX19" fmla="*/ 14023881 w 18715561"/>
                <a:gd name="connsiteY19" fmla="*/ 4698655 h 19809720"/>
                <a:gd name="connsiteX20" fmla="*/ 16165960 w 18715561"/>
                <a:gd name="connsiteY20" fmla="*/ 2262345 h 19809720"/>
                <a:gd name="connsiteX21" fmla="*/ 16976217 w 18715561"/>
                <a:gd name="connsiteY21" fmla="*/ 1224036 h 19809720"/>
                <a:gd name="connsiteX22" fmla="*/ 16988799 w 18715561"/>
                <a:gd name="connsiteY22" fmla="*/ 476589 h 19809720"/>
                <a:gd name="connsiteX23" fmla="*/ 17621101 w 18715561"/>
                <a:gd name="connsiteY23" fmla="*/ 14292 h 19809720"/>
                <a:gd name="connsiteX24" fmla="*/ 18467533 w 18715561"/>
                <a:gd name="connsiteY24" fmla="*/ 641993 h 19809720"/>
                <a:gd name="connsiteX25" fmla="*/ 18714898 w 18715561"/>
                <a:gd name="connsiteY25" fmla="*/ 1901929 h 19809720"/>
                <a:gd name="connsiteX26" fmla="*/ 18084907 w 18715561"/>
                <a:gd name="connsiteY26" fmla="*/ 1943812 h 19809720"/>
                <a:gd name="connsiteX27" fmla="*/ 17510985 w 18715561"/>
                <a:gd name="connsiteY27" fmla="*/ 1630329 h 19809720"/>
                <a:gd name="connsiteX28" fmla="*/ 15358176 w 18715561"/>
                <a:gd name="connsiteY28" fmla="*/ 3977120 h 19809720"/>
                <a:gd name="connsiteX29" fmla="*/ 13727622 w 18715561"/>
                <a:gd name="connsiteY29" fmla="*/ 5784734 h 19809720"/>
                <a:gd name="connsiteX30" fmla="*/ 11163640 w 18715561"/>
                <a:gd name="connsiteY30" fmla="*/ 9146238 h 19809720"/>
                <a:gd name="connsiteX31" fmla="*/ 6833549 w 18715561"/>
                <a:gd name="connsiteY31" fmla="*/ 14280142 h 19809720"/>
                <a:gd name="connsiteX32" fmla="*/ 6816105 w 18715561"/>
                <a:gd name="connsiteY32" fmla="*/ 15054699 h 19809720"/>
                <a:gd name="connsiteX33" fmla="*/ 7877681 w 18715561"/>
                <a:gd name="connsiteY33" fmla="*/ 14959257 h 19809720"/>
                <a:gd name="connsiteX34" fmla="*/ 9082226 w 18715561"/>
                <a:gd name="connsiteY34" fmla="*/ 14062443 h 19809720"/>
                <a:gd name="connsiteX35" fmla="*/ 9767376 w 18715561"/>
                <a:gd name="connsiteY35" fmla="*/ 13039603 h 19809720"/>
                <a:gd name="connsiteX36" fmla="*/ 9096880 w 18715561"/>
                <a:gd name="connsiteY36" fmla="*/ 15097003 h 19809720"/>
                <a:gd name="connsiteX37" fmla="*/ 7906989 w 18715561"/>
                <a:gd name="connsiteY37" fmla="*/ 15867797 h 19809720"/>
                <a:gd name="connsiteX38" fmla="*/ 6977934 w 18715561"/>
                <a:gd name="connsiteY38" fmla="*/ 16278103 h 19809720"/>
                <a:gd name="connsiteX39" fmla="*/ 7109819 w 18715561"/>
                <a:gd name="connsiteY39" fmla="*/ 17040105 h 19809720"/>
                <a:gd name="connsiteX40" fmla="*/ 7748726 w 18715561"/>
                <a:gd name="connsiteY40" fmla="*/ 17681941 h 19809720"/>
                <a:gd name="connsiteX41" fmla="*/ 9371722 w 18715561"/>
                <a:gd name="connsiteY41" fmla="*/ 18561172 h 19809720"/>
                <a:gd name="connsiteX42" fmla="*/ 7672527 w 18715561"/>
                <a:gd name="connsiteY42" fmla="*/ 18376535 h 19809720"/>
                <a:gd name="connsiteX43" fmla="*/ 6336096 w 18715561"/>
                <a:gd name="connsiteY43" fmla="*/ 17133889 h 19809720"/>
                <a:gd name="connsiteX44" fmla="*/ 5562373 w 18715561"/>
                <a:gd name="connsiteY44" fmla="*/ 16594628 h 19809720"/>
                <a:gd name="connsiteX45" fmla="*/ 4876572 w 18715561"/>
                <a:gd name="connsiteY45" fmla="*/ 16664964 h 19809720"/>
                <a:gd name="connsiteX46" fmla="*/ 4741758 w 18715561"/>
                <a:gd name="connsiteY46" fmla="*/ 16993212 h 19809720"/>
                <a:gd name="connsiteX47" fmla="*/ 4929327 w 18715561"/>
                <a:gd name="connsiteY47" fmla="*/ 17555919 h 19809720"/>
                <a:gd name="connsiteX48" fmla="*/ 5070004 w 18715561"/>
                <a:gd name="connsiteY48" fmla="*/ 18915797 h 19809720"/>
                <a:gd name="connsiteX49" fmla="*/ 5108102 w 18715561"/>
                <a:gd name="connsiteY49" fmla="*/ 19795027 h 19809720"/>
                <a:gd name="connsiteX50" fmla="*/ 4436957 w 18715561"/>
                <a:gd name="connsiteY50" fmla="*/ 18915797 h 19809720"/>
                <a:gd name="connsiteX51" fmla="*/ 4038373 w 18715561"/>
                <a:gd name="connsiteY51" fmla="*/ 16993212 h 19809720"/>
                <a:gd name="connsiteX52" fmla="*/ 3968035 w 18715561"/>
                <a:gd name="connsiteY52" fmla="*/ 16477397 h 19809720"/>
                <a:gd name="connsiteX53" fmla="*/ 3390673 w 18715561"/>
                <a:gd name="connsiteY53" fmla="*/ 15595234 h 19809720"/>
                <a:gd name="connsiteX54" fmla="*/ 2373696 w 18715561"/>
                <a:gd name="connsiteY54" fmla="*/ 15562997 h 19809720"/>
                <a:gd name="connsiteX55" fmla="*/ 1371373 w 18715561"/>
                <a:gd name="connsiteY55" fmla="*/ 16213627 h 19809720"/>
                <a:gd name="connsiteX56" fmla="*/ 498003 w 18715561"/>
                <a:gd name="connsiteY56" fmla="*/ 17485582 h 19809720"/>
                <a:gd name="connsiteX57" fmla="*/ 16707 w 18715561"/>
                <a:gd name="connsiteY57" fmla="*/ 17233533 h 19809720"/>
                <a:gd name="connsiteX0" fmla="*/ 16707 w 18942282"/>
                <a:gd name="connsiteY0" fmla="*/ 17233533 h 19809720"/>
                <a:gd name="connsiteX1" fmla="*/ 1081226 w 18942282"/>
                <a:gd name="connsiteY1" fmla="*/ 15434042 h 19809720"/>
                <a:gd name="connsiteX2" fmla="*/ 3056564 w 18942282"/>
                <a:gd name="connsiteY2" fmla="*/ 14452234 h 19809720"/>
                <a:gd name="connsiteX3" fmla="*/ 1599973 w 18942282"/>
                <a:gd name="connsiteY3" fmla="*/ 12749458 h 19809720"/>
                <a:gd name="connsiteX4" fmla="*/ 910606 w 18942282"/>
                <a:gd name="connsiteY4" fmla="*/ 11733371 h 19809720"/>
                <a:gd name="connsiteX5" fmla="*/ 3024326 w 18942282"/>
                <a:gd name="connsiteY5" fmla="*/ 12995642 h 19809720"/>
                <a:gd name="connsiteX6" fmla="*/ 4337311 w 18942282"/>
                <a:gd name="connsiteY6" fmla="*/ 14329141 h 19809720"/>
                <a:gd name="connsiteX7" fmla="*/ 5163787 w 18942282"/>
                <a:gd name="connsiteY7" fmla="*/ 13165628 h 19809720"/>
                <a:gd name="connsiteX8" fmla="*/ 5515481 w 18942282"/>
                <a:gd name="connsiteY8" fmla="*/ 12561889 h 19809720"/>
                <a:gd name="connsiteX9" fmla="*/ 5881826 w 18942282"/>
                <a:gd name="connsiteY9" fmla="*/ 11624043 h 19809720"/>
                <a:gd name="connsiteX10" fmla="*/ 6584560 w 18942282"/>
                <a:gd name="connsiteY10" fmla="*/ 11090641 h 19809720"/>
                <a:gd name="connsiteX11" fmla="*/ 6224726 w 18942282"/>
                <a:gd name="connsiteY11" fmla="*/ 11928843 h 19809720"/>
                <a:gd name="connsiteX12" fmla="*/ 6036904 w 18942282"/>
                <a:gd name="connsiteY12" fmla="*/ 12408470 h 19809720"/>
                <a:gd name="connsiteX13" fmla="*/ 5937512 w 18942282"/>
                <a:gd name="connsiteY13" fmla="*/ 12866689 h 19809720"/>
                <a:gd name="connsiteX14" fmla="*/ 5445142 w 18942282"/>
                <a:gd name="connsiteY14" fmla="*/ 13710751 h 19809720"/>
                <a:gd name="connsiteX15" fmla="*/ 5324981 w 18942282"/>
                <a:gd name="connsiteY15" fmla="*/ 14499126 h 19809720"/>
                <a:gd name="connsiteX16" fmla="*/ 6830402 w 18942282"/>
                <a:gd name="connsiteY16" fmla="*/ 13420477 h 19809720"/>
                <a:gd name="connsiteX17" fmla="*/ 9595901 w 18942282"/>
                <a:gd name="connsiteY17" fmla="*/ 10295437 h 19809720"/>
                <a:gd name="connsiteX18" fmla="*/ 11911944 w 18942282"/>
                <a:gd name="connsiteY18" fmla="*/ 7338177 h 19809720"/>
                <a:gd name="connsiteX19" fmla="*/ 14023881 w 18942282"/>
                <a:gd name="connsiteY19" fmla="*/ 4698655 h 19809720"/>
                <a:gd name="connsiteX20" fmla="*/ 16165960 w 18942282"/>
                <a:gd name="connsiteY20" fmla="*/ 2262345 h 19809720"/>
                <a:gd name="connsiteX21" fmla="*/ 16976217 w 18942282"/>
                <a:gd name="connsiteY21" fmla="*/ 1224036 h 19809720"/>
                <a:gd name="connsiteX22" fmla="*/ 16988799 w 18942282"/>
                <a:gd name="connsiteY22" fmla="*/ 476589 h 19809720"/>
                <a:gd name="connsiteX23" fmla="*/ 17621101 w 18942282"/>
                <a:gd name="connsiteY23" fmla="*/ 14292 h 19809720"/>
                <a:gd name="connsiteX24" fmla="*/ 18467533 w 18942282"/>
                <a:gd name="connsiteY24" fmla="*/ 641993 h 19809720"/>
                <a:gd name="connsiteX25" fmla="*/ 18941962 w 18942282"/>
                <a:gd name="connsiteY25" fmla="*/ 1607071 h 19809720"/>
                <a:gd name="connsiteX26" fmla="*/ 18084907 w 18942282"/>
                <a:gd name="connsiteY26" fmla="*/ 1943812 h 19809720"/>
                <a:gd name="connsiteX27" fmla="*/ 17510985 w 18942282"/>
                <a:gd name="connsiteY27" fmla="*/ 1630329 h 19809720"/>
                <a:gd name="connsiteX28" fmla="*/ 15358176 w 18942282"/>
                <a:gd name="connsiteY28" fmla="*/ 3977120 h 19809720"/>
                <a:gd name="connsiteX29" fmla="*/ 13727622 w 18942282"/>
                <a:gd name="connsiteY29" fmla="*/ 5784734 h 19809720"/>
                <a:gd name="connsiteX30" fmla="*/ 11163640 w 18942282"/>
                <a:gd name="connsiteY30" fmla="*/ 9146238 h 19809720"/>
                <a:gd name="connsiteX31" fmla="*/ 6833549 w 18942282"/>
                <a:gd name="connsiteY31" fmla="*/ 14280142 h 19809720"/>
                <a:gd name="connsiteX32" fmla="*/ 6816105 w 18942282"/>
                <a:gd name="connsiteY32" fmla="*/ 15054699 h 19809720"/>
                <a:gd name="connsiteX33" fmla="*/ 7877681 w 18942282"/>
                <a:gd name="connsiteY33" fmla="*/ 14959257 h 19809720"/>
                <a:gd name="connsiteX34" fmla="*/ 9082226 w 18942282"/>
                <a:gd name="connsiteY34" fmla="*/ 14062443 h 19809720"/>
                <a:gd name="connsiteX35" fmla="*/ 9767376 w 18942282"/>
                <a:gd name="connsiteY35" fmla="*/ 13039603 h 19809720"/>
                <a:gd name="connsiteX36" fmla="*/ 9096880 w 18942282"/>
                <a:gd name="connsiteY36" fmla="*/ 15097003 h 19809720"/>
                <a:gd name="connsiteX37" fmla="*/ 7906989 w 18942282"/>
                <a:gd name="connsiteY37" fmla="*/ 15867797 h 19809720"/>
                <a:gd name="connsiteX38" fmla="*/ 6977934 w 18942282"/>
                <a:gd name="connsiteY38" fmla="*/ 16278103 h 19809720"/>
                <a:gd name="connsiteX39" fmla="*/ 7109819 w 18942282"/>
                <a:gd name="connsiteY39" fmla="*/ 17040105 h 19809720"/>
                <a:gd name="connsiteX40" fmla="*/ 7748726 w 18942282"/>
                <a:gd name="connsiteY40" fmla="*/ 17681941 h 19809720"/>
                <a:gd name="connsiteX41" fmla="*/ 9371722 w 18942282"/>
                <a:gd name="connsiteY41" fmla="*/ 18561172 h 19809720"/>
                <a:gd name="connsiteX42" fmla="*/ 7672527 w 18942282"/>
                <a:gd name="connsiteY42" fmla="*/ 18376535 h 19809720"/>
                <a:gd name="connsiteX43" fmla="*/ 6336096 w 18942282"/>
                <a:gd name="connsiteY43" fmla="*/ 17133889 h 19809720"/>
                <a:gd name="connsiteX44" fmla="*/ 5562373 w 18942282"/>
                <a:gd name="connsiteY44" fmla="*/ 16594628 h 19809720"/>
                <a:gd name="connsiteX45" fmla="*/ 4876572 w 18942282"/>
                <a:gd name="connsiteY45" fmla="*/ 16664964 h 19809720"/>
                <a:gd name="connsiteX46" fmla="*/ 4741758 w 18942282"/>
                <a:gd name="connsiteY46" fmla="*/ 16993212 h 19809720"/>
                <a:gd name="connsiteX47" fmla="*/ 4929327 w 18942282"/>
                <a:gd name="connsiteY47" fmla="*/ 17555919 h 19809720"/>
                <a:gd name="connsiteX48" fmla="*/ 5070004 w 18942282"/>
                <a:gd name="connsiteY48" fmla="*/ 18915797 h 19809720"/>
                <a:gd name="connsiteX49" fmla="*/ 5108102 w 18942282"/>
                <a:gd name="connsiteY49" fmla="*/ 19795027 h 19809720"/>
                <a:gd name="connsiteX50" fmla="*/ 4436957 w 18942282"/>
                <a:gd name="connsiteY50" fmla="*/ 18915797 h 19809720"/>
                <a:gd name="connsiteX51" fmla="*/ 4038373 w 18942282"/>
                <a:gd name="connsiteY51" fmla="*/ 16993212 h 19809720"/>
                <a:gd name="connsiteX52" fmla="*/ 3968035 w 18942282"/>
                <a:gd name="connsiteY52" fmla="*/ 16477397 h 19809720"/>
                <a:gd name="connsiteX53" fmla="*/ 3390673 w 18942282"/>
                <a:gd name="connsiteY53" fmla="*/ 15595234 h 19809720"/>
                <a:gd name="connsiteX54" fmla="*/ 2373696 w 18942282"/>
                <a:gd name="connsiteY54" fmla="*/ 15562997 h 19809720"/>
                <a:gd name="connsiteX55" fmla="*/ 1371373 w 18942282"/>
                <a:gd name="connsiteY55" fmla="*/ 16213627 h 19809720"/>
                <a:gd name="connsiteX56" fmla="*/ 498003 w 18942282"/>
                <a:gd name="connsiteY56" fmla="*/ 17485582 h 19809720"/>
                <a:gd name="connsiteX57" fmla="*/ 16707 w 18942282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8978619"/>
                <a:gd name="connsiteY0" fmla="*/ 17233533 h 19809720"/>
                <a:gd name="connsiteX1" fmla="*/ 1081226 w 18978619"/>
                <a:gd name="connsiteY1" fmla="*/ 15434042 h 19809720"/>
                <a:gd name="connsiteX2" fmla="*/ 3056564 w 18978619"/>
                <a:gd name="connsiteY2" fmla="*/ 14452234 h 19809720"/>
                <a:gd name="connsiteX3" fmla="*/ 1599973 w 18978619"/>
                <a:gd name="connsiteY3" fmla="*/ 12749458 h 19809720"/>
                <a:gd name="connsiteX4" fmla="*/ 910606 w 18978619"/>
                <a:gd name="connsiteY4" fmla="*/ 11733371 h 19809720"/>
                <a:gd name="connsiteX5" fmla="*/ 3024326 w 18978619"/>
                <a:gd name="connsiteY5" fmla="*/ 12995642 h 19809720"/>
                <a:gd name="connsiteX6" fmla="*/ 4337311 w 18978619"/>
                <a:gd name="connsiteY6" fmla="*/ 14329141 h 19809720"/>
                <a:gd name="connsiteX7" fmla="*/ 5163787 w 18978619"/>
                <a:gd name="connsiteY7" fmla="*/ 13165628 h 19809720"/>
                <a:gd name="connsiteX8" fmla="*/ 5515481 w 18978619"/>
                <a:gd name="connsiteY8" fmla="*/ 12561889 h 19809720"/>
                <a:gd name="connsiteX9" fmla="*/ 5881826 w 18978619"/>
                <a:gd name="connsiteY9" fmla="*/ 11624043 h 19809720"/>
                <a:gd name="connsiteX10" fmla="*/ 6584560 w 18978619"/>
                <a:gd name="connsiteY10" fmla="*/ 11090641 h 19809720"/>
                <a:gd name="connsiteX11" fmla="*/ 6224726 w 18978619"/>
                <a:gd name="connsiteY11" fmla="*/ 11928843 h 19809720"/>
                <a:gd name="connsiteX12" fmla="*/ 6036904 w 18978619"/>
                <a:gd name="connsiteY12" fmla="*/ 12408470 h 19809720"/>
                <a:gd name="connsiteX13" fmla="*/ 5937512 w 18978619"/>
                <a:gd name="connsiteY13" fmla="*/ 12866689 h 19809720"/>
                <a:gd name="connsiteX14" fmla="*/ 5445142 w 18978619"/>
                <a:gd name="connsiteY14" fmla="*/ 13710751 h 19809720"/>
                <a:gd name="connsiteX15" fmla="*/ 5324981 w 18978619"/>
                <a:gd name="connsiteY15" fmla="*/ 14499126 h 19809720"/>
                <a:gd name="connsiteX16" fmla="*/ 6830402 w 18978619"/>
                <a:gd name="connsiteY16" fmla="*/ 13420477 h 19809720"/>
                <a:gd name="connsiteX17" fmla="*/ 9595901 w 18978619"/>
                <a:gd name="connsiteY17" fmla="*/ 10295437 h 19809720"/>
                <a:gd name="connsiteX18" fmla="*/ 11911944 w 18978619"/>
                <a:gd name="connsiteY18" fmla="*/ 7338177 h 19809720"/>
                <a:gd name="connsiteX19" fmla="*/ 14023881 w 18978619"/>
                <a:gd name="connsiteY19" fmla="*/ 4698655 h 19809720"/>
                <a:gd name="connsiteX20" fmla="*/ 16165960 w 18978619"/>
                <a:gd name="connsiteY20" fmla="*/ 2262345 h 19809720"/>
                <a:gd name="connsiteX21" fmla="*/ 16976217 w 18978619"/>
                <a:gd name="connsiteY21" fmla="*/ 1224036 h 19809720"/>
                <a:gd name="connsiteX22" fmla="*/ 16988799 w 18978619"/>
                <a:gd name="connsiteY22" fmla="*/ 476589 h 19809720"/>
                <a:gd name="connsiteX23" fmla="*/ 17621101 w 18978619"/>
                <a:gd name="connsiteY23" fmla="*/ 14292 h 19809720"/>
                <a:gd name="connsiteX24" fmla="*/ 18467533 w 18978619"/>
                <a:gd name="connsiteY24" fmla="*/ 641993 h 19809720"/>
                <a:gd name="connsiteX25" fmla="*/ 18836405 w 18978619"/>
                <a:gd name="connsiteY25" fmla="*/ 1350181 h 19809720"/>
                <a:gd name="connsiteX26" fmla="*/ 18084907 w 18978619"/>
                <a:gd name="connsiteY26" fmla="*/ 1943812 h 19809720"/>
                <a:gd name="connsiteX27" fmla="*/ 17510985 w 18978619"/>
                <a:gd name="connsiteY27" fmla="*/ 1630329 h 19809720"/>
                <a:gd name="connsiteX28" fmla="*/ 15358176 w 18978619"/>
                <a:gd name="connsiteY28" fmla="*/ 3977120 h 19809720"/>
                <a:gd name="connsiteX29" fmla="*/ 13727622 w 18978619"/>
                <a:gd name="connsiteY29" fmla="*/ 5784734 h 19809720"/>
                <a:gd name="connsiteX30" fmla="*/ 11163640 w 18978619"/>
                <a:gd name="connsiteY30" fmla="*/ 9146238 h 19809720"/>
                <a:gd name="connsiteX31" fmla="*/ 6833549 w 18978619"/>
                <a:gd name="connsiteY31" fmla="*/ 14280142 h 19809720"/>
                <a:gd name="connsiteX32" fmla="*/ 6816105 w 18978619"/>
                <a:gd name="connsiteY32" fmla="*/ 15054699 h 19809720"/>
                <a:gd name="connsiteX33" fmla="*/ 7877681 w 18978619"/>
                <a:gd name="connsiteY33" fmla="*/ 14959257 h 19809720"/>
                <a:gd name="connsiteX34" fmla="*/ 9082226 w 18978619"/>
                <a:gd name="connsiteY34" fmla="*/ 14062443 h 19809720"/>
                <a:gd name="connsiteX35" fmla="*/ 9767376 w 18978619"/>
                <a:gd name="connsiteY35" fmla="*/ 13039603 h 19809720"/>
                <a:gd name="connsiteX36" fmla="*/ 9096880 w 18978619"/>
                <a:gd name="connsiteY36" fmla="*/ 15097003 h 19809720"/>
                <a:gd name="connsiteX37" fmla="*/ 7906989 w 18978619"/>
                <a:gd name="connsiteY37" fmla="*/ 15867797 h 19809720"/>
                <a:gd name="connsiteX38" fmla="*/ 6977934 w 18978619"/>
                <a:gd name="connsiteY38" fmla="*/ 16278103 h 19809720"/>
                <a:gd name="connsiteX39" fmla="*/ 7109819 w 18978619"/>
                <a:gd name="connsiteY39" fmla="*/ 17040105 h 19809720"/>
                <a:gd name="connsiteX40" fmla="*/ 7748726 w 18978619"/>
                <a:gd name="connsiteY40" fmla="*/ 17681941 h 19809720"/>
                <a:gd name="connsiteX41" fmla="*/ 9371722 w 18978619"/>
                <a:gd name="connsiteY41" fmla="*/ 18561172 h 19809720"/>
                <a:gd name="connsiteX42" fmla="*/ 7672527 w 18978619"/>
                <a:gd name="connsiteY42" fmla="*/ 18376535 h 19809720"/>
                <a:gd name="connsiteX43" fmla="*/ 6336096 w 18978619"/>
                <a:gd name="connsiteY43" fmla="*/ 17133889 h 19809720"/>
                <a:gd name="connsiteX44" fmla="*/ 5562373 w 18978619"/>
                <a:gd name="connsiteY44" fmla="*/ 16594628 h 19809720"/>
                <a:gd name="connsiteX45" fmla="*/ 4876572 w 18978619"/>
                <a:gd name="connsiteY45" fmla="*/ 16664964 h 19809720"/>
                <a:gd name="connsiteX46" fmla="*/ 4741758 w 18978619"/>
                <a:gd name="connsiteY46" fmla="*/ 16993212 h 19809720"/>
                <a:gd name="connsiteX47" fmla="*/ 4929327 w 18978619"/>
                <a:gd name="connsiteY47" fmla="*/ 17555919 h 19809720"/>
                <a:gd name="connsiteX48" fmla="*/ 5070004 w 18978619"/>
                <a:gd name="connsiteY48" fmla="*/ 18915797 h 19809720"/>
                <a:gd name="connsiteX49" fmla="*/ 5108102 w 18978619"/>
                <a:gd name="connsiteY49" fmla="*/ 19795027 h 19809720"/>
                <a:gd name="connsiteX50" fmla="*/ 4436957 w 18978619"/>
                <a:gd name="connsiteY50" fmla="*/ 18915797 h 19809720"/>
                <a:gd name="connsiteX51" fmla="*/ 4038373 w 18978619"/>
                <a:gd name="connsiteY51" fmla="*/ 16993212 h 19809720"/>
                <a:gd name="connsiteX52" fmla="*/ 3968035 w 18978619"/>
                <a:gd name="connsiteY52" fmla="*/ 16477397 h 19809720"/>
                <a:gd name="connsiteX53" fmla="*/ 3390673 w 18978619"/>
                <a:gd name="connsiteY53" fmla="*/ 15595234 h 19809720"/>
                <a:gd name="connsiteX54" fmla="*/ 2373696 w 18978619"/>
                <a:gd name="connsiteY54" fmla="*/ 15562997 h 19809720"/>
                <a:gd name="connsiteX55" fmla="*/ 1371373 w 18978619"/>
                <a:gd name="connsiteY55" fmla="*/ 16213627 h 19809720"/>
                <a:gd name="connsiteX56" fmla="*/ 498003 w 18978619"/>
                <a:gd name="connsiteY56" fmla="*/ 17485582 h 19809720"/>
                <a:gd name="connsiteX57" fmla="*/ 16707 w 18978619"/>
                <a:gd name="connsiteY57" fmla="*/ 17233533 h 19809720"/>
                <a:gd name="connsiteX0" fmla="*/ 16707 w 18962894"/>
                <a:gd name="connsiteY0" fmla="*/ 17233533 h 19809720"/>
                <a:gd name="connsiteX1" fmla="*/ 1081226 w 18962894"/>
                <a:gd name="connsiteY1" fmla="*/ 15434042 h 19809720"/>
                <a:gd name="connsiteX2" fmla="*/ 3056564 w 18962894"/>
                <a:gd name="connsiteY2" fmla="*/ 14452234 h 19809720"/>
                <a:gd name="connsiteX3" fmla="*/ 1599973 w 18962894"/>
                <a:gd name="connsiteY3" fmla="*/ 12749458 h 19809720"/>
                <a:gd name="connsiteX4" fmla="*/ 910606 w 18962894"/>
                <a:gd name="connsiteY4" fmla="*/ 11733371 h 19809720"/>
                <a:gd name="connsiteX5" fmla="*/ 3024326 w 18962894"/>
                <a:gd name="connsiteY5" fmla="*/ 12995642 h 19809720"/>
                <a:gd name="connsiteX6" fmla="*/ 4337311 w 18962894"/>
                <a:gd name="connsiteY6" fmla="*/ 14329141 h 19809720"/>
                <a:gd name="connsiteX7" fmla="*/ 5163787 w 18962894"/>
                <a:gd name="connsiteY7" fmla="*/ 13165628 h 19809720"/>
                <a:gd name="connsiteX8" fmla="*/ 5515481 w 18962894"/>
                <a:gd name="connsiteY8" fmla="*/ 12561889 h 19809720"/>
                <a:gd name="connsiteX9" fmla="*/ 5881826 w 18962894"/>
                <a:gd name="connsiteY9" fmla="*/ 11624043 h 19809720"/>
                <a:gd name="connsiteX10" fmla="*/ 6584560 w 18962894"/>
                <a:gd name="connsiteY10" fmla="*/ 11090641 h 19809720"/>
                <a:gd name="connsiteX11" fmla="*/ 6224726 w 18962894"/>
                <a:gd name="connsiteY11" fmla="*/ 11928843 h 19809720"/>
                <a:gd name="connsiteX12" fmla="*/ 6036904 w 18962894"/>
                <a:gd name="connsiteY12" fmla="*/ 12408470 h 19809720"/>
                <a:gd name="connsiteX13" fmla="*/ 5937512 w 18962894"/>
                <a:gd name="connsiteY13" fmla="*/ 12866689 h 19809720"/>
                <a:gd name="connsiteX14" fmla="*/ 5445142 w 18962894"/>
                <a:gd name="connsiteY14" fmla="*/ 13710751 h 19809720"/>
                <a:gd name="connsiteX15" fmla="*/ 5324981 w 18962894"/>
                <a:gd name="connsiteY15" fmla="*/ 14499126 h 19809720"/>
                <a:gd name="connsiteX16" fmla="*/ 6830402 w 18962894"/>
                <a:gd name="connsiteY16" fmla="*/ 13420477 h 19809720"/>
                <a:gd name="connsiteX17" fmla="*/ 9595901 w 18962894"/>
                <a:gd name="connsiteY17" fmla="*/ 10295437 h 19809720"/>
                <a:gd name="connsiteX18" fmla="*/ 11911944 w 18962894"/>
                <a:gd name="connsiteY18" fmla="*/ 7338177 h 19809720"/>
                <a:gd name="connsiteX19" fmla="*/ 14023881 w 18962894"/>
                <a:gd name="connsiteY19" fmla="*/ 4698655 h 19809720"/>
                <a:gd name="connsiteX20" fmla="*/ 16165960 w 18962894"/>
                <a:gd name="connsiteY20" fmla="*/ 2262345 h 19809720"/>
                <a:gd name="connsiteX21" fmla="*/ 16976217 w 18962894"/>
                <a:gd name="connsiteY21" fmla="*/ 1224036 h 19809720"/>
                <a:gd name="connsiteX22" fmla="*/ 16988799 w 18962894"/>
                <a:gd name="connsiteY22" fmla="*/ 476589 h 19809720"/>
                <a:gd name="connsiteX23" fmla="*/ 17621101 w 18962894"/>
                <a:gd name="connsiteY23" fmla="*/ 14292 h 19809720"/>
                <a:gd name="connsiteX24" fmla="*/ 18467533 w 18962894"/>
                <a:gd name="connsiteY24" fmla="*/ 641993 h 19809720"/>
                <a:gd name="connsiteX25" fmla="*/ 18817368 w 18962894"/>
                <a:gd name="connsiteY25" fmla="*/ 1370752 h 19809720"/>
                <a:gd name="connsiteX26" fmla="*/ 18084907 w 18962894"/>
                <a:gd name="connsiteY26" fmla="*/ 1943812 h 19809720"/>
                <a:gd name="connsiteX27" fmla="*/ 17510985 w 18962894"/>
                <a:gd name="connsiteY27" fmla="*/ 1630329 h 19809720"/>
                <a:gd name="connsiteX28" fmla="*/ 15358176 w 18962894"/>
                <a:gd name="connsiteY28" fmla="*/ 3977120 h 19809720"/>
                <a:gd name="connsiteX29" fmla="*/ 13727622 w 18962894"/>
                <a:gd name="connsiteY29" fmla="*/ 5784734 h 19809720"/>
                <a:gd name="connsiteX30" fmla="*/ 11163640 w 18962894"/>
                <a:gd name="connsiteY30" fmla="*/ 9146238 h 19809720"/>
                <a:gd name="connsiteX31" fmla="*/ 6833549 w 18962894"/>
                <a:gd name="connsiteY31" fmla="*/ 14280142 h 19809720"/>
                <a:gd name="connsiteX32" fmla="*/ 6816105 w 18962894"/>
                <a:gd name="connsiteY32" fmla="*/ 15054699 h 19809720"/>
                <a:gd name="connsiteX33" fmla="*/ 7877681 w 18962894"/>
                <a:gd name="connsiteY33" fmla="*/ 14959257 h 19809720"/>
                <a:gd name="connsiteX34" fmla="*/ 9082226 w 18962894"/>
                <a:gd name="connsiteY34" fmla="*/ 14062443 h 19809720"/>
                <a:gd name="connsiteX35" fmla="*/ 9767376 w 18962894"/>
                <a:gd name="connsiteY35" fmla="*/ 13039603 h 19809720"/>
                <a:gd name="connsiteX36" fmla="*/ 9096880 w 18962894"/>
                <a:gd name="connsiteY36" fmla="*/ 15097003 h 19809720"/>
                <a:gd name="connsiteX37" fmla="*/ 7906989 w 18962894"/>
                <a:gd name="connsiteY37" fmla="*/ 15867797 h 19809720"/>
                <a:gd name="connsiteX38" fmla="*/ 6977934 w 18962894"/>
                <a:gd name="connsiteY38" fmla="*/ 16278103 h 19809720"/>
                <a:gd name="connsiteX39" fmla="*/ 7109819 w 18962894"/>
                <a:gd name="connsiteY39" fmla="*/ 17040105 h 19809720"/>
                <a:gd name="connsiteX40" fmla="*/ 7748726 w 18962894"/>
                <a:gd name="connsiteY40" fmla="*/ 17681941 h 19809720"/>
                <a:gd name="connsiteX41" fmla="*/ 9371722 w 18962894"/>
                <a:gd name="connsiteY41" fmla="*/ 18561172 h 19809720"/>
                <a:gd name="connsiteX42" fmla="*/ 7672527 w 18962894"/>
                <a:gd name="connsiteY42" fmla="*/ 18376535 h 19809720"/>
                <a:gd name="connsiteX43" fmla="*/ 6336096 w 18962894"/>
                <a:gd name="connsiteY43" fmla="*/ 17133889 h 19809720"/>
                <a:gd name="connsiteX44" fmla="*/ 5562373 w 18962894"/>
                <a:gd name="connsiteY44" fmla="*/ 16594628 h 19809720"/>
                <a:gd name="connsiteX45" fmla="*/ 4876572 w 18962894"/>
                <a:gd name="connsiteY45" fmla="*/ 16664964 h 19809720"/>
                <a:gd name="connsiteX46" fmla="*/ 4741758 w 18962894"/>
                <a:gd name="connsiteY46" fmla="*/ 16993212 h 19809720"/>
                <a:gd name="connsiteX47" fmla="*/ 4929327 w 18962894"/>
                <a:gd name="connsiteY47" fmla="*/ 17555919 h 19809720"/>
                <a:gd name="connsiteX48" fmla="*/ 5070004 w 18962894"/>
                <a:gd name="connsiteY48" fmla="*/ 18915797 h 19809720"/>
                <a:gd name="connsiteX49" fmla="*/ 5108102 w 18962894"/>
                <a:gd name="connsiteY49" fmla="*/ 19795027 h 19809720"/>
                <a:gd name="connsiteX50" fmla="*/ 4436957 w 18962894"/>
                <a:gd name="connsiteY50" fmla="*/ 18915797 h 19809720"/>
                <a:gd name="connsiteX51" fmla="*/ 4038373 w 18962894"/>
                <a:gd name="connsiteY51" fmla="*/ 16993212 h 19809720"/>
                <a:gd name="connsiteX52" fmla="*/ 3968035 w 18962894"/>
                <a:gd name="connsiteY52" fmla="*/ 16477397 h 19809720"/>
                <a:gd name="connsiteX53" fmla="*/ 3390673 w 18962894"/>
                <a:gd name="connsiteY53" fmla="*/ 15595234 h 19809720"/>
                <a:gd name="connsiteX54" fmla="*/ 2373696 w 18962894"/>
                <a:gd name="connsiteY54" fmla="*/ 15562997 h 19809720"/>
                <a:gd name="connsiteX55" fmla="*/ 1371373 w 18962894"/>
                <a:gd name="connsiteY55" fmla="*/ 16213627 h 19809720"/>
                <a:gd name="connsiteX56" fmla="*/ 498003 w 18962894"/>
                <a:gd name="connsiteY56" fmla="*/ 17485582 h 19809720"/>
                <a:gd name="connsiteX57" fmla="*/ 16707 w 18962894"/>
                <a:gd name="connsiteY57" fmla="*/ 17233533 h 19809720"/>
                <a:gd name="connsiteX0" fmla="*/ 16707 w 18817366"/>
                <a:gd name="connsiteY0" fmla="*/ 17233533 h 19809720"/>
                <a:gd name="connsiteX1" fmla="*/ 1081226 w 18817366"/>
                <a:gd name="connsiteY1" fmla="*/ 15434042 h 19809720"/>
                <a:gd name="connsiteX2" fmla="*/ 3056564 w 18817366"/>
                <a:gd name="connsiteY2" fmla="*/ 14452234 h 19809720"/>
                <a:gd name="connsiteX3" fmla="*/ 1599973 w 18817366"/>
                <a:gd name="connsiteY3" fmla="*/ 12749458 h 19809720"/>
                <a:gd name="connsiteX4" fmla="*/ 910606 w 18817366"/>
                <a:gd name="connsiteY4" fmla="*/ 11733371 h 19809720"/>
                <a:gd name="connsiteX5" fmla="*/ 3024326 w 18817366"/>
                <a:gd name="connsiteY5" fmla="*/ 12995642 h 19809720"/>
                <a:gd name="connsiteX6" fmla="*/ 4337311 w 18817366"/>
                <a:gd name="connsiteY6" fmla="*/ 14329141 h 19809720"/>
                <a:gd name="connsiteX7" fmla="*/ 5163787 w 18817366"/>
                <a:gd name="connsiteY7" fmla="*/ 13165628 h 19809720"/>
                <a:gd name="connsiteX8" fmla="*/ 5515481 w 18817366"/>
                <a:gd name="connsiteY8" fmla="*/ 12561889 h 19809720"/>
                <a:gd name="connsiteX9" fmla="*/ 5881826 w 18817366"/>
                <a:gd name="connsiteY9" fmla="*/ 11624043 h 19809720"/>
                <a:gd name="connsiteX10" fmla="*/ 6584560 w 18817366"/>
                <a:gd name="connsiteY10" fmla="*/ 11090641 h 19809720"/>
                <a:gd name="connsiteX11" fmla="*/ 6224726 w 18817366"/>
                <a:gd name="connsiteY11" fmla="*/ 11928843 h 19809720"/>
                <a:gd name="connsiteX12" fmla="*/ 6036904 w 18817366"/>
                <a:gd name="connsiteY12" fmla="*/ 12408470 h 19809720"/>
                <a:gd name="connsiteX13" fmla="*/ 5937512 w 18817366"/>
                <a:gd name="connsiteY13" fmla="*/ 12866689 h 19809720"/>
                <a:gd name="connsiteX14" fmla="*/ 5445142 w 18817366"/>
                <a:gd name="connsiteY14" fmla="*/ 13710751 h 19809720"/>
                <a:gd name="connsiteX15" fmla="*/ 5324981 w 18817366"/>
                <a:gd name="connsiteY15" fmla="*/ 14499126 h 19809720"/>
                <a:gd name="connsiteX16" fmla="*/ 6830402 w 18817366"/>
                <a:gd name="connsiteY16" fmla="*/ 13420477 h 19809720"/>
                <a:gd name="connsiteX17" fmla="*/ 9595901 w 18817366"/>
                <a:gd name="connsiteY17" fmla="*/ 10295437 h 19809720"/>
                <a:gd name="connsiteX18" fmla="*/ 11911944 w 18817366"/>
                <a:gd name="connsiteY18" fmla="*/ 7338177 h 19809720"/>
                <a:gd name="connsiteX19" fmla="*/ 14023881 w 18817366"/>
                <a:gd name="connsiteY19" fmla="*/ 4698655 h 19809720"/>
                <a:gd name="connsiteX20" fmla="*/ 16165960 w 18817366"/>
                <a:gd name="connsiteY20" fmla="*/ 2262345 h 19809720"/>
                <a:gd name="connsiteX21" fmla="*/ 16976217 w 18817366"/>
                <a:gd name="connsiteY21" fmla="*/ 1224036 h 19809720"/>
                <a:gd name="connsiteX22" fmla="*/ 16988799 w 18817366"/>
                <a:gd name="connsiteY22" fmla="*/ 476589 h 19809720"/>
                <a:gd name="connsiteX23" fmla="*/ 17621101 w 18817366"/>
                <a:gd name="connsiteY23" fmla="*/ 14292 h 19809720"/>
                <a:gd name="connsiteX24" fmla="*/ 18467533 w 18817366"/>
                <a:gd name="connsiteY24" fmla="*/ 641993 h 19809720"/>
                <a:gd name="connsiteX25" fmla="*/ 18817368 w 18817366"/>
                <a:gd name="connsiteY25" fmla="*/ 1370752 h 19809720"/>
                <a:gd name="connsiteX26" fmla="*/ 18084907 w 18817366"/>
                <a:gd name="connsiteY26" fmla="*/ 1943812 h 19809720"/>
                <a:gd name="connsiteX27" fmla="*/ 17510985 w 18817366"/>
                <a:gd name="connsiteY27" fmla="*/ 1630329 h 19809720"/>
                <a:gd name="connsiteX28" fmla="*/ 15358176 w 18817366"/>
                <a:gd name="connsiteY28" fmla="*/ 3977120 h 19809720"/>
                <a:gd name="connsiteX29" fmla="*/ 13727622 w 18817366"/>
                <a:gd name="connsiteY29" fmla="*/ 5784734 h 19809720"/>
                <a:gd name="connsiteX30" fmla="*/ 11163640 w 18817366"/>
                <a:gd name="connsiteY30" fmla="*/ 9146238 h 19809720"/>
                <a:gd name="connsiteX31" fmla="*/ 6833549 w 18817366"/>
                <a:gd name="connsiteY31" fmla="*/ 14280142 h 19809720"/>
                <a:gd name="connsiteX32" fmla="*/ 6816105 w 18817366"/>
                <a:gd name="connsiteY32" fmla="*/ 15054699 h 19809720"/>
                <a:gd name="connsiteX33" fmla="*/ 7877681 w 18817366"/>
                <a:gd name="connsiteY33" fmla="*/ 14959257 h 19809720"/>
                <a:gd name="connsiteX34" fmla="*/ 9082226 w 18817366"/>
                <a:gd name="connsiteY34" fmla="*/ 14062443 h 19809720"/>
                <a:gd name="connsiteX35" fmla="*/ 9767376 w 18817366"/>
                <a:gd name="connsiteY35" fmla="*/ 13039603 h 19809720"/>
                <a:gd name="connsiteX36" fmla="*/ 9096880 w 18817366"/>
                <a:gd name="connsiteY36" fmla="*/ 15097003 h 19809720"/>
                <a:gd name="connsiteX37" fmla="*/ 7906989 w 18817366"/>
                <a:gd name="connsiteY37" fmla="*/ 15867797 h 19809720"/>
                <a:gd name="connsiteX38" fmla="*/ 6977934 w 18817366"/>
                <a:gd name="connsiteY38" fmla="*/ 16278103 h 19809720"/>
                <a:gd name="connsiteX39" fmla="*/ 7109819 w 18817366"/>
                <a:gd name="connsiteY39" fmla="*/ 17040105 h 19809720"/>
                <a:gd name="connsiteX40" fmla="*/ 7748726 w 18817366"/>
                <a:gd name="connsiteY40" fmla="*/ 17681941 h 19809720"/>
                <a:gd name="connsiteX41" fmla="*/ 9371722 w 18817366"/>
                <a:gd name="connsiteY41" fmla="*/ 18561172 h 19809720"/>
                <a:gd name="connsiteX42" fmla="*/ 7672527 w 18817366"/>
                <a:gd name="connsiteY42" fmla="*/ 18376535 h 19809720"/>
                <a:gd name="connsiteX43" fmla="*/ 6336096 w 18817366"/>
                <a:gd name="connsiteY43" fmla="*/ 17133889 h 19809720"/>
                <a:gd name="connsiteX44" fmla="*/ 5562373 w 18817366"/>
                <a:gd name="connsiteY44" fmla="*/ 16594628 h 19809720"/>
                <a:gd name="connsiteX45" fmla="*/ 4876572 w 18817366"/>
                <a:gd name="connsiteY45" fmla="*/ 16664964 h 19809720"/>
                <a:gd name="connsiteX46" fmla="*/ 4741758 w 18817366"/>
                <a:gd name="connsiteY46" fmla="*/ 16993212 h 19809720"/>
                <a:gd name="connsiteX47" fmla="*/ 4929327 w 18817366"/>
                <a:gd name="connsiteY47" fmla="*/ 17555919 h 19809720"/>
                <a:gd name="connsiteX48" fmla="*/ 5070004 w 18817366"/>
                <a:gd name="connsiteY48" fmla="*/ 18915797 h 19809720"/>
                <a:gd name="connsiteX49" fmla="*/ 5108102 w 18817366"/>
                <a:gd name="connsiteY49" fmla="*/ 19795027 h 19809720"/>
                <a:gd name="connsiteX50" fmla="*/ 4436957 w 18817366"/>
                <a:gd name="connsiteY50" fmla="*/ 18915797 h 19809720"/>
                <a:gd name="connsiteX51" fmla="*/ 4038373 w 18817366"/>
                <a:gd name="connsiteY51" fmla="*/ 16993212 h 19809720"/>
                <a:gd name="connsiteX52" fmla="*/ 3968035 w 18817366"/>
                <a:gd name="connsiteY52" fmla="*/ 16477397 h 19809720"/>
                <a:gd name="connsiteX53" fmla="*/ 3390673 w 18817366"/>
                <a:gd name="connsiteY53" fmla="*/ 15595234 h 19809720"/>
                <a:gd name="connsiteX54" fmla="*/ 2373696 w 18817366"/>
                <a:gd name="connsiteY54" fmla="*/ 15562997 h 19809720"/>
                <a:gd name="connsiteX55" fmla="*/ 1371373 w 18817366"/>
                <a:gd name="connsiteY55" fmla="*/ 16213627 h 19809720"/>
                <a:gd name="connsiteX56" fmla="*/ 498003 w 18817366"/>
                <a:gd name="connsiteY56" fmla="*/ 17485582 h 19809720"/>
                <a:gd name="connsiteX57" fmla="*/ 16707 w 18817366"/>
                <a:gd name="connsiteY57" fmla="*/ 17233533 h 19809720"/>
                <a:gd name="connsiteX0" fmla="*/ 16707 w 18817369"/>
                <a:gd name="connsiteY0" fmla="*/ 17196981 h 19773168"/>
                <a:gd name="connsiteX1" fmla="*/ 1081226 w 18817369"/>
                <a:gd name="connsiteY1" fmla="*/ 15397490 h 19773168"/>
                <a:gd name="connsiteX2" fmla="*/ 3056564 w 18817369"/>
                <a:gd name="connsiteY2" fmla="*/ 14415682 h 19773168"/>
                <a:gd name="connsiteX3" fmla="*/ 1599973 w 18817369"/>
                <a:gd name="connsiteY3" fmla="*/ 12712906 h 19773168"/>
                <a:gd name="connsiteX4" fmla="*/ 910606 w 18817369"/>
                <a:gd name="connsiteY4" fmla="*/ 11696819 h 19773168"/>
                <a:gd name="connsiteX5" fmla="*/ 3024326 w 18817369"/>
                <a:gd name="connsiteY5" fmla="*/ 12959090 h 19773168"/>
                <a:gd name="connsiteX6" fmla="*/ 4337311 w 18817369"/>
                <a:gd name="connsiteY6" fmla="*/ 14292589 h 19773168"/>
                <a:gd name="connsiteX7" fmla="*/ 5163787 w 18817369"/>
                <a:gd name="connsiteY7" fmla="*/ 13129076 h 19773168"/>
                <a:gd name="connsiteX8" fmla="*/ 5515481 w 18817369"/>
                <a:gd name="connsiteY8" fmla="*/ 12525337 h 19773168"/>
                <a:gd name="connsiteX9" fmla="*/ 5881826 w 18817369"/>
                <a:gd name="connsiteY9" fmla="*/ 11587491 h 19773168"/>
                <a:gd name="connsiteX10" fmla="*/ 6584560 w 18817369"/>
                <a:gd name="connsiteY10" fmla="*/ 11054089 h 19773168"/>
                <a:gd name="connsiteX11" fmla="*/ 6224726 w 18817369"/>
                <a:gd name="connsiteY11" fmla="*/ 11892291 h 19773168"/>
                <a:gd name="connsiteX12" fmla="*/ 6036904 w 18817369"/>
                <a:gd name="connsiteY12" fmla="*/ 12371918 h 19773168"/>
                <a:gd name="connsiteX13" fmla="*/ 5937512 w 18817369"/>
                <a:gd name="connsiteY13" fmla="*/ 12830137 h 19773168"/>
                <a:gd name="connsiteX14" fmla="*/ 5445142 w 18817369"/>
                <a:gd name="connsiteY14" fmla="*/ 13674199 h 19773168"/>
                <a:gd name="connsiteX15" fmla="*/ 5324981 w 18817369"/>
                <a:gd name="connsiteY15" fmla="*/ 14462574 h 19773168"/>
                <a:gd name="connsiteX16" fmla="*/ 6830402 w 18817369"/>
                <a:gd name="connsiteY16" fmla="*/ 13383925 h 19773168"/>
                <a:gd name="connsiteX17" fmla="*/ 9595901 w 18817369"/>
                <a:gd name="connsiteY17" fmla="*/ 10258885 h 19773168"/>
                <a:gd name="connsiteX18" fmla="*/ 11911944 w 18817369"/>
                <a:gd name="connsiteY18" fmla="*/ 7301625 h 19773168"/>
                <a:gd name="connsiteX19" fmla="*/ 14023881 w 18817369"/>
                <a:gd name="connsiteY19" fmla="*/ 4662103 h 19773168"/>
                <a:gd name="connsiteX20" fmla="*/ 16165960 w 18817369"/>
                <a:gd name="connsiteY20" fmla="*/ 2225793 h 19773168"/>
                <a:gd name="connsiteX21" fmla="*/ 16976217 w 18817369"/>
                <a:gd name="connsiteY21" fmla="*/ 1187484 h 19773168"/>
                <a:gd name="connsiteX22" fmla="*/ 16988799 w 18817369"/>
                <a:gd name="connsiteY22" fmla="*/ 440037 h 19773168"/>
                <a:gd name="connsiteX23" fmla="*/ 17700710 w 18817369"/>
                <a:gd name="connsiteY23" fmla="*/ 15363 h 19773168"/>
                <a:gd name="connsiteX24" fmla="*/ 18467533 w 18817369"/>
                <a:gd name="connsiteY24" fmla="*/ 605441 h 19773168"/>
                <a:gd name="connsiteX25" fmla="*/ 18817368 w 18817369"/>
                <a:gd name="connsiteY25" fmla="*/ 1334200 h 19773168"/>
                <a:gd name="connsiteX26" fmla="*/ 18084907 w 18817369"/>
                <a:gd name="connsiteY26" fmla="*/ 1907260 h 19773168"/>
                <a:gd name="connsiteX27" fmla="*/ 17510985 w 18817369"/>
                <a:gd name="connsiteY27" fmla="*/ 1593777 h 19773168"/>
                <a:gd name="connsiteX28" fmla="*/ 15358176 w 18817369"/>
                <a:gd name="connsiteY28" fmla="*/ 3940568 h 19773168"/>
                <a:gd name="connsiteX29" fmla="*/ 13727622 w 18817369"/>
                <a:gd name="connsiteY29" fmla="*/ 5748182 h 19773168"/>
                <a:gd name="connsiteX30" fmla="*/ 11163640 w 18817369"/>
                <a:gd name="connsiteY30" fmla="*/ 9109686 h 19773168"/>
                <a:gd name="connsiteX31" fmla="*/ 6833549 w 18817369"/>
                <a:gd name="connsiteY31" fmla="*/ 14243590 h 19773168"/>
                <a:gd name="connsiteX32" fmla="*/ 6816105 w 18817369"/>
                <a:gd name="connsiteY32" fmla="*/ 15018147 h 19773168"/>
                <a:gd name="connsiteX33" fmla="*/ 7877681 w 18817369"/>
                <a:gd name="connsiteY33" fmla="*/ 14922705 h 19773168"/>
                <a:gd name="connsiteX34" fmla="*/ 9082226 w 18817369"/>
                <a:gd name="connsiteY34" fmla="*/ 14025891 h 19773168"/>
                <a:gd name="connsiteX35" fmla="*/ 9767376 w 18817369"/>
                <a:gd name="connsiteY35" fmla="*/ 13003051 h 19773168"/>
                <a:gd name="connsiteX36" fmla="*/ 9096880 w 18817369"/>
                <a:gd name="connsiteY36" fmla="*/ 15060451 h 19773168"/>
                <a:gd name="connsiteX37" fmla="*/ 7906989 w 18817369"/>
                <a:gd name="connsiteY37" fmla="*/ 15831245 h 19773168"/>
                <a:gd name="connsiteX38" fmla="*/ 6977934 w 18817369"/>
                <a:gd name="connsiteY38" fmla="*/ 16241551 h 19773168"/>
                <a:gd name="connsiteX39" fmla="*/ 7109819 w 18817369"/>
                <a:gd name="connsiteY39" fmla="*/ 17003553 h 19773168"/>
                <a:gd name="connsiteX40" fmla="*/ 7748726 w 18817369"/>
                <a:gd name="connsiteY40" fmla="*/ 17645389 h 19773168"/>
                <a:gd name="connsiteX41" fmla="*/ 9371722 w 18817369"/>
                <a:gd name="connsiteY41" fmla="*/ 18524620 h 19773168"/>
                <a:gd name="connsiteX42" fmla="*/ 7672527 w 18817369"/>
                <a:gd name="connsiteY42" fmla="*/ 18339983 h 19773168"/>
                <a:gd name="connsiteX43" fmla="*/ 6336096 w 18817369"/>
                <a:gd name="connsiteY43" fmla="*/ 17097337 h 19773168"/>
                <a:gd name="connsiteX44" fmla="*/ 5562373 w 18817369"/>
                <a:gd name="connsiteY44" fmla="*/ 16558076 h 19773168"/>
                <a:gd name="connsiteX45" fmla="*/ 4876572 w 18817369"/>
                <a:gd name="connsiteY45" fmla="*/ 16628412 h 19773168"/>
                <a:gd name="connsiteX46" fmla="*/ 4741758 w 18817369"/>
                <a:gd name="connsiteY46" fmla="*/ 16956660 h 19773168"/>
                <a:gd name="connsiteX47" fmla="*/ 4929327 w 18817369"/>
                <a:gd name="connsiteY47" fmla="*/ 17519367 h 19773168"/>
                <a:gd name="connsiteX48" fmla="*/ 5070004 w 18817369"/>
                <a:gd name="connsiteY48" fmla="*/ 18879245 h 19773168"/>
                <a:gd name="connsiteX49" fmla="*/ 5108102 w 18817369"/>
                <a:gd name="connsiteY49" fmla="*/ 19758475 h 19773168"/>
                <a:gd name="connsiteX50" fmla="*/ 4436957 w 18817369"/>
                <a:gd name="connsiteY50" fmla="*/ 18879245 h 19773168"/>
                <a:gd name="connsiteX51" fmla="*/ 4038373 w 18817369"/>
                <a:gd name="connsiteY51" fmla="*/ 16956660 h 19773168"/>
                <a:gd name="connsiteX52" fmla="*/ 3968035 w 18817369"/>
                <a:gd name="connsiteY52" fmla="*/ 16440845 h 19773168"/>
                <a:gd name="connsiteX53" fmla="*/ 3390673 w 18817369"/>
                <a:gd name="connsiteY53" fmla="*/ 15558682 h 19773168"/>
                <a:gd name="connsiteX54" fmla="*/ 2373696 w 18817369"/>
                <a:gd name="connsiteY54" fmla="*/ 15526445 h 19773168"/>
                <a:gd name="connsiteX55" fmla="*/ 1371373 w 18817369"/>
                <a:gd name="connsiteY55" fmla="*/ 16177075 h 19773168"/>
                <a:gd name="connsiteX56" fmla="*/ 498003 w 18817369"/>
                <a:gd name="connsiteY56" fmla="*/ 17449030 h 19773168"/>
                <a:gd name="connsiteX57" fmla="*/ 16707 w 18817369"/>
                <a:gd name="connsiteY57" fmla="*/ 17196981 h 19773168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467533 w 18817369"/>
                <a:gd name="connsiteY24" fmla="*/ 610344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467533 w 18817369"/>
                <a:gd name="connsiteY24" fmla="*/ 610344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209673 w 18817369"/>
                <a:gd name="connsiteY24" fmla="*/ 518046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209673 w 18817369"/>
                <a:gd name="connsiteY24" fmla="*/ 518046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18076 h 19794263"/>
                <a:gd name="connsiteX1" fmla="*/ 1081226 w 18817369"/>
                <a:gd name="connsiteY1" fmla="*/ 15418585 h 19794263"/>
                <a:gd name="connsiteX2" fmla="*/ 3056564 w 18817369"/>
                <a:gd name="connsiteY2" fmla="*/ 14436777 h 19794263"/>
                <a:gd name="connsiteX3" fmla="*/ 1599973 w 18817369"/>
                <a:gd name="connsiteY3" fmla="*/ 12734001 h 19794263"/>
                <a:gd name="connsiteX4" fmla="*/ 910606 w 18817369"/>
                <a:gd name="connsiteY4" fmla="*/ 11717914 h 19794263"/>
                <a:gd name="connsiteX5" fmla="*/ 3024326 w 18817369"/>
                <a:gd name="connsiteY5" fmla="*/ 12980185 h 19794263"/>
                <a:gd name="connsiteX6" fmla="*/ 4337311 w 18817369"/>
                <a:gd name="connsiteY6" fmla="*/ 14313684 h 19794263"/>
                <a:gd name="connsiteX7" fmla="*/ 5163787 w 18817369"/>
                <a:gd name="connsiteY7" fmla="*/ 13150171 h 19794263"/>
                <a:gd name="connsiteX8" fmla="*/ 5515481 w 18817369"/>
                <a:gd name="connsiteY8" fmla="*/ 12546432 h 19794263"/>
                <a:gd name="connsiteX9" fmla="*/ 5881826 w 18817369"/>
                <a:gd name="connsiteY9" fmla="*/ 11608586 h 19794263"/>
                <a:gd name="connsiteX10" fmla="*/ 6584560 w 18817369"/>
                <a:gd name="connsiteY10" fmla="*/ 11075184 h 19794263"/>
                <a:gd name="connsiteX11" fmla="*/ 6224726 w 18817369"/>
                <a:gd name="connsiteY11" fmla="*/ 11913386 h 19794263"/>
                <a:gd name="connsiteX12" fmla="*/ 6036904 w 18817369"/>
                <a:gd name="connsiteY12" fmla="*/ 12393013 h 19794263"/>
                <a:gd name="connsiteX13" fmla="*/ 5937512 w 18817369"/>
                <a:gd name="connsiteY13" fmla="*/ 12851232 h 19794263"/>
                <a:gd name="connsiteX14" fmla="*/ 5445142 w 18817369"/>
                <a:gd name="connsiteY14" fmla="*/ 13695294 h 19794263"/>
                <a:gd name="connsiteX15" fmla="*/ 5324981 w 18817369"/>
                <a:gd name="connsiteY15" fmla="*/ 14483669 h 19794263"/>
                <a:gd name="connsiteX16" fmla="*/ 6830402 w 18817369"/>
                <a:gd name="connsiteY16" fmla="*/ 13405020 h 19794263"/>
                <a:gd name="connsiteX17" fmla="*/ 9595901 w 18817369"/>
                <a:gd name="connsiteY17" fmla="*/ 10279980 h 19794263"/>
                <a:gd name="connsiteX18" fmla="*/ 11911944 w 18817369"/>
                <a:gd name="connsiteY18" fmla="*/ 7322720 h 19794263"/>
                <a:gd name="connsiteX19" fmla="*/ 14023881 w 18817369"/>
                <a:gd name="connsiteY19" fmla="*/ 4683198 h 19794263"/>
                <a:gd name="connsiteX20" fmla="*/ 16165960 w 18817369"/>
                <a:gd name="connsiteY20" fmla="*/ 2246888 h 19794263"/>
                <a:gd name="connsiteX21" fmla="*/ 16976217 w 18817369"/>
                <a:gd name="connsiteY21" fmla="*/ 1208579 h 19794263"/>
                <a:gd name="connsiteX22" fmla="*/ 17063794 w 18817369"/>
                <a:gd name="connsiteY22" fmla="*/ 338862 h 19794263"/>
                <a:gd name="connsiteX23" fmla="*/ 17602070 w 18817369"/>
                <a:gd name="connsiteY23" fmla="*/ 19407 h 19794263"/>
                <a:gd name="connsiteX24" fmla="*/ 18209673 w 18817369"/>
                <a:gd name="connsiteY24" fmla="*/ 534238 h 19794263"/>
                <a:gd name="connsiteX25" fmla="*/ 18817368 w 18817369"/>
                <a:gd name="connsiteY25" fmla="*/ 1355295 h 19794263"/>
                <a:gd name="connsiteX26" fmla="*/ 18084907 w 18817369"/>
                <a:gd name="connsiteY26" fmla="*/ 1928355 h 19794263"/>
                <a:gd name="connsiteX27" fmla="*/ 17510985 w 18817369"/>
                <a:gd name="connsiteY27" fmla="*/ 1614872 h 19794263"/>
                <a:gd name="connsiteX28" fmla="*/ 15358176 w 18817369"/>
                <a:gd name="connsiteY28" fmla="*/ 3961663 h 19794263"/>
                <a:gd name="connsiteX29" fmla="*/ 13727622 w 18817369"/>
                <a:gd name="connsiteY29" fmla="*/ 5769277 h 19794263"/>
                <a:gd name="connsiteX30" fmla="*/ 11163640 w 18817369"/>
                <a:gd name="connsiteY30" fmla="*/ 9130781 h 19794263"/>
                <a:gd name="connsiteX31" fmla="*/ 6833549 w 18817369"/>
                <a:gd name="connsiteY31" fmla="*/ 14264685 h 19794263"/>
                <a:gd name="connsiteX32" fmla="*/ 6816105 w 18817369"/>
                <a:gd name="connsiteY32" fmla="*/ 15039242 h 19794263"/>
                <a:gd name="connsiteX33" fmla="*/ 7877681 w 18817369"/>
                <a:gd name="connsiteY33" fmla="*/ 14943800 h 19794263"/>
                <a:gd name="connsiteX34" fmla="*/ 9082226 w 18817369"/>
                <a:gd name="connsiteY34" fmla="*/ 14046986 h 19794263"/>
                <a:gd name="connsiteX35" fmla="*/ 9767376 w 18817369"/>
                <a:gd name="connsiteY35" fmla="*/ 13024146 h 19794263"/>
                <a:gd name="connsiteX36" fmla="*/ 9096880 w 18817369"/>
                <a:gd name="connsiteY36" fmla="*/ 15081546 h 19794263"/>
                <a:gd name="connsiteX37" fmla="*/ 7906989 w 18817369"/>
                <a:gd name="connsiteY37" fmla="*/ 15852340 h 19794263"/>
                <a:gd name="connsiteX38" fmla="*/ 6977934 w 18817369"/>
                <a:gd name="connsiteY38" fmla="*/ 16262646 h 19794263"/>
                <a:gd name="connsiteX39" fmla="*/ 7109819 w 18817369"/>
                <a:gd name="connsiteY39" fmla="*/ 17024648 h 19794263"/>
                <a:gd name="connsiteX40" fmla="*/ 7748726 w 18817369"/>
                <a:gd name="connsiteY40" fmla="*/ 17666484 h 19794263"/>
                <a:gd name="connsiteX41" fmla="*/ 9371722 w 18817369"/>
                <a:gd name="connsiteY41" fmla="*/ 18545715 h 19794263"/>
                <a:gd name="connsiteX42" fmla="*/ 7672527 w 18817369"/>
                <a:gd name="connsiteY42" fmla="*/ 18361078 h 19794263"/>
                <a:gd name="connsiteX43" fmla="*/ 6336096 w 18817369"/>
                <a:gd name="connsiteY43" fmla="*/ 17118432 h 19794263"/>
                <a:gd name="connsiteX44" fmla="*/ 5562373 w 18817369"/>
                <a:gd name="connsiteY44" fmla="*/ 16579171 h 19794263"/>
                <a:gd name="connsiteX45" fmla="*/ 4876572 w 18817369"/>
                <a:gd name="connsiteY45" fmla="*/ 16649507 h 19794263"/>
                <a:gd name="connsiteX46" fmla="*/ 4741758 w 18817369"/>
                <a:gd name="connsiteY46" fmla="*/ 16977755 h 19794263"/>
                <a:gd name="connsiteX47" fmla="*/ 4929327 w 18817369"/>
                <a:gd name="connsiteY47" fmla="*/ 17540462 h 19794263"/>
                <a:gd name="connsiteX48" fmla="*/ 5070004 w 18817369"/>
                <a:gd name="connsiteY48" fmla="*/ 18900340 h 19794263"/>
                <a:gd name="connsiteX49" fmla="*/ 5108102 w 18817369"/>
                <a:gd name="connsiteY49" fmla="*/ 19779570 h 19794263"/>
                <a:gd name="connsiteX50" fmla="*/ 4436957 w 18817369"/>
                <a:gd name="connsiteY50" fmla="*/ 18900340 h 19794263"/>
                <a:gd name="connsiteX51" fmla="*/ 4038373 w 18817369"/>
                <a:gd name="connsiteY51" fmla="*/ 16977755 h 19794263"/>
                <a:gd name="connsiteX52" fmla="*/ 3968035 w 18817369"/>
                <a:gd name="connsiteY52" fmla="*/ 16461940 h 19794263"/>
                <a:gd name="connsiteX53" fmla="*/ 3390673 w 18817369"/>
                <a:gd name="connsiteY53" fmla="*/ 15579777 h 19794263"/>
                <a:gd name="connsiteX54" fmla="*/ 2373696 w 18817369"/>
                <a:gd name="connsiteY54" fmla="*/ 15547540 h 19794263"/>
                <a:gd name="connsiteX55" fmla="*/ 1371373 w 18817369"/>
                <a:gd name="connsiteY55" fmla="*/ 16198170 h 19794263"/>
                <a:gd name="connsiteX56" fmla="*/ 498003 w 18817369"/>
                <a:gd name="connsiteY56" fmla="*/ 17470125 h 19794263"/>
                <a:gd name="connsiteX57" fmla="*/ 16707 w 18817369"/>
                <a:gd name="connsiteY57" fmla="*/ 17218076 h 19794263"/>
                <a:gd name="connsiteX0" fmla="*/ 16707 w 18817369"/>
                <a:gd name="connsiteY0" fmla="*/ 17218076 h 19794263"/>
                <a:gd name="connsiteX1" fmla="*/ 1081226 w 18817369"/>
                <a:gd name="connsiteY1" fmla="*/ 15418585 h 19794263"/>
                <a:gd name="connsiteX2" fmla="*/ 3056564 w 18817369"/>
                <a:gd name="connsiteY2" fmla="*/ 14436777 h 19794263"/>
                <a:gd name="connsiteX3" fmla="*/ 1599973 w 18817369"/>
                <a:gd name="connsiteY3" fmla="*/ 12734001 h 19794263"/>
                <a:gd name="connsiteX4" fmla="*/ 910606 w 18817369"/>
                <a:gd name="connsiteY4" fmla="*/ 11717914 h 19794263"/>
                <a:gd name="connsiteX5" fmla="*/ 3024326 w 18817369"/>
                <a:gd name="connsiteY5" fmla="*/ 12980185 h 19794263"/>
                <a:gd name="connsiteX6" fmla="*/ 4337311 w 18817369"/>
                <a:gd name="connsiteY6" fmla="*/ 14313684 h 19794263"/>
                <a:gd name="connsiteX7" fmla="*/ 5163787 w 18817369"/>
                <a:gd name="connsiteY7" fmla="*/ 13150171 h 19794263"/>
                <a:gd name="connsiteX8" fmla="*/ 5515481 w 18817369"/>
                <a:gd name="connsiteY8" fmla="*/ 12546432 h 19794263"/>
                <a:gd name="connsiteX9" fmla="*/ 5881826 w 18817369"/>
                <a:gd name="connsiteY9" fmla="*/ 11608586 h 19794263"/>
                <a:gd name="connsiteX10" fmla="*/ 6584560 w 18817369"/>
                <a:gd name="connsiteY10" fmla="*/ 11075184 h 19794263"/>
                <a:gd name="connsiteX11" fmla="*/ 6224726 w 18817369"/>
                <a:gd name="connsiteY11" fmla="*/ 11913386 h 19794263"/>
                <a:gd name="connsiteX12" fmla="*/ 6036904 w 18817369"/>
                <a:gd name="connsiteY12" fmla="*/ 12393013 h 19794263"/>
                <a:gd name="connsiteX13" fmla="*/ 5937512 w 18817369"/>
                <a:gd name="connsiteY13" fmla="*/ 12851232 h 19794263"/>
                <a:gd name="connsiteX14" fmla="*/ 5445142 w 18817369"/>
                <a:gd name="connsiteY14" fmla="*/ 13695294 h 19794263"/>
                <a:gd name="connsiteX15" fmla="*/ 5324981 w 18817369"/>
                <a:gd name="connsiteY15" fmla="*/ 14483669 h 19794263"/>
                <a:gd name="connsiteX16" fmla="*/ 6830402 w 18817369"/>
                <a:gd name="connsiteY16" fmla="*/ 13405020 h 19794263"/>
                <a:gd name="connsiteX17" fmla="*/ 9595901 w 18817369"/>
                <a:gd name="connsiteY17" fmla="*/ 10279980 h 19794263"/>
                <a:gd name="connsiteX18" fmla="*/ 11911944 w 18817369"/>
                <a:gd name="connsiteY18" fmla="*/ 7322720 h 19794263"/>
                <a:gd name="connsiteX19" fmla="*/ 14023881 w 18817369"/>
                <a:gd name="connsiteY19" fmla="*/ 4683198 h 19794263"/>
                <a:gd name="connsiteX20" fmla="*/ 16165960 w 18817369"/>
                <a:gd name="connsiteY20" fmla="*/ 2246888 h 19794263"/>
                <a:gd name="connsiteX21" fmla="*/ 16976217 w 18817369"/>
                <a:gd name="connsiteY21" fmla="*/ 1208579 h 19794263"/>
                <a:gd name="connsiteX22" fmla="*/ 17063794 w 18817369"/>
                <a:gd name="connsiteY22" fmla="*/ 338862 h 19794263"/>
                <a:gd name="connsiteX23" fmla="*/ 17602070 w 18817369"/>
                <a:gd name="connsiteY23" fmla="*/ 19407 h 19794263"/>
                <a:gd name="connsiteX24" fmla="*/ 18209673 w 18817369"/>
                <a:gd name="connsiteY24" fmla="*/ 534238 h 19794263"/>
                <a:gd name="connsiteX25" fmla="*/ 18817368 w 18817369"/>
                <a:gd name="connsiteY25" fmla="*/ 1355295 h 19794263"/>
                <a:gd name="connsiteX26" fmla="*/ 18084907 w 18817369"/>
                <a:gd name="connsiteY26" fmla="*/ 1928355 h 19794263"/>
                <a:gd name="connsiteX27" fmla="*/ 17510985 w 18817369"/>
                <a:gd name="connsiteY27" fmla="*/ 1614872 h 19794263"/>
                <a:gd name="connsiteX28" fmla="*/ 15358176 w 18817369"/>
                <a:gd name="connsiteY28" fmla="*/ 3961663 h 19794263"/>
                <a:gd name="connsiteX29" fmla="*/ 13727622 w 18817369"/>
                <a:gd name="connsiteY29" fmla="*/ 5769277 h 19794263"/>
                <a:gd name="connsiteX30" fmla="*/ 11163640 w 18817369"/>
                <a:gd name="connsiteY30" fmla="*/ 9130781 h 19794263"/>
                <a:gd name="connsiteX31" fmla="*/ 6833549 w 18817369"/>
                <a:gd name="connsiteY31" fmla="*/ 14264685 h 19794263"/>
                <a:gd name="connsiteX32" fmla="*/ 6816105 w 18817369"/>
                <a:gd name="connsiteY32" fmla="*/ 15039242 h 19794263"/>
                <a:gd name="connsiteX33" fmla="*/ 7877681 w 18817369"/>
                <a:gd name="connsiteY33" fmla="*/ 14943800 h 19794263"/>
                <a:gd name="connsiteX34" fmla="*/ 9082226 w 18817369"/>
                <a:gd name="connsiteY34" fmla="*/ 14046986 h 19794263"/>
                <a:gd name="connsiteX35" fmla="*/ 9767376 w 18817369"/>
                <a:gd name="connsiteY35" fmla="*/ 13024146 h 19794263"/>
                <a:gd name="connsiteX36" fmla="*/ 9096880 w 18817369"/>
                <a:gd name="connsiteY36" fmla="*/ 15081546 h 19794263"/>
                <a:gd name="connsiteX37" fmla="*/ 7906989 w 18817369"/>
                <a:gd name="connsiteY37" fmla="*/ 15852340 h 19794263"/>
                <a:gd name="connsiteX38" fmla="*/ 6977934 w 18817369"/>
                <a:gd name="connsiteY38" fmla="*/ 16262646 h 19794263"/>
                <a:gd name="connsiteX39" fmla="*/ 7109819 w 18817369"/>
                <a:gd name="connsiteY39" fmla="*/ 17024648 h 19794263"/>
                <a:gd name="connsiteX40" fmla="*/ 7748726 w 18817369"/>
                <a:gd name="connsiteY40" fmla="*/ 17666484 h 19794263"/>
                <a:gd name="connsiteX41" fmla="*/ 9371722 w 18817369"/>
                <a:gd name="connsiteY41" fmla="*/ 18545715 h 19794263"/>
                <a:gd name="connsiteX42" fmla="*/ 7672527 w 18817369"/>
                <a:gd name="connsiteY42" fmla="*/ 18361078 h 19794263"/>
                <a:gd name="connsiteX43" fmla="*/ 6336096 w 18817369"/>
                <a:gd name="connsiteY43" fmla="*/ 17118432 h 19794263"/>
                <a:gd name="connsiteX44" fmla="*/ 5562373 w 18817369"/>
                <a:gd name="connsiteY44" fmla="*/ 16579171 h 19794263"/>
                <a:gd name="connsiteX45" fmla="*/ 4876572 w 18817369"/>
                <a:gd name="connsiteY45" fmla="*/ 16649507 h 19794263"/>
                <a:gd name="connsiteX46" fmla="*/ 4741758 w 18817369"/>
                <a:gd name="connsiteY46" fmla="*/ 16977755 h 19794263"/>
                <a:gd name="connsiteX47" fmla="*/ 4929327 w 18817369"/>
                <a:gd name="connsiteY47" fmla="*/ 17540462 h 19794263"/>
                <a:gd name="connsiteX48" fmla="*/ 5070004 w 18817369"/>
                <a:gd name="connsiteY48" fmla="*/ 18900340 h 19794263"/>
                <a:gd name="connsiteX49" fmla="*/ 5108102 w 18817369"/>
                <a:gd name="connsiteY49" fmla="*/ 19779570 h 19794263"/>
                <a:gd name="connsiteX50" fmla="*/ 4436957 w 18817369"/>
                <a:gd name="connsiteY50" fmla="*/ 18900340 h 19794263"/>
                <a:gd name="connsiteX51" fmla="*/ 4038373 w 18817369"/>
                <a:gd name="connsiteY51" fmla="*/ 16977755 h 19794263"/>
                <a:gd name="connsiteX52" fmla="*/ 3968035 w 18817369"/>
                <a:gd name="connsiteY52" fmla="*/ 16461940 h 19794263"/>
                <a:gd name="connsiteX53" fmla="*/ 3390673 w 18817369"/>
                <a:gd name="connsiteY53" fmla="*/ 15579777 h 19794263"/>
                <a:gd name="connsiteX54" fmla="*/ 2373696 w 18817369"/>
                <a:gd name="connsiteY54" fmla="*/ 15547540 h 19794263"/>
                <a:gd name="connsiteX55" fmla="*/ 1371373 w 18817369"/>
                <a:gd name="connsiteY55" fmla="*/ 16198170 h 19794263"/>
                <a:gd name="connsiteX56" fmla="*/ 498003 w 18817369"/>
                <a:gd name="connsiteY56" fmla="*/ 17470125 h 19794263"/>
                <a:gd name="connsiteX57" fmla="*/ 16707 w 18817369"/>
                <a:gd name="connsiteY57" fmla="*/ 17218076 h 19794263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084907 w 18817369"/>
                <a:gd name="connsiteY26" fmla="*/ 1928248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084907 w 18817369"/>
                <a:gd name="connsiteY26" fmla="*/ 1928248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084907 w 18817369"/>
                <a:gd name="connsiteY26" fmla="*/ 1928248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3178 w 18817369"/>
                <a:gd name="connsiteY26" fmla="*/ 1906497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3178 w 18817369"/>
                <a:gd name="connsiteY26" fmla="*/ 1906497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3178 w 18817369"/>
                <a:gd name="connsiteY26" fmla="*/ 1906497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0873 w 18817369"/>
                <a:gd name="connsiteY26" fmla="*/ 1826552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773532"/>
                <a:gd name="connsiteY0" fmla="*/ 17217969 h 19794156"/>
                <a:gd name="connsiteX1" fmla="*/ 1081226 w 18773532"/>
                <a:gd name="connsiteY1" fmla="*/ 15418478 h 19794156"/>
                <a:gd name="connsiteX2" fmla="*/ 3056564 w 18773532"/>
                <a:gd name="connsiteY2" fmla="*/ 14436670 h 19794156"/>
                <a:gd name="connsiteX3" fmla="*/ 1599973 w 18773532"/>
                <a:gd name="connsiteY3" fmla="*/ 12733894 h 19794156"/>
                <a:gd name="connsiteX4" fmla="*/ 910606 w 18773532"/>
                <a:gd name="connsiteY4" fmla="*/ 11717807 h 19794156"/>
                <a:gd name="connsiteX5" fmla="*/ 3024326 w 18773532"/>
                <a:gd name="connsiteY5" fmla="*/ 12980078 h 19794156"/>
                <a:gd name="connsiteX6" fmla="*/ 4337311 w 18773532"/>
                <a:gd name="connsiteY6" fmla="*/ 14313577 h 19794156"/>
                <a:gd name="connsiteX7" fmla="*/ 5163787 w 18773532"/>
                <a:gd name="connsiteY7" fmla="*/ 13150064 h 19794156"/>
                <a:gd name="connsiteX8" fmla="*/ 5515481 w 18773532"/>
                <a:gd name="connsiteY8" fmla="*/ 12546325 h 19794156"/>
                <a:gd name="connsiteX9" fmla="*/ 5881826 w 18773532"/>
                <a:gd name="connsiteY9" fmla="*/ 11608479 h 19794156"/>
                <a:gd name="connsiteX10" fmla="*/ 6584560 w 18773532"/>
                <a:gd name="connsiteY10" fmla="*/ 11075077 h 19794156"/>
                <a:gd name="connsiteX11" fmla="*/ 6224726 w 18773532"/>
                <a:gd name="connsiteY11" fmla="*/ 11913279 h 19794156"/>
                <a:gd name="connsiteX12" fmla="*/ 6036904 w 18773532"/>
                <a:gd name="connsiteY12" fmla="*/ 12392906 h 19794156"/>
                <a:gd name="connsiteX13" fmla="*/ 5937512 w 18773532"/>
                <a:gd name="connsiteY13" fmla="*/ 12851125 h 19794156"/>
                <a:gd name="connsiteX14" fmla="*/ 5445142 w 18773532"/>
                <a:gd name="connsiteY14" fmla="*/ 13695187 h 19794156"/>
                <a:gd name="connsiteX15" fmla="*/ 5324981 w 18773532"/>
                <a:gd name="connsiteY15" fmla="*/ 14483562 h 19794156"/>
                <a:gd name="connsiteX16" fmla="*/ 6830402 w 18773532"/>
                <a:gd name="connsiteY16" fmla="*/ 13404913 h 19794156"/>
                <a:gd name="connsiteX17" fmla="*/ 9595901 w 18773532"/>
                <a:gd name="connsiteY17" fmla="*/ 10279873 h 19794156"/>
                <a:gd name="connsiteX18" fmla="*/ 11911944 w 18773532"/>
                <a:gd name="connsiteY18" fmla="*/ 7322613 h 19794156"/>
                <a:gd name="connsiteX19" fmla="*/ 14023881 w 18773532"/>
                <a:gd name="connsiteY19" fmla="*/ 4683091 h 19794156"/>
                <a:gd name="connsiteX20" fmla="*/ 16165960 w 18773532"/>
                <a:gd name="connsiteY20" fmla="*/ 2246781 h 19794156"/>
                <a:gd name="connsiteX21" fmla="*/ 16976217 w 18773532"/>
                <a:gd name="connsiteY21" fmla="*/ 1208472 h 19794156"/>
                <a:gd name="connsiteX22" fmla="*/ 17063794 w 18773532"/>
                <a:gd name="connsiteY22" fmla="*/ 338755 h 19794156"/>
                <a:gd name="connsiteX23" fmla="*/ 17602070 w 18773532"/>
                <a:gd name="connsiteY23" fmla="*/ 19300 h 19794156"/>
                <a:gd name="connsiteX24" fmla="*/ 18209673 w 18773532"/>
                <a:gd name="connsiteY24" fmla="*/ 534131 h 19794156"/>
                <a:gd name="connsiteX25" fmla="*/ 18773531 w 18773532"/>
                <a:gd name="connsiteY25" fmla="*/ 1196468 h 19794156"/>
                <a:gd name="connsiteX26" fmla="*/ 18140873 w 18773532"/>
                <a:gd name="connsiteY26" fmla="*/ 1826552 h 19794156"/>
                <a:gd name="connsiteX27" fmla="*/ 17510985 w 18773532"/>
                <a:gd name="connsiteY27" fmla="*/ 1614765 h 19794156"/>
                <a:gd name="connsiteX28" fmla="*/ 15358176 w 18773532"/>
                <a:gd name="connsiteY28" fmla="*/ 3961556 h 19794156"/>
                <a:gd name="connsiteX29" fmla="*/ 13727622 w 18773532"/>
                <a:gd name="connsiteY29" fmla="*/ 5769170 h 19794156"/>
                <a:gd name="connsiteX30" fmla="*/ 11163640 w 18773532"/>
                <a:gd name="connsiteY30" fmla="*/ 9130674 h 19794156"/>
                <a:gd name="connsiteX31" fmla="*/ 6833549 w 18773532"/>
                <a:gd name="connsiteY31" fmla="*/ 14264578 h 19794156"/>
                <a:gd name="connsiteX32" fmla="*/ 6816105 w 18773532"/>
                <a:gd name="connsiteY32" fmla="*/ 15039135 h 19794156"/>
                <a:gd name="connsiteX33" fmla="*/ 7877681 w 18773532"/>
                <a:gd name="connsiteY33" fmla="*/ 14943693 h 19794156"/>
                <a:gd name="connsiteX34" fmla="*/ 9082226 w 18773532"/>
                <a:gd name="connsiteY34" fmla="*/ 14046879 h 19794156"/>
                <a:gd name="connsiteX35" fmla="*/ 9767376 w 18773532"/>
                <a:gd name="connsiteY35" fmla="*/ 13024039 h 19794156"/>
                <a:gd name="connsiteX36" fmla="*/ 9096880 w 18773532"/>
                <a:gd name="connsiteY36" fmla="*/ 15081439 h 19794156"/>
                <a:gd name="connsiteX37" fmla="*/ 7906989 w 18773532"/>
                <a:gd name="connsiteY37" fmla="*/ 15852233 h 19794156"/>
                <a:gd name="connsiteX38" fmla="*/ 6977934 w 18773532"/>
                <a:gd name="connsiteY38" fmla="*/ 16262539 h 19794156"/>
                <a:gd name="connsiteX39" fmla="*/ 7109819 w 18773532"/>
                <a:gd name="connsiteY39" fmla="*/ 17024541 h 19794156"/>
                <a:gd name="connsiteX40" fmla="*/ 7748726 w 18773532"/>
                <a:gd name="connsiteY40" fmla="*/ 17666377 h 19794156"/>
                <a:gd name="connsiteX41" fmla="*/ 9371722 w 18773532"/>
                <a:gd name="connsiteY41" fmla="*/ 18545608 h 19794156"/>
                <a:gd name="connsiteX42" fmla="*/ 7672527 w 18773532"/>
                <a:gd name="connsiteY42" fmla="*/ 18360971 h 19794156"/>
                <a:gd name="connsiteX43" fmla="*/ 6336096 w 18773532"/>
                <a:gd name="connsiteY43" fmla="*/ 17118325 h 19794156"/>
                <a:gd name="connsiteX44" fmla="*/ 5562373 w 18773532"/>
                <a:gd name="connsiteY44" fmla="*/ 16579064 h 19794156"/>
                <a:gd name="connsiteX45" fmla="*/ 4876572 w 18773532"/>
                <a:gd name="connsiteY45" fmla="*/ 16649400 h 19794156"/>
                <a:gd name="connsiteX46" fmla="*/ 4741758 w 18773532"/>
                <a:gd name="connsiteY46" fmla="*/ 16977648 h 19794156"/>
                <a:gd name="connsiteX47" fmla="*/ 4929327 w 18773532"/>
                <a:gd name="connsiteY47" fmla="*/ 17540355 h 19794156"/>
                <a:gd name="connsiteX48" fmla="*/ 5070004 w 18773532"/>
                <a:gd name="connsiteY48" fmla="*/ 18900233 h 19794156"/>
                <a:gd name="connsiteX49" fmla="*/ 5108102 w 18773532"/>
                <a:gd name="connsiteY49" fmla="*/ 19779463 h 19794156"/>
                <a:gd name="connsiteX50" fmla="*/ 4436957 w 18773532"/>
                <a:gd name="connsiteY50" fmla="*/ 18900233 h 19794156"/>
                <a:gd name="connsiteX51" fmla="*/ 4038373 w 18773532"/>
                <a:gd name="connsiteY51" fmla="*/ 16977648 h 19794156"/>
                <a:gd name="connsiteX52" fmla="*/ 3968035 w 18773532"/>
                <a:gd name="connsiteY52" fmla="*/ 16461833 h 19794156"/>
                <a:gd name="connsiteX53" fmla="*/ 3390673 w 18773532"/>
                <a:gd name="connsiteY53" fmla="*/ 15579670 h 19794156"/>
                <a:gd name="connsiteX54" fmla="*/ 2373696 w 18773532"/>
                <a:gd name="connsiteY54" fmla="*/ 15547433 h 19794156"/>
                <a:gd name="connsiteX55" fmla="*/ 1371373 w 18773532"/>
                <a:gd name="connsiteY55" fmla="*/ 16198063 h 19794156"/>
                <a:gd name="connsiteX56" fmla="*/ 498003 w 18773532"/>
                <a:gd name="connsiteY56" fmla="*/ 17470018 h 19794156"/>
                <a:gd name="connsiteX57" fmla="*/ 16707 w 18773532"/>
                <a:gd name="connsiteY57" fmla="*/ 17217969 h 19794156"/>
                <a:gd name="connsiteX0" fmla="*/ 16707 w 18757951"/>
                <a:gd name="connsiteY0" fmla="*/ 17217969 h 19794156"/>
                <a:gd name="connsiteX1" fmla="*/ 1081226 w 18757951"/>
                <a:gd name="connsiteY1" fmla="*/ 15418478 h 19794156"/>
                <a:gd name="connsiteX2" fmla="*/ 3056564 w 18757951"/>
                <a:gd name="connsiteY2" fmla="*/ 14436670 h 19794156"/>
                <a:gd name="connsiteX3" fmla="*/ 1599973 w 18757951"/>
                <a:gd name="connsiteY3" fmla="*/ 12733894 h 19794156"/>
                <a:gd name="connsiteX4" fmla="*/ 910606 w 18757951"/>
                <a:gd name="connsiteY4" fmla="*/ 11717807 h 19794156"/>
                <a:gd name="connsiteX5" fmla="*/ 3024326 w 18757951"/>
                <a:gd name="connsiteY5" fmla="*/ 12980078 h 19794156"/>
                <a:gd name="connsiteX6" fmla="*/ 4337311 w 18757951"/>
                <a:gd name="connsiteY6" fmla="*/ 14313577 h 19794156"/>
                <a:gd name="connsiteX7" fmla="*/ 5163787 w 18757951"/>
                <a:gd name="connsiteY7" fmla="*/ 13150064 h 19794156"/>
                <a:gd name="connsiteX8" fmla="*/ 5515481 w 18757951"/>
                <a:gd name="connsiteY8" fmla="*/ 12546325 h 19794156"/>
                <a:gd name="connsiteX9" fmla="*/ 5881826 w 18757951"/>
                <a:gd name="connsiteY9" fmla="*/ 11608479 h 19794156"/>
                <a:gd name="connsiteX10" fmla="*/ 6584560 w 18757951"/>
                <a:gd name="connsiteY10" fmla="*/ 11075077 h 19794156"/>
                <a:gd name="connsiteX11" fmla="*/ 6224726 w 18757951"/>
                <a:gd name="connsiteY11" fmla="*/ 11913279 h 19794156"/>
                <a:gd name="connsiteX12" fmla="*/ 6036904 w 18757951"/>
                <a:gd name="connsiteY12" fmla="*/ 12392906 h 19794156"/>
                <a:gd name="connsiteX13" fmla="*/ 5937512 w 18757951"/>
                <a:gd name="connsiteY13" fmla="*/ 12851125 h 19794156"/>
                <a:gd name="connsiteX14" fmla="*/ 5445142 w 18757951"/>
                <a:gd name="connsiteY14" fmla="*/ 13695187 h 19794156"/>
                <a:gd name="connsiteX15" fmla="*/ 5324981 w 18757951"/>
                <a:gd name="connsiteY15" fmla="*/ 14483562 h 19794156"/>
                <a:gd name="connsiteX16" fmla="*/ 6830402 w 18757951"/>
                <a:gd name="connsiteY16" fmla="*/ 13404913 h 19794156"/>
                <a:gd name="connsiteX17" fmla="*/ 9595901 w 18757951"/>
                <a:gd name="connsiteY17" fmla="*/ 10279873 h 19794156"/>
                <a:gd name="connsiteX18" fmla="*/ 11911944 w 18757951"/>
                <a:gd name="connsiteY18" fmla="*/ 7322613 h 19794156"/>
                <a:gd name="connsiteX19" fmla="*/ 14023881 w 18757951"/>
                <a:gd name="connsiteY19" fmla="*/ 4683091 h 19794156"/>
                <a:gd name="connsiteX20" fmla="*/ 16165960 w 18757951"/>
                <a:gd name="connsiteY20" fmla="*/ 2246781 h 19794156"/>
                <a:gd name="connsiteX21" fmla="*/ 16976217 w 18757951"/>
                <a:gd name="connsiteY21" fmla="*/ 1208472 h 19794156"/>
                <a:gd name="connsiteX22" fmla="*/ 17063794 w 18757951"/>
                <a:gd name="connsiteY22" fmla="*/ 338755 h 19794156"/>
                <a:gd name="connsiteX23" fmla="*/ 17602070 w 18757951"/>
                <a:gd name="connsiteY23" fmla="*/ 19300 h 19794156"/>
                <a:gd name="connsiteX24" fmla="*/ 18209673 w 18757951"/>
                <a:gd name="connsiteY24" fmla="*/ 534131 h 19794156"/>
                <a:gd name="connsiteX25" fmla="*/ 18757951 w 18757951"/>
                <a:gd name="connsiteY25" fmla="*/ 1336965 h 19794156"/>
                <a:gd name="connsiteX26" fmla="*/ 18140873 w 18757951"/>
                <a:gd name="connsiteY26" fmla="*/ 1826552 h 19794156"/>
                <a:gd name="connsiteX27" fmla="*/ 17510985 w 18757951"/>
                <a:gd name="connsiteY27" fmla="*/ 1614765 h 19794156"/>
                <a:gd name="connsiteX28" fmla="*/ 15358176 w 18757951"/>
                <a:gd name="connsiteY28" fmla="*/ 3961556 h 19794156"/>
                <a:gd name="connsiteX29" fmla="*/ 13727622 w 18757951"/>
                <a:gd name="connsiteY29" fmla="*/ 5769170 h 19794156"/>
                <a:gd name="connsiteX30" fmla="*/ 11163640 w 18757951"/>
                <a:gd name="connsiteY30" fmla="*/ 9130674 h 19794156"/>
                <a:gd name="connsiteX31" fmla="*/ 6833549 w 18757951"/>
                <a:gd name="connsiteY31" fmla="*/ 14264578 h 19794156"/>
                <a:gd name="connsiteX32" fmla="*/ 6816105 w 18757951"/>
                <a:gd name="connsiteY32" fmla="*/ 15039135 h 19794156"/>
                <a:gd name="connsiteX33" fmla="*/ 7877681 w 18757951"/>
                <a:gd name="connsiteY33" fmla="*/ 14943693 h 19794156"/>
                <a:gd name="connsiteX34" fmla="*/ 9082226 w 18757951"/>
                <a:gd name="connsiteY34" fmla="*/ 14046879 h 19794156"/>
                <a:gd name="connsiteX35" fmla="*/ 9767376 w 18757951"/>
                <a:gd name="connsiteY35" fmla="*/ 13024039 h 19794156"/>
                <a:gd name="connsiteX36" fmla="*/ 9096880 w 18757951"/>
                <a:gd name="connsiteY36" fmla="*/ 15081439 h 19794156"/>
                <a:gd name="connsiteX37" fmla="*/ 7906989 w 18757951"/>
                <a:gd name="connsiteY37" fmla="*/ 15852233 h 19794156"/>
                <a:gd name="connsiteX38" fmla="*/ 6977934 w 18757951"/>
                <a:gd name="connsiteY38" fmla="*/ 16262539 h 19794156"/>
                <a:gd name="connsiteX39" fmla="*/ 7109819 w 18757951"/>
                <a:gd name="connsiteY39" fmla="*/ 17024541 h 19794156"/>
                <a:gd name="connsiteX40" fmla="*/ 7748726 w 18757951"/>
                <a:gd name="connsiteY40" fmla="*/ 17666377 h 19794156"/>
                <a:gd name="connsiteX41" fmla="*/ 9371722 w 18757951"/>
                <a:gd name="connsiteY41" fmla="*/ 18545608 h 19794156"/>
                <a:gd name="connsiteX42" fmla="*/ 7672527 w 18757951"/>
                <a:gd name="connsiteY42" fmla="*/ 18360971 h 19794156"/>
                <a:gd name="connsiteX43" fmla="*/ 6336096 w 18757951"/>
                <a:gd name="connsiteY43" fmla="*/ 17118325 h 19794156"/>
                <a:gd name="connsiteX44" fmla="*/ 5562373 w 18757951"/>
                <a:gd name="connsiteY44" fmla="*/ 16579064 h 19794156"/>
                <a:gd name="connsiteX45" fmla="*/ 4876572 w 18757951"/>
                <a:gd name="connsiteY45" fmla="*/ 16649400 h 19794156"/>
                <a:gd name="connsiteX46" fmla="*/ 4741758 w 18757951"/>
                <a:gd name="connsiteY46" fmla="*/ 16977648 h 19794156"/>
                <a:gd name="connsiteX47" fmla="*/ 4929327 w 18757951"/>
                <a:gd name="connsiteY47" fmla="*/ 17540355 h 19794156"/>
                <a:gd name="connsiteX48" fmla="*/ 5070004 w 18757951"/>
                <a:gd name="connsiteY48" fmla="*/ 18900233 h 19794156"/>
                <a:gd name="connsiteX49" fmla="*/ 5108102 w 18757951"/>
                <a:gd name="connsiteY49" fmla="*/ 19779463 h 19794156"/>
                <a:gd name="connsiteX50" fmla="*/ 4436957 w 18757951"/>
                <a:gd name="connsiteY50" fmla="*/ 18900233 h 19794156"/>
                <a:gd name="connsiteX51" fmla="*/ 4038373 w 18757951"/>
                <a:gd name="connsiteY51" fmla="*/ 16977648 h 19794156"/>
                <a:gd name="connsiteX52" fmla="*/ 3968035 w 18757951"/>
                <a:gd name="connsiteY52" fmla="*/ 16461833 h 19794156"/>
                <a:gd name="connsiteX53" fmla="*/ 3390673 w 18757951"/>
                <a:gd name="connsiteY53" fmla="*/ 15579670 h 19794156"/>
                <a:gd name="connsiteX54" fmla="*/ 2373696 w 18757951"/>
                <a:gd name="connsiteY54" fmla="*/ 15547433 h 19794156"/>
                <a:gd name="connsiteX55" fmla="*/ 1371373 w 18757951"/>
                <a:gd name="connsiteY55" fmla="*/ 16198063 h 19794156"/>
                <a:gd name="connsiteX56" fmla="*/ 498003 w 18757951"/>
                <a:gd name="connsiteY56" fmla="*/ 17470018 h 19794156"/>
                <a:gd name="connsiteX57" fmla="*/ 16707 w 18757951"/>
                <a:gd name="connsiteY57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3024326 w 18769485"/>
                <a:gd name="connsiteY5" fmla="*/ 12980078 h 19794156"/>
                <a:gd name="connsiteX6" fmla="*/ 4337311 w 18769485"/>
                <a:gd name="connsiteY6" fmla="*/ 14313577 h 19794156"/>
                <a:gd name="connsiteX7" fmla="*/ 5163787 w 18769485"/>
                <a:gd name="connsiteY7" fmla="*/ 13150064 h 19794156"/>
                <a:gd name="connsiteX8" fmla="*/ 5515481 w 18769485"/>
                <a:gd name="connsiteY8" fmla="*/ 12546325 h 19794156"/>
                <a:gd name="connsiteX9" fmla="*/ 5881826 w 18769485"/>
                <a:gd name="connsiteY9" fmla="*/ 11608479 h 19794156"/>
                <a:gd name="connsiteX10" fmla="*/ 6584560 w 18769485"/>
                <a:gd name="connsiteY10" fmla="*/ 11075077 h 19794156"/>
                <a:gd name="connsiteX11" fmla="*/ 6224726 w 18769485"/>
                <a:gd name="connsiteY11" fmla="*/ 11913279 h 19794156"/>
                <a:gd name="connsiteX12" fmla="*/ 6036904 w 18769485"/>
                <a:gd name="connsiteY12" fmla="*/ 12392906 h 19794156"/>
                <a:gd name="connsiteX13" fmla="*/ 5937512 w 18769485"/>
                <a:gd name="connsiteY13" fmla="*/ 12851125 h 19794156"/>
                <a:gd name="connsiteX14" fmla="*/ 5445142 w 18769485"/>
                <a:gd name="connsiteY14" fmla="*/ 13695187 h 19794156"/>
                <a:gd name="connsiteX15" fmla="*/ 5324981 w 18769485"/>
                <a:gd name="connsiteY15" fmla="*/ 14483562 h 19794156"/>
                <a:gd name="connsiteX16" fmla="*/ 6830402 w 18769485"/>
                <a:gd name="connsiteY16" fmla="*/ 13404913 h 19794156"/>
                <a:gd name="connsiteX17" fmla="*/ 9595901 w 18769485"/>
                <a:gd name="connsiteY17" fmla="*/ 10279873 h 19794156"/>
                <a:gd name="connsiteX18" fmla="*/ 11911944 w 18769485"/>
                <a:gd name="connsiteY18" fmla="*/ 7322613 h 19794156"/>
                <a:gd name="connsiteX19" fmla="*/ 14023881 w 18769485"/>
                <a:gd name="connsiteY19" fmla="*/ 4683091 h 19794156"/>
                <a:gd name="connsiteX20" fmla="*/ 16165960 w 18769485"/>
                <a:gd name="connsiteY20" fmla="*/ 2246781 h 19794156"/>
                <a:gd name="connsiteX21" fmla="*/ 16976217 w 18769485"/>
                <a:gd name="connsiteY21" fmla="*/ 1208472 h 19794156"/>
                <a:gd name="connsiteX22" fmla="*/ 17063794 w 18769485"/>
                <a:gd name="connsiteY22" fmla="*/ 338755 h 19794156"/>
                <a:gd name="connsiteX23" fmla="*/ 17602070 w 18769485"/>
                <a:gd name="connsiteY23" fmla="*/ 19300 h 19794156"/>
                <a:gd name="connsiteX24" fmla="*/ 18209673 w 18769485"/>
                <a:gd name="connsiteY24" fmla="*/ 534131 h 19794156"/>
                <a:gd name="connsiteX25" fmla="*/ 18757951 w 18769485"/>
                <a:gd name="connsiteY25" fmla="*/ 1336965 h 19794156"/>
                <a:gd name="connsiteX26" fmla="*/ 18140873 w 18769485"/>
                <a:gd name="connsiteY26" fmla="*/ 1826552 h 19794156"/>
                <a:gd name="connsiteX27" fmla="*/ 17510985 w 18769485"/>
                <a:gd name="connsiteY27" fmla="*/ 1614765 h 19794156"/>
                <a:gd name="connsiteX28" fmla="*/ 15358176 w 18769485"/>
                <a:gd name="connsiteY28" fmla="*/ 3961556 h 19794156"/>
                <a:gd name="connsiteX29" fmla="*/ 13727622 w 18769485"/>
                <a:gd name="connsiteY29" fmla="*/ 5769170 h 19794156"/>
                <a:gd name="connsiteX30" fmla="*/ 11163640 w 18769485"/>
                <a:gd name="connsiteY30" fmla="*/ 9130674 h 19794156"/>
                <a:gd name="connsiteX31" fmla="*/ 6833549 w 18769485"/>
                <a:gd name="connsiteY31" fmla="*/ 14264578 h 19794156"/>
                <a:gd name="connsiteX32" fmla="*/ 6816105 w 18769485"/>
                <a:gd name="connsiteY32" fmla="*/ 15039135 h 19794156"/>
                <a:gd name="connsiteX33" fmla="*/ 7877681 w 18769485"/>
                <a:gd name="connsiteY33" fmla="*/ 14943693 h 19794156"/>
                <a:gd name="connsiteX34" fmla="*/ 9082226 w 18769485"/>
                <a:gd name="connsiteY34" fmla="*/ 14046879 h 19794156"/>
                <a:gd name="connsiteX35" fmla="*/ 9767376 w 18769485"/>
                <a:gd name="connsiteY35" fmla="*/ 13024039 h 19794156"/>
                <a:gd name="connsiteX36" fmla="*/ 9096880 w 18769485"/>
                <a:gd name="connsiteY36" fmla="*/ 15081439 h 19794156"/>
                <a:gd name="connsiteX37" fmla="*/ 7906989 w 18769485"/>
                <a:gd name="connsiteY37" fmla="*/ 15852233 h 19794156"/>
                <a:gd name="connsiteX38" fmla="*/ 6977934 w 18769485"/>
                <a:gd name="connsiteY38" fmla="*/ 16262539 h 19794156"/>
                <a:gd name="connsiteX39" fmla="*/ 7109819 w 18769485"/>
                <a:gd name="connsiteY39" fmla="*/ 17024541 h 19794156"/>
                <a:gd name="connsiteX40" fmla="*/ 7748726 w 18769485"/>
                <a:gd name="connsiteY40" fmla="*/ 17666377 h 19794156"/>
                <a:gd name="connsiteX41" fmla="*/ 9371722 w 18769485"/>
                <a:gd name="connsiteY41" fmla="*/ 18545608 h 19794156"/>
                <a:gd name="connsiteX42" fmla="*/ 7672527 w 18769485"/>
                <a:gd name="connsiteY42" fmla="*/ 18360971 h 19794156"/>
                <a:gd name="connsiteX43" fmla="*/ 6336096 w 18769485"/>
                <a:gd name="connsiteY43" fmla="*/ 17118325 h 19794156"/>
                <a:gd name="connsiteX44" fmla="*/ 5562373 w 18769485"/>
                <a:gd name="connsiteY44" fmla="*/ 16579064 h 19794156"/>
                <a:gd name="connsiteX45" fmla="*/ 4876572 w 18769485"/>
                <a:gd name="connsiteY45" fmla="*/ 16649400 h 19794156"/>
                <a:gd name="connsiteX46" fmla="*/ 4741758 w 18769485"/>
                <a:gd name="connsiteY46" fmla="*/ 16977648 h 19794156"/>
                <a:gd name="connsiteX47" fmla="*/ 4929327 w 18769485"/>
                <a:gd name="connsiteY47" fmla="*/ 17540355 h 19794156"/>
                <a:gd name="connsiteX48" fmla="*/ 5070004 w 18769485"/>
                <a:gd name="connsiteY48" fmla="*/ 18900233 h 19794156"/>
                <a:gd name="connsiteX49" fmla="*/ 5108102 w 18769485"/>
                <a:gd name="connsiteY49" fmla="*/ 19779463 h 19794156"/>
                <a:gd name="connsiteX50" fmla="*/ 4436957 w 18769485"/>
                <a:gd name="connsiteY50" fmla="*/ 18900233 h 19794156"/>
                <a:gd name="connsiteX51" fmla="*/ 4038373 w 18769485"/>
                <a:gd name="connsiteY51" fmla="*/ 16977648 h 19794156"/>
                <a:gd name="connsiteX52" fmla="*/ 3968035 w 18769485"/>
                <a:gd name="connsiteY52" fmla="*/ 16461833 h 19794156"/>
                <a:gd name="connsiteX53" fmla="*/ 3390673 w 18769485"/>
                <a:gd name="connsiteY53" fmla="*/ 15579670 h 19794156"/>
                <a:gd name="connsiteX54" fmla="*/ 2373696 w 18769485"/>
                <a:gd name="connsiteY54" fmla="*/ 15547433 h 19794156"/>
                <a:gd name="connsiteX55" fmla="*/ 1371373 w 18769485"/>
                <a:gd name="connsiteY55" fmla="*/ 16198063 h 19794156"/>
                <a:gd name="connsiteX56" fmla="*/ 498003 w 18769485"/>
                <a:gd name="connsiteY56" fmla="*/ 17470018 h 19794156"/>
                <a:gd name="connsiteX57" fmla="*/ 16707 w 18769485"/>
                <a:gd name="connsiteY57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3024326 w 18769485"/>
                <a:gd name="connsiteY5" fmla="*/ 12980078 h 19794156"/>
                <a:gd name="connsiteX6" fmla="*/ 4337311 w 18769485"/>
                <a:gd name="connsiteY6" fmla="*/ 14313577 h 19794156"/>
                <a:gd name="connsiteX7" fmla="*/ 5163787 w 18769485"/>
                <a:gd name="connsiteY7" fmla="*/ 13150064 h 19794156"/>
                <a:gd name="connsiteX8" fmla="*/ 5515481 w 18769485"/>
                <a:gd name="connsiteY8" fmla="*/ 12546325 h 19794156"/>
                <a:gd name="connsiteX9" fmla="*/ 5881826 w 18769485"/>
                <a:gd name="connsiteY9" fmla="*/ 11608479 h 19794156"/>
                <a:gd name="connsiteX10" fmla="*/ 6584560 w 18769485"/>
                <a:gd name="connsiteY10" fmla="*/ 11075077 h 19794156"/>
                <a:gd name="connsiteX11" fmla="*/ 6224726 w 18769485"/>
                <a:gd name="connsiteY11" fmla="*/ 11913279 h 19794156"/>
                <a:gd name="connsiteX12" fmla="*/ 6036904 w 18769485"/>
                <a:gd name="connsiteY12" fmla="*/ 12392906 h 19794156"/>
                <a:gd name="connsiteX13" fmla="*/ 5937512 w 18769485"/>
                <a:gd name="connsiteY13" fmla="*/ 12851125 h 19794156"/>
                <a:gd name="connsiteX14" fmla="*/ 5445142 w 18769485"/>
                <a:gd name="connsiteY14" fmla="*/ 13695187 h 19794156"/>
                <a:gd name="connsiteX15" fmla="*/ 5324981 w 18769485"/>
                <a:gd name="connsiteY15" fmla="*/ 14483562 h 19794156"/>
                <a:gd name="connsiteX16" fmla="*/ 6830402 w 18769485"/>
                <a:gd name="connsiteY16" fmla="*/ 13404913 h 19794156"/>
                <a:gd name="connsiteX17" fmla="*/ 9595901 w 18769485"/>
                <a:gd name="connsiteY17" fmla="*/ 10279873 h 19794156"/>
                <a:gd name="connsiteX18" fmla="*/ 11911944 w 18769485"/>
                <a:gd name="connsiteY18" fmla="*/ 7322613 h 19794156"/>
                <a:gd name="connsiteX19" fmla="*/ 14023881 w 18769485"/>
                <a:gd name="connsiteY19" fmla="*/ 4683091 h 19794156"/>
                <a:gd name="connsiteX20" fmla="*/ 16165960 w 18769485"/>
                <a:gd name="connsiteY20" fmla="*/ 2246781 h 19794156"/>
                <a:gd name="connsiteX21" fmla="*/ 16976217 w 18769485"/>
                <a:gd name="connsiteY21" fmla="*/ 1208472 h 19794156"/>
                <a:gd name="connsiteX22" fmla="*/ 17063794 w 18769485"/>
                <a:gd name="connsiteY22" fmla="*/ 338755 h 19794156"/>
                <a:gd name="connsiteX23" fmla="*/ 17602070 w 18769485"/>
                <a:gd name="connsiteY23" fmla="*/ 19300 h 19794156"/>
                <a:gd name="connsiteX24" fmla="*/ 18209673 w 18769485"/>
                <a:gd name="connsiteY24" fmla="*/ 534131 h 19794156"/>
                <a:gd name="connsiteX25" fmla="*/ 18757951 w 18769485"/>
                <a:gd name="connsiteY25" fmla="*/ 1336965 h 19794156"/>
                <a:gd name="connsiteX26" fmla="*/ 18140873 w 18769485"/>
                <a:gd name="connsiteY26" fmla="*/ 1826552 h 19794156"/>
                <a:gd name="connsiteX27" fmla="*/ 17510985 w 18769485"/>
                <a:gd name="connsiteY27" fmla="*/ 1614765 h 19794156"/>
                <a:gd name="connsiteX28" fmla="*/ 15358176 w 18769485"/>
                <a:gd name="connsiteY28" fmla="*/ 3961556 h 19794156"/>
                <a:gd name="connsiteX29" fmla="*/ 13727622 w 18769485"/>
                <a:gd name="connsiteY29" fmla="*/ 5769170 h 19794156"/>
                <a:gd name="connsiteX30" fmla="*/ 11163640 w 18769485"/>
                <a:gd name="connsiteY30" fmla="*/ 9130674 h 19794156"/>
                <a:gd name="connsiteX31" fmla="*/ 6833549 w 18769485"/>
                <a:gd name="connsiteY31" fmla="*/ 14264578 h 19794156"/>
                <a:gd name="connsiteX32" fmla="*/ 6816105 w 18769485"/>
                <a:gd name="connsiteY32" fmla="*/ 15039135 h 19794156"/>
                <a:gd name="connsiteX33" fmla="*/ 7877681 w 18769485"/>
                <a:gd name="connsiteY33" fmla="*/ 14943693 h 19794156"/>
                <a:gd name="connsiteX34" fmla="*/ 9082226 w 18769485"/>
                <a:gd name="connsiteY34" fmla="*/ 14046879 h 19794156"/>
                <a:gd name="connsiteX35" fmla="*/ 9767376 w 18769485"/>
                <a:gd name="connsiteY35" fmla="*/ 13024039 h 19794156"/>
                <a:gd name="connsiteX36" fmla="*/ 9096880 w 18769485"/>
                <a:gd name="connsiteY36" fmla="*/ 15081439 h 19794156"/>
                <a:gd name="connsiteX37" fmla="*/ 7906989 w 18769485"/>
                <a:gd name="connsiteY37" fmla="*/ 15852233 h 19794156"/>
                <a:gd name="connsiteX38" fmla="*/ 6977934 w 18769485"/>
                <a:gd name="connsiteY38" fmla="*/ 16262539 h 19794156"/>
                <a:gd name="connsiteX39" fmla="*/ 7109819 w 18769485"/>
                <a:gd name="connsiteY39" fmla="*/ 17024541 h 19794156"/>
                <a:gd name="connsiteX40" fmla="*/ 7748726 w 18769485"/>
                <a:gd name="connsiteY40" fmla="*/ 17666377 h 19794156"/>
                <a:gd name="connsiteX41" fmla="*/ 9371722 w 18769485"/>
                <a:gd name="connsiteY41" fmla="*/ 18545608 h 19794156"/>
                <a:gd name="connsiteX42" fmla="*/ 7672527 w 18769485"/>
                <a:gd name="connsiteY42" fmla="*/ 18360971 h 19794156"/>
                <a:gd name="connsiteX43" fmla="*/ 6336096 w 18769485"/>
                <a:gd name="connsiteY43" fmla="*/ 17118325 h 19794156"/>
                <a:gd name="connsiteX44" fmla="*/ 5562373 w 18769485"/>
                <a:gd name="connsiteY44" fmla="*/ 16579064 h 19794156"/>
                <a:gd name="connsiteX45" fmla="*/ 4876572 w 18769485"/>
                <a:gd name="connsiteY45" fmla="*/ 16649400 h 19794156"/>
                <a:gd name="connsiteX46" fmla="*/ 4741758 w 18769485"/>
                <a:gd name="connsiteY46" fmla="*/ 16977648 h 19794156"/>
                <a:gd name="connsiteX47" fmla="*/ 4929327 w 18769485"/>
                <a:gd name="connsiteY47" fmla="*/ 17540355 h 19794156"/>
                <a:gd name="connsiteX48" fmla="*/ 5070004 w 18769485"/>
                <a:gd name="connsiteY48" fmla="*/ 18900233 h 19794156"/>
                <a:gd name="connsiteX49" fmla="*/ 5108102 w 18769485"/>
                <a:gd name="connsiteY49" fmla="*/ 19779463 h 19794156"/>
                <a:gd name="connsiteX50" fmla="*/ 4436957 w 18769485"/>
                <a:gd name="connsiteY50" fmla="*/ 18900233 h 19794156"/>
                <a:gd name="connsiteX51" fmla="*/ 4038373 w 18769485"/>
                <a:gd name="connsiteY51" fmla="*/ 16977648 h 19794156"/>
                <a:gd name="connsiteX52" fmla="*/ 3968035 w 18769485"/>
                <a:gd name="connsiteY52" fmla="*/ 16461833 h 19794156"/>
                <a:gd name="connsiteX53" fmla="*/ 3390673 w 18769485"/>
                <a:gd name="connsiteY53" fmla="*/ 15579670 h 19794156"/>
                <a:gd name="connsiteX54" fmla="*/ 2373696 w 18769485"/>
                <a:gd name="connsiteY54" fmla="*/ 15547433 h 19794156"/>
                <a:gd name="connsiteX55" fmla="*/ 1371373 w 18769485"/>
                <a:gd name="connsiteY55" fmla="*/ 16198063 h 19794156"/>
                <a:gd name="connsiteX56" fmla="*/ 498003 w 18769485"/>
                <a:gd name="connsiteY56" fmla="*/ 17470018 h 19794156"/>
                <a:gd name="connsiteX57" fmla="*/ 16707 w 18769485"/>
                <a:gd name="connsiteY57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3033699 w 18769485"/>
                <a:gd name="connsiteY5" fmla="*/ 10527784 h 19794156"/>
                <a:gd name="connsiteX6" fmla="*/ 3024326 w 18769485"/>
                <a:gd name="connsiteY6" fmla="*/ 12980078 h 19794156"/>
                <a:gd name="connsiteX7" fmla="*/ 4337311 w 18769485"/>
                <a:gd name="connsiteY7" fmla="*/ 14313577 h 19794156"/>
                <a:gd name="connsiteX8" fmla="*/ 5163787 w 18769485"/>
                <a:gd name="connsiteY8" fmla="*/ 13150064 h 19794156"/>
                <a:gd name="connsiteX9" fmla="*/ 5515481 w 18769485"/>
                <a:gd name="connsiteY9" fmla="*/ 12546325 h 19794156"/>
                <a:gd name="connsiteX10" fmla="*/ 5881826 w 18769485"/>
                <a:gd name="connsiteY10" fmla="*/ 11608479 h 19794156"/>
                <a:gd name="connsiteX11" fmla="*/ 6584560 w 18769485"/>
                <a:gd name="connsiteY11" fmla="*/ 11075077 h 19794156"/>
                <a:gd name="connsiteX12" fmla="*/ 6224726 w 18769485"/>
                <a:gd name="connsiteY12" fmla="*/ 11913279 h 19794156"/>
                <a:gd name="connsiteX13" fmla="*/ 6036904 w 18769485"/>
                <a:gd name="connsiteY13" fmla="*/ 12392906 h 19794156"/>
                <a:gd name="connsiteX14" fmla="*/ 5937512 w 18769485"/>
                <a:gd name="connsiteY14" fmla="*/ 12851125 h 19794156"/>
                <a:gd name="connsiteX15" fmla="*/ 5445142 w 18769485"/>
                <a:gd name="connsiteY15" fmla="*/ 13695187 h 19794156"/>
                <a:gd name="connsiteX16" fmla="*/ 5324981 w 18769485"/>
                <a:gd name="connsiteY16" fmla="*/ 14483562 h 19794156"/>
                <a:gd name="connsiteX17" fmla="*/ 6830402 w 18769485"/>
                <a:gd name="connsiteY17" fmla="*/ 13404913 h 19794156"/>
                <a:gd name="connsiteX18" fmla="*/ 9595901 w 18769485"/>
                <a:gd name="connsiteY18" fmla="*/ 10279873 h 19794156"/>
                <a:gd name="connsiteX19" fmla="*/ 11911944 w 18769485"/>
                <a:gd name="connsiteY19" fmla="*/ 7322613 h 19794156"/>
                <a:gd name="connsiteX20" fmla="*/ 14023881 w 18769485"/>
                <a:gd name="connsiteY20" fmla="*/ 4683091 h 19794156"/>
                <a:gd name="connsiteX21" fmla="*/ 16165960 w 18769485"/>
                <a:gd name="connsiteY21" fmla="*/ 2246781 h 19794156"/>
                <a:gd name="connsiteX22" fmla="*/ 16976217 w 18769485"/>
                <a:gd name="connsiteY22" fmla="*/ 1208472 h 19794156"/>
                <a:gd name="connsiteX23" fmla="*/ 17063794 w 18769485"/>
                <a:gd name="connsiteY23" fmla="*/ 338755 h 19794156"/>
                <a:gd name="connsiteX24" fmla="*/ 17602070 w 18769485"/>
                <a:gd name="connsiteY24" fmla="*/ 19300 h 19794156"/>
                <a:gd name="connsiteX25" fmla="*/ 18209673 w 18769485"/>
                <a:gd name="connsiteY25" fmla="*/ 534131 h 19794156"/>
                <a:gd name="connsiteX26" fmla="*/ 18757951 w 18769485"/>
                <a:gd name="connsiteY26" fmla="*/ 1336965 h 19794156"/>
                <a:gd name="connsiteX27" fmla="*/ 18140873 w 18769485"/>
                <a:gd name="connsiteY27" fmla="*/ 1826552 h 19794156"/>
                <a:gd name="connsiteX28" fmla="*/ 17510985 w 18769485"/>
                <a:gd name="connsiteY28" fmla="*/ 1614765 h 19794156"/>
                <a:gd name="connsiteX29" fmla="*/ 15358176 w 18769485"/>
                <a:gd name="connsiteY29" fmla="*/ 3961556 h 19794156"/>
                <a:gd name="connsiteX30" fmla="*/ 13727622 w 18769485"/>
                <a:gd name="connsiteY30" fmla="*/ 5769170 h 19794156"/>
                <a:gd name="connsiteX31" fmla="*/ 11163640 w 18769485"/>
                <a:gd name="connsiteY31" fmla="*/ 9130674 h 19794156"/>
                <a:gd name="connsiteX32" fmla="*/ 6833549 w 18769485"/>
                <a:gd name="connsiteY32" fmla="*/ 14264578 h 19794156"/>
                <a:gd name="connsiteX33" fmla="*/ 6816105 w 18769485"/>
                <a:gd name="connsiteY33" fmla="*/ 15039135 h 19794156"/>
                <a:gd name="connsiteX34" fmla="*/ 7877681 w 18769485"/>
                <a:gd name="connsiteY34" fmla="*/ 14943693 h 19794156"/>
                <a:gd name="connsiteX35" fmla="*/ 9082226 w 18769485"/>
                <a:gd name="connsiteY35" fmla="*/ 14046879 h 19794156"/>
                <a:gd name="connsiteX36" fmla="*/ 9767376 w 18769485"/>
                <a:gd name="connsiteY36" fmla="*/ 13024039 h 19794156"/>
                <a:gd name="connsiteX37" fmla="*/ 9096880 w 18769485"/>
                <a:gd name="connsiteY37" fmla="*/ 15081439 h 19794156"/>
                <a:gd name="connsiteX38" fmla="*/ 7906989 w 18769485"/>
                <a:gd name="connsiteY38" fmla="*/ 15852233 h 19794156"/>
                <a:gd name="connsiteX39" fmla="*/ 6977934 w 18769485"/>
                <a:gd name="connsiteY39" fmla="*/ 16262539 h 19794156"/>
                <a:gd name="connsiteX40" fmla="*/ 7109819 w 18769485"/>
                <a:gd name="connsiteY40" fmla="*/ 17024541 h 19794156"/>
                <a:gd name="connsiteX41" fmla="*/ 7748726 w 18769485"/>
                <a:gd name="connsiteY41" fmla="*/ 17666377 h 19794156"/>
                <a:gd name="connsiteX42" fmla="*/ 9371722 w 18769485"/>
                <a:gd name="connsiteY42" fmla="*/ 18545608 h 19794156"/>
                <a:gd name="connsiteX43" fmla="*/ 7672527 w 18769485"/>
                <a:gd name="connsiteY43" fmla="*/ 18360971 h 19794156"/>
                <a:gd name="connsiteX44" fmla="*/ 6336096 w 18769485"/>
                <a:gd name="connsiteY44" fmla="*/ 17118325 h 19794156"/>
                <a:gd name="connsiteX45" fmla="*/ 5562373 w 18769485"/>
                <a:gd name="connsiteY45" fmla="*/ 16579064 h 19794156"/>
                <a:gd name="connsiteX46" fmla="*/ 4876572 w 18769485"/>
                <a:gd name="connsiteY46" fmla="*/ 16649400 h 19794156"/>
                <a:gd name="connsiteX47" fmla="*/ 4741758 w 18769485"/>
                <a:gd name="connsiteY47" fmla="*/ 16977648 h 19794156"/>
                <a:gd name="connsiteX48" fmla="*/ 4929327 w 18769485"/>
                <a:gd name="connsiteY48" fmla="*/ 17540355 h 19794156"/>
                <a:gd name="connsiteX49" fmla="*/ 5070004 w 18769485"/>
                <a:gd name="connsiteY49" fmla="*/ 18900233 h 19794156"/>
                <a:gd name="connsiteX50" fmla="*/ 5108102 w 18769485"/>
                <a:gd name="connsiteY50" fmla="*/ 19779463 h 19794156"/>
                <a:gd name="connsiteX51" fmla="*/ 4436957 w 18769485"/>
                <a:gd name="connsiteY51" fmla="*/ 18900233 h 19794156"/>
                <a:gd name="connsiteX52" fmla="*/ 4038373 w 18769485"/>
                <a:gd name="connsiteY52" fmla="*/ 16977648 h 19794156"/>
                <a:gd name="connsiteX53" fmla="*/ 3968035 w 18769485"/>
                <a:gd name="connsiteY53" fmla="*/ 16461833 h 19794156"/>
                <a:gd name="connsiteX54" fmla="*/ 3390673 w 18769485"/>
                <a:gd name="connsiteY54" fmla="*/ 15579670 h 19794156"/>
                <a:gd name="connsiteX55" fmla="*/ 2373696 w 18769485"/>
                <a:gd name="connsiteY55" fmla="*/ 15547433 h 19794156"/>
                <a:gd name="connsiteX56" fmla="*/ 1371373 w 18769485"/>
                <a:gd name="connsiteY56" fmla="*/ 16198063 h 19794156"/>
                <a:gd name="connsiteX57" fmla="*/ 498003 w 18769485"/>
                <a:gd name="connsiteY57" fmla="*/ 17470018 h 19794156"/>
                <a:gd name="connsiteX58" fmla="*/ 16707 w 18769485"/>
                <a:gd name="connsiteY58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2407066 w 18769485"/>
                <a:gd name="connsiteY5" fmla="*/ 12604098 h 19794156"/>
                <a:gd name="connsiteX6" fmla="*/ 3033699 w 18769485"/>
                <a:gd name="connsiteY6" fmla="*/ 10527784 h 19794156"/>
                <a:gd name="connsiteX7" fmla="*/ 3024326 w 18769485"/>
                <a:gd name="connsiteY7" fmla="*/ 12980078 h 19794156"/>
                <a:gd name="connsiteX8" fmla="*/ 4337311 w 18769485"/>
                <a:gd name="connsiteY8" fmla="*/ 14313577 h 19794156"/>
                <a:gd name="connsiteX9" fmla="*/ 5163787 w 18769485"/>
                <a:gd name="connsiteY9" fmla="*/ 13150064 h 19794156"/>
                <a:gd name="connsiteX10" fmla="*/ 5515481 w 18769485"/>
                <a:gd name="connsiteY10" fmla="*/ 12546325 h 19794156"/>
                <a:gd name="connsiteX11" fmla="*/ 5881826 w 18769485"/>
                <a:gd name="connsiteY11" fmla="*/ 11608479 h 19794156"/>
                <a:gd name="connsiteX12" fmla="*/ 6584560 w 18769485"/>
                <a:gd name="connsiteY12" fmla="*/ 11075077 h 19794156"/>
                <a:gd name="connsiteX13" fmla="*/ 6224726 w 18769485"/>
                <a:gd name="connsiteY13" fmla="*/ 11913279 h 19794156"/>
                <a:gd name="connsiteX14" fmla="*/ 6036904 w 18769485"/>
                <a:gd name="connsiteY14" fmla="*/ 12392906 h 19794156"/>
                <a:gd name="connsiteX15" fmla="*/ 5937512 w 18769485"/>
                <a:gd name="connsiteY15" fmla="*/ 12851125 h 19794156"/>
                <a:gd name="connsiteX16" fmla="*/ 5445142 w 18769485"/>
                <a:gd name="connsiteY16" fmla="*/ 13695187 h 19794156"/>
                <a:gd name="connsiteX17" fmla="*/ 5324981 w 18769485"/>
                <a:gd name="connsiteY17" fmla="*/ 14483562 h 19794156"/>
                <a:gd name="connsiteX18" fmla="*/ 6830402 w 18769485"/>
                <a:gd name="connsiteY18" fmla="*/ 13404913 h 19794156"/>
                <a:gd name="connsiteX19" fmla="*/ 9595901 w 18769485"/>
                <a:gd name="connsiteY19" fmla="*/ 10279873 h 19794156"/>
                <a:gd name="connsiteX20" fmla="*/ 11911944 w 18769485"/>
                <a:gd name="connsiteY20" fmla="*/ 7322613 h 19794156"/>
                <a:gd name="connsiteX21" fmla="*/ 14023881 w 18769485"/>
                <a:gd name="connsiteY21" fmla="*/ 4683091 h 19794156"/>
                <a:gd name="connsiteX22" fmla="*/ 16165960 w 18769485"/>
                <a:gd name="connsiteY22" fmla="*/ 2246781 h 19794156"/>
                <a:gd name="connsiteX23" fmla="*/ 16976217 w 18769485"/>
                <a:gd name="connsiteY23" fmla="*/ 1208472 h 19794156"/>
                <a:gd name="connsiteX24" fmla="*/ 17063794 w 18769485"/>
                <a:gd name="connsiteY24" fmla="*/ 338755 h 19794156"/>
                <a:gd name="connsiteX25" fmla="*/ 17602070 w 18769485"/>
                <a:gd name="connsiteY25" fmla="*/ 19300 h 19794156"/>
                <a:gd name="connsiteX26" fmla="*/ 18209673 w 18769485"/>
                <a:gd name="connsiteY26" fmla="*/ 534131 h 19794156"/>
                <a:gd name="connsiteX27" fmla="*/ 18757951 w 18769485"/>
                <a:gd name="connsiteY27" fmla="*/ 1336965 h 19794156"/>
                <a:gd name="connsiteX28" fmla="*/ 18140873 w 18769485"/>
                <a:gd name="connsiteY28" fmla="*/ 1826552 h 19794156"/>
                <a:gd name="connsiteX29" fmla="*/ 17510985 w 18769485"/>
                <a:gd name="connsiteY29" fmla="*/ 1614765 h 19794156"/>
                <a:gd name="connsiteX30" fmla="*/ 15358176 w 18769485"/>
                <a:gd name="connsiteY30" fmla="*/ 3961556 h 19794156"/>
                <a:gd name="connsiteX31" fmla="*/ 13727622 w 18769485"/>
                <a:gd name="connsiteY31" fmla="*/ 5769170 h 19794156"/>
                <a:gd name="connsiteX32" fmla="*/ 11163640 w 18769485"/>
                <a:gd name="connsiteY32" fmla="*/ 9130674 h 19794156"/>
                <a:gd name="connsiteX33" fmla="*/ 6833549 w 18769485"/>
                <a:gd name="connsiteY33" fmla="*/ 14264578 h 19794156"/>
                <a:gd name="connsiteX34" fmla="*/ 6816105 w 18769485"/>
                <a:gd name="connsiteY34" fmla="*/ 15039135 h 19794156"/>
                <a:gd name="connsiteX35" fmla="*/ 7877681 w 18769485"/>
                <a:gd name="connsiteY35" fmla="*/ 14943693 h 19794156"/>
                <a:gd name="connsiteX36" fmla="*/ 9082226 w 18769485"/>
                <a:gd name="connsiteY36" fmla="*/ 14046879 h 19794156"/>
                <a:gd name="connsiteX37" fmla="*/ 9767376 w 18769485"/>
                <a:gd name="connsiteY37" fmla="*/ 13024039 h 19794156"/>
                <a:gd name="connsiteX38" fmla="*/ 9096880 w 18769485"/>
                <a:gd name="connsiteY38" fmla="*/ 15081439 h 19794156"/>
                <a:gd name="connsiteX39" fmla="*/ 7906989 w 18769485"/>
                <a:gd name="connsiteY39" fmla="*/ 15852233 h 19794156"/>
                <a:gd name="connsiteX40" fmla="*/ 6977934 w 18769485"/>
                <a:gd name="connsiteY40" fmla="*/ 16262539 h 19794156"/>
                <a:gd name="connsiteX41" fmla="*/ 7109819 w 18769485"/>
                <a:gd name="connsiteY41" fmla="*/ 17024541 h 19794156"/>
                <a:gd name="connsiteX42" fmla="*/ 7748726 w 18769485"/>
                <a:gd name="connsiteY42" fmla="*/ 17666377 h 19794156"/>
                <a:gd name="connsiteX43" fmla="*/ 9371722 w 18769485"/>
                <a:gd name="connsiteY43" fmla="*/ 18545608 h 19794156"/>
                <a:gd name="connsiteX44" fmla="*/ 7672527 w 18769485"/>
                <a:gd name="connsiteY44" fmla="*/ 18360971 h 19794156"/>
                <a:gd name="connsiteX45" fmla="*/ 6336096 w 18769485"/>
                <a:gd name="connsiteY45" fmla="*/ 17118325 h 19794156"/>
                <a:gd name="connsiteX46" fmla="*/ 5562373 w 18769485"/>
                <a:gd name="connsiteY46" fmla="*/ 16579064 h 19794156"/>
                <a:gd name="connsiteX47" fmla="*/ 4876572 w 18769485"/>
                <a:gd name="connsiteY47" fmla="*/ 16649400 h 19794156"/>
                <a:gd name="connsiteX48" fmla="*/ 4741758 w 18769485"/>
                <a:gd name="connsiteY48" fmla="*/ 16977648 h 19794156"/>
                <a:gd name="connsiteX49" fmla="*/ 4929327 w 18769485"/>
                <a:gd name="connsiteY49" fmla="*/ 17540355 h 19794156"/>
                <a:gd name="connsiteX50" fmla="*/ 5070004 w 18769485"/>
                <a:gd name="connsiteY50" fmla="*/ 18900233 h 19794156"/>
                <a:gd name="connsiteX51" fmla="*/ 5108102 w 18769485"/>
                <a:gd name="connsiteY51" fmla="*/ 19779463 h 19794156"/>
                <a:gd name="connsiteX52" fmla="*/ 4436957 w 18769485"/>
                <a:gd name="connsiteY52" fmla="*/ 18900233 h 19794156"/>
                <a:gd name="connsiteX53" fmla="*/ 4038373 w 18769485"/>
                <a:gd name="connsiteY53" fmla="*/ 16977648 h 19794156"/>
                <a:gd name="connsiteX54" fmla="*/ 3968035 w 18769485"/>
                <a:gd name="connsiteY54" fmla="*/ 16461833 h 19794156"/>
                <a:gd name="connsiteX55" fmla="*/ 3390673 w 18769485"/>
                <a:gd name="connsiteY55" fmla="*/ 15579670 h 19794156"/>
                <a:gd name="connsiteX56" fmla="*/ 2373696 w 18769485"/>
                <a:gd name="connsiteY56" fmla="*/ 15547433 h 19794156"/>
                <a:gd name="connsiteX57" fmla="*/ 1371373 w 18769485"/>
                <a:gd name="connsiteY57" fmla="*/ 16198063 h 19794156"/>
                <a:gd name="connsiteX58" fmla="*/ 498003 w 18769485"/>
                <a:gd name="connsiteY58" fmla="*/ 17470018 h 19794156"/>
                <a:gd name="connsiteX59" fmla="*/ 16707 w 18769485"/>
                <a:gd name="connsiteY59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747319 w 18769485"/>
                <a:gd name="connsiteY5" fmla="*/ 10730906 h 19794156"/>
                <a:gd name="connsiteX6" fmla="*/ 2407066 w 18769485"/>
                <a:gd name="connsiteY6" fmla="*/ 12604098 h 19794156"/>
                <a:gd name="connsiteX7" fmla="*/ 3033699 w 18769485"/>
                <a:gd name="connsiteY7" fmla="*/ 10527784 h 19794156"/>
                <a:gd name="connsiteX8" fmla="*/ 3024326 w 18769485"/>
                <a:gd name="connsiteY8" fmla="*/ 12980078 h 19794156"/>
                <a:gd name="connsiteX9" fmla="*/ 4337311 w 18769485"/>
                <a:gd name="connsiteY9" fmla="*/ 14313577 h 19794156"/>
                <a:gd name="connsiteX10" fmla="*/ 5163787 w 18769485"/>
                <a:gd name="connsiteY10" fmla="*/ 13150064 h 19794156"/>
                <a:gd name="connsiteX11" fmla="*/ 5515481 w 18769485"/>
                <a:gd name="connsiteY11" fmla="*/ 12546325 h 19794156"/>
                <a:gd name="connsiteX12" fmla="*/ 5881826 w 18769485"/>
                <a:gd name="connsiteY12" fmla="*/ 11608479 h 19794156"/>
                <a:gd name="connsiteX13" fmla="*/ 6584560 w 18769485"/>
                <a:gd name="connsiteY13" fmla="*/ 11075077 h 19794156"/>
                <a:gd name="connsiteX14" fmla="*/ 6224726 w 18769485"/>
                <a:gd name="connsiteY14" fmla="*/ 11913279 h 19794156"/>
                <a:gd name="connsiteX15" fmla="*/ 6036904 w 18769485"/>
                <a:gd name="connsiteY15" fmla="*/ 12392906 h 19794156"/>
                <a:gd name="connsiteX16" fmla="*/ 5937512 w 18769485"/>
                <a:gd name="connsiteY16" fmla="*/ 12851125 h 19794156"/>
                <a:gd name="connsiteX17" fmla="*/ 5445142 w 18769485"/>
                <a:gd name="connsiteY17" fmla="*/ 13695187 h 19794156"/>
                <a:gd name="connsiteX18" fmla="*/ 5324981 w 18769485"/>
                <a:gd name="connsiteY18" fmla="*/ 14483562 h 19794156"/>
                <a:gd name="connsiteX19" fmla="*/ 6830402 w 18769485"/>
                <a:gd name="connsiteY19" fmla="*/ 13404913 h 19794156"/>
                <a:gd name="connsiteX20" fmla="*/ 9595901 w 18769485"/>
                <a:gd name="connsiteY20" fmla="*/ 10279873 h 19794156"/>
                <a:gd name="connsiteX21" fmla="*/ 11911944 w 18769485"/>
                <a:gd name="connsiteY21" fmla="*/ 7322613 h 19794156"/>
                <a:gd name="connsiteX22" fmla="*/ 14023881 w 18769485"/>
                <a:gd name="connsiteY22" fmla="*/ 4683091 h 19794156"/>
                <a:gd name="connsiteX23" fmla="*/ 16165960 w 18769485"/>
                <a:gd name="connsiteY23" fmla="*/ 2246781 h 19794156"/>
                <a:gd name="connsiteX24" fmla="*/ 16976217 w 18769485"/>
                <a:gd name="connsiteY24" fmla="*/ 1208472 h 19794156"/>
                <a:gd name="connsiteX25" fmla="*/ 17063794 w 18769485"/>
                <a:gd name="connsiteY25" fmla="*/ 338755 h 19794156"/>
                <a:gd name="connsiteX26" fmla="*/ 17602070 w 18769485"/>
                <a:gd name="connsiteY26" fmla="*/ 19300 h 19794156"/>
                <a:gd name="connsiteX27" fmla="*/ 18209673 w 18769485"/>
                <a:gd name="connsiteY27" fmla="*/ 534131 h 19794156"/>
                <a:gd name="connsiteX28" fmla="*/ 18757951 w 18769485"/>
                <a:gd name="connsiteY28" fmla="*/ 1336965 h 19794156"/>
                <a:gd name="connsiteX29" fmla="*/ 18140873 w 18769485"/>
                <a:gd name="connsiteY29" fmla="*/ 1826552 h 19794156"/>
                <a:gd name="connsiteX30" fmla="*/ 17510985 w 18769485"/>
                <a:gd name="connsiteY30" fmla="*/ 1614765 h 19794156"/>
                <a:gd name="connsiteX31" fmla="*/ 15358176 w 18769485"/>
                <a:gd name="connsiteY31" fmla="*/ 3961556 h 19794156"/>
                <a:gd name="connsiteX32" fmla="*/ 13727622 w 18769485"/>
                <a:gd name="connsiteY32" fmla="*/ 5769170 h 19794156"/>
                <a:gd name="connsiteX33" fmla="*/ 11163640 w 18769485"/>
                <a:gd name="connsiteY33" fmla="*/ 9130674 h 19794156"/>
                <a:gd name="connsiteX34" fmla="*/ 6833549 w 18769485"/>
                <a:gd name="connsiteY34" fmla="*/ 14264578 h 19794156"/>
                <a:gd name="connsiteX35" fmla="*/ 6816105 w 18769485"/>
                <a:gd name="connsiteY35" fmla="*/ 15039135 h 19794156"/>
                <a:gd name="connsiteX36" fmla="*/ 7877681 w 18769485"/>
                <a:gd name="connsiteY36" fmla="*/ 14943693 h 19794156"/>
                <a:gd name="connsiteX37" fmla="*/ 9082226 w 18769485"/>
                <a:gd name="connsiteY37" fmla="*/ 14046879 h 19794156"/>
                <a:gd name="connsiteX38" fmla="*/ 9767376 w 18769485"/>
                <a:gd name="connsiteY38" fmla="*/ 13024039 h 19794156"/>
                <a:gd name="connsiteX39" fmla="*/ 9096880 w 18769485"/>
                <a:gd name="connsiteY39" fmla="*/ 15081439 h 19794156"/>
                <a:gd name="connsiteX40" fmla="*/ 7906989 w 18769485"/>
                <a:gd name="connsiteY40" fmla="*/ 15852233 h 19794156"/>
                <a:gd name="connsiteX41" fmla="*/ 6977934 w 18769485"/>
                <a:gd name="connsiteY41" fmla="*/ 16262539 h 19794156"/>
                <a:gd name="connsiteX42" fmla="*/ 7109819 w 18769485"/>
                <a:gd name="connsiteY42" fmla="*/ 17024541 h 19794156"/>
                <a:gd name="connsiteX43" fmla="*/ 7748726 w 18769485"/>
                <a:gd name="connsiteY43" fmla="*/ 17666377 h 19794156"/>
                <a:gd name="connsiteX44" fmla="*/ 9371722 w 18769485"/>
                <a:gd name="connsiteY44" fmla="*/ 18545608 h 19794156"/>
                <a:gd name="connsiteX45" fmla="*/ 7672527 w 18769485"/>
                <a:gd name="connsiteY45" fmla="*/ 18360971 h 19794156"/>
                <a:gd name="connsiteX46" fmla="*/ 6336096 w 18769485"/>
                <a:gd name="connsiteY46" fmla="*/ 17118325 h 19794156"/>
                <a:gd name="connsiteX47" fmla="*/ 5562373 w 18769485"/>
                <a:gd name="connsiteY47" fmla="*/ 16579064 h 19794156"/>
                <a:gd name="connsiteX48" fmla="*/ 4876572 w 18769485"/>
                <a:gd name="connsiteY48" fmla="*/ 16649400 h 19794156"/>
                <a:gd name="connsiteX49" fmla="*/ 4741758 w 18769485"/>
                <a:gd name="connsiteY49" fmla="*/ 16977648 h 19794156"/>
                <a:gd name="connsiteX50" fmla="*/ 4929327 w 18769485"/>
                <a:gd name="connsiteY50" fmla="*/ 17540355 h 19794156"/>
                <a:gd name="connsiteX51" fmla="*/ 5070004 w 18769485"/>
                <a:gd name="connsiteY51" fmla="*/ 18900233 h 19794156"/>
                <a:gd name="connsiteX52" fmla="*/ 5108102 w 18769485"/>
                <a:gd name="connsiteY52" fmla="*/ 19779463 h 19794156"/>
                <a:gd name="connsiteX53" fmla="*/ 4436957 w 18769485"/>
                <a:gd name="connsiteY53" fmla="*/ 18900233 h 19794156"/>
                <a:gd name="connsiteX54" fmla="*/ 4038373 w 18769485"/>
                <a:gd name="connsiteY54" fmla="*/ 16977648 h 19794156"/>
                <a:gd name="connsiteX55" fmla="*/ 3968035 w 18769485"/>
                <a:gd name="connsiteY55" fmla="*/ 16461833 h 19794156"/>
                <a:gd name="connsiteX56" fmla="*/ 3390673 w 18769485"/>
                <a:gd name="connsiteY56" fmla="*/ 15579670 h 19794156"/>
                <a:gd name="connsiteX57" fmla="*/ 2373696 w 18769485"/>
                <a:gd name="connsiteY57" fmla="*/ 15547433 h 19794156"/>
                <a:gd name="connsiteX58" fmla="*/ 1371373 w 18769485"/>
                <a:gd name="connsiteY58" fmla="*/ 16198063 h 19794156"/>
                <a:gd name="connsiteX59" fmla="*/ 498003 w 18769485"/>
                <a:gd name="connsiteY59" fmla="*/ 17470018 h 19794156"/>
                <a:gd name="connsiteX60" fmla="*/ 16707 w 18769485"/>
                <a:gd name="connsiteY60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2407066 w 18769485"/>
                <a:gd name="connsiteY7" fmla="*/ 12604098 h 19794156"/>
                <a:gd name="connsiteX8" fmla="*/ 3033699 w 18769485"/>
                <a:gd name="connsiteY8" fmla="*/ 10527784 h 19794156"/>
                <a:gd name="connsiteX9" fmla="*/ 3024326 w 18769485"/>
                <a:gd name="connsiteY9" fmla="*/ 12980078 h 19794156"/>
                <a:gd name="connsiteX10" fmla="*/ 4337311 w 18769485"/>
                <a:gd name="connsiteY10" fmla="*/ 14313577 h 19794156"/>
                <a:gd name="connsiteX11" fmla="*/ 5163787 w 18769485"/>
                <a:gd name="connsiteY11" fmla="*/ 13150064 h 19794156"/>
                <a:gd name="connsiteX12" fmla="*/ 5515481 w 18769485"/>
                <a:gd name="connsiteY12" fmla="*/ 12546325 h 19794156"/>
                <a:gd name="connsiteX13" fmla="*/ 5881826 w 18769485"/>
                <a:gd name="connsiteY13" fmla="*/ 11608479 h 19794156"/>
                <a:gd name="connsiteX14" fmla="*/ 6584560 w 18769485"/>
                <a:gd name="connsiteY14" fmla="*/ 11075077 h 19794156"/>
                <a:gd name="connsiteX15" fmla="*/ 6224726 w 18769485"/>
                <a:gd name="connsiteY15" fmla="*/ 11913279 h 19794156"/>
                <a:gd name="connsiteX16" fmla="*/ 6036904 w 18769485"/>
                <a:gd name="connsiteY16" fmla="*/ 12392906 h 19794156"/>
                <a:gd name="connsiteX17" fmla="*/ 5937512 w 18769485"/>
                <a:gd name="connsiteY17" fmla="*/ 12851125 h 19794156"/>
                <a:gd name="connsiteX18" fmla="*/ 5445142 w 18769485"/>
                <a:gd name="connsiteY18" fmla="*/ 13695187 h 19794156"/>
                <a:gd name="connsiteX19" fmla="*/ 5324981 w 18769485"/>
                <a:gd name="connsiteY19" fmla="*/ 14483562 h 19794156"/>
                <a:gd name="connsiteX20" fmla="*/ 6830402 w 18769485"/>
                <a:gd name="connsiteY20" fmla="*/ 13404913 h 19794156"/>
                <a:gd name="connsiteX21" fmla="*/ 9595901 w 18769485"/>
                <a:gd name="connsiteY21" fmla="*/ 10279873 h 19794156"/>
                <a:gd name="connsiteX22" fmla="*/ 11911944 w 18769485"/>
                <a:gd name="connsiteY22" fmla="*/ 7322613 h 19794156"/>
                <a:gd name="connsiteX23" fmla="*/ 14023881 w 18769485"/>
                <a:gd name="connsiteY23" fmla="*/ 4683091 h 19794156"/>
                <a:gd name="connsiteX24" fmla="*/ 16165960 w 18769485"/>
                <a:gd name="connsiteY24" fmla="*/ 2246781 h 19794156"/>
                <a:gd name="connsiteX25" fmla="*/ 16976217 w 18769485"/>
                <a:gd name="connsiteY25" fmla="*/ 1208472 h 19794156"/>
                <a:gd name="connsiteX26" fmla="*/ 17063794 w 18769485"/>
                <a:gd name="connsiteY26" fmla="*/ 338755 h 19794156"/>
                <a:gd name="connsiteX27" fmla="*/ 17602070 w 18769485"/>
                <a:gd name="connsiteY27" fmla="*/ 19300 h 19794156"/>
                <a:gd name="connsiteX28" fmla="*/ 18209673 w 18769485"/>
                <a:gd name="connsiteY28" fmla="*/ 534131 h 19794156"/>
                <a:gd name="connsiteX29" fmla="*/ 18757951 w 18769485"/>
                <a:gd name="connsiteY29" fmla="*/ 1336965 h 19794156"/>
                <a:gd name="connsiteX30" fmla="*/ 18140873 w 18769485"/>
                <a:gd name="connsiteY30" fmla="*/ 1826552 h 19794156"/>
                <a:gd name="connsiteX31" fmla="*/ 17510985 w 18769485"/>
                <a:gd name="connsiteY31" fmla="*/ 1614765 h 19794156"/>
                <a:gd name="connsiteX32" fmla="*/ 15358176 w 18769485"/>
                <a:gd name="connsiteY32" fmla="*/ 3961556 h 19794156"/>
                <a:gd name="connsiteX33" fmla="*/ 13727622 w 18769485"/>
                <a:gd name="connsiteY33" fmla="*/ 5769170 h 19794156"/>
                <a:gd name="connsiteX34" fmla="*/ 11163640 w 18769485"/>
                <a:gd name="connsiteY34" fmla="*/ 9130674 h 19794156"/>
                <a:gd name="connsiteX35" fmla="*/ 6833549 w 18769485"/>
                <a:gd name="connsiteY35" fmla="*/ 14264578 h 19794156"/>
                <a:gd name="connsiteX36" fmla="*/ 6816105 w 18769485"/>
                <a:gd name="connsiteY36" fmla="*/ 15039135 h 19794156"/>
                <a:gd name="connsiteX37" fmla="*/ 7877681 w 18769485"/>
                <a:gd name="connsiteY37" fmla="*/ 14943693 h 19794156"/>
                <a:gd name="connsiteX38" fmla="*/ 9082226 w 18769485"/>
                <a:gd name="connsiteY38" fmla="*/ 14046879 h 19794156"/>
                <a:gd name="connsiteX39" fmla="*/ 9767376 w 18769485"/>
                <a:gd name="connsiteY39" fmla="*/ 13024039 h 19794156"/>
                <a:gd name="connsiteX40" fmla="*/ 9096880 w 18769485"/>
                <a:gd name="connsiteY40" fmla="*/ 15081439 h 19794156"/>
                <a:gd name="connsiteX41" fmla="*/ 7906989 w 18769485"/>
                <a:gd name="connsiteY41" fmla="*/ 15852233 h 19794156"/>
                <a:gd name="connsiteX42" fmla="*/ 6977934 w 18769485"/>
                <a:gd name="connsiteY42" fmla="*/ 16262539 h 19794156"/>
                <a:gd name="connsiteX43" fmla="*/ 7109819 w 18769485"/>
                <a:gd name="connsiteY43" fmla="*/ 17024541 h 19794156"/>
                <a:gd name="connsiteX44" fmla="*/ 7748726 w 18769485"/>
                <a:gd name="connsiteY44" fmla="*/ 17666377 h 19794156"/>
                <a:gd name="connsiteX45" fmla="*/ 9371722 w 18769485"/>
                <a:gd name="connsiteY45" fmla="*/ 18545608 h 19794156"/>
                <a:gd name="connsiteX46" fmla="*/ 7672527 w 18769485"/>
                <a:gd name="connsiteY46" fmla="*/ 18360971 h 19794156"/>
                <a:gd name="connsiteX47" fmla="*/ 6336096 w 18769485"/>
                <a:gd name="connsiteY47" fmla="*/ 17118325 h 19794156"/>
                <a:gd name="connsiteX48" fmla="*/ 5562373 w 18769485"/>
                <a:gd name="connsiteY48" fmla="*/ 16579064 h 19794156"/>
                <a:gd name="connsiteX49" fmla="*/ 4876572 w 18769485"/>
                <a:gd name="connsiteY49" fmla="*/ 16649400 h 19794156"/>
                <a:gd name="connsiteX50" fmla="*/ 4741758 w 18769485"/>
                <a:gd name="connsiteY50" fmla="*/ 16977648 h 19794156"/>
                <a:gd name="connsiteX51" fmla="*/ 4929327 w 18769485"/>
                <a:gd name="connsiteY51" fmla="*/ 17540355 h 19794156"/>
                <a:gd name="connsiteX52" fmla="*/ 5070004 w 18769485"/>
                <a:gd name="connsiteY52" fmla="*/ 18900233 h 19794156"/>
                <a:gd name="connsiteX53" fmla="*/ 5108102 w 18769485"/>
                <a:gd name="connsiteY53" fmla="*/ 19779463 h 19794156"/>
                <a:gd name="connsiteX54" fmla="*/ 4436957 w 18769485"/>
                <a:gd name="connsiteY54" fmla="*/ 18900233 h 19794156"/>
                <a:gd name="connsiteX55" fmla="*/ 4038373 w 18769485"/>
                <a:gd name="connsiteY55" fmla="*/ 16977648 h 19794156"/>
                <a:gd name="connsiteX56" fmla="*/ 3968035 w 18769485"/>
                <a:gd name="connsiteY56" fmla="*/ 16461833 h 19794156"/>
                <a:gd name="connsiteX57" fmla="*/ 3390673 w 18769485"/>
                <a:gd name="connsiteY57" fmla="*/ 15579670 h 19794156"/>
                <a:gd name="connsiteX58" fmla="*/ 2373696 w 18769485"/>
                <a:gd name="connsiteY58" fmla="*/ 15547433 h 19794156"/>
                <a:gd name="connsiteX59" fmla="*/ 1371373 w 18769485"/>
                <a:gd name="connsiteY59" fmla="*/ 16198063 h 19794156"/>
                <a:gd name="connsiteX60" fmla="*/ 498003 w 18769485"/>
                <a:gd name="connsiteY60" fmla="*/ 17470018 h 19794156"/>
                <a:gd name="connsiteX61" fmla="*/ 16707 w 18769485"/>
                <a:gd name="connsiteY61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3033699 w 18769485"/>
                <a:gd name="connsiteY9" fmla="*/ 10527784 h 19794156"/>
                <a:gd name="connsiteX10" fmla="*/ 3024326 w 18769485"/>
                <a:gd name="connsiteY10" fmla="*/ 12980078 h 19794156"/>
                <a:gd name="connsiteX11" fmla="*/ 4337311 w 18769485"/>
                <a:gd name="connsiteY11" fmla="*/ 14313577 h 19794156"/>
                <a:gd name="connsiteX12" fmla="*/ 5163787 w 18769485"/>
                <a:gd name="connsiteY12" fmla="*/ 13150064 h 19794156"/>
                <a:gd name="connsiteX13" fmla="*/ 5515481 w 18769485"/>
                <a:gd name="connsiteY13" fmla="*/ 12546325 h 19794156"/>
                <a:gd name="connsiteX14" fmla="*/ 5881826 w 18769485"/>
                <a:gd name="connsiteY14" fmla="*/ 11608479 h 19794156"/>
                <a:gd name="connsiteX15" fmla="*/ 6584560 w 18769485"/>
                <a:gd name="connsiteY15" fmla="*/ 11075077 h 19794156"/>
                <a:gd name="connsiteX16" fmla="*/ 6224726 w 18769485"/>
                <a:gd name="connsiteY16" fmla="*/ 11913279 h 19794156"/>
                <a:gd name="connsiteX17" fmla="*/ 6036904 w 18769485"/>
                <a:gd name="connsiteY17" fmla="*/ 12392906 h 19794156"/>
                <a:gd name="connsiteX18" fmla="*/ 5937512 w 18769485"/>
                <a:gd name="connsiteY18" fmla="*/ 12851125 h 19794156"/>
                <a:gd name="connsiteX19" fmla="*/ 5445142 w 18769485"/>
                <a:gd name="connsiteY19" fmla="*/ 13695187 h 19794156"/>
                <a:gd name="connsiteX20" fmla="*/ 5324981 w 18769485"/>
                <a:gd name="connsiteY20" fmla="*/ 14483562 h 19794156"/>
                <a:gd name="connsiteX21" fmla="*/ 6830402 w 18769485"/>
                <a:gd name="connsiteY21" fmla="*/ 13404913 h 19794156"/>
                <a:gd name="connsiteX22" fmla="*/ 9595901 w 18769485"/>
                <a:gd name="connsiteY22" fmla="*/ 10279873 h 19794156"/>
                <a:gd name="connsiteX23" fmla="*/ 11911944 w 18769485"/>
                <a:gd name="connsiteY23" fmla="*/ 7322613 h 19794156"/>
                <a:gd name="connsiteX24" fmla="*/ 14023881 w 18769485"/>
                <a:gd name="connsiteY24" fmla="*/ 4683091 h 19794156"/>
                <a:gd name="connsiteX25" fmla="*/ 16165960 w 18769485"/>
                <a:gd name="connsiteY25" fmla="*/ 2246781 h 19794156"/>
                <a:gd name="connsiteX26" fmla="*/ 16976217 w 18769485"/>
                <a:gd name="connsiteY26" fmla="*/ 1208472 h 19794156"/>
                <a:gd name="connsiteX27" fmla="*/ 17063794 w 18769485"/>
                <a:gd name="connsiteY27" fmla="*/ 338755 h 19794156"/>
                <a:gd name="connsiteX28" fmla="*/ 17602070 w 18769485"/>
                <a:gd name="connsiteY28" fmla="*/ 19300 h 19794156"/>
                <a:gd name="connsiteX29" fmla="*/ 18209673 w 18769485"/>
                <a:gd name="connsiteY29" fmla="*/ 534131 h 19794156"/>
                <a:gd name="connsiteX30" fmla="*/ 18757951 w 18769485"/>
                <a:gd name="connsiteY30" fmla="*/ 1336965 h 19794156"/>
                <a:gd name="connsiteX31" fmla="*/ 18140873 w 18769485"/>
                <a:gd name="connsiteY31" fmla="*/ 1826552 h 19794156"/>
                <a:gd name="connsiteX32" fmla="*/ 17510985 w 18769485"/>
                <a:gd name="connsiteY32" fmla="*/ 1614765 h 19794156"/>
                <a:gd name="connsiteX33" fmla="*/ 15358176 w 18769485"/>
                <a:gd name="connsiteY33" fmla="*/ 3961556 h 19794156"/>
                <a:gd name="connsiteX34" fmla="*/ 13727622 w 18769485"/>
                <a:gd name="connsiteY34" fmla="*/ 5769170 h 19794156"/>
                <a:gd name="connsiteX35" fmla="*/ 11163640 w 18769485"/>
                <a:gd name="connsiteY35" fmla="*/ 9130674 h 19794156"/>
                <a:gd name="connsiteX36" fmla="*/ 6833549 w 18769485"/>
                <a:gd name="connsiteY36" fmla="*/ 14264578 h 19794156"/>
                <a:gd name="connsiteX37" fmla="*/ 6816105 w 18769485"/>
                <a:gd name="connsiteY37" fmla="*/ 15039135 h 19794156"/>
                <a:gd name="connsiteX38" fmla="*/ 7877681 w 18769485"/>
                <a:gd name="connsiteY38" fmla="*/ 14943693 h 19794156"/>
                <a:gd name="connsiteX39" fmla="*/ 9082226 w 18769485"/>
                <a:gd name="connsiteY39" fmla="*/ 14046879 h 19794156"/>
                <a:gd name="connsiteX40" fmla="*/ 9767376 w 18769485"/>
                <a:gd name="connsiteY40" fmla="*/ 13024039 h 19794156"/>
                <a:gd name="connsiteX41" fmla="*/ 9096880 w 18769485"/>
                <a:gd name="connsiteY41" fmla="*/ 15081439 h 19794156"/>
                <a:gd name="connsiteX42" fmla="*/ 7906989 w 18769485"/>
                <a:gd name="connsiteY42" fmla="*/ 15852233 h 19794156"/>
                <a:gd name="connsiteX43" fmla="*/ 6977934 w 18769485"/>
                <a:gd name="connsiteY43" fmla="*/ 16262539 h 19794156"/>
                <a:gd name="connsiteX44" fmla="*/ 7109819 w 18769485"/>
                <a:gd name="connsiteY44" fmla="*/ 17024541 h 19794156"/>
                <a:gd name="connsiteX45" fmla="*/ 7748726 w 18769485"/>
                <a:gd name="connsiteY45" fmla="*/ 17666377 h 19794156"/>
                <a:gd name="connsiteX46" fmla="*/ 9371722 w 18769485"/>
                <a:gd name="connsiteY46" fmla="*/ 18545608 h 19794156"/>
                <a:gd name="connsiteX47" fmla="*/ 7672527 w 18769485"/>
                <a:gd name="connsiteY47" fmla="*/ 18360971 h 19794156"/>
                <a:gd name="connsiteX48" fmla="*/ 6336096 w 18769485"/>
                <a:gd name="connsiteY48" fmla="*/ 17118325 h 19794156"/>
                <a:gd name="connsiteX49" fmla="*/ 5562373 w 18769485"/>
                <a:gd name="connsiteY49" fmla="*/ 16579064 h 19794156"/>
                <a:gd name="connsiteX50" fmla="*/ 4876572 w 18769485"/>
                <a:gd name="connsiteY50" fmla="*/ 16649400 h 19794156"/>
                <a:gd name="connsiteX51" fmla="*/ 4741758 w 18769485"/>
                <a:gd name="connsiteY51" fmla="*/ 16977648 h 19794156"/>
                <a:gd name="connsiteX52" fmla="*/ 4929327 w 18769485"/>
                <a:gd name="connsiteY52" fmla="*/ 17540355 h 19794156"/>
                <a:gd name="connsiteX53" fmla="*/ 5070004 w 18769485"/>
                <a:gd name="connsiteY53" fmla="*/ 18900233 h 19794156"/>
                <a:gd name="connsiteX54" fmla="*/ 5108102 w 18769485"/>
                <a:gd name="connsiteY54" fmla="*/ 19779463 h 19794156"/>
                <a:gd name="connsiteX55" fmla="*/ 4436957 w 18769485"/>
                <a:gd name="connsiteY55" fmla="*/ 18900233 h 19794156"/>
                <a:gd name="connsiteX56" fmla="*/ 4038373 w 18769485"/>
                <a:gd name="connsiteY56" fmla="*/ 16977648 h 19794156"/>
                <a:gd name="connsiteX57" fmla="*/ 3968035 w 18769485"/>
                <a:gd name="connsiteY57" fmla="*/ 16461833 h 19794156"/>
                <a:gd name="connsiteX58" fmla="*/ 3390673 w 18769485"/>
                <a:gd name="connsiteY58" fmla="*/ 15579670 h 19794156"/>
                <a:gd name="connsiteX59" fmla="*/ 2373696 w 18769485"/>
                <a:gd name="connsiteY59" fmla="*/ 15547433 h 19794156"/>
                <a:gd name="connsiteX60" fmla="*/ 1371373 w 18769485"/>
                <a:gd name="connsiteY60" fmla="*/ 16198063 h 19794156"/>
                <a:gd name="connsiteX61" fmla="*/ 498003 w 18769485"/>
                <a:gd name="connsiteY61" fmla="*/ 17470018 h 19794156"/>
                <a:gd name="connsiteX62" fmla="*/ 16707 w 18769485"/>
                <a:gd name="connsiteY62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3033699 w 18769485"/>
                <a:gd name="connsiteY9" fmla="*/ 10527784 h 19794156"/>
                <a:gd name="connsiteX10" fmla="*/ 3024326 w 18769485"/>
                <a:gd name="connsiteY10" fmla="*/ 12980078 h 19794156"/>
                <a:gd name="connsiteX11" fmla="*/ 4337311 w 18769485"/>
                <a:gd name="connsiteY11" fmla="*/ 14313577 h 19794156"/>
                <a:gd name="connsiteX12" fmla="*/ 5163787 w 18769485"/>
                <a:gd name="connsiteY12" fmla="*/ 13150064 h 19794156"/>
                <a:gd name="connsiteX13" fmla="*/ 5515481 w 18769485"/>
                <a:gd name="connsiteY13" fmla="*/ 12546325 h 19794156"/>
                <a:gd name="connsiteX14" fmla="*/ 5881826 w 18769485"/>
                <a:gd name="connsiteY14" fmla="*/ 11608479 h 19794156"/>
                <a:gd name="connsiteX15" fmla="*/ 6584560 w 18769485"/>
                <a:gd name="connsiteY15" fmla="*/ 11075077 h 19794156"/>
                <a:gd name="connsiteX16" fmla="*/ 6224726 w 18769485"/>
                <a:gd name="connsiteY16" fmla="*/ 11913279 h 19794156"/>
                <a:gd name="connsiteX17" fmla="*/ 6036904 w 18769485"/>
                <a:gd name="connsiteY17" fmla="*/ 12392906 h 19794156"/>
                <a:gd name="connsiteX18" fmla="*/ 5937512 w 18769485"/>
                <a:gd name="connsiteY18" fmla="*/ 12851125 h 19794156"/>
                <a:gd name="connsiteX19" fmla="*/ 5445142 w 18769485"/>
                <a:gd name="connsiteY19" fmla="*/ 13695187 h 19794156"/>
                <a:gd name="connsiteX20" fmla="*/ 5324981 w 18769485"/>
                <a:gd name="connsiteY20" fmla="*/ 14483562 h 19794156"/>
                <a:gd name="connsiteX21" fmla="*/ 6830402 w 18769485"/>
                <a:gd name="connsiteY21" fmla="*/ 13404913 h 19794156"/>
                <a:gd name="connsiteX22" fmla="*/ 9595901 w 18769485"/>
                <a:gd name="connsiteY22" fmla="*/ 10279873 h 19794156"/>
                <a:gd name="connsiteX23" fmla="*/ 11911944 w 18769485"/>
                <a:gd name="connsiteY23" fmla="*/ 7322613 h 19794156"/>
                <a:gd name="connsiteX24" fmla="*/ 14023881 w 18769485"/>
                <a:gd name="connsiteY24" fmla="*/ 4683091 h 19794156"/>
                <a:gd name="connsiteX25" fmla="*/ 16165960 w 18769485"/>
                <a:gd name="connsiteY25" fmla="*/ 2246781 h 19794156"/>
                <a:gd name="connsiteX26" fmla="*/ 16976217 w 18769485"/>
                <a:gd name="connsiteY26" fmla="*/ 1208472 h 19794156"/>
                <a:gd name="connsiteX27" fmla="*/ 17063794 w 18769485"/>
                <a:gd name="connsiteY27" fmla="*/ 338755 h 19794156"/>
                <a:gd name="connsiteX28" fmla="*/ 17602070 w 18769485"/>
                <a:gd name="connsiteY28" fmla="*/ 19300 h 19794156"/>
                <a:gd name="connsiteX29" fmla="*/ 18209673 w 18769485"/>
                <a:gd name="connsiteY29" fmla="*/ 534131 h 19794156"/>
                <a:gd name="connsiteX30" fmla="*/ 18757951 w 18769485"/>
                <a:gd name="connsiteY30" fmla="*/ 1336965 h 19794156"/>
                <a:gd name="connsiteX31" fmla="*/ 18140873 w 18769485"/>
                <a:gd name="connsiteY31" fmla="*/ 1826552 h 19794156"/>
                <a:gd name="connsiteX32" fmla="*/ 17510985 w 18769485"/>
                <a:gd name="connsiteY32" fmla="*/ 1614765 h 19794156"/>
                <a:gd name="connsiteX33" fmla="*/ 15358176 w 18769485"/>
                <a:gd name="connsiteY33" fmla="*/ 3961556 h 19794156"/>
                <a:gd name="connsiteX34" fmla="*/ 13727622 w 18769485"/>
                <a:gd name="connsiteY34" fmla="*/ 5769170 h 19794156"/>
                <a:gd name="connsiteX35" fmla="*/ 11163640 w 18769485"/>
                <a:gd name="connsiteY35" fmla="*/ 9130674 h 19794156"/>
                <a:gd name="connsiteX36" fmla="*/ 6833549 w 18769485"/>
                <a:gd name="connsiteY36" fmla="*/ 14264578 h 19794156"/>
                <a:gd name="connsiteX37" fmla="*/ 6816105 w 18769485"/>
                <a:gd name="connsiteY37" fmla="*/ 15039135 h 19794156"/>
                <a:gd name="connsiteX38" fmla="*/ 7877681 w 18769485"/>
                <a:gd name="connsiteY38" fmla="*/ 14943693 h 19794156"/>
                <a:gd name="connsiteX39" fmla="*/ 9082226 w 18769485"/>
                <a:gd name="connsiteY39" fmla="*/ 14046879 h 19794156"/>
                <a:gd name="connsiteX40" fmla="*/ 9767376 w 18769485"/>
                <a:gd name="connsiteY40" fmla="*/ 13024039 h 19794156"/>
                <a:gd name="connsiteX41" fmla="*/ 9096880 w 18769485"/>
                <a:gd name="connsiteY41" fmla="*/ 15081439 h 19794156"/>
                <a:gd name="connsiteX42" fmla="*/ 7906989 w 18769485"/>
                <a:gd name="connsiteY42" fmla="*/ 15852233 h 19794156"/>
                <a:gd name="connsiteX43" fmla="*/ 6977934 w 18769485"/>
                <a:gd name="connsiteY43" fmla="*/ 16262539 h 19794156"/>
                <a:gd name="connsiteX44" fmla="*/ 7109819 w 18769485"/>
                <a:gd name="connsiteY44" fmla="*/ 17024541 h 19794156"/>
                <a:gd name="connsiteX45" fmla="*/ 7748726 w 18769485"/>
                <a:gd name="connsiteY45" fmla="*/ 17666377 h 19794156"/>
                <a:gd name="connsiteX46" fmla="*/ 9371722 w 18769485"/>
                <a:gd name="connsiteY46" fmla="*/ 18545608 h 19794156"/>
                <a:gd name="connsiteX47" fmla="*/ 7672527 w 18769485"/>
                <a:gd name="connsiteY47" fmla="*/ 18360971 h 19794156"/>
                <a:gd name="connsiteX48" fmla="*/ 6336096 w 18769485"/>
                <a:gd name="connsiteY48" fmla="*/ 17118325 h 19794156"/>
                <a:gd name="connsiteX49" fmla="*/ 5562373 w 18769485"/>
                <a:gd name="connsiteY49" fmla="*/ 16579064 h 19794156"/>
                <a:gd name="connsiteX50" fmla="*/ 4876572 w 18769485"/>
                <a:gd name="connsiteY50" fmla="*/ 16649400 h 19794156"/>
                <a:gd name="connsiteX51" fmla="*/ 4741758 w 18769485"/>
                <a:gd name="connsiteY51" fmla="*/ 16977648 h 19794156"/>
                <a:gd name="connsiteX52" fmla="*/ 4929327 w 18769485"/>
                <a:gd name="connsiteY52" fmla="*/ 17540355 h 19794156"/>
                <a:gd name="connsiteX53" fmla="*/ 5070004 w 18769485"/>
                <a:gd name="connsiteY53" fmla="*/ 18900233 h 19794156"/>
                <a:gd name="connsiteX54" fmla="*/ 5108102 w 18769485"/>
                <a:gd name="connsiteY54" fmla="*/ 19779463 h 19794156"/>
                <a:gd name="connsiteX55" fmla="*/ 4436957 w 18769485"/>
                <a:gd name="connsiteY55" fmla="*/ 18900233 h 19794156"/>
                <a:gd name="connsiteX56" fmla="*/ 4038373 w 18769485"/>
                <a:gd name="connsiteY56" fmla="*/ 16977648 h 19794156"/>
                <a:gd name="connsiteX57" fmla="*/ 3968035 w 18769485"/>
                <a:gd name="connsiteY57" fmla="*/ 16461833 h 19794156"/>
                <a:gd name="connsiteX58" fmla="*/ 3390673 w 18769485"/>
                <a:gd name="connsiteY58" fmla="*/ 15579670 h 19794156"/>
                <a:gd name="connsiteX59" fmla="*/ 2373696 w 18769485"/>
                <a:gd name="connsiteY59" fmla="*/ 15547433 h 19794156"/>
                <a:gd name="connsiteX60" fmla="*/ 1371373 w 18769485"/>
                <a:gd name="connsiteY60" fmla="*/ 16198063 h 19794156"/>
                <a:gd name="connsiteX61" fmla="*/ 498003 w 18769485"/>
                <a:gd name="connsiteY61" fmla="*/ 17470018 h 19794156"/>
                <a:gd name="connsiteX62" fmla="*/ 16707 w 18769485"/>
                <a:gd name="connsiteY62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2675275 w 18769485"/>
                <a:gd name="connsiteY9" fmla="*/ 12102252 h 19794156"/>
                <a:gd name="connsiteX10" fmla="*/ 3033699 w 18769485"/>
                <a:gd name="connsiteY10" fmla="*/ 10527784 h 19794156"/>
                <a:gd name="connsiteX11" fmla="*/ 3024326 w 18769485"/>
                <a:gd name="connsiteY11" fmla="*/ 12980078 h 19794156"/>
                <a:gd name="connsiteX12" fmla="*/ 4337311 w 18769485"/>
                <a:gd name="connsiteY12" fmla="*/ 14313577 h 19794156"/>
                <a:gd name="connsiteX13" fmla="*/ 5163787 w 18769485"/>
                <a:gd name="connsiteY13" fmla="*/ 13150064 h 19794156"/>
                <a:gd name="connsiteX14" fmla="*/ 5515481 w 18769485"/>
                <a:gd name="connsiteY14" fmla="*/ 12546325 h 19794156"/>
                <a:gd name="connsiteX15" fmla="*/ 5881826 w 18769485"/>
                <a:gd name="connsiteY15" fmla="*/ 11608479 h 19794156"/>
                <a:gd name="connsiteX16" fmla="*/ 6584560 w 18769485"/>
                <a:gd name="connsiteY16" fmla="*/ 11075077 h 19794156"/>
                <a:gd name="connsiteX17" fmla="*/ 6224726 w 18769485"/>
                <a:gd name="connsiteY17" fmla="*/ 11913279 h 19794156"/>
                <a:gd name="connsiteX18" fmla="*/ 6036904 w 18769485"/>
                <a:gd name="connsiteY18" fmla="*/ 12392906 h 19794156"/>
                <a:gd name="connsiteX19" fmla="*/ 5937512 w 18769485"/>
                <a:gd name="connsiteY19" fmla="*/ 12851125 h 19794156"/>
                <a:gd name="connsiteX20" fmla="*/ 5445142 w 18769485"/>
                <a:gd name="connsiteY20" fmla="*/ 13695187 h 19794156"/>
                <a:gd name="connsiteX21" fmla="*/ 5324981 w 18769485"/>
                <a:gd name="connsiteY21" fmla="*/ 14483562 h 19794156"/>
                <a:gd name="connsiteX22" fmla="*/ 6830402 w 18769485"/>
                <a:gd name="connsiteY22" fmla="*/ 13404913 h 19794156"/>
                <a:gd name="connsiteX23" fmla="*/ 9595901 w 18769485"/>
                <a:gd name="connsiteY23" fmla="*/ 10279873 h 19794156"/>
                <a:gd name="connsiteX24" fmla="*/ 11911944 w 18769485"/>
                <a:gd name="connsiteY24" fmla="*/ 7322613 h 19794156"/>
                <a:gd name="connsiteX25" fmla="*/ 14023881 w 18769485"/>
                <a:gd name="connsiteY25" fmla="*/ 4683091 h 19794156"/>
                <a:gd name="connsiteX26" fmla="*/ 16165960 w 18769485"/>
                <a:gd name="connsiteY26" fmla="*/ 2246781 h 19794156"/>
                <a:gd name="connsiteX27" fmla="*/ 16976217 w 18769485"/>
                <a:gd name="connsiteY27" fmla="*/ 1208472 h 19794156"/>
                <a:gd name="connsiteX28" fmla="*/ 17063794 w 18769485"/>
                <a:gd name="connsiteY28" fmla="*/ 338755 h 19794156"/>
                <a:gd name="connsiteX29" fmla="*/ 17602070 w 18769485"/>
                <a:gd name="connsiteY29" fmla="*/ 19300 h 19794156"/>
                <a:gd name="connsiteX30" fmla="*/ 18209673 w 18769485"/>
                <a:gd name="connsiteY30" fmla="*/ 534131 h 19794156"/>
                <a:gd name="connsiteX31" fmla="*/ 18757951 w 18769485"/>
                <a:gd name="connsiteY31" fmla="*/ 1336965 h 19794156"/>
                <a:gd name="connsiteX32" fmla="*/ 18140873 w 18769485"/>
                <a:gd name="connsiteY32" fmla="*/ 1826552 h 19794156"/>
                <a:gd name="connsiteX33" fmla="*/ 17510985 w 18769485"/>
                <a:gd name="connsiteY33" fmla="*/ 1614765 h 19794156"/>
                <a:gd name="connsiteX34" fmla="*/ 15358176 w 18769485"/>
                <a:gd name="connsiteY34" fmla="*/ 3961556 h 19794156"/>
                <a:gd name="connsiteX35" fmla="*/ 13727622 w 18769485"/>
                <a:gd name="connsiteY35" fmla="*/ 5769170 h 19794156"/>
                <a:gd name="connsiteX36" fmla="*/ 11163640 w 18769485"/>
                <a:gd name="connsiteY36" fmla="*/ 9130674 h 19794156"/>
                <a:gd name="connsiteX37" fmla="*/ 6833549 w 18769485"/>
                <a:gd name="connsiteY37" fmla="*/ 14264578 h 19794156"/>
                <a:gd name="connsiteX38" fmla="*/ 6816105 w 18769485"/>
                <a:gd name="connsiteY38" fmla="*/ 15039135 h 19794156"/>
                <a:gd name="connsiteX39" fmla="*/ 7877681 w 18769485"/>
                <a:gd name="connsiteY39" fmla="*/ 14943693 h 19794156"/>
                <a:gd name="connsiteX40" fmla="*/ 9082226 w 18769485"/>
                <a:gd name="connsiteY40" fmla="*/ 14046879 h 19794156"/>
                <a:gd name="connsiteX41" fmla="*/ 9767376 w 18769485"/>
                <a:gd name="connsiteY41" fmla="*/ 13024039 h 19794156"/>
                <a:gd name="connsiteX42" fmla="*/ 9096880 w 18769485"/>
                <a:gd name="connsiteY42" fmla="*/ 15081439 h 19794156"/>
                <a:gd name="connsiteX43" fmla="*/ 7906989 w 18769485"/>
                <a:gd name="connsiteY43" fmla="*/ 15852233 h 19794156"/>
                <a:gd name="connsiteX44" fmla="*/ 6977934 w 18769485"/>
                <a:gd name="connsiteY44" fmla="*/ 16262539 h 19794156"/>
                <a:gd name="connsiteX45" fmla="*/ 7109819 w 18769485"/>
                <a:gd name="connsiteY45" fmla="*/ 17024541 h 19794156"/>
                <a:gd name="connsiteX46" fmla="*/ 7748726 w 18769485"/>
                <a:gd name="connsiteY46" fmla="*/ 17666377 h 19794156"/>
                <a:gd name="connsiteX47" fmla="*/ 9371722 w 18769485"/>
                <a:gd name="connsiteY47" fmla="*/ 18545608 h 19794156"/>
                <a:gd name="connsiteX48" fmla="*/ 7672527 w 18769485"/>
                <a:gd name="connsiteY48" fmla="*/ 18360971 h 19794156"/>
                <a:gd name="connsiteX49" fmla="*/ 6336096 w 18769485"/>
                <a:gd name="connsiteY49" fmla="*/ 17118325 h 19794156"/>
                <a:gd name="connsiteX50" fmla="*/ 5562373 w 18769485"/>
                <a:gd name="connsiteY50" fmla="*/ 16579064 h 19794156"/>
                <a:gd name="connsiteX51" fmla="*/ 4876572 w 18769485"/>
                <a:gd name="connsiteY51" fmla="*/ 16649400 h 19794156"/>
                <a:gd name="connsiteX52" fmla="*/ 4741758 w 18769485"/>
                <a:gd name="connsiteY52" fmla="*/ 16977648 h 19794156"/>
                <a:gd name="connsiteX53" fmla="*/ 4929327 w 18769485"/>
                <a:gd name="connsiteY53" fmla="*/ 17540355 h 19794156"/>
                <a:gd name="connsiteX54" fmla="*/ 5070004 w 18769485"/>
                <a:gd name="connsiteY54" fmla="*/ 18900233 h 19794156"/>
                <a:gd name="connsiteX55" fmla="*/ 5108102 w 18769485"/>
                <a:gd name="connsiteY55" fmla="*/ 19779463 h 19794156"/>
                <a:gd name="connsiteX56" fmla="*/ 4436957 w 18769485"/>
                <a:gd name="connsiteY56" fmla="*/ 18900233 h 19794156"/>
                <a:gd name="connsiteX57" fmla="*/ 4038373 w 18769485"/>
                <a:gd name="connsiteY57" fmla="*/ 16977648 h 19794156"/>
                <a:gd name="connsiteX58" fmla="*/ 3968035 w 18769485"/>
                <a:gd name="connsiteY58" fmla="*/ 16461833 h 19794156"/>
                <a:gd name="connsiteX59" fmla="*/ 3390673 w 18769485"/>
                <a:gd name="connsiteY59" fmla="*/ 15579670 h 19794156"/>
                <a:gd name="connsiteX60" fmla="*/ 2373696 w 18769485"/>
                <a:gd name="connsiteY60" fmla="*/ 15547433 h 19794156"/>
                <a:gd name="connsiteX61" fmla="*/ 1371373 w 18769485"/>
                <a:gd name="connsiteY61" fmla="*/ 16198063 h 19794156"/>
                <a:gd name="connsiteX62" fmla="*/ 498003 w 18769485"/>
                <a:gd name="connsiteY62" fmla="*/ 17470018 h 19794156"/>
                <a:gd name="connsiteX63" fmla="*/ 16707 w 18769485"/>
                <a:gd name="connsiteY63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2675275 w 18769485"/>
                <a:gd name="connsiteY9" fmla="*/ 12102252 h 19794156"/>
                <a:gd name="connsiteX10" fmla="*/ 3170764 w 18769485"/>
                <a:gd name="connsiteY10" fmla="*/ 10379649 h 19794156"/>
                <a:gd name="connsiteX11" fmla="*/ 3024326 w 18769485"/>
                <a:gd name="connsiteY11" fmla="*/ 12980078 h 19794156"/>
                <a:gd name="connsiteX12" fmla="*/ 4337311 w 18769485"/>
                <a:gd name="connsiteY12" fmla="*/ 14313577 h 19794156"/>
                <a:gd name="connsiteX13" fmla="*/ 5163787 w 18769485"/>
                <a:gd name="connsiteY13" fmla="*/ 13150064 h 19794156"/>
                <a:gd name="connsiteX14" fmla="*/ 5515481 w 18769485"/>
                <a:gd name="connsiteY14" fmla="*/ 12546325 h 19794156"/>
                <a:gd name="connsiteX15" fmla="*/ 5881826 w 18769485"/>
                <a:gd name="connsiteY15" fmla="*/ 11608479 h 19794156"/>
                <a:gd name="connsiteX16" fmla="*/ 6584560 w 18769485"/>
                <a:gd name="connsiteY16" fmla="*/ 11075077 h 19794156"/>
                <a:gd name="connsiteX17" fmla="*/ 6224726 w 18769485"/>
                <a:gd name="connsiteY17" fmla="*/ 11913279 h 19794156"/>
                <a:gd name="connsiteX18" fmla="*/ 6036904 w 18769485"/>
                <a:gd name="connsiteY18" fmla="*/ 12392906 h 19794156"/>
                <a:gd name="connsiteX19" fmla="*/ 5937512 w 18769485"/>
                <a:gd name="connsiteY19" fmla="*/ 12851125 h 19794156"/>
                <a:gd name="connsiteX20" fmla="*/ 5445142 w 18769485"/>
                <a:gd name="connsiteY20" fmla="*/ 13695187 h 19794156"/>
                <a:gd name="connsiteX21" fmla="*/ 5324981 w 18769485"/>
                <a:gd name="connsiteY21" fmla="*/ 14483562 h 19794156"/>
                <a:gd name="connsiteX22" fmla="*/ 6830402 w 18769485"/>
                <a:gd name="connsiteY22" fmla="*/ 13404913 h 19794156"/>
                <a:gd name="connsiteX23" fmla="*/ 9595901 w 18769485"/>
                <a:gd name="connsiteY23" fmla="*/ 10279873 h 19794156"/>
                <a:gd name="connsiteX24" fmla="*/ 11911944 w 18769485"/>
                <a:gd name="connsiteY24" fmla="*/ 7322613 h 19794156"/>
                <a:gd name="connsiteX25" fmla="*/ 14023881 w 18769485"/>
                <a:gd name="connsiteY25" fmla="*/ 4683091 h 19794156"/>
                <a:gd name="connsiteX26" fmla="*/ 16165960 w 18769485"/>
                <a:gd name="connsiteY26" fmla="*/ 2246781 h 19794156"/>
                <a:gd name="connsiteX27" fmla="*/ 16976217 w 18769485"/>
                <a:gd name="connsiteY27" fmla="*/ 1208472 h 19794156"/>
                <a:gd name="connsiteX28" fmla="*/ 17063794 w 18769485"/>
                <a:gd name="connsiteY28" fmla="*/ 338755 h 19794156"/>
                <a:gd name="connsiteX29" fmla="*/ 17602070 w 18769485"/>
                <a:gd name="connsiteY29" fmla="*/ 19300 h 19794156"/>
                <a:gd name="connsiteX30" fmla="*/ 18209673 w 18769485"/>
                <a:gd name="connsiteY30" fmla="*/ 534131 h 19794156"/>
                <a:gd name="connsiteX31" fmla="*/ 18757951 w 18769485"/>
                <a:gd name="connsiteY31" fmla="*/ 1336965 h 19794156"/>
                <a:gd name="connsiteX32" fmla="*/ 18140873 w 18769485"/>
                <a:gd name="connsiteY32" fmla="*/ 1826552 h 19794156"/>
                <a:gd name="connsiteX33" fmla="*/ 17510985 w 18769485"/>
                <a:gd name="connsiteY33" fmla="*/ 1614765 h 19794156"/>
                <a:gd name="connsiteX34" fmla="*/ 15358176 w 18769485"/>
                <a:gd name="connsiteY34" fmla="*/ 3961556 h 19794156"/>
                <a:gd name="connsiteX35" fmla="*/ 13727622 w 18769485"/>
                <a:gd name="connsiteY35" fmla="*/ 5769170 h 19794156"/>
                <a:gd name="connsiteX36" fmla="*/ 11163640 w 18769485"/>
                <a:gd name="connsiteY36" fmla="*/ 9130674 h 19794156"/>
                <a:gd name="connsiteX37" fmla="*/ 6833549 w 18769485"/>
                <a:gd name="connsiteY37" fmla="*/ 14264578 h 19794156"/>
                <a:gd name="connsiteX38" fmla="*/ 6816105 w 18769485"/>
                <a:gd name="connsiteY38" fmla="*/ 15039135 h 19794156"/>
                <a:gd name="connsiteX39" fmla="*/ 7877681 w 18769485"/>
                <a:gd name="connsiteY39" fmla="*/ 14943693 h 19794156"/>
                <a:gd name="connsiteX40" fmla="*/ 9082226 w 18769485"/>
                <a:gd name="connsiteY40" fmla="*/ 14046879 h 19794156"/>
                <a:gd name="connsiteX41" fmla="*/ 9767376 w 18769485"/>
                <a:gd name="connsiteY41" fmla="*/ 13024039 h 19794156"/>
                <a:gd name="connsiteX42" fmla="*/ 9096880 w 18769485"/>
                <a:gd name="connsiteY42" fmla="*/ 15081439 h 19794156"/>
                <a:gd name="connsiteX43" fmla="*/ 7906989 w 18769485"/>
                <a:gd name="connsiteY43" fmla="*/ 15852233 h 19794156"/>
                <a:gd name="connsiteX44" fmla="*/ 6977934 w 18769485"/>
                <a:gd name="connsiteY44" fmla="*/ 16262539 h 19794156"/>
                <a:gd name="connsiteX45" fmla="*/ 7109819 w 18769485"/>
                <a:gd name="connsiteY45" fmla="*/ 17024541 h 19794156"/>
                <a:gd name="connsiteX46" fmla="*/ 7748726 w 18769485"/>
                <a:gd name="connsiteY46" fmla="*/ 17666377 h 19794156"/>
                <a:gd name="connsiteX47" fmla="*/ 9371722 w 18769485"/>
                <a:gd name="connsiteY47" fmla="*/ 18545608 h 19794156"/>
                <a:gd name="connsiteX48" fmla="*/ 7672527 w 18769485"/>
                <a:gd name="connsiteY48" fmla="*/ 18360971 h 19794156"/>
                <a:gd name="connsiteX49" fmla="*/ 6336096 w 18769485"/>
                <a:gd name="connsiteY49" fmla="*/ 17118325 h 19794156"/>
                <a:gd name="connsiteX50" fmla="*/ 5562373 w 18769485"/>
                <a:gd name="connsiteY50" fmla="*/ 16579064 h 19794156"/>
                <a:gd name="connsiteX51" fmla="*/ 4876572 w 18769485"/>
                <a:gd name="connsiteY51" fmla="*/ 16649400 h 19794156"/>
                <a:gd name="connsiteX52" fmla="*/ 4741758 w 18769485"/>
                <a:gd name="connsiteY52" fmla="*/ 16977648 h 19794156"/>
                <a:gd name="connsiteX53" fmla="*/ 4929327 w 18769485"/>
                <a:gd name="connsiteY53" fmla="*/ 17540355 h 19794156"/>
                <a:gd name="connsiteX54" fmla="*/ 5070004 w 18769485"/>
                <a:gd name="connsiteY54" fmla="*/ 18900233 h 19794156"/>
                <a:gd name="connsiteX55" fmla="*/ 5108102 w 18769485"/>
                <a:gd name="connsiteY55" fmla="*/ 19779463 h 19794156"/>
                <a:gd name="connsiteX56" fmla="*/ 4436957 w 18769485"/>
                <a:gd name="connsiteY56" fmla="*/ 18900233 h 19794156"/>
                <a:gd name="connsiteX57" fmla="*/ 4038373 w 18769485"/>
                <a:gd name="connsiteY57" fmla="*/ 16977648 h 19794156"/>
                <a:gd name="connsiteX58" fmla="*/ 3968035 w 18769485"/>
                <a:gd name="connsiteY58" fmla="*/ 16461833 h 19794156"/>
                <a:gd name="connsiteX59" fmla="*/ 3390673 w 18769485"/>
                <a:gd name="connsiteY59" fmla="*/ 15579670 h 19794156"/>
                <a:gd name="connsiteX60" fmla="*/ 2373696 w 18769485"/>
                <a:gd name="connsiteY60" fmla="*/ 15547433 h 19794156"/>
                <a:gd name="connsiteX61" fmla="*/ 1371373 w 18769485"/>
                <a:gd name="connsiteY61" fmla="*/ 16198063 h 19794156"/>
                <a:gd name="connsiteX62" fmla="*/ 498003 w 18769485"/>
                <a:gd name="connsiteY62" fmla="*/ 17470018 h 19794156"/>
                <a:gd name="connsiteX63" fmla="*/ 16707 w 18769485"/>
                <a:gd name="connsiteY63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2675275 w 18769485"/>
                <a:gd name="connsiteY9" fmla="*/ 12102252 h 19794156"/>
                <a:gd name="connsiteX10" fmla="*/ 3170764 w 18769485"/>
                <a:gd name="connsiteY10" fmla="*/ 10379649 h 19794156"/>
                <a:gd name="connsiteX11" fmla="*/ 3024326 w 18769485"/>
                <a:gd name="connsiteY11" fmla="*/ 12980078 h 19794156"/>
                <a:gd name="connsiteX12" fmla="*/ 4337311 w 18769485"/>
                <a:gd name="connsiteY12" fmla="*/ 14313577 h 19794156"/>
                <a:gd name="connsiteX13" fmla="*/ 5163787 w 18769485"/>
                <a:gd name="connsiteY13" fmla="*/ 13150064 h 19794156"/>
                <a:gd name="connsiteX14" fmla="*/ 5515481 w 18769485"/>
                <a:gd name="connsiteY14" fmla="*/ 12546325 h 19794156"/>
                <a:gd name="connsiteX15" fmla="*/ 5881826 w 18769485"/>
                <a:gd name="connsiteY15" fmla="*/ 11608479 h 19794156"/>
                <a:gd name="connsiteX16" fmla="*/ 6584560 w 18769485"/>
                <a:gd name="connsiteY16" fmla="*/ 11075077 h 19794156"/>
                <a:gd name="connsiteX17" fmla="*/ 6224726 w 18769485"/>
                <a:gd name="connsiteY17" fmla="*/ 11913279 h 19794156"/>
                <a:gd name="connsiteX18" fmla="*/ 6036904 w 18769485"/>
                <a:gd name="connsiteY18" fmla="*/ 12392906 h 19794156"/>
                <a:gd name="connsiteX19" fmla="*/ 5937512 w 18769485"/>
                <a:gd name="connsiteY19" fmla="*/ 12851125 h 19794156"/>
                <a:gd name="connsiteX20" fmla="*/ 5445142 w 18769485"/>
                <a:gd name="connsiteY20" fmla="*/ 13695187 h 19794156"/>
                <a:gd name="connsiteX21" fmla="*/ 5324981 w 18769485"/>
                <a:gd name="connsiteY21" fmla="*/ 14483562 h 19794156"/>
                <a:gd name="connsiteX22" fmla="*/ 6830402 w 18769485"/>
                <a:gd name="connsiteY22" fmla="*/ 13404913 h 19794156"/>
                <a:gd name="connsiteX23" fmla="*/ 9595901 w 18769485"/>
                <a:gd name="connsiteY23" fmla="*/ 10279873 h 19794156"/>
                <a:gd name="connsiteX24" fmla="*/ 11911944 w 18769485"/>
                <a:gd name="connsiteY24" fmla="*/ 7322613 h 19794156"/>
                <a:gd name="connsiteX25" fmla="*/ 14023881 w 18769485"/>
                <a:gd name="connsiteY25" fmla="*/ 4683091 h 19794156"/>
                <a:gd name="connsiteX26" fmla="*/ 16165960 w 18769485"/>
                <a:gd name="connsiteY26" fmla="*/ 2246781 h 19794156"/>
                <a:gd name="connsiteX27" fmla="*/ 16976217 w 18769485"/>
                <a:gd name="connsiteY27" fmla="*/ 1208472 h 19794156"/>
                <a:gd name="connsiteX28" fmla="*/ 17063794 w 18769485"/>
                <a:gd name="connsiteY28" fmla="*/ 338755 h 19794156"/>
                <a:gd name="connsiteX29" fmla="*/ 17602070 w 18769485"/>
                <a:gd name="connsiteY29" fmla="*/ 19300 h 19794156"/>
                <a:gd name="connsiteX30" fmla="*/ 18209673 w 18769485"/>
                <a:gd name="connsiteY30" fmla="*/ 534131 h 19794156"/>
                <a:gd name="connsiteX31" fmla="*/ 18757951 w 18769485"/>
                <a:gd name="connsiteY31" fmla="*/ 1336965 h 19794156"/>
                <a:gd name="connsiteX32" fmla="*/ 18140873 w 18769485"/>
                <a:gd name="connsiteY32" fmla="*/ 1826552 h 19794156"/>
                <a:gd name="connsiteX33" fmla="*/ 17510985 w 18769485"/>
                <a:gd name="connsiteY33" fmla="*/ 1614765 h 19794156"/>
                <a:gd name="connsiteX34" fmla="*/ 15358176 w 18769485"/>
                <a:gd name="connsiteY34" fmla="*/ 3961556 h 19794156"/>
                <a:gd name="connsiteX35" fmla="*/ 13727622 w 18769485"/>
                <a:gd name="connsiteY35" fmla="*/ 5769170 h 19794156"/>
                <a:gd name="connsiteX36" fmla="*/ 11163640 w 18769485"/>
                <a:gd name="connsiteY36" fmla="*/ 9130674 h 19794156"/>
                <a:gd name="connsiteX37" fmla="*/ 6833549 w 18769485"/>
                <a:gd name="connsiteY37" fmla="*/ 14264578 h 19794156"/>
                <a:gd name="connsiteX38" fmla="*/ 6816105 w 18769485"/>
                <a:gd name="connsiteY38" fmla="*/ 15039135 h 19794156"/>
                <a:gd name="connsiteX39" fmla="*/ 7877681 w 18769485"/>
                <a:gd name="connsiteY39" fmla="*/ 14943693 h 19794156"/>
                <a:gd name="connsiteX40" fmla="*/ 9082226 w 18769485"/>
                <a:gd name="connsiteY40" fmla="*/ 14046879 h 19794156"/>
                <a:gd name="connsiteX41" fmla="*/ 9767376 w 18769485"/>
                <a:gd name="connsiteY41" fmla="*/ 13024039 h 19794156"/>
                <a:gd name="connsiteX42" fmla="*/ 9096880 w 18769485"/>
                <a:gd name="connsiteY42" fmla="*/ 15081439 h 19794156"/>
                <a:gd name="connsiteX43" fmla="*/ 7906989 w 18769485"/>
                <a:gd name="connsiteY43" fmla="*/ 15852233 h 19794156"/>
                <a:gd name="connsiteX44" fmla="*/ 6977934 w 18769485"/>
                <a:gd name="connsiteY44" fmla="*/ 16262539 h 19794156"/>
                <a:gd name="connsiteX45" fmla="*/ 7109819 w 18769485"/>
                <a:gd name="connsiteY45" fmla="*/ 17024541 h 19794156"/>
                <a:gd name="connsiteX46" fmla="*/ 7748726 w 18769485"/>
                <a:gd name="connsiteY46" fmla="*/ 17666377 h 19794156"/>
                <a:gd name="connsiteX47" fmla="*/ 9371722 w 18769485"/>
                <a:gd name="connsiteY47" fmla="*/ 18545608 h 19794156"/>
                <a:gd name="connsiteX48" fmla="*/ 7672527 w 18769485"/>
                <a:gd name="connsiteY48" fmla="*/ 18360971 h 19794156"/>
                <a:gd name="connsiteX49" fmla="*/ 6336096 w 18769485"/>
                <a:gd name="connsiteY49" fmla="*/ 17118325 h 19794156"/>
                <a:gd name="connsiteX50" fmla="*/ 5562373 w 18769485"/>
                <a:gd name="connsiteY50" fmla="*/ 16579064 h 19794156"/>
                <a:gd name="connsiteX51" fmla="*/ 4876572 w 18769485"/>
                <a:gd name="connsiteY51" fmla="*/ 16649400 h 19794156"/>
                <a:gd name="connsiteX52" fmla="*/ 4741758 w 18769485"/>
                <a:gd name="connsiteY52" fmla="*/ 16977648 h 19794156"/>
                <a:gd name="connsiteX53" fmla="*/ 4929327 w 18769485"/>
                <a:gd name="connsiteY53" fmla="*/ 17540355 h 19794156"/>
                <a:gd name="connsiteX54" fmla="*/ 5070004 w 18769485"/>
                <a:gd name="connsiteY54" fmla="*/ 18900233 h 19794156"/>
                <a:gd name="connsiteX55" fmla="*/ 5108102 w 18769485"/>
                <a:gd name="connsiteY55" fmla="*/ 19779463 h 19794156"/>
                <a:gd name="connsiteX56" fmla="*/ 4436957 w 18769485"/>
                <a:gd name="connsiteY56" fmla="*/ 18900233 h 19794156"/>
                <a:gd name="connsiteX57" fmla="*/ 4038373 w 18769485"/>
                <a:gd name="connsiteY57" fmla="*/ 16977648 h 19794156"/>
                <a:gd name="connsiteX58" fmla="*/ 3968035 w 18769485"/>
                <a:gd name="connsiteY58" fmla="*/ 16461833 h 19794156"/>
                <a:gd name="connsiteX59" fmla="*/ 3390673 w 18769485"/>
                <a:gd name="connsiteY59" fmla="*/ 15579670 h 19794156"/>
                <a:gd name="connsiteX60" fmla="*/ 2373696 w 18769485"/>
                <a:gd name="connsiteY60" fmla="*/ 15547433 h 19794156"/>
                <a:gd name="connsiteX61" fmla="*/ 1371373 w 18769485"/>
                <a:gd name="connsiteY61" fmla="*/ 16198063 h 19794156"/>
                <a:gd name="connsiteX62" fmla="*/ 498003 w 18769485"/>
                <a:gd name="connsiteY62" fmla="*/ 17470018 h 19794156"/>
                <a:gd name="connsiteX63" fmla="*/ 16707 w 18769485"/>
                <a:gd name="connsiteY63" fmla="*/ 17217969 h 19794156"/>
                <a:gd name="connsiteX0" fmla="*/ 416821 w 19169599"/>
                <a:gd name="connsiteY0" fmla="*/ 17217969 h 19794156"/>
                <a:gd name="connsiteX1" fmla="*/ 43928 w 19169599"/>
                <a:gd name="connsiteY1" fmla="*/ 14106544 h 19794156"/>
                <a:gd name="connsiteX2" fmla="*/ 1481340 w 19169599"/>
                <a:gd name="connsiteY2" fmla="*/ 15418478 h 19794156"/>
                <a:gd name="connsiteX3" fmla="*/ 3456678 w 19169599"/>
                <a:gd name="connsiteY3" fmla="*/ 14436670 h 19794156"/>
                <a:gd name="connsiteX4" fmla="*/ 2000087 w 19169599"/>
                <a:gd name="connsiteY4" fmla="*/ 12733894 h 19794156"/>
                <a:gd name="connsiteX5" fmla="*/ 1310720 w 19169599"/>
                <a:gd name="connsiteY5" fmla="*/ 11717807 h 19794156"/>
                <a:gd name="connsiteX6" fmla="*/ 1862592 w 19169599"/>
                <a:gd name="connsiteY6" fmla="*/ 12056265 h 19794156"/>
                <a:gd name="connsiteX7" fmla="*/ 2147433 w 19169599"/>
                <a:gd name="connsiteY7" fmla="*/ 10730906 h 19794156"/>
                <a:gd name="connsiteX8" fmla="*/ 2170535 w 19169599"/>
                <a:gd name="connsiteY8" fmla="*/ 12232223 h 19794156"/>
                <a:gd name="connsiteX9" fmla="*/ 2807180 w 19169599"/>
                <a:gd name="connsiteY9" fmla="*/ 12604098 h 19794156"/>
                <a:gd name="connsiteX10" fmla="*/ 3075389 w 19169599"/>
                <a:gd name="connsiteY10" fmla="*/ 12102252 h 19794156"/>
                <a:gd name="connsiteX11" fmla="*/ 3570878 w 19169599"/>
                <a:gd name="connsiteY11" fmla="*/ 10379649 h 19794156"/>
                <a:gd name="connsiteX12" fmla="*/ 3424440 w 19169599"/>
                <a:gd name="connsiteY12" fmla="*/ 12980078 h 19794156"/>
                <a:gd name="connsiteX13" fmla="*/ 4737425 w 19169599"/>
                <a:gd name="connsiteY13" fmla="*/ 14313577 h 19794156"/>
                <a:gd name="connsiteX14" fmla="*/ 5563901 w 19169599"/>
                <a:gd name="connsiteY14" fmla="*/ 13150064 h 19794156"/>
                <a:gd name="connsiteX15" fmla="*/ 5915595 w 19169599"/>
                <a:gd name="connsiteY15" fmla="*/ 12546325 h 19794156"/>
                <a:gd name="connsiteX16" fmla="*/ 6281940 w 19169599"/>
                <a:gd name="connsiteY16" fmla="*/ 11608479 h 19794156"/>
                <a:gd name="connsiteX17" fmla="*/ 6984674 w 19169599"/>
                <a:gd name="connsiteY17" fmla="*/ 11075077 h 19794156"/>
                <a:gd name="connsiteX18" fmla="*/ 6624840 w 19169599"/>
                <a:gd name="connsiteY18" fmla="*/ 11913279 h 19794156"/>
                <a:gd name="connsiteX19" fmla="*/ 6437018 w 19169599"/>
                <a:gd name="connsiteY19" fmla="*/ 12392906 h 19794156"/>
                <a:gd name="connsiteX20" fmla="*/ 6337626 w 19169599"/>
                <a:gd name="connsiteY20" fmla="*/ 12851125 h 19794156"/>
                <a:gd name="connsiteX21" fmla="*/ 5845256 w 19169599"/>
                <a:gd name="connsiteY21" fmla="*/ 13695187 h 19794156"/>
                <a:gd name="connsiteX22" fmla="*/ 5725095 w 19169599"/>
                <a:gd name="connsiteY22" fmla="*/ 14483562 h 19794156"/>
                <a:gd name="connsiteX23" fmla="*/ 7230516 w 19169599"/>
                <a:gd name="connsiteY23" fmla="*/ 13404913 h 19794156"/>
                <a:gd name="connsiteX24" fmla="*/ 9996015 w 19169599"/>
                <a:gd name="connsiteY24" fmla="*/ 10279873 h 19794156"/>
                <a:gd name="connsiteX25" fmla="*/ 12312058 w 19169599"/>
                <a:gd name="connsiteY25" fmla="*/ 7322613 h 19794156"/>
                <a:gd name="connsiteX26" fmla="*/ 14423995 w 19169599"/>
                <a:gd name="connsiteY26" fmla="*/ 4683091 h 19794156"/>
                <a:gd name="connsiteX27" fmla="*/ 16566074 w 19169599"/>
                <a:gd name="connsiteY27" fmla="*/ 2246781 h 19794156"/>
                <a:gd name="connsiteX28" fmla="*/ 17376331 w 19169599"/>
                <a:gd name="connsiteY28" fmla="*/ 1208472 h 19794156"/>
                <a:gd name="connsiteX29" fmla="*/ 17463908 w 19169599"/>
                <a:gd name="connsiteY29" fmla="*/ 338755 h 19794156"/>
                <a:gd name="connsiteX30" fmla="*/ 18002184 w 19169599"/>
                <a:gd name="connsiteY30" fmla="*/ 19300 h 19794156"/>
                <a:gd name="connsiteX31" fmla="*/ 18609787 w 19169599"/>
                <a:gd name="connsiteY31" fmla="*/ 534131 h 19794156"/>
                <a:gd name="connsiteX32" fmla="*/ 19158065 w 19169599"/>
                <a:gd name="connsiteY32" fmla="*/ 1336965 h 19794156"/>
                <a:gd name="connsiteX33" fmla="*/ 18540987 w 19169599"/>
                <a:gd name="connsiteY33" fmla="*/ 1826552 h 19794156"/>
                <a:gd name="connsiteX34" fmla="*/ 17911099 w 19169599"/>
                <a:gd name="connsiteY34" fmla="*/ 1614765 h 19794156"/>
                <a:gd name="connsiteX35" fmla="*/ 15758290 w 19169599"/>
                <a:gd name="connsiteY35" fmla="*/ 3961556 h 19794156"/>
                <a:gd name="connsiteX36" fmla="*/ 14127736 w 19169599"/>
                <a:gd name="connsiteY36" fmla="*/ 5769170 h 19794156"/>
                <a:gd name="connsiteX37" fmla="*/ 11563754 w 19169599"/>
                <a:gd name="connsiteY37" fmla="*/ 9130674 h 19794156"/>
                <a:gd name="connsiteX38" fmla="*/ 7233663 w 19169599"/>
                <a:gd name="connsiteY38" fmla="*/ 14264578 h 19794156"/>
                <a:gd name="connsiteX39" fmla="*/ 7216219 w 19169599"/>
                <a:gd name="connsiteY39" fmla="*/ 15039135 h 19794156"/>
                <a:gd name="connsiteX40" fmla="*/ 8277795 w 19169599"/>
                <a:gd name="connsiteY40" fmla="*/ 14943693 h 19794156"/>
                <a:gd name="connsiteX41" fmla="*/ 9482340 w 19169599"/>
                <a:gd name="connsiteY41" fmla="*/ 14046879 h 19794156"/>
                <a:gd name="connsiteX42" fmla="*/ 10167490 w 19169599"/>
                <a:gd name="connsiteY42" fmla="*/ 13024039 h 19794156"/>
                <a:gd name="connsiteX43" fmla="*/ 9496994 w 19169599"/>
                <a:gd name="connsiteY43" fmla="*/ 15081439 h 19794156"/>
                <a:gd name="connsiteX44" fmla="*/ 8307103 w 19169599"/>
                <a:gd name="connsiteY44" fmla="*/ 15852233 h 19794156"/>
                <a:gd name="connsiteX45" fmla="*/ 7378048 w 19169599"/>
                <a:gd name="connsiteY45" fmla="*/ 16262539 h 19794156"/>
                <a:gd name="connsiteX46" fmla="*/ 7509933 w 19169599"/>
                <a:gd name="connsiteY46" fmla="*/ 17024541 h 19794156"/>
                <a:gd name="connsiteX47" fmla="*/ 8148840 w 19169599"/>
                <a:gd name="connsiteY47" fmla="*/ 17666377 h 19794156"/>
                <a:gd name="connsiteX48" fmla="*/ 9771836 w 19169599"/>
                <a:gd name="connsiteY48" fmla="*/ 18545608 h 19794156"/>
                <a:gd name="connsiteX49" fmla="*/ 8072641 w 19169599"/>
                <a:gd name="connsiteY49" fmla="*/ 18360971 h 19794156"/>
                <a:gd name="connsiteX50" fmla="*/ 6736210 w 19169599"/>
                <a:gd name="connsiteY50" fmla="*/ 17118325 h 19794156"/>
                <a:gd name="connsiteX51" fmla="*/ 5962487 w 19169599"/>
                <a:gd name="connsiteY51" fmla="*/ 16579064 h 19794156"/>
                <a:gd name="connsiteX52" fmla="*/ 5276686 w 19169599"/>
                <a:gd name="connsiteY52" fmla="*/ 16649400 h 19794156"/>
                <a:gd name="connsiteX53" fmla="*/ 5141872 w 19169599"/>
                <a:gd name="connsiteY53" fmla="*/ 16977648 h 19794156"/>
                <a:gd name="connsiteX54" fmla="*/ 5329441 w 19169599"/>
                <a:gd name="connsiteY54" fmla="*/ 17540355 h 19794156"/>
                <a:gd name="connsiteX55" fmla="*/ 5470118 w 19169599"/>
                <a:gd name="connsiteY55" fmla="*/ 18900233 h 19794156"/>
                <a:gd name="connsiteX56" fmla="*/ 5508216 w 19169599"/>
                <a:gd name="connsiteY56" fmla="*/ 19779463 h 19794156"/>
                <a:gd name="connsiteX57" fmla="*/ 4837071 w 19169599"/>
                <a:gd name="connsiteY57" fmla="*/ 18900233 h 19794156"/>
                <a:gd name="connsiteX58" fmla="*/ 4438487 w 19169599"/>
                <a:gd name="connsiteY58" fmla="*/ 16977648 h 19794156"/>
                <a:gd name="connsiteX59" fmla="*/ 4368149 w 19169599"/>
                <a:gd name="connsiteY59" fmla="*/ 16461833 h 19794156"/>
                <a:gd name="connsiteX60" fmla="*/ 3790787 w 19169599"/>
                <a:gd name="connsiteY60" fmla="*/ 15579670 h 19794156"/>
                <a:gd name="connsiteX61" fmla="*/ 2773810 w 19169599"/>
                <a:gd name="connsiteY61" fmla="*/ 15547433 h 19794156"/>
                <a:gd name="connsiteX62" fmla="*/ 1771487 w 19169599"/>
                <a:gd name="connsiteY62" fmla="*/ 16198063 h 19794156"/>
                <a:gd name="connsiteX63" fmla="*/ 898117 w 19169599"/>
                <a:gd name="connsiteY63" fmla="*/ 17470018 h 19794156"/>
                <a:gd name="connsiteX64" fmla="*/ 416821 w 19169599"/>
                <a:gd name="connsiteY64" fmla="*/ 17217969 h 19794156"/>
                <a:gd name="connsiteX0" fmla="*/ 400279 w 19153057"/>
                <a:gd name="connsiteY0" fmla="*/ 17217969 h 19794156"/>
                <a:gd name="connsiteX1" fmla="*/ 1172489 w 19153057"/>
                <a:gd name="connsiteY1" fmla="*/ 16006355 h 19794156"/>
                <a:gd name="connsiteX2" fmla="*/ 27386 w 19153057"/>
                <a:gd name="connsiteY2" fmla="*/ 14106544 h 19794156"/>
                <a:gd name="connsiteX3" fmla="*/ 1464798 w 19153057"/>
                <a:gd name="connsiteY3" fmla="*/ 15418478 h 19794156"/>
                <a:gd name="connsiteX4" fmla="*/ 3440136 w 19153057"/>
                <a:gd name="connsiteY4" fmla="*/ 14436670 h 19794156"/>
                <a:gd name="connsiteX5" fmla="*/ 1983545 w 19153057"/>
                <a:gd name="connsiteY5" fmla="*/ 12733894 h 19794156"/>
                <a:gd name="connsiteX6" fmla="*/ 1294178 w 19153057"/>
                <a:gd name="connsiteY6" fmla="*/ 11717807 h 19794156"/>
                <a:gd name="connsiteX7" fmla="*/ 1846050 w 19153057"/>
                <a:gd name="connsiteY7" fmla="*/ 12056265 h 19794156"/>
                <a:gd name="connsiteX8" fmla="*/ 2130891 w 19153057"/>
                <a:gd name="connsiteY8" fmla="*/ 10730906 h 19794156"/>
                <a:gd name="connsiteX9" fmla="*/ 2153993 w 19153057"/>
                <a:gd name="connsiteY9" fmla="*/ 12232223 h 19794156"/>
                <a:gd name="connsiteX10" fmla="*/ 2790638 w 19153057"/>
                <a:gd name="connsiteY10" fmla="*/ 12604098 h 19794156"/>
                <a:gd name="connsiteX11" fmla="*/ 3058847 w 19153057"/>
                <a:gd name="connsiteY11" fmla="*/ 12102252 h 19794156"/>
                <a:gd name="connsiteX12" fmla="*/ 3554336 w 19153057"/>
                <a:gd name="connsiteY12" fmla="*/ 10379649 h 19794156"/>
                <a:gd name="connsiteX13" fmla="*/ 3407898 w 19153057"/>
                <a:gd name="connsiteY13" fmla="*/ 12980078 h 19794156"/>
                <a:gd name="connsiteX14" fmla="*/ 4720883 w 19153057"/>
                <a:gd name="connsiteY14" fmla="*/ 14313577 h 19794156"/>
                <a:gd name="connsiteX15" fmla="*/ 5547359 w 19153057"/>
                <a:gd name="connsiteY15" fmla="*/ 13150064 h 19794156"/>
                <a:gd name="connsiteX16" fmla="*/ 5899053 w 19153057"/>
                <a:gd name="connsiteY16" fmla="*/ 12546325 h 19794156"/>
                <a:gd name="connsiteX17" fmla="*/ 6265398 w 19153057"/>
                <a:gd name="connsiteY17" fmla="*/ 11608479 h 19794156"/>
                <a:gd name="connsiteX18" fmla="*/ 6968132 w 19153057"/>
                <a:gd name="connsiteY18" fmla="*/ 11075077 h 19794156"/>
                <a:gd name="connsiteX19" fmla="*/ 6608298 w 19153057"/>
                <a:gd name="connsiteY19" fmla="*/ 11913279 h 19794156"/>
                <a:gd name="connsiteX20" fmla="*/ 6420476 w 19153057"/>
                <a:gd name="connsiteY20" fmla="*/ 12392906 h 19794156"/>
                <a:gd name="connsiteX21" fmla="*/ 6321084 w 19153057"/>
                <a:gd name="connsiteY21" fmla="*/ 12851125 h 19794156"/>
                <a:gd name="connsiteX22" fmla="*/ 5828714 w 19153057"/>
                <a:gd name="connsiteY22" fmla="*/ 13695187 h 19794156"/>
                <a:gd name="connsiteX23" fmla="*/ 5708553 w 19153057"/>
                <a:gd name="connsiteY23" fmla="*/ 14483562 h 19794156"/>
                <a:gd name="connsiteX24" fmla="*/ 7213974 w 19153057"/>
                <a:gd name="connsiteY24" fmla="*/ 13404913 h 19794156"/>
                <a:gd name="connsiteX25" fmla="*/ 9979473 w 19153057"/>
                <a:gd name="connsiteY25" fmla="*/ 10279873 h 19794156"/>
                <a:gd name="connsiteX26" fmla="*/ 12295516 w 19153057"/>
                <a:gd name="connsiteY26" fmla="*/ 7322613 h 19794156"/>
                <a:gd name="connsiteX27" fmla="*/ 14407453 w 19153057"/>
                <a:gd name="connsiteY27" fmla="*/ 4683091 h 19794156"/>
                <a:gd name="connsiteX28" fmla="*/ 16549532 w 19153057"/>
                <a:gd name="connsiteY28" fmla="*/ 2246781 h 19794156"/>
                <a:gd name="connsiteX29" fmla="*/ 17359789 w 19153057"/>
                <a:gd name="connsiteY29" fmla="*/ 1208472 h 19794156"/>
                <a:gd name="connsiteX30" fmla="*/ 17447366 w 19153057"/>
                <a:gd name="connsiteY30" fmla="*/ 338755 h 19794156"/>
                <a:gd name="connsiteX31" fmla="*/ 17985642 w 19153057"/>
                <a:gd name="connsiteY31" fmla="*/ 19300 h 19794156"/>
                <a:gd name="connsiteX32" fmla="*/ 18593245 w 19153057"/>
                <a:gd name="connsiteY32" fmla="*/ 534131 h 19794156"/>
                <a:gd name="connsiteX33" fmla="*/ 19141523 w 19153057"/>
                <a:gd name="connsiteY33" fmla="*/ 1336965 h 19794156"/>
                <a:gd name="connsiteX34" fmla="*/ 18524445 w 19153057"/>
                <a:gd name="connsiteY34" fmla="*/ 1826552 h 19794156"/>
                <a:gd name="connsiteX35" fmla="*/ 17894557 w 19153057"/>
                <a:gd name="connsiteY35" fmla="*/ 1614765 h 19794156"/>
                <a:gd name="connsiteX36" fmla="*/ 15741748 w 19153057"/>
                <a:gd name="connsiteY36" fmla="*/ 3961556 h 19794156"/>
                <a:gd name="connsiteX37" fmla="*/ 14111194 w 19153057"/>
                <a:gd name="connsiteY37" fmla="*/ 5769170 h 19794156"/>
                <a:gd name="connsiteX38" fmla="*/ 11547212 w 19153057"/>
                <a:gd name="connsiteY38" fmla="*/ 9130674 h 19794156"/>
                <a:gd name="connsiteX39" fmla="*/ 7217121 w 19153057"/>
                <a:gd name="connsiteY39" fmla="*/ 14264578 h 19794156"/>
                <a:gd name="connsiteX40" fmla="*/ 7199677 w 19153057"/>
                <a:gd name="connsiteY40" fmla="*/ 15039135 h 19794156"/>
                <a:gd name="connsiteX41" fmla="*/ 8261253 w 19153057"/>
                <a:gd name="connsiteY41" fmla="*/ 14943693 h 19794156"/>
                <a:gd name="connsiteX42" fmla="*/ 9465798 w 19153057"/>
                <a:gd name="connsiteY42" fmla="*/ 14046879 h 19794156"/>
                <a:gd name="connsiteX43" fmla="*/ 10150948 w 19153057"/>
                <a:gd name="connsiteY43" fmla="*/ 13024039 h 19794156"/>
                <a:gd name="connsiteX44" fmla="*/ 9480452 w 19153057"/>
                <a:gd name="connsiteY44" fmla="*/ 15081439 h 19794156"/>
                <a:gd name="connsiteX45" fmla="*/ 8290561 w 19153057"/>
                <a:gd name="connsiteY45" fmla="*/ 15852233 h 19794156"/>
                <a:gd name="connsiteX46" fmla="*/ 7361506 w 19153057"/>
                <a:gd name="connsiteY46" fmla="*/ 16262539 h 19794156"/>
                <a:gd name="connsiteX47" fmla="*/ 7493391 w 19153057"/>
                <a:gd name="connsiteY47" fmla="*/ 17024541 h 19794156"/>
                <a:gd name="connsiteX48" fmla="*/ 8132298 w 19153057"/>
                <a:gd name="connsiteY48" fmla="*/ 17666377 h 19794156"/>
                <a:gd name="connsiteX49" fmla="*/ 9755294 w 19153057"/>
                <a:gd name="connsiteY49" fmla="*/ 18545608 h 19794156"/>
                <a:gd name="connsiteX50" fmla="*/ 8056099 w 19153057"/>
                <a:gd name="connsiteY50" fmla="*/ 18360971 h 19794156"/>
                <a:gd name="connsiteX51" fmla="*/ 6719668 w 19153057"/>
                <a:gd name="connsiteY51" fmla="*/ 17118325 h 19794156"/>
                <a:gd name="connsiteX52" fmla="*/ 5945945 w 19153057"/>
                <a:gd name="connsiteY52" fmla="*/ 16579064 h 19794156"/>
                <a:gd name="connsiteX53" fmla="*/ 5260144 w 19153057"/>
                <a:gd name="connsiteY53" fmla="*/ 16649400 h 19794156"/>
                <a:gd name="connsiteX54" fmla="*/ 5125330 w 19153057"/>
                <a:gd name="connsiteY54" fmla="*/ 16977648 h 19794156"/>
                <a:gd name="connsiteX55" fmla="*/ 5312899 w 19153057"/>
                <a:gd name="connsiteY55" fmla="*/ 17540355 h 19794156"/>
                <a:gd name="connsiteX56" fmla="*/ 5453576 w 19153057"/>
                <a:gd name="connsiteY56" fmla="*/ 18900233 h 19794156"/>
                <a:gd name="connsiteX57" fmla="*/ 5491674 w 19153057"/>
                <a:gd name="connsiteY57" fmla="*/ 19779463 h 19794156"/>
                <a:gd name="connsiteX58" fmla="*/ 4820529 w 19153057"/>
                <a:gd name="connsiteY58" fmla="*/ 18900233 h 19794156"/>
                <a:gd name="connsiteX59" fmla="*/ 4421945 w 19153057"/>
                <a:gd name="connsiteY59" fmla="*/ 16977648 h 19794156"/>
                <a:gd name="connsiteX60" fmla="*/ 4351607 w 19153057"/>
                <a:gd name="connsiteY60" fmla="*/ 16461833 h 19794156"/>
                <a:gd name="connsiteX61" fmla="*/ 3774245 w 19153057"/>
                <a:gd name="connsiteY61" fmla="*/ 15579670 h 19794156"/>
                <a:gd name="connsiteX62" fmla="*/ 2757268 w 19153057"/>
                <a:gd name="connsiteY62" fmla="*/ 15547433 h 19794156"/>
                <a:gd name="connsiteX63" fmla="*/ 1754945 w 19153057"/>
                <a:gd name="connsiteY63" fmla="*/ 16198063 h 19794156"/>
                <a:gd name="connsiteX64" fmla="*/ 881575 w 19153057"/>
                <a:gd name="connsiteY64" fmla="*/ 17470018 h 19794156"/>
                <a:gd name="connsiteX65" fmla="*/ 400279 w 19153057"/>
                <a:gd name="connsiteY65" fmla="*/ 17217969 h 19794156"/>
                <a:gd name="connsiteX0" fmla="*/ 664150 w 19416928"/>
                <a:gd name="connsiteY0" fmla="*/ 17217969 h 19794156"/>
                <a:gd name="connsiteX1" fmla="*/ 18273 w 19416928"/>
                <a:gd name="connsiteY1" fmla="*/ 15843061 h 19794156"/>
                <a:gd name="connsiteX2" fmla="*/ 1436360 w 19416928"/>
                <a:gd name="connsiteY2" fmla="*/ 16006355 h 19794156"/>
                <a:gd name="connsiteX3" fmla="*/ 291257 w 19416928"/>
                <a:gd name="connsiteY3" fmla="*/ 14106544 h 19794156"/>
                <a:gd name="connsiteX4" fmla="*/ 1728669 w 19416928"/>
                <a:gd name="connsiteY4" fmla="*/ 15418478 h 19794156"/>
                <a:gd name="connsiteX5" fmla="*/ 3704007 w 19416928"/>
                <a:gd name="connsiteY5" fmla="*/ 14436670 h 19794156"/>
                <a:gd name="connsiteX6" fmla="*/ 2247416 w 19416928"/>
                <a:gd name="connsiteY6" fmla="*/ 12733894 h 19794156"/>
                <a:gd name="connsiteX7" fmla="*/ 1558049 w 19416928"/>
                <a:gd name="connsiteY7" fmla="*/ 11717807 h 19794156"/>
                <a:gd name="connsiteX8" fmla="*/ 2109921 w 19416928"/>
                <a:gd name="connsiteY8" fmla="*/ 12056265 h 19794156"/>
                <a:gd name="connsiteX9" fmla="*/ 2394762 w 19416928"/>
                <a:gd name="connsiteY9" fmla="*/ 10730906 h 19794156"/>
                <a:gd name="connsiteX10" fmla="*/ 2417864 w 19416928"/>
                <a:gd name="connsiteY10" fmla="*/ 12232223 h 19794156"/>
                <a:gd name="connsiteX11" fmla="*/ 3054509 w 19416928"/>
                <a:gd name="connsiteY11" fmla="*/ 12604098 h 19794156"/>
                <a:gd name="connsiteX12" fmla="*/ 3322718 w 19416928"/>
                <a:gd name="connsiteY12" fmla="*/ 12102252 h 19794156"/>
                <a:gd name="connsiteX13" fmla="*/ 3818207 w 19416928"/>
                <a:gd name="connsiteY13" fmla="*/ 10379649 h 19794156"/>
                <a:gd name="connsiteX14" fmla="*/ 3671769 w 19416928"/>
                <a:gd name="connsiteY14" fmla="*/ 12980078 h 19794156"/>
                <a:gd name="connsiteX15" fmla="*/ 4984754 w 19416928"/>
                <a:gd name="connsiteY15" fmla="*/ 14313577 h 19794156"/>
                <a:gd name="connsiteX16" fmla="*/ 5811230 w 19416928"/>
                <a:gd name="connsiteY16" fmla="*/ 13150064 h 19794156"/>
                <a:gd name="connsiteX17" fmla="*/ 6162924 w 19416928"/>
                <a:gd name="connsiteY17" fmla="*/ 12546325 h 19794156"/>
                <a:gd name="connsiteX18" fmla="*/ 6529269 w 19416928"/>
                <a:gd name="connsiteY18" fmla="*/ 11608479 h 19794156"/>
                <a:gd name="connsiteX19" fmla="*/ 7232003 w 19416928"/>
                <a:gd name="connsiteY19" fmla="*/ 11075077 h 19794156"/>
                <a:gd name="connsiteX20" fmla="*/ 6872169 w 19416928"/>
                <a:gd name="connsiteY20" fmla="*/ 11913279 h 19794156"/>
                <a:gd name="connsiteX21" fmla="*/ 6684347 w 19416928"/>
                <a:gd name="connsiteY21" fmla="*/ 12392906 h 19794156"/>
                <a:gd name="connsiteX22" fmla="*/ 6584955 w 19416928"/>
                <a:gd name="connsiteY22" fmla="*/ 12851125 h 19794156"/>
                <a:gd name="connsiteX23" fmla="*/ 6092585 w 19416928"/>
                <a:gd name="connsiteY23" fmla="*/ 13695187 h 19794156"/>
                <a:gd name="connsiteX24" fmla="*/ 5972424 w 19416928"/>
                <a:gd name="connsiteY24" fmla="*/ 14483562 h 19794156"/>
                <a:gd name="connsiteX25" fmla="*/ 7477845 w 19416928"/>
                <a:gd name="connsiteY25" fmla="*/ 13404913 h 19794156"/>
                <a:gd name="connsiteX26" fmla="*/ 10243344 w 19416928"/>
                <a:gd name="connsiteY26" fmla="*/ 10279873 h 19794156"/>
                <a:gd name="connsiteX27" fmla="*/ 12559387 w 19416928"/>
                <a:gd name="connsiteY27" fmla="*/ 7322613 h 19794156"/>
                <a:gd name="connsiteX28" fmla="*/ 14671324 w 19416928"/>
                <a:gd name="connsiteY28" fmla="*/ 4683091 h 19794156"/>
                <a:gd name="connsiteX29" fmla="*/ 16813403 w 19416928"/>
                <a:gd name="connsiteY29" fmla="*/ 2246781 h 19794156"/>
                <a:gd name="connsiteX30" fmla="*/ 17623660 w 19416928"/>
                <a:gd name="connsiteY30" fmla="*/ 1208472 h 19794156"/>
                <a:gd name="connsiteX31" fmla="*/ 17711237 w 19416928"/>
                <a:gd name="connsiteY31" fmla="*/ 338755 h 19794156"/>
                <a:gd name="connsiteX32" fmla="*/ 18249513 w 19416928"/>
                <a:gd name="connsiteY32" fmla="*/ 19300 h 19794156"/>
                <a:gd name="connsiteX33" fmla="*/ 18857116 w 19416928"/>
                <a:gd name="connsiteY33" fmla="*/ 534131 h 19794156"/>
                <a:gd name="connsiteX34" fmla="*/ 19405394 w 19416928"/>
                <a:gd name="connsiteY34" fmla="*/ 1336965 h 19794156"/>
                <a:gd name="connsiteX35" fmla="*/ 18788316 w 19416928"/>
                <a:gd name="connsiteY35" fmla="*/ 1826552 h 19794156"/>
                <a:gd name="connsiteX36" fmla="*/ 18158428 w 19416928"/>
                <a:gd name="connsiteY36" fmla="*/ 1614765 h 19794156"/>
                <a:gd name="connsiteX37" fmla="*/ 16005619 w 19416928"/>
                <a:gd name="connsiteY37" fmla="*/ 3961556 h 19794156"/>
                <a:gd name="connsiteX38" fmla="*/ 14375065 w 19416928"/>
                <a:gd name="connsiteY38" fmla="*/ 5769170 h 19794156"/>
                <a:gd name="connsiteX39" fmla="*/ 11811083 w 19416928"/>
                <a:gd name="connsiteY39" fmla="*/ 9130674 h 19794156"/>
                <a:gd name="connsiteX40" fmla="*/ 7480992 w 19416928"/>
                <a:gd name="connsiteY40" fmla="*/ 14264578 h 19794156"/>
                <a:gd name="connsiteX41" fmla="*/ 7463548 w 19416928"/>
                <a:gd name="connsiteY41" fmla="*/ 15039135 h 19794156"/>
                <a:gd name="connsiteX42" fmla="*/ 8525124 w 19416928"/>
                <a:gd name="connsiteY42" fmla="*/ 14943693 h 19794156"/>
                <a:gd name="connsiteX43" fmla="*/ 9729669 w 19416928"/>
                <a:gd name="connsiteY43" fmla="*/ 14046879 h 19794156"/>
                <a:gd name="connsiteX44" fmla="*/ 10414819 w 19416928"/>
                <a:gd name="connsiteY44" fmla="*/ 13024039 h 19794156"/>
                <a:gd name="connsiteX45" fmla="*/ 9744323 w 19416928"/>
                <a:gd name="connsiteY45" fmla="*/ 15081439 h 19794156"/>
                <a:gd name="connsiteX46" fmla="*/ 8554432 w 19416928"/>
                <a:gd name="connsiteY46" fmla="*/ 15852233 h 19794156"/>
                <a:gd name="connsiteX47" fmla="*/ 7625377 w 19416928"/>
                <a:gd name="connsiteY47" fmla="*/ 16262539 h 19794156"/>
                <a:gd name="connsiteX48" fmla="*/ 7757262 w 19416928"/>
                <a:gd name="connsiteY48" fmla="*/ 17024541 h 19794156"/>
                <a:gd name="connsiteX49" fmla="*/ 8396169 w 19416928"/>
                <a:gd name="connsiteY49" fmla="*/ 17666377 h 19794156"/>
                <a:gd name="connsiteX50" fmla="*/ 10019165 w 19416928"/>
                <a:gd name="connsiteY50" fmla="*/ 18545608 h 19794156"/>
                <a:gd name="connsiteX51" fmla="*/ 8319970 w 19416928"/>
                <a:gd name="connsiteY51" fmla="*/ 18360971 h 19794156"/>
                <a:gd name="connsiteX52" fmla="*/ 6983539 w 19416928"/>
                <a:gd name="connsiteY52" fmla="*/ 17118325 h 19794156"/>
                <a:gd name="connsiteX53" fmla="*/ 6209816 w 19416928"/>
                <a:gd name="connsiteY53" fmla="*/ 16579064 h 19794156"/>
                <a:gd name="connsiteX54" fmla="*/ 5524015 w 19416928"/>
                <a:gd name="connsiteY54" fmla="*/ 16649400 h 19794156"/>
                <a:gd name="connsiteX55" fmla="*/ 5389201 w 19416928"/>
                <a:gd name="connsiteY55" fmla="*/ 16977648 h 19794156"/>
                <a:gd name="connsiteX56" fmla="*/ 5576770 w 19416928"/>
                <a:gd name="connsiteY56" fmla="*/ 17540355 h 19794156"/>
                <a:gd name="connsiteX57" fmla="*/ 5717447 w 19416928"/>
                <a:gd name="connsiteY57" fmla="*/ 18900233 h 19794156"/>
                <a:gd name="connsiteX58" fmla="*/ 5755545 w 19416928"/>
                <a:gd name="connsiteY58" fmla="*/ 19779463 h 19794156"/>
                <a:gd name="connsiteX59" fmla="*/ 5084400 w 19416928"/>
                <a:gd name="connsiteY59" fmla="*/ 18900233 h 19794156"/>
                <a:gd name="connsiteX60" fmla="*/ 4685816 w 19416928"/>
                <a:gd name="connsiteY60" fmla="*/ 16977648 h 19794156"/>
                <a:gd name="connsiteX61" fmla="*/ 4615478 w 19416928"/>
                <a:gd name="connsiteY61" fmla="*/ 16461833 h 19794156"/>
                <a:gd name="connsiteX62" fmla="*/ 4038116 w 19416928"/>
                <a:gd name="connsiteY62" fmla="*/ 15579670 h 19794156"/>
                <a:gd name="connsiteX63" fmla="*/ 3021139 w 19416928"/>
                <a:gd name="connsiteY63" fmla="*/ 15547433 h 19794156"/>
                <a:gd name="connsiteX64" fmla="*/ 2018816 w 19416928"/>
                <a:gd name="connsiteY64" fmla="*/ 16198063 h 19794156"/>
                <a:gd name="connsiteX65" fmla="*/ 1145446 w 19416928"/>
                <a:gd name="connsiteY65" fmla="*/ 17470018 h 19794156"/>
                <a:gd name="connsiteX66" fmla="*/ 664150 w 19416928"/>
                <a:gd name="connsiteY66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017380 w 19415492"/>
                <a:gd name="connsiteY65" fmla="*/ 16198063 h 19794156"/>
                <a:gd name="connsiteX66" fmla="*/ 1144010 w 19415492"/>
                <a:gd name="connsiteY66" fmla="*/ 17470018 h 19794156"/>
                <a:gd name="connsiteX67" fmla="*/ 662714 w 19415492"/>
                <a:gd name="connsiteY67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017380 w 19415492"/>
                <a:gd name="connsiteY65" fmla="*/ 16198063 h 19794156"/>
                <a:gd name="connsiteX66" fmla="*/ 1871635 w 19415492"/>
                <a:gd name="connsiteY66" fmla="*/ 15746369 h 19794156"/>
                <a:gd name="connsiteX67" fmla="*/ 1144010 w 19415492"/>
                <a:gd name="connsiteY67" fmla="*/ 17470018 h 19794156"/>
                <a:gd name="connsiteX68" fmla="*/ 662714 w 19415492"/>
                <a:gd name="connsiteY68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106947 w 19415492"/>
                <a:gd name="connsiteY65" fmla="*/ 17203582 h 19794156"/>
                <a:gd name="connsiteX66" fmla="*/ 1871635 w 19415492"/>
                <a:gd name="connsiteY66" fmla="*/ 15746369 h 19794156"/>
                <a:gd name="connsiteX67" fmla="*/ 1144010 w 19415492"/>
                <a:gd name="connsiteY67" fmla="*/ 17470018 h 19794156"/>
                <a:gd name="connsiteX68" fmla="*/ 662714 w 19415492"/>
                <a:gd name="connsiteY68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106947 w 19415492"/>
                <a:gd name="connsiteY65" fmla="*/ 17203582 h 19794156"/>
                <a:gd name="connsiteX66" fmla="*/ 1914358 w 19415492"/>
                <a:gd name="connsiteY66" fmla="*/ 15827393 h 19794156"/>
                <a:gd name="connsiteX67" fmla="*/ 1144010 w 19415492"/>
                <a:gd name="connsiteY67" fmla="*/ 17470018 h 19794156"/>
                <a:gd name="connsiteX68" fmla="*/ 662714 w 19415492"/>
                <a:gd name="connsiteY68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106947 w 19415492"/>
                <a:gd name="connsiteY65" fmla="*/ 17203582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2979356 w 19415492"/>
                <a:gd name="connsiteY64" fmla="*/ 15548639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2979356 w 19415492"/>
                <a:gd name="connsiteY64" fmla="*/ 15548639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2979356 w 19415492"/>
                <a:gd name="connsiteY64" fmla="*/ 15548639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662714 w 19415492"/>
                <a:gd name="connsiteY70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662714 w 19415492"/>
                <a:gd name="connsiteY70" fmla="*/ 17217969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661375 w 19415492"/>
                <a:gd name="connsiteY67" fmla="*/ 15825602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661375 w 19415492"/>
                <a:gd name="connsiteY67" fmla="*/ 15825602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661375 w 19415492"/>
                <a:gd name="connsiteY67" fmla="*/ 15825602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433164 w 19413732"/>
                <a:gd name="connsiteY3" fmla="*/ 16006355 h 19794156"/>
                <a:gd name="connsiteX4" fmla="*/ 288061 w 19413732"/>
                <a:gd name="connsiteY4" fmla="*/ 14106544 h 19794156"/>
                <a:gd name="connsiteX5" fmla="*/ 1648335 w 19413732"/>
                <a:gd name="connsiteY5" fmla="*/ 15544241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414668 w 19413732"/>
                <a:gd name="connsiteY11" fmla="*/ 12232223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648335 w 19413732"/>
                <a:gd name="connsiteY5" fmla="*/ 15544241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414668 w 19413732"/>
                <a:gd name="connsiteY11" fmla="*/ 12232223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414668 w 19413732"/>
                <a:gd name="connsiteY11" fmla="*/ 12232223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439380 w 19413732"/>
                <a:gd name="connsiteY13" fmla="*/ 12057511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439380 w 19413732"/>
                <a:gd name="connsiteY13" fmla="*/ 12057511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2444145 w 19413732"/>
                <a:gd name="connsiteY61" fmla="*/ 18856656 h 19794156"/>
                <a:gd name="connsiteX62" fmla="*/ 4682620 w 19413732"/>
                <a:gd name="connsiteY62" fmla="*/ 16977648 h 19794156"/>
                <a:gd name="connsiteX63" fmla="*/ 4612282 w 19413732"/>
                <a:gd name="connsiteY63" fmla="*/ 16461833 h 19794156"/>
                <a:gd name="connsiteX64" fmla="*/ 4034920 w 19413732"/>
                <a:gd name="connsiteY64" fmla="*/ 15579670 h 19794156"/>
                <a:gd name="connsiteX65" fmla="*/ 3731216 w 19413732"/>
                <a:gd name="connsiteY65" fmla="*/ 15176252 h 19794156"/>
                <a:gd name="connsiteX66" fmla="*/ 2977596 w 19413732"/>
                <a:gd name="connsiteY66" fmla="*/ 15548639 h 19794156"/>
                <a:gd name="connsiteX67" fmla="*/ 2217319 w 19413732"/>
                <a:gd name="connsiteY67" fmla="*/ 17591159 h 19794156"/>
                <a:gd name="connsiteX68" fmla="*/ 2659615 w 19413732"/>
                <a:gd name="connsiteY68" fmla="*/ 15825602 h 19794156"/>
                <a:gd name="connsiteX69" fmla="*/ 1912598 w 19413732"/>
                <a:gd name="connsiteY69" fmla="*/ 15827393 h 19794156"/>
                <a:gd name="connsiteX70" fmla="*/ 1142250 w 19413732"/>
                <a:gd name="connsiteY70" fmla="*/ 17470018 h 19794156"/>
                <a:gd name="connsiteX71" fmla="*/ 929734 w 19413732"/>
                <a:gd name="connsiteY71" fmla="*/ 17436252 h 19794156"/>
                <a:gd name="connsiteX0" fmla="*/ 929734 w 19413732"/>
                <a:gd name="connsiteY0" fmla="*/ 17436252 h 20322959"/>
                <a:gd name="connsiteX1" fmla="*/ 1344743 w 19413732"/>
                <a:gd name="connsiteY1" fmla="*/ 16441086 h 20322959"/>
                <a:gd name="connsiteX2" fmla="*/ 15077 w 19413732"/>
                <a:gd name="connsiteY2" fmla="*/ 15843061 h 20322959"/>
                <a:gd name="connsiteX3" fmla="*/ 1573793 w 19413732"/>
                <a:gd name="connsiteY3" fmla="*/ 15981568 h 20322959"/>
                <a:gd name="connsiteX4" fmla="*/ 288061 w 19413732"/>
                <a:gd name="connsiteY4" fmla="*/ 14106544 h 20322959"/>
                <a:gd name="connsiteX5" fmla="*/ 1771750 w 19413732"/>
                <a:gd name="connsiteY5" fmla="*/ 15622849 h 20322959"/>
                <a:gd name="connsiteX6" fmla="*/ 3700811 w 19413732"/>
                <a:gd name="connsiteY6" fmla="*/ 14436670 h 20322959"/>
                <a:gd name="connsiteX7" fmla="*/ 2244220 w 19413732"/>
                <a:gd name="connsiteY7" fmla="*/ 12733894 h 20322959"/>
                <a:gd name="connsiteX8" fmla="*/ 1554853 w 19413732"/>
                <a:gd name="connsiteY8" fmla="*/ 11717807 h 20322959"/>
                <a:gd name="connsiteX9" fmla="*/ 2106725 w 19413732"/>
                <a:gd name="connsiteY9" fmla="*/ 12056265 h 20322959"/>
                <a:gd name="connsiteX10" fmla="*/ 2391566 w 19413732"/>
                <a:gd name="connsiteY10" fmla="*/ 10730906 h 20322959"/>
                <a:gd name="connsiteX11" fmla="*/ 2317950 w 19413732"/>
                <a:gd name="connsiteY11" fmla="*/ 12379148 h 20322959"/>
                <a:gd name="connsiteX12" fmla="*/ 3002054 w 19413732"/>
                <a:gd name="connsiteY12" fmla="*/ 12996511 h 20322959"/>
                <a:gd name="connsiteX13" fmla="*/ 3439380 w 19413732"/>
                <a:gd name="connsiteY13" fmla="*/ 12057511 h 20322959"/>
                <a:gd name="connsiteX14" fmla="*/ 3815011 w 19413732"/>
                <a:gd name="connsiteY14" fmla="*/ 10379649 h 20322959"/>
                <a:gd name="connsiteX15" fmla="*/ 3668573 w 19413732"/>
                <a:gd name="connsiteY15" fmla="*/ 12980078 h 20322959"/>
                <a:gd name="connsiteX16" fmla="*/ 4981558 w 19413732"/>
                <a:gd name="connsiteY16" fmla="*/ 14313577 h 20322959"/>
                <a:gd name="connsiteX17" fmla="*/ 5808034 w 19413732"/>
                <a:gd name="connsiteY17" fmla="*/ 13150064 h 20322959"/>
                <a:gd name="connsiteX18" fmla="*/ 6159728 w 19413732"/>
                <a:gd name="connsiteY18" fmla="*/ 12546325 h 20322959"/>
                <a:gd name="connsiteX19" fmla="*/ 6526073 w 19413732"/>
                <a:gd name="connsiteY19" fmla="*/ 11608479 h 20322959"/>
                <a:gd name="connsiteX20" fmla="*/ 7228807 w 19413732"/>
                <a:gd name="connsiteY20" fmla="*/ 11075077 h 20322959"/>
                <a:gd name="connsiteX21" fmla="*/ 6868973 w 19413732"/>
                <a:gd name="connsiteY21" fmla="*/ 11913279 h 20322959"/>
                <a:gd name="connsiteX22" fmla="*/ 6681151 w 19413732"/>
                <a:gd name="connsiteY22" fmla="*/ 12392906 h 20322959"/>
                <a:gd name="connsiteX23" fmla="*/ 6581759 w 19413732"/>
                <a:gd name="connsiteY23" fmla="*/ 12851125 h 20322959"/>
                <a:gd name="connsiteX24" fmla="*/ 6089389 w 19413732"/>
                <a:gd name="connsiteY24" fmla="*/ 13695187 h 20322959"/>
                <a:gd name="connsiteX25" fmla="*/ 5969228 w 19413732"/>
                <a:gd name="connsiteY25" fmla="*/ 14483562 h 20322959"/>
                <a:gd name="connsiteX26" fmla="*/ 7474649 w 19413732"/>
                <a:gd name="connsiteY26" fmla="*/ 13404913 h 20322959"/>
                <a:gd name="connsiteX27" fmla="*/ 10240148 w 19413732"/>
                <a:gd name="connsiteY27" fmla="*/ 10279873 h 20322959"/>
                <a:gd name="connsiteX28" fmla="*/ 12556191 w 19413732"/>
                <a:gd name="connsiteY28" fmla="*/ 7322613 h 20322959"/>
                <a:gd name="connsiteX29" fmla="*/ 14668128 w 19413732"/>
                <a:gd name="connsiteY29" fmla="*/ 4683091 h 20322959"/>
                <a:gd name="connsiteX30" fmla="*/ 16810207 w 19413732"/>
                <a:gd name="connsiteY30" fmla="*/ 2246781 h 20322959"/>
                <a:gd name="connsiteX31" fmla="*/ 17620464 w 19413732"/>
                <a:gd name="connsiteY31" fmla="*/ 1208472 h 20322959"/>
                <a:gd name="connsiteX32" fmla="*/ 17708041 w 19413732"/>
                <a:gd name="connsiteY32" fmla="*/ 338755 h 20322959"/>
                <a:gd name="connsiteX33" fmla="*/ 18246317 w 19413732"/>
                <a:gd name="connsiteY33" fmla="*/ 19300 h 20322959"/>
                <a:gd name="connsiteX34" fmla="*/ 18853920 w 19413732"/>
                <a:gd name="connsiteY34" fmla="*/ 534131 h 20322959"/>
                <a:gd name="connsiteX35" fmla="*/ 19402198 w 19413732"/>
                <a:gd name="connsiteY35" fmla="*/ 1336965 h 20322959"/>
                <a:gd name="connsiteX36" fmla="*/ 18785120 w 19413732"/>
                <a:gd name="connsiteY36" fmla="*/ 1826552 h 20322959"/>
                <a:gd name="connsiteX37" fmla="*/ 18155232 w 19413732"/>
                <a:gd name="connsiteY37" fmla="*/ 1614765 h 20322959"/>
                <a:gd name="connsiteX38" fmla="*/ 16002423 w 19413732"/>
                <a:gd name="connsiteY38" fmla="*/ 3961556 h 20322959"/>
                <a:gd name="connsiteX39" fmla="*/ 14371869 w 19413732"/>
                <a:gd name="connsiteY39" fmla="*/ 5769170 h 20322959"/>
                <a:gd name="connsiteX40" fmla="*/ 11807887 w 19413732"/>
                <a:gd name="connsiteY40" fmla="*/ 9130674 h 20322959"/>
                <a:gd name="connsiteX41" fmla="*/ 7477796 w 19413732"/>
                <a:gd name="connsiteY41" fmla="*/ 14264578 h 20322959"/>
                <a:gd name="connsiteX42" fmla="*/ 7460352 w 19413732"/>
                <a:gd name="connsiteY42" fmla="*/ 15039135 h 20322959"/>
                <a:gd name="connsiteX43" fmla="*/ 8521928 w 19413732"/>
                <a:gd name="connsiteY43" fmla="*/ 14943693 h 20322959"/>
                <a:gd name="connsiteX44" fmla="*/ 9726473 w 19413732"/>
                <a:gd name="connsiteY44" fmla="*/ 14046879 h 20322959"/>
                <a:gd name="connsiteX45" fmla="*/ 10411623 w 19413732"/>
                <a:gd name="connsiteY45" fmla="*/ 13024039 h 20322959"/>
                <a:gd name="connsiteX46" fmla="*/ 9741127 w 19413732"/>
                <a:gd name="connsiteY46" fmla="*/ 15081439 h 20322959"/>
                <a:gd name="connsiteX47" fmla="*/ 8551236 w 19413732"/>
                <a:gd name="connsiteY47" fmla="*/ 15852233 h 20322959"/>
                <a:gd name="connsiteX48" fmla="*/ 7622181 w 19413732"/>
                <a:gd name="connsiteY48" fmla="*/ 16262539 h 20322959"/>
                <a:gd name="connsiteX49" fmla="*/ 7754066 w 19413732"/>
                <a:gd name="connsiteY49" fmla="*/ 17024541 h 20322959"/>
                <a:gd name="connsiteX50" fmla="*/ 8392973 w 19413732"/>
                <a:gd name="connsiteY50" fmla="*/ 17666377 h 20322959"/>
                <a:gd name="connsiteX51" fmla="*/ 10015969 w 19413732"/>
                <a:gd name="connsiteY51" fmla="*/ 18545608 h 20322959"/>
                <a:gd name="connsiteX52" fmla="*/ 8316774 w 19413732"/>
                <a:gd name="connsiteY52" fmla="*/ 18360971 h 20322959"/>
                <a:gd name="connsiteX53" fmla="*/ 6980343 w 19413732"/>
                <a:gd name="connsiteY53" fmla="*/ 17118325 h 20322959"/>
                <a:gd name="connsiteX54" fmla="*/ 6206620 w 19413732"/>
                <a:gd name="connsiteY54" fmla="*/ 16579064 h 20322959"/>
                <a:gd name="connsiteX55" fmla="*/ 5520819 w 19413732"/>
                <a:gd name="connsiteY55" fmla="*/ 16649400 h 20322959"/>
                <a:gd name="connsiteX56" fmla="*/ 5386005 w 19413732"/>
                <a:gd name="connsiteY56" fmla="*/ 16977648 h 20322959"/>
                <a:gd name="connsiteX57" fmla="*/ 5573574 w 19413732"/>
                <a:gd name="connsiteY57" fmla="*/ 17540355 h 20322959"/>
                <a:gd name="connsiteX58" fmla="*/ 5714251 w 19413732"/>
                <a:gd name="connsiteY58" fmla="*/ 18900233 h 20322959"/>
                <a:gd name="connsiteX59" fmla="*/ 5752349 w 19413732"/>
                <a:gd name="connsiteY59" fmla="*/ 19779463 h 20322959"/>
                <a:gd name="connsiteX60" fmla="*/ 5081204 w 19413732"/>
                <a:gd name="connsiteY60" fmla="*/ 18900233 h 20322959"/>
                <a:gd name="connsiteX61" fmla="*/ 3637324 w 19413732"/>
                <a:gd name="connsiteY61" fmla="*/ 20322937 h 20322959"/>
                <a:gd name="connsiteX62" fmla="*/ 2444145 w 19413732"/>
                <a:gd name="connsiteY62" fmla="*/ 18856656 h 20322959"/>
                <a:gd name="connsiteX63" fmla="*/ 4682620 w 19413732"/>
                <a:gd name="connsiteY63" fmla="*/ 16977648 h 20322959"/>
                <a:gd name="connsiteX64" fmla="*/ 4612282 w 19413732"/>
                <a:gd name="connsiteY64" fmla="*/ 16461833 h 20322959"/>
                <a:gd name="connsiteX65" fmla="*/ 4034920 w 19413732"/>
                <a:gd name="connsiteY65" fmla="*/ 15579670 h 20322959"/>
                <a:gd name="connsiteX66" fmla="*/ 3731216 w 19413732"/>
                <a:gd name="connsiteY66" fmla="*/ 15176252 h 20322959"/>
                <a:gd name="connsiteX67" fmla="*/ 2977596 w 19413732"/>
                <a:gd name="connsiteY67" fmla="*/ 15548639 h 20322959"/>
                <a:gd name="connsiteX68" fmla="*/ 2217319 w 19413732"/>
                <a:gd name="connsiteY68" fmla="*/ 17591159 h 20322959"/>
                <a:gd name="connsiteX69" fmla="*/ 2659615 w 19413732"/>
                <a:gd name="connsiteY69" fmla="*/ 15825602 h 20322959"/>
                <a:gd name="connsiteX70" fmla="*/ 1912598 w 19413732"/>
                <a:gd name="connsiteY70" fmla="*/ 15827393 h 20322959"/>
                <a:gd name="connsiteX71" fmla="*/ 1142250 w 19413732"/>
                <a:gd name="connsiteY71" fmla="*/ 17470018 h 20322959"/>
                <a:gd name="connsiteX72" fmla="*/ 929734 w 19413732"/>
                <a:gd name="connsiteY72" fmla="*/ 17436252 h 20322959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5714251 w 19413732"/>
                <a:gd name="connsiteY58" fmla="*/ 18900233 h 20328874"/>
                <a:gd name="connsiteX59" fmla="*/ 5752349 w 19413732"/>
                <a:gd name="connsiteY59" fmla="*/ 19779463 h 20328874"/>
                <a:gd name="connsiteX60" fmla="*/ 5081204 w 19413732"/>
                <a:gd name="connsiteY60" fmla="*/ 18900233 h 20328874"/>
                <a:gd name="connsiteX61" fmla="*/ 3637324 w 19413732"/>
                <a:gd name="connsiteY61" fmla="*/ 20322937 h 20328874"/>
                <a:gd name="connsiteX62" fmla="*/ 3585161 w 19413732"/>
                <a:gd name="connsiteY62" fmla="*/ 18513855 h 20328874"/>
                <a:gd name="connsiteX63" fmla="*/ 2444145 w 19413732"/>
                <a:gd name="connsiteY63" fmla="*/ 18856656 h 20328874"/>
                <a:gd name="connsiteX64" fmla="*/ 4682620 w 19413732"/>
                <a:gd name="connsiteY64" fmla="*/ 16977648 h 20328874"/>
                <a:gd name="connsiteX65" fmla="*/ 4612282 w 19413732"/>
                <a:gd name="connsiteY65" fmla="*/ 16461833 h 20328874"/>
                <a:gd name="connsiteX66" fmla="*/ 4034920 w 19413732"/>
                <a:gd name="connsiteY66" fmla="*/ 15579670 h 20328874"/>
                <a:gd name="connsiteX67" fmla="*/ 3731216 w 19413732"/>
                <a:gd name="connsiteY67" fmla="*/ 15176252 h 20328874"/>
                <a:gd name="connsiteX68" fmla="*/ 2977596 w 19413732"/>
                <a:gd name="connsiteY68" fmla="*/ 15548639 h 20328874"/>
                <a:gd name="connsiteX69" fmla="*/ 2217319 w 19413732"/>
                <a:gd name="connsiteY69" fmla="*/ 17591159 h 20328874"/>
                <a:gd name="connsiteX70" fmla="*/ 2659615 w 19413732"/>
                <a:gd name="connsiteY70" fmla="*/ 15825602 h 20328874"/>
                <a:gd name="connsiteX71" fmla="*/ 1912598 w 19413732"/>
                <a:gd name="connsiteY71" fmla="*/ 15827393 h 20328874"/>
                <a:gd name="connsiteX72" fmla="*/ 1142250 w 19413732"/>
                <a:gd name="connsiteY72" fmla="*/ 17470018 h 20328874"/>
                <a:gd name="connsiteX73" fmla="*/ 929734 w 19413732"/>
                <a:gd name="connsiteY73" fmla="*/ 17436252 h 20328874"/>
                <a:gd name="connsiteX0" fmla="*/ 929734 w 19413732"/>
                <a:gd name="connsiteY0" fmla="*/ 17436252 h 20349214"/>
                <a:gd name="connsiteX1" fmla="*/ 1344743 w 19413732"/>
                <a:gd name="connsiteY1" fmla="*/ 16441086 h 20349214"/>
                <a:gd name="connsiteX2" fmla="*/ 15077 w 19413732"/>
                <a:gd name="connsiteY2" fmla="*/ 15843061 h 20349214"/>
                <a:gd name="connsiteX3" fmla="*/ 1573793 w 19413732"/>
                <a:gd name="connsiteY3" fmla="*/ 15981568 h 20349214"/>
                <a:gd name="connsiteX4" fmla="*/ 288061 w 19413732"/>
                <a:gd name="connsiteY4" fmla="*/ 14106544 h 20349214"/>
                <a:gd name="connsiteX5" fmla="*/ 1771750 w 19413732"/>
                <a:gd name="connsiteY5" fmla="*/ 15622849 h 20349214"/>
                <a:gd name="connsiteX6" fmla="*/ 3700811 w 19413732"/>
                <a:gd name="connsiteY6" fmla="*/ 14436670 h 20349214"/>
                <a:gd name="connsiteX7" fmla="*/ 2244220 w 19413732"/>
                <a:gd name="connsiteY7" fmla="*/ 12733894 h 20349214"/>
                <a:gd name="connsiteX8" fmla="*/ 1554853 w 19413732"/>
                <a:gd name="connsiteY8" fmla="*/ 11717807 h 20349214"/>
                <a:gd name="connsiteX9" fmla="*/ 2106725 w 19413732"/>
                <a:gd name="connsiteY9" fmla="*/ 12056265 h 20349214"/>
                <a:gd name="connsiteX10" fmla="*/ 2391566 w 19413732"/>
                <a:gd name="connsiteY10" fmla="*/ 10730906 h 20349214"/>
                <a:gd name="connsiteX11" fmla="*/ 2317950 w 19413732"/>
                <a:gd name="connsiteY11" fmla="*/ 12379148 h 20349214"/>
                <a:gd name="connsiteX12" fmla="*/ 3002054 w 19413732"/>
                <a:gd name="connsiteY12" fmla="*/ 12996511 h 20349214"/>
                <a:gd name="connsiteX13" fmla="*/ 3439380 w 19413732"/>
                <a:gd name="connsiteY13" fmla="*/ 12057511 h 20349214"/>
                <a:gd name="connsiteX14" fmla="*/ 3815011 w 19413732"/>
                <a:gd name="connsiteY14" fmla="*/ 10379649 h 20349214"/>
                <a:gd name="connsiteX15" fmla="*/ 3668573 w 19413732"/>
                <a:gd name="connsiteY15" fmla="*/ 12980078 h 20349214"/>
                <a:gd name="connsiteX16" fmla="*/ 4981558 w 19413732"/>
                <a:gd name="connsiteY16" fmla="*/ 14313577 h 20349214"/>
                <a:gd name="connsiteX17" fmla="*/ 5808034 w 19413732"/>
                <a:gd name="connsiteY17" fmla="*/ 13150064 h 20349214"/>
                <a:gd name="connsiteX18" fmla="*/ 6159728 w 19413732"/>
                <a:gd name="connsiteY18" fmla="*/ 12546325 h 20349214"/>
                <a:gd name="connsiteX19" fmla="*/ 6526073 w 19413732"/>
                <a:gd name="connsiteY19" fmla="*/ 11608479 h 20349214"/>
                <a:gd name="connsiteX20" fmla="*/ 7228807 w 19413732"/>
                <a:gd name="connsiteY20" fmla="*/ 11075077 h 20349214"/>
                <a:gd name="connsiteX21" fmla="*/ 6868973 w 19413732"/>
                <a:gd name="connsiteY21" fmla="*/ 11913279 h 20349214"/>
                <a:gd name="connsiteX22" fmla="*/ 6681151 w 19413732"/>
                <a:gd name="connsiteY22" fmla="*/ 12392906 h 20349214"/>
                <a:gd name="connsiteX23" fmla="*/ 6581759 w 19413732"/>
                <a:gd name="connsiteY23" fmla="*/ 12851125 h 20349214"/>
                <a:gd name="connsiteX24" fmla="*/ 6089389 w 19413732"/>
                <a:gd name="connsiteY24" fmla="*/ 13695187 h 20349214"/>
                <a:gd name="connsiteX25" fmla="*/ 5969228 w 19413732"/>
                <a:gd name="connsiteY25" fmla="*/ 14483562 h 20349214"/>
                <a:gd name="connsiteX26" fmla="*/ 7474649 w 19413732"/>
                <a:gd name="connsiteY26" fmla="*/ 13404913 h 20349214"/>
                <a:gd name="connsiteX27" fmla="*/ 10240148 w 19413732"/>
                <a:gd name="connsiteY27" fmla="*/ 10279873 h 20349214"/>
                <a:gd name="connsiteX28" fmla="*/ 12556191 w 19413732"/>
                <a:gd name="connsiteY28" fmla="*/ 7322613 h 20349214"/>
                <a:gd name="connsiteX29" fmla="*/ 14668128 w 19413732"/>
                <a:gd name="connsiteY29" fmla="*/ 4683091 h 20349214"/>
                <a:gd name="connsiteX30" fmla="*/ 16810207 w 19413732"/>
                <a:gd name="connsiteY30" fmla="*/ 2246781 h 20349214"/>
                <a:gd name="connsiteX31" fmla="*/ 17620464 w 19413732"/>
                <a:gd name="connsiteY31" fmla="*/ 1208472 h 20349214"/>
                <a:gd name="connsiteX32" fmla="*/ 17708041 w 19413732"/>
                <a:gd name="connsiteY32" fmla="*/ 338755 h 20349214"/>
                <a:gd name="connsiteX33" fmla="*/ 18246317 w 19413732"/>
                <a:gd name="connsiteY33" fmla="*/ 19300 h 20349214"/>
                <a:gd name="connsiteX34" fmla="*/ 18853920 w 19413732"/>
                <a:gd name="connsiteY34" fmla="*/ 534131 h 20349214"/>
                <a:gd name="connsiteX35" fmla="*/ 19402198 w 19413732"/>
                <a:gd name="connsiteY35" fmla="*/ 1336965 h 20349214"/>
                <a:gd name="connsiteX36" fmla="*/ 18785120 w 19413732"/>
                <a:gd name="connsiteY36" fmla="*/ 1826552 h 20349214"/>
                <a:gd name="connsiteX37" fmla="*/ 18155232 w 19413732"/>
                <a:gd name="connsiteY37" fmla="*/ 1614765 h 20349214"/>
                <a:gd name="connsiteX38" fmla="*/ 16002423 w 19413732"/>
                <a:gd name="connsiteY38" fmla="*/ 3961556 h 20349214"/>
                <a:gd name="connsiteX39" fmla="*/ 14371869 w 19413732"/>
                <a:gd name="connsiteY39" fmla="*/ 5769170 h 20349214"/>
                <a:gd name="connsiteX40" fmla="*/ 11807887 w 19413732"/>
                <a:gd name="connsiteY40" fmla="*/ 9130674 h 20349214"/>
                <a:gd name="connsiteX41" fmla="*/ 7477796 w 19413732"/>
                <a:gd name="connsiteY41" fmla="*/ 14264578 h 20349214"/>
                <a:gd name="connsiteX42" fmla="*/ 7460352 w 19413732"/>
                <a:gd name="connsiteY42" fmla="*/ 15039135 h 20349214"/>
                <a:gd name="connsiteX43" fmla="*/ 8521928 w 19413732"/>
                <a:gd name="connsiteY43" fmla="*/ 14943693 h 20349214"/>
                <a:gd name="connsiteX44" fmla="*/ 9726473 w 19413732"/>
                <a:gd name="connsiteY44" fmla="*/ 14046879 h 20349214"/>
                <a:gd name="connsiteX45" fmla="*/ 10411623 w 19413732"/>
                <a:gd name="connsiteY45" fmla="*/ 13024039 h 20349214"/>
                <a:gd name="connsiteX46" fmla="*/ 9741127 w 19413732"/>
                <a:gd name="connsiteY46" fmla="*/ 15081439 h 20349214"/>
                <a:gd name="connsiteX47" fmla="*/ 8551236 w 19413732"/>
                <a:gd name="connsiteY47" fmla="*/ 15852233 h 20349214"/>
                <a:gd name="connsiteX48" fmla="*/ 7622181 w 19413732"/>
                <a:gd name="connsiteY48" fmla="*/ 16262539 h 20349214"/>
                <a:gd name="connsiteX49" fmla="*/ 7754066 w 19413732"/>
                <a:gd name="connsiteY49" fmla="*/ 17024541 h 20349214"/>
                <a:gd name="connsiteX50" fmla="*/ 8392973 w 19413732"/>
                <a:gd name="connsiteY50" fmla="*/ 17666377 h 20349214"/>
                <a:gd name="connsiteX51" fmla="*/ 10015969 w 19413732"/>
                <a:gd name="connsiteY51" fmla="*/ 18545608 h 20349214"/>
                <a:gd name="connsiteX52" fmla="*/ 8316774 w 19413732"/>
                <a:gd name="connsiteY52" fmla="*/ 18360971 h 20349214"/>
                <a:gd name="connsiteX53" fmla="*/ 6980343 w 19413732"/>
                <a:gd name="connsiteY53" fmla="*/ 17118325 h 20349214"/>
                <a:gd name="connsiteX54" fmla="*/ 6206620 w 19413732"/>
                <a:gd name="connsiteY54" fmla="*/ 16579064 h 20349214"/>
                <a:gd name="connsiteX55" fmla="*/ 5520819 w 19413732"/>
                <a:gd name="connsiteY55" fmla="*/ 16649400 h 20349214"/>
                <a:gd name="connsiteX56" fmla="*/ 5386005 w 19413732"/>
                <a:gd name="connsiteY56" fmla="*/ 16977648 h 20349214"/>
                <a:gd name="connsiteX57" fmla="*/ 5573574 w 19413732"/>
                <a:gd name="connsiteY57" fmla="*/ 17540355 h 20349214"/>
                <a:gd name="connsiteX58" fmla="*/ 5714251 w 19413732"/>
                <a:gd name="connsiteY58" fmla="*/ 18900233 h 20349214"/>
                <a:gd name="connsiteX59" fmla="*/ 5752349 w 19413732"/>
                <a:gd name="connsiteY59" fmla="*/ 19779463 h 20349214"/>
                <a:gd name="connsiteX60" fmla="*/ 5081204 w 19413732"/>
                <a:gd name="connsiteY60" fmla="*/ 18900233 h 20349214"/>
                <a:gd name="connsiteX61" fmla="*/ 3868162 w 19413732"/>
                <a:gd name="connsiteY61" fmla="*/ 19225524 h 20349214"/>
                <a:gd name="connsiteX62" fmla="*/ 3637324 w 19413732"/>
                <a:gd name="connsiteY62" fmla="*/ 20322937 h 20349214"/>
                <a:gd name="connsiteX63" fmla="*/ 3585161 w 19413732"/>
                <a:gd name="connsiteY63" fmla="*/ 18513855 h 20349214"/>
                <a:gd name="connsiteX64" fmla="*/ 2444145 w 19413732"/>
                <a:gd name="connsiteY64" fmla="*/ 18856656 h 20349214"/>
                <a:gd name="connsiteX65" fmla="*/ 4682620 w 19413732"/>
                <a:gd name="connsiteY65" fmla="*/ 16977648 h 20349214"/>
                <a:gd name="connsiteX66" fmla="*/ 4612282 w 19413732"/>
                <a:gd name="connsiteY66" fmla="*/ 16461833 h 20349214"/>
                <a:gd name="connsiteX67" fmla="*/ 4034920 w 19413732"/>
                <a:gd name="connsiteY67" fmla="*/ 15579670 h 20349214"/>
                <a:gd name="connsiteX68" fmla="*/ 3731216 w 19413732"/>
                <a:gd name="connsiteY68" fmla="*/ 15176252 h 20349214"/>
                <a:gd name="connsiteX69" fmla="*/ 2977596 w 19413732"/>
                <a:gd name="connsiteY69" fmla="*/ 15548639 h 20349214"/>
                <a:gd name="connsiteX70" fmla="*/ 2217319 w 19413732"/>
                <a:gd name="connsiteY70" fmla="*/ 17591159 h 20349214"/>
                <a:gd name="connsiteX71" fmla="*/ 2659615 w 19413732"/>
                <a:gd name="connsiteY71" fmla="*/ 15825602 h 20349214"/>
                <a:gd name="connsiteX72" fmla="*/ 1912598 w 19413732"/>
                <a:gd name="connsiteY72" fmla="*/ 15827393 h 20349214"/>
                <a:gd name="connsiteX73" fmla="*/ 1142250 w 19413732"/>
                <a:gd name="connsiteY73" fmla="*/ 17470018 h 20349214"/>
                <a:gd name="connsiteX74" fmla="*/ 929734 w 19413732"/>
                <a:gd name="connsiteY74" fmla="*/ 17436252 h 2034921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4509556 w 19413732"/>
                <a:gd name="connsiteY61" fmla="*/ 19761858 h 20349084"/>
                <a:gd name="connsiteX62" fmla="*/ 3868162 w 19413732"/>
                <a:gd name="connsiteY62" fmla="*/ 19225524 h 20349084"/>
                <a:gd name="connsiteX63" fmla="*/ 3637324 w 19413732"/>
                <a:gd name="connsiteY63" fmla="*/ 20322937 h 20349084"/>
                <a:gd name="connsiteX64" fmla="*/ 3585161 w 19413732"/>
                <a:gd name="connsiteY64" fmla="*/ 18513855 h 20349084"/>
                <a:gd name="connsiteX65" fmla="*/ 2444145 w 19413732"/>
                <a:gd name="connsiteY65" fmla="*/ 18856656 h 20349084"/>
                <a:gd name="connsiteX66" fmla="*/ 4682620 w 19413732"/>
                <a:gd name="connsiteY66" fmla="*/ 16977648 h 20349084"/>
                <a:gd name="connsiteX67" fmla="*/ 4612282 w 19413732"/>
                <a:gd name="connsiteY67" fmla="*/ 16461833 h 20349084"/>
                <a:gd name="connsiteX68" fmla="*/ 4034920 w 19413732"/>
                <a:gd name="connsiteY68" fmla="*/ 15579670 h 20349084"/>
                <a:gd name="connsiteX69" fmla="*/ 3731216 w 19413732"/>
                <a:gd name="connsiteY69" fmla="*/ 15176252 h 20349084"/>
                <a:gd name="connsiteX70" fmla="*/ 2977596 w 19413732"/>
                <a:gd name="connsiteY70" fmla="*/ 15548639 h 20349084"/>
                <a:gd name="connsiteX71" fmla="*/ 2217319 w 19413732"/>
                <a:gd name="connsiteY71" fmla="*/ 17591159 h 20349084"/>
                <a:gd name="connsiteX72" fmla="*/ 2659615 w 19413732"/>
                <a:gd name="connsiteY72" fmla="*/ 15825602 h 20349084"/>
                <a:gd name="connsiteX73" fmla="*/ 1912598 w 19413732"/>
                <a:gd name="connsiteY73" fmla="*/ 15827393 h 20349084"/>
                <a:gd name="connsiteX74" fmla="*/ 1142250 w 19413732"/>
                <a:gd name="connsiteY74" fmla="*/ 17470018 h 20349084"/>
                <a:gd name="connsiteX75" fmla="*/ 929734 w 19413732"/>
                <a:gd name="connsiteY75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4011770 w 19413732"/>
                <a:gd name="connsiteY61" fmla="*/ 18603961 h 20349084"/>
                <a:gd name="connsiteX62" fmla="*/ 4509556 w 19413732"/>
                <a:gd name="connsiteY62" fmla="*/ 19761858 h 20349084"/>
                <a:gd name="connsiteX63" fmla="*/ 3868162 w 19413732"/>
                <a:gd name="connsiteY63" fmla="*/ 19225524 h 20349084"/>
                <a:gd name="connsiteX64" fmla="*/ 3637324 w 19413732"/>
                <a:gd name="connsiteY64" fmla="*/ 20322937 h 20349084"/>
                <a:gd name="connsiteX65" fmla="*/ 3585161 w 19413732"/>
                <a:gd name="connsiteY65" fmla="*/ 18513855 h 20349084"/>
                <a:gd name="connsiteX66" fmla="*/ 2444145 w 19413732"/>
                <a:gd name="connsiteY66" fmla="*/ 18856656 h 20349084"/>
                <a:gd name="connsiteX67" fmla="*/ 4682620 w 19413732"/>
                <a:gd name="connsiteY67" fmla="*/ 16977648 h 20349084"/>
                <a:gd name="connsiteX68" fmla="*/ 4612282 w 19413732"/>
                <a:gd name="connsiteY68" fmla="*/ 16461833 h 20349084"/>
                <a:gd name="connsiteX69" fmla="*/ 4034920 w 19413732"/>
                <a:gd name="connsiteY69" fmla="*/ 15579670 h 20349084"/>
                <a:gd name="connsiteX70" fmla="*/ 3731216 w 19413732"/>
                <a:gd name="connsiteY70" fmla="*/ 15176252 h 20349084"/>
                <a:gd name="connsiteX71" fmla="*/ 2977596 w 19413732"/>
                <a:gd name="connsiteY71" fmla="*/ 15548639 h 20349084"/>
                <a:gd name="connsiteX72" fmla="*/ 2217319 w 19413732"/>
                <a:gd name="connsiteY72" fmla="*/ 17591159 h 20349084"/>
                <a:gd name="connsiteX73" fmla="*/ 2659615 w 19413732"/>
                <a:gd name="connsiteY73" fmla="*/ 15825602 h 20349084"/>
                <a:gd name="connsiteX74" fmla="*/ 1912598 w 19413732"/>
                <a:gd name="connsiteY74" fmla="*/ 15827393 h 20349084"/>
                <a:gd name="connsiteX75" fmla="*/ 1142250 w 19413732"/>
                <a:gd name="connsiteY75" fmla="*/ 17470018 h 20349084"/>
                <a:gd name="connsiteX76" fmla="*/ 929734 w 19413732"/>
                <a:gd name="connsiteY76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3993990 w 19413732"/>
                <a:gd name="connsiteY61" fmla="*/ 17987229 h 20349084"/>
                <a:gd name="connsiteX62" fmla="*/ 4011770 w 19413732"/>
                <a:gd name="connsiteY62" fmla="*/ 18603961 h 20349084"/>
                <a:gd name="connsiteX63" fmla="*/ 4509556 w 19413732"/>
                <a:gd name="connsiteY63" fmla="*/ 19761858 h 20349084"/>
                <a:gd name="connsiteX64" fmla="*/ 3868162 w 19413732"/>
                <a:gd name="connsiteY64" fmla="*/ 19225524 h 20349084"/>
                <a:gd name="connsiteX65" fmla="*/ 3637324 w 19413732"/>
                <a:gd name="connsiteY65" fmla="*/ 20322937 h 20349084"/>
                <a:gd name="connsiteX66" fmla="*/ 3585161 w 19413732"/>
                <a:gd name="connsiteY66" fmla="*/ 18513855 h 20349084"/>
                <a:gd name="connsiteX67" fmla="*/ 2444145 w 19413732"/>
                <a:gd name="connsiteY67" fmla="*/ 18856656 h 20349084"/>
                <a:gd name="connsiteX68" fmla="*/ 4682620 w 19413732"/>
                <a:gd name="connsiteY68" fmla="*/ 16977648 h 20349084"/>
                <a:gd name="connsiteX69" fmla="*/ 4612282 w 19413732"/>
                <a:gd name="connsiteY69" fmla="*/ 16461833 h 20349084"/>
                <a:gd name="connsiteX70" fmla="*/ 4034920 w 19413732"/>
                <a:gd name="connsiteY70" fmla="*/ 15579670 h 20349084"/>
                <a:gd name="connsiteX71" fmla="*/ 3731216 w 19413732"/>
                <a:gd name="connsiteY71" fmla="*/ 15176252 h 20349084"/>
                <a:gd name="connsiteX72" fmla="*/ 2977596 w 19413732"/>
                <a:gd name="connsiteY72" fmla="*/ 15548639 h 20349084"/>
                <a:gd name="connsiteX73" fmla="*/ 2217319 w 19413732"/>
                <a:gd name="connsiteY73" fmla="*/ 17591159 h 20349084"/>
                <a:gd name="connsiteX74" fmla="*/ 2659615 w 19413732"/>
                <a:gd name="connsiteY74" fmla="*/ 15825602 h 20349084"/>
                <a:gd name="connsiteX75" fmla="*/ 1912598 w 19413732"/>
                <a:gd name="connsiteY75" fmla="*/ 15827393 h 20349084"/>
                <a:gd name="connsiteX76" fmla="*/ 1142250 w 19413732"/>
                <a:gd name="connsiteY76" fmla="*/ 17470018 h 20349084"/>
                <a:gd name="connsiteX77" fmla="*/ 929734 w 19413732"/>
                <a:gd name="connsiteY77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5043635 w 19413732"/>
                <a:gd name="connsiteY61" fmla="*/ 17276808 h 20349084"/>
                <a:gd name="connsiteX62" fmla="*/ 3993990 w 19413732"/>
                <a:gd name="connsiteY62" fmla="*/ 17987229 h 20349084"/>
                <a:gd name="connsiteX63" fmla="*/ 4011770 w 19413732"/>
                <a:gd name="connsiteY63" fmla="*/ 18603961 h 20349084"/>
                <a:gd name="connsiteX64" fmla="*/ 4509556 w 19413732"/>
                <a:gd name="connsiteY64" fmla="*/ 19761858 h 20349084"/>
                <a:gd name="connsiteX65" fmla="*/ 3868162 w 19413732"/>
                <a:gd name="connsiteY65" fmla="*/ 19225524 h 20349084"/>
                <a:gd name="connsiteX66" fmla="*/ 3637324 w 19413732"/>
                <a:gd name="connsiteY66" fmla="*/ 20322937 h 20349084"/>
                <a:gd name="connsiteX67" fmla="*/ 3585161 w 19413732"/>
                <a:gd name="connsiteY67" fmla="*/ 18513855 h 20349084"/>
                <a:gd name="connsiteX68" fmla="*/ 2444145 w 19413732"/>
                <a:gd name="connsiteY68" fmla="*/ 18856656 h 20349084"/>
                <a:gd name="connsiteX69" fmla="*/ 4682620 w 19413732"/>
                <a:gd name="connsiteY69" fmla="*/ 16977648 h 20349084"/>
                <a:gd name="connsiteX70" fmla="*/ 4612282 w 19413732"/>
                <a:gd name="connsiteY70" fmla="*/ 16461833 h 20349084"/>
                <a:gd name="connsiteX71" fmla="*/ 4034920 w 19413732"/>
                <a:gd name="connsiteY71" fmla="*/ 15579670 h 20349084"/>
                <a:gd name="connsiteX72" fmla="*/ 3731216 w 19413732"/>
                <a:gd name="connsiteY72" fmla="*/ 15176252 h 20349084"/>
                <a:gd name="connsiteX73" fmla="*/ 2977596 w 19413732"/>
                <a:gd name="connsiteY73" fmla="*/ 15548639 h 20349084"/>
                <a:gd name="connsiteX74" fmla="*/ 2217319 w 19413732"/>
                <a:gd name="connsiteY74" fmla="*/ 17591159 h 20349084"/>
                <a:gd name="connsiteX75" fmla="*/ 2659615 w 19413732"/>
                <a:gd name="connsiteY75" fmla="*/ 15825602 h 20349084"/>
                <a:gd name="connsiteX76" fmla="*/ 1912598 w 19413732"/>
                <a:gd name="connsiteY76" fmla="*/ 15827393 h 20349084"/>
                <a:gd name="connsiteX77" fmla="*/ 1142250 w 19413732"/>
                <a:gd name="connsiteY77" fmla="*/ 17470018 h 20349084"/>
                <a:gd name="connsiteX78" fmla="*/ 929734 w 19413732"/>
                <a:gd name="connsiteY78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714251 w 19413732"/>
                <a:gd name="connsiteY59" fmla="*/ 18900233 h 20349084"/>
                <a:gd name="connsiteX60" fmla="*/ 5752349 w 19413732"/>
                <a:gd name="connsiteY60" fmla="*/ 19779463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752349 w 19413732"/>
                <a:gd name="connsiteY60" fmla="*/ 19779463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752349 w 19413732"/>
                <a:gd name="connsiteY60" fmla="*/ 19779463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179109 w 19413732"/>
                <a:gd name="connsiteY61" fmla="*/ 18794424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179109 w 19413732"/>
                <a:gd name="connsiteY61" fmla="*/ 18794424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75411 w 19413732"/>
                <a:gd name="connsiteY65" fmla="*/ 19945070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179109 w 19413732"/>
                <a:gd name="connsiteY61" fmla="*/ 18794424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75411 w 19413732"/>
                <a:gd name="connsiteY65" fmla="*/ 19945070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6868718 w 19413732"/>
                <a:gd name="connsiteY58" fmla="*/ 18950503 h 20328874"/>
                <a:gd name="connsiteX59" fmla="*/ 5404549 w 19413732"/>
                <a:gd name="connsiteY59" fmla="*/ 17963037 h 20328874"/>
                <a:gd name="connsiteX60" fmla="*/ 5335219 w 19413732"/>
                <a:gd name="connsiteY60" fmla="*/ 20018285 h 20328874"/>
                <a:gd name="connsiteX61" fmla="*/ 5179109 w 19413732"/>
                <a:gd name="connsiteY61" fmla="*/ 18794424 h 20328874"/>
                <a:gd name="connsiteX62" fmla="*/ 5043635 w 19413732"/>
                <a:gd name="connsiteY62" fmla="*/ 17276808 h 20328874"/>
                <a:gd name="connsiteX63" fmla="*/ 3993990 w 19413732"/>
                <a:gd name="connsiteY63" fmla="*/ 17987229 h 20328874"/>
                <a:gd name="connsiteX64" fmla="*/ 4011770 w 19413732"/>
                <a:gd name="connsiteY64" fmla="*/ 18603961 h 20328874"/>
                <a:gd name="connsiteX65" fmla="*/ 4575411 w 19413732"/>
                <a:gd name="connsiteY65" fmla="*/ 19945070 h 20328874"/>
                <a:gd name="connsiteX66" fmla="*/ 3868162 w 19413732"/>
                <a:gd name="connsiteY66" fmla="*/ 19225524 h 20328874"/>
                <a:gd name="connsiteX67" fmla="*/ 3637324 w 19413732"/>
                <a:gd name="connsiteY67" fmla="*/ 20322937 h 20328874"/>
                <a:gd name="connsiteX68" fmla="*/ 3585161 w 19413732"/>
                <a:gd name="connsiteY68" fmla="*/ 18513855 h 20328874"/>
                <a:gd name="connsiteX69" fmla="*/ 2444145 w 19413732"/>
                <a:gd name="connsiteY69" fmla="*/ 18856656 h 20328874"/>
                <a:gd name="connsiteX70" fmla="*/ 4682620 w 19413732"/>
                <a:gd name="connsiteY70" fmla="*/ 16977648 h 20328874"/>
                <a:gd name="connsiteX71" fmla="*/ 4612282 w 19413732"/>
                <a:gd name="connsiteY71" fmla="*/ 16461833 h 20328874"/>
                <a:gd name="connsiteX72" fmla="*/ 4034920 w 19413732"/>
                <a:gd name="connsiteY72" fmla="*/ 15579670 h 20328874"/>
                <a:gd name="connsiteX73" fmla="*/ 3731216 w 19413732"/>
                <a:gd name="connsiteY73" fmla="*/ 15176252 h 20328874"/>
                <a:gd name="connsiteX74" fmla="*/ 2977596 w 19413732"/>
                <a:gd name="connsiteY74" fmla="*/ 15548639 h 20328874"/>
                <a:gd name="connsiteX75" fmla="*/ 2217319 w 19413732"/>
                <a:gd name="connsiteY75" fmla="*/ 17591159 h 20328874"/>
                <a:gd name="connsiteX76" fmla="*/ 2659615 w 19413732"/>
                <a:gd name="connsiteY76" fmla="*/ 15825602 h 20328874"/>
                <a:gd name="connsiteX77" fmla="*/ 1912598 w 19413732"/>
                <a:gd name="connsiteY77" fmla="*/ 15827393 h 20328874"/>
                <a:gd name="connsiteX78" fmla="*/ 1142250 w 19413732"/>
                <a:gd name="connsiteY78" fmla="*/ 17470018 h 20328874"/>
                <a:gd name="connsiteX79" fmla="*/ 929734 w 19413732"/>
                <a:gd name="connsiteY7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6868718 w 19413732"/>
                <a:gd name="connsiteY58" fmla="*/ 18950503 h 20328874"/>
                <a:gd name="connsiteX59" fmla="*/ 5404549 w 19413732"/>
                <a:gd name="connsiteY59" fmla="*/ 17963037 h 20328874"/>
                <a:gd name="connsiteX60" fmla="*/ 5335219 w 19413732"/>
                <a:gd name="connsiteY60" fmla="*/ 20018285 h 20328874"/>
                <a:gd name="connsiteX61" fmla="*/ 5179109 w 19413732"/>
                <a:gd name="connsiteY61" fmla="*/ 18794424 h 20328874"/>
                <a:gd name="connsiteX62" fmla="*/ 5043635 w 19413732"/>
                <a:gd name="connsiteY62" fmla="*/ 17276808 h 20328874"/>
                <a:gd name="connsiteX63" fmla="*/ 3993990 w 19413732"/>
                <a:gd name="connsiteY63" fmla="*/ 17987229 h 20328874"/>
                <a:gd name="connsiteX64" fmla="*/ 4011770 w 19413732"/>
                <a:gd name="connsiteY64" fmla="*/ 18603961 h 20328874"/>
                <a:gd name="connsiteX65" fmla="*/ 4575411 w 19413732"/>
                <a:gd name="connsiteY65" fmla="*/ 19945070 h 20328874"/>
                <a:gd name="connsiteX66" fmla="*/ 3868162 w 19413732"/>
                <a:gd name="connsiteY66" fmla="*/ 19225524 h 20328874"/>
                <a:gd name="connsiteX67" fmla="*/ 3637324 w 19413732"/>
                <a:gd name="connsiteY67" fmla="*/ 20322937 h 20328874"/>
                <a:gd name="connsiteX68" fmla="*/ 3585161 w 19413732"/>
                <a:gd name="connsiteY68" fmla="*/ 18513855 h 20328874"/>
                <a:gd name="connsiteX69" fmla="*/ 2444145 w 19413732"/>
                <a:gd name="connsiteY69" fmla="*/ 18856656 h 20328874"/>
                <a:gd name="connsiteX70" fmla="*/ 4682620 w 19413732"/>
                <a:gd name="connsiteY70" fmla="*/ 16977648 h 20328874"/>
                <a:gd name="connsiteX71" fmla="*/ 4612282 w 19413732"/>
                <a:gd name="connsiteY71" fmla="*/ 16461833 h 20328874"/>
                <a:gd name="connsiteX72" fmla="*/ 4034920 w 19413732"/>
                <a:gd name="connsiteY72" fmla="*/ 15579670 h 20328874"/>
                <a:gd name="connsiteX73" fmla="*/ 3731216 w 19413732"/>
                <a:gd name="connsiteY73" fmla="*/ 15176252 h 20328874"/>
                <a:gd name="connsiteX74" fmla="*/ 2977596 w 19413732"/>
                <a:gd name="connsiteY74" fmla="*/ 15548639 h 20328874"/>
                <a:gd name="connsiteX75" fmla="*/ 2217319 w 19413732"/>
                <a:gd name="connsiteY75" fmla="*/ 17591159 h 20328874"/>
                <a:gd name="connsiteX76" fmla="*/ 2659615 w 19413732"/>
                <a:gd name="connsiteY76" fmla="*/ 15825602 h 20328874"/>
                <a:gd name="connsiteX77" fmla="*/ 1912598 w 19413732"/>
                <a:gd name="connsiteY77" fmla="*/ 15827393 h 20328874"/>
                <a:gd name="connsiteX78" fmla="*/ 1142250 w 19413732"/>
                <a:gd name="connsiteY78" fmla="*/ 17470018 h 20328874"/>
                <a:gd name="connsiteX79" fmla="*/ 929734 w 19413732"/>
                <a:gd name="connsiteY7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6868718 w 19413732"/>
                <a:gd name="connsiteY58" fmla="*/ 18950503 h 20328874"/>
                <a:gd name="connsiteX59" fmla="*/ 5404549 w 19413732"/>
                <a:gd name="connsiteY59" fmla="*/ 17963037 h 20328874"/>
                <a:gd name="connsiteX60" fmla="*/ 5335219 w 19413732"/>
                <a:gd name="connsiteY60" fmla="*/ 20018285 h 20328874"/>
                <a:gd name="connsiteX61" fmla="*/ 5179109 w 19413732"/>
                <a:gd name="connsiteY61" fmla="*/ 18794424 h 20328874"/>
                <a:gd name="connsiteX62" fmla="*/ 5043635 w 19413732"/>
                <a:gd name="connsiteY62" fmla="*/ 17276808 h 20328874"/>
                <a:gd name="connsiteX63" fmla="*/ 3993990 w 19413732"/>
                <a:gd name="connsiteY63" fmla="*/ 17987229 h 20328874"/>
                <a:gd name="connsiteX64" fmla="*/ 4011770 w 19413732"/>
                <a:gd name="connsiteY64" fmla="*/ 18603961 h 20328874"/>
                <a:gd name="connsiteX65" fmla="*/ 4575411 w 19413732"/>
                <a:gd name="connsiteY65" fmla="*/ 19945070 h 20328874"/>
                <a:gd name="connsiteX66" fmla="*/ 3868162 w 19413732"/>
                <a:gd name="connsiteY66" fmla="*/ 19225524 h 20328874"/>
                <a:gd name="connsiteX67" fmla="*/ 3637324 w 19413732"/>
                <a:gd name="connsiteY67" fmla="*/ 20322937 h 20328874"/>
                <a:gd name="connsiteX68" fmla="*/ 3585161 w 19413732"/>
                <a:gd name="connsiteY68" fmla="*/ 18513855 h 20328874"/>
                <a:gd name="connsiteX69" fmla="*/ 2444145 w 19413732"/>
                <a:gd name="connsiteY69" fmla="*/ 18856656 h 20328874"/>
                <a:gd name="connsiteX70" fmla="*/ 4682620 w 19413732"/>
                <a:gd name="connsiteY70" fmla="*/ 16977648 h 20328874"/>
                <a:gd name="connsiteX71" fmla="*/ 4612282 w 19413732"/>
                <a:gd name="connsiteY71" fmla="*/ 16461833 h 20328874"/>
                <a:gd name="connsiteX72" fmla="*/ 4034920 w 19413732"/>
                <a:gd name="connsiteY72" fmla="*/ 15579670 h 20328874"/>
                <a:gd name="connsiteX73" fmla="*/ 3731216 w 19413732"/>
                <a:gd name="connsiteY73" fmla="*/ 15176252 h 20328874"/>
                <a:gd name="connsiteX74" fmla="*/ 2977596 w 19413732"/>
                <a:gd name="connsiteY74" fmla="*/ 15548639 h 20328874"/>
                <a:gd name="connsiteX75" fmla="*/ 2217319 w 19413732"/>
                <a:gd name="connsiteY75" fmla="*/ 17591159 h 20328874"/>
                <a:gd name="connsiteX76" fmla="*/ 2659615 w 19413732"/>
                <a:gd name="connsiteY76" fmla="*/ 15825602 h 20328874"/>
                <a:gd name="connsiteX77" fmla="*/ 1912598 w 19413732"/>
                <a:gd name="connsiteY77" fmla="*/ 15827393 h 20328874"/>
                <a:gd name="connsiteX78" fmla="*/ 1142250 w 19413732"/>
                <a:gd name="connsiteY78" fmla="*/ 17470018 h 20328874"/>
                <a:gd name="connsiteX79" fmla="*/ 929734 w 19413732"/>
                <a:gd name="connsiteY7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10015969 w 19413732"/>
                <a:gd name="connsiteY52" fmla="*/ 18545608 h 20328874"/>
                <a:gd name="connsiteX53" fmla="*/ 8316774 w 19413732"/>
                <a:gd name="connsiteY53" fmla="*/ 18360971 h 20328874"/>
                <a:gd name="connsiteX54" fmla="*/ 6980343 w 19413732"/>
                <a:gd name="connsiteY54" fmla="*/ 17118325 h 20328874"/>
                <a:gd name="connsiteX55" fmla="*/ 6206620 w 19413732"/>
                <a:gd name="connsiteY55" fmla="*/ 16579064 h 20328874"/>
                <a:gd name="connsiteX56" fmla="*/ 5520819 w 19413732"/>
                <a:gd name="connsiteY56" fmla="*/ 16649400 h 20328874"/>
                <a:gd name="connsiteX57" fmla="*/ 5386005 w 19413732"/>
                <a:gd name="connsiteY57" fmla="*/ 16977648 h 20328874"/>
                <a:gd name="connsiteX58" fmla="*/ 5573574 w 19413732"/>
                <a:gd name="connsiteY58" fmla="*/ 17540355 h 20328874"/>
                <a:gd name="connsiteX59" fmla="*/ 6868718 w 19413732"/>
                <a:gd name="connsiteY59" fmla="*/ 18950503 h 20328874"/>
                <a:gd name="connsiteX60" fmla="*/ 5404549 w 19413732"/>
                <a:gd name="connsiteY60" fmla="*/ 17963037 h 20328874"/>
                <a:gd name="connsiteX61" fmla="*/ 5335219 w 19413732"/>
                <a:gd name="connsiteY61" fmla="*/ 20018285 h 20328874"/>
                <a:gd name="connsiteX62" fmla="*/ 5179109 w 19413732"/>
                <a:gd name="connsiteY62" fmla="*/ 18794424 h 20328874"/>
                <a:gd name="connsiteX63" fmla="*/ 5043635 w 19413732"/>
                <a:gd name="connsiteY63" fmla="*/ 17276808 h 20328874"/>
                <a:gd name="connsiteX64" fmla="*/ 3993990 w 19413732"/>
                <a:gd name="connsiteY64" fmla="*/ 17987229 h 20328874"/>
                <a:gd name="connsiteX65" fmla="*/ 4011770 w 19413732"/>
                <a:gd name="connsiteY65" fmla="*/ 18603961 h 20328874"/>
                <a:gd name="connsiteX66" fmla="*/ 4575411 w 19413732"/>
                <a:gd name="connsiteY66" fmla="*/ 19945070 h 20328874"/>
                <a:gd name="connsiteX67" fmla="*/ 3868162 w 19413732"/>
                <a:gd name="connsiteY67" fmla="*/ 19225524 h 20328874"/>
                <a:gd name="connsiteX68" fmla="*/ 3637324 w 19413732"/>
                <a:gd name="connsiteY68" fmla="*/ 20322937 h 20328874"/>
                <a:gd name="connsiteX69" fmla="*/ 3585161 w 19413732"/>
                <a:gd name="connsiteY69" fmla="*/ 18513855 h 20328874"/>
                <a:gd name="connsiteX70" fmla="*/ 2444145 w 19413732"/>
                <a:gd name="connsiteY70" fmla="*/ 18856656 h 20328874"/>
                <a:gd name="connsiteX71" fmla="*/ 4682620 w 19413732"/>
                <a:gd name="connsiteY71" fmla="*/ 16977648 h 20328874"/>
                <a:gd name="connsiteX72" fmla="*/ 4612282 w 19413732"/>
                <a:gd name="connsiteY72" fmla="*/ 16461833 h 20328874"/>
                <a:gd name="connsiteX73" fmla="*/ 4034920 w 19413732"/>
                <a:gd name="connsiteY73" fmla="*/ 15579670 h 20328874"/>
                <a:gd name="connsiteX74" fmla="*/ 3731216 w 19413732"/>
                <a:gd name="connsiteY74" fmla="*/ 15176252 h 20328874"/>
                <a:gd name="connsiteX75" fmla="*/ 2977596 w 19413732"/>
                <a:gd name="connsiteY75" fmla="*/ 15548639 h 20328874"/>
                <a:gd name="connsiteX76" fmla="*/ 2217319 w 19413732"/>
                <a:gd name="connsiteY76" fmla="*/ 17591159 h 20328874"/>
                <a:gd name="connsiteX77" fmla="*/ 2659615 w 19413732"/>
                <a:gd name="connsiteY77" fmla="*/ 15825602 h 20328874"/>
                <a:gd name="connsiteX78" fmla="*/ 1912598 w 19413732"/>
                <a:gd name="connsiteY78" fmla="*/ 15827393 h 20328874"/>
                <a:gd name="connsiteX79" fmla="*/ 1142250 w 19413732"/>
                <a:gd name="connsiteY79" fmla="*/ 17470018 h 20328874"/>
                <a:gd name="connsiteX80" fmla="*/ 929734 w 19413732"/>
                <a:gd name="connsiteY8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836880 w 19413732"/>
                <a:gd name="connsiteY52" fmla="*/ 17883372 h 20328874"/>
                <a:gd name="connsiteX53" fmla="*/ 10015969 w 19413732"/>
                <a:gd name="connsiteY53" fmla="*/ 18545608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836880 w 19413732"/>
                <a:gd name="connsiteY52" fmla="*/ 17883372 h 20328874"/>
                <a:gd name="connsiteX53" fmla="*/ 10015969 w 19413732"/>
                <a:gd name="connsiteY53" fmla="*/ 18545608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015969 w 19413732"/>
                <a:gd name="connsiteY53" fmla="*/ 18545608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299809 w 19413732"/>
                <a:gd name="connsiteY50" fmla="*/ 17936646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177345 w 19413732"/>
                <a:gd name="connsiteY49" fmla="*/ 16630301 h 20328874"/>
                <a:gd name="connsiteX50" fmla="*/ 8299809 w 19413732"/>
                <a:gd name="connsiteY50" fmla="*/ 17936646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10940849 w 19413732"/>
                <a:gd name="connsiteY46" fmla="*/ 16074294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177345 w 19413732"/>
                <a:gd name="connsiteY49" fmla="*/ 16630301 h 20328874"/>
                <a:gd name="connsiteX50" fmla="*/ 8299809 w 19413732"/>
                <a:gd name="connsiteY50" fmla="*/ 17936646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147269 w 19413732"/>
                <a:gd name="connsiteY46" fmla="*/ 15343293 h 20328874"/>
                <a:gd name="connsiteX47" fmla="*/ 10940849 w 19413732"/>
                <a:gd name="connsiteY47" fmla="*/ 16074294 h 20328874"/>
                <a:gd name="connsiteX48" fmla="*/ 8551236 w 19413732"/>
                <a:gd name="connsiteY48" fmla="*/ 15852233 h 20328874"/>
                <a:gd name="connsiteX49" fmla="*/ 7622181 w 19413732"/>
                <a:gd name="connsiteY49" fmla="*/ 16262539 h 20328874"/>
                <a:gd name="connsiteX50" fmla="*/ 7177345 w 19413732"/>
                <a:gd name="connsiteY50" fmla="*/ 16630301 h 20328874"/>
                <a:gd name="connsiteX51" fmla="*/ 8299809 w 19413732"/>
                <a:gd name="connsiteY51" fmla="*/ 17936646 h 20328874"/>
                <a:gd name="connsiteX52" fmla="*/ 9801705 w 19413732"/>
                <a:gd name="connsiteY52" fmla="*/ 16331899 h 20328874"/>
                <a:gd name="connsiteX53" fmla="*/ 8719395 w 19413732"/>
                <a:gd name="connsiteY53" fmla="*/ 18010341 h 20328874"/>
                <a:gd name="connsiteX54" fmla="*/ 10199308 w 19413732"/>
                <a:gd name="connsiteY54" fmla="*/ 18601841 h 20328874"/>
                <a:gd name="connsiteX55" fmla="*/ 8316774 w 19413732"/>
                <a:gd name="connsiteY55" fmla="*/ 18360971 h 20328874"/>
                <a:gd name="connsiteX56" fmla="*/ 6980343 w 19413732"/>
                <a:gd name="connsiteY56" fmla="*/ 17118325 h 20328874"/>
                <a:gd name="connsiteX57" fmla="*/ 6206620 w 19413732"/>
                <a:gd name="connsiteY57" fmla="*/ 16579064 h 20328874"/>
                <a:gd name="connsiteX58" fmla="*/ 5520819 w 19413732"/>
                <a:gd name="connsiteY58" fmla="*/ 16649400 h 20328874"/>
                <a:gd name="connsiteX59" fmla="*/ 5386005 w 19413732"/>
                <a:gd name="connsiteY59" fmla="*/ 16977648 h 20328874"/>
                <a:gd name="connsiteX60" fmla="*/ 5573574 w 19413732"/>
                <a:gd name="connsiteY60" fmla="*/ 17540355 h 20328874"/>
                <a:gd name="connsiteX61" fmla="*/ 6868718 w 19413732"/>
                <a:gd name="connsiteY61" fmla="*/ 18950503 h 20328874"/>
                <a:gd name="connsiteX62" fmla="*/ 5404549 w 19413732"/>
                <a:gd name="connsiteY62" fmla="*/ 17963037 h 20328874"/>
                <a:gd name="connsiteX63" fmla="*/ 5335219 w 19413732"/>
                <a:gd name="connsiteY63" fmla="*/ 20018285 h 20328874"/>
                <a:gd name="connsiteX64" fmla="*/ 5179109 w 19413732"/>
                <a:gd name="connsiteY64" fmla="*/ 18794424 h 20328874"/>
                <a:gd name="connsiteX65" fmla="*/ 5043635 w 19413732"/>
                <a:gd name="connsiteY65" fmla="*/ 17276808 h 20328874"/>
                <a:gd name="connsiteX66" fmla="*/ 3993990 w 19413732"/>
                <a:gd name="connsiteY66" fmla="*/ 17987229 h 20328874"/>
                <a:gd name="connsiteX67" fmla="*/ 4011770 w 19413732"/>
                <a:gd name="connsiteY67" fmla="*/ 18603961 h 20328874"/>
                <a:gd name="connsiteX68" fmla="*/ 4575411 w 19413732"/>
                <a:gd name="connsiteY68" fmla="*/ 19945070 h 20328874"/>
                <a:gd name="connsiteX69" fmla="*/ 3868162 w 19413732"/>
                <a:gd name="connsiteY69" fmla="*/ 19225524 h 20328874"/>
                <a:gd name="connsiteX70" fmla="*/ 3637324 w 19413732"/>
                <a:gd name="connsiteY70" fmla="*/ 20322937 h 20328874"/>
                <a:gd name="connsiteX71" fmla="*/ 3585161 w 19413732"/>
                <a:gd name="connsiteY71" fmla="*/ 18513855 h 20328874"/>
                <a:gd name="connsiteX72" fmla="*/ 2444145 w 19413732"/>
                <a:gd name="connsiteY72" fmla="*/ 18856656 h 20328874"/>
                <a:gd name="connsiteX73" fmla="*/ 4682620 w 19413732"/>
                <a:gd name="connsiteY73" fmla="*/ 16977648 h 20328874"/>
                <a:gd name="connsiteX74" fmla="*/ 4612282 w 19413732"/>
                <a:gd name="connsiteY74" fmla="*/ 16461833 h 20328874"/>
                <a:gd name="connsiteX75" fmla="*/ 4034920 w 19413732"/>
                <a:gd name="connsiteY75" fmla="*/ 15579670 h 20328874"/>
                <a:gd name="connsiteX76" fmla="*/ 3731216 w 19413732"/>
                <a:gd name="connsiteY76" fmla="*/ 15176252 h 20328874"/>
                <a:gd name="connsiteX77" fmla="*/ 2977596 w 19413732"/>
                <a:gd name="connsiteY77" fmla="*/ 15548639 h 20328874"/>
                <a:gd name="connsiteX78" fmla="*/ 2217319 w 19413732"/>
                <a:gd name="connsiteY78" fmla="*/ 17591159 h 20328874"/>
                <a:gd name="connsiteX79" fmla="*/ 2659615 w 19413732"/>
                <a:gd name="connsiteY79" fmla="*/ 15825602 h 20328874"/>
                <a:gd name="connsiteX80" fmla="*/ 1912598 w 19413732"/>
                <a:gd name="connsiteY80" fmla="*/ 15827393 h 20328874"/>
                <a:gd name="connsiteX81" fmla="*/ 1142250 w 19413732"/>
                <a:gd name="connsiteY81" fmla="*/ 17470018 h 20328874"/>
                <a:gd name="connsiteX82" fmla="*/ 929734 w 19413732"/>
                <a:gd name="connsiteY82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656010 w 19413732"/>
                <a:gd name="connsiteY43" fmla="*/ 1539234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214102 w 19413732"/>
                <a:gd name="connsiteY42" fmla="*/ 15602045 h 20328874"/>
                <a:gd name="connsiteX43" fmla="*/ 8656010 w 19413732"/>
                <a:gd name="connsiteY43" fmla="*/ 1539234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10940849 w 19413732"/>
                <a:gd name="connsiteY49" fmla="*/ 16074294 h 20328874"/>
                <a:gd name="connsiteX50" fmla="*/ 8551236 w 19413732"/>
                <a:gd name="connsiteY50" fmla="*/ 15852233 h 20328874"/>
                <a:gd name="connsiteX51" fmla="*/ 7622181 w 19413732"/>
                <a:gd name="connsiteY51" fmla="*/ 16262539 h 20328874"/>
                <a:gd name="connsiteX52" fmla="*/ 7177345 w 19413732"/>
                <a:gd name="connsiteY52" fmla="*/ 16630301 h 20328874"/>
                <a:gd name="connsiteX53" fmla="*/ 8299809 w 19413732"/>
                <a:gd name="connsiteY53" fmla="*/ 17936646 h 20328874"/>
                <a:gd name="connsiteX54" fmla="*/ 9801705 w 19413732"/>
                <a:gd name="connsiteY54" fmla="*/ 16331899 h 20328874"/>
                <a:gd name="connsiteX55" fmla="*/ 8719395 w 19413732"/>
                <a:gd name="connsiteY55" fmla="*/ 18010341 h 20328874"/>
                <a:gd name="connsiteX56" fmla="*/ 10199308 w 19413732"/>
                <a:gd name="connsiteY56" fmla="*/ 18601841 h 20328874"/>
                <a:gd name="connsiteX57" fmla="*/ 8316774 w 19413732"/>
                <a:gd name="connsiteY57" fmla="*/ 18360971 h 20328874"/>
                <a:gd name="connsiteX58" fmla="*/ 6980343 w 19413732"/>
                <a:gd name="connsiteY58" fmla="*/ 17118325 h 20328874"/>
                <a:gd name="connsiteX59" fmla="*/ 6206620 w 19413732"/>
                <a:gd name="connsiteY59" fmla="*/ 16579064 h 20328874"/>
                <a:gd name="connsiteX60" fmla="*/ 5520819 w 19413732"/>
                <a:gd name="connsiteY60" fmla="*/ 16649400 h 20328874"/>
                <a:gd name="connsiteX61" fmla="*/ 5386005 w 19413732"/>
                <a:gd name="connsiteY61" fmla="*/ 16977648 h 20328874"/>
                <a:gd name="connsiteX62" fmla="*/ 5573574 w 19413732"/>
                <a:gd name="connsiteY62" fmla="*/ 17540355 h 20328874"/>
                <a:gd name="connsiteX63" fmla="*/ 6868718 w 19413732"/>
                <a:gd name="connsiteY63" fmla="*/ 18950503 h 20328874"/>
                <a:gd name="connsiteX64" fmla="*/ 5404549 w 19413732"/>
                <a:gd name="connsiteY64" fmla="*/ 17963037 h 20328874"/>
                <a:gd name="connsiteX65" fmla="*/ 5335219 w 19413732"/>
                <a:gd name="connsiteY65" fmla="*/ 20018285 h 20328874"/>
                <a:gd name="connsiteX66" fmla="*/ 5179109 w 19413732"/>
                <a:gd name="connsiteY66" fmla="*/ 18794424 h 20328874"/>
                <a:gd name="connsiteX67" fmla="*/ 5043635 w 19413732"/>
                <a:gd name="connsiteY67" fmla="*/ 17276808 h 20328874"/>
                <a:gd name="connsiteX68" fmla="*/ 3993990 w 19413732"/>
                <a:gd name="connsiteY68" fmla="*/ 17987229 h 20328874"/>
                <a:gd name="connsiteX69" fmla="*/ 4011770 w 19413732"/>
                <a:gd name="connsiteY69" fmla="*/ 18603961 h 20328874"/>
                <a:gd name="connsiteX70" fmla="*/ 4575411 w 19413732"/>
                <a:gd name="connsiteY70" fmla="*/ 19945070 h 20328874"/>
                <a:gd name="connsiteX71" fmla="*/ 3868162 w 19413732"/>
                <a:gd name="connsiteY71" fmla="*/ 19225524 h 20328874"/>
                <a:gd name="connsiteX72" fmla="*/ 3637324 w 19413732"/>
                <a:gd name="connsiteY72" fmla="*/ 20322937 h 20328874"/>
                <a:gd name="connsiteX73" fmla="*/ 3585161 w 19413732"/>
                <a:gd name="connsiteY73" fmla="*/ 18513855 h 20328874"/>
                <a:gd name="connsiteX74" fmla="*/ 2444145 w 19413732"/>
                <a:gd name="connsiteY74" fmla="*/ 18856656 h 20328874"/>
                <a:gd name="connsiteX75" fmla="*/ 4682620 w 19413732"/>
                <a:gd name="connsiteY75" fmla="*/ 16977648 h 20328874"/>
                <a:gd name="connsiteX76" fmla="*/ 4612282 w 19413732"/>
                <a:gd name="connsiteY76" fmla="*/ 16461833 h 20328874"/>
                <a:gd name="connsiteX77" fmla="*/ 4034920 w 19413732"/>
                <a:gd name="connsiteY77" fmla="*/ 15579670 h 20328874"/>
                <a:gd name="connsiteX78" fmla="*/ 3731216 w 19413732"/>
                <a:gd name="connsiteY78" fmla="*/ 15176252 h 20328874"/>
                <a:gd name="connsiteX79" fmla="*/ 2977596 w 19413732"/>
                <a:gd name="connsiteY79" fmla="*/ 15548639 h 20328874"/>
                <a:gd name="connsiteX80" fmla="*/ 2217319 w 19413732"/>
                <a:gd name="connsiteY80" fmla="*/ 17591159 h 20328874"/>
                <a:gd name="connsiteX81" fmla="*/ 2659615 w 19413732"/>
                <a:gd name="connsiteY81" fmla="*/ 15825602 h 20328874"/>
                <a:gd name="connsiteX82" fmla="*/ 1912598 w 19413732"/>
                <a:gd name="connsiteY82" fmla="*/ 15827393 h 20328874"/>
                <a:gd name="connsiteX83" fmla="*/ 1142250 w 19413732"/>
                <a:gd name="connsiteY83" fmla="*/ 17470018 h 20328874"/>
                <a:gd name="connsiteX84" fmla="*/ 929734 w 19413732"/>
                <a:gd name="connsiteY84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10940849 w 19413732"/>
                <a:gd name="connsiteY49" fmla="*/ 16074294 h 20328874"/>
                <a:gd name="connsiteX50" fmla="*/ 8551236 w 19413732"/>
                <a:gd name="connsiteY50" fmla="*/ 15852233 h 20328874"/>
                <a:gd name="connsiteX51" fmla="*/ 7622181 w 19413732"/>
                <a:gd name="connsiteY51" fmla="*/ 16262539 h 20328874"/>
                <a:gd name="connsiteX52" fmla="*/ 7177345 w 19413732"/>
                <a:gd name="connsiteY52" fmla="*/ 16630301 h 20328874"/>
                <a:gd name="connsiteX53" fmla="*/ 8299809 w 19413732"/>
                <a:gd name="connsiteY53" fmla="*/ 17936646 h 20328874"/>
                <a:gd name="connsiteX54" fmla="*/ 9801705 w 19413732"/>
                <a:gd name="connsiteY54" fmla="*/ 16331899 h 20328874"/>
                <a:gd name="connsiteX55" fmla="*/ 8719395 w 19413732"/>
                <a:gd name="connsiteY55" fmla="*/ 18010341 h 20328874"/>
                <a:gd name="connsiteX56" fmla="*/ 10199308 w 19413732"/>
                <a:gd name="connsiteY56" fmla="*/ 18601841 h 20328874"/>
                <a:gd name="connsiteX57" fmla="*/ 8316774 w 19413732"/>
                <a:gd name="connsiteY57" fmla="*/ 18360971 h 20328874"/>
                <a:gd name="connsiteX58" fmla="*/ 6980343 w 19413732"/>
                <a:gd name="connsiteY58" fmla="*/ 17118325 h 20328874"/>
                <a:gd name="connsiteX59" fmla="*/ 6206620 w 19413732"/>
                <a:gd name="connsiteY59" fmla="*/ 16579064 h 20328874"/>
                <a:gd name="connsiteX60" fmla="*/ 5520819 w 19413732"/>
                <a:gd name="connsiteY60" fmla="*/ 16649400 h 20328874"/>
                <a:gd name="connsiteX61" fmla="*/ 5386005 w 19413732"/>
                <a:gd name="connsiteY61" fmla="*/ 16977648 h 20328874"/>
                <a:gd name="connsiteX62" fmla="*/ 5573574 w 19413732"/>
                <a:gd name="connsiteY62" fmla="*/ 17540355 h 20328874"/>
                <a:gd name="connsiteX63" fmla="*/ 6868718 w 19413732"/>
                <a:gd name="connsiteY63" fmla="*/ 18950503 h 20328874"/>
                <a:gd name="connsiteX64" fmla="*/ 5404549 w 19413732"/>
                <a:gd name="connsiteY64" fmla="*/ 17963037 h 20328874"/>
                <a:gd name="connsiteX65" fmla="*/ 5335219 w 19413732"/>
                <a:gd name="connsiteY65" fmla="*/ 20018285 h 20328874"/>
                <a:gd name="connsiteX66" fmla="*/ 5179109 w 19413732"/>
                <a:gd name="connsiteY66" fmla="*/ 18794424 h 20328874"/>
                <a:gd name="connsiteX67" fmla="*/ 5043635 w 19413732"/>
                <a:gd name="connsiteY67" fmla="*/ 17276808 h 20328874"/>
                <a:gd name="connsiteX68" fmla="*/ 3993990 w 19413732"/>
                <a:gd name="connsiteY68" fmla="*/ 17987229 h 20328874"/>
                <a:gd name="connsiteX69" fmla="*/ 4011770 w 19413732"/>
                <a:gd name="connsiteY69" fmla="*/ 18603961 h 20328874"/>
                <a:gd name="connsiteX70" fmla="*/ 4575411 w 19413732"/>
                <a:gd name="connsiteY70" fmla="*/ 19945070 h 20328874"/>
                <a:gd name="connsiteX71" fmla="*/ 3868162 w 19413732"/>
                <a:gd name="connsiteY71" fmla="*/ 19225524 h 20328874"/>
                <a:gd name="connsiteX72" fmla="*/ 3637324 w 19413732"/>
                <a:gd name="connsiteY72" fmla="*/ 20322937 h 20328874"/>
                <a:gd name="connsiteX73" fmla="*/ 3585161 w 19413732"/>
                <a:gd name="connsiteY73" fmla="*/ 18513855 h 20328874"/>
                <a:gd name="connsiteX74" fmla="*/ 2444145 w 19413732"/>
                <a:gd name="connsiteY74" fmla="*/ 18856656 h 20328874"/>
                <a:gd name="connsiteX75" fmla="*/ 4682620 w 19413732"/>
                <a:gd name="connsiteY75" fmla="*/ 16977648 h 20328874"/>
                <a:gd name="connsiteX76" fmla="*/ 4612282 w 19413732"/>
                <a:gd name="connsiteY76" fmla="*/ 16461833 h 20328874"/>
                <a:gd name="connsiteX77" fmla="*/ 4034920 w 19413732"/>
                <a:gd name="connsiteY77" fmla="*/ 15579670 h 20328874"/>
                <a:gd name="connsiteX78" fmla="*/ 3731216 w 19413732"/>
                <a:gd name="connsiteY78" fmla="*/ 15176252 h 20328874"/>
                <a:gd name="connsiteX79" fmla="*/ 2977596 w 19413732"/>
                <a:gd name="connsiteY79" fmla="*/ 15548639 h 20328874"/>
                <a:gd name="connsiteX80" fmla="*/ 2217319 w 19413732"/>
                <a:gd name="connsiteY80" fmla="*/ 17591159 h 20328874"/>
                <a:gd name="connsiteX81" fmla="*/ 2659615 w 19413732"/>
                <a:gd name="connsiteY81" fmla="*/ 15825602 h 20328874"/>
                <a:gd name="connsiteX82" fmla="*/ 1912598 w 19413732"/>
                <a:gd name="connsiteY82" fmla="*/ 15827393 h 20328874"/>
                <a:gd name="connsiteX83" fmla="*/ 1142250 w 19413732"/>
                <a:gd name="connsiteY83" fmla="*/ 17470018 h 20328874"/>
                <a:gd name="connsiteX84" fmla="*/ 929734 w 19413732"/>
                <a:gd name="connsiteY84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622181 w 19413732"/>
                <a:gd name="connsiteY52" fmla="*/ 16262539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622181 w 19413732"/>
                <a:gd name="connsiteY52" fmla="*/ 16262539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191493 w 19413732"/>
                <a:gd name="connsiteY46" fmla="*/ 13092355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622181 w 19413732"/>
                <a:gd name="connsiteY52" fmla="*/ 16262539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191493 w 19413732"/>
                <a:gd name="connsiteY46" fmla="*/ 13092355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453672 w 19413732"/>
                <a:gd name="connsiteY52" fmla="*/ 16020678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2699390 w 19413732"/>
                <a:gd name="connsiteY6" fmla="*/ 15104271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6159728 w 19413732"/>
                <a:gd name="connsiteY19" fmla="*/ 12546325 h 20328874"/>
                <a:gd name="connsiteX20" fmla="*/ 6526073 w 19413732"/>
                <a:gd name="connsiteY20" fmla="*/ 11608479 h 20328874"/>
                <a:gd name="connsiteX21" fmla="*/ 7228807 w 19413732"/>
                <a:gd name="connsiteY21" fmla="*/ 11075077 h 20328874"/>
                <a:gd name="connsiteX22" fmla="*/ 6868973 w 19413732"/>
                <a:gd name="connsiteY22" fmla="*/ 11913279 h 20328874"/>
                <a:gd name="connsiteX23" fmla="*/ 6681151 w 19413732"/>
                <a:gd name="connsiteY23" fmla="*/ 12392906 h 20328874"/>
                <a:gd name="connsiteX24" fmla="*/ 6581759 w 19413732"/>
                <a:gd name="connsiteY24" fmla="*/ 12851125 h 20328874"/>
                <a:gd name="connsiteX25" fmla="*/ 6089389 w 19413732"/>
                <a:gd name="connsiteY25" fmla="*/ 13695187 h 20328874"/>
                <a:gd name="connsiteX26" fmla="*/ 5969228 w 19413732"/>
                <a:gd name="connsiteY26" fmla="*/ 14483562 h 20328874"/>
                <a:gd name="connsiteX27" fmla="*/ 7474649 w 19413732"/>
                <a:gd name="connsiteY27" fmla="*/ 13404913 h 20328874"/>
                <a:gd name="connsiteX28" fmla="*/ 10240148 w 19413732"/>
                <a:gd name="connsiteY28" fmla="*/ 10279873 h 20328874"/>
                <a:gd name="connsiteX29" fmla="*/ 12556191 w 19413732"/>
                <a:gd name="connsiteY29" fmla="*/ 7322613 h 20328874"/>
                <a:gd name="connsiteX30" fmla="*/ 14668128 w 19413732"/>
                <a:gd name="connsiteY30" fmla="*/ 4683091 h 20328874"/>
                <a:gd name="connsiteX31" fmla="*/ 16810207 w 19413732"/>
                <a:gd name="connsiteY31" fmla="*/ 2246781 h 20328874"/>
                <a:gd name="connsiteX32" fmla="*/ 17620464 w 19413732"/>
                <a:gd name="connsiteY32" fmla="*/ 1208472 h 20328874"/>
                <a:gd name="connsiteX33" fmla="*/ 17708041 w 19413732"/>
                <a:gd name="connsiteY33" fmla="*/ 338755 h 20328874"/>
                <a:gd name="connsiteX34" fmla="*/ 18246317 w 19413732"/>
                <a:gd name="connsiteY34" fmla="*/ 19300 h 20328874"/>
                <a:gd name="connsiteX35" fmla="*/ 18853920 w 19413732"/>
                <a:gd name="connsiteY35" fmla="*/ 534131 h 20328874"/>
                <a:gd name="connsiteX36" fmla="*/ 19402198 w 19413732"/>
                <a:gd name="connsiteY36" fmla="*/ 1336965 h 20328874"/>
                <a:gd name="connsiteX37" fmla="*/ 18785120 w 19413732"/>
                <a:gd name="connsiteY37" fmla="*/ 1826552 h 20328874"/>
                <a:gd name="connsiteX38" fmla="*/ 18155232 w 19413732"/>
                <a:gd name="connsiteY38" fmla="*/ 1614765 h 20328874"/>
                <a:gd name="connsiteX39" fmla="*/ 16002423 w 19413732"/>
                <a:gd name="connsiteY39" fmla="*/ 3961556 h 20328874"/>
                <a:gd name="connsiteX40" fmla="*/ 14371869 w 19413732"/>
                <a:gd name="connsiteY40" fmla="*/ 5769170 h 20328874"/>
                <a:gd name="connsiteX41" fmla="*/ 11807887 w 19413732"/>
                <a:gd name="connsiteY41" fmla="*/ 9130674 h 20328874"/>
                <a:gd name="connsiteX42" fmla="*/ 7477796 w 19413732"/>
                <a:gd name="connsiteY42" fmla="*/ 14264578 h 20328874"/>
                <a:gd name="connsiteX43" fmla="*/ 6792889 w 19413732"/>
                <a:gd name="connsiteY43" fmla="*/ 14919978 h 20328874"/>
                <a:gd name="connsiteX44" fmla="*/ 7214102 w 19413732"/>
                <a:gd name="connsiteY44" fmla="*/ 15602045 h 20328874"/>
                <a:gd name="connsiteX45" fmla="*/ 8656010 w 19413732"/>
                <a:gd name="connsiteY45" fmla="*/ 15392343 h 20328874"/>
                <a:gd name="connsiteX46" fmla="*/ 9726473 w 19413732"/>
                <a:gd name="connsiteY46" fmla="*/ 14046879 h 20328874"/>
                <a:gd name="connsiteX47" fmla="*/ 10191493 w 19413732"/>
                <a:gd name="connsiteY47" fmla="*/ 13092355 h 20328874"/>
                <a:gd name="connsiteX48" fmla="*/ 9982140 w 19413732"/>
                <a:gd name="connsiteY48" fmla="*/ 14186643 h 20328874"/>
                <a:gd name="connsiteX49" fmla="*/ 9147269 w 19413732"/>
                <a:gd name="connsiteY49" fmla="*/ 15343293 h 20328874"/>
                <a:gd name="connsiteX50" fmla="*/ 9421980 w 19413732"/>
                <a:gd name="connsiteY50" fmla="*/ 15767155 h 20328874"/>
                <a:gd name="connsiteX51" fmla="*/ 10940849 w 19413732"/>
                <a:gd name="connsiteY51" fmla="*/ 16074294 h 20328874"/>
                <a:gd name="connsiteX52" fmla="*/ 8551236 w 19413732"/>
                <a:gd name="connsiteY52" fmla="*/ 15852233 h 20328874"/>
                <a:gd name="connsiteX53" fmla="*/ 7453672 w 19413732"/>
                <a:gd name="connsiteY53" fmla="*/ 16020678 h 20328874"/>
                <a:gd name="connsiteX54" fmla="*/ 7177345 w 19413732"/>
                <a:gd name="connsiteY54" fmla="*/ 16630301 h 20328874"/>
                <a:gd name="connsiteX55" fmla="*/ 8299809 w 19413732"/>
                <a:gd name="connsiteY55" fmla="*/ 17936646 h 20328874"/>
                <a:gd name="connsiteX56" fmla="*/ 9801705 w 19413732"/>
                <a:gd name="connsiteY56" fmla="*/ 16331899 h 20328874"/>
                <a:gd name="connsiteX57" fmla="*/ 8719395 w 19413732"/>
                <a:gd name="connsiteY57" fmla="*/ 18010341 h 20328874"/>
                <a:gd name="connsiteX58" fmla="*/ 10199308 w 19413732"/>
                <a:gd name="connsiteY58" fmla="*/ 18601841 h 20328874"/>
                <a:gd name="connsiteX59" fmla="*/ 8316774 w 19413732"/>
                <a:gd name="connsiteY59" fmla="*/ 18360971 h 20328874"/>
                <a:gd name="connsiteX60" fmla="*/ 6980343 w 19413732"/>
                <a:gd name="connsiteY60" fmla="*/ 17118325 h 20328874"/>
                <a:gd name="connsiteX61" fmla="*/ 6206620 w 19413732"/>
                <a:gd name="connsiteY61" fmla="*/ 16579064 h 20328874"/>
                <a:gd name="connsiteX62" fmla="*/ 5520819 w 19413732"/>
                <a:gd name="connsiteY62" fmla="*/ 16649400 h 20328874"/>
                <a:gd name="connsiteX63" fmla="*/ 5386005 w 19413732"/>
                <a:gd name="connsiteY63" fmla="*/ 16977648 h 20328874"/>
                <a:gd name="connsiteX64" fmla="*/ 5573574 w 19413732"/>
                <a:gd name="connsiteY64" fmla="*/ 17540355 h 20328874"/>
                <a:gd name="connsiteX65" fmla="*/ 6868718 w 19413732"/>
                <a:gd name="connsiteY65" fmla="*/ 18950503 h 20328874"/>
                <a:gd name="connsiteX66" fmla="*/ 5404549 w 19413732"/>
                <a:gd name="connsiteY66" fmla="*/ 17963037 h 20328874"/>
                <a:gd name="connsiteX67" fmla="*/ 5335219 w 19413732"/>
                <a:gd name="connsiteY67" fmla="*/ 20018285 h 20328874"/>
                <a:gd name="connsiteX68" fmla="*/ 5179109 w 19413732"/>
                <a:gd name="connsiteY68" fmla="*/ 18794424 h 20328874"/>
                <a:gd name="connsiteX69" fmla="*/ 5043635 w 19413732"/>
                <a:gd name="connsiteY69" fmla="*/ 17276808 h 20328874"/>
                <a:gd name="connsiteX70" fmla="*/ 3993990 w 19413732"/>
                <a:gd name="connsiteY70" fmla="*/ 17987229 h 20328874"/>
                <a:gd name="connsiteX71" fmla="*/ 4011770 w 19413732"/>
                <a:gd name="connsiteY71" fmla="*/ 18603961 h 20328874"/>
                <a:gd name="connsiteX72" fmla="*/ 4575411 w 19413732"/>
                <a:gd name="connsiteY72" fmla="*/ 19945070 h 20328874"/>
                <a:gd name="connsiteX73" fmla="*/ 3868162 w 19413732"/>
                <a:gd name="connsiteY73" fmla="*/ 19225524 h 20328874"/>
                <a:gd name="connsiteX74" fmla="*/ 3637324 w 19413732"/>
                <a:gd name="connsiteY74" fmla="*/ 20322937 h 20328874"/>
                <a:gd name="connsiteX75" fmla="*/ 3585161 w 19413732"/>
                <a:gd name="connsiteY75" fmla="*/ 18513855 h 20328874"/>
                <a:gd name="connsiteX76" fmla="*/ 2444145 w 19413732"/>
                <a:gd name="connsiteY76" fmla="*/ 18856656 h 20328874"/>
                <a:gd name="connsiteX77" fmla="*/ 4682620 w 19413732"/>
                <a:gd name="connsiteY77" fmla="*/ 16977648 h 20328874"/>
                <a:gd name="connsiteX78" fmla="*/ 4612282 w 19413732"/>
                <a:gd name="connsiteY78" fmla="*/ 16461833 h 20328874"/>
                <a:gd name="connsiteX79" fmla="*/ 4034920 w 19413732"/>
                <a:gd name="connsiteY79" fmla="*/ 15579670 h 20328874"/>
                <a:gd name="connsiteX80" fmla="*/ 3731216 w 19413732"/>
                <a:gd name="connsiteY80" fmla="*/ 15176252 h 20328874"/>
                <a:gd name="connsiteX81" fmla="*/ 2977596 w 19413732"/>
                <a:gd name="connsiteY81" fmla="*/ 15548639 h 20328874"/>
                <a:gd name="connsiteX82" fmla="*/ 2217319 w 19413732"/>
                <a:gd name="connsiteY82" fmla="*/ 17591159 h 20328874"/>
                <a:gd name="connsiteX83" fmla="*/ 2659615 w 19413732"/>
                <a:gd name="connsiteY83" fmla="*/ 15825602 h 20328874"/>
                <a:gd name="connsiteX84" fmla="*/ 1912598 w 19413732"/>
                <a:gd name="connsiteY84" fmla="*/ 15827393 h 20328874"/>
                <a:gd name="connsiteX85" fmla="*/ 1142250 w 19413732"/>
                <a:gd name="connsiteY85" fmla="*/ 17470018 h 20328874"/>
                <a:gd name="connsiteX86" fmla="*/ 929734 w 19413732"/>
                <a:gd name="connsiteY86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699390 w 19413732"/>
                <a:gd name="connsiteY6" fmla="*/ 15104271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6159728 w 19413732"/>
                <a:gd name="connsiteY19" fmla="*/ 12546325 h 20328874"/>
                <a:gd name="connsiteX20" fmla="*/ 6526073 w 19413732"/>
                <a:gd name="connsiteY20" fmla="*/ 11608479 h 20328874"/>
                <a:gd name="connsiteX21" fmla="*/ 7228807 w 19413732"/>
                <a:gd name="connsiteY21" fmla="*/ 11075077 h 20328874"/>
                <a:gd name="connsiteX22" fmla="*/ 6868973 w 19413732"/>
                <a:gd name="connsiteY22" fmla="*/ 11913279 h 20328874"/>
                <a:gd name="connsiteX23" fmla="*/ 6681151 w 19413732"/>
                <a:gd name="connsiteY23" fmla="*/ 12392906 h 20328874"/>
                <a:gd name="connsiteX24" fmla="*/ 6581759 w 19413732"/>
                <a:gd name="connsiteY24" fmla="*/ 12851125 h 20328874"/>
                <a:gd name="connsiteX25" fmla="*/ 6089389 w 19413732"/>
                <a:gd name="connsiteY25" fmla="*/ 13695187 h 20328874"/>
                <a:gd name="connsiteX26" fmla="*/ 5969228 w 19413732"/>
                <a:gd name="connsiteY26" fmla="*/ 14483562 h 20328874"/>
                <a:gd name="connsiteX27" fmla="*/ 7474649 w 19413732"/>
                <a:gd name="connsiteY27" fmla="*/ 13404913 h 20328874"/>
                <a:gd name="connsiteX28" fmla="*/ 10240148 w 19413732"/>
                <a:gd name="connsiteY28" fmla="*/ 10279873 h 20328874"/>
                <a:gd name="connsiteX29" fmla="*/ 12556191 w 19413732"/>
                <a:gd name="connsiteY29" fmla="*/ 7322613 h 20328874"/>
                <a:gd name="connsiteX30" fmla="*/ 14668128 w 19413732"/>
                <a:gd name="connsiteY30" fmla="*/ 4683091 h 20328874"/>
                <a:gd name="connsiteX31" fmla="*/ 16810207 w 19413732"/>
                <a:gd name="connsiteY31" fmla="*/ 2246781 h 20328874"/>
                <a:gd name="connsiteX32" fmla="*/ 17620464 w 19413732"/>
                <a:gd name="connsiteY32" fmla="*/ 1208472 h 20328874"/>
                <a:gd name="connsiteX33" fmla="*/ 17708041 w 19413732"/>
                <a:gd name="connsiteY33" fmla="*/ 338755 h 20328874"/>
                <a:gd name="connsiteX34" fmla="*/ 18246317 w 19413732"/>
                <a:gd name="connsiteY34" fmla="*/ 19300 h 20328874"/>
                <a:gd name="connsiteX35" fmla="*/ 18853920 w 19413732"/>
                <a:gd name="connsiteY35" fmla="*/ 534131 h 20328874"/>
                <a:gd name="connsiteX36" fmla="*/ 19402198 w 19413732"/>
                <a:gd name="connsiteY36" fmla="*/ 1336965 h 20328874"/>
                <a:gd name="connsiteX37" fmla="*/ 18785120 w 19413732"/>
                <a:gd name="connsiteY37" fmla="*/ 1826552 h 20328874"/>
                <a:gd name="connsiteX38" fmla="*/ 18155232 w 19413732"/>
                <a:gd name="connsiteY38" fmla="*/ 1614765 h 20328874"/>
                <a:gd name="connsiteX39" fmla="*/ 16002423 w 19413732"/>
                <a:gd name="connsiteY39" fmla="*/ 3961556 h 20328874"/>
                <a:gd name="connsiteX40" fmla="*/ 14371869 w 19413732"/>
                <a:gd name="connsiteY40" fmla="*/ 5769170 h 20328874"/>
                <a:gd name="connsiteX41" fmla="*/ 11807887 w 19413732"/>
                <a:gd name="connsiteY41" fmla="*/ 9130674 h 20328874"/>
                <a:gd name="connsiteX42" fmla="*/ 7477796 w 19413732"/>
                <a:gd name="connsiteY42" fmla="*/ 14264578 h 20328874"/>
                <a:gd name="connsiteX43" fmla="*/ 6792889 w 19413732"/>
                <a:gd name="connsiteY43" fmla="*/ 14919978 h 20328874"/>
                <a:gd name="connsiteX44" fmla="*/ 7214102 w 19413732"/>
                <a:gd name="connsiteY44" fmla="*/ 15602045 h 20328874"/>
                <a:gd name="connsiteX45" fmla="*/ 8656010 w 19413732"/>
                <a:gd name="connsiteY45" fmla="*/ 15392343 h 20328874"/>
                <a:gd name="connsiteX46" fmla="*/ 9726473 w 19413732"/>
                <a:gd name="connsiteY46" fmla="*/ 14046879 h 20328874"/>
                <a:gd name="connsiteX47" fmla="*/ 10191493 w 19413732"/>
                <a:gd name="connsiteY47" fmla="*/ 13092355 h 20328874"/>
                <a:gd name="connsiteX48" fmla="*/ 9982140 w 19413732"/>
                <a:gd name="connsiteY48" fmla="*/ 14186643 h 20328874"/>
                <a:gd name="connsiteX49" fmla="*/ 9147269 w 19413732"/>
                <a:gd name="connsiteY49" fmla="*/ 15343293 h 20328874"/>
                <a:gd name="connsiteX50" fmla="*/ 9421980 w 19413732"/>
                <a:gd name="connsiteY50" fmla="*/ 15767155 h 20328874"/>
                <a:gd name="connsiteX51" fmla="*/ 10940849 w 19413732"/>
                <a:gd name="connsiteY51" fmla="*/ 16074294 h 20328874"/>
                <a:gd name="connsiteX52" fmla="*/ 8551236 w 19413732"/>
                <a:gd name="connsiteY52" fmla="*/ 15852233 h 20328874"/>
                <a:gd name="connsiteX53" fmla="*/ 7453672 w 19413732"/>
                <a:gd name="connsiteY53" fmla="*/ 16020678 h 20328874"/>
                <a:gd name="connsiteX54" fmla="*/ 7177345 w 19413732"/>
                <a:gd name="connsiteY54" fmla="*/ 16630301 h 20328874"/>
                <a:gd name="connsiteX55" fmla="*/ 8299809 w 19413732"/>
                <a:gd name="connsiteY55" fmla="*/ 17936646 h 20328874"/>
                <a:gd name="connsiteX56" fmla="*/ 9801705 w 19413732"/>
                <a:gd name="connsiteY56" fmla="*/ 16331899 h 20328874"/>
                <a:gd name="connsiteX57" fmla="*/ 8719395 w 19413732"/>
                <a:gd name="connsiteY57" fmla="*/ 18010341 h 20328874"/>
                <a:gd name="connsiteX58" fmla="*/ 10199308 w 19413732"/>
                <a:gd name="connsiteY58" fmla="*/ 18601841 h 20328874"/>
                <a:gd name="connsiteX59" fmla="*/ 8316774 w 19413732"/>
                <a:gd name="connsiteY59" fmla="*/ 18360971 h 20328874"/>
                <a:gd name="connsiteX60" fmla="*/ 6980343 w 19413732"/>
                <a:gd name="connsiteY60" fmla="*/ 17118325 h 20328874"/>
                <a:gd name="connsiteX61" fmla="*/ 6206620 w 19413732"/>
                <a:gd name="connsiteY61" fmla="*/ 16579064 h 20328874"/>
                <a:gd name="connsiteX62" fmla="*/ 5520819 w 19413732"/>
                <a:gd name="connsiteY62" fmla="*/ 16649400 h 20328874"/>
                <a:gd name="connsiteX63" fmla="*/ 5386005 w 19413732"/>
                <a:gd name="connsiteY63" fmla="*/ 16977648 h 20328874"/>
                <a:gd name="connsiteX64" fmla="*/ 5573574 w 19413732"/>
                <a:gd name="connsiteY64" fmla="*/ 17540355 h 20328874"/>
                <a:gd name="connsiteX65" fmla="*/ 6868718 w 19413732"/>
                <a:gd name="connsiteY65" fmla="*/ 18950503 h 20328874"/>
                <a:gd name="connsiteX66" fmla="*/ 5404549 w 19413732"/>
                <a:gd name="connsiteY66" fmla="*/ 17963037 h 20328874"/>
                <a:gd name="connsiteX67" fmla="*/ 5335219 w 19413732"/>
                <a:gd name="connsiteY67" fmla="*/ 20018285 h 20328874"/>
                <a:gd name="connsiteX68" fmla="*/ 5179109 w 19413732"/>
                <a:gd name="connsiteY68" fmla="*/ 18794424 h 20328874"/>
                <a:gd name="connsiteX69" fmla="*/ 5043635 w 19413732"/>
                <a:gd name="connsiteY69" fmla="*/ 17276808 h 20328874"/>
                <a:gd name="connsiteX70" fmla="*/ 3993990 w 19413732"/>
                <a:gd name="connsiteY70" fmla="*/ 17987229 h 20328874"/>
                <a:gd name="connsiteX71" fmla="*/ 4011770 w 19413732"/>
                <a:gd name="connsiteY71" fmla="*/ 18603961 h 20328874"/>
                <a:gd name="connsiteX72" fmla="*/ 4575411 w 19413732"/>
                <a:gd name="connsiteY72" fmla="*/ 19945070 h 20328874"/>
                <a:gd name="connsiteX73" fmla="*/ 3868162 w 19413732"/>
                <a:gd name="connsiteY73" fmla="*/ 19225524 h 20328874"/>
                <a:gd name="connsiteX74" fmla="*/ 3637324 w 19413732"/>
                <a:gd name="connsiteY74" fmla="*/ 20322937 h 20328874"/>
                <a:gd name="connsiteX75" fmla="*/ 3585161 w 19413732"/>
                <a:gd name="connsiteY75" fmla="*/ 18513855 h 20328874"/>
                <a:gd name="connsiteX76" fmla="*/ 2444145 w 19413732"/>
                <a:gd name="connsiteY76" fmla="*/ 18856656 h 20328874"/>
                <a:gd name="connsiteX77" fmla="*/ 4682620 w 19413732"/>
                <a:gd name="connsiteY77" fmla="*/ 16977648 h 20328874"/>
                <a:gd name="connsiteX78" fmla="*/ 4612282 w 19413732"/>
                <a:gd name="connsiteY78" fmla="*/ 16461833 h 20328874"/>
                <a:gd name="connsiteX79" fmla="*/ 4034920 w 19413732"/>
                <a:gd name="connsiteY79" fmla="*/ 15579670 h 20328874"/>
                <a:gd name="connsiteX80" fmla="*/ 3731216 w 19413732"/>
                <a:gd name="connsiteY80" fmla="*/ 15176252 h 20328874"/>
                <a:gd name="connsiteX81" fmla="*/ 2977596 w 19413732"/>
                <a:gd name="connsiteY81" fmla="*/ 15548639 h 20328874"/>
                <a:gd name="connsiteX82" fmla="*/ 2217319 w 19413732"/>
                <a:gd name="connsiteY82" fmla="*/ 17591159 h 20328874"/>
                <a:gd name="connsiteX83" fmla="*/ 2659615 w 19413732"/>
                <a:gd name="connsiteY83" fmla="*/ 15825602 h 20328874"/>
                <a:gd name="connsiteX84" fmla="*/ 1912598 w 19413732"/>
                <a:gd name="connsiteY84" fmla="*/ 15827393 h 20328874"/>
                <a:gd name="connsiteX85" fmla="*/ 1142250 w 19413732"/>
                <a:gd name="connsiteY85" fmla="*/ 17470018 h 20328874"/>
                <a:gd name="connsiteX86" fmla="*/ 929734 w 19413732"/>
                <a:gd name="connsiteY86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6159728 w 19413732"/>
                <a:gd name="connsiteY19" fmla="*/ 12546325 h 20328874"/>
                <a:gd name="connsiteX20" fmla="*/ 6526073 w 19413732"/>
                <a:gd name="connsiteY20" fmla="*/ 11608479 h 20328874"/>
                <a:gd name="connsiteX21" fmla="*/ 7228807 w 19413732"/>
                <a:gd name="connsiteY21" fmla="*/ 11075077 h 20328874"/>
                <a:gd name="connsiteX22" fmla="*/ 6868973 w 19413732"/>
                <a:gd name="connsiteY22" fmla="*/ 11913279 h 20328874"/>
                <a:gd name="connsiteX23" fmla="*/ 6681151 w 19413732"/>
                <a:gd name="connsiteY23" fmla="*/ 12392906 h 20328874"/>
                <a:gd name="connsiteX24" fmla="*/ 6581759 w 19413732"/>
                <a:gd name="connsiteY24" fmla="*/ 12851125 h 20328874"/>
                <a:gd name="connsiteX25" fmla="*/ 6089389 w 19413732"/>
                <a:gd name="connsiteY25" fmla="*/ 13695187 h 20328874"/>
                <a:gd name="connsiteX26" fmla="*/ 5969228 w 19413732"/>
                <a:gd name="connsiteY26" fmla="*/ 14483562 h 20328874"/>
                <a:gd name="connsiteX27" fmla="*/ 7474649 w 19413732"/>
                <a:gd name="connsiteY27" fmla="*/ 13404913 h 20328874"/>
                <a:gd name="connsiteX28" fmla="*/ 10240148 w 19413732"/>
                <a:gd name="connsiteY28" fmla="*/ 10279873 h 20328874"/>
                <a:gd name="connsiteX29" fmla="*/ 12556191 w 19413732"/>
                <a:gd name="connsiteY29" fmla="*/ 7322613 h 20328874"/>
                <a:gd name="connsiteX30" fmla="*/ 14668128 w 19413732"/>
                <a:gd name="connsiteY30" fmla="*/ 4683091 h 20328874"/>
                <a:gd name="connsiteX31" fmla="*/ 16810207 w 19413732"/>
                <a:gd name="connsiteY31" fmla="*/ 2246781 h 20328874"/>
                <a:gd name="connsiteX32" fmla="*/ 17620464 w 19413732"/>
                <a:gd name="connsiteY32" fmla="*/ 1208472 h 20328874"/>
                <a:gd name="connsiteX33" fmla="*/ 17708041 w 19413732"/>
                <a:gd name="connsiteY33" fmla="*/ 338755 h 20328874"/>
                <a:gd name="connsiteX34" fmla="*/ 18246317 w 19413732"/>
                <a:gd name="connsiteY34" fmla="*/ 19300 h 20328874"/>
                <a:gd name="connsiteX35" fmla="*/ 18853920 w 19413732"/>
                <a:gd name="connsiteY35" fmla="*/ 534131 h 20328874"/>
                <a:gd name="connsiteX36" fmla="*/ 19402198 w 19413732"/>
                <a:gd name="connsiteY36" fmla="*/ 1336965 h 20328874"/>
                <a:gd name="connsiteX37" fmla="*/ 18785120 w 19413732"/>
                <a:gd name="connsiteY37" fmla="*/ 1826552 h 20328874"/>
                <a:gd name="connsiteX38" fmla="*/ 18155232 w 19413732"/>
                <a:gd name="connsiteY38" fmla="*/ 1614765 h 20328874"/>
                <a:gd name="connsiteX39" fmla="*/ 16002423 w 19413732"/>
                <a:gd name="connsiteY39" fmla="*/ 3961556 h 20328874"/>
                <a:gd name="connsiteX40" fmla="*/ 14371869 w 19413732"/>
                <a:gd name="connsiteY40" fmla="*/ 5769170 h 20328874"/>
                <a:gd name="connsiteX41" fmla="*/ 11807887 w 19413732"/>
                <a:gd name="connsiteY41" fmla="*/ 9130674 h 20328874"/>
                <a:gd name="connsiteX42" fmla="*/ 7477796 w 19413732"/>
                <a:gd name="connsiteY42" fmla="*/ 14264578 h 20328874"/>
                <a:gd name="connsiteX43" fmla="*/ 6792889 w 19413732"/>
                <a:gd name="connsiteY43" fmla="*/ 14919978 h 20328874"/>
                <a:gd name="connsiteX44" fmla="*/ 7214102 w 19413732"/>
                <a:gd name="connsiteY44" fmla="*/ 15602045 h 20328874"/>
                <a:gd name="connsiteX45" fmla="*/ 8656010 w 19413732"/>
                <a:gd name="connsiteY45" fmla="*/ 15392343 h 20328874"/>
                <a:gd name="connsiteX46" fmla="*/ 9726473 w 19413732"/>
                <a:gd name="connsiteY46" fmla="*/ 14046879 h 20328874"/>
                <a:gd name="connsiteX47" fmla="*/ 10191493 w 19413732"/>
                <a:gd name="connsiteY47" fmla="*/ 13092355 h 20328874"/>
                <a:gd name="connsiteX48" fmla="*/ 9982140 w 19413732"/>
                <a:gd name="connsiteY48" fmla="*/ 14186643 h 20328874"/>
                <a:gd name="connsiteX49" fmla="*/ 9147269 w 19413732"/>
                <a:gd name="connsiteY49" fmla="*/ 15343293 h 20328874"/>
                <a:gd name="connsiteX50" fmla="*/ 9421980 w 19413732"/>
                <a:gd name="connsiteY50" fmla="*/ 15767155 h 20328874"/>
                <a:gd name="connsiteX51" fmla="*/ 10940849 w 19413732"/>
                <a:gd name="connsiteY51" fmla="*/ 16074294 h 20328874"/>
                <a:gd name="connsiteX52" fmla="*/ 8551236 w 19413732"/>
                <a:gd name="connsiteY52" fmla="*/ 15852233 h 20328874"/>
                <a:gd name="connsiteX53" fmla="*/ 7453672 w 19413732"/>
                <a:gd name="connsiteY53" fmla="*/ 16020678 h 20328874"/>
                <a:gd name="connsiteX54" fmla="*/ 7177345 w 19413732"/>
                <a:gd name="connsiteY54" fmla="*/ 16630301 h 20328874"/>
                <a:gd name="connsiteX55" fmla="*/ 8299809 w 19413732"/>
                <a:gd name="connsiteY55" fmla="*/ 17936646 h 20328874"/>
                <a:gd name="connsiteX56" fmla="*/ 9801705 w 19413732"/>
                <a:gd name="connsiteY56" fmla="*/ 16331899 h 20328874"/>
                <a:gd name="connsiteX57" fmla="*/ 8719395 w 19413732"/>
                <a:gd name="connsiteY57" fmla="*/ 18010341 h 20328874"/>
                <a:gd name="connsiteX58" fmla="*/ 10199308 w 19413732"/>
                <a:gd name="connsiteY58" fmla="*/ 18601841 h 20328874"/>
                <a:gd name="connsiteX59" fmla="*/ 8316774 w 19413732"/>
                <a:gd name="connsiteY59" fmla="*/ 18360971 h 20328874"/>
                <a:gd name="connsiteX60" fmla="*/ 6980343 w 19413732"/>
                <a:gd name="connsiteY60" fmla="*/ 17118325 h 20328874"/>
                <a:gd name="connsiteX61" fmla="*/ 6206620 w 19413732"/>
                <a:gd name="connsiteY61" fmla="*/ 16579064 h 20328874"/>
                <a:gd name="connsiteX62" fmla="*/ 5520819 w 19413732"/>
                <a:gd name="connsiteY62" fmla="*/ 16649400 h 20328874"/>
                <a:gd name="connsiteX63" fmla="*/ 5386005 w 19413732"/>
                <a:gd name="connsiteY63" fmla="*/ 16977648 h 20328874"/>
                <a:gd name="connsiteX64" fmla="*/ 5573574 w 19413732"/>
                <a:gd name="connsiteY64" fmla="*/ 17540355 h 20328874"/>
                <a:gd name="connsiteX65" fmla="*/ 6868718 w 19413732"/>
                <a:gd name="connsiteY65" fmla="*/ 18950503 h 20328874"/>
                <a:gd name="connsiteX66" fmla="*/ 5404549 w 19413732"/>
                <a:gd name="connsiteY66" fmla="*/ 17963037 h 20328874"/>
                <a:gd name="connsiteX67" fmla="*/ 5335219 w 19413732"/>
                <a:gd name="connsiteY67" fmla="*/ 20018285 h 20328874"/>
                <a:gd name="connsiteX68" fmla="*/ 5179109 w 19413732"/>
                <a:gd name="connsiteY68" fmla="*/ 18794424 h 20328874"/>
                <a:gd name="connsiteX69" fmla="*/ 5043635 w 19413732"/>
                <a:gd name="connsiteY69" fmla="*/ 17276808 h 20328874"/>
                <a:gd name="connsiteX70" fmla="*/ 3993990 w 19413732"/>
                <a:gd name="connsiteY70" fmla="*/ 17987229 h 20328874"/>
                <a:gd name="connsiteX71" fmla="*/ 4011770 w 19413732"/>
                <a:gd name="connsiteY71" fmla="*/ 18603961 h 20328874"/>
                <a:gd name="connsiteX72" fmla="*/ 4575411 w 19413732"/>
                <a:gd name="connsiteY72" fmla="*/ 19945070 h 20328874"/>
                <a:gd name="connsiteX73" fmla="*/ 3868162 w 19413732"/>
                <a:gd name="connsiteY73" fmla="*/ 19225524 h 20328874"/>
                <a:gd name="connsiteX74" fmla="*/ 3637324 w 19413732"/>
                <a:gd name="connsiteY74" fmla="*/ 20322937 h 20328874"/>
                <a:gd name="connsiteX75" fmla="*/ 3585161 w 19413732"/>
                <a:gd name="connsiteY75" fmla="*/ 18513855 h 20328874"/>
                <a:gd name="connsiteX76" fmla="*/ 2444145 w 19413732"/>
                <a:gd name="connsiteY76" fmla="*/ 18856656 h 20328874"/>
                <a:gd name="connsiteX77" fmla="*/ 4682620 w 19413732"/>
                <a:gd name="connsiteY77" fmla="*/ 16977648 h 20328874"/>
                <a:gd name="connsiteX78" fmla="*/ 4612282 w 19413732"/>
                <a:gd name="connsiteY78" fmla="*/ 16461833 h 20328874"/>
                <a:gd name="connsiteX79" fmla="*/ 4034920 w 19413732"/>
                <a:gd name="connsiteY79" fmla="*/ 15579670 h 20328874"/>
                <a:gd name="connsiteX80" fmla="*/ 3731216 w 19413732"/>
                <a:gd name="connsiteY80" fmla="*/ 15176252 h 20328874"/>
                <a:gd name="connsiteX81" fmla="*/ 2977596 w 19413732"/>
                <a:gd name="connsiteY81" fmla="*/ 15548639 h 20328874"/>
                <a:gd name="connsiteX82" fmla="*/ 2217319 w 19413732"/>
                <a:gd name="connsiteY82" fmla="*/ 17591159 h 20328874"/>
                <a:gd name="connsiteX83" fmla="*/ 2659615 w 19413732"/>
                <a:gd name="connsiteY83" fmla="*/ 15825602 h 20328874"/>
                <a:gd name="connsiteX84" fmla="*/ 1912598 w 19413732"/>
                <a:gd name="connsiteY84" fmla="*/ 15827393 h 20328874"/>
                <a:gd name="connsiteX85" fmla="*/ 1142250 w 19413732"/>
                <a:gd name="connsiteY85" fmla="*/ 17470018 h 20328874"/>
                <a:gd name="connsiteX86" fmla="*/ 929734 w 19413732"/>
                <a:gd name="connsiteY86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6159728 w 19413732"/>
                <a:gd name="connsiteY20" fmla="*/ 12546325 h 20328874"/>
                <a:gd name="connsiteX21" fmla="*/ 6526073 w 19413732"/>
                <a:gd name="connsiteY21" fmla="*/ 11608479 h 20328874"/>
                <a:gd name="connsiteX22" fmla="*/ 7228807 w 19413732"/>
                <a:gd name="connsiteY22" fmla="*/ 11075077 h 20328874"/>
                <a:gd name="connsiteX23" fmla="*/ 6868973 w 19413732"/>
                <a:gd name="connsiteY23" fmla="*/ 11913279 h 20328874"/>
                <a:gd name="connsiteX24" fmla="*/ 6681151 w 19413732"/>
                <a:gd name="connsiteY24" fmla="*/ 12392906 h 20328874"/>
                <a:gd name="connsiteX25" fmla="*/ 6581759 w 19413732"/>
                <a:gd name="connsiteY25" fmla="*/ 12851125 h 20328874"/>
                <a:gd name="connsiteX26" fmla="*/ 6089389 w 19413732"/>
                <a:gd name="connsiteY26" fmla="*/ 13695187 h 20328874"/>
                <a:gd name="connsiteX27" fmla="*/ 5969228 w 19413732"/>
                <a:gd name="connsiteY27" fmla="*/ 14483562 h 20328874"/>
                <a:gd name="connsiteX28" fmla="*/ 7474649 w 19413732"/>
                <a:gd name="connsiteY28" fmla="*/ 13404913 h 20328874"/>
                <a:gd name="connsiteX29" fmla="*/ 10240148 w 19413732"/>
                <a:gd name="connsiteY29" fmla="*/ 10279873 h 20328874"/>
                <a:gd name="connsiteX30" fmla="*/ 12556191 w 19413732"/>
                <a:gd name="connsiteY30" fmla="*/ 7322613 h 20328874"/>
                <a:gd name="connsiteX31" fmla="*/ 14668128 w 19413732"/>
                <a:gd name="connsiteY31" fmla="*/ 4683091 h 20328874"/>
                <a:gd name="connsiteX32" fmla="*/ 16810207 w 19413732"/>
                <a:gd name="connsiteY32" fmla="*/ 2246781 h 20328874"/>
                <a:gd name="connsiteX33" fmla="*/ 17620464 w 19413732"/>
                <a:gd name="connsiteY33" fmla="*/ 1208472 h 20328874"/>
                <a:gd name="connsiteX34" fmla="*/ 17708041 w 19413732"/>
                <a:gd name="connsiteY34" fmla="*/ 338755 h 20328874"/>
                <a:gd name="connsiteX35" fmla="*/ 18246317 w 19413732"/>
                <a:gd name="connsiteY35" fmla="*/ 19300 h 20328874"/>
                <a:gd name="connsiteX36" fmla="*/ 18853920 w 19413732"/>
                <a:gd name="connsiteY36" fmla="*/ 534131 h 20328874"/>
                <a:gd name="connsiteX37" fmla="*/ 19402198 w 19413732"/>
                <a:gd name="connsiteY37" fmla="*/ 1336965 h 20328874"/>
                <a:gd name="connsiteX38" fmla="*/ 18785120 w 19413732"/>
                <a:gd name="connsiteY38" fmla="*/ 1826552 h 20328874"/>
                <a:gd name="connsiteX39" fmla="*/ 18155232 w 19413732"/>
                <a:gd name="connsiteY39" fmla="*/ 1614765 h 20328874"/>
                <a:gd name="connsiteX40" fmla="*/ 16002423 w 19413732"/>
                <a:gd name="connsiteY40" fmla="*/ 3961556 h 20328874"/>
                <a:gd name="connsiteX41" fmla="*/ 14371869 w 19413732"/>
                <a:gd name="connsiteY41" fmla="*/ 5769170 h 20328874"/>
                <a:gd name="connsiteX42" fmla="*/ 11807887 w 19413732"/>
                <a:gd name="connsiteY42" fmla="*/ 9130674 h 20328874"/>
                <a:gd name="connsiteX43" fmla="*/ 7477796 w 19413732"/>
                <a:gd name="connsiteY43" fmla="*/ 14264578 h 20328874"/>
                <a:gd name="connsiteX44" fmla="*/ 6792889 w 19413732"/>
                <a:gd name="connsiteY44" fmla="*/ 14919978 h 20328874"/>
                <a:gd name="connsiteX45" fmla="*/ 7214102 w 19413732"/>
                <a:gd name="connsiteY45" fmla="*/ 15602045 h 20328874"/>
                <a:gd name="connsiteX46" fmla="*/ 8656010 w 19413732"/>
                <a:gd name="connsiteY46" fmla="*/ 15392343 h 20328874"/>
                <a:gd name="connsiteX47" fmla="*/ 9726473 w 19413732"/>
                <a:gd name="connsiteY47" fmla="*/ 14046879 h 20328874"/>
                <a:gd name="connsiteX48" fmla="*/ 10191493 w 19413732"/>
                <a:gd name="connsiteY48" fmla="*/ 13092355 h 20328874"/>
                <a:gd name="connsiteX49" fmla="*/ 9982140 w 19413732"/>
                <a:gd name="connsiteY49" fmla="*/ 14186643 h 20328874"/>
                <a:gd name="connsiteX50" fmla="*/ 9147269 w 19413732"/>
                <a:gd name="connsiteY50" fmla="*/ 15343293 h 20328874"/>
                <a:gd name="connsiteX51" fmla="*/ 9421980 w 19413732"/>
                <a:gd name="connsiteY51" fmla="*/ 15767155 h 20328874"/>
                <a:gd name="connsiteX52" fmla="*/ 10940849 w 19413732"/>
                <a:gd name="connsiteY52" fmla="*/ 16074294 h 20328874"/>
                <a:gd name="connsiteX53" fmla="*/ 8551236 w 19413732"/>
                <a:gd name="connsiteY53" fmla="*/ 15852233 h 20328874"/>
                <a:gd name="connsiteX54" fmla="*/ 7453672 w 19413732"/>
                <a:gd name="connsiteY54" fmla="*/ 16020678 h 20328874"/>
                <a:gd name="connsiteX55" fmla="*/ 7177345 w 19413732"/>
                <a:gd name="connsiteY55" fmla="*/ 16630301 h 20328874"/>
                <a:gd name="connsiteX56" fmla="*/ 8299809 w 19413732"/>
                <a:gd name="connsiteY56" fmla="*/ 17936646 h 20328874"/>
                <a:gd name="connsiteX57" fmla="*/ 9801705 w 19413732"/>
                <a:gd name="connsiteY57" fmla="*/ 16331899 h 20328874"/>
                <a:gd name="connsiteX58" fmla="*/ 8719395 w 19413732"/>
                <a:gd name="connsiteY58" fmla="*/ 18010341 h 20328874"/>
                <a:gd name="connsiteX59" fmla="*/ 10199308 w 19413732"/>
                <a:gd name="connsiteY59" fmla="*/ 18601841 h 20328874"/>
                <a:gd name="connsiteX60" fmla="*/ 8316774 w 19413732"/>
                <a:gd name="connsiteY60" fmla="*/ 18360971 h 20328874"/>
                <a:gd name="connsiteX61" fmla="*/ 6980343 w 19413732"/>
                <a:gd name="connsiteY61" fmla="*/ 17118325 h 20328874"/>
                <a:gd name="connsiteX62" fmla="*/ 6206620 w 19413732"/>
                <a:gd name="connsiteY62" fmla="*/ 16579064 h 20328874"/>
                <a:gd name="connsiteX63" fmla="*/ 5520819 w 19413732"/>
                <a:gd name="connsiteY63" fmla="*/ 16649400 h 20328874"/>
                <a:gd name="connsiteX64" fmla="*/ 5386005 w 19413732"/>
                <a:gd name="connsiteY64" fmla="*/ 16977648 h 20328874"/>
                <a:gd name="connsiteX65" fmla="*/ 5573574 w 19413732"/>
                <a:gd name="connsiteY65" fmla="*/ 17540355 h 20328874"/>
                <a:gd name="connsiteX66" fmla="*/ 6868718 w 19413732"/>
                <a:gd name="connsiteY66" fmla="*/ 18950503 h 20328874"/>
                <a:gd name="connsiteX67" fmla="*/ 5404549 w 19413732"/>
                <a:gd name="connsiteY67" fmla="*/ 17963037 h 20328874"/>
                <a:gd name="connsiteX68" fmla="*/ 5335219 w 19413732"/>
                <a:gd name="connsiteY68" fmla="*/ 20018285 h 20328874"/>
                <a:gd name="connsiteX69" fmla="*/ 5179109 w 19413732"/>
                <a:gd name="connsiteY69" fmla="*/ 18794424 h 20328874"/>
                <a:gd name="connsiteX70" fmla="*/ 5043635 w 19413732"/>
                <a:gd name="connsiteY70" fmla="*/ 17276808 h 20328874"/>
                <a:gd name="connsiteX71" fmla="*/ 3993990 w 19413732"/>
                <a:gd name="connsiteY71" fmla="*/ 17987229 h 20328874"/>
                <a:gd name="connsiteX72" fmla="*/ 4011770 w 19413732"/>
                <a:gd name="connsiteY72" fmla="*/ 18603961 h 20328874"/>
                <a:gd name="connsiteX73" fmla="*/ 4575411 w 19413732"/>
                <a:gd name="connsiteY73" fmla="*/ 19945070 h 20328874"/>
                <a:gd name="connsiteX74" fmla="*/ 3868162 w 19413732"/>
                <a:gd name="connsiteY74" fmla="*/ 19225524 h 20328874"/>
                <a:gd name="connsiteX75" fmla="*/ 3637324 w 19413732"/>
                <a:gd name="connsiteY75" fmla="*/ 20322937 h 20328874"/>
                <a:gd name="connsiteX76" fmla="*/ 3585161 w 19413732"/>
                <a:gd name="connsiteY76" fmla="*/ 18513855 h 20328874"/>
                <a:gd name="connsiteX77" fmla="*/ 2444145 w 19413732"/>
                <a:gd name="connsiteY77" fmla="*/ 18856656 h 20328874"/>
                <a:gd name="connsiteX78" fmla="*/ 4682620 w 19413732"/>
                <a:gd name="connsiteY78" fmla="*/ 16977648 h 20328874"/>
                <a:gd name="connsiteX79" fmla="*/ 4612282 w 19413732"/>
                <a:gd name="connsiteY79" fmla="*/ 16461833 h 20328874"/>
                <a:gd name="connsiteX80" fmla="*/ 4034920 w 19413732"/>
                <a:gd name="connsiteY80" fmla="*/ 15579670 h 20328874"/>
                <a:gd name="connsiteX81" fmla="*/ 3731216 w 19413732"/>
                <a:gd name="connsiteY81" fmla="*/ 15176252 h 20328874"/>
                <a:gd name="connsiteX82" fmla="*/ 2977596 w 19413732"/>
                <a:gd name="connsiteY82" fmla="*/ 15548639 h 20328874"/>
                <a:gd name="connsiteX83" fmla="*/ 2217319 w 19413732"/>
                <a:gd name="connsiteY83" fmla="*/ 17591159 h 20328874"/>
                <a:gd name="connsiteX84" fmla="*/ 2659615 w 19413732"/>
                <a:gd name="connsiteY84" fmla="*/ 15825602 h 20328874"/>
                <a:gd name="connsiteX85" fmla="*/ 1912598 w 19413732"/>
                <a:gd name="connsiteY85" fmla="*/ 15827393 h 20328874"/>
                <a:gd name="connsiteX86" fmla="*/ 1142250 w 19413732"/>
                <a:gd name="connsiteY86" fmla="*/ 17470018 h 20328874"/>
                <a:gd name="connsiteX87" fmla="*/ 929734 w 19413732"/>
                <a:gd name="connsiteY87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312615 w 19413732"/>
                <a:gd name="connsiteY20" fmla="*/ 10499415 h 20328874"/>
                <a:gd name="connsiteX21" fmla="*/ 6159728 w 19413732"/>
                <a:gd name="connsiteY21" fmla="*/ 12546325 h 20328874"/>
                <a:gd name="connsiteX22" fmla="*/ 6526073 w 19413732"/>
                <a:gd name="connsiteY22" fmla="*/ 11608479 h 20328874"/>
                <a:gd name="connsiteX23" fmla="*/ 7228807 w 19413732"/>
                <a:gd name="connsiteY23" fmla="*/ 11075077 h 20328874"/>
                <a:gd name="connsiteX24" fmla="*/ 6868973 w 19413732"/>
                <a:gd name="connsiteY24" fmla="*/ 11913279 h 20328874"/>
                <a:gd name="connsiteX25" fmla="*/ 6681151 w 19413732"/>
                <a:gd name="connsiteY25" fmla="*/ 12392906 h 20328874"/>
                <a:gd name="connsiteX26" fmla="*/ 6581759 w 19413732"/>
                <a:gd name="connsiteY26" fmla="*/ 12851125 h 20328874"/>
                <a:gd name="connsiteX27" fmla="*/ 6089389 w 19413732"/>
                <a:gd name="connsiteY27" fmla="*/ 13695187 h 20328874"/>
                <a:gd name="connsiteX28" fmla="*/ 5969228 w 19413732"/>
                <a:gd name="connsiteY28" fmla="*/ 14483562 h 20328874"/>
                <a:gd name="connsiteX29" fmla="*/ 7474649 w 19413732"/>
                <a:gd name="connsiteY29" fmla="*/ 13404913 h 20328874"/>
                <a:gd name="connsiteX30" fmla="*/ 10240148 w 19413732"/>
                <a:gd name="connsiteY30" fmla="*/ 10279873 h 20328874"/>
                <a:gd name="connsiteX31" fmla="*/ 12556191 w 19413732"/>
                <a:gd name="connsiteY31" fmla="*/ 7322613 h 20328874"/>
                <a:gd name="connsiteX32" fmla="*/ 14668128 w 19413732"/>
                <a:gd name="connsiteY32" fmla="*/ 4683091 h 20328874"/>
                <a:gd name="connsiteX33" fmla="*/ 16810207 w 19413732"/>
                <a:gd name="connsiteY33" fmla="*/ 2246781 h 20328874"/>
                <a:gd name="connsiteX34" fmla="*/ 17620464 w 19413732"/>
                <a:gd name="connsiteY34" fmla="*/ 1208472 h 20328874"/>
                <a:gd name="connsiteX35" fmla="*/ 17708041 w 19413732"/>
                <a:gd name="connsiteY35" fmla="*/ 338755 h 20328874"/>
                <a:gd name="connsiteX36" fmla="*/ 18246317 w 19413732"/>
                <a:gd name="connsiteY36" fmla="*/ 19300 h 20328874"/>
                <a:gd name="connsiteX37" fmla="*/ 18853920 w 19413732"/>
                <a:gd name="connsiteY37" fmla="*/ 534131 h 20328874"/>
                <a:gd name="connsiteX38" fmla="*/ 19402198 w 19413732"/>
                <a:gd name="connsiteY38" fmla="*/ 1336965 h 20328874"/>
                <a:gd name="connsiteX39" fmla="*/ 18785120 w 19413732"/>
                <a:gd name="connsiteY39" fmla="*/ 1826552 h 20328874"/>
                <a:gd name="connsiteX40" fmla="*/ 18155232 w 19413732"/>
                <a:gd name="connsiteY40" fmla="*/ 1614765 h 20328874"/>
                <a:gd name="connsiteX41" fmla="*/ 16002423 w 19413732"/>
                <a:gd name="connsiteY41" fmla="*/ 3961556 h 20328874"/>
                <a:gd name="connsiteX42" fmla="*/ 14371869 w 19413732"/>
                <a:gd name="connsiteY42" fmla="*/ 5769170 h 20328874"/>
                <a:gd name="connsiteX43" fmla="*/ 11807887 w 19413732"/>
                <a:gd name="connsiteY43" fmla="*/ 9130674 h 20328874"/>
                <a:gd name="connsiteX44" fmla="*/ 7477796 w 19413732"/>
                <a:gd name="connsiteY44" fmla="*/ 14264578 h 20328874"/>
                <a:gd name="connsiteX45" fmla="*/ 6792889 w 19413732"/>
                <a:gd name="connsiteY45" fmla="*/ 14919978 h 20328874"/>
                <a:gd name="connsiteX46" fmla="*/ 7214102 w 19413732"/>
                <a:gd name="connsiteY46" fmla="*/ 15602045 h 20328874"/>
                <a:gd name="connsiteX47" fmla="*/ 8656010 w 19413732"/>
                <a:gd name="connsiteY47" fmla="*/ 15392343 h 20328874"/>
                <a:gd name="connsiteX48" fmla="*/ 9726473 w 19413732"/>
                <a:gd name="connsiteY48" fmla="*/ 14046879 h 20328874"/>
                <a:gd name="connsiteX49" fmla="*/ 10191493 w 19413732"/>
                <a:gd name="connsiteY49" fmla="*/ 13092355 h 20328874"/>
                <a:gd name="connsiteX50" fmla="*/ 9982140 w 19413732"/>
                <a:gd name="connsiteY50" fmla="*/ 14186643 h 20328874"/>
                <a:gd name="connsiteX51" fmla="*/ 9147269 w 19413732"/>
                <a:gd name="connsiteY51" fmla="*/ 15343293 h 20328874"/>
                <a:gd name="connsiteX52" fmla="*/ 9421980 w 19413732"/>
                <a:gd name="connsiteY52" fmla="*/ 15767155 h 20328874"/>
                <a:gd name="connsiteX53" fmla="*/ 10940849 w 19413732"/>
                <a:gd name="connsiteY53" fmla="*/ 16074294 h 20328874"/>
                <a:gd name="connsiteX54" fmla="*/ 8551236 w 19413732"/>
                <a:gd name="connsiteY54" fmla="*/ 15852233 h 20328874"/>
                <a:gd name="connsiteX55" fmla="*/ 7453672 w 19413732"/>
                <a:gd name="connsiteY55" fmla="*/ 16020678 h 20328874"/>
                <a:gd name="connsiteX56" fmla="*/ 7177345 w 19413732"/>
                <a:gd name="connsiteY56" fmla="*/ 16630301 h 20328874"/>
                <a:gd name="connsiteX57" fmla="*/ 8299809 w 19413732"/>
                <a:gd name="connsiteY57" fmla="*/ 17936646 h 20328874"/>
                <a:gd name="connsiteX58" fmla="*/ 9801705 w 19413732"/>
                <a:gd name="connsiteY58" fmla="*/ 16331899 h 20328874"/>
                <a:gd name="connsiteX59" fmla="*/ 8719395 w 19413732"/>
                <a:gd name="connsiteY59" fmla="*/ 18010341 h 20328874"/>
                <a:gd name="connsiteX60" fmla="*/ 10199308 w 19413732"/>
                <a:gd name="connsiteY60" fmla="*/ 18601841 h 20328874"/>
                <a:gd name="connsiteX61" fmla="*/ 8316774 w 19413732"/>
                <a:gd name="connsiteY61" fmla="*/ 18360971 h 20328874"/>
                <a:gd name="connsiteX62" fmla="*/ 6980343 w 19413732"/>
                <a:gd name="connsiteY62" fmla="*/ 17118325 h 20328874"/>
                <a:gd name="connsiteX63" fmla="*/ 6206620 w 19413732"/>
                <a:gd name="connsiteY63" fmla="*/ 16579064 h 20328874"/>
                <a:gd name="connsiteX64" fmla="*/ 5520819 w 19413732"/>
                <a:gd name="connsiteY64" fmla="*/ 16649400 h 20328874"/>
                <a:gd name="connsiteX65" fmla="*/ 5386005 w 19413732"/>
                <a:gd name="connsiteY65" fmla="*/ 16977648 h 20328874"/>
                <a:gd name="connsiteX66" fmla="*/ 5573574 w 19413732"/>
                <a:gd name="connsiteY66" fmla="*/ 17540355 h 20328874"/>
                <a:gd name="connsiteX67" fmla="*/ 6868718 w 19413732"/>
                <a:gd name="connsiteY67" fmla="*/ 18950503 h 20328874"/>
                <a:gd name="connsiteX68" fmla="*/ 5404549 w 19413732"/>
                <a:gd name="connsiteY68" fmla="*/ 17963037 h 20328874"/>
                <a:gd name="connsiteX69" fmla="*/ 5335219 w 19413732"/>
                <a:gd name="connsiteY69" fmla="*/ 20018285 h 20328874"/>
                <a:gd name="connsiteX70" fmla="*/ 5179109 w 19413732"/>
                <a:gd name="connsiteY70" fmla="*/ 18794424 h 20328874"/>
                <a:gd name="connsiteX71" fmla="*/ 5043635 w 19413732"/>
                <a:gd name="connsiteY71" fmla="*/ 17276808 h 20328874"/>
                <a:gd name="connsiteX72" fmla="*/ 3993990 w 19413732"/>
                <a:gd name="connsiteY72" fmla="*/ 17987229 h 20328874"/>
                <a:gd name="connsiteX73" fmla="*/ 4011770 w 19413732"/>
                <a:gd name="connsiteY73" fmla="*/ 18603961 h 20328874"/>
                <a:gd name="connsiteX74" fmla="*/ 4575411 w 19413732"/>
                <a:gd name="connsiteY74" fmla="*/ 19945070 h 20328874"/>
                <a:gd name="connsiteX75" fmla="*/ 3868162 w 19413732"/>
                <a:gd name="connsiteY75" fmla="*/ 19225524 h 20328874"/>
                <a:gd name="connsiteX76" fmla="*/ 3637324 w 19413732"/>
                <a:gd name="connsiteY76" fmla="*/ 20322937 h 20328874"/>
                <a:gd name="connsiteX77" fmla="*/ 3585161 w 19413732"/>
                <a:gd name="connsiteY77" fmla="*/ 18513855 h 20328874"/>
                <a:gd name="connsiteX78" fmla="*/ 2444145 w 19413732"/>
                <a:gd name="connsiteY78" fmla="*/ 18856656 h 20328874"/>
                <a:gd name="connsiteX79" fmla="*/ 4682620 w 19413732"/>
                <a:gd name="connsiteY79" fmla="*/ 16977648 h 20328874"/>
                <a:gd name="connsiteX80" fmla="*/ 4612282 w 19413732"/>
                <a:gd name="connsiteY80" fmla="*/ 16461833 h 20328874"/>
                <a:gd name="connsiteX81" fmla="*/ 4034920 w 19413732"/>
                <a:gd name="connsiteY81" fmla="*/ 15579670 h 20328874"/>
                <a:gd name="connsiteX82" fmla="*/ 3731216 w 19413732"/>
                <a:gd name="connsiteY82" fmla="*/ 15176252 h 20328874"/>
                <a:gd name="connsiteX83" fmla="*/ 2977596 w 19413732"/>
                <a:gd name="connsiteY83" fmla="*/ 15548639 h 20328874"/>
                <a:gd name="connsiteX84" fmla="*/ 2217319 w 19413732"/>
                <a:gd name="connsiteY84" fmla="*/ 17591159 h 20328874"/>
                <a:gd name="connsiteX85" fmla="*/ 2659615 w 19413732"/>
                <a:gd name="connsiteY85" fmla="*/ 15825602 h 20328874"/>
                <a:gd name="connsiteX86" fmla="*/ 1912598 w 19413732"/>
                <a:gd name="connsiteY86" fmla="*/ 15827393 h 20328874"/>
                <a:gd name="connsiteX87" fmla="*/ 1142250 w 19413732"/>
                <a:gd name="connsiteY87" fmla="*/ 17470018 h 20328874"/>
                <a:gd name="connsiteX88" fmla="*/ 929734 w 19413732"/>
                <a:gd name="connsiteY88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312615 w 19413732"/>
                <a:gd name="connsiteY20" fmla="*/ 10499415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312615 w 19413732"/>
                <a:gd name="connsiteY20" fmla="*/ 10499415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868973 w 19413732"/>
                <a:gd name="connsiteY26" fmla="*/ 11913279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868973 w 19413732"/>
                <a:gd name="connsiteY26" fmla="*/ 11913279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868973 w 19413732"/>
                <a:gd name="connsiteY26" fmla="*/ 11913279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723606 w 19413732"/>
                <a:gd name="connsiteY26" fmla="*/ 11773605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723606 w 19413732"/>
                <a:gd name="connsiteY26" fmla="*/ 11773605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723606 w 19413732"/>
                <a:gd name="connsiteY26" fmla="*/ 11773605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401973 w 19413732"/>
                <a:gd name="connsiteY28" fmla="*/ 12918233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872715 w 19413732"/>
                <a:gd name="connsiteY84" fmla="*/ 15098781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82422 w 19413732"/>
                <a:gd name="connsiteY83" fmla="*/ 15981037 h 20328874"/>
                <a:gd name="connsiteX84" fmla="*/ 3872715 w 19413732"/>
                <a:gd name="connsiteY84" fmla="*/ 15098781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079154 w 19413732"/>
                <a:gd name="connsiteY17" fmla="*/ 14175772 h 20328874"/>
                <a:gd name="connsiteX18" fmla="*/ 4981558 w 19413732"/>
                <a:gd name="connsiteY18" fmla="*/ 14313577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262861 w 19413732"/>
                <a:gd name="connsiteY14" fmla="*/ 12062794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262861 w 19413732"/>
                <a:gd name="connsiteY14" fmla="*/ 12062794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9413732" h="20328874">
                  <a:moveTo>
                    <a:pt x="929734" y="17436252"/>
                  </a:moveTo>
                  <a:cubicBezTo>
                    <a:pt x="963483" y="17264763"/>
                    <a:pt x="1452389" y="16670237"/>
                    <a:pt x="1344743" y="16441086"/>
                  </a:cubicBezTo>
                  <a:cubicBezTo>
                    <a:pt x="1237097" y="16211935"/>
                    <a:pt x="-159469" y="15975169"/>
                    <a:pt x="15077" y="15843061"/>
                  </a:cubicBezTo>
                  <a:cubicBezTo>
                    <a:pt x="189623" y="15710953"/>
                    <a:pt x="1690966" y="16427291"/>
                    <a:pt x="1573793" y="15981568"/>
                  </a:cubicBezTo>
                  <a:cubicBezTo>
                    <a:pt x="1456620" y="15535845"/>
                    <a:pt x="56198" y="14155139"/>
                    <a:pt x="288061" y="14106544"/>
                  </a:cubicBezTo>
                  <a:cubicBezTo>
                    <a:pt x="519924" y="14057949"/>
                    <a:pt x="1355329" y="15302681"/>
                    <a:pt x="1768194" y="15499503"/>
                  </a:cubicBezTo>
                  <a:cubicBezTo>
                    <a:pt x="2181059" y="15696325"/>
                    <a:pt x="2443739" y="15485175"/>
                    <a:pt x="2765249" y="15287478"/>
                  </a:cubicBezTo>
                  <a:cubicBezTo>
                    <a:pt x="3086759" y="15089782"/>
                    <a:pt x="3787649" y="14862267"/>
                    <a:pt x="3700811" y="14436670"/>
                  </a:cubicBezTo>
                  <a:cubicBezTo>
                    <a:pt x="3613973" y="14011073"/>
                    <a:pt x="2980332" y="13307837"/>
                    <a:pt x="2244220" y="12733894"/>
                  </a:cubicBezTo>
                  <a:cubicBezTo>
                    <a:pt x="1883247" y="12300629"/>
                    <a:pt x="1503162" y="11970363"/>
                    <a:pt x="1554853" y="11717807"/>
                  </a:cubicBezTo>
                  <a:cubicBezTo>
                    <a:pt x="1754638" y="11625640"/>
                    <a:pt x="1967273" y="12220749"/>
                    <a:pt x="2106725" y="12056265"/>
                  </a:cubicBezTo>
                  <a:cubicBezTo>
                    <a:pt x="2246177" y="11891782"/>
                    <a:pt x="2234216" y="11226002"/>
                    <a:pt x="2391566" y="10730906"/>
                  </a:cubicBezTo>
                  <a:cubicBezTo>
                    <a:pt x="2791576" y="10948689"/>
                    <a:pt x="2207992" y="12066949"/>
                    <a:pt x="2317950" y="12379148"/>
                  </a:cubicBezTo>
                  <a:cubicBezTo>
                    <a:pt x="2427908" y="12691347"/>
                    <a:pt x="2874880" y="13020894"/>
                    <a:pt x="3002054" y="12996511"/>
                  </a:cubicBezTo>
                  <a:cubicBezTo>
                    <a:pt x="3237860" y="12771695"/>
                    <a:pt x="3158422" y="12408846"/>
                    <a:pt x="3262861" y="12062794"/>
                  </a:cubicBezTo>
                  <a:cubicBezTo>
                    <a:pt x="3350089" y="11820136"/>
                    <a:pt x="3421090" y="10610324"/>
                    <a:pt x="3815011" y="10379649"/>
                  </a:cubicBezTo>
                  <a:cubicBezTo>
                    <a:pt x="3896821" y="10528675"/>
                    <a:pt x="3343907" y="12705187"/>
                    <a:pt x="3387931" y="13337874"/>
                  </a:cubicBezTo>
                  <a:cubicBezTo>
                    <a:pt x="3431955" y="13970561"/>
                    <a:pt x="3838498" y="14027410"/>
                    <a:pt x="4079154" y="14175772"/>
                  </a:cubicBezTo>
                  <a:cubicBezTo>
                    <a:pt x="4319810" y="14324134"/>
                    <a:pt x="4758889" y="14262867"/>
                    <a:pt x="5047036" y="14091916"/>
                  </a:cubicBezTo>
                  <a:cubicBezTo>
                    <a:pt x="5335183" y="13920965"/>
                    <a:pt x="5842197" y="13550999"/>
                    <a:pt x="5808034" y="13150064"/>
                  </a:cubicBezTo>
                  <a:cubicBezTo>
                    <a:pt x="5773871" y="12749129"/>
                    <a:pt x="4906935" y="11864559"/>
                    <a:pt x="4842059" y="11686307"/>
                  </a:cubicBezTo>
                  <a:cubicBezTo>
                    <a:pt x="4777183" y="11508055"/>
                    <a:pt x="4737261" y="10852711"/>
                    <a:pt x="5071717" y="10547781"/>
                  </a:cubicBezTo>
                  <a:cubicBezTo>
                    <a:pt x="5414472" y="10530655"/>
                    <a:pt x="5043232" y="11314327"/>
                    <a:pt x="5184418" y="11655479"/>
                  </a:cubicBezTo>
                  <a:cubicBezTo>
                    <a:pt x="5325604" y="11996631"/>
                    <a:pt x="6047269" y="12674283"/>
                    <a:pt x="6159728" y="12546325"/>
                  </a:cubicBezTo>
                  <a:cubicBezTo>
                    <a:pt x="6272187" y="12418367"/>
                    <a:pt x="5587101" y="11018352"/>
                    <a:pt x="5859172" y="10887729"/>
                  </a:cubicBezTo>
                  <a:cubicBezTo>
                    <a:pt x="6131243" y="10757106"/>
                    <a:pt x="6104274" y="11528152"/>
                    <a:pt x="6332546" y="11559377"/>
                  </a:cubicBezTo>
                  <a:cubicBezTo>
                    <a:pt x="6560818" y="11590602"/>
                    <a:pt x="7192319" y="10633864"/>
                    <a:pt x="7286365" y="10970479"/>
                  </a:cubicBezTo>
                  <a:cubicBezTo>
                    <a:pt x="7380411" y="11307094"/>
                    <a:pt x="6604634" y="11731724"/>
                    <a:pt x="6487448" y="11986430"/>
                  </a:cubicBezTo>
                  <a:cubicBezTo>
                    <a:pt x="6370262" y="12241136"/>
                    <a:pt x="6633984" y="12325174"/>
                    <a:pt x="6583247" y="12498713"/>
                  </a:cubicBezTo>
                  <a:cubicBezTo>
                    <a:pt x="6532510" y="12672252"/>
                    <a:pt x="6265336" y="12828252"/>
                    <a:pt x="6183026" y="13027664"/>
                  </a:cubicBezTo>
                  <a:cubicBezTo>
                    <a:pt x="6100716" y="13227076"/>
                    <a:pt x="6125022" y="13452537"/>
                    <a:pt x="6089389" y="13695187"/>
                  </a:cubicBezTo>
                  <a:cubicBezTo>
                    <a:pt x="6053756" y="13937837"/>
                    <a:pt x="5738351" y="14531941"/>
                    <a:pt x="5969228" y="14483562"/>
                  </a:cubicBezTo>
                  <a:cubicBezTo>
                    <a:pt x="6200105" y="14435183"/>
                    <a:pt x="6914241" y="13979746"/>
                    <a:pt x="7474649" y="13404913"/>
                  </a:cubicBezTo>
                  <a:cubicBezTo>
                    <a:pt x="8035057" y="12830081"/>
                    <a:pt x="9456587" y="11240255"/>
                    <a:pt x="10240148" y="10279873"/>
                  </a:cubicBezTo>
                  <a:cubicBezTo>
                    <a:pt x="11192810" y="9182154"/>
                    <a:pt x="12094407" y="7986107"/>
                    <a:pt x="12556191" y="7322613"/>
                  </a:cubicBezTo>
                  <a:cubicBezTo>
                    <a:pt x="13332668" y="6319016"/>
                    <a:pt x="13476404" y="6043198"/>
                    <a:pt x="14668128" y="4683091"/>
                  </a:cubicBezTo>
                  <a:cubicBezTo>
                    <a:pt x="15556209" y="3612783"/>
                    <a:pt x="16034605" y="3185545"/>
                    <a:pt x="16810207" y="2246781"/>
                  </a:cubicBezTo>
                  <a:cubicBezTo>
                    <a:pt x="17589940" y="1326262"/>
                    <a:pt x="17540139" y="1673829"/>
                    <a:pt x="17620464" y="1208472"/>
                  </a:cubicBezTo>
                  <a:cubicBezTo>
                    <a:pt x="17567474" y="1032891"/>
                    <a:pt x="17538089" y="710850"/>
                    <a:pt x="17708041" y="338755"/>
                  </a:cubicBezTo>
                  <a:cubicBezTo>
                    <a:pt x="17779291" y="242237"/>
                    <a:pt x="17915296" y="-81750"/>
                    <a:pt x="18246317" y="19300"/>
                  </a:cubicBezTo>
                  <a:cubicBezTo>
                    <a:pt x="18472935" y="-96567"/>
                    <a:pt x="18730226" y="345795"/>
                    <a:pt x="18853920" y="534131"/>
                  </a:cubicBezTo>
                  <a:cubicBezTo>
                    <a:pt x="19233678" y="866505"/>
                    <a:pt x="19469873" y="938450"/>
                    <a:pt x="19402198" y="1336965"/>
                  </a:cubicBezTo>
                  <a:cubicBezTo>
                    <a:pt x="19308913" y="1664233"/>
                    <a:pt x="19042220" y="1853073"/>
                    <a:pt x="18785120" y="1826552"/>
                  </a:cubicBezTo>
                  <a:cubicBezTo>
                    <a:pt x="18707215" y="1850684"/>
                    <a:pt x="18398084" y="1534010"/>
                    <a:pt x="18155232" y="1614765"/>
                  </a:cubicBezTo>
                  <a:cubicBezTo>
                    <a:pt x="17912381" y="1695521"/>
                    <a:pt x="17238207" y="2679001"/>
                    <a:pt x="16002423" y="3961556"/>
                  </a:cubicBezTo>
                  <a:cubicBezTo>
                    <a:pt x="15314902" y="4651579"/>
                    <a:pt x="15915566" y="4161415"/>
                    <a:pt x="14371869" y="5769170"/>
                  </a:cubicBezTo>
                  <a:cubicBezTo>
                    <a:pt x="13786134" y="6462759"/>
                    <a:pt x="12178851" y="8616207"/>
                    <a:pt x="11807887" y="9130674"/>
                  </a:cubicBezTo>
                  <a:cubicBezTo>
                    <a:pt x="11159316" y="10020883"/>
                    <a:pt x="8132241" y="13348071"/>
                    <a:pt x="7477796" y="14264578"/>
                  </a:cubicBezTo>
                  <a:cubicBezTo>
                    <a:pt x="6702088" y="15213944"/>
                    <a:pt x="6836838" y="14697067"/>
                    <a:pt x="6792889" y="14919978"/>
                  </a:cubicBezTo>
                  <a:cubicBezTo>
                    <a:pt x="6748940" y="15142889"/>
                    <a:pt x="6963707" y="15507800"/>
                    <a:pt x="7214102" y="15602045"/>
                  </a:cubicBezTo>
                  <a:cubicBezTo>
                    <a:pt x="7557522" y="15764871"/>
                    <a:pt x="8164238" y="15633643"/>
                    <a:pt x="8656010" y="15392343"/>
                  </a:cubicBezTo>
                  <a:cubicBezTo>
                    <a:pt x="9005260" y="15189143"/>
                    <a:pt x="9470559" y="14430210"/>
                    <a:pt x="9726473" y="14046879"/>
                  </a:cubicBezTo>
                  <a:cubicBezTo>
                    <a:pt x="9982387" y="13663548"/>
                    <a:pt x="10157385" y="13130533"/>
                    <a:pt x="10191493" y="13092355"/>
                  </a:cubicBezTo>
                  <a:cubicBezTo>
                    <a:pt x="10593473" y="13207768"/>
                    <a:pt x="10192866" y="13800101"/>
                    <a:pt x="9982140" y="14186643"/>
                  </a:cubicBezTo>
                  <a:cubicBezTo>
                    <a:pt x="9771414" y="14573185"/>
                    <a:pt x="9194150" y="15101842"/>
                    <a:pt x="9147269" y="15343293"/>
                  </a:cubicBezTo>
                  <a:cubicBezTo>
                    <a:pt x="9100388" y="15584744"/>
                    <a:pt x="9123050" y="15645322"/>
                    <a:pt x="9421980" y="15767155"/>
                  </a:cubicBezTo>
                  <a:cubicBezTo>
                    <a:pt x="9720910" y="15888989"/>
                    <a:pt x="10639987" y="15764835"/>
                    <a:pt x="10940849" y="16074294"/>
                  </a:cubicBezTo>
                  <a:cubicBezTo>
                    <a:pt x="10611246" y="16530029"/>
                    <a:pt x="9132432" y="15861169"/>
                    <a:pt x="8551236" y="15852233"/>
                  </a:cubicBezTo>
                  <a:cubicBezTo>
                    <a:pt x="7970040" y="15843297"/>
                    <a:pt x="7682654" y="15891000"/>
                    <a:pt x="7453672" y="16020678"/>
                  </a:cubicBezTo>
                  <a:cubicBezTo>
                    <a:pt x="7224690" y="16150356"/>
                    <a:pt x="7036322" y="16310973"/>
                    <a:pt x="7177345" y="16630301"/>
                  </a:cubicBezTo>
                  <a:cubicBezTo>
                    <a:pt x="7318368" y="16949629"/>
                    <a:pt x="7862416" y="17986380"/>
                    <a:pt x="8299809" y="17936646"/>
                  </a:cubicBezTo>
                  <a:cubicBezTo>
                    <a:pt x="8737202" y="17886912"/>
                    <a:pt x="9529935" y="16438825"/>
                    <a:pt x="9801705" y="16331899"/>
                  </a:cubicBezTo>
                  <a:cubicBezTo>
                    <a:pt x="10025404" y="16658501"/>
                    <a:pt x="8683684" y="17641390"/>
                    <a:pt x="8719395" y="18010341"/>
                  </a:cubicBezTo>
                  <a:cubicBezTo>
                    <a:pt x="8755106" y="18379292"/>
                    <a:pt x="10300834" y="18336618"/>
                    <a:pt x="10199308" y="18601841"/>
                  </a:cubicBezTo>
                  <a:cubicBezTo>
                    <a:pt x="10097782" y="18867064"/>
                    <a:pt x="8853268" y="18608224"/>
                    <a:pt x="8316774" y="18360971"/>
                  </a:cubicBezTo>
                  <a:cubicBezTo>
                    <a:pt x="7780280" y="18113718"/>
                    <a:pt x="7355482" y="17399679"/>
                    <a:pt x="6980343" y="17118325"/>
                  </a:cubicBezTo>
                  <a:cubicBezTo>
                    <a:pt x="6605205" y="16836971"/>
                    <a:pt x="6449874" y="16657218"/>
                    <a:pt x="6206620" y="16579064"/>
                  </a:cubicBezTo>
                  <a:cubicBezTo>
                    <a:pt x="5963366" y="16500910"/>
                    <a:pt x="5641957" y="16575154"/>
                    <a:pt x="5520819" y="16649400"/>
                  </a:cubicBezTo>
                  <a:cubicBezTo>
                    <a:pt x="5399681" y="16723646"/>
                    <a:pt x="5377213" y="16829156"/>
                    <a:pt x="5386005" y="16977648"/>
                  </a:cubicBezTo>
                  <a:cubicBezTo>
                    <a:pt x="5394798" y="17126141"/>
                    <a:pt x="5326455" y="17211546"/>
                    <a:pt x="5573574" y="17540355"/>
                  </a:cubicBezTo>
                  <a:cubicBezTo>
                    <a:pt x="5820693" y="17869164"/>
                    <a:pt x="7584567" y="19154383"/>
                    <a:pt x="6868718" y="18950503"/>
                  </a:cubicBezTo>
                  <a:cubicBezTo>
                    <a:pt x="6892164" y="19177149"/>
                    <a:pt x="5660132" y="17785073"/>
                    <a:pt x="5404549" y="17963037"/>
                  </a:cubicBezTo>
                  <a:cubicBezTo>
                    <a:pt x="5148966" y="18141001"/>
                    <a:pt x="5768973" y="19818993"/>
                    <a:pt x="5335219" y="20018285"/>
                  </a:cubicBezTo>
                  <a:cubicBezTo>
                    <a:pt x="5065588" y="20100347"/>
                    <a:pt x="5473163" y="19498297"/>
                    <a:pt x="5179109" y="18794424"/>
                  </a:cubicBezTo>
                  <a:cubicBezTo>
                    <a:pt x="4965456" y="18565355"/>
                    <a:pt x="5224837" y="17428975"/>
                    <a:pt x="5043635" y="17276808"/>
                  </a:cubicBezTo>
                  <a:cubicBezTo>
                    <a:pt x="4862433" y="17124641"/>
                    <a:pt x="4070434" y="17954077"/>
                    <a:pt x="3993990" y="17987229"/>
                  </a:cubicBezTo>
                  <a:cubicBezTo>
                    <a:pt x="3917546" y="18020381"/>
                    <a:pt x="4006435" y="18418942"/>
                    <a:pt x="4011770" y="18603961"/>
                  </a:cubicBezTo>
                  <a:cubicBezTo>
                    <a:pt x="4017105" y="18788980"/>
                    <a:pt x="4723747" y="19954345"/>
                    <a:pt x="4575411" y="19945070"/>
                  </a:cubicBezTo>
                  <a:cubicBezTo>
                    <a:pt x="4383743" y="20533787"/>
                    <a:pt x="4016307" y="18994758"/>
                    <a:pt x="3868162" y="19225524"/>
                  </a:cubicBezTo>
                  <a:cubicBezTo>
                    <a:pt x="3720017" y="19456290"/>
                    <a:pt x="3898689" y="20400839"/>
                    <a:pt x="3637324" y="20322937"/>
                  </a:cubicBezTo>
                  <a:cubicBezTo>
                    <a:pt x="3245180" y="20441138"/>
                    <a:pt x="3784024" y="18758235"/>
                    <a:pt x="3585161" y="18513855"/>
                  </a:cubicBezTo>
                  <a:cubicBezTo>
                    <a:pt x="3386298" y="18269475"/>
                    <a:pt x="2367629" y="19534733"/>
                    <a:pt x="2444145" y="18856656"/>
                  </a:cubicBezTo>
                  <a:cubicBezTo>
                    <a:pt x="2335520" y="18760239"/>
                    <a:pt x="4700716" y="17115088"/>
                    <a:pt x="4682620" y="16977648"/>
                  </a:cubicBezTo>
                  <a:cubicBezTo>
                    <a:pt x="4577112" y="16516540"/>
                    <a:pt x="4664505" y="16782158"/>
                    <a:pt x="4612282" y="16461833"/>
                  </a:cubicBezTo>
                  <a:cubicBezTo>
                    <a:pt x="4500424" y="16221021"/>
                    <a:pt x="4205683" y="16208212"/>
                    <a:pt x="4082422" y="15981037"/>
                  </a:cubicBezTo>
                  <a:cubicBezTo>
                    <a:pt x="3959161" y="15753862"/>
                    <a:pt x="4048936" y="15103953"/>
                    <a:pt x="3872715" y="15098781"/>
                  </a:cubicBezTo>
                  <a:cubicBezTo>
                    <a:pt x="3696494" y="15093609"/>
                    <a:pt x="3253495" y="15133243"/>
                    <a:pt x="2977596" y="15548639"/>
                  </a:cubicBezTo>
                  <a:cubicBezTo>
                    <a:pt x="2701697" y="15964035"/>
                    <a:pt x="2573027" y="17422769"/>
                    <a:pt x="2217319" y="17591159"/>
                  </a:cubicBezTo>
                  <a:cubicBezTo>
                    <a:pt x="1938756" y="17633782"/>
                    <a:pt x="2691713" y="16054967"/>
                    <a:pt x="2659615" y="15825602"/>
                  </a:cubicBezTo>
                  <a:cubicBezTo>
                    <a:pt x="2627517" y="15596237"/>
                    <a:pt x="2050480" y="15649357"/>
                    <a:pt x="1912598" y="15827393"/>
                  </a:cubicBezTo>
                  <a:cubicBezTo>
                    <a:pt x="1774716" y="16005429"/>
                    <a:pt x="1303880" y="17359686"/>
                    <a:pt x="1142250" y="17470018"/>
                  </a:cubicBezTo>
                  <a:cubicBezTo>
                    <a:pt x="912565" y="17682987"/>
                    <a:pt x="895985" y="17607741"/>
                    <a:pt x="929734" y="17436252"/>
                  </a:cubicBezTo>
                  <a:close/>
                </a:path>
              </a:pathLst>
            </a:custGeom>
            <a:gradFill>
              <a:gsLst>
                <a:gs pos="0">
                  <a:srgbClr val="D9A417"/>
                </a:gs>
                <a:gs pos="25000">
                  <a:schemeClr val="accent4">
                    <a:lumMod val="60000"/>
                    <a:lumOff val="40000"/>
                    <a:alpha val="82000"/>
                  </a:schemeClr>
                </a:gs>
                <a:gs pos="100000">
                  <a:srgbClr val="FFFF00">
                    <a:alpha val="63000"/>
                  </a:srgbClr>
                </a:gs>
              </a:gsLst>
              <a:path path="circle">
                <a:fillToRect l="50000" t="50000" r="50000" b="50000"/>
              </a:path>
            </a:gradFill>
            <a:ln w="38100">
              <a:solidFill>
                <a:schemeClr val="accent4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D26E4515-5366-A349-834A-D0A87DC2BBA1}"/>
                </a:ext>
              </a:extLst>
            </p:cNvPr>
            <p:cNvSpPr/>
            <p:nvPr/>
          </p:nvSpPr>
          <p:spPr>
            <a:xfrm rot="17350853">
              <a:off x="10445416" y="4061225"/>
              <a:ext cx="1237254" cy="2367103"/>
            </a:xfrm>
            <a:custGeom>
              <a:avLst/>
              <a:gdLst>
                <a:gd name="connsiteX0" fmla="*/ 0 w 8229600"/>
                <a:gd name="connsiteY0" fmla="*/ 4495800 h 8991600"/>
                <a:gd name="connsiteX1" fmla="*/ 4114800 w 8229600"/>
                <a:gd name="connsiteY1" fmla="*/ 0 h 8991600"/>
                <a:gd name="connsiteX2" fmla="*/ 8229600 w 8229600"/>
                <a:gd name="connsiteY2" fmla="*/ 4495800 h 8991600"/>
                <a:gd name="connsiteX3" fmla="*/ 4114800 w 8229600"/>
                <a:gd name="connsiteY3" fmla="*/ 8991600 h 8991600"/>
                <a:gd name="connsiteX4" fmla="*/ 0 w 8229600"/>
                <a:gd name="connsiteY4" fmla="*/ 4495800 h 8991600"/>
                <a:gd name="connsiteX0" fmla="*/ 0 w 8585200"/>
                <a:gd name="connsiteY0" fmla="*/ 4502675 h 9003193"/>
                <a:gd name="connsiteX1" fmla="*/ 4114800 w 8585200"/>
                <a:gd name="connsiteY1" fmla="*/ 6875 h 9003193"/>
                <a:gd name="connsiteX2" fmla="*/ 8585200 w 8585200"/>
                <a:gd name="connsiteY2" fmla="*/ 3791475 h 9003193"/>
                <a:gd name="connsiteX3" fmla="*/ 4114800 w 8585200"/>
                <a:gd name="connsiteY3" fmla="*/ 8998475 h 9003193"/>
                <a:gd name="connsiteX4" fmla="*/ 0 w 8585200"/>
                <a:gd name="connsiteY4" fmla="*/ 4502675 h 9003193"/>
                <a:gd name="connsiteX0" fmla="*/ 177 w 8585377"/>
                <a:gd name="connsiteY0" fmla="*/ 4502675 h 8240574"/>
                <a:gd name="connsiteX1" fmla="*/ 4114977 w 8585377"/>
                <a:gd name="connsiteY1" fmla="*/ 6875 h 8240574"/>
                <a:gd name="connsiteX2" fmla="*/ 8585377 w 8585377"/>
                <a:gd name="connsiteY2" fmla="*/ 3791475 h 8240574"/>
                <a:gd name="connsiteX3" fmla="*/ 4267377 w 8585377"/>
                <a:gd name="connsiteY3" fmla="*/ 8236475 h 8240574"/>
                <a:gd name="connsiteX4" fmla="*/ 177 w 8585377"/>
                <a:gd name="connsiteY4" fmla="*/ 4502675 h 8240574"/>
                <a:gd name="connsiteX0" fmla="*/ 177 w 8585377"/>
                <a:gd name="connsiteY0" fmla="*/ 4502675 h 8247751"/>
                <a:gd name="connsiteX1" fmla="*/ 4114977 w 8585377"/>
                <a:gd name="connsiteY1" fmla="*/ 6875 h 8247751"/>
                <a:gd name="connsiteX2" fmla="*/ 8585377 w 8585377"/>
                <a:gd name="connsiteY2" fmla="*/ 3791475 h 8247751"/>
                <a:gd name="connsiteX3" fmla="*/ 4267377 w 8585377"/>
                <a:gd name="connsiteY3" fmla="*/ 8236475 h 8247751"/>
                <a:gd name="connsiteX4" fmla="*/ 177 w 8585377"/>
                <a:gd name="connsiteY4" fmla="*/ 4502675 h 8247751"/>
                <a:gd name="connsiteX0" fmla="*/ 59058 w 8644258"/>
                <a:gd name="connsiteY0" fmla="*/ 4502675 h 8247751"/>
                <a:gd name="connsiteX1" fmla="*/ 4173858 w 8644258"/>
                <a:gd name="connsiteY1" fmla="*/ 6875 h 8247751"/>
                <a:gd name="connsiteX2" fmla="*/ 8644258 w 8644258"/>
                <a:gd name="connsiteY2" fmla="*/ 3791475 h 8247751"/>
                <a:gd name="connsiteX3" fmla="*/ 4326258 w 8644258"/>
                <a:gd name="connsiteY3" fmla="*/ 8236475 h 8247751"/>
                <a:gd name="connsiteX4" fmla="*/ 59058 w 8644258"/>
                <a:gd name="connsiteY4" fmla="*/ 4502675 h 8247751"/>
                <a:gd name="connsiteX0" fmla="*/ 125166 w 8710366"/>
                <a:gd name="connsiteY0" fmla="*/ 4516865 h 8261941"/>
                <a:gd name="connsiteX1" fmla="*/ 4239966 w 8710366"/>
                <a:gd name="connsiteY1" fmla="*/ 21065 h 8261941"/>
                <a:gd name="connsiteX2" fmla="*/ 8710366 w 8710366"/>
                <a:gd name="connsiteY2" fmla="*/ 3805665 h 8261941"/>
                <a:gd name="connsiteX3" fmla="*/ 4392366 w 8710366"/>
                <a:gd name="connsiteY3" fmla="*/ 8250665 h 8261941"/>
                <a:gd name="connsiteX4" fmla="*/ 125166 w 8710366"/>
                <a:gd name="connsiteY4" fmla="*/ 4516865 h 8261941"/>
                <a:gd name="connsiteX0" fmla="*/ 56752 w 8641952"/>
                <a:gd name="connsiteY0" fmla="*/ 4586198 h 8331274"/>
                <a:gd name="connsiteX1" fmla="*/ 4171552 w 8641952"/>
                <a:gd name="connsiteY1" fmla="*/ 90398 h 8331274"/>
                <a:gd name="connsiteX2" fmla="*/ 8641952 w 8641952"/>
                <a:gd name="connsiteY2" fmla="*/ 3874998 h 8331274"/>
                <a:gd name="connsiteX3" fmla="*/ 4323952 w 8641952"/>
                <a:gd name="connsiteY3" fmla="*/ 8319998 h 8331274"/>
                <a:gd name="connsiteX4" fmla="*/ 56752 w 8641952"/>
                <a:gd name="connsiteY4" fmla="*/ 4586198 h 8331274"/>
                <a:gd name="connsiteX0" fmla="*/ 59058 w 8644258"/>
                <a:gd name="connsiteY0" fmla="*/ 4524349 h 8292956"/>
                <a:gd name="connsiteX1" fmla="*/ 4173858 w 8644258"/>
                <a:gd name="connsiteY1" fmla="*/ 28549 h 8292956"/>
                <a:gd name="connsiteX2" fmla="*/ 8644258 w 8644258"/>
                <a:gd name="connsiteY2" fmla="*/ 3254349 h 8292956"/>
                <a:gd name="connsiteX3" fmla="*/ 4326258 w 8644258"/>
                <a:gd name="connsiteY3" fmla="*/ 8258149 h 8292956"/>
                <a:gd name="connsiteX4" fmla="*/ 59058 w 8644258"/>
                <a:gd name="connsiteY4" fmla="*/ 4524349 h 8292956"/>
                <a:gd name="connsiteX0" fmla="*/ 59058 w 8797541"/>
                <a:gd name="connsiteY0" fmla="*/ 4524349 h 8292956"/>
                <a:gd name="connsiteX1" fmla="*/ 4173858 w 8797541"/>
                <a:gd name="connsiteY1" fmla="*/ 28549 h 8292956"/>
                <a:gd name="connsiteX2" fmla="*/ 8644258 w 8797541"/>
                <a:gd name="connsiteY2" fmla="*/ 3254349 h 8292956"/>
                <a:gd name="connsiteX3" fmla="*/ 4326258 w 8797541"/>
                <a:gd name="connsiteY3" fmla="*/ 8258149 h 8292956"/>
                <a:gd name="connsiteX4" fmla="*/ 59058 w 8797541"/>
                <a:gd name="connsiteY4" fmla="*/ 4524349 h 82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7541" h="8292956">
                  <a:moveTo>
                    <a:pt x="59058" y="4524349"/>
                  </a:moveTo>
                  <a:cubicBezTo>
                    <a:pt x="-474342" y="1273149"/>
                    <a:pt x="2742991" y="240216"/>
                    <a:pt x="4173858" y="28549"/>
                  </a:cubicBezTo>
                  <a:cubicBezTo>
                    <a:pt x="5604725" y="-183118"/>
                    <a:pt x="8644258" y="771387"/>
                    <a:pt x="8644258" y="3254349"/>
                  </a:cubicBezTo>
                  <a:cubicBezTo>
                    <a:pt x="9609458" y="6397711"/>
                    <a:pt x="5757125" y="8046482"/>
                    <a:pt x="4326258" y="8258149"/>
                  </a:cubicBezTo>
                  <a:cubicBezTo>
                    <a:pt x="2895391" y="8469816"/>
                    <a:pt x="592458" y="7775549"/>
                    <a:pt x="59058" y="4524349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  <a:gs pos="77000">
                  <a:schemeClr val="accent4"/>
                </a:gs>
              </a:gsLst>
              <a:path path="rect">
                <a:fillToRect l="50000" t="50000" r="50000" b="50000"/>
              </a:path>
              <a:tileRect/>
            </a:gra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DB190EF-7EB7-7046-8CED-3C22C51CD2BC}"/>
              </a:ext>
            </a:extLst>
          </p:cNvPr>
          <p:cNvSpPr/>
          <p:nvPr/>
        </p:nvSpPr>
        <p:spPr>
          <a:xfrm>
            <a:off x="0" y="0"/>
            <a:ext cx="1434361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D9EBA1-0587-824F-A427-E9124BBEB7AD}"/>
              </a:ext>
            </a:extLst>
          </p:cNvPr>
          <p:cNvGrpSpPr/>
          <p:nvPr/>
        </p:nvGrpSpPr>
        <p:grpSpPr>
          <a:xfrm rot="2800982">
            <a:off x="630857" y="8188"/>
            <a:ext cx="5923338" cy="6086706"/>
            <a:chOff x="5475629" y="-10272132"/>
            <a:chExt cx="19413732" cy="20328874"/>
          </a:xfrm>
        </p:grpSpPr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A4765038-F132-654B-A71D-C7678E059D31}"/>
                </a:ext>
              </a:extLst>
            </p:cNvPr>
            <p:cNvSpPr/>
            <p:nvPr/>
          </p:nvSpPr>
          <p:spPr>
            <a:xfrm>
              <a:off x="5475629" y="-10272132"/>
              <a:ext cx="19413732" cy="20328874"/>
            </a:xfrm>
            <a:custGeom>
              <a:avLst/>
              <a:gdLst>
                <a:gd name="connsiteX0" fmla="*/ 0 w 4876800"/>
                <a:gd name="connsiteY0" fmla="*/ 2362200 h 4724400"/>
                <a:gd name="connsiteX1" fmla="*/ 2438400 w 4876800"/>
                <a:gd name="connsiteY1" fmla="*/ 0 h 4724400"/>
                <a:gd name="connsiteX2" fmla="*/ 4876800 w 4876800"/>
                <a:gd name="connsiteY2" fmla="*/ 2362200 h 4724400"/>
                <a:gd name="connsiteX3" fmla="*/ 2438400 w 4876800"/>
                <a:gd name="connsiteY3" fmla="*/ 4724400 h 4724400"/>
                <a:gd name="connsiteX4" fmla="*/ 0 w 4876800"/>
                <a:gd name="connsiteY4" fmla="*/ 2362200 h 4724400"/>
                <a:gd name="connsiteX0" fmla="*/ 33792 w 5004723"/>
                <a:gd name="connsiteY0" fmla="*/ 4191000 h 6553200"/>
                <a:gd name="connsiteX1" fmla="*/ 4072392 w 5004723"/>
                <a:gd name="connsiteY1" fmla="*/ 0 h 6553200"/>
                <a:gd name="connsiteX2" fmla="*/ 4910592 w 5004723"/>
                <a:gd name="connsiteY2" fmla="*/ 4191000 h 6553200"/>
                <a:gd name="connsiteX3" fmla="*/ 2472192 w 5004723"/>
                <a:gd name="connsiteY3" fmla="*/ 6553200 h 6553200"/>
                <a:gd name="connsiteX4" fmla="*/ 33792 w 5004723"/>
                <a:gd name="connsiteY4" fmla="*/ 4191000 h 6553200"/>
                <a:gd name="connsiteX0" fmla="*/ 31393 w 7346593"/>
                <a:gd name="connsiteY0" fmla="*/ 4258252 h 6670314"/>
                <a:gd name="connsiteX1" fmla="*/ 4069993 w 7346593"/>
                <a:gd name="connsiteY1" fmla="*/ 67252 h 6670314"/>
                <a:gd name="connsiteX2" fmla="*/ 7346593 w 7346593"/>
                <a:gd name="connsiteY2" fmla="*/ 2124652 h 6670314"/>
                <a:gd name="connsiteX3" fmla="*/ 2469793 w 7346593"/>
                <a:gd name="connsiteY3" fmla="*/ 6620452 h 6670314"/>
                <a:gd name="connsiteX4" fmla="*/ 31393 w 7346593"/>
                <a:gd name="connsiteY4" fmla="*/ 4258252 h 6670314"/>
                <a:gd name="connsiteX0" fmla="*/ 38178 w 7452909"/>
                <a:gd name="connsiteY0" fmla="*/ 4258252 h 7759062"/>
                <a:gd name="connsiteX1" fmla="*/ 4076778 w 7452909"/>
                <a:gd name="connsiteY1" fmla="*/ 67252 h 7759062"/>
                <a:gd name="connsiteX2" fmla="*/ 7353378 w 7452909"/>
                <a:gd name="connsiteY2" fmla="*/ 2124652 h 7759062"/>
                <a:gd name="connsiteX3" fmla="*/ 6629478 w 7452909"/>
                <a:gd name="connsiteY3" fmla="*/ 7725352 h 7759062"/>
                <a:gd name="connsiteX4" fmla="*/ 38178 w 7452909"/>
                <a:gd name="connsiteY4" fmla="*/ 4258252 h 7759062"/>
                <a:gd name="connsiteX0" fmla="*/ 30222 w 7348514"/>
                <a:gd name="connsiteY0" fmla="*/ 4258252 h 8933370"/>
                <a:gd name="connsiteX1" fmla="*/ 4068822 w 7348514"/>
                <a:gd name="connsiteY1" fmla="*/ 67252 h 8933370"/>
                <a:gd name="connsiteX2" fmla="*/ 7345422 w 7348514"/>
                <a:gd name="connsiteY2" fmla="*/ 2124652 h 8933370"/>
                <a:gd name="connsiteX3" fmla="*/ 6621522 w 7348514"/>
                <a:gd name="connsiteY3" fmla="*/ 7725352 h 8933370"/>
                <a:gd name="connsiteX4" fmla="*/ 2451688 w 7348514"/>
                <a:gd name="connsiteY4" fmla="*/ 8677852 h 8933370"/>
                <a:gd name="connsiteX5" fmla="*/ 30222 w 7348514"/>
                <a:gd name="connsiteY5" fmla="*/ 4258252 h 8933370"/>
                <a:gd name="connsiteX0" fmla="*/ 12561 w 9883553"/>
                <a:gd name="connsiteY0" fmla="*/ 6591676 h 9056994"/>
                <a:gd name="connsiteX1" fmla="*/ 6603861 w 9883553"/>
                <a:gd name="connsiteY1" fmla="*/ 190876 h 9056994"/>
                <a:gd name="connsiteX2" fmla="*/ 9880461 w 9883553"/>
                <a:gd name="connsiteY2" fmla="*/ 2248276 h 9056994"/>
                <a:gd name="connsiteX3" fmla="*/ 9156561 w 9883553"/>
                <a:gd name="connsiteY3" fmla="*/ 7848976 h 9056994"/>
                <a:gd name="connsiteX4" fmla="*/ 4986727 w 9883553"/>
                <a:gd name="connsiteY4" fmla="*/ 8801476 h 9056994"/>
                <a:gd name="connsiteX5" fmla="*/ 12561 w 9883553"/>
                <a:gd name="connsiteY5" fmla="*/ 6591676 h 9056994"/>
                <a:gd name="connsiteX0" fmla="*/ 291350 w 10162342"/>
                <a:gd name="connsiteY0" fmla="*/ 6634144 h 9099462"/>
                <a:gd name="connsiteX1" fmla="*/ 1265017 w 10162342"/>
                <a:gd name="connsiteY1" fmla="*/ 766744 h 9099462"/>
                <a:gd name="connsiteX2" fmla="*/ 6882650 w 10162342"/>
                <a:gd name="connsiteY2" fmla="*/ 233344 h 9099462"/>
                <a:gd name="connsiteX3" fmla="*/ 10159250 w 10162342"/>
                <a:gd name="connsiteY3" fmla="*/ 2290744 h 9099462"/>
                <a:gd name="connsiteX4" fmla="*/ 9435350 w 10162342"/>
                <a:gd name="connsiteY4" fmla="*/ 7891444 h 9099462"/>
                <a:gd name="connsiteX5" fmla="*/ 5265516 w 10162342"/>
                <a:gd name="connsiteY5" fmla="*/ 8843944 h 9099462"/>
                <a:gd name="connsiteX6" fmla="*/ 291350 w 10162342"/>
                <a:gd name="connsiteY6" fmla="*/ 6634144 h 9099462"/>
                <a:gd name="connsiteX0" fmla="*/ 291350 w 10162342"/>
                <a:gd name="connsiteY0" fmla="*/ 6428088 h 8893406"/>
                <a:gd name="connsiteX1" fmla="*/ 1265017 w 10162342"/>
                <a:gd name="connsiteY1" fmla="*/ 560688 h 8893406"/>
                <a:gd name="connsiteX2" fmla="*/ 4694017 w 10162342"/>
                <a:gd name="connsiteY2" fmla="*/ 3303888 h 8893406"/>
                <a:gd name="connsiteX3" fmla="*/ 6882650 w 10162342"/>
                <a:gd name="connsiteY3" fmla="*/ 27288 h 8893406"/>
                <a:gd name="connsiteX4" fmla="*/ 10159250 w 10162342"/>
                <a:gd name="connsiteY4" fmla="*/ 2084688 h 8893406"/>
                <a:gd name="connsiteX5" fmla="*/ 9435350 w 10162342"/>
                <a:gd name="connsiteY5" fmla="*/ 7685388 h 8893406"/>
                <a:gd name="connsiteX6" fmla="*/ 5265516 w 10162342"/>
                <a:gd name="connsiteY6" fmla="*/ 8637888 h 8893406"/>
                <a:gd name="connsiteX7" fmla="*/ 291350 w 10162342"/>
                <a:gd name="connsiteY7" fmla="*/ 6428088 h 8893406"/>
                <a:gd name="connsiteX0" fmla="*/ 291350 w 10186231"/>
                <a:gd name="connsiteY0" fmla="*/ 6400810 h 8866128"/>
                <a:gd name="connsiteX1" fmla="*/ 1265017 w 10186231"/>
                <a:gd name="connsiteY1" fmla="*/ 533410 h 8866128"/>
                <a:gd name="connsiteX2" fmla="*/ 4694017 w 10186231"/>
                <a:gd name="connsiteY2" fmla="*/ 3276610 h 8866128"/>
                <a:gd name="connsiteX3" fmla="*/ 6882650 w 10186231"/>
                <a:gd name="connsiteY3" fmla="*/ 10 h 8866128"/>
                <a:gd name="connsiteX4" fmla="*/ 5646517 w 10186231"/>
                <a:gd name="connsiteY4" fmla="*/ 3314710 h 8866128"/>
                <a:gd name="connsiteX5" fmla="*/ 10159250 w 10186231"/>
                <a:gd name="connsiteY5" fmla="*/ 2057410 h 8866128"/>
                <a:gd name="connsiteX6" fmla="*/ 9435350 w 10186231"/>
                <a:gd name="connsiteY6" fmla="*/ 7658110 h 8866128"/>
                <a:gd name="connsiteX7" fmla="*/ 5265516 w 10186231"/>
                <a:gd name="connsiteY7" fmla="*/ 8610610 h 8866128"/>
                <a:gd name="connsiteX8" fmla="*/ 291350 w 10186231"/>
                <a:gd name="connsiteY8" fmla="*/ 6400810 h 8866128"/>
                <a:gd name="connsiteX0" fmla="*/ 291350 w 10243114"/>
                <a:gd name="connsiteY0" fmla="*/ 6400810 h 8866128"/>
                <a:gd name="connsiteX1" fmla="*/ 1265017 w 10243114"/>
                <a:gd name="connsiteY1" fmla="*/ 533410 h 8866128"/>
                <a:gd name="connsiteX2" fmla="*/ 4694017 w 10243114"/>
                <a:gd name="connsiteY2" fmla="*/ 3276610 h 8866128"/>
                <a:gd name="connsiteX3" fmla="*/ 6882650 w 10243114"/>
                <a:gd name="connsiteY3" fmla="*/ 10 h 8866128"/>
                <a:gd name="connsiteX4" fmla="*/ 5646517 w 10243114"/>
                <a:gd name="connsiteY4" fmla="*/ 3314710 h 8866128"/>
                <a:gd name="connsiteX5" fmla="*/ 8199217 w 10243114"/>
                <a:gd name="connsiteY5" fmla="*/ 3962410 h 8866128"/>
                <a:gd name="connsiteX6" fmla="*/ 10159250 w 10243114"/>
                <a:gd name="connsiteY6" fmla="*/ 2057410 h 8866128"/>
                <a:gd name="connsiteX7" fmla="*/ 9435350 w 10243114"/>
                <a:gd name="connsiteY7" fmla="*/ 7658110 h 8866128"/>
                <a:gd name="connsiteX8" fmla="*/ 5265516 w 10243114"/>
                <a:gd name="connsiteY8" fmla="*/ 8610610 h 8866128"/>
                <a:gd name="connsiteX9" fmla="*/ 291350 w 10243114"/>
                <a:gd name="connsiteY9" fmla="*/ 6400810 h 8866128"/>
                <a:gd name="connsiteX0" fmla="*/ 291350 w 10181680"/>
                <a:gd name="connsiteY0" fmla="*/ 6400810 h 8787964"/>
                <a:gd name="connsiteX1" fmla="*/ 1265017 w 10181680"/>
                <a:gd name="connsiteY1" fmla="*/ 533410 h 8787964"/>
                <a:gd name="connsiteX2" fmla="*/ 4694017 w 10181680"/>
                <a:gd name="connsiteY2" fmla="*/ 3276610 h 8787964"/>
                <a:gd name="connsiteX3" fmla="*/ 6882650 w 10181680"/>
                <a:gd name="connsiteY3" fmla="*/ 10 h 8787964"/>
                <a:gd name="connsiteX4" fmla="*/ 5646517 w 10181680"/>
                <a:gd name="connsiteY4" fmla="*/ 3314710 h 8787964"/>
                <a:gd name="connsiteX5" fmla="*/ 8199217 w 10181680"/>
                <a:gd name="connsiteY5" fmla="*/ 3962410 h 8787964"/>
                <a:gd name="connsiteX6" fmla="*/ 10159250 w 10181680"/>
                <a:gd name="connsiteY6" fmla="*/ 2057410 h 8787964"/>
                <a:gd name="connsiteX7" fmla="*/ 7322916 w 10181680"/>
                <a:gd name="connsiteY7" fmla="*/ 5257810 h 8787964"/>
                <a:gd name="connsiteX8" fmla="*/ 9435350 w 10181680"/>
                <a:gd name="connsiteY8" fmla="*/ 7658110 h 8787964"/>
                <a:gd name="connsiteX9" fmla="*/ 5265516 w 10181680"/>
                <a:gd name="connsiteY9" fmla="*/ 8610610 h 8787964"/>
                <a:gd name="connsiteX10" fmla="*/ 291350 w 10181680"/>
                <a:gd name="connsiteY10" fmla="*/ 6400810 h 8787964"/>
                <a:gd name="connsiteX0" fmla="*/ 291350 w 10169834"/>
                <a:gd name="connsiteY0" fmla="*/ 6400810 h 8787964"/>
                <a:gd name="connsiteX1" fmla="*/ 1265017 w 10169834"/>
                <a:gd name="connsiteY1" fmla="*/ 533410 h 8787964"/>
                <a:gd name="connsiteX2" fmla="*/ 4694017 w 10169834"/>
                <a:gd name="connsiteY2" fmla="*/ 3276610 h 8787964"/>
                <a:gd name="connsiteX3" fmla="*/ 6882650 w 10169834"/>
                <a:gd name="connsiteY3" fmla="*/ 10 h 8787964"/>
                <a:gd name="connsiteX4" fmla="*/ 5646517 w 10169834"/>
                <a:gd name="connsiteY4" fmla="*/ 3314710 h 8787964"/>
                <a:gd name="connsiteX5" fmla="*/ 8199217 w 10169834"/>
                <a:gd name="connsiteY5" fmla="*/ 3962410 h 8787964"/>
                <a:gd name="connsiteX6" fmla="*/ 10159250 w 10169834"/>
                <a:gd name="connsiteY6" fmla="*/ 2057410 h 8787964"/>
                <a:gd name="connsiteX7" fmla="*/ 9418416 w 10169834"/>
                <a:gd name="connsiteY7" fmla="*/ 4076710 h 8787964"/>
                <a:gd name="connsiteX8" fmla="*/ 7322916 w 10169834"/>
                <a:gd name="connsiteY8" fmla="*/ 5257810 h 8787964"/>
                <a:gd name="connsiteX9" fmla="*/ 9435350 w 10169834"/>
                <a:gd name="connsiteY9" fmla="*/ 7658110 h 8787964"/>
                <a:gd name="connsiteX10" fmla="*/ 5265516 w 10169834"/>
                <a:gd name="connsiteY10" fmla="*/ 8610610 h 8787964"/>
                <a:gd name="connsiteX11" fmla="*/ 291350 w 10169834"/>
                <a:gd name="connsiteY11" fmla="*/ 6400810 h 8787964"/>
                <a:gd name="connsiteX0" fmla="*/ 291350 w 10169834"/>
                <a:gd name="connsiteY0" fmla="*/ 6400810 h 8766146"/>
                <a:gd name="connsiteX1" fmla="*/ 1265017 w 10169834"/>
                <a:gd name="connsiteY1" fmla="*/ 533410 h 8766146"/>
                <a:gd name="connsiteX2" fmla="*/ 4694017 w 10169834"/>
                <a:gd name="connsiteY2" fmla="*/ 3276610 h 8766146"/>
                <a:gd name="connsiteX3" fmla="*/ 6882650 w 10169834"/>
                <a:gd name="connsiteY3" fmla="*/ 10 h 8766146"/>
                <a:gd name="connsiteX4" fmla="*/ 5646517 w 10169834"/>
                <a:gd name="connsiteY4" fmla="*/ 3314710 h 8766146"/>
                <a:gd name="connsiteX5" fmla="*/ 8199217 w 10169834"/>
                <a:gd name="connsiteY5" fmla="*/ 3962410 h 8766146"/>
                <a:gd name="connsiteX6" fmla="*/ 10159250 w 10169834"/>
                <a:gd name="connsiteY6" fmla="*/ 2057410 h 8766146"/>
                <a:gd name="connsiteX7" fmla="*/ 9418416 w 10169834"/>
                <a:gd name="connsiteY7" fmla="*/ 4076710 h 8766146"/>
                <a:gd name="connsiteX8" fmla="*/ 7322916 w 10169834"/>
                <a:gd name="connsiteY8" fmla="*/ 5257810 h 8766146"/>
                <a:gd name="connsiteX9" fmla="*/ 8046816 w 10169834"/>
                <a:gd name="connsiteY9" fmla="*/ 6591310 h 8766146"/>
                <a:gd name="connsiteX10" fmla="*/ 9435350 w 10169834"/>
                <a:gd name="connsiteY10" fmla="*/ 7658110 h 8766146"/>
                <a:gd name="connsiteX11" fmla="*/ 5265516 w 10169834"/>
                <a:gd name="connsiteY11" fmla="*/ 8610610 h 8766146"/>
                <a:gd name="connsiteX12" fmla="*/ 291350 w 10169834"/>
                <a:gd name="connsiteY12" fmla="*/ 6400810 h 8766146"/>
                <a:gd name="connsiteX0" fmla="*/ 291350 w 10169834"/>
                <a:gd name="connsiteY0" fmla="*/ 6400810 h 8635829"/>
                <a:gd name="connsiteX1" fmla="*/ 1265017 w 10169834"/>
                <a:gd name="connsiteY1" fmla="*/ 533410 h 8635829"/>
                <a:gd name="connsiteX2" fmla="*/ 4694017 w 10169834"/>
                <a:gd name="connsiteY2" fmla="*/ 3276610 h 8635829"/>
                <a:gd name="connsiteX3" fmla="*/ 6882650 w 10169834"/>
                <a:gd name="connsiteY3" fmla="*/ 10 h 8635829"/>
                <a:gd name="connsiteX4" fmla="*/ 5646517 w 10169834"/>
                <a:gd name="connsiteY4" fmla="*/ 3314710 h 8635829"/>
                <a:gd name="connsiteX5" fmla="*/ 8199217 w 10169834"/>
                <a:gd name="connsiteY5" fmla="*/ 3962410 h 8635829"/>
                <a:gd name="connsiteX6" fmla="*/ 10159250 w 10169834"/>
                <a:gd name="connsiteY6" fmla="*/ 2057410 h 8635829"/>
                <a:gd name="connsiteX7" fmla="*/ 9418416 w 10169834"/>
                <a:gd name="connsiteY7" fmla="*/ 4076710 h 8635829"/>
                <a:gd name="connsiteX8" fmla="*/ 7322916 w 10169834"/>
                <a:gd name="connsiteY8" fmla="*/ 5257810 h 8635829"/>
                <a:gd name="connsiteX9" fmla="*/ 8046816 w 10169834"/>
                <a:gd name="connsiteY9" fmla="*/ 6591310 h 8635829"/>
                <a:gd name="connsiteX10" fmla="*/ 9435350 w 10169834"/>
                <a:gd name="connsiteY10" fmla="*/ 7658110 h 8635829"/>
                <a:gd name="connsiteX11" fmla="*/ 5151216 w 10169834"/>
                <a:gd name="connsiteY11" fmla="*/ 5410210 h 8635829"/>
                <a:gd name="connsiteX12" fmla="*/ 5265516 w 10169834"/>
                <a:gd name="connsiteY12" fmla="*/ 8610610 h 8635829"/>
                <a:gd name="connsiteX13" fmla="*/ 291350 w 10169834"/>
                <a:gd name="connsiteY13" fmla="*/ 6400810 h 8635829"/>
                <a:gd name="connsiteX0" fmla="*/ 174090 w 10052574"/>
                <a:gd name="connsiteY0" fmla="*/ 6400810 h 8633706"/>
                <a:gd name="connsiteX1" fmla="*/ 1147757 w 10052574"/>
                <a:gd name="connsiteY1" fmla="*/ 533410 h 8633706"/>
                <a:gd name="connsiteX2" fmla="*/ 4576757 w 10052574"/>
                <a:gd name="connsiteY2" fmla="*/ 3276610 h 8633706"/>
                <a:gd name="connsiteX3" fmla="*/ 6765390 w 10052574"/>
                <a:gd name="connsiteY3" fmla="*/ 10 h 8633706"/>
                <a:gd name="connsiteX4" fmla="*/ 5529257 w 10052574"/>
                <a:gd name="connsiteY4" fmla="*/ 3314710 h 8633706"/>
                <a:gd name="connsiteX5" fmla="*/ 8081957 w 10052574"/>
                <a:gd name="connsiteY5" fmla="*/ 3962410 h 8633706"/>
                <a:gd name="connsiteX6" fmla="*/ 10041990 w 10052574"/>
                <a:gd name="connsiteY6" fmla="*/ 2057410 h 8633706"/>
                <a:gd name="connsiteX7" fmla="*/ 9301156 w 10052574"/>
                <a:gd name="connsiteY7" fmla="*/ 4076710 h 8633706"/>
                <a:gd name="connsiteX8" fmla="*/ 7205656 w 10052574"/>
                <a:gd name="connsiteY8" fmla="*/ 5257810 h 8633706"/>
                <a:gd name="connsiteX9" fmla="*/ 7929556 w 10052574"/>
                <a:gd name="connsiteY9" fmla="*/ 6591310 h 8633706"/>
                <a:gd name="connsiteX10" fmla="*/ 9318090 w 10052574"/>
                <a:gd name="connsiteY10" fmla="*/ 7658110 h 8633706"/>
                <a:gd name="connsiteX11" fmla="*/ 5033956 w 10052574"/>
                <a:gd name="connsiteY11" fmla="*/ 5410210 h 8633706"/>
                <a:gd name="connsiteX12" fmla="*/ 5148256 w 10052574"/>
                <a:gd name="connsiteY12" fmla="*/ 8610610 h 8633706"/>
                <a:gd name="connsiteX13" fmla="*/ 3548056 w 10052574"/>
                <a:gd name="connsiteY13" fmla="*/ 4457711 h 8633706"/>
                <a:gd name="connsiteX14" fmla="*/ 174090 w 10052574"/>
                <a:gd name="connsiteY14" fmla="*/ 6400810 h 8633706"/>
                <a:gd name="connsiteX0" fmla="*/ 1030 w 9879514"/>
                <a:gd name="connsiteY0" fmla="*/ 6400810 h 8633706"/>
                <a:gd name="connsiteX1" fmla="*/ 2993996 w 9879514"/>
                <a:gd name="connsiteY1" fmla="*/ 3314711 h 8633706"/>
                <a:gd name="connsiteX2" fmla="*/ 974697 w 9879514"/>
                <a:gd name="connsiteY2" fmla="*/ 533410 h 8633706"/>
                <a:gd name="connsiteX3" fmla="*/ 4403697 w 9879514"/>
                <a:gd name="connsiteY3" fmla="*/ 3276610 h 8633706"/>
                <a:gd name="connsiteX4" fmla="*/ 6592330 w 9879514"/>
                <a:gd name="connsiteY4" fmla="*/ 10 h 8633706"/>
                <a:gd name="connsiteX5" fmla="*/ 5356197 w 9879514"/>
                <a:gd name="connsiteY5" fmla="*/ 3314710 h 8633706"/>
                <a:gd name="connsiteX6" fmla="*/ 7908897 w 9879514"/>
                <a:gd name="connsiteY6" fmla="*/ 3962410 h 8633706"/>
                <a:gd name="connsiteX7" fmla="*/ 9868930 w 9879514"/>
                <a:gd name="connsiteY7" fmla="*/ 2057410 h 8633706"/>
                <a:gd name="connsiteX8" fmla="*/ 9128096 w 9879514"/>
                <a:gd name="connsiteY8" fmla="*/ 4076710 h 8633706"/>
                <a:gd name="connsiteX9" fmla="*/ 7032596 w 9879514"/>
                <a:gd name="connsiteY9" fmla="*/ 5257810 h 8633706"/>
                <a:gd name="connsiteX10" fmla="*/ 7756496 w 9879514"/>
                <a:gd name="connsiteY10" fmla="*/ 6591310 h 8633706"/>
                <a:gd name="connsiteX11" fmla="*/ 9145030 w 9879514"/>
                <a:gd name="connsiteY11" fmla="*/ 7658110 h 8633706"/>
                <a:gd name="connsiteX12" fmla="*/ 4860896 w 9879514"/>
                <a:gd name="connsiteY12" fmla="*/ 5410210 h 8633706"/>
                <a:gd name="connsiteX13" fmla="*/ 4975196 w 9879514"/>
                <a:gd name="connsiteY13" fmla="*/ 8610610 h 8633706"/>
                <a:gd name="connsiteX14" fmla="*/ 3374996 w 9879514"/>
                <a:gd name="connsiteY14" fmla="*/ 4457711 h 8633706"/>
                <a:gd name="connsiteX15" fmla="*/ 1030 w 9879514"/>
                <a:gd name="connsiteY15" fmla="*/ 6400810 h 8633706"/>
                <a:gd name="connsiteX0" fmla="*/ 86593 w 9965077"/>
                <a:gd name="connsiteY0" fmla="*/ 6400810 h 8633706"/>
                <a:gd name="connsiteX1" fmla="*/ 1174559 w 9965077"/>
                <a:gd name="connsiteY1" fmla="*/ 4343411 h 8633706"/>
                <a:gd name="connsiteX2" fmla="*/ 3079559 w 9965077"/>
                <a:gd name="connsiteY2" fmla="*/ 3314711 h 8633706"/>
                <a:gd name="connsiteX3" fmla="*/ 1060260 w 9965077"/>
                <a:gd name="connsiteY3" fmla="*/ 533410 h 8633706"/>
                <a:gd name="connsiteX4" fmla="*/ 4489260 w 9965077"/>
                <a:gd name="connsiteY4" fmla="*/ 3276610 h 8633706"/>
                <a:gd name="connsiteX5" fmla="*/ 6677893 w 9965077"/>
                <a:gd name="connsiteY5" fmla="*/ 10 h 8633706"/>
                <a:gd name="connsiteX6" fmla="*/ 5441760 w 9965077"/>
                <a:gd name="connsiteY6" fmla="*/ 3314710 h 8633706"/>
                <a:gd name="connsiteX7" fmla="*/ 7994460 w 9965077"/>
                <a:gd name="connsiteY7" fmla="*/ 3962410 h 8633706"/>
                <a:gd name="connsiteX8" fmla="*/ 9954493 w 9965077"/>
                <a:gd name="connsiteY8" fmla="*/ 2057410 h 8633706"/>
                <a:gd name="connsiteX9" fmla="*/ 9213659 w 9965077"/>
                <a:gd name="connsiteY9" fmla="*/ 4076710 h 8633706"/>
                <a:gd name="connsiteX10" fmla="*/ 7118159 w 9965077"/>
                <a:gd name="connsiteY10" fmla="*/ 5257810 h 8633706"/>
                <a:gd name="connsiteX11" fmla="*/ 7842059 w 9965077"/>
                <a:gd name="connsiteY11" fmla="*/ 6591310 h 8633706"/>
                <a:gd name="connsiteX12" fmla="*/ 9230593 w 9965077"/>
                <a:gd name="connsiteY12" fmla="*/ 7658110 h 8633706"/>
                <a:gd name="connsiteX13" fmla="*/ 4946459 w 9965077"/>
                <a:gd name="connsiteY13" fmla="*/ 5410210 h 8633706"/>
                <a:gd name="connsiteX14" fmla="*/ 5060759 w 9965077"/>
                <a:gd name="connsiteY14" fmla="*/ 8610610 h 8633706"/>
                <a:gd name="connsiteX15" fmla="*/ 3460559 w 9965077"/>
                <a:gd name="connsiteY15" fmla="*/ 4457711 h 8633706"/>
                <a:gd name="connsiteX16" fmla="*/ 86593 w 9965077"/>
                <a:gd name="connsiteY16" fmla="*/ 6400810 h 8633706"/>
                <a:gd name="connsiteX0" fmla="*/ 2216 w 9880700"/>
                <a:gd name="connsiteY0" fmla="*/ 6400810 h 8634840"/>
                <a:gd name="connsiteX1" fmla="*/ 1090182 w 9880700"/>
                <a:gd name="connsiteY1" fmla="*/ 4343411 h 8634840"/>
                <a:gd name="connsiteX2" fmla="*/ 2995182 w 9880700"/>
                <a:gd name="connsiteY2" fmla="*/ 3314711 h 8634840"/>
                <a:gd name="connsiteX3" fmla="*/ 975883 w 9880700"/>
                <a:gd name="connsiteY3" fmla="*/ 533410 h 8634840"/>
                <a:gd name="connsiteX4" fmla="*/ 4404883 w 9880700"/>
                <a:gd name="connsiteY4" fmla="*/ 3276610 h 8634840"/>
                <a:gd name="connsiteX5" fmla="*/ 6593516 w 9880700"/>
                <a:gd name="connsiteY5" fmla="*/ 10 h 8634840"/>
                <a:gd name="connsiteX6" fmla="*/ 5357383 w 9880700"/>
                <a:gd name="connsiteY6" fmla="*/ 3314710 h 8634840"/>
                <a:gd name="connsiteX7" fmla="*/ 7910083 w 9880700"/>
                <a:gd name="connsiteY7" fmla="*/ 3962410 h 8634840"/>
                <a:gd name="connsiteX8" fmla="*/ 9870116 w 9880700"/>
                <a:gd name="connsiteY8" fmla="*/ 2057410 h 8634840"/>
                <a:gd name="connsiteX9" fmla="*/ 9129282 w 9880700"/>
                <a:gd name="connsiteY9" fmla="*/ 4076710 h 8634840"/>
                <a:gd name="connsiteX10" fmla="*/ 7033782 w 9880700"/>
                <a:gd name="connsiteY10" fmla="*/ 5257810 h 8634840"/>
                <a:gd name="connsiteX11" fmla="*/ 7757682 w 9880700"/>
                <a:gd name="connsiteY11" fmla="*/ 6591310 h 8634840"/>
                <a:gd name="connsiteX12" fmla="*/ 9146216 w 9880700"/>
                <a:gd name="connsiteY12" fmla="*/ 7658110 h 8634840"/>
                <a:gd name="connsiteX13" fmla="*/ 4862082 w 9880700"/>
                <a:gd name="connsiteY13" fmla="*/ 5410210 h 8634840"/>
                <a:gd name="connsiteX14" fmla="*/ 4976382 w 9880700"/>
                <a:gd name="connsiteY14" fmla="*/ 8610610 h 8634840"/>
                <a:gd name="connsiteX15" fmla="*/ 3376182 w 9880700"/>
                <a:gd name="connsiteY15" fmla="*/ 4457711 h 8634840"/>
                <a:gd name="connsiteX16" fmla="*/ 1356883 w 9880700"/>
                <a:gd name="connsiteY16" fmla="*/ 5029211 h 8634840"/>
                <a:gd name="connsiteX17" fmla="*/ 2216 w 9880700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1062397 w 9967214"/>
                <a:gd name="connsiteY3" fmla="*/ 5334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1062397 w 9967214"/>
                <a:gd name="connsiteY3" fmla="*/ 5334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1062397 w 9967214"/>
                <a:gd name="connsiteY3" fmla="*/ 5334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3119796 w 9967214"/>
                <a:gd name="connsiteY4" fmla="*/ 1905011 h 8634840"/>
                <a:gd name="connsiteX5" fmla="*/ 4491397 w 9967214"/>
                <a:gd name="connsiteY5" fmla="*/ 3276610 h 8634840"/>
                <a:gd name="connsiteX6" fmla="*/ 6680030 w 9967214"/>
                <a:gd name="connsiteY6" fmla="*/ 10 h 8634840"/>
                <a:gd name="connsiteX7" fmla="*/ 5443897 w 9967214"/>
                <a:gd name="connsiteY7" fmla="*/ 3314710 h 8634840"/>
                <a:gd name="connsiteX8" fmla="*/ 7996597 w 9967214"/>
                <a:gd name="connsiteY8" fmla="*/ 3962410 h 8634840"/>
                <a:gd name="connsiteX9" fmla="*/ 9956630 w 9967214"/>
                <a:gd name="connsiteY9" fmla="*/ 2057410 h 8634840"/>
                <a:gd name="connsiteX10" fmla="*/ 9215796 w 9967214"/>
                <a:gd name="connsiteY10" fmla="*/ 4076710 h 8634840"/>
                <a:gd name="connsiteX11" fmla="*/ 7120296 w 9967214"/>
                <a:gd name="connsiteY11" fmla="*/ 5257810 h 8634840"/>
                <a:gd name="connsiteX12" fmla="*/ 7844196 w 9967214"/>
                <a:gd name="connsiteY12" fmla="*/ 6591310 h 8634840"/>
                <a:gd name="connsiteX13" fmla="*/ 9232730 w 9967214"/>
                <a:gd name="connsiteY13" fmla="*/ 7658110 h 8634840"/>
                <a:gd name="connsiteX14" fmla="*/ 4948596 w 9967214"/>
                <a:gd name="connsiteY14" fmla="*/ 5410210 h 8634840"/>
                <a:gd name="connsiteX15" fmla="*/ 5062896 w 9967214"/>
                <a:gd name="connsiteY15" fmla="*/ 8610610 h 8634840"/>
                <a:gd name="connsiteX16" fmla="*/ 3462696 w 9967214"/>
                <a:gd name="connsiteY16" fmla="*/ 4457711 h 8634840"/>
                <a:gd name="connsiteX17" fmla="*/ 1443397 w 9967214"/>
                <a:gd name="connsiteY17" fmla="*/ 5029211 h 8634840"/>
                <a:gd name="connsiteX18" fmla="*/ 88730 w 9967214"/>
                <a:gd name="connsiteY18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3119796 w 9967214"/>
                <a:gd name="connsiteY4" fmla="*/ 1905011 h 8634840"/>
                <a:gd name="connsiteX5" fmla="*/ 4491397 w 9967214"/>
                <a:gd name="connsiteY5" fmla="*/ 3276610 h 8634840"/>
                <a:gd name="connsiteX6" fmla="*/ 6680030 w 9967214"/>
                <a:gd name="connsiteY6" fmla="*/ 10 h 8634840"/>
                <a:gd name="connsiteX7" fmla="*/ 5443897 w 9967214"/>
                <a:gd name="connsiteY7" fmla="*/ 3314710 h 8634840"/>
                <a:gd name="connsiteX8" fmla="*/ 7996597 w 9967214"/>
                <a:gd name="connsiteY8" fmla="*/ 3962410 h 8634840"/>
                <a:gd name="connsiteX9" fmla="*/ 9956630 w 9967214"/>
                <a:gd name="connsiteY9" fmla="*/ 2057410 h 8634840"/>
                <a:gd name="connsiteX10" fmla="*/ 9215796 w 9967214"/>
                <a:gd name="connsiteY10" fmla="*/ 4076710 h 8634840"/>
                <a:gd name="connsiteX11" fmla="*/ 7120296 w 9967214"/>
                <a:gd name="connsiteY11" fmla="*/ 5257810 h 8634840"/>
                <a:gd name="connsiteX12" fmla="*/ 7844196 w 9967214"/>
                <a:gd name="connsiteY12" fmla="*/ 6591310 h 8634840"/>
                <a:gd name="connsiteX13" fmla="*/ 9232730 w 9967214"/>
                <a:gd name="connsiteY13" fmla="*/ 7658110 h 8634840"/>
                <a:gd name="connsiteX14" fmla="*/ 4948596 w 9967214"/>
                <a:gd name="connsiteY14" fmla="*/ 5410210 h 8634840"/>
                <a:gd name="connsiteX15" fmla="*/ 5062896 w 9967214"/>
                <a:gd name="connsiteY15" fmla="*/ 8610610 h 8634840"/>
                <a:gd name="connsiteX16" fmla="*/ 3462696 w 9967214"/>
                <a:gd name="connsiteY16" fmla="*/ 4457711 h 8634840"/>
                <a:gd name="connsiteX17" fmla="*/ 1443397 w 9967214"/>
                <a:gd name="connsiteY17" fmla="*/ 5029211 h 8634840"/>
                <a:gd name="connsiteX18" fmla="*/ 88730 w 9967214"/>
                <a:gd name="connsiteY18" fmla="*/ 6400810 h 8634840"/>
                <a:gd name="connsiteX0" fmla="*/ 88730 w 9967214"/>
                <a:gd name="connsiteY0" fmla="*/ 6400841 h 8634871"/>
                <a:gd name="connsiteX1" fmla="*/ 1176696 w 9967214"/>
                <a:gd name="connsiteY1" fmla="*/ 4343442 h 8634871"/>
                <a:gd name="connsiteX2" fmla="*/ 3081696 w 9967214"/>
                <a:gd name="connsiteY2" fmla="*/ 3314742 h 8634871"/>
                <a:gd name="connsiteX3" fmla="*/ 986197 w 9967214"/>
                <a:gd name="connsiteY3" fmla="*/ 762041 h 8634871"/>
                <a:gd name="connsiteX4" fmla="*/ 3119796 w 9967214"/>
                <a:gd name="connsiteY4" fmla="*/ 1905042 h 8634871"/>
                <a:gd name="connsiteX5" fmla="*/ 4643797 w 9967214"/>
                <a:gd name="connsiteY5" fmla="*/ 3238541 h 8634871"/>
                <a:gd name="connsiteX6" fmla="*/ 6680030 w 9967214"/>
                <a:gd name="connsiteY6" fmla="*/ 41 h 8634871"/>
                <a:gd name="connsiteX7" fmla="*/ 5443897 w 9967214"/>
                <a:gd name="connsiteY7" fmla="*/ 3314741 h 8634871"/>
                <a:gd name="connsiteX8" fmla="*/ 7996597 w 9967214"/>
                <a:gd name="connsiteY8" fmla="*/ 3962441 h 8634871"/>
                <a:gd name="connsiteX9" fmla="*/ 9956630 w 9967214"/>
                <a:gd name="connsiteY9" fmla="*/ 2057441 h 8634871"/>
                <a:gd name="connsiteX10" fmla="*/ 9215796 w 9967214"/>
                <a:gd name="connsiteY10" fmla="*/ 4076741 h 8634871"/>
                <a:gd name="connsiteX11" fmla="*/ 7120296 w 9967214"/>
                <a:gd name="connsiteY11" fmla="*/ 5257841 h 8634871"/>
                <a:gd name="connsiteX12" fmla="*/ 7844196 w 9967214"/>
                <a:gd name="connsiteY12" fmla="*/ 6591341 h 8634871"/>
                <a:gd name="connsiteX13" fmla="*/ 9232730 w 9967214"/>
                <a:gd name="connsiteY13" fmla="*/ 7658141 h 8634871"/>
                <a:gd name="connsiteX14" fmla="*/ 4948596 w 9967214"/>
                <a:gd name="connsiteY14" fmla="*/ 5410241 h 8634871"/>
                <a:gd name="connsiteX15" fmla="*/ 5062896 w 9967214"/>
                <a:gd name="connsiteY15" fmla="*/ 8610641 h 8634871"/>
                <a:gd name="connsiteX16" fmla="*/ 3462696 w 9967214"/>
                <a:gd name="connsiteY16" fmla="*/ 4457742 h 8634871"/>
                <a:gd name="connsiteX17" fmla="*/ 1443397 w 9967214"/>
                <a:gd name="connsiteY17" fmla="*/ 5029242 h 8634871"/>
                <a:gd name="connsiteX18" fmla="*/ 88730 w 9967214"/>
                <a:gd name="connsiteY18" fmla="*/ 6400841 h 8634871"/>
                <a:gd name="connsiteX0" fmla="*/ 88730 w 9967214"/>
                <a:gd name="connsiteY0" fmla="*/ 6421107 h 8655137"/>
                <a:gd name="connsiteX1" fmla="*/ 1176696 w 9967214"/>
                <a:gd name="connsiteY1" fmla="*/ 4363708 h 8655137"/>
                <a:gd name="connsiteX2" fmla="*/ 3081696 w 9967214"/>
                <a:gd name="connsiteY2" fmla="*/ 3335008 h 8655137"/>
                <a:gd name="connsiteX3" fmla="*/ 986197 w 9967214"/>
                <a:gd name="connsiteY3" fmla="*/ 782307 h 8655137"/>
                <a:gd name="connsiteX4" fmla="*/ 3119796 w 9967214"/>
                <a:gd name="connsiteY4" fmla="*/ 1925308 h 8655137"/>
                <a:gd name="connsiteX5" fmla="*/ 4643797 w 9967214"/>
                <a:gd name="connsiteY5" fmla="*/ 3258807 h 8655137"/>
                <a:gd name="connsiteX6" fmla="*/ 5329596 w 9967214"/>
                <a:gd name="connsiteY6" fmla="*/ 2001509 h 8655137"/>
                <a:gd name="connsiteX7" fmla="*/ 6680030 w 9967214"/>
                <a:gd name="connsiteY7" fmla="*/ 20307 h 8655137"/>
                <a:gd name="connsiteX8" fmla="*/ 5443897 w 9967214"/>
                <a:gd name="connsiteY8" fmla="*/ 3335007 h 8655137"/>
                <a:gd name="connsiteX9" fmla="*/ 7996597 w 9967214"/>
                <a:gd name="connsiteY9" fmla="*/ 3982707 h 8655137"/>
                <a:gd name="connsiteX10" fmla="*/ 9956630 w 9967214"/>
                <a:gd name="connsiteY10" fmla="*/ 2077707 h 8655137"/>
                <a:gd name="connsiteX11" fmla="*/ 9215796 w 9967214"/>
                <a:gd name="connsiteY11" fmla="*/ 4097007 h 8655137"/>
                <a:gd name="connsiteX12" fmla="*/ 7120296 w 9967214"/>
                <a:gd name="connsiteY12" fmla="*/ 5278107 h 8655137"/>
                <a:gd name="connsiteX13" fmla="*/ 7844196 w 9967214"/>
                <a:gd name="connsiteY13" fmla="*/ 6611607 h 8655137"/>
                <a:gd name="connsiteX14" fmla="*/ 9232730 w 9967214"/>
                <a:gd name="connsiteY14" fmla="*/ 7678407 h 8655137"/>
                <a:gd name="connsiteX15" fmla="*/ 4948596 w 9967214"/>
                <a:gd name="connsiteY15" fmla="*/ 5430507 h 8655137"/>
                <a:gd name="connsiteX16" fmla="*/ 5062896 w 9967214"/>
                <a:gd name="connsiteY16" fmla="*/ 8630907 h 8655137"/>
                <a:gd name="connsiteX17" fmla="*/ 3462696 w 9967214"/>
                <a:gd name="connsiteY17" fmla="*/ 4478008 h 8655137"/>
                <a:gd name="connsiteX18" fmla="*/ 1443397 w 9967214"/>
                <a:gd name="connsiteY18" fmla="*/ 5049508 h 8655137"/>
                <a:gd name="connsiteX19" fmla="*/ 88730 w 9967214"/>
                <a:gd name="connsiteY19" fmla="*/ 6421107 h 8655137"/>
                <a:gd name="connsiteX0" fmla="*/ 88730 w 9967214"/>
                <a:gd name="connsiteY0" fmla="*/ 6559546 h 8793576"/>
                <a:gd name="connsiteX1" fmla="*/ 1176696 w 9967214"/>
                <a:gd name="connsiteY1" fmla="*/ 4502147 h 8793576"/>
                <a:gd name="connsiteX2" fmla="*/ 3081696 w 9967214"/>
                <a:gd name="connsiteY2" fmla="*/ 3473447 h 8793576"/>
                <a:gd name="connsiteX3" fmla="*/ 986197 w 9967214"/>
                <a:gd name="connsiteY3" fmla="*/ 920746 h 8793576"/>
                <a:gd name="connsiteX4" fmla="*/ 3119796 w 9967214"/>
                <a:gd name="connsiteY4" fmla="*/ 2063747 h 8793576"/>
                <a:gd name="connsiteX5" fmla="*/ 4643797 w 9967214"/>
                <a:gd name="connsiteY5" fmla="*/ 3397246 h 8793576"/>
                <a:gd name="connsiteX6" fmla="*/ 5329596 w 9967214"/>
                <a:gd name="connsiteY6" fmla="*/ 2139948 h 8793576"/>
                <a:gd name="connsiteX7" fmla="*/ 5977296 w 9967214"/>
                <a:gd name="connsiteY7" fmla="*/ 692148 h 8793576"/>
                <a:gd name="connsiteX8" fmla="*/ 6680030 w 9967214"/>
                <a:gd name="connsiteY8" fmla="*/ 158746 h 8793576"/>
                <a:gd name="connsiteX9" fmla="*/ 5443897 w 9967214"/>
                <a:gd name="connsiteY9" fmla="*/ 3473446 h 8793576"/>
                <a:gd name="connsiteX10" fmla="*/ 7996597 w 9967214"/>
                <a:gd name="connsiteY10" fmla="*/ 4121146 h 8793576"/>
                <a:gd name="connsiteX11" fmla="*/ 9956630 w 9967214"/>
                <a:gd name="connsiteY11" fmla="*/ 2216146 h 8793576"/>
                <a:gd name="connsiteX12" fmla="*/ 9215796 w 9967214"/>
                <a:gd name="connsiteY12" fmla="*/ 4235446 h 8793576"/>
                <a:gd name="connsiteX13" fmla="*/ 7120296 w 9967214"/>
                <a:gd name="connsiteY13" fmla="*/ 5416546 h 8793576"/>
                <a:gd name="connsiteX14" fmla="*/ 7844196 w 9967214"/>
                <a:gd name="connsiteY14" fmla="*/ 6750046 h 8793576"/>
                <a:gd name="connsiteX15" fmla="*/ 9232730 w 9967214"/>
                <a:gd name="connsiteY15" fmla="*/ 7816846 h 8793576"/>
                <a:gd name="connsiteX16" fmla="*/ 4948596 w 9967214"/>
                <a:gd name="connsiteY16" fmla="*/ 5568946 h 8793576"/>
                <a:gd name="connsiteX17" fmla="*/ 5062896 w 9967214"/>
                <a:gd name="connsiteY17" fmla="*/ 8769346 h 8793576"/>
                <a:gd name="connsiteX18" fmla="*/ 3462696 w 9967214"/>
                <a:gd name="connsiteY18" fmla="*/ 4616447 h 8793576"/>
                <a:gd name="connsiteX19" fmla="*/ 1443397 w 9967214"/>
                <a:gd name="connsiteY19" fmla="*/ 5187947 h 8793576"/>
                <a:gd name="connsiteX20" fmla="*/ 88730 w 9967214"/>
                <a:gd name="connsiteY20" fmla="*/ 6559546 h 8793576"/>
                <a:gd name="connsiteX0" fmla="*/ 88730 w 9967214"/>
                <a:gd name="connsiteY0" fmla="*/ 6527955 h 8761985"/>
                <a:gd name="connsiteX1" fmla="*/ 1176696 w 9967214"/>
                <a:gd name="connsiteY1" fmla="*/ 4470556 h 8761985"/>
                <a:gd name="connsiteX2" fmla="*/ 3081696 w 9967214"/>
                <a:gd name="connsiteY2" fmla="*/ 3441856 h 8761985"/>
                <a:gd name="connsiteX3" fmla="*/ 986197 w 9967214"/>
                <a:gd name="connsiteY3" fmla="*/ 889155 h 8761985"/>
                <a:gd name="connsiteX4" fmla="*/ 3119796 w 9967214"/>
                <a:gd name="connsiteY4" fmla="*/ 2032156 h 8761985"/>
                <a:gd name="connsiteX5" fmla="*/ 4643797 w 9967214"/>
                <a:gd name="connsiteY5" fmla="*/ 3365655 h 8761985"/>
                <a:gd name="connsiteX6" fmla="*/ 5329596 w 9967214"/>
                <a:gd name="connsiteY6" fmla="*/ 2108357 h 8761985"/>
                <a:gd name="connsiteX7" fmla="*/ 5977296 w 9967214"/>
                <a:gd name="connsiteY7" fmla="*/ 660557 h 8761985"/>
                <a:gd name="connsiteX8" fmla="*/ 6680030 w 9967214"/>
                <a:gd name="connsiteY8" fmla="*/ 127155 h 8761985"/>
                <a:gd name="connsiteX9" fmla="*/ 5443897 w 9967214"/>
                <a:gd name="connsiteY9" fmla="*/ 3441855 h 8761985"/>
                <a:gd name="connsiteX10" fmla="*/ 7996597 w 9967214"/>
                <a:gd name="connsiteY10" fmla="*/ 4089555 h 8761985"/>
                <a:gd name="connsiteX11" fmla="*/ 9956630 w 9967214"/>
                <a:gd name="connsiteY11" fmla="*/ 2184555 h 8761985"/>
                <a:gd name="connsiteX12" fmla="*/ 9215796 w 9967214"/>
                <a:gd name="connsiteY12" fmla="*/ 4203855 h 8761985"/>
                <a:gd name="connsiteX13" fmla="*/ 7120296 w 9967214"/>
                <a:gd name="connsiteY13" fmla="*/ 5384955 h 8761985"/>
                <a:gd name="connsiteX14" fmla="*/ 7844196 w 9967214"/>
                <a:gd name="connsiteY14" fmla="*/ 6718455 h 8761985"/>
                <a:gd name="connsiteX15" fmla="*/ 9232730 w 9967214"/>
                <a:gd name="connsiteY15" fmla="*/ 7785255 h 8761985"/>
                <a:gd name="connsiteX16" fmla="*/ 4948596 w 9967214"/>
                <a:gd name="connsiteY16" fmla="*/ 5537355 h 8761985"/>
                <a:gd name="connsiteX17" fmla="*/ 5062896 w 9967214"/>
                <a:gd name="connsiteY17" fmla="*/ 8737755 h 8761985"/>
                <a:gd name="connsiteX18" fmla="*/ 3462696 w 9967214"/>
                <a:gd name="connsiteY18" fmla="*/ 4584856 h 8761985"/>
                <a:gd name="connsiteX19" fmla="*/ 1443397 w 9967214"/>
                <a:gd name="connsiteY19" fmla="*/ 5156356 h 8761985"/>
                <a:gd name="connsiteX20" fmla="*/ 88730 w 9967214"/>
                <a:gd name="connsiteY20" fmla="*/ 6527955 h 8761985"/>
                <a:gd name="connsiteX0" fmla="*/ 88730 w 9967214"/>
                <a:gd name="connsiteY0" fmla="*/ 6407289 h 8641319"/>
                <a:gd name="connsiteX1" fmla="*/ 1176696 w 9967214"/>
                <a:gd name="connsiteY1" fmla="*/ 4349890 h 8641319"/>
                <a:gd name="connsiteX2" fmla="*/ 3081696 w 9967214"/>
                <a:gd name="connsiteY2" fmla="*/ 3321190 h 8641319"/>
                <a:gd name="connsiteX3" fmla="*/ 986197 w 9967214"/>
                <a:gd name="connsiteY3" fmla="*/ 768489 h 8641319"/>
                <a:gd name="connsiteX4" fmla="*/ 3119796 w 9967214"/>
                <a:gd name="connsiteY4" fmla="*/ 1911490 h 8641319"/>
                <a:gd name="connsiteX5" fmla="*/ 4643797 w 9967214"/>
                <a:gd name="connsiteY5" fmla="*/ 3244989 h 8641319"/>
                <a:gd name="connsiteX6" fmla="*/ 5329596 w 9967214"/>
                <a:gd name="connsiteY6" fmla="*/ 1987691 h 8641319"/>
                <a:gd name="connsiteX7" fmla="*/ 5977296 w 9967214"/>
                <a:gd name="connsiteY7" fmla="*/ 539891 h 8641319"/>
                <a:gd name="connsiteX8" fmla="*/ 6680030 w 9967214"/>
                <a:gd name="connsiteY8" fmla="*/ 6489 h 8641319"/>
                <a:gd name="connsiteX9" fmla="*/ 6320196 w 9967214"/>
                <a:gd name="connsiteY9" fmla="*/ 844691 h 8641319"/>
                <a:gd name="connsiteX10" fmla="*/ 5443897 w 9967214"/>
                <a:gd name="connsiteY10" fmla="*/ 3321189 h 8641319"/>
                <a:gd name="connsiteX11" fmla="*/ 7996597 w 9967214"/>
                <a:gd name="connsiteY11" fmla="*/ 3968889 h 8641319"/>
                <a:gd name="connsiteX12" fmla="*/ 9956630 w 9967214"/>
                <a:gd name="connsiteY12" fmla="*/ 2063889 h 8641319"/>
                <a:gd name="connsiteX13" fmla="*/ 9215796 w 9967214"/>
                <a:gd name="connsiteY13" fmla="*/ 4083189 h 8641319"/>
                <a:gd name="connsiteX14" fmla="*/ 7120296 w 9967214"/>
                <a:gd name="connsiteY14" fmla="*/ 5264289 h 8641319"/>
                <a:gd name="connsiteX15" fmla="*/ 7844196 w 9967214"/>
                <a:gd name="connsiteY15" fmla="*/ 6597789 h 8641319"/>
                <a:gd name="connsiteX16" fmla="*/ 9232730 w 9967214"/>
                <a:gd name="connsiteY16" fmla="*/ 7664589 h 8641319"/>
                <a:gd name="connsiteX17" fmla="*/ 4948596 w 9967214"/>
                <a:gd name="connsiteY17" fmla="*/ 5416689 h 8641319"/>
                <a:gd name="connsiteX18" fmla="*/ 5062896 w 9967214"/>
                <a:gd name="connsiteY18" fmla="*/ 8617089 h 8641319"/>
                <a:gd name="connsiteX19" fmla="*/ 3462696 w 9967214"/>
                <a:gd name="connsiteY19" fmla="*/ 4464190 h 8641319"/>
                <a:gd name="connsiteX20" fmla="*/ 1443397 w 9967214"/>
                <a:gd name="connsiteY20" fmla="*/ 5035690 h 8641319"/>
                <a:gd name="connsiteX21" fmla="*/ 88730 w 9967214"/>
                <a:gd name="connsiteY21" fmla="*/ 6407289 h 864131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7996597 w 9967214"/>
                <a:gd name="connsiteY11" fmla="*/ 4016929 h 8689359"/>
                <a:gd name="connsiteX12" fmla="*/ 9956630 w 9967214"/>
                <a:gd name="connsiteY12" fmla="*/ 2111929 h 8689359"/>
                <a:gd name="connsiteX13" fmla="*/ 9215796 w 9967214"/>
                <a:gd name="connsiteY13" fmla="*/ 4131229 h 8689359"/>
                <a:gd name="connsiteX14" fmla="*/ 7120296 w 9967214"/>
                <a:gd name="connsiteY14" fmla="*/ 5312329 h 8689359"/>
                <a:gd name="connsiteX15" fmla="*/ 7844196 w 9967214"/>
                <a:gd name="connsiteY15" fmla="*/ 6645829 h 8689359"/>
                <a:gd name="connsiteX16" fmla="*/ 9232730 w 9967214"/>
                <a:gd name="connsiteY16" fmla="*/ 7712629 h 8689359"/>
                <a:gd name="connsiteX17" fmla="*/ 4948596 w 9967214"/>
                <a:gd name="connsiteY17" fmla="*/ 5464729 h 8689359"/>
                <a:gd name="connsiteX18" fmla="*/ 5062896 w 9967214"/>
                <a:gd name="connsiteY18" fmla="*/ 8665129 h 8689359"/>
                <a:gd name="connsiteX19" fmla="*/ 3462696 w 9967214"/>
                <a:gd name="connsiteY19" fmla="*/ 4512230 h 8689359"/>
                <a:gd name="connsiteX20" fmla="*/ 1443397 w 9967214"/>
                <a:gd name="connsiteY20" fmla="*/ 5083730 h 8689359"/>
                <a:gd name="connsiteX21" fmla="*/ 88730 w 9967214"/>
                <a:gd name="connsiteY21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7996597 w 9967214"/>
                <a:gd name="connsiteY12" fmla="*/ 4016929 h 8689359"/>
                <a:gd name="connsiteX13" fmla="*/ 9956630 w 9967214"/>
                <a:gd name="connsiteY13" fmla="*/ 2111929 h 8689359"/>
                <a:gd name="connsiteX14" fmla="*/ 9215796 w 9967214"/>
                <a:gd name="connsiteY14" fmla="*/ 4131229 h 8689359"/>
                <a:gd name="connsiteX15" fmla="*/ 7120296 w 9967214"/>
                <a:gd name="connsiteY15" fmla="*/ 5312329 h 8689359"/>
                <a:gd name="connsiteX16" fmla="*/ 7844196 w 9967214"/>
                <a:gd name="connsiteY16" fmla="*/ 6645829 h 8689359"/>
                <a:gd name="connsiteX17" fmla="*/ 9232730 w 9967214"/>
                <a:gd name="connsiteY17" fmla="*/ 7712629 h 8689359"/>
                <a:gd name="connsiteX18" fmla="*/ 4948596 w 9967214"/>
                <a:gd name="connsiteY18" fmla="*/ 5464729 h 8689359"/>
                <a:gd name="connsiteX19" fmla="*/ 5062896 w 9967214"/>
                <a:gd name="connsiteY19" fmla="*/ 8665129 h 8689359"/>
                <a:gd name="connsiteX20" fmla="*/ 3462696 w 9967214"/>
                <a:gd name="connsiteY20" fmla="*/ 4512230 h 8689359"/>
                <a:gd name="connsiteX21" fmla="*/ 1443397 w 9967214"/>
                <a:gd name="connsiteY21" fmla="*/ 5083730 h 8689359"/>
                <a:gd name="connsiteX22" fmla="*/ 88730 w 9967214"/>
                <a:gd name="connsiteY22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21119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21119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21119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18071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956630 w 10071551"/>
                <a:gd name="connsiteY14" fmla="*/ 1807129 h 8689359"/>
                <a:gd name="connsiteX15" fmla="*/ 9215796 w 10071551"/>
                <a:gd name="connsiteY15" fmla="*/ 4131229 h 8689359"/>
                <a:gd name="connsiteX16" fmla="*/ 7120296 w 10071551"/>
                <a:gd name="connsiteY16" fmla="*/ 5312329 h 8689359"/>
                <a:gd name="connsiteX17" fmla="*/ 7844196 w 10071551"/>
                <a:gd name="connsiteY17" fmla="*/ 6645829 h 8689359"/>
                <a:gd name="connsiteX18" fmla="*/ 9232730 w 10071551"/>
                <a:gd name="connsiteY18" fmla="*/ 7712629 h 8689359"/>
                <a:gd name="connsiteX19" fmla="*/ 4948596 w 10071551"/>
                <a:gd name="connsiteY19" fmla="*/ 5464729 h 8689359"/>
                <a:gd name="connsiteX20" fmla="*/ 5062896 w 10071551"/>
                <a:gd name="connsiteY20" fmla="*/ 8665129 h 8689359"/>
                <a:gd name="connsiteX21" fmla="*/ 3462696 w 10071551"/>
                <a:gd name="connsiteY21" fmla="*/ 4512230 h 8689359"/>
                <a:gd name="connsiteX22" fmla="*/ 1443397 w 10071551"/>
                <a:gd name="connsiteY22" fmla="*/ 5083730 h 8689359"/>
                <a:gd name="connsiteX23" fmla="*/ 88730 w 10071551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956630 w 10071551"/>
                <a:gd name="connsiteY14" fmla="*/ 1769029 h 8689359"/>
                <a:gd name="connsiteX15" fmla="*/ 9215796 w 10071551"/>
                <a:gd name="connsiteY15" fmla="*/ 4131229 h 8689359"/>
                <a:gd name="connsiteX16" fmla="*/ 7120296 w 10071551"/>
                <a:gd name="connsiteY16" fmla="*/ 5312329 h 8689359"/>
                <a:gd name="connsiteX17" fmla="*/ 7844196 w 10071551"/>
                <a:gd name="connsiteY17" fmla="*/ 6645829 h 8689359"/>
                <a:gd name="connsiteX18" fmla="*/ 9232730 w 10071551"/>
                <a:gd name="connsiteY18" fmla="*/ 7712629 h 8689359"/>
                <a:gd name="connsiteX19" fmla="*/ 4948596 w 10071551"/>
                <a:gd name="connsiteY19" fmla="*/ 5464729 h 8689359"/>
                <a:gd name="connsiteX20" fmla="*/ 5062896 w 10071551"/>
                <a:gd name="connsiteY20" fmla="*/ 8665129 h 8689359"/>
                <a:gd name="connsiteX21" fmla="*/ 3462696 w 10071551"/>
                <a:gd name="connsiteY21" fmla="*/ 4512230 h 8689359"/>
                <a:gd name="connsiteX22" fmla="*/ 1443397 w 10071551"/>
                <a:gd name="connsiteY22" fmla="*/ 5083730 h 8689359"/>
                <a:gd name="connsiteX23" fmla="*/ 88730 w 10071551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956630 w 10071551"/>
                <a:gd name="connsiteY14" fmla="*/ 1769029 h 8689359"/>
                <a:gd name="connsiteX15" fmla="*/ 9215796 w 10071551"/>
                <a:gd name="connsiteY15" fmla="*/ 4131229 h 8689359"/>
                <a:gd name="connsiteX16" fmla="*/ 7120296 w 10071551"/>
                <a:gd name="connsiteY16" fmla="*/ 5312329 h 8689359"/>
                <a:gd name="connsiteX17" fmla="*/ 7844196 w 10071551"/>
                <a:gd name="connsiteY17" fmla="*/ 6645829 h 8689359"/>
                <a:gd name="connsiteX18" fmla="*/ 9232730 w 10071551"/>
                <a:gd name="connsiteY18" fmla="*/ 7712629 h 8689359"/>
                <a:gd name="connsiteX19" fmla="*/ 4948596 w 10071551"/>
                <a:gd name="connsiteY19" fmla="*/ 5464729 h 8689359"/>
                <a:gd name="connsiteX20" fmla="*/ 5062896 w 10071551"/>
                <a:gd name="connsiteY20" fmla="*/ 8665129 h 8689359"/>
                <a:gd name="connsiteX21" fmla="*/ 3462696 w 10071551"/>
                <a:gd name="connsiteY21" fmla="*/ 4512230 h 8689359"/>
                <a:gd name="connsiteX22" fmla="*/ 1443397 w 10071551"/>
                <a:gd name="connsiteY22" fmla="*/ 5083730 h 8689359"/>
                <a:gd name="connsiteX23" fmla="*/ 88730 w 10071551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177696 w 10071551"/>
                <a:gd name="connsiteY14" fmla="*/ 3026331 h 8689359"/>
                <a:gd name="connsiteX15" fmla="*/ 9956630 w 10071551"/>
                <a:gd name="connsiteY15" fmla="*/ 1769029 h 8689359"/>
                <a:gd name="connsiteX16" fmla="*/ 9215796 w 10071551"/>
                <a:gd name="connsiteY16" fmla="*/ 4131229 h 8689359"/>
                <a:gd name="connsiteX17" fmla="*/ 7120296 w 10071551"/>
                <a:gd name="connsiteY17" fmla="*/ 5312329 h 8689359"/>
                <a:gd name="connsiteX18" fmla="*/ 7844196 w 10071551"/>
                <a:gd name="connsiteY18" fmla="*/ 6645829 h 8689359"/>
                <a:gd name="connsiteX19" fmla="*/ 9232730 w 10071551"/>
                <a:gd name="connsiteY19" fmla="*/ 7712629 h 8689359"/>
                <a:gd name="connsiteX20" fmla="*/ 4948596 w 10071551"/>
                <a:gd name="connsiteY20" fmla="*/ 5464729 h 8689359"/>
                <a:gd name="connsiteX21" fmla="*/ 5062896 w 10071551"/>
                <a:gd name="connsiteY21" fmla="*/ 8665129 h 8689359"/>
                <a:gd name="connsiteX22" fmla="*/ 3462696 w 10071551"/>
                <a:gd name="connsiteY22" fmla="*/ 4512230 h 8689359"/>
                <a:gd name="connsiteX23" fmla="*/ 1443397 w 10071551"/>
                <a:gd name="connsiteY23" fmla="*/ 5083730 h 8689359"/>
                <a:gd name="connsiteX24" fmla="*/ 88730 w 10071551"/>
                <a:gd name="connsiteY24" fmla="*/ 6455329 h 8689359"/>
                <a:gd name="connsiteX0" fmla="*/ 88730 w 9989556"/>
                <a:gd name="connsiteY0" fmla="*/ 6455329 h 8689359"/>
                <a:gd name="connsiteX1" fmla="*/ 1176696 w 9989556"/>
                <a:gd name="connsiteY1" fmla="*/ 4397930 h 8689359"/>
                <a:gd name="connsiteX2" fmla="*/ 3081696 w 9989556"/>
                <a:gd name="connsiteY2" fmla="*/ 3369230 h 8689359"/>
                <a:gd name="connsiteX3" fmla="*/ 986197 w 9989556"/>
                <a:gd name="connsiteY3" fmla="*/ 816529 h 8689359"/>
                <a:gd name="connsiteX4" fmla="*/ 3119796 w 9989556"/>
                <a:gd name="connsiteY4" fmla="*/ 1959530 h 8689359"/>
                <a:gd name="connsiteX5" fmla="*/ 4643797 w 9989556"/>
                <a:gd name="connsiteY5" fmla="*/ 3293029 h 8689359"/>
                <a:gd name="connsiteX6" fmla="*/ 5329596 w 9989556"/>
                <a:gd name="connsiteY6" fmla="*/ 2035731 h 8689359"/>
                <a:gd name="connsiteX7" fmla="*/ 5977296 w 9989556"/>
                <a:gd name="connsiteY7" fmla="*/ 587931 h 8689359"/>
                <a:gd name="connsiteX8" fmla="*/ 6680030 w 9989556"/>
                <a:gd name="connsiteY8" fmla="*/ 54529 h 8689359"/>
                <a:gd name="connsiteX9" fmla="*/ 6320196 w 9989556"/>
                <a:gd name="connsiteY9" fmla="*/ 892731 h 8689359"/>
                <a:gd name="connsiteX10" fmla="*/ 5443897 w 9989556"/>
                <a:gd name="connsiteY10" fmla="*/ 3369229 h 8689359"/>
                <a:gd name="connsiteX11" fmla="*/ 6434496 w 9989556"/>
                <a:gd name="connsiteY11" fmla="*/ 3064431 h 8689359"/>
                <a:gd name="connsiteX12" fmla="*/ 6891696 w 9989556"/>
                <a:gd name="connsiteY12" fmla="*/ 3978831 h 8689359"/>
                <a:gd name="connsiteX13" fmla="*/ 7996597 w 9989556"/>
                <a:gd name="connsiteY13" fmla="*/ 4016929 h 8689359"/>
                <a:gd name="connsiteX14" fmla="*/ 9177696 w 9989556"/>
                <a:gd name="connsiteY14" fmla="*/ 3026331 h 8689359"/>
                <a:gd name="connsiteX15" fmla="*/ 9862846 w 9989556"/>
                <a:gd name="connsiteY15" fmla="*/ 2003491 h 8689359"/>
                <a:gd name="connsiteX16" fmla="*/ 9215796 w 9989556"/>
                <a:gd name="connsiteY16" fmla="*/ 4131229 h 8689359"/>
                <a:gd name="connsiteX17" fmla="*/ 7120296 w 9989556"/>
                <a:gd name="connsiteY17" fmla="*/ 5312329 h 8689359"/>
                <a:gd name="connsiteX18" fmla="*/ 7844196 w 9989556"/>
                <a:gd name="connsiteY18" fmla="*/ 6645829 h 8689359"/>
                <a:gd name="connsiteX19" fmla="*/ 9232730 w 9989556"/>
                <a:gd name="connsiteY19" fmla="*/ 7712629 h 8689359"/>
                <a:gd name="connsiteX20" fmla="*/ 4948596 w 9989556"/>
                <a:gd name="connsiteY20" fmla="*/ 5464729 h 8689359"/>
                <a:gd name="connsiteX21" fmla="*/ 5062896 w 9989556"/>
                <a:gd name="connsiteY21" fmla="*/ 8665129 h 8689359"/>
                <a:gd name="connsiteX22" fmla="*/ 3462696 w 9989556"/>
                <a:gd name="connsiteY22" fmla="*/ 4512230 h 8689359"/>
                <a:gd name="connsiteX23" fmla="*/ 1443397 w 9989556"/>
                <a:gd name="connsiteY23" fmla="*/ 5083730 h 8689359"/>
                <a:gd name="connsiteX24" fmla="*/ 88730 w 9989556"/>
                <a:gd name="connsiteY24" fmla="*/ 6455329 h 8689359"/>
                <a:gd name="connsiteX0" fmla="*/ 88730 w 9989556"/>
                <a:gd name="connsiteY0" fmla="*/ 6455329 h 8689359"/>
                <a:gd name="connsiteX1" fmla="*/ 1176696 w 9989556"/>
                <a:gd name="connsiteY1" fmla="*/ 4397930 h 8689359"/>
                <a:gd name="connsiteX2" fmla="*/ 3081696 w 9989556"/>
                <a:gd name="connsiteY2" fmla="*/ 3369230 h 8689359"/>
                <a:gd name="connsiteX3" fmla="*/ 986197 w 9989556"/>
                <a:gd name="connsiteY3" fmla="*/ 816529 h 8689359"/>
                <a:gd name="connsiteX4" fmla="*/ 3119796 w 9989556"/>
                <a:gd name="connsiteY4" fmla="*/ 1959530 h 8689359"/>
                <a:gd name="connsiteX5" fmla="*/ 4643797 w 9989556"/>
                <a:gd name="connsiteY5" fmla="*/ 3293029 h 8689359"/>
                <a:gd name="connsiteX6" fmla="*/ 5329596 w 9989556"/>
                <a:gd name="connsiteY6" fmla="*/ 2035731 h 8689359"/>
                <a:gd name="connsiteX7" fmla="*/ 5977296 w 9989556"/>
                <a:gd name="connsiteY7" fmla="*/ 587931 h 8689359"/>
                <a:gd name="connsiteX8" fmla="*/ 6680030 w 9989556"/>
                <a:gd name="connsiteY8" fmla="*/ 54529 h 8689359"/>
                <a:gd name="connsiteX9" fmla="*/ 6320196 w 9989556"/>
                <a:gd name="connsiteY9" fmla="*/ 892731 h 8689359"/>
                <a:gd name="connsiteX10" fmla="*/ 5443897 w 9989556"/>
                <a:gd name="connsiteY10" fmla="*/ 3369229 h 8689359"/>
                <a:gd name="connsiteX11" fmla="*/ 6434496 w 9989556"/>
                <a:gd name="connsiteY11" fmla="*/ 3064431 h 8689359"/>
                <a:gd name="connsiteX12" fmla="*/ 6891696 w 9989556"/>
                <a:gd name="connsiteY12" fmla="*/ 3978831 h 8689359"/>
                <a:gd name="connsiteX13" fmla="*/ 7996597 w 9989556"/>
                <a:gd name="connsiteY13" fmla="*/ 4016929 h 8689359"/>
                <a:gd name="connsiteX14" fmla="*/ 9177696 w 9989556"/>
                <a:gd name="connsiteY14" fmla="*/ 3026331 h 8689359"/>
                <a:gd name="connsiteX15" fmla="*/ 9862846 w 9989556"/>
                <a:gd name="connsiteY15" fmla="*/ 2003491 h 8689359"/>
                <a:gd name="connsiteX16" fmla="*/ 9215796 w 9989556"/>
                <a:gd name="connsiteY16" fmla="*/ 4131229 h 8689359"/>
                <a:gd name="connsiteX17" fmla="*/ 7120296 w 9989556"/>
                <a:gd name="connsiteY17" fmla="*/ 5312329 h 8689359"/>
                <a:gd name="connsiteX18" fmla="*/ 7844196 w 9989556"/>
                <a:gd name="connsiteY18" fmla="*/ 6645829 h 8689359"/>
                <a:gd name="connsiteX19" fmla="*/ 9232730 w 9989556"/>
                <a:gd name="connsiteY19" fmla="*/ 7712629 h 8689359"/>
                <a:gd name="connsiteX20" fmla="*/ 4948596 w 9989556"/>
                <a:gd name="connsiteY20" fmla="*/ 5464729 h 8689359"/>
                <a:gd name="connsiteX21" fmla="*/ 5062896 w 9989556"/>
                <a:gd name="connsiteY21" fmla="*/ 8665129 h 8689359"/>
                <a:gd name="connsiteX22" fmla="*/ 3462696 w 9989556"/>
                <a:gd name="connsiteY22" fmla="*/ 4512230 h 8689359"/>
                <a:gd name="connsiteX23" fmla="*/ 1443397 w 9989556"/>
                <a:gd name="connsiteY23" fmla="*/ 5083730 h 8689359"/>
                <a:gd name="connsiteX24" fmla="*/ 88730 w 9989556"/>
                <a:gd name="connsiteY24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7120296 w 9986405"/>
                <a:gd name="connsiteY17" fmla="*/ 5312329 h 8689359"/>
                <a:gd name="connsiteX18" fmla="*/ 7844196 w 9986405"/>
                <a:gd name="connsiteY18" fmla="*/ 6645829 h 8689359"/>
                <a:gd name="connsiteX19" fmla="*/ 9232730 w 9986405"/>
                <a:gd name="connsiteY19" fmla="*/ 7712629 h 8689359"/>
                <a:gd name="connsiteX20" fmla="*/ 4948596 w 9986405"/>
                <a:gd name="connsiteY20" fmla="*/ 5464729 h 8689359"/>
                <a:gd name="connsiteX21" fmla="*/ 5062896 w 9986405"/>
                <a:gd name="connsiteY21" fmla="*/ 8665129 h 8689359"/>
                <a:gd name="connsiteX22" fmla="*/ 3462696 w 9986405"/>
                <a:gd name="connsiteY22" fmla="*/ 4512230 h 8689359"/>
                <a:gd name="connsiteX23" fmla="*/ 1443397 w 9986405"/>
                <a:gd name="connsiteY23" fmla="*/ 5083730 h 8689359"/>
                <a:gd name="connsiteX24" fmla="*/ 88730 w 9986405"/>
                <a:gd name="connsiteY24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7073404 w 9986405"/>
                <a:gd name="connsiteY17" fmla="*/ 5241991 h 8689359"/>
                <a:gd name="connsiteX18" fmla="*/ 7844196 w 9986405"/>
                <a:gd name="connsiteY18" fmla="*/ 6645829 h 8689359"/>
                <a:gd name="connsiteX19" fmla="*/ 9232730 w 9986405"/>
                <a:gd name="connsiteY19" fmla="*/ 7712629 h 8689359"/>
                <a:gd name="connsiteX20" fmla="*/ 4948596 w 9986405"/>
                <a:gd name="connsiteY20" fmla="*/ 5464729 h 8689359"/>
                <a:gd name="connsiteX21" fmla="*/ 5062896 w 9986405"/>
                <a:gd name="connsiteY21" fmla="*/ 8665129 h 8689359"/>
                <a:gd name="connsiteX22" fmla="*/ 3462696 w 9986405"/>
                <a:gd name="connsiteY22" fmla="*/ 4512230 h 8689359"/>
                <a:gd name="connsiteX23" fmla="*/ 1443397 w 9986405"/>
                <a:gd name="connsiteY23" fmla="*/ 5083730 h 8689359"/>
                <a:gd name="connsiteX24" fmla="*/ 88730 w 9986405"/>
                <a:gd name="connsiteY24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844196 w 9986405"/>
                <a:gd name="connsiteY19" fmla="*/ 6645829 h 8689359"/>
                <a:gd name="connsiteX20" fmla="*/ 9232730 w 9986405"/>
                <a:gd name="connsiteY20" fmla="*/ 7712629 h 8689359"/>
                <a:gd name="connsiteX21" fmla="*/ 4948596 w 9986405"/>
                <a:gd name="connsiteY21" fmla="*/ 5464729 h 8689359"/>
                <a:gd name="connsiteX22" fmla="*/ 5062896 w 9986405"/>
                <a:gd name="connsiteY22" fmla="*/ 8665129 h 8689359"/>
                <a:gd name="connsiteX23" fmla="*/ 3462696 w 9986405"/>
                <a:gd name="connsiteY23" fmla="*/ 4512230 h 8689359"/>
                <a:gd name="connsiteX24" fmla="*/ 1443397 w 9986405"/>
                <a:gd name="connsiteY24" fmla="*/ 5083730 h 8689359"/>
                <a:gd name="connsiteX25" fmla="*/ 88730 w 9986405"/>
                <a:gd name="connsiteY25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232730 w 9986405"/>
                <a:gd name="connsiteY21" fmla="*/ 7712629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20299 w 9986405"/>
                <a:gd name="connsiteY21" fmla="*/ 7478168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20299 w 9986405"/>
                <a:gd name="connsiteY21" fmla="*/ 7478168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6431566 w 9986405"/>
                <a:gd name="connsiteY23" fmla="*/ 6097777 h 8689359"/>
                <a:gd name="connsiteX24" fmla="*/ 4948596 w 9986405"/>
                <a:gd name="connsiteY24" fmla="*/ 5464729 h 8689359"/>
                <a:gd name="connsiteX25" fmla="*/ 5062896 w 9986405"/>
                <a:gd name="connsiteY25" fmla="*/ 8665129 h 8689359"/>
                <a:gd name="connsiteX26" fmla="*/ 3462696 w 9986405"/>
                <a:gd name="connsiteY26" fmla="*/ 4512230 h 8689359"/>
                <a:gd name="connsiteX27" fmla="*/ 1443397 w 9986405"/>
                <a:gd name="connsiteY27" fmla="*/ 5083730 h 8689359"/>
                <a:gd name="connsiteX28" fmla="*/ 88730 w 9986405"/>
                <a:gd name="connsiteY28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6431566 w 9986405"/>
                <a:gd name="connsiteY23" fmla="*/ 6097777 h 8689359"/>
                <a:gd name="connsiteX24" fmla="*/ 4972042 w 9986405"/>
                <a:gd name="connsiteY24" fmla="*/ 5628852 h 8689359"/>
                <a:gd name="connsiteX25" fmla="*/ 5062896 w 9986405"/>
                <a:gd name="connsiteY25" fmla="*/ 8665129 h 8689359"/>
                <a:gd name="connsiteX26" fmla="*/ 3462696 w 9986405"/>
                <a:gd name="connsiteY26" fmla="*/ 4512230 h 8689359"/>
                <a:gd name="connsiteX27" fmla="*/ 1443397 w 9986405"/>
                <a:gd name="connsiteY27" fmla="*/ 5083730 h 8689359"/>
                <a:gd name="connsiteX28" fmla="*/ 88730 w 9986405"/>
                <a:gd name="connsiteY28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6431566 w 9986405"/>
                <a:gd name="connsiteY23" fmla="*/ 6097777 h 8689359"/>
                <a:gd name="connsiteX24" fmla="*/ 4972042 w 9986405"/>
                <a:gd name="connsiteY24" fmla="*/ 5628852 h 8689359"/>
                <a:gd name="connsiteX25" fmla="*/ 5062896 w 9986405"/>
                <a:gd name="connsiteY25" fmla="*/ 8665129 h 8689359"/>
                <a:gd name="connsiteX26" fmla="*/ 3462696 w 9986405"/>
                <a:gd name="connsiteY26" fmla="*/ 4512230 h 8689359"/>
                <a:gd name="connsiteX27" fmla="*/ 1443397 w 9986405"/>
                <a:gd name="connsiteY27" fmla="*/ 5083730 h 8689359"/>
                <a:gd name="connsiteX28" fmla="*/ 88730 w 9986405"/>
                <a:gd name="connsiteY28" fmla="*/ 6455329 h 8689359"/>
                <a:gd name="connsiteX0" fmla="*/ 88730 w 9986405"/>
                <a:gd name="connsiteY0" fmla="*/ 6455329 h 8852572"/>
                <a:gd name="connsiteX1" fmla="*/ 1176696 w 9986405"/>
                <a:gd name="connsiteY1" fmla="*/ 4397930 h 8852572"/>
                <a:gd name="connsiteX2" fmla="*/ 3081696 w 9986405"/>
                <a:gd name="connsiteY2" fmla="*/ 3369230 h 8852572"/>
                <a:gd name="connsiteX3" fmla="*/ 986197 w 9986405"/>
                <a:gd name="connsiteY3" fmla="*/ 816529 h 8852572"/>
                <a:gd name="connsiteX4" fmla="*/ 3119796 w 9986405"/>
                <a:gd name="connsiteY4" fmla="*/ 1959530 h 8852572"/>
                <a:gd name="connsiteX5" fmla="*/ 4643797 w 9986405"/>
                <a:gd name="connsiteY5" fmla="*/ 3293029 h 8852572"/>
                <a:gd name="connsiteX6" fmla="*/ 5329596 w 9986405"/>
                <a:gd name="connsiteY6" fmla="*/ 2035731 h 8852572"/>
                <a:gd name="connsiteX7" fmla="*/ 5977296 w 9986405"/>
                <a:gd name="connsiteY7" fmla="*/ 587931 h 8852572"/>
                <a:gd name="connsiteX8" fmla="*/ 6680030 w 9986405"/>
                <a:gd name="connsiteY8" fmla="*/ 54529 h 8852572"/>
                <a:gd name="connsiteX9" fmla="*/ 6320196 w 9986405"/>
                <a:gd name="connsiteY9" fmla="*/ 892731 h 8852572"/>
                <a:gd name="connsiteX10" fmla="*/ 5443897 w 9986405"/>
                <a:gd name="connsiteY10" fmla="*/ 3369229 h 8852572"/>
                <a:gd name="connsiteX11" fmla="*/ 6434496 w 9986405"/>
                <a:gd name="connsiteY11" fmla="*/ 3064431 h 8852572"/>
                <a:gd name="connsiteX12" fmla="*/ 6891696 w 9986405"/>
                <a:gd name="connsiteY12" fmla="*/ 3978831 h 8852572"/>
                <a:gd name="connsiteX13" fmla="*/ 7996597 w 9986405"/>
                <a:gd name="connsiteY13" fmla="*/ 4016929 h 8852572"/>
                <a:gd name="connsiteX14" fmla="*/ 9177696 w 9986405"/>
                <a:gd name="connsiteY14" fmla="*/ 3026331 h 8852572"/>
                <a:gd name="connsiteX15" fmla="*/ 9862846 w 9986405"/>
                <a:gd name="connsiteY15" fmla="*/ 2003491 h 8852572"/>
                <a:gd name="connsiteX16" fmla="*/ 9192350 w 9986405"/>
                <a:gd name="connsiteY16" fmla="*/ 4060891 h 8852572"/>
                <a:gd name="connsiteX17" fmla="*/ 8002459 w 9986405"/>
                <a:gd name="connsiteY17" fmla="*/ 4831685 h 8852572"/>
                <a:gd name="connsiteX18" fmla="*/ 7073404 w 9986405"/>
                <a:gd name="connsiteY18" fmla="*/ 5241991 h 8852572"/>
                <a:gd name="connsiteX19" fmla="*/ 7205289 w 9986405"/>
                <a:gd name="connsiteY19" fmla="*/ 6003993 h 8852572"/>
                <a:gd name="connsiteX20" fmla="*/ 7844196 w 9986405"/>
                <a:gd name="connsiteY20" fmla="*/ 6645829 h 8852572"/>
                <a:gd name="connsiteX21" fmla="*/ 9467192 w 9986405"/>
                <a:gd name="connsiteY21" fmla="*/ 7525060 h 8852572"/>
                <a:gd name="connsiteX22" fmla="*/ 7767997 w 9986405"/>
                <a:gd name="connsiteY22" fmla="*/ 7340423 h 8852572"/>
                <a:gd name="connsiteX23" fmla="*/ 6431566 w 9986405"/>
                <a:gd name="connsiteY23" fmla="*/ 6097777 h 8852572"/>
                <a:gd name="connsiteX24" fmla="*/ 4972042 w 9986405"/>
                <a:gd name="connsiteY24" fmla="*/ 5628852 h 8852572"/>
                <a:gd name="connsiteX25" fmla="*/ 5227019 w 9986405"/>
                <a:gd name="connsiteY25" fmla="*/ 8829252 h 8852572"/>
                <a:gd name="connsiteX26" fmla="*/ 3462696 w 9986405"/>
                <a:gd name="connsiteY26" fmla="*/ 4512230 h 8852572"/>
                <a:gd name="connsiteX27" fmla="*/ 1443397 w 9986405"/>
                <a:gd name="connsiteY27" fmla="*/ 5083730 h 8852572"/>
                <a:gd name="connsiteX28" fmla="*/ 88730 w 9986405"/>
                <a:gd name="connsiteY28" fmla="*/ 6455329 h 8852572"/>
                <a:gd name="connsiteX0" fmla="*/ 88730 w 9986405"/>
                <a:gd name="connsiteY0" fmla="*/ 6455329 h 8759299"/>
                <a:gd name="connsiteX1" fmla="*/ 1176696 w 9986405"/>
                <a:gd name="connsiteY1" fmla="*/ 4397930 h 8759299"/>
                <a:gd name="connsiteX2" fmla="*/ 3081696 w 9986405"/>
                <a:gd name="connsiteY2" fmla="*/ 3369230 h 8759299"/>
                <a:gd name="connsiteX3" fmla="*/ 986197 w 9986405"/>
                <a:gd name="connsiteY3" fmla="*/ 816529 h 8759299"/>
                <a:gd name="connsiteX4" fmla="*/ 3119796 w 9986405"/>
                <a:gd name="connsiteY4" fmla="*/ 1959530 h 8759299"/>
                <a:gd name="connsiteX5" fmla="*/ 4643797 w 9986405"/>
                <a:gd name="connsiteY5" fmla="*/ 3293029 h 8759299"/>
                <a:gd name="connsiteX6" fmla="*/ 5329596 w 9986405"/>
                <a:gd name="connsiteY6" fmla="*/ 2035731 h 8759299"/>
                <a:gd name="connsiteX7" fmla="*/ 5977296 w 9986405"/>
                <a:gd name="connsiteY7" fmla="*/ 587931 h 8759299"/>
                <a:gd name="connsiteX8" fmla="*/ 6680030 w 9986405"/>
                <a:gd name="connsiteY8" fmla="*/ 54529 h 8759299"/>
                <a:gd name="connsiteX9" fmla="*/ 6320196 w 9986405"/>
                <a:gd name="connsiteY9" fmla="*/ 892731 h 8759299"/>
                <a:gd name="connsiteX10" fmla="*/ 5443897 w 9986405"/>
                <a:gd name="connsiteY10" fmla="*/ 3369229 h 8759299"/>
                <a:gd name="connsiteX11" fmla="*/ 6434496 w 9986405"/>
                <a:gd name="connsiteY11" fmla="*/ 3064431 h 8759299"/>
                <a:gd name="connsiteX12" fmla="*/ 6891696 w 9986405"/>
                <a:gd name="connsiteY12" fmla="*/ 3978831 h 8759299"/>
                <a:gd name="connsiteX13" fmla="*/ 7996597 w 9986405"/>
                <a:gd name="connsiteY13" fmla="*/ 4016929 h 8759299"/>
                <a:gd name="connsiteX14" fmla="*/ 9177696 w 9986405"/>
                <a:gd name="connsiteY14" fmla="*/ 3026331 h 8759299"/>
                <a:gd name="connsiteX15" fmla="*/ 9862846 w 9986405"/>
                <a:gd name="connsiteY15" fmla="*/ 2003491 h 8759299"/>
                <a:gd name="connsiteX16" fmla="*/ 9192350 w 9986405"/>
                <a:gd name="connsiteY16" fmla="*/ 4060891 h 8759299"/>
                <a:gd name="connsiteX17" fmla="*/ 8002459 w 9986405"/>
                <a:gd name="connsiteY17" fmla="*/ 4831685 h 8759299"/>
                <a:gd name="connsiteX18" fmla="*/ 7073404 w 9986405"/>
                <a:gd name="connsiteY18" fmla="*/ 5241991 h 8759299"/>
                <a:gd name="connsiteX19" fmla="*/ 7205289 w 9986405"/>
                <a:gd name="connsiteY19" fmla="*/ 6003993 h 8759299"/>
                <a:gd name="connsiteX20" fmla="*/ 7844196 w 9986405"/>
                <a:gd name="connsiteY20" fmla="*/ 6645829 h 8759299"/>
                <a:gd name="connsiteX21" fmla="*/ 9467192 w 9986405"/>
                <a:gd name="connsiteY21" fmla="*/ 7525060 h 8759299"/>
                <a:gd name="connsiteX22" fmla="*/ 7767997 w 9986405"/>
                <a:gd name="connsiteY22" fmla="*/ 7340423 h 8759299"/>
                <a:gd name="connsiteX23" fmla="*/ 6431566 w 9986405"/>
                <a:gd name="connsiteY23" fmla="*/ 6097777 h 8759299"/>
                <a:gd name="connsiteX24" fmla="*/ 4972042 w 9986405"/>
                <a:gd name="connsiteY24" fmla="*/ 5628852 h 8759299"/>
                <a:gd name="connsiteX25" fmla="*/ 5227019 w 9986405"/>
                <a:gd name="connsiteY25" fmla="*/ 8735468 h 8759299"/>
                <a:gd name="connsiteX26" fmla="*/ 3462696 w 9986405"/>
                <a:gd name="connsiteY26" fmla="*/ 4512230 h 8759299"/>
                <a:gd name="connsiteX27" fmla="*/ 1443397 w 9986405"/>
                <a:gd name="connsiteY27" fmla="*/ 5083730 h 8759299"/>
                <a:gd name="connsiteX28" fmla="*/ 88730 w 9986405"/>
                <a:gd name="connsiteY28" fmla="*/ 6455329 h 8759299"/>
                <a:gd name="connsiteX0" fmla="*/ 88730 w 9986405"/>
                <a:gd name="connsiteY0" fmla="*/ 6455329 h 8896186"/>
                <a:gd name="connsiteX1" fmla="*/ 1176696 w 9986405"/>
                <a:gd name="connsiteY1" fmla="*/ 4397930 h 8896186"/>
                <a:gd name="connsiteX2" fmla="*/ 3081696 w 9986405"/>
                <a:gd name="connsiteY2" fmla="*/ 3369230 h 8896186"/>
                <a:gd name="connsiteX3" fmla="*/ 986197 w 9986405"/>
                <a:gd name="connsiteY3" fmla="*/ 816529 h 8896186"/>
                <a:gd name="connsiteX4" fmla="*/ 3119796 w 9986405"/>
                <a:gd name="connsiteY4" fmla="*/ 1959530 h 8896186"/>
                <a:gd name="connsiteX5" fmla="*/ 4643797 w 9986405"/>
                <a:gd name="connsiteY5" fmla="*/ 3293029 h 8896186"/>
                <a:gd name="connsiteX6" fmla="*/ 5329596 w 9986405"/>
                <a:gd name="connsiteY6" fmla="*/ 2035731 h 8896186"/>
                <a:gd name="connsiteX7" fmla="*/ 5977296 w 9986405"/>
                <a:gd name="connsiteY7" fmla="*/ 587931 h 8896186"/>
                <a:gd name="connsiteX8" fmla="*/ 6680030 w 9986405"/>
                <a:gd name="connsiteY8" fmla="*/ 54529 h 8896186"/>
                <a:gd name="connsiteX9" fmla="*/ 6320196 w 9986405"/>
                <a:gd name="connsiteY9" fmla="*/ 892731 h 8896186"/>
                <a:gd name="connsiteX10" fmla="*/ 5443897 w 9986405"/>
                <a:gd name="connsiteY10" fmla="*/ 3369229 h 8896186"/>
                <a:gd name="connsiteX11" fmla="*/ 6434496 w 9986405"/>
                <a:gd name="connsiteY11" fmla="*/ 3064431 h 8896186"/>
                <a:gd name="connsiteX12" fmla="*/ 6891696 w 9986405"/>
                <a:gd name="connsiteY12" fmla="*/ 3978831 h 8896186"/>
                <a:gd name="connsiteX13" fmla="*/ 7996597 w 9986405"/>
                <a:gd name="connsiteY13" fmla="*/ 4016929 h 8896186"/>
                <a:gd name="connsiteX14" fmla="*/ 9177696 w 9986405"/>
                <a:gd name="connsiteY14" fmla="*/ 3026331 h 8896186"/>
                <a:gd name="connsiteX15" fmla="*/ 9862846 w 9986405"/>
                <a:gd name="connsiteY15" fmla="*/ 2003491 h 8896186"/>
                <a:gd name="connsiteX16" fmla="*/ 9192350 w 9986405"/>
                <a:gd name="connsiteY16" fmla="*/ 4060891 h 8896186"/>
                <a:gd name="connsiteX17" fmla="*/ 8002459 w 9986405"/>
                <a:gd name="connsiteY17" fmla="*/ 4831685 h 8896186"/>
                <a:gd name="connsiteX18" fmla="*/ 7073404 w 9986405"/>
                <a:gd name="connsiteY18" fmla="*/ 5241991 h 8896186"/>
                <a:gd name="connsiteX19" fmla="*/ 7205289 w 9986405"/>
                <a:gd name="connsiteY19" fmla="*/ 6003993 h 8896186"/>
                <a:gd name="connsiteX20" fmla="*/ 7844196 w 9986405"/>
                <a:gd name="connsiteY20" fmla="*/ 6645829 h 8896186"/>
                <a:gd name="connsiteX21" fmla="*/ 9467192 w 9986405"/>
                <a:gd name="connsiteY21" fmla="*/ 7525060 h 8896186"/>
                <a:gd name="connsiteX22" fmla="*/ 7767997 w 9986405"/>
                <a:gd name="connsiteY22" fmla="*/ 7340423 h 8896186"/>
                <a:gd name="connsiteX23" fmla="*/ 6431566 w 9986405"/>
                <a:gd name="connsiteY23" fmla="*/ 6097777 h 8896186"/>
                <a:gd name="connsiteX24" fmla="*/ 4972042 w 9986405"/>
                <a:gd name="connsiteY24" fmla="*/ 5628852 h 8896186"/>
                <a:gd name="connsiteX25" fmla="*/ 5165474 w 9986405"/>
                <a:gd name="connsiteY25" fmla="*/ 7879685 h 8896186"/>
                <a:gd name="connsiteX26" fmla="*/ 5227019 w 9986405"/>
                <a:gd name="connsiteY26" fmla="*/ 8735468 h 8896186"/>
                <a:gd name="connsiteX27" fmla="*/ 3462696 w 9986405"/>
                <a:gd name="connsiteY27" fmla="*/ 4512230 h 8896186"/>
                <a:gd name="connsiteX28" fmla="*/ 1443397 w 9986405"/>
                <a:gd name="connsiteY28" fmla="*/ 5083730 h 8896186"/>
                <a:gd name="connsiteX29" fmla="*/ 88730 w 9986405"/>
                <a:gd name="connsiteY29" fmla="*/ 6455329 h 8896186"/>
                <a:gd name="connsiteX0" fmla="*/ 88730 w 9986405"/>
                <a:gd name="connsiteY0" fmla="*/ 6455329 h 8877693"/>
                <a:gd name="connsiteX1" fmla="*/ 1176696 w 9986405"/>
                <a:gd name="connsiteY1" fmla="*/ 4397930 h 8877693"/>
                <a:gd name="connsiteX2" fmla="*/ 3081696 w 9986405"/>
                <a:gd name="connsiteY2" fmla="*/ 3369230 h 8877693"/>
                <a:gd name="connsiteX3" fmla="*/ 986197 w 9986405"/>
                <a:gd name="connsiteY3" fmla="*/ 816529 h 8877693"/>
                <a:gd name="connsiteX4" fmla="*/ 3119796 w 9986405"/>
                <a:gd name="connsiteY4" fmla="*/ 1959530 h 8877693"/>
                <a:gd name="connsiteX5" fmla="*/ 4643797 w 9986405"/>
                <a:gd name="connsiteY5" fmla="*/ 3293029 h 8877693"/>
                <a:gd name="connsiteX6" fmla="*/ 5329596 w 9986405"/>
                <a:gd name="connsiteY6" fmla="*/ 2035731 h 8877693"/>
                <a:gd name="connsiteX7" fmla="*/ 5977296 w 9986405"/>
                <a:gd name="connsiteY7" fmla="*/ 587931 h 8877693"/>
                <a:gd name="connsiteX8" fmla="*/ 6680030 w 9986405"/>
                <a:gd name="connsiteY8" fmla="*/ 54529 h 8877693"/>
                <a:gd name="connsiteX9" fmla="*/ 6320196 w 9986405"/>
                <a:gd name="connsiteY9" fmla="*/ 892731 h 8877693"/>
                <a:gd name="connsiteX10" fmla="*/ 5443897 w 9986405"/>
                <a:gd name="connsiteY10" fmla="*/ 3369229 h 8877693"/>
                <a:gd name="connsiteX11" fmla="*/ 6434496 w 9986405"/>
                <a:gd name="connsiteY11" fmla="*/ 3064431 h 8877693"/>
                <a:gd name="connsiteX12" fmla="*/ 6891696 w 9986405"/>
                <a:gd name="connsiteY12" fmla="*/ 3978831 h 8877693"/>
                <a:gd name="connsiteX13" fmla="*/ 7996597 w 9986405"/>
                <a:gd name="connsiteY13" fmla="*/ 4016929 h 8877693"/>
                <a:gd name="connsiteX14" fmla="*/ 9177696 w 9986405"/>
                <a:gd name="connsiteY14" fmla="*/ 3026331 h 8877693"/>
                <a:gd name="connsiteX15" fmla="*/ 9862846 w 9986405"/>
                <a:gd name="connsiteY15" fmla="*/ 2003491 h 8877693"/>
                <a:gd name="connsiteX16" fmla="*/ 9192350 w 9986405"/>
                <a:gd name="connsiteY16" fmla="*/ 4060891 h 8877693"/>
                <a:gd name="connsiteX17" fmla="*/ 8002459 w 9986405"/>
                <a:gd name="connsiteY17" fmla="*/ 4831685 h 8877693"/>
                <a:gd name="connsiteX18" fmla="*/ 7073404 w 9986405"/>
                <a:gd name="connsiteY18" fmla="*/ 5241991 h 8877693"/>
                <a:gd name="connsiteX19" fmla="*/ 7205289 w 9986405"/>
                <a:gd name="connsiteY19" fmla="*/ 6003993 h 8877693"/>
                <a:gd name="connsiteX20" fmla="*/ 7844196 w 9986405"/>
                <a:gd name="connsiteY20" fmla="*/ 6645829 h 8877693"/>
                <a:gd name="connsiteX21" fmla="*/ 9467192 w 9986405"/>
                <a:gd name="connsiteY21" fmla="*/ 7525060 h 8877693"/>
                <a:gd name="connsiteX22" fmla="*/ 7767997 w 9986405"/>
                <a:gd name="connsiteY22" fmla="*/ 7340423 h 8877693"/>
                <a:gd name="connsiteX23" fmla="*/ 6431566 w 9986405"/>
                <a:gd name="connsiteY23" fmla="*/ 6097777 h 8877693"/>
                <a:gd name="connsiteX24" fmla="*/ 4972042 w 9986405"/>
                <a:gd name="connsiteY24" fmla="*/ 5628852 h 8877693"/>
                <a:gd name="connsiteX25" fmla="*/ 5024797 w 9986405"/>
                <a:gd name="connsiteY25" fmla="*/ 6519807 h 8877693"/>
                <a:gd name="connsiteX26" fmla="*/ 5165474 w 9986405"/>
                <a:gd name="connsiteY26" fmla="*/ 7879685 h 8877693"/>
                <a:gd name="connsiteX27" fmla="*/ 5227019 w 9986405"/>
                <a:gd name="connsiteY27" fmla="*/ 8735468 h 8877693"/>
                <a:gd name="connsiteX28" fmla="*/ 3462696 w 9986405"/>
                <a:gd name="connsiteY28" fmla="*/ 4512230 h 8877693"/>
                <a:gd name="connsiteX29" fmla="*/ 1443397 w 9986405"/>
                <a:gd name="connsiteY29" fmla="*/ 5083730 h 8877693"/>
                <a:gd name="connsiteX30" fmla="*/ 88730 w 9986405"/>
                <a:gd name="connsiteY30" fmla="*/ 6455329 h 8877693"/>
                <a:gd name="connsiteX0" fmla="*/ 88730 w 9986405"/>
                <a:gd name="connsiteY0" fmla="*/ 6455329 h 8877693"/>
                <a:gd name="connsiteX1" fmla="*/ 1176696 w 9986405"/>
                <a:gd name="connsiteY1" fmla="*/ 4397930 h 8877693"/>
                <a:gd name="connsiteX2" fmla="*/ 3081696 w 9986405"/>
                <a:gd name="connsiteY2" fmla="*/ 3369230 h 8877693"/>
                <a:gd name="connsiteX3" fmla="*/ 986197 w 9986405"/>
                <a:gd name="connsiteY3" fmla="*/ 816529 h 8877693"/>
                <a:gd name="connsiteX4" fmla="*/ 3119796 w 9986405"/>
                <a:gd name="connsiteY4" fmla="*/ 1959530 h 8877693"/>
                <a:gd name="connsiteX5" fmla="*/ 4643797 w 9986405"/>
                <a:gd name="connsiteY5" fmla="*/ 3293029 h 8877693"/>
                <a:gd name="connsiteX6" fmla="*/ 5329596 w 9986405"/>
                <a:gd name="connsiteY6" fmla="*/ 2035731 h 8877693"/>
                <a:gd name="connsiteX7" fmla="*/ 5977296 w 9986405"/>
                <a:gd name="connsiteY7" fmla="*/ 587931 h 8877693"/>
                <a:gd name="connsiteX8" fmla="*/ 6680030 w 9986405"/>
                <a:gd name="connsiteY8" fmla="*/ 54529 h 8877693"/>
                <a:gd name="connsiteX9" fmla="*/ 6320196 w 9986405"/>
                <a:gd name="connsiteY9" fmla="*/ 892731 h 8877693"/>
                <a:gd name="connsiteX10" fmla="*/ 5443897 w 9986405"/>
                <a:gd name="connsiteY10" fmla="*/ 3369229 h 8877693"/>
                <a:gd name="connsiteX11" fmla="*/ 6434496 w 9986405"/>
                <a:gd name="connsiteY11" fmla="*/ 3064431 h 8877693"/>
                <a:gd name="connsiteX12" fmla="*/ 6891696 w 9986405"/>
                <a:gd name="connsiteY12" fmla="*/ 3978831 h 8877693"/>
                <a:gd name="connsiteX13" fmla="*/ 7996597 w 9986405"/>
                <a:gd name="connsiteY13" fmla="*/ 4016929 h 8877693"/>
                <a:gd name="connsiteX14" fmla="*/ 9177696 w 9986405"/>
                <a:gd name="connsiteY14" fmla="*/ 3026331 h 8877693"/>
                <a:gd name="connsiteX15" fmla="*/ 9862846 w 9986405"/>
                <a:gd name="connsiteY15" fmla="*/ 2003491 h 8877693"/>
                <a:gd name="connsiteX16" fmla="*/ 9192350 w 9986405"/>
                <a:gd name="connsiteY16" fmla="*/ 4060891 h 8877693"/>
                <a:gd name="connsiteX17" fmla="*/ 8002459 w 9986405"/>
                <a:gd name="connsiteY17" fmla="*/ 4831685 h 8877693"/>
                <a:gd name="connsiteX18" fmla="*/ 7073404 w 9986405"/>
                <a:gd name="connsiteY18" fmla="*/ 5241991 h 8877693"/>
                <a:gd name="connsiteX19" fmla="*/ 7205289 w 9986405"/>
                <a:gd name="connsiteY19" fmla="*/ 6003993 h 8877693"/>
                <a:gd name="connsiteX20" fmla="*/ 7844196 w 9986405"/>
                <a:gd name="connsiteY20" fmla="*/ 6645829 h 8877693"/>
                <a:gd name="connsiteX21" fmla="*/ 9467192 w 9986405"/>
                <a:gd name="connsiteY21" fmla="*/ 7525060 h 8877693"/>
                <a:gd name="connsiteX22" fmla="*/ 7767997 w 9986405"/>
                <a:gd name="connsiteY22" fmla="*/ 7340423 h 8877693"/>
                <a:gd name="connsiteX23" fmla="*/ 6431566 w 9986405"/>
                <a:gd name="connsiteY23" fmla="*/ 6097777 h 8877693"/>
                <a:gd name="connsiteX24" fmla="*/ 5657843 w 9986405"/>
                <a:gd name="connsiteY24" fmla="*/ 5558516 h 8877693"/>
                <a:gd name="connsiteX25" fmla="*/ 4972042 w 9986405"/>
                <a:gd name="connsiteY25" fmla="*/ 5628852 h 8877693"/>
                <a:gd name="connsiteX26" fmla="*/ 5024797 w 9986405"/>
                <a:gd name="connsiteY26" fmla="*/ 6519807 h 8877693"/>
                <a:gd name="connsiteX27" fmla="*/ 5165474 w 9986405"/>
                <a:gd name="connsiteY27" fmla="*/ 7879685 h 8877693"/>
                <a:gd name="connsiteX28" fmla="*/ 5227019 w 9986405"/>
                <a:gd name="connsiteY28" fmla="*/ 8735468 h 8877693"/>
                <a:gd name="connsiteX29" fmla="*/ 3462696 w 9986405"/>
                <a:gd name="connsiteY29" fmla="*/ 4512230 h 8877693"/>
                <a:gd name="connsiteX30" fmla="*/ 1443397 w 9986405"/>
                <a:gd name="connsiteY30" fmla="*/ 5083730 h 8877693"/>
                <a:gd name="connsiteX31" fmla="*/ 88730 w 9986405"/>
                <a:gd name="connsiteY31" fmla="*/ 6455329 h 8877693"/>
                <a:gd name="connsiteX0" fmla="*/ 88730 w 9986405"/>
                <a:gd name="connsiteY0" fmla="*/ 6455329 h 8747278"/>
                <a:gd name="connsiteX1" fmla="*/ 1176696 w 9986405"/>
                <a:gd name="connsiteY1" fmla="*/ 4397930 h 8747278"/>
                <a:gd name="connsiteX2" fmla="*/ 3081696 w 9986405"/>
                <a:gd name="connsiteY2" fmla="*/ 3369230 h 8747278"/>
                <a:gd name="connsiteX3" fmla="*/ 986197 w 9986405"/>
                <a:gd name="connsiteY3" fmla="*/ 816529 h 8747278"/>
                <a:gd name="connsiteX4" fmla="*/ 3119796 w 9986405"/>
                <a:gd name="connsiteY4" fmla="*/ 1959530 h 8747278"/>
                <a:gd name="connsiteX5" fmla="*/ 4643797 w 9986405"/>
                <a:gd name="connsiteY5" fmla="*/ 3293029 h 8747278"/>
                <a:gd name="connsiteX6" fmla="*/ 5329596 w 9986405"/>
                <a:gd name="connsiteY6" fmla="*/ 2035731 h 8747278"/>
                <a:gd name="connsiteX7" fmla="*/ 5977296 w 9986405"/>
                <a:gd name="connsiteY7" fmla="*/ 587931 h 8747278"/>
                <a:gd name="connsiteX8" fmla="*/ 6680030 w 9986405"/>
                <a:gd name="connsiteY8" fmla="*/ 54529 h 8747278"/>
                <a:gd name="connsiteX9" fmla="*/ 6320196 w 9986405"/>
                <a:gd name="connsiteY9" fmla="*/ 892731 h 8747278"/>
                <a:gd name="connsiteX10" fmla="*/ 5443897 w 9986405"/>
                <a:gd name="connsiteY10" fmla="*/ 3369229 h 8747278"/>
                <a:gd name="connsiteX11" fmla="*/ 6434496 w 9986405"/>
                <a:gd name="connsiteY11" fmla="*/ 3064431 h 8747278"/>
                <a:gd name="connsiteX12" fmla="*/ 6891696 w 9986405"/>
                <a:gd name="connsiteY12" fmla="*/ 3978831 h 8747278"/>
                <a:gd name="connsiteX13" fmla="*/ 7996597 w 9986405"/>
                <a:gd name="connsiteY13" fmla="*/ 4016929 h 8747278"/>
                <a:gd name="connsiteX14" fmla="*/ 9177696 w 9986405"/>
                <a:gd name="connsiteY14" fmla="*/ 3026331 h 8747278"/>
                <a:gd name="connsiteX15" fmla="*/ 9862846 w 9986405"/>
                <a:gd name="connsiteY15" fmla="*/ 2003491 h 8747278"/>
                <a:gd name="connsiteX16" fmla="*/ 9192350 w 9986405"/>
                <a:gd name="connsiteY16" fmla="*/ 4060891 h 8747278"/>
                <a:gd name="connsiteX17" fmla="*/ 8002459 w 9986405"/>
                <a:gd name="connsiteY17" fmla="*/ 4831685 h 8747278"/>
                <a:gd name="connsiteX18" fmla="*/ 7073404 w 9986405"/>
                <a:gd name="connsiteY18" fmla="*/ 5241991 h 8747278"/>
                <a:gd name="connsiteX19" fmla="*/ 7205289 w 9986405"/>
                <a:gd name="connsiteY19" fmla="*/ 6003993 h 8747278"/>
                <a:gd name="connsiteX20" fmla="*/ 7844196 w 9986405"/>
                <a:gd name="connsiteY20" fmla="*/ 6645829 h 8747278"/>
                <a:gd name="connsiteX21" fmla="*/ 9467192 w 9986405"/>
                <a:gd name="connsiteY21" fmla="*/ 7525060 h 8747278"/>
                <a:gd name="connsiteX22" fmla="*/ 7767997 w 9986405"/>
                <a:gd name="connsiteY22" fmla="*/ 7340423 h 8747278"/>
                <a:gd name="connsiteX23" fmla="*/ 6431566 w 9986405"/>
                <a:gd name="connsiteY23" fmla="*/ 6097777 h 8747278"/>
                <a:gd name="connsiteX24" fmla="*/ 5657843 w 9986405"/>
                <a:gd name="connsiteY24" fmla="*/ 5558516 h 8747278"/>
                <a:gd name="connsiteX25" fmla="*/ 4972042 w 9986405"/>
                <a:gd name="connsiteY25" fmla="*/ 5628852 h 8747278"/>
                <a:gd name="connsiteX26" fmla="*/ 5024797 w 9986405"/>
                <a:gd name="connsiteY26" fmla="*/ 6519807 h 8747278"/>
                <a:gd name="connsiteX27" fmla="*/ 5165474 w 9986405"/>
                <a:gd name="connsiteY27" fmla="*/ 7879685 h 8747278"/>
                <a:gd name="connsiteX28" fmla="*/ 5227019 w 9986405"/>
                <a:gd name="connsiteY28" fmla="*/ 8735468 h 8747278"/>
                <a:gd name="connsiteX29" fmla="*/ 4485535 w 9986405"/>
                <a:gd name="connsiteY29" fmla="*/ 7692116 h 8747278"/>
                <a:gd name="connsiteX30" fmla="*/ 3462696 w 9986405"/>
                <a:gd name="connsiteY30" fmla="*/ 4512230 h 8747278"/>
                <a:gd name="connsiteX31" fmla="*/ 1443397 w 9986405"/>
                <a:gd name="connsiteY31" fmla="*/ 5083730 h 8747278"/>
                <a:gd name="connsiteX32" fmla="*/ 88730 w 9986405"/>
                <a:gd name="connsiteY32" fmla="*/ 6455329 h 8747278"/>
                <a:gd name="connsiteX0" fmla="*/ 88730 w 9986405"/>
                <a:gd name="connsiteY0" fmla="*/ 6455329 h 8932392"/>
                <a:gd name="connsiteX1" fmla="*/ 1176696 w 9986405"/>
                <a:gd name="connsiteY1" fmla="*/ 4397930 h 8932392"/>
                <a:gd name="connsiteX2" fmla="*/ 3081696 w 9986405"/>
                <a:gd name="connsiteY2" fmla="*/ 3369230 h 8932392"/>
                <a:gd name="connsiteX3" fmla="*/ 986197 w 9986405"/>
                <a:gd name="connsiteY3" fmla="*/ 816529 h 8932392"/>
                <a:gd name="connsiteX4" fmla="*/ 3119796 w 9986405"/>
                <a:gd name="connsiteY4" fmla="*/ 1959530 h 8932392"/>
                <a:gd name="connsiteX5" fmla="*/ 4643797 w 9986405"/>
                <a:gd name="connsiteY5" fmla="*/ 3293029 h 8932392"/>
                <a:gd name="connsiteX6" fmla="*/ 5329596 w 9986405"/>
                <a:gd name="connsiteY6" fmla="*/ 2035731 h 8932392"/>
                <a:gd name="connsiteX7" fmla="*/ 5977296 w 9986405"/>
                <a:gd name="connsiteY7" fmla="*/ 587931 h 8932392"/>
                <a:gd name="connsiteX8" fmla="*/ 6680030 w 9986405"/>
                <a:gd name="connsiteY8" fmla="*/ 54529 h 8932392"/>
                <a:gd name="connsiteX9" fmla="*/ 6320196 w 9986405"/>
                <a:gd name="connsiteY9" fmla="*/ 892731 h 8932392"/>
                <a:gd name="connsiteX10" fmla="*/ 5443897 w 9986405"/>
                <a:gd name="connsiteY10" fmla="*/ 3369229 h 8932392"/>
                <a:gd name="connsiteX11" fmla="*/ 6434496 w 9986405"/>
                <a:gd name="connsiteY11" fmla="*/ 3064431 h 8932392"/>
                <a:gd name="connsiteX12" fmla="*/ 6891696 w 9986405"/>
                <a:gd name="connsiteY12" fmla="*/ 3978831 h 8932392"/>
                <a:gd name="connsiteX13" fmla="*/ 7996597 w 9986405"/>
                <a:gd name="connsiteY13" fmla="*/ 4016929 h 8932392"/>
                <a:gd name="connsiteX14" fmla="*/ 9177696 w 9986405"/>
                <a:gd name="connsiteY14" fmla="*/ 3026331 h 8932392"/>
                <a:gd name="connsiteX15" fmla="*/ 9862846 w 9986405"/>
                <a:gd name="connsiteY15" fmla="*/ 2003491 h 8932392"/>
                <a:gd name="connsiteX16" fmla="*/ 9192350 w 9986405"/>
                <a:gd name="connsiteY16" fmla="*/ 4060891 h 8932392"/>
                <a:gd name="connsiteX17" fmla="*/ 8002459 w 9986405"/>
                <a:gd name="connsiteY17" fmla="*/ 4831685 h 8932392"/>
                <a:gd name="connsiteX18" fmla="*/ 7073404 w 9986405"/>
                <a:gd name="connsiteY18" fmla="*/ 5241991 h 8932392"/>
                <a:gd name="connsiteX19" fmla="*/ 7205289 w 9986405"/>
                <a:gd name="connsiteY19" fmla="*/ 6003993 h 8932392"/>
                <a:gd name="connsiteX20" fmla="*/ 7844196 w 9986405"/>
                <a:gd name="connsiteY20" fmla="*/ 6645829 h 8932392"/>
                <a:gd name="connsiteX21" fmla="*/ 9467192 w 9986405"/>
                <a:gd name="connsiteY21" fmla="*/ 7525060 h 8932392"/>
                <a:gd name="connsiteX22" fmla="*/ 7767997 w 9986405"/>
                <a:gd name="connsiteY22" fmla="*/ 7340423 h 8932392"/>
                <a:gd name="connsiteX23" fmla="*/ 6431566 w 9986405"/>
                <a:gd name="connsiteY23" fmla="*/ 6097777 h 8932392"/>
                <a:gd name="connsiteX24" fmla="*/ 5657843 w 9986405"/>
                <a:gd name="connsiteY24" fmla="*/ 5558516 h 8932392"/>
                <a:gd name="connsiteX25" fmla="*/ 4972042 w 9986405"/>
                <a:gd name="connsiteY25" fmla="*/ 5628852 h 8932392"/>
                <a:gd name="connsiteX26" fmla="*/ 5024797 w 9986405"/>
                <a:gd name="connsiteY26" fmla="*/ 6519807 h 8932392"/>
                <a:gd name="connsiteX27" fmla="*/ 5165474 w 9986405"/>
                <a:gd name="connsiteY27" fmla="*/ 7879685 h 8932392"/>
                <a:gd name="connsiteX28" fmla="*/ 5273911 w 9986405"/>
                <a:gd name="connsiteY28" fmla="*/ 8923037 h 8932392"/>
                <a:gd name="connsiteX29" fmla="*/ 4485535 w 9986405"/>
                <a:gd name="connsiteY29" fmla="*/ 7692116 h 8932392"/>
                <a:gd name="connsiteX30" fmla="*/ 3462696 w 9986405"/>
                <a:gd name="connsiteY30" fmla="*/ 4512230 h 8932392"/>
                <a:gd name="connsiteX31" fmla="*/ 1443397 w 9986405"/>
                <a:gd name="connsiteY31" fmla="*/ 5083730 h 8932392"/>
                <a:gd name="connsiteX32" fmla="*/ 88730 w 9986405"/>
                <a:gd name="connsiteY32" fmla="*/ 6455329 h 8932392"/>
                <a:gd name="connsiteX0" fmla="*/ 88730 w 9986405"/>
                <a:gd name="connsiteY0" fmla="*/ 6455329 h 8923037"/>
                <a:gd name="connsiteX1" fmla="*/ 1176696 w 9986405"/>
                <a:gd name="connsiteY1" fmla="*/ 4397930 h 8923037"/>
                <a:gd name="connsiteX2" fmla="*/ 3081696 w 9986405"/>
                <a:gd name="connsiteY2" fmla="*/ 3369230 h 8923037"/>
                <a:gd name="connsiteX3" fmla="*/ 986197 w 9986405"/>
                <a:gd name="connsiteY3" fmla="*/ 816529 h 8923037"/>
                <a:gd name="connsiteX4" fmla="*/ 3119796 w 9986405"/>
                <a:gd name="connsiteY4" fmla="*/ 1959530 h 8923037"/>
                <a:gd name="connsiteX5" fmla="*/ 4643797 w 9986405"/>
                <a:gd name="connsiteY5" fmla="*/ 3293029 h 8923037"/>
                <a:gd name="connsiteX6" fmla="*/ 5329596 w 9986405"/>
                <a:gd name="connsiteY6" fmla="*/ 2035731 h 8923037"/>
                <a:gd name="connsiteX7" fmla="*/ 5977296 w 9986405"/>
                <a:gd name="connsiteY7" fmla="*/ 587931 h 8923037"/>
                <a:gd name="connsiteX8" fmla="*/ 6680030 w 9986405"/>
                <a:gd name="connsiteY8" fmla="*/ 54529 h 8923037"/>
                <a:gd name="connsiteX9" fmla="*/ 6320196 w 9986405"/>
                <a:gd name="connsiteY9" fmla="*/ 892731 h 8923037"/>
                <a:gd name="connsiteX10" fmla="*/ 5443897 w 9986405"/>
                <a:gd name="connsiteY10" fmla="*/ 3369229 h 8923037"/>
                <a:gd name="connsiteX11" fmla="*/ 6434496 w 9986405"/>
                <a:gd name="connsiteY11" fmla="*/ 3064431 h 8923037"/>
                <a:gd name="connsiteX12" fmla="*/ 6891696 w 9986405"/>
                <a:gd name="connsiteY12" fmla="*/ 3978831 h 8923037"/>
                <a:gd name="connsiteX13" fmla="*/ 7996597 w 9986405"/>
                <a:gd name="connsiteY13" fmla="*/ 4016929 h 8923037"/>
                <a:gd name="connsiteX14" fmla="*/ 9177696 w 9986405"/>
                <a:gd name="connsiteY14" fmla="*/ 3026331 h 8923037"/>
                <a:gd name="connsiteX15" fmla="*/ 9862846 w 9986405"/>
                <a:gd name="connsiteY15" fmla="*/ 2003491 h 8923037"/>
                <a:gd name="connsiteX16" fmla="*/ 9192350 w 9986405"/>
                <a:gd name="connsiteY16" fmla="*/ 4060891 h 8923037"/>
                <a:gd name="connsiteX17" fmla="*/ 8002459 w 9986405"/>
                <a:gd name="connsiteY17" fmla="*/ 4831685 h 8923037"/>
                <a:gd name="connsiteX18" fmla="*/ 7073404 w 9986405"/>
                <a:gd name="connsiteY18" fmla="*/ 5241991 h 8923037"/>
                <a:gd name="connsiteX19" fmla="*/ 7205289 w 9986405"/>
                <a:gd name="connsiteY19" fmla="*/ 6003993 h 8923037"/>
                <a:gd name="connsiteX20" fmla="*/ 7844196 w 9986405"/>
                <a:gd name="connsiteY20" fmla="*/ 6645829 h 8923037"/>
                <a:gd name="connsiteX21" fmla="*/ 9467192 w 9986405"/>
                <a:gd name="connsiteY21" fmla="*/ 7525060 h 8923037"/>
                <a:gd name="connsiteX22" fmla="*/ 7767997 w 9986405"/>
                <a:gd name="connsiteY22" fmla="*/ 7340423 h 8923037"/>
                <a:gd name="connsiteX23" fmla="*/ 6431566 w 9986405"/>
                <a:gd name="connsiteY23" fmla="*/ 6097777 h 8923037"/>
                <a:gd name="connsiteX24" fmla="*/ 5657843 w 9986405"/>
                <a:gd name="connsiteY24" fmla="*/ 5558516 h 8923037"/>
                <a:gd name="connsiteX25" fmla="*/ 4972042 w 9986405"/>
                <a:gd name="connsiteY25" fmla="*/ 5628852 h 8923037"/>
                <a:gd name="connsiteX26" fmla="*/ 5024797 w 9986405"/>
                <a:gd name="connsiteY26" fmla="*/ 6519807 h 8923037"/>
                <a:gd name="connsiteX27" fmla="*/ 5165474 w 9986405"/>
                <a:gd name="connsiteY27" fmla="*/ 7879685 h 8923037"/>
                <a:gd name="connsiteX28" fmla="*/ 5273911 w 9986405"/>
                <a:gd name="connsiteY28" fmla="*/ 8923037 h 8923037"/>
                <a:gd name="connsiteX29" fmla="*/ 4485535 w 9986405"/>
                <a:gd name="connsiteY29" fmla="*/ 7692116 h 8923037"/>
                <a:gd name="connsiteX30" fmla="*/ 3462696 w 9986405"/>
                <a:gd name="connsiteY30" fmla="*/ 4512230 h 8923037"/>
                <a:gd name="connsiteX31" fmla="*/ 1443397 w 9986405"/>
                <a:gd name="connsiteY31" fmla="*/ 5083730 h 8923037"/>
                <a:gd name="connsiteX32" fmla="*/ 88730 w 9986405"/>
                <a:gd name="connsiteY32" fmla="*/ 6455329 h 8923037"/>
                <a:gd name="connsiteX0" fmla="*/ 88730 w 9986405"/>
                <a:gd name="connsiteY0" fmla="*/ 6455329 h 8923037"/>
                <a:gd name="connsiteX1" fmla="*/ 1176696 w 9986405"/>
                <a:gd name="connsiteY1" fmla="*/ 4397930 h 8923037"/>
                <a:gd name="connsiteX2" fmla="*/ 3081696 w 9986405"/>
                <a:gd name="connsiteY2" fmla="*/ 3369230 h 8923037"/>
                <a:gd name="connsiteX3" fmla="*/ 986197 w 9986405"/>
                <a:gd name="connsiteY3" fmla="*/ 816529 h 8923037"/>
                <a:gd name="connsiteX4" fmla="*/ 3119796 w 9986405"/>
                <a:gd name="connsiteY4" fmla="*/ 1959530 h 8923037"/>
                <a:gd name="connsiteX5" fmla="*/ 4643797 w 9986405"/>
                <a:gd name="connsiteY5" fmla="*/ 3293029 h 8923037"/>
                <a:gd name="connsiteX6" fmla="*/ 5329596 w 9986405"/>
                <a:gd name="connsiteY6" fmla="*/ 2035731 h 8923037"/>
                <a:gd name="connsiteX7" fmla="*/ 5977296 w 9986405"/>
                <a:gd name="connsiteY7" fmla="*/ 587931 h 8923037"/>
                <a:gd name="connsiteX8" fmla="*/ 6680030 w 9986405"/>
                <a:gd name="connsiteY8" fmla="*/ 54529 h 8923037"/>
                <a:gd name="connsiteX9" fmla="*/ 6320196 w 9986405"/>
                <a:gd name="connsiteY9" fmla="*/ 892731 h 8923037"/>
                <a:gd name="connsiteX10" fmla="*/ 5443897 w 9986405"/>
                <a:gd name="connsiteY10" fmla="*/ 3369229 h 8923037"/>
                <a:gd name="connsiteX11" fmla="*/ 6434496 w 9986405"/>
                <a:gd name="connsiteY11" fmla="*/ 3064431 h 8923037"/>
                <a:gd name="connsiteX12" fmla="*/ 6891696 w 9986405"/>
                <a:gd name="connsiteY12" fmla="*/ 3978831 h 8923037"/>
                <a:gd name="connsiteX13" fmla="*/ 7996597 w 9986405"/>
                <a:gd name="connsiteY13" fmla="*/ 4016929 h 8923037"/>
                <a:gd name="connsiteX14" fmla="*/ 9177696 w 9986405"/>
                <a:gd name="connsiteY14" fmla="*/ 3026331 h 8923037"/>
                <a:gd name="connsiteX15" fmla="*/ 9862846 w 9986405"/>
                <a:gd name="connsiteY15" fmla="*/ 2003491 h 8923037"/>
                <a:gd name="connsiteX16" fmla="*/ 9192350 w 9986405"/>
                <a:gd name="connsiteY16" fmla="*/ 4060891 h 8923037"/>
                <a:gd name="connsiteX17" fmla="*/ 8002459 w 9986405"/>
                <a:gd name="connsiteY17" fmla="*/ 4831685 h 8923037"/>
                <a:gd name="connsiteX18" fmla="*/ 7073404 w 9986405"/>
                <a:gd name="connsiteY18" fmla="*/ 5241991 h 8923037"/>
                <a:gd name="connsiteX19" fmla="*/ 7205289 w 9986405"/>
                <a:gd name="connsiteY19" fmla="*/ 6003993 h 8923037"/>
                <a:gd name="connsiteX20" fmla="*/ 7844196 w 9986405"/>
                <a:gd name="connsiteY20" fmla="*/ 6645829 h 8923037"/>
                <a:gd name="connsiteX21" fmla="*/ 9467192 w 9986405"/>
                <a:gd name="connsiteY21" fmla="*/ 7525060 h 8923037"/>
                <a:gd name="connsiteX22" fmla="*/ 7767997 w 9986405"/>
                <a:gd name="connsiteY22" fmla="*/ 7340423 h 8923037"/>
                <a:gd name="connsiteX23" fmla="*/ 6431566 w 9986405"/>
                <a:gd name="connsiteY23" fmla="*/ 6097777 h 8923037"/>
                <a:gd name="connsiteX24" fmla="*/ 5657843 w 9986405"/>
                <a:gd name="connsiteY24" fmla="*/ 5558516 h 8923037"/>
                <a:gd name="connsiteX25" fmla="*/ 4972042 w 9986405"/>
                <a:gd name="connsiteY25" fmla="*/ 5628852 h 8923037"/>
                <a:gd name="connsiteX26" fmla="*/ 5024797 w 9986405"/>
                <a:gd name="connsiteY26" fmla="*/ 6519807 h 8923037"/>
                <a:gd name="connsiteX27" fmla="*/ 5165474 w 9986405"/>
                <a:gd name="connsiteY27" fmla="*/ 7879685 h 8923037"/>
                <a:gd name="connsiteX28" fmla="*/ 5273911 w 9986405"/>
                <a:gd name="connsiteY28" fmla="*/ 8923037 h 8923037"/>
                <a:gd name="connsiteX29" fmla="*/ 4485535 w 9986405"/>
                <a:gd name="connsiteY29" fmla="*/ 7692116 h 8923037"/>
                <a:gd name="connsiteX30" fmla="*/ 3462696 w 9986405"/>
                <a:gd name="connsiteY30" fmla="*/ 4512230 h 8923037"/>
                <a:gd name="connsiteX31" fmla="*/ 1443397 w 9986405"/>
                <a:gd name="connsiteY31" fmla="*/ 5083730 h 8923037"/>
                <a:gd name="connsiteX32" fmla="*/ 88730 w 9986405"/>
                <a:gd name="connsiteY32" fmla="*/ 6455329 h 8923037"/>
                <a:gd name="connsiteX0" fmla="*/ 88730 w 9986405"/>
                <a:gd name="connsiteY0" fmla="*/ 6455329 h 8829253"/>
                <a:gd name="connsiteX1" fmla="*/ 1176696 w 9986405"/>
                <a:gd name="connsiteY1" fmla="*/ 4397930 h 8829253"/>
                <a:gd name="connsiteX2" fmla="*/ 3081696 w 9986405"/>
                <a:gd name="connsiteY2" fmla="*/ 3369230 h 8829253"/>
                <a:gd name="connsiteX3" fmla="*/ 986197 w 9986405"/>
                <a:gd name="connsiteY3" fmla="*/ 816529 h 8829253"/>
                <a:gd name="connsiteX4" fmla="*/ 3119796 w 9986405"/>
                <a:gd name="connsiteY4" fmla="*/ 1959530 h 8829253"/>
                <a:gd name="connsiteX5" fmla="*/ 4643797 w 9986405"/>
                <a:gd name="connsiteY5" fmla="*/ 3293029 h 8829253"/>
                <a:gd name="connsiteX6" fmla="*/ 5329596 w 9986405"/>
                <a:gd name="connsiteY6" fmla="*/ 2035731 h 8829253"/>
                <a:gd name="connsiteX7" fmla="*/ 5977296 w 9986405"/>
                <a:gd name="connsiteY7" fmla="*/ 587931 h 8829253"/>
                <a:gd name="connsiteX8" fmla="*/ 6680030 w 9986405"/>
                <a:gd name="connsiteY8" fmla="*/ 54529 h 8829253"/>
                <a:gd name="connsiteX9" fmla="*/ 6320196 w 9986405"/>
                <a:gd name="connsiteY9" fmla="*/ 892731 h 8829253"/>
                <a:gd name="connsiteX10" fmla="*/ 5443897 w 9986405"/>
                <a:gd name="connsiteY10" fmla="*/ 3369229 h 8829253"/>
                <a:gd name="connsiteX11" fmla="*/ 6434496 w 9986405"/>
                <a:gd name="connsiteY11" fmla="*/ 3064431 h 8829253"/>
                <a:gd name="connsiteX12" fmla="*/ 6891696 w 9986405"/>
                <a:gd name="connsiteY12" fmla="*/ 3978831 h 8829253"/>
                <a:gd name="connsiteX13" fmla="*/ 7996597 w 9986405"/>
                <a:gd name="connsiteY13" fmla="*/ 4016929 h 8829253"/>
                <a:gd name="connsiteX14" fmla="*/ 9177696 w 9986405"/>
                <a:gd name="connsiteY14" fmla="*/ 3026331 h 8829253"/>
                <a:gd name="connsiteX15" fmla="*/ 9862846 w 9986405"/>
                <a:gd name="connsiteY15" fmla="*/ 2003491 h 8829253"/>
                <a:gd name="connsiteX16" fmla="*/ 9192350 w 9986405"/>
                <a:gd name="connsiteY16" fmla="*/ 4060891 h 8829253"/>
                <a:gd name="connsiteX17" fmla="*/ 8002459 w 9986405"/>
                <a:gd name="connsiteY17" fmla="*/ 4831685 h 8829253"/>
                <a:gd name="connsiteX18" fmla="*/ 7073404 w 9986405"/>
                <a:gd name="connsiteY18" fmla="*/ 5241991 h 8829253"/>
                <a:gd name="connsiteX19" fmla="*/ 7205289 w 9986405"/>
                <a:gd name="connsiteY19" fmla="*/ 6003993 h 8829253"/>
                <a:gd name="connsiteX20" fmla="*/ 7844196 w 9986405"/>
                <a:gd name="connsiteY20" fmla="*/ 6645829 h 8829253"/>
                <a:gd name="connsiteX21" fmla="*/ 9467192 w 9986405"/>
                <a:gd name="connsiteY21" fmla="*/ 7525060 h 8829253"/>
                <a:gd name="connsiteX22" fmla="*/ 7767997 w 9986405"/>
                <a:gd name="connsiteY22" fmla="*/ 7340423 h 8829253"/>
                <a:gd name="connsiteX23" fmla="*/ 6431566 w 9986405"/>
                <a:gd name="connsiteY23" fmla="*/ 6097777 h 8829253"/>
                <a:gd name="connsiteX24" fmla="*/ 5657843 w 9986405"/>
                <a:gd name="connsiteY24" fmla="*/ 5558516 h 8829253"/>
                <a:gd name="connsiteX25" fmla="*/ 4972042 w 9986405"/>
                <a:gd name="connsiteY25" fmla="*/ 5628852 h 8829253"/>
                <a:gd name="connsiteX26" fmla="*/ 5024797 w 9986405"/>
                <a:gd name="connsiteY26" fmla="*/ 6519807 h 8829253"/>
                <a:gd name="connsiteX27" fmla="*/ 5165474 w 9986405"/>
                <a:gd name="connsiteY27" fmla="*/ 7879685 h 8829253"/>
                <a:gd name="connsiteX28" fmla="*/ 5180126 w 9986405"/>
                <a:gd name="connsiteY28" fmla="*/ 8829253 h 8829253"/>
                <a:gd name="connsiteX29" fmla="*/ 4485535 w 9986405"/>
                <a:gd name="connsiteY29" fmla="*/ 7692116 h 8829253"/>
                <a:gd name="connsiteX30" fmla="*/ 3462696 w 9986405"/>
                <a:gd name="connsiteY30" fmla="*/ 4512230 h 8829253"/>
                <a:gd name="connsiteX31" fmla="*/ 1443397 w 9986405"/>
                <a:gd name="connsiteY31" fmla="*/ 5083730 h 8829253"/>
                <a:gd name="connsiteX32" fmla="*/ 88730 w 9986405"/>
                <a:gd name="connsiteY32" fmla="*/ 6455329 h 8829253"/>
                <a:gd name="connsiteX0" fmla="*/ 88730 w 9986405"/>
                <a:gd name="connsiteY0" fmla="*/ 6455329 h 8829253"/>
                <a:gd name="connsiteX1" fmla="*/ 1176696 w 9986405"/>
                <a:gd name="connsiteY1" fmla="*/ 4397930 h 8829253"/>
                <a:gd name="connsiteX2" fmla="*/ 3081696 w 9986405"/>
                <a:gd name="connsiteY2" fmla="*/ 3369230 h 8829253"/>
                <a:gd name="connsiteX3" fmla="*/ 986197 w 9986405"/>
                <a:gd name="connsiteY3" fmla="*/ 816529 h 8829253"/>
                <a:gd name="connsiteX4" fmla="*/ 3119796 w 9986405"/>
                <a:gd name="connsiteY4" fmla="*/ 1959530 h 8829253"/>
                <a:gd name="connsiteX5" fmla="*/ 4643797 w 9986405"/>
                <a:gd name="connsiteY5" fmla="*/ 3293029 h 8829253"/>
                <a:gd name="connsiteX6" fmla="*/ 5329596 w 9986405"/>
                <a:gd name="connsiteY6" fmla="*/ 2035731 h 8829253"/>
                <a:gd name="connsiteX7" fmla="*/ 5977296 w 9986405"/>
                <a:gd name="connsiteY7" fmla="*/ 587931 h 8829253"/>
                <a:gd name="connsiteX8" fmla="*/ 6680030 w 9986405"/>
                <a:gd name="connsiteY8" fmla="*/ 54529 h 8829253"/>
                <a:gd name="connsiteX9" fmla="*/ 6320196 w 9986405"/>
                <a:gd name="connsiteY9" fmla="*/ 892731 h 8829253"/>
                <a:gd name="connsiteX10" fmla="*/ 5443897 w 9986405"/>
                <a:gd name="connsiteY10" fmla="*/ 3369229 h 8829253"/>
                <a:gd name="connsiteX11" fmla="*/ 6434496 w 9986405"/>
                <a:gd name="connsiteY11" fmla="*/ 3064431 h 8829253"/>
                <a:gd name="connsiteX12" fmla="*/ 6891696 w 9986405"/>
                <a:gd name="connsiteY12" fmla="*/ 3978831 h 8829253"/>
                <a:gd name="connsiteX13" fmla="*/ 7996597 w 9986405"/>
                <a:gd name="connsiteY13" fmla="*/ 4016929 h 8829253"/>
                <a:gd name="connsiteX14" fmla="*/ 9177696 w 9986405"/>
                <a:gd name="connsiteY14" fmla="*/ 3026331 h 8829253"/>
                <a:gd name="connsiteX15" fmla="*/ 9862846 w 9986405"/>
                <a:gd name="connsiteY15" fmla="*/ 2003491 h 8829253"/>
                <a:gd name="connsiteX16" fmla="*/ 9192350 w 9986405"/>
                <a:gd name="connsiteY16" fmla="*/ 4060891 h 8829253"/>
                <a:gd name="connsiteX17" fmla="*/ 8002459 w 9986405"/>
                <a:gd name="connsiteY17" fmla="*/ 4831685 h 8829253"/>
                <a:gd name="connsiteX18" fmla="*/ 7073404 w 9986405"/>
                <a:gd name="connsiteY18" fmla="*/ 5241991 h 8829253"/>
                <a:gd name="connsiteX19" fmla="*/ 7205289 w 9986405"/>
                <a:gd name="connsiteY19" fmla="*/ 6003993 h 8829253"/>
                <a:gd name="connsiteX20" fmla="*/ 7844196 w 9986405"/>
                <a:gd name="connsiteY20" fmla="*/ 6645829 h 8829253"/>
                <a:gd name="connsiteX21" fmla="*/ 9467192 w 9986405"/>
                <a:gd name="connsiteY21" fmla="*/ 7525060 h 8829253"/>
                <a:gd name="connsiteX22" fmla="*/ 7767997 w 9986405"/>
                <a:gd name="connsiteY22" fmla="*/ 7340423 h 8829253"/>
                <a:gd name="connsiteX23" fmla="*/ 6431566 w 9986405"/>
                <a:gd name="connsiteY23" fmla="*/ 6097777 h 8829253"/>
                <a:gd name="connsiteX24" fmla="*/ 5657843 w 9986405"/>
                <a:gd name="connsiteY24" fmla="*/ 5558516 h 8829253"/>
                <a:gd name="connsiteX25" fmla="*/ 4972042 w 9986405"/>
                <a:gd name="connsiteY25" fmla="*/ 5628852 h 8829253"/>
                <a:gd name="connsiteX26" fmla="*/ 5024797 w 9986405"/>
                <a:gd name="connsiteY26" fmla="*/ 6519807 h 8829253"/>
                <a:gd name="connsiteX27" fmla="*/ 5165474 w 9986405"/>
                <a:gd name="connsiteY27" fmla="*/ 7879685 h 8829253"/>
                <a:gd name="connsiteX28" fmla="*/ 5180126 w 9986405"/>
                <a:gd name="connsiteY28" fmla="*/ 8829253 h 8829253"/>
                <a:gd name="connsiteX29" fmla="*/ 4485535 w 9986405"/>
                <a:gd name="connsiteY29" fmla="*/ 7692116 h 8829253"/>
                <a:gd name="connsiteX30" fmla="*/ 3462696 w 9986405"/>
                <a:gd name="connsiteY30" fmla="*/ 4512230 h 8829253"/>
                <a:gd name="connsiteX31" fmla="*/ 1443397 w 9986405"/>
                <a:gd name="connsiteY31" fmla="*/ 5083730 h 8829253"/>
                <a:gd name="connsiteX32" fmla="*/ 88730 w 9986405"/>
                <a:gd name="connsiteY32" fmla="*/ 6455329 h 8829253"/>
                <a:gd name="connsiteX0" fmla="*/ 88730 w 9986405"/>
                <a:gd name="connsiteY0" fmla="*/ 6455329 h 8837844"/>
                <a:gd name="connsiteX1" fmla="*/ 1176696 w 9986405"/>
                <a:gd name="connsiteY1" fmla="*/ 4397930 h 8837844"/>
                <a:gd name="connsiteX2" fmla="*/ 3081696 w 9986405"/>
                <a:gd name="connsiteY2" fmla="*/ 3369230 h 8837844"/>
                <a:gd name="connsiteX3" fmla="*/ 986197 w 9986405"/>
                <a:gd name="connsiteY3" fmla="*/ 816529 h 8837844"/>
                <a:gd name="connsiteX4" fmla="*/ 3119796 w 9986405"/>
                <a:gd name="connsiteY4" fmla="*/ 1959530 h 8837844"/>
                <a:gd name="connsiteX5" fmla="*/ 4643797 w 9986405"/>
                <a:gd name="connsiteY5" fmla="*/ 3293029 h 8837844"/>
                <a:gd name="connsiteX6" fmla="*/ 5329596 w 9986405"/>
                <a:gd name="connsiteY6" fmla="*/ 2035731 h 8837844"/>
                <a:gd name="connsiteX7" fmla="*/ 5977296 w 9986405"/>
                <a:gd name="connsiteY7" fmla="*/ 587931 h 8837844"/>
                <a:gd name="connsiteX8" fmla="*/ 6680030 w 9986405"/>
                <a:gd name="connsiteY8" fmla="*/ 54529 h 8837844"/>
                <a:gd name="connsiteX9" fmla="*/ 6320196 w 9986405"/>
                <a:gd name="connsiteY9" fmla="*/ 892731 h 8837844"/>
                <a:gd name="connsiteX10" fmla="*/ 5443897 w 9986405"/>
                <a:gd name="connsiteY10" fmla="*/ 3369229 h 8837844"/>
                <a:gd name="connsiteX11" fmla="*/ 6434496 w 9986405"/>
                <a:gd name="connsiteY11" fmla="*/ 3064431 h 8837844"/>
                <a:gd name="connsiteX12" fmla="*/ 6891696 w 9986405"/>
                <a:gd name="connsiteY12" fmla="*/ 3978831 h 8837844"/>
                <a:gd name="connsiteX13" fmla="*/ 7996597 w 9986405"/>
                <a:gd name="connsiteY13" fmla="*/ 4016929 h 8837844"/>
                <a:gd name="connsiteX14" fmla="*/ 9177696 w 9986405"/>
                <a:gd name="connsiteY14" fmla="*/ 3026331 h 8837844"/>
                <a:gd name="connsiteX15" fmla="*/ 9862846 w 9986405"/>
                <a:gd name="connsiteY15" fmla="*/ 2003491 h 8837844"/>
                <a:gd name="connsiteX16" fmla="*/ 9192350 w 9986405"/>
                <a:gd name="connsiteY16" fmla="*/ 4060891 h 8837844"/>
                <a:gd name="connsiteX17" fmla="*/ 8002459 w 9986405"/>
                <a:gd name="connsiteY17" fmla="*/ 4831685 h 8837844"/>
                <a:gd name="connsiteX18" fmla="*/ 7073404 w 9986405"/>
                <a:gd name="connsiteY18" fmla="*/ 5241991 h 8837844"/>
                <a:gd name="connsiteX19" fmla="*/ 7205289 w 9986405"/>
                <a:gd name="connsiteY19" fmla="*/ 6003993 h 8837844"/>
                <a:gd name="connsiteX20" fmla="*/ 7844196 w 9986405"/>
                <a:gd name="connsiteY20" fmla="*/ 6645829 h 8837844"/>
                <a:gd name="connsiteX21" fmla="*/ 9467192 w 9986405"/>
                <a:gd name="connsiteY21" fmla="*/ 7525060 h 8837844"/>
                <a:gd name="connsiteX22" fmla="*/ 7767997 w 9986405"/>
                <a:gd name="connsiteY22" fmla="*/ 7340423 h 8837844"/>
                <a:gd name="connsiteX23" fmla="*/ 6431566 w 9986405"/>
                <a:gd name="connsiteY23" fmla="*/ 6097777 h 8837844"/>
                <a:gd name="connsiteX24" fmla="*/ 5657843 w 9986405"/>
                <a:gd name="connsiteY24" fmla="*/ 5558516 h 8837844"/>
                <a:gd name="connsiteX25" fmla="*/ 4972042 w 9986405"/>
                <a:gd name="connsiteY25" fmla="*/ 5628852 h 8837844"/>
                <a:gd name="connsiteX26" fmla="*/ 5024797 w 9986405"/>
                <a:gd name="connsiteY26" fmla="*/ 6519807 h 8837844"/>
                <a:gd name="connsiteX27" fmla="*/ 5165474 w 9986405"/>
                <a:gd name="connsiteY27" fmla="*/ 7879685 h 8837844"/>
                <a:gd name="connsiteX28" fmla="*/ 5180126 w 9986405"/>
                <a:gd name="connsiteY28" fmla="*/ 8829253 h 8837844"/>
                <a:gd name="connsiteX29" fmla="*/ 4485535 w 9986405"/>
                <a:gd name="connsiteY29" fmla="*/ 7692116 h 8837844"/>
                <a:gd name="connsiteX30" fmla="*/ 3462696 w 9986405"/>
                <a:gd name="connsiteY30" fmla="*/ 4512230 h 8837844"/>
                <a:gd name="connsiteX31" fmla="*/ 1443397 w 9986405"/>
                <a:gd name="connsiteY31" fmla="*/ 5083730 h 8837844"/>
                <a:gd name="connsiteX32" fmla="*/ 88730 w 9986405"/>
                <a:gd name="connsiteY32" fmla="*/ 6455329 h 8837844"/>
                <a:gd name="connsiteX0" fmla="*/ 88730 w 9986405"/>
                <a:gd name="connsiteY0" fmla="*/ 6455329 h 8768628"/>
                <a:gd name="connsiteX1" fmla="*/ 1176696 w 9986405"/>
                <a:gd name="connsiteY1" fmla="*/ 4397930 h 8768628"/>
                <a:gd name="connsiteX2" fmla="*/ 3081696 w 9986405"/>
                <a:gd name="connsiteY2" fmla="*/ 3369230 h 8768628"/>
                <a:gd name="connsiteX3" fmla="*/ 986197 w 9986405"/>
                <a:gd name="connsiteY3" fmla="*/ 816529 h 8768628"/>
                <a:gd name="connsiteX4" fmla="*/ 3119796 w 9986405"/>
                <a:gd name="connsiteY4" fmla="*/ 1959530 h 8768628"/>
                <a:gd name="connsiteX5" fmla="*/ 4643797 w 9986405"/>
                <a:gd name="connsiteY5" fmla="*/ 3293029 h 8768628"/>
                <a:gd name="connsiteX6" fmla="*/ 5329596 w 9986405"/>
                <a:gd name="connsiteY6" fmla="*/ 2035731 h 8768628"/>
                <a:gd name="connsiteX7" fmla="*/ 5977296 w 9986405"/>
                <a:gd name="connsiteY7" fmla="*/ 587931 h 8768628"/>
                <a:gd name="connsiteX8" fmla="*/ 6680030 w 9986405"/>
                <a:gd name="connsiteY8" fmla="*/ 54529 h 8768628"/>
                <a:gd name="connsiteX9" fmla="*/ 6320196 w 9986405"/>
                <a:gd name="connsiteY9" fmla="*/ 892731 h 8768628"/>
                <a:gd name="connsiteX10" fmla="*/ 5443897 w 9986405"/>
                <a:gd name="connsiteY10" fmla="*/ 3369229 h 8768628"/>
                <a:gd name="connsiteX11" fmla="*/ 6434496 w 9986405"/>
                <a:gd name="connsiteY11" fmla="*/ 3064431 h 8768628"/>
                <a:gd name="connsiteX12" fmla="*/ 6891696 w 9986405"/>
                <a:gd name="connsiteY12" fmla="*/ 3978831 h 8768628"/>
                <a:gd name="connsiteX13" fmla="*/ 7996597 w 9986405"/>
                <a:gd name="connsiteY13" fmla="*/ 4016929 h 8768628"/>
                <a:gd name="connsiteX14" fmla="*/ 9177696 w 9986405"/>
                <a:gd name="connsiteY14" fmla="*/ 3026331 h 8768628"/>
                <a:gd name="connsiteX15" fmla="*/ 9862846 w 9986405"/>
                <a:gd name="connsiteY15" fmla="*/ 2003491 h 8768628"/>
                <a:gd name="connsiteX16" fmla="*/ 9192350 w 9986405"/>
                <a:gd name="connsiteY16" fmla="*/ 4060891 h 8768628"/>
                <a:gd name="connsiteX17" fmla="*/ 8002459 w 9986405"/>
                <a:gd name="connsiteY17" fmla="*/ 4831685 h 8768628"/>
                <a:gd name="connsiteX18" fmla="*/ 7073404 w 9986405"/>
                <a:gd name="connsiteY18" fmla="*/ 5241991 h 8768628"/>
                <a:gd name="connsiteX19" fmla="*/ 7205289 w 9986405"/>
                <a:gd name="connsiteY19" fmla="*/ 6003993 h 8768628"/>
                <a:gd name="connsiteX20" fmla="*/ 7844196 w 9986405"/>
                <a:gd name="connsiteY20" fmla="*/ 6645829 h 8768628"/>
                <a:gd name="connsiteX21" fmla="*/ 9467192 w 9986405"/>
                <a:gd name="connsiteY21" fmla="*/ 7525060 h 8768628"/>
                <a:gd name="connsiteX22" fmla="*/ 7767997 w 9986405"/>
                <a:gd name="connsiteY22" fmla="*/ 7340423 h 8768628"/>
                <a:gd name="connsiteX23" fmla="*/ 6431566 w 9986405"/>
                <a:gd name="connsiteY23" fmla="*/ 6097777 h 8768628"/>
                <a:gd name="connsiteX24" fmla="*/ 5657843 w 9986405"/>
                <a:gd name="connsiteY24" fmla="*/ 5558516 h 8768628"/>
                <a:gd name="connsiteX25" fmla="*/ 4972042 w 9986405"/>
                <a:gd name="connsiteY25" fmla="*/ 5628852 h 8768628"/>
                <a:gd name="connsiteX26" fmla="*/ 5024797 w 9986405"/>
                <a:gd name="connsiteY26" fmla="*/ 6519807 h 8768628"/>
                <a:gd name="connsiteX27" fmla="*/ 5165474 w 9986405"/>
                <a:gd name="connsiteY27" fmla="*/ 7879685 h 8768628"/>
                <a:gd name="connsiteX28" fmla="*/ 5203572 w 9986405"/>
                <a:gd name="connsiteY28" fmla="*/ 8758915 h 8768628"/>
                <a:gd name="connsiteX29" fmla="*/ 4485535 w 9986405"/>
                <a:gd name="connsiteY29" fmla="*/ 7692116 h 8768628"/>
                <a:gd name="connsiteX30" fmla="*/ 3462696 w 9986405"/>
                <a:gd name="connsiteY30" fmla="*/ 4512230 h 8768628"/>
                <a:gd name="connsiteX31" fmla="*/ 1443397 w 9986405"/>
                <a:gd name="connsiteY31" fmla="*/ 5083730 h 8768628"/>
                <a:gd name="connsiteX32" fmla="*/ 88730 w 9986405"/>
                <a:gd name="connsiteY32" fmla="*/ 6455329 h 876862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3462696 w 9986405"/>
                <a:gd name="connsiteY30" fmla="*/ 4512230 h 8773608"/>
                <a:gd name="connsiteX31" fmla="*/ 1443397 w 9986405"/>
                <a:gd name="connsiteY31" fmla="*/ 5083730 h 8773608"/>
                <a:gd name="connsiteX32" fmla="*/ 88730 w 9986405"/>
                <a:gd name="connsiteY32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3462696 w 9986405"/>
                <a:gd name="connsiteY31" fmla="*/ 4512230 h 8773608"/>
                <a:gd name="connsiteX32" fmla="*/ 1443397 w 9986405"/>
                <a:gd name="connsiteY32" fmla="*/ 5083730 h 8773608"/>
                <a:gd name="connsiteX33" fmla="*/ 88730 w 9986405"/>
                <a:gd name="connsiteY33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462696 w 9986405"/>
                <a:gd name="connsiteY32" fmla="*/ 4512230 h 8773608"/>
                <a:gd name="connsiteX33" fmla="*/ 1443397 w 9986405"/>
                <a:gd name="connsiteY33" fmla="*/ 5083730 h 8773608"/>
                <a:gd name="connsiteX34" fmla="*/ 88730 w 9986405"/>
                <a:gd name="connsiteY34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275127 w 9986405"/>
                <a:gd name="connsiteY32" fmla="*/ 4559122 h 8773608"/>
                <a:gd name="connsiteX33" fmla="*/ 1443397 w 9986405"/>
                <a:gd name="connsiteY33" fmla="*/ 5083730 h 8773608"/>
                <a:gd name="connsiteX34" fmla="*/ 88730 w 9986405"/>
                <a:gd name="connsiteY34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275127 w 9986405"/>
                <a:gd name="connsiteY32" fmla="*/ 4559122 h 8773608"/>
                <a:gd name="connsiteX33" fmla="*/ 2469166 w 9986405"/>
                <a:gd name="connsiteY33" fmla="*/ 4526885 h 8773608"/>
                <a:gd name="connsiteX34" fmla="*/ 1443397 w 9986405"/>
                <a:gd name="connsiteY34" fmla="*/ 5083730 h 8773608"/>
                <a:gd name="connsiteX35" fmla="*/ 88730 w 9986405"/>
                <a:gd name="connsiteY35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486143 w 9986405"/>
                <a:gd name="connsiteY32" fmla="*/ 4559122 h 8773608"/>
                <a:gd name="connsiteX33" fmla="*/ 2469166 w 9986405"/>
                <a:gd name="connsiteY33" fmla="*/ 4526885 h 8773608"/>
                <a:gd name="connsiteX34" fmla="*/ 1443397 w 9986405"/>
                <a:gd name="connsiteY34" fmla="*/ 5083730 h 8773608"/>
                <a:gd name="connsiteX35" fmla="*/ 88730 w 9986405"/>
                <a:gd name="connsiteY35" fmla="*/ 6455329 h 8773608"/>
                <a:gd name="connsiteX0" fmla="*/ 2595 w 9900270"/>
                <a:gd name="connsiteY0" fmla="*/ 6455329 h 8773608"/>
                <a:gd name="connsiteX1" fmla="*/ 1090561 w 9900270"/>
                <a:gd name="connsiteY1" fmla="*/ 4397930 h 8773608"/>
                <a:gd name="connsiteX2" fmla="*/ 2995561 w 9900270"/>
                <a:gd name="connsiteY2" fmla="*/ 3369230 h 8773608"/>
                <a:gd name="connsiteX3" fmla="*/ 900062 w 9900270"/>
                <a:gd name="connsiteY3" fmla="*/ 816529 h 8773608"/>
                <a:gd name="connsiteX4" fmla="*/ 3033661 w 9900270"/>
                <a:gd name="connsiteY4" fmla="*/ 1959530 h 8773608"/>
                <a:gd name="connsiteX5" fmla="*/ 4557662 w 9900270"/>
                <a:gd name="connsiteY5" fmla="*/ 3293029 h 8773608"/>
                <a:gd name="connsiteX6" fmla="*/ 5243461 w 9900270"/>
                <a:gd name="connsiteY6" fmla="*/ 2035731 h 8773608"/>
                <a:gd name="connsiteX7" fmla="*/ 5891161 w 9900270"/>
                <a:gd name="connsiteY7" fmla="*/ 587931 h 8773608"/>
                <a:gd name="connsiteX8" fmla="*/ 6593895 w 9900270"/>
                <a:gd name="connsiteY8" fmla="*/ 54529 h 8773608"/>
                <a:gd name="connsiteX9" fmla="*/ 6234061 w 9900270"/>
                <a:gd name="connsiteY9" fmla="*/ 892731 h 8773608"/>
                <a:gd name="connsiteX10" fmla="*/ 5357762 w 9900270"/>
                <a:gd name="connsiteY10" fmla="*/ 3369229 h 8773608"/>
                <a:gd name="connsiteX11" fmla="*/ 6348361 w 9900270"/>
                <a:gd name="connsiteY11" fmla="*/ 3064431 h 8773608"/>
                <a:gd name="connsiteX12" fmla="*/ 6805561 w 9900270"/>
                <a:gd name="connsiteY12" fmla="*/ 3978831 h 8773608"/>
                <a:gd name="connsiteX13" fmla="*/ 7910462 w 9900270"/>
                <a:gd name="connsiteY13" fmla="*/ 4016929 h 8773608"/>
                <a:gd name="connsiteX14" fmla="*/ 9091561 w 9900270"/>
                <a:gd name="connsiteY14" fmla="*/ 3026331 h 8773608"/>
                <a:gd name="connsiteX15" fmla="*/ 9776711 w 9900270"/>
                <a:gd name="connsiteY15" fmla="*/ 2003491 h 8773608"/>
                <a:gd name="connsiteX16" fmla="*/ 9106215 w 9900270"/>
                <a:gd name="connsiteY16" fmla="*/ 4060891 h 8773608"/>
                <a:gd name="connsiteX17" fmla="*/ 7916324 w 9900270"/>
                <a:gd name="connsiteY17" fmla="*/ 4831685 h 8773608"/>
                <a:gd name="connsiteX18" fmla="*/ 6987269 w 9900270"/>
                <a:gd name="connsiteY18" fmla="*/ 5241991 h 8773608"/>
                <a:gd name="connsiteX19" fmla="*/ 7119154 w 9900270"/>
                <a:gd name="connsiteY19" fmla="*/ 6003993 h 8773608"/>
                <a:gd name="connsiteX20" fmla="*/ 7758061 w 9900270"/>
                <a:gd name="connsiteY20" fmla="*/ 6645829 h 8773608"/>
                <a:gd name="connsiteX21" fmla="*/ 9381057 w 9900270"/>
                <a:gd name="connsiteY21" fmla="*/ 7525060 h 8773608"/>
                <a:gd name="connsiteX22" fmla="*/ 7681862 w 9900270"/>
                <a:gd name="connsiteY22" fmla="*/ 7340423 h 8773608"/>
                <a:gd name="connsiteX23" fmla="*/ 6345431 w 9900270"/>
                <a:gd name="connsiteY23" fmla="*/ 6097777 h 8773608"/>
                <a:gd name="connsiteX24" fmla="*/ 5571708 w 9900270"/>
                <a:gd name="connsiteY24" fmla="*/ 5558516 h 8773608"/>
                <a:gd name="connsiteX25" fmla="*/ 4885907 w 9900270"/>
                <a:gd name="connsiteY25" fmla="*/ 5628852 h 8773608"/>
                <a:gd name="connsiteX26" fmla="*/ 4938662 w 9900270"/>
                <a:gd name="connsiteY26" fmla="*/ 6519807 h 8773608"/>
                <a:gd name="connsiteX27" fmla="*/ 5079339 w 9900270"/>
                <a:gd name="connsiteY27" fmla="*/ 7879685 h 8773608"/>
                <a:gd name="connsiteX28" fmla="*/ 5117437 w 9900270"/>
                <a:gd name="connsiteY28" fmla="*/ 8758915 h 8773608"/>
                <a:gd name="connsiteX29" fmla="*/ 4446292 w 9900270"/>
                <a:gd name="connsiteY29" fmla="*/ 7879685 h 8773608"/>
                <a:gd name="connsiteX30" fmla="*/ 4047708 w 9900270"/>
                <a:gd name="connsiteY30" fmla="*/ 5957100 h 8773608"/>
                <a:gd name="connsiteX31" fmla="*/ 3977370 w 9900270"/>
                <a:gd name="connsiteY31" fmla="*/ 5441285 h 8773608"/>
                <a:gd name="connsiteX32" fmla="*/ 3400008 w 9900270"/>
                <a:gd name="connsiteY32" fmla="*/ 4559122 h 8773608"/>
                <a:gd name="connsiteX33" fmla="*/ 2383031 w 9900270"/>
                <a:gd name="connsiteY33" fmla="*/ 4526885 h 8773608"/>
                <a:gd name="connsiteX34" fmla="*/ 1380708 w 9900270"/>
                <a:gd name="connsiteY34" fmla="*/ 5177515 h 8773608"/>
                <a:gd name="connsiteX35" fmla="*/ 2595 w 9900270"/>
                <a:gd name="connsiteY35" fmla="*/ 6455329 h 8773608"/>
                <a:gd name="connsiteX0" fmla="*/ 2595 w 9900270"/>
                <a:gd name="connsiteY0" fmla="*/ 6455329 h 8773608"/>
                <a:gd name="connsiteX1" fmla="*/ 1090561 w 9900270"/>
                <a:gd name="connsiteY1" fmla="*/ 4397930 h 8773608"/>
                <a:gd name="connsiteX2" fmla="*/ 2995561 w 9900270"/>
                <a:gd name="connsiteY2" fmla="*/ 3369230 h 8773608"/>
                <a:gd name="connsiteX3" fmla="*/ 900062 w 9900270"/>
                <a:gd name="connsiteY3" fmla="*/ 816529 h 8773608"/>
                <a:gd name="connsiteX4" fmla="*/ 3033661 w 9900270"/>
                <a:gd name="connsiteY4" fmla="*/ 1959530 h 8773608"/>
                <a:gd name="connsiteX5" fmla="*/ 4557662 w 9900270"/>
                <a:gd name="connsiteY5" fmla="*/ 3293029 h 8773608"/>
                <a:gd name="connsiteX6" fmla="*/ 5243461 w 9900270"/>
                <a:gd name="connsiteY6" fmla="*/ 2035731 h 8773608"/>
                <a:gd name="connsiteX7" fmla="*/ 5891161 w 9900270"/>
                <a:gd name="connsiteY7" fmla="*/ 587931 h 8773608"/>
                <a:gd name="connsiteX8" fmla="*/ 6593895 w 9900270"/>
                <a:gd name="connsiteY8" fmla="*/ 54529 h 8773608"/>
                <a:gd name="connsiteX9" fmla="*/ 6234061 w 9900270"/>
                <a:gd name="connsiteY9" fmla="*/ 892731 h 8773608"/>
                <a:gd name="connsiteX10" fmla="*/ 5357762 w 9900270"/>
                <a:gd name="connsiteY10" fmla="*/ 3369229 h 8773608"/>
                <a:gd name="connsiteX11" fmla="*/ 6348361 w 9900270"/>
                <a:gd name="connsiteY11" fmla="*/ 3064431 h 8773608"/>
                <a:gd name="connsiteX12" fmla="*/ 6805561 w 9900270"/>
                <a:gd name="connsiteY12" fmla="*/ 3978831 h 8773608"/>
                <a:gd name="connsiteX13" fmla="*/ 7910462 w 9900270"/>
                <a:gd name="connsiteY13" fmla="*/ 4016929 h 8773608"/>
                <a:gd name="connsiteX14" fmla="*/ 9091561 w 9900270"/>
                <a:gd name="connsiteY14" fmla="*/ 3026331 h 8773608"/>
                <a:gd name="connsiteX15" fmla="*/ 9776711 w 9900270"/>
                <a:gd name="connsiteY15" fmla="*/ 2003491 h 8773608"/>
                <a:gd name="connsiteX16" fmla="*/ 9106215 w 9900270"/>
                <a:gd name="connsiteY16" fmla="*/ 4060891 h 8773608"/>
                <a:gd name="connsiteX17" fmla="*/ 7916324 w 9900270"/>
                <a:gd name="connsiteY17" fmla="*/ 4831685 h 8773608"/>
                <a:gd name="connsiteX18" fmla="*/ 6987269 w 9900270"/>
                <a:gd name="connsiteY18" fmla="*/ 5241991 h 8773608"/>
                <a:gd name="connsiteX19" fmla="*/ 7119154 w 9900270"/>
                <a:gd name="connsiteY19" fmla="*/ 6003993 h 8773608"/>
                <a:gd name="connsiteX20" fmla="*/ 7758061 w 9900270"/>
                <a:gd name="connsiteY20" fmla="*/ 6645829 h 8773608"/>
                <a:gd name="connsiteX21" fmla="*/ 9381057 w 9900270"/>
                <a:gd name="connsiteY21" fmla="*/ 7525060 h 8773608"/>
                <a:gd name="connsiteX22" fmla="*/ 7681862 w 9900270"/>
                <a:gd name="connsiteY22" fmla="*/ 7340423 h 8773608"/>
                <a:gd name="connsiteX23" fmla="*/ 6345431 w 9900270"/>
                <a:gd name="connsiteY23" fmla="*/ 6097777 h 8773608"/>
                <a:gd name="connsiteX24" fmla="*/ 5571708 w 9900270"/>
                <a:gd name="connsiteY24" fmla="*/ 5558516 h 8773608"/>
                <a:gd name="connsiteX25" fmla="*/ 4885907 w 9900270"/>
                <a:gd name="connsiteY25" fmla="*/ 5628852 h 8773608"/>
                <a:gd name="connsiteX26" fmla="*/ 4938662 w 9900270"/>
                <a:gd name="connsiteY26" fmla="*/ 6519807 h 8773608"/>
                <a:gd name="connsiteX27" fmla="*/ 5079339 w 9900270"/>
                <a:gd name="connsiteY27" fmla="*/ 7879685 h 8773608"/>
                <a:gd name="connsiteX28" fmla="*/ 5117437 w 9900270"/>
                <a:gd name="connsiteY28" fmla="*/ 8758915 h 8773608"/>
                <a:gd name="connsiteX29" fmla="*/ 4446292 w 9900270"/>
                <a:gd name="connsiteY29" fmla="*/ 7879685 h 8773608"/>
                <a:gd name="connsiteX30" fmla="*/ 4047708 w 9900270"/>
                <a:gd name="connsiteY30" fmla="*/ 5957100 h 8773608"/>
                <a:gd name="connsiteX31" fmla="*/ 3977370 w 9900270"/>
                <a:gd name="connsiteY31" fmla="*/ 5441285 h 8773608"/>
                <a:gd name="connsiteX32" fmla="*/ 3400008 w 9900270"/>
                <a:gd name="connsiteY32" fmla="*/ 4559122 h 8773608"/>
                <a:gd name="connsiteX33" fmla="*/ 2383031 w 9900270"/>
                <a:gd name="connsiteY33" fmla="*/ 4526885 h 8773608"/>
                <a:gd name="connsiteX34" fmla="*/ 1380708 w 9900270"/>
                <a:gd name="connsiteY34" fmla="*/ 5177515 h 8773608"/>
                <a:gd name="connsiteX35" fmla="*/ 2595 w 9900270"/>
                <a:gd name="connsiteY35" fmla="*/ 6455329 h 8773608"/>
                <a:gd name="connsiteX0" fmla="*/ 12503 w 9910178"/>
                <a:gd name="connsiteY0" fmla="*/ 6455329 h 8773608"/>
                <a:gd name="connsiteX1" fmla="*/ 1100469 w 9910178"/>
                <a:gd name="connsiteY1" fmla="*/ 4397930 h 8773608"/>
                <a:gd name="connsiteX2" fmla="*/ 3005469 w 9910178"/>
                <a:gd name="connsiteY2" fmla="*/ 3369230 h 8773608"/>
                <a:gd name="connsiteX3" fmla="*/ 909970 w 9910178"/>
                <a:gd name="connsiteY3" fmla="*/ 816529 h 8773608"/>
                <a:gd name="connsiteX4" fmla="*/ 3043569 w 9910178"/>
                <a:gd name="connsiteY4" fmla="*/ 1959530 h 8773608"/>
                <a:gd name="connsiteX5" fmla="*/ 4567570 w 9910178"/>
                <a:gd name="connsiteY5" fmla="*/ 3293029 h 8773608"/>
                <a:gd name="connsiteX6" fmla="*/ 5253369 w 9910178"/>
                <a:gd name="connsiteY6" fmla="*/ 2035731 h 8773608"/>
                <a:gd name="connsiteX7" fmla="*/ 5901069 w 9910178"/>
                <a:gd name="connsiteY7" fmla="*/ 587931 h 8773608"/>
                <a:gd name="connsiteX8" fmla="*/ 6603803 w 9910178"/>
                <a:gd name="connsiteY8" fmla="*/ 54529 h 8773608"/>
                <a:gd name="connsiteX9" fmla="*/ 6243969 w 9910178"/>
                <a:gd name="connsiteY9" fmla="*/ 892731 h 8773608"/>
                <a:gd name="connsiteX10" fmla="*/ 5367670 w 9910178"/>
                <a:gd name="connsiteY10" fmla="*/ 3369229 h 8773608"/>
                <a:gd name="connsiteX11" fmla="*/ 6358269 w 9910178"/>
                <a:gd name="connsiteY11" fmla="*/ 3064431 h 8773608"/>
                <a:gd name="connsiteX12" fmla="*/ 6815469 w 9910178"/>
                <a:gd name="connsiteY12" fmla="*/ 3978831 h 8773608"/>
                <a:gd name="connsiteX13" fmla="*/ 7920370 w 9910178"/>
                <a:gd name="connsiteY13" fmla="*/ 4016929 h 8773608"/>
                <a:gd name="connsiteX14" fmla="*/ 9101469 w 9910178"/>
                <a:gd name="connsiteY14" fmla="*/ 3026331 h 8773608"/>
                <a:gd name="connsiteX15" fmla="*/ 9786619 w 9910178"/>
                <a:gd name="connsiteY15" fmla="*/ 2003491 h 8773608"/>
                <a:gd name="connsiteX16" fmla="*/ 9116123 w 9910178"/>
                <a:gd name="connsiteY16" fmla="*/ 4060891 h 8773608"/>
                <a:gd name="connsiteX17" fmla="*/ 7926232 w 9910178"/>
                <a:gd name="connsiteY17" fmla="*/ 4831685 h 8773608"/>
                <a:gd name="connsiteX18" fmla="*/ 6997177 w 9910178"/>
                <a:gd name="connsiteY18" fmla="*/ 5241991 h 8773608"/>
                <a:gd name="connsiteX19" fmla="*/ 7129062 w 9910178"/>
                <a:gd name="connsiteY19" fmla="*/ 6003993 h 8773608"/>
                <a:gd name="connsiteX20" fmla="*/ 7767969 w 9910178"/>
                <a:gd name="connsiteY20" fmla="*/ 6645829 h 8773608"/>
                <a:gd name="connsiteX21" fmla="*/ 9390965 w 9910178"/>
                <a:gd name="connsiteY21" fmla="*/ 7525060 h 8773608"/>
                <a:gd name="connsiteX22" fmla="*/ 7691770 w 9910178"/>
                <a:gd name="connsiteY22" fmla="*/ 7340423 h 8773608"/>
                <a:gd name="connsiteX23" fmla="*/ 6355339 w 9910178"/>
                <a:gd name="connsiteY23" fmla="*/ 6097777 h 8773608"/>
                <a:gd name="connsiteX24" fmla="*/ 5581616 w 9910178"/>
                <a:gd name="connsiteY24" fmla="*/ 5558516 h 8773608"/>
                <a:gd name="connsiteX25" fmla="*/ 4895815 w 9910178"/>
                <a:gd name="connsiteY25" fmla="*/ 5628852 h 8773608"/>
                <a:gd name="connsiteX26" fmla="*/ 4948570 w 9910178"/>
                <a:gd name="connsiteY26" fmla="*/ 6519807 h 8773608"/>
                <a:gd name="connsiteX27" fmla="*/ 5089247 w 9910178"/>
                <a:gd name="connsiteY27" fmla="*/ 7879685 h 8773608"/>
                <a:gd name="connsiteX28" fmla="*/ 5127345 w 9910178"/>
                <a:gd name="connsiteY28" fmla="*/ 8758915 h 8773608"/>
                <a:gd name="connsiteX29" fmla="*/ 4456200 w 9910178"/>
                <a:gd name="connsiteY29" fmla="*/ 7879685 h 8773608"/>
                <a:gd name="connsiteX30" fmla="*/ 4057616 w 9910178"/>
                <a:gd name="connsiteY30" fmla="*/ 5957100 h 8773608"/>
                <a:gd name="connsiteX31" fmla="*/ 3987278 w 9910178"/>
                <a:gd name="connsiteY31" fmla="*/ 5441285 h 8773608"/>
                <a:gd name="connsiteX32" fmla="*/ 3409916 w 9910178"/>
                <a:gd name="connsiteY32" fmla="*/ 4559122 h 8773608"/>
                <a:gd name="connsiteX33" fmla="*/ 2392939 w 9910178"/>
                <a:gd name="connsiteY33" fmla="*/ 4526885 h 8773608"/>
                <a:gd name="connsiteX34" fmla="*/ 1390616 w 9910178"/>
                <a:gd name="connsiteY34" fmla="*/ 5177515 h 8773608"/>
                <a:gd name="connsiteX35" fmla="*/ 564138 w 9910178"/>
                <a:gd name="connsiteY35" fmla="*/ 6332239 h 8773608"/>
                <a:gd name="connsiteX36" fmla="*/ 12503 w 9910178"/>
                <a:gd name="connsiteY36" fmla="*/ 6455329 h 8773608"/>
                <a:gd name="connsiteX0" fmla="*/ 12503 w 9910178"/>
                <a:gd name="connsiteY0" fmla="*/ 6455329 h 8773608"/>
                <a:gd name="connsiteX1" fmla="*/ 1100469 w 9910178"/>
                <a:gd name="connsiteY1" fmla="*/ 4397930 h 8773608"/>
                <a:gd name="connsiteX2" fmla="*/ 3005469 w 9910178"/>
                <a:gd name="connsiteY2" fmla="*/ 3369230 h 8773608"/>
                <a:gd name="connsiteX3" fmla="*/ 909970 w 9910178"/>
                <a:gd name="connsiteY3" fmla="*/ 816529 h 8773608"/>
                <a:gd name="connsiteX4" fmla="*/ 3043569 w 9910178"/>
                <a:gd name="connsiteY4" fmla="*/ 1959530 h 8773608"/>
                <a:gd name="connsiteX5" fmla="*/ 4567570 w 9910178"/>
                <a:gd name="connsiteY5" fmla="*/ 3293029 h 8773608"/>
                <a:gd name="connsiteX6" fmla="*/ 5253369 w 9910178"/>
                <a:gd name="connsiteY6" fmla="*/ 2035731 h 8773608"/>
                <a:gd name="connsiteX7" fmla="*/ 5901069 w 9910178"/>
                <a:gd name="connsiteY7" fmla="*/ 587931 h 8773608"/>
                <a:gd name="connsiteX8" fmla="*/ 6603803 w 9910178"/>
                <a:gd name="connsiteY8" fmla="*/ 54529 h 8773608"/>
                <a:gd name="connsiteX9" fmla="*/ 6243969 w 9910178"/>
                <a:gd name="connsiteY9" fmla="*/ 892731 h 8773608"/>
                <a:gd name="connsiteX10" fmla="*/ 5367670 w 9910178"/>
                <a:gd name="connsiteY10" fmla="*/ 3369229 h 8773608"/>
                <a:gd name="connsiteX11" fmla="*/ 6358269 w 9910178"/>
                <a:gd name="connsiteY11" fmla="*/ 3064431 h 8773608"/>
                <a:gd name="connsiteX12" fmla="*/ 6815469 w 9910178"/>
                <a:gd name="connsiteY12" fmla="*/ 3978831 h 8773608"/>
                <a:gd name="connsiteX13" fmla="*/ 7920370 w 9910178"/>
                <a:gd name="connsiteY13" fmla="*/ 4016929 h 8773608"/>
                <a:gd name="connsiteX14" fmla="*/ 9101469 w 9910178"/>
                <a:gd name="connsiteY14" fmla="*/ 3026331 h 8773608"/>
                <a:gd name="connsiteX15" fmla="*/ 9786619 w 9910178"/>
                <a:gd name="connsiteY15" fmla="*/ 2003491 h 8773608"/>
                <a:gd name="connsiteX16" fmla="*/ 9116123 w 9910178"/>
                <a:gd name="connsiteY16" fmla="*/ 4060891 h 8773608"/>
                <a:gd name="connsiteX17" fmla="*/ 7926232 w 9910178"/>
                <a:gd name="connsiteY17" fmla="*/ 4831685 h 8773608"/>
                <a:gd name="connsiteX18" fmla="*/ 6997177 w 9910178"/>
                <a:gd name="connsiteY18" fmla="*/ 5241991 h 8773608"/>
                <a:gd name="connsiteX19" fmla="*/ 7129062 w 9910178"/>
                <a:gd name="connsiteY19" fmla="*/ 6003993 h 8773608"/>
                <a:gd name="connsiteX20" fmla="*/ 7767969 w 9910178"/>
                <a:gd name="connsiteY20" fmla="*/ 6645829 h 8773608"/>
                <a:gd name="connsiteX21" fmla="*/ 9390965 w 9910178"/>
                <a:gd name="connsiteY21" fmla="*/ 7525060 h 8773608"/>
                <a:gd name="connsiteX22" fmla="*/ 7691770 w 9910178"/>
                <a:gd name="connsiteY22" fmla="*/ 7340423 h 8773608"/>
                <a:gd name="connsiteX23" fmla="*/ 6355339 w 9910178"/>
                <a:gd name="connsiteY23" fmla="*/ 6097777 h 8773608"/>
                <a:gd name="connsiteX24" fmla="*/ 5581616 w 9910178"/>
                <a:gd name="connsiteY24" fmla="*/ 5558516 h 8773608"/>
                <a:gd name="connsiteX25" fmla="*/ 4895815 w 9910178"/>
                <a:gd name="connsiteY25" fmla="*/ 5628852 h 8773608"/>
                <a:gd name="connsiteX26" fmla="*/ 4948570 w 9910178"/>
                <a:gd name="connsiteY26" fmla="*/ 6519807 h 8773608"/>
                <a:gd name="connsiteX27" fmla="*/ 5089247 w 9910178"/>
                <a:gd name="connsiteY27" fmla="*/ 7879685 h 8773608"/>
                <a:gd name="connsiteX28" fmla="*/ 5127345 w 9910178"/>
                <a:gd name="connsiteY28" fmla="*/ 8758915 h 8773608"/>
                <a:gd name="connsiteX29" fmla="*/ 4456200 w 9910178"/>
                <a:gd name="connsiteY29" fmla="*/ 7879685 h 8773608"/>
                <a:gd name="connsiteX30" fmla="*/ 4057616 w 9910178"/>
                <a:gd name="connsiteY30" fmla="*/ 5957100 h 8773608"/>
                <a:gd name="connsiteX31" fmla="*/ 3987278 w 9910178"/>
                <a:gd name="connsiteY31" fmla="*/ 5441285 h 8773608"/>
                <a:gd name="connsiteX32" fmla="*/ 3409916 w 9910178"/>
                <a:gd name="connsiteY32" fmla="*/ 4559122 h 8773608"/>
                <a:gd name="connsiteX33" fmla="*/ 2392939 w 9910178"/>
                <a:gd name="connsiteY33" fmla="*/ 4526885 h 8773608"/>
                <a:gd name="connsiteX34" fmla="*/ 1390616 w 9910178"/>
                <a:gd name="connsiteY34" fmla="*/ 5177515 h 8773608"/>
                <a:gd name="connsiteX35" fmla="*/ 564138 w 9910178"/>
                <a:gd name="connsiteY35" fmla="*/ 6332239 h 8773608"/>
                <a:gd name="connsiteX36" fmla="*/ 12503 w 9910178"/>
                <a:gd name="connsiteY36" fmla="*/ 6455329 h 8773608"/>
                <a:gd name="connsiteX0" fmla="*/ 13134 w 9887362"/>
                <a:gd name="connsiteY0" fmla="*/ 6197421 h 8773608"/>
                <a:gd name="connsiteX1" fmla="*/ 1077653 w 9887362"/>
                <a:gd name="connsiteY1" fmla="*/ 4397930 h 8773608"/>
                <a:gd name="connsiteX2" fmla="*/ 2982653 w 9887362"/>
                <a:gd name="connsiteY2" fmla="*/ 3369230 h 8773608"/>
                <a:gd name="connsiteX3" fmla="*/ 887154 w 9887362"/>
                <a:gd name="connsiteY3" fmla="*/ 816529 h 8773608"/>
                <a:gd name="connsiteX4" fmla="*/ 3020753 w 9887362"/>
                <a:gd name="connsiteY4" fmla="*/ 1959530 h 8773608"/>
                <a:gd name="connsiteX5" fmla="*/ 4544754 w 9887362"/>
                <a:gd name="connsiteY5" fmla="*/ 3293029 h 8773608"/>
                <a:gd name="connsiteX6" fmla="*/ 5230553 w 9887362"/>
                <a:gd name="connsiteY6" fmla="*/ 2035731 h 8773608"/>
                <a:gd name="connsiteX7" fmla="*/ 5878253 w 9887362"/>
                <a:gd name="connsiteY7" fmla="*/ 587931 h 8773608"/>
                <a:gd name="connsiteX8" fmla="*/ 6580987 w 9887362"/>
                <a:gd name="connsiteY8" fmla="*/ 54529 h 8773608"/>
                <a:gd name="connsiteX9" fmla="*/ 6221153 w 9887362"/>
                <a:gd name="connsiteY9" fmla="*/ 892731 h 8773608"/>
                <a:gd name="connsiteX10" fmla="*/ 5344854 w 9887362"/>
                <a:gd name="connsiteY10" fmla="*/ 3369229 h 8773608"/>
                <a:gd name="connsiteX11" fmla="*/ 6335453 w 9887362"/>
                <a:gd name="connsiteY11" fmla="*/ 3064431 h 8773608"/>
                <a:gd name="connsiteX12" fmla="*/ 6792653 w 9887362"/>
                <a:gd name="connsiteY12" fmla="*/ 3978831 h 8773608"/>
                <a:gd name="connsiteX13" fmla="*/ 7897554 w 9887362"/>
                <a:gd name="connsiteY13" fmla="*/ 4016929 h 8773608"/>
                <a:gd name="connsiteX14" fmla="*/ 9078653 w 9887362"/>
                <a:gd name="connsiteY14" fmla="*/ 3026331 h 8773608"/>
                <a:gd name="connsiteX15" fmla="*/ 9763803 w 9887362"/>
                <a:gd name="connsiteY15" fmla="*/ 2003491 h 8773608"/>
                <a:gd name="connsiteX16" fmla="*/ 9093307 w 9887362"/>
                <a:gd name="connsiteY16" fmla="*/ 4060891 h 8773608"/>
                <a:gd name="connsiteX17" fmla="*/ 7903416 w 9887362"/>
                <a:gd name="connsiteY17" fmla="*/ 4831685 h 8773608"/>
                <a:gd name="connsiteX18" fmla="*/ 6974361 w 9887362"/>
                <a:gd name="connsiteY18" fmla="*/ 5241991 h 8773608"/>
                <a:gd name="connsiteX19" fmla="*/ 7106246 w 9887362"/>
                <a:gd name="connsiteY19" fmla="*/ 6003993 h 8773608"/>
                <a:gd name="connsiteX20" fmla="*/ 7745153 w 9887362"/>
                <a:gd name="connsiteY20" fmla="*/ 6645829 h 8773608"/>
                <a:gd name="connsiteX21" fmla="*/ 9368149 w 9887362"/>
                <a:gd name="connsiteY21" fmla="*/ 7525060 h 8773608"/>
                <a:gd name="connsiteX22" fmla="*/ 7668954 w 9887362"/>
                <a:gd name="connsiteY22" fmla="*/ 7340423 h 8773608"/>
                <a:gd name="connsiteX23" fmla="*/ 6332523 w 9887362"/>
                <a:gd name="connsiteY23" fmla="*/ 6097777 h 8773608"/>
                <a:gd name="connsiteX24" fmla="*/ 5558800 w 9887362"/>
                <a:gd name="connsiteY24" fmla="*/ 5558516 h 8773608"/>
                <a:gd name="connsiteX25" fmla="*/ 4872999 w 9887362"/>
                <a:gd name="connsiteY25" fmla="*/ 5628852 h 8773608"/>
                <a:gd name="connsiteX26" fmla="*/ 4925754 w 9887362"/>
                <a:gd name="connsiteY26" fmla="*/ 6519807 h 8773608"/>
                <a:gd name="connsiteX27" fmla="*/ 5066431 w 9887362"/>
                <a:gd name="connsiteY27" fmla="*/ 7879685 h 8773608"/>
                <a:gd name="connsiteX28" fmla="*/ 5104529 w 9887362"/>
                <a:gd name="connsiteY28" fmla="*/ 8758915 h 8773608"/>
                <a:gd name="connsiteX29" fmla="*/ 4433384 w 9887362"/>
                <a:gd name="connsiteY29" fmla="*/ 7879685 h 8773608"/>
                <a:gd name="connsiteX30" fmla="*/ 4034800 w 9887362"/>
                <a:gd name="connsiteY30" fmla="*/ 5957100 h 8773608"/>
                <a:gd name="connsiteX31" fmla="*/ 3964462 w 9887362"/>
                <a:gd name="connsiteY31" fmla="*/ 5441285 h 8773608"/>
                <a:gd name="connsiteX32" fmla="*/ 3387100 w 9887362"/>
                <a:gd name="connsiteY32" fmla="*/ 4559122 h 8773608"/>
                <a:gd name="connsiteX33" fmla="*/ 2370123 w 9887362"/>
                <a:gd name="connsiteY33" fmla="*/ 4526885 h 8773608"/>
                <a:gd name="connsiteX34" fmla="*/ 1367800 w 9887362"/>
                <a:gd name="connsiteY34" fmla="*/ 5177515 h 8773608"/>
                <a:gd name="connsiteX35" fmla="*/ 541322 w 9887362"/>
                <a:gd name="connsiteY35" fmla="*/ 6332239 h 8773608"/>
                <a:gd name="connsiteX36" fmla="*/ 13134 w 9887362"/>
                <a:gd name="connsiteY36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2986226 w 9890935"/>
                <a:gd name="connsiteY2" fmla="*/ 3369230 h 8773608"/>
                <a:gd name="connsiteX3" fmla="*/ 890727 w 9890935"/>
                <a:gd name="connsiteY3" fmla="*/ 816529 h 8773608"/>
                <a:gd name="connsiteX4" fmla="*/ 3024326 w 9890935"/>
                <a:gd name="connsiteY4" fmla="*/ 1959530 h 8773608"/>
                <a:gd name="connsiteX5" fmla="*/ 4548327 w 9890935"/>
                <a:gd name="connsiteY5" fmla="*/ 3293029 h 8773608"/>
                <a:gd name="connsiteX6" fmla="*/ 5234126 w 9890935"/>
                <a:gd name="connsiteY6" fmla="*/ 2035731 h 8773608"/>
                <a:gd name="connsiteX7" fmla="*/ 5881826 w 9890935"/>
                <a:gd name="connsiteY7" fmla="*/ 587931 h 8773608"/>
                <a:gd name="connsiteX8" fmla="*/ 6584560 w 9890935"/>
                <a:gd name="connsiteY8" fmla="*/ 54529 h 8773608"/>
                <a:gd name="connsiteX9" fmla="*/ 6224726 w 9890935"/>
                <a:gd name="connsiteY9" fmla="*/ 892731 h 8773608"/>
                <a:gd name="connsiteX10" fmla="*/ 5348427 w 9890935"/>
                <a:gd name="connsiteY10" fmla="*/ 3369229 h 8773608"/>
                <a:gd name="connsiteX11" fmla="*/ 6339026 w 9890935"/>
                <a:gd name="connsiteY11" fmla="*/ 3064431 h 8773608"/>
                <a:gd name="connsiteX12" fmla="*/ 6796226 w 9890935"/>
                <a:gd name="connsiteY12" fmla="*/ 3978831 h 8773608"/>
                <a:gd name="connsiteX13" fmla="*/ 7901127 w 9890935"/>
                <a:gd name="connsiteY13" fmla="*/ 4016929 h 8773608"/>
                <a:gd name="connsiteX14" fmla="*/ 9082226 w 9890935"/>
                <a:gd name="connsiteY14" fmla="*/ 3026331 h 8773608"/>
                <a:gd name="connsiteX15" fmla="*/ 9767376 w 9890935"/>
                <a:gd name="connsiteY15" fmla="*/ 2003491 h 8773608"/>
                <a:gd name="connsiteX16" fmla="*/ 9096880 w 9890935"/>
                <a:gd name="connsiteY16" fmla="*/ 4060891 h 8773608"/>
                <a:gd name="connsiteX17" fmla="*/ 7906989 w 9890935"/>
                <a:gd name="connsiteY17" fmla="*/ 4831685 h 8773608"/>
                <a:gd name="connsiteX18" fmla="*/ 6977934 w 9890935"/>
                <a:gd name="connsiteY18" fmla="*/ 5241991 h 8773608"/>
                <a:gd name="connsiteX19" fmla="*/ 7109819 w 9890935"/>
                <a:gd name="connsiteY19" fmla="*/ 6003993 h 8773608"/>
                <a:gd name="connsiteX20" fmla="*/ 7748726 w 9890935"/>
                <a:gd name="connsiteY20" fmla="*/ 6645829 h 8773608"/>
                <a:gd name="connsiteX21" fmla="*/ 9371722 w 9890935"/>
                <a:gd name="connsiteY21" fmla="*/ 7525060 h 8773608"/>
                <a:gd name="connsiteX22" fmla="*/ 7672527 w 9890935"/>
                <a:gd name="connsiteY22" fmla="*/ 7340423 h 8773608"/>
                <a:gd name="connsiteX23" fmla="*/ 6336096 w 9890935"/>
                <a:gd name="connsiteY23" fmla="*/ 6097777 h 8773608"/>
                <a:gd name="connsiteX24" fmla="*/ 5562373 w 9890935"/>
                <a:gd name="connsiteY24" fmla="*/ 5558516 h 8773608"/>
                <a:gd name="connsiteX25" fmla="*/ 4876572 w 9890935"/>
                <a:gd name="connsiteY25" fmla="*/ 5628852 h 8773608"/>
                <a:gd name="connsiteX26" fmla="*/ 4929327 w 9890935"/>
                <a:gd name="connsiteY26" fmla="*/ 6519807 h 8773608"/>
                <a:gd name="connsiteX27" fmla="*/ 5070004 w 9890935"/>
                <a:gd name="connsiteY27" fmla="*/ 7879685 h 8773608"/>
                <a:gd name="connsiteX28" fmla="*/ 5108102 w 9890935"/>
                <a:gd name="connsiteY28" fmla="*/ 8758915 h 8773608"/>
                <a:gd name="connsiteX29" fmla="*/ 4436957 w 9890935"/>
                <a:gd name="connsiteY29" fmla="*/ 7879685 h 8773608"/>
                <a:gd name="connsiteX30" fmla="*/ 4038373 w 9890935"/>
                <a:gd name="connsiteY30" fmla="*/ 5957100 h 8773608"/>
                <a:gd name="connsiteX31" fmla="*/ 3968035 w 9890935"/>
                <a:gd name="connsiteY31" fmla="*/ 5441285 h 8773608"/>
                <a:gd name="connsiteX32" fmla="*/ 3390673 w 9890935"/>
                <a:gd name="connsiteY32" fmla="*/ 4559122 h 8773608"/>
                <a:gd name="connsiteX33" fmla="*/ 2373696 w 9890935"/>
                <a:gd name="connsiteY33" fmla="*/ 4526885 h 8773608"/>
                <a:gd name="connsiteX34" fmla="*/ 1371373 w 9890935"/>
                <a:gd name="connsiteY34" fmla="*/ 5177515 h 8773608"/>
                <a:gd name="connsiteX35" fmla="*/ 498003 w 9890935"/>
                <a:gd name="connsiteY35" fmla="*/ 6449470 h 8773608"/>
                <a:gd name="connsiteX36" fmla="*/ 16707 w 9890935"/>
                <a:gd name="connsiteY36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890727 w 9890935"/>
                <a:gd name="connsiteY3" fmla="*/ 816529 h 8773608"/>
                <a:gd name="connsiteX4" fmla="*/ 3024326 w 9890935"/>
                <a:gd name="connsiteY4" fmla="*/ 1959530 h 8773608"/>
                <a:gd name="connsiteX5" fmla="*/ 4548327 w 9890935"/>
                <a:gd name="connsiteY5" fmla="*/ 3293029 h 8773608"/>
                <a:gd name="connsiteX6" fmla="*/ 5234126 w 9890935"/>
                <a:gd name="connsiteY6" fmla="*/ 2035731 h 8773608"/>
                <a:gd name="connsiteX7" fmla="*/ 5881826 w 9890935"/>
                <a:gd name="connsiteY7" fmla="*/ 587931 h 8773608"/>
                <a:gd name="connsiteX8" fmla="*/ 6584560 w 9890935"/>
                <a:gd name="connsiteY8" fmla="*/ 54529 h 8773608"/>
                <a:gd name="connsiteX9" fmla="*/ 6224726 w 9890935"/>
                <a:gd name="connsiteY9" fmla="*/ 892731 h 8773608"/>
                <a:gd name="connsiteX10" fmla="*/ 5348427 w 9890935"/>
                <a:gd name="connsiteY10" fmla="*/ 3369229 h 8773608"/>
                <a:gd name="connsiteX11" fmla="*/ 6339026 w 9890935"/>
                <a:gd name="connsiteY11" fmla="*/ 3064431 h 8773608"/>
                <a:gd name="connsiteX12" fmla="*/ 6796226 w 9890935"/>
                <a:gd name="connsiteY12" fmla="*/ 3978831 h 8773608"/>
                <a:gd name="connsiteX13" fmla="*/ 7901127 w 9890935"/>
                <a:gd name="connsiteY13" fmla="*/ 4016929 h 8773608"/>
                <a:gd name="connsiteX14" fmla="*/ 9082226 w 9890935"/>
                <a:gd name="connsiteY14" fmla="*/ 3026331 h 8773608"/>
                <a:gd name="connsiteX15" fmla="*/ 9767376 w 9890935"/>
                <a:gd name="connsiteY15" fmla="*/ 2003491 h 8773608"/>
                <a:gd name="connsiteX16" fmla="*/ 9096880 w 9890935"/>
                <a:gd name="connsiteY16" fmla="*/ 4060891 h 8773608"/>
                <a:gd name="connsiteX17" fmla="*/ 7906989 w 9890935"/>
                <a:gd name="connsiteY17" fmla="*/ 4831685 h 8773608"/>
                <a:gd name="connsiteX18" fmla="*/ 6977934 w 9890935"/>
                <a:gd name="connsiteY18" fmla="*/ 5241991 h 8773608"/>
                <a:gd name="connsiteX19" fmla="*/ 7109819 w 9890935"/>
                <a:gd name="connsiteY19" fmla="*/ 6003993 h 8773608"/>
                <a:gd name="connsiteX20" fmla="*/ 7748726 w 9890935"/>
                <a:gd name="connsiteY20" fmla="*/ 6645829 h 8773608"/>
                <a:gd name="connsiteX21" fmla="*/ 9371722 w 9890935"/>
                <a:gd name="connsiteY21" fmla="*/ 7525060 h 8773608"/>
                <a:gd name="connsiteX22" fmla="*/ 7672527 w 9890935"/>
                <a:gd name="connsiteY22" fmla="*/ 7340423 h 8773608"/>
                <a:gd name="connsiteX23" fmla="*/ 6336096 w 9890935"/>
                <a:gd name="connsiteY23" fmla="*/ 6097777 h 8773608"/>
                <a:gd name="connsiteX24" fmla="*/ 5562373 w 9890935"/>
                <a:gd name="connsiteY24" fmla="*/ 5558516 h 8773608"/>
                <a:gd name="connsiteX25" fmla="*/ 4876572 w 9890935"/>
                <a:gd name="connsiteY25" fmla="*/ 5628852 h 8773608"/>
                <a:gd name="connsiteX26" fmla="*/ 4929327 w 9890935"/>
                <a:gd name="connsiteY26" fmla="*/ 6519807 h 8773608"/>
                <a:gd name="connsiteX27" fmla="*/ 5070004 w 9890935"/>
                <a:gd name="connsiteY27" fmla="*/ 7879685 h 8773608"/>
                <a:gd name="connsiteX28" fmla="*/ 5108102 w 9890935"/>
                <a:gd name="connsiteY28" fmla="*/ 8758915 h 8773608"/>
                <a:gd name="connsiteX29" fmla="*/ 4436957 w 9890935"/>
                <a:gd name="connsiteY29" fmla="*/ 7879685 h 8773608"/>
                <a:gd name="connsiteX30" fmla="*/ 4038373 w 9890935"/>
                <a:gd name="connsiteY30" fmla="*/ 5957100 h 8773608"/>
                <a:gd name="connsiteX31" fmla="*/ 3968035 w 9890935"/>
                <a:gd name="connsiteY31" fmla="*/ 5441285 h 8773608"/>
                <a:gd name="connsiteX32" fmla="*/ 3390673 w 9890935"/>
                <a:gd name="connsiteY32" fmla="*/ 4559122 h 8773608"/>
                <a:gd name="connsiteX33" fmla="*/ 2373696 w 9890935"/>
                <a:gd name="connsiteY33" fmla="*/ 4526885 h 8773608"/>
                <a:gd name="connsiteX34" fmla="*/ 1371373 w 9890935"/>
                <a:gd name="connsiteY34" fmla="*/ 5177515 h 8773608"/>
                <a:gd name="connsiteX35" fmla="*/ 498003 w 9890935"/>
                <a:gd name="connsiteY35" fmla="*/ 6449470 h 8773608"/>
                <a:gd name="connsiteX36" fmla="*/ 16707 w 9890935"/>
                <a:gd name="connsiteY36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548327 w 9890935"/>
                <a:gd name="connsiteY6" fmla="*/ 3293029 h 8773608"/>
                <a:gd name="connsiteX7" fmla="*/ 5234126 w 9890935"/>
                <a:gd name="connsiteY7" fmla="*/ 2035731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548327 w 9890935"/>
                <a:gd name="connsiteY6" fmla="*/ 3293029 h 8773608"/>
                <a:gd name="connsiteX7" fmla="*/ 5234126 w 9890935"/>
                <a:gd name="connsiteY7" fmla="*/ 2035731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337311 w 9890935"/>
                <a:gd name="connsiteY6" fmla="*/ 3293029 h 8773608"/>
                <a:gd name="connsiteX7" fmla="*/ 5234126 w 9890935"/>
                <a:gd name="connsiteY7" fmla="*/ 2035731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337311 w 9890935"/>
                <a:gd name="connsiteY6" fmla="*/ 3293029 h 8773608"/>
                <a:gd name="connsiteX7" fmla="*/ 5163787 w 9890935"/>
                <a:gd name="connsiteY7" fmla="*/ 2129516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348427 w 9890935"/>
                <a:gd name="connsiteY12" fmla="*/ 3362254 h 8766633"/>
                <a:gd name="connsiteX13" fmla="*/ 6339026 w 9890935"/>
                <a:gd name="connsiteY13" fmla="*/ 3057456 h 8766633"/>
                <a:gd name="connsiteX14" fmla="*/ 6796226 w 9890935"/>
                <a:gd name="connsiteY14" fmla="*/ 3971856 h 8766633"/>
                <a:gd name="connsiteX15" fmla="*/ 7901127 w 9890935"/>
                <a:gd name="connsiteY15" fmla="*/ 4009954 h 8766633"/>
                <a:gd name="connsiteX16" fmla="*/ 9082226 w 9890935"/>
                <a:gd name="connsiteY16" fmla="*/ 3019356 h 8766633"/>
                <a:gd name="connsiteX17" fmla="*/ 9767376 w 9890935"/>
                <a:gd name="connsiteY17" fmla="*/ 1996516 h 8766633"/>
                <a:gd name="connsiteX18" fmla="*/ 9096880 w 9890935"/>
                <a:gd name="connsiteY18" fmla="*/ 4053916 h 8766633"/>
                <a:gd name="connsiteX19" fmla="*/ 7906989 w 9890935"/>
                <a:gd name="connsiteY19" fmla="*/ 4824710 h 8766633"/>
                <a:gd name="connsiteX20" fmla="*/ 6977934 w 9890935"/>
                <a:gd name="connsiteY20" fmla="*/ 5235016 h 8766633"/>
                <a:gd name="connsiteX21" fmla="*/ 7109819 w 9890935"/>
                <a:gd name="connsiteY21" fmla="*/ 5997018 h 8766633"/>
                <a:gd name="connsiteX22" fmla="*/ 7748726 w 9890935"/>
                <a:gd name="connsiteY22" fmla="*/ 6638854 h 8766633"/>
                <a:gd name="connsiteX23" fmla="*/ 9371722 w 9890935"/>
                <a:gd name="connsiteY23" fmla="*/ 7518085 h 8766633"/>
                <a:gd name="connsiteX24" fmla="*/ 7672527 w 9890935"/>
                <a:gd name="connsiteY24" fmla="*/ 7333448 h 8766633"/>
                <a:gd name="connsiteX25" fmla="*/ 6336096 w 9890935"/>
                <a:gd name="connsiteY25" fmla="*/ 6090802 h 8766633"/>
                <a:gd name="connsiteX26" fmla="*/ 5562373 w 9890935"/>
                <a:gd name="connsiteY26" fmla="*/ 5551541 h 8766633"/>
                <a:gd name="connsiteX27" fmla="*/ 4876572 w 9890935"/>
                <a:gd name="connsiteY27" fmla="*/ 5621877 h 8766633"/>
                <a:gd name="connsiteX28" fmla="*/ 4929327 w 9890935"/>
                <a:gd name="connsiteY28" fmla="*/ 6512832 h 8766633"/>
                <a:gd name="connsiteX29" fmla="*/ 5070004 w 9890935"/>
                <a:gd name="connsiteY29" fmla="*/ 7872710 h 8766633"/>
                <a:gd name="connsiteX30" fmla="*/ 5108102 w 9890935"/>
                <a:gd name="connsiteY30" fmla="*/ 8751940 h 8766633"/>
                <a:gd name="connsiteX31" fmla="*/ 4436957 w 9890935"/>
                <a:gd name="connsiteY31" fmla="*/ 7872710 h 8766633"/>
                <a:gd name="connsiteX32" fmla="*/ 4038373 w 9890935"/>
                <a:gd name="connsiteY32" fmla="*/ 5950125 h 8766633"/>
                <a:gd name="connsiteX33" fmla="*/ 3968035 w 9890935"/>
                <a:gd name="connsiteY33" fmla="*/ 5434310 h 8766633"/>
                <a:gd name="connsiteX34" fmla="*/ 3390673 w 9890935"/>
                <a:gd name="connsiteY34" fmla="*/ 4552147 h 8766633"/>
                <a:gd name="connsiteX35" fmla="*/ 2373696 w 9890935"/>
                <a:gd name="connsiteY35" fmla="*/ 4519910 h 8766633"/>
                <a:gd name="connsiteX36" fmla="*/ 1371373 w 9890935"/>
                <a:gd name="connsiteY36" fmla="*/ 5170540 h 8766633"/>
                <a:gd name="connsiteX37" fmla="*/ 498003 w 9890935"/>
                <a:gd name="connsiteY37" fmla="*/ 6442495 h 8766633"/>
                <a:gd name="connsiteX38" fmla="*/ 16707 w 9890935"/>
                <a:gd name="connsiteY38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348427 w 9890935"/>
                <a:gd name="connsiteY13" fmla="*/ 3362254 h 8766633"/>
                <a:gd name="connsiteX14" fmla="*/ 6339026 w 9890935"/>
                <a:gd name="connsiteY14" fmla="*/ 3057456 h 8766633"/>
                <a:gd name="connsiteX15" fmla="*/ 6796226 w 9890935"/>
                <a:gd name="connsiteY15" fmla="*/ 3971856 h 8766633"/>
                <a:gd name="connsiteX16" fmla="*/ 7901127 w 9890935"/>
                <a:gd name="connsiteY16" fmla="*/ 4009954 h 8766633"/>
                <a:gd name="connsiteX17" fmla="*/ 9082226 w 9890935"/>
                <a:gd name="connsiteY17" fmla="*/ 3019356 h 8766633"/>
                <a:gd name="connsiteX18" fmla="*/ 9767376 w 9890935"/>
                <a:gd name="connsiteY18" fmla="*/ 1996516 h 8766633"/>
                <a:gd name="connsiteX19" fmla="*/ 9096880 w 9890935"/>
                <a:gd name="connsiteY19" fmla="*/ 4053916 h 8766633"/>
                <a:gd name="connsiteX20" fmla="*/ 7906989 w 9890935"/>
                <a:gd name="connsiteY20" fmla="*/ 4824710 h 8766633"/>
                <a:gd name="connsiteX21" fmla="*/ 6977934 w 9890935"/>
                <a:gd name="connsiteY21" fmla="*/ 5235016 h 8766633"/>
                <a:gd name="connsiteX22" fmla="*/ 7109819 w 9890935"/>
                <a:gd name="connsiteY22" fmla="*/ 5997018 h 8766633"/>
                <a:gd name="connsiteX23" fmla="*/ 7748726 w 9890935"/>
                <a:gd name="connsiteY23" fmla="*/ 6638854 h 8766633"/>
                <a:gd name="connsiteX24" fmla="*/ 9371722 w 9890935"/>
                <a:gd name="connsiteY24" fmla="*/ 7518085 h 8766633"/>
                <a:gd name="connsiteX25" fmla="*/ 7672527 w 9890935"/>
                <a:gd name="connsiteY25" fmla="*/ 7333448 h 8766633"/>
                <a:gd name="connsiteX26" fmla="*/ 6336096 w 9890935"/>
                <a:gd name="connsiteY26" fmla="*/ 6090802 h 8766633"/>
                <a:gd name="connsiteX27" fmla="*/ 5562373 w 9890935"/>
                <a:gd name="connsiteY27" fmla="*/ 5551541 h 8766633"/>
                <a:gd name="connsiteX28" fmla="*/ 4876572 w 9890935"/>
                <a:gd name="connsiteY28" fmla="*/ 5621877 h 8766633"/>
                <a:gd name="connsiteX29" fmla="*/ 4929327 w 9890935"/>
                <a:gd name="connsiteY29" fmla="*/ 6512832 h 8766633"/>
                <a:gd name="connsiteX30" fmla="*/ 5070004 w 9890935"/>
                <a:gd name="connsiteY30" fmla="*/ 7872710 h 8766633"/>
                <a:gd name="connsiteX31" fmla="*/ 5108102 w 9890935"/>
                <a:gd name="connsiteY31" fmla="*/ 8751940 h 8766633"/>
                <a:gd name="connsiteX32" fmla="*/ 4436957 w 9890935"/>
                <a:gd name="connsiteY32" fmla="*/ 7872710 h 8766633"/>
                <a:gd name="connsiteX33" fmla="*/ 4038373 w 9890935"/>
                <a:gd name="connsiteY33" fmla="*/ 5950125 h 8766633"/>
                <a:gd name="connsiteX34" fmla="*/ 3968035 w 9890935"/>
                <a:gd name="connsiteY34" fmla="*/ 5434310 h 8766633"/>
                <a:gd name="connsiteX35" fmla="*/ 3390673 w 9890935"/>
                <a:gd name="connsiteY35" fmla="*/ 4552147 h 8766633"/>
                <a:gd name="connsiteX36" fmla="*/ 2373696 w 9890935"/>
                <a:gd name="connsiteY36" fmla="*/ 4519910 h 8766633"/>
                <a:gd name="connsiteX37" fmla="*/ 1371373 w 9890935"/>
                <a:gd name="connsiteY37" fmla="*/ 5170540 h 8766633"/>
                <a:gd name="connsiteX38" fmla="*/ 498003 w 9890935"/>
                <a:gd name="connsiteY38" fmla="*/ 6442495 h 8766633"/>
                <a:gd name="connsiteX39" fmla="*/ 16707 w 9890935"/>
                <a:gd name="connsiteY39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348427 w 9890935"/>
                <a:gd name="connsiteY14" fmla="*/ 3362254 h 8766633"/>
                <a:gd name="connsiteX15" fmla="*/ 6339026 w 9890935"/>
                <a:gd name="connsiteY15" fmla="*/ 3057456 h 8766633"/>
                <a:gd name="connsiteX16" fmla="*/ 6796226 w 9890935"/>
                <a:gd name="connsiteY16" fmla="*/ 3971856 h 8766633"/>
                <a:gd name="connsiteX17" fmla="*/ 7901127 w 9890935"/>
                <a:gd name="connsiteY17" fmla="*/ 4009954 h 8766633"/>
                <a:gd name="connsiteX18" fmla="*/ 9082226 w 9890935"/>
                <a:gd name="connsiteY18" fmla="*/ 3019356 h 8766633"/>
                <a:gd name="connsiteX19" fmla="*/ 9767376 w 9890935"/>
                <a:gd name="connsiteY19" fmla="*/ 1996516 h 8766633"/>
                <a:gd name="connsiteX20" fmla="*/ 9096880 w 9890935"/>
                <a:gd name="connsiteY20" fmla="*/ 4053916 h 8766633"/>
                <a:gd name="connsiteX21" fmla="*/ 7906989 w 9890935"/>
                <a:gd name="connsiteY21" fmla="*/ 4824710 h 8766633"/>
                <a:gd name="connsiteX22" fmla="*/ 6977934 w 9890935"/>
                <a:gd name="connsiteY22" fmla="*/ 5235016 h 8766633"/>
                <a:gd name="connsiteX23" fmla="*/ 7109819 w 9890935"/>
                <a:gd name="connsiteY23" fmla="*/ 5997018 h 8766633"/>
                <a:gd name="connsiteX24" fmla="*/ 7748726 w 9890935"/>
                <a:gd name="connsiteY24" fmla="*/ 6638854 h 8766633"/>
                <a:gd name="connsiteX25" fmla="*/ 9371722 w 9890935"/>
                <a:gd name="connsiteY25" fmla="*/ 7518085 h 8766633"/>
                <a:gd name="connsiteX26" fmla="*/ 7672527 w 9890935"/>
                <a:gd name="connsiteY26" fmla="*/ 7333448 h 8766633"/>
                <a:gd name="connsiteX27" fmla="*/ 6336096 w 9890935"/>
                <a:gd name="connsiteY27" fmla="*/ 6090802 h 8766633"/>
                <a:gd name="connsiteX28" fmla="*/ 5562373 w 9890935"/>
                <a:gd name="connsiteY28" fmla="*/ 5551541 h 8766633"/>
                <a:gd name="connsiteX29" fmla="*/ 4876572 w 9890935"/>
                <a:gd name="connsiteY29" fmla="*/ 5621877 h 8766633"/>
                <a:gd name="connsiteX30" fmla="*/ 4929327 w 9890935"/>
                <a:gd name="connsiteY30" fmla="*/ 6512832 h 8766633"/>
                <a:gd name="connsiteX31" fmla="*/ 5070004 w 9890935"/>
                <a:gd name="connsiteY31" fmla="*/ 7872710 h 8766633"/>
                <a:gd name="connsiteX32" fmla="*/ 5108102 w 9890935"/>
                <a:gd name="connsiteY32" fmla="*/ 8751940 h 8766633"/>
                <a:gd name="connsiteX33" fmla="*/ 4436957 w 9890935"/>
                <a:gd name="connsiteY33" fmla="*/ 7872710 h 8766633"/>
                <a:gd name="connsiteX34" fmla="*/ 4038373 w 9890935"/>
                <a:gd name="connsiteY34" fmla="*/ 5950125 h 8766633"/>
                <a:gd name="connsiteX35" fmla="*/ 3968035 w 9890935"/>
                <a:gd name="connsiteY35" fmla="*/ 5434310 h 8766633"/>
                <a:gd name="connsiteX36" fmla="*/ 3390673 w 9890935"/>
                <a:gd name="connsiteY36" fmla="*/ 4552147 h 8766633"/>
                <a:gd name="connsiteX37" fmla="*/ 2373696 w 9890935"/>
                <a:gd name="connsiteY37" fmla="*/ 4519910 h 8766633"/>
                <a:gd name="connsiteX38" fmla="*/ 1371373 w 9890935"/>
                <a:gd name="connsiteY38" fmla="*/ 5170540 h 8766633"/>
                <a:gd name="connsiteX39" fmla="*/ 498003 w 9890935"/>
                <a:gd name="connsiteY39" fmla="*/ 6442495 h 8766633"/>
                <a:gd name="connsiteX40" fmla="*/ 16707 w 9890935"/>
                <a:gd name="connsiteY40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48427 w 9890935"/>
                <a:gd name="connsiteY15" fmla="*/ 3362254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901127 w 9890935"/>
                <a:gd name="connsiteY18" fmla="*/ 4009954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929327 w 9890935"/>
                <a:gd name="connsiteY31" fmla="*/ 6512832 h 8766633"/>
                <a:gd name="connsiteX32" fmla="*/ 5070004 w 9890935"/>
                <a:gd name="connsiteY32" fmla="*/ 7872710 h 8766633"/>
                <a:gd name="connsiteX33" fmla="*/ 5108102 w 9890935"/>
                <a:gd name="connsiteY33" fmla="*/ 8751940 h 8766633"/>
                <a:gd name="connsiteX34" fmla="*/ 4436957 w 9890935"/>
                <a:gd name="connsiteY34" fmla="*/ 7872710 h 8766633"/>
                <a:gd name="connsiteX35" fmla="*/ 4038373 w 9890935"/>
                <a:gd name="connsiteY35" fmla="*/ 5950125 h 8766633"/>
                <a:gd name="connsiteX36" fmla="*/ 3968035 w 9890935"/>
                <a:gd name="connsiteY36" fmla="*/ 5434310 h 8766633"/>
                <a:gd name="connsiteX37" fmla="*/ 3390673 w 9890935"/>
                <a:gd name="connsiteY37" fmla="*/ 4552147 h 8766633"/>
                <a:gd name="connsiteX38" fmla="*/ 2373696 w 9890935"/>
                <a:gd name="connsiteY38" fmla="*/ 4519910 h 8766633"/>
                <a:gd name="connsiteX39" fmla="*/ 1371373 w 9890935"/>
                <a:gd name="connsiteY39" fmla="*/ 5170540 h 8766633"/>
                <a:gd name="connsiteX40" fmla="*/ 498003 w 9890935"/>
                <a:gd name="connsiteY40" fmla="*/ 6442495 h 8766633"/>
                <a:gd name="connsiteX41" fmla="*/ 16707 w 9890935"/>
                <a:gd name="connsiteY41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901127 w 9890935"/>
                <a:gd name="connsiteY18" fmla="*/ 4009954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929327 w 9890935"/>
                <a:gd name="connsiteY31" fmla="*/ 6512832 h 8766633"/>
                <a:gd name="connsiteX32" fmla="*/ 5070004 w 9890935"/>
                <a:gd name="connsiteY32" fmla="*/ 7872710 h 8766633"/>
                <a:gd name="connsiteX33" fmla="*/ 5108102 w 9890935"/>
                <a:gd name="connsiteY33" fmla="*/ 8751940 h 8766633"/>
                <a:gd name="connsiteX34" fmla="*/ 4436957 w 9890935"/>
                <a:gd name="connsiteY34" fmla="*/ 7872710 h 8766633"/>
                <a:gd name="connsiteX35" fmla="*/ 4038373 w 9890935"/>
                <a:gd name="connsiteY35" fmla="*/ 5950125 h 8766633"/>
                <a:gd name="connsiteX36" fmla="*/ 3968035 w 9890935"/>
                <a:gd name="connsiteY36" fmla="*/ 5434310 h 8766633"/>
                <a:gd name="connsiteX37" fmla="*/ 3390673 w 9890935"/>
                <a:gd name="connsiteY37" fmla="*/ 4552147 h 8766633"/>
                <a:gd name="connsiteX38" fmla="*/ 2373696 w 9890935"/>
                <a:gd name="connsiteY38" fmla="*/ 4519910 h 8766633"/>
                <a:gd name="connsiteX39" fmla="*/ 1371373 w 9890935"/>
                <a:gd name="connsiteY39" fmla="*/ 5170540 h 8766633"/>
                <a:gd name="connsiteX40" fmla="*/ 498003 w 9890935"/>
                <a:gd name="connsiteY40" fmla="*/ 6442495 h 8766633"/>
                <a:gd name="connsiteX41" fmla="*/ 16707 w 9890935"/>
                <a:gd name="connsiteY41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929327 w 9890935"/>
                <a:gd name="connsiteY31" fmla="*/ 6512832 h 8766633"/>
                <a:gd name="connsiteX32" fmla="*/ 5070004 w 9890935"/>
                <a:gd name="connsiteY32" fmla="*/ 7872710 h 8766633"/>
                <a:gd name="connsiteX33" fmla="*/ 5108102 w 9890935"/>
                <a:gd name="connsiteY33" fmla="*/ 8751940 h 8766633"/>
                <a:gd name="connsiteX34" fmla="*/ 4436957 w 9890935"/>
                <a:gd name="connsiteY34" fmla="*/ 7872710 h 8766633"/>
                <a:gd name="connsiteX35" fmla="*/ 4038373 w 9890935"/>
                <a:gd name="connsiteY35" fmla="*/ 5950125 h 8766633"/>
                <a:gd name="connsiteX36" fmla="*/ 3968035 w 9890935"/>
                <a:gd name="connsiteY36" fmla="*/ 5434310 h 8766633"/>
                <a:gd name="connsiteX37" fmla="*/ 3390673 w 9890935"/>
                <a:gd name="connsiteY37" fmla="*/ 4552147 h 8766633"/>
                <a:gd name="connsiteX38" fmla="*/ 2373696 w 9890935"/>
                <a:gd name="connsiteY38" fmla="*/ 4519910 h 8766633"/>
                <a:gd name="connsiteX39" fmla="*/ 1371373 w 9890935"/>
                <a:gd name="connsiteY39" fmla="*/ 5170540 h 8766633"/>
                <a:gd name="connsiteX40" fmla="*/ 498003 w 9890935"/>
                <a:gd name="connsiteY40" fmla="*/ 6442495 h 8766633"/>
                <a:gd name="connsiteX41" fmla="*/ 16707 w 9890935"/>
                <a:gd name="connsiteY41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910606 w 9890935"/>
                <a:gd name="connsiteY4" fmla="*/ 69028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910606 w 9890935"/>
                <a:gd name="connsiteY4" fmla="*/ 69028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910606 w 9890935"/>
                <a:gd name="connsiteY4" fmla="*/ 69028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15833752"/>
                <a:gd name="connsiteY0" fmla="*/ 14837224 h 17413411"/>
                <a:gd name="connsiteX1" fmla="*/ 1081226 w 15833752"/>
                <a:gd name="connsiteY1" fmla="*/ 13037733 h 17413411"/>
                <a:gd name="connsiteX2" fmla="*/ 3056564 w 15833752"/>
                <a:gd name="connsiteY2" fmla="*/ 12055925 h 17413411"/>
                <a:gd name="connsiteX3" fmla="*/ 1599973 w 15833752"/>
                <a:gd name="connsiteY3" fmla="*/ 10353149 h 17413411"/>
                <a:gd name="connsiteX4" fmla="*/ 910606 w 15833752"/>
                <a:gd name="connsiteY4" fmla="*/ 9337062 h 17413411"/>
                <a:gd name="connsiteX5" fmla="*/ 3024326 w 15833752"/>
                <a:gd name="connsiteY5" fmla="*/ 10599333 h 17413411"/>
                <a:gd name="connsiteX6" fmla="*/ 4337311 w 15833752"/>
                <a:gd name="connsiteY6" fmla="*/ 11932832 h 17413411"/>
                <a:gd name="connsiteX7" fmla="*/ 5163787 w 15833752"/>
                <a:gd name="connsiteY7" fmla="*/ 10769319 h 17413411"/>
                <a:gd name="connsiteX8" fmla="*/ 5515481 w 15833752"/>
                <a:gd name="connsiteY8" fmla="*/ 10165580 h 17413411"/>
                <a:gd name="connsiteX9" fmla="*/ 5881826 w 15833752"/>
                <a:gd name="connsiteY9" fmla="*/ 9227734 h 17413411"/>
                <a:gd name="connsiteX10" fmla="*/ 6584560 w 15833752"/>
                <a:gd name="connsiteY10" fmla="*/ 8694332 h 17413411"/>
                <a:gd name="connsiteX11" fmla="*/ 6224726 w 15833752"/>
                <a:gd name="connsiteY11" fmla="*/ 9532534 h 17413411"/>
                <a:gd name="connsiteX12" fmla="*/ 6036904 w 15833752"/>
                <a:gd name="connsiteY12" fmla="*/ 10012161 h 17413411"/>
                <a:gd name="connsiteX13" fmla="*/ 5937512 w 15833752"/>
                <a:gd name="connsiteY13" fmla="*/ 10470380 h 17413411"/>
                <a:gd name="connsiteX14" fmla="*/ 5445142 w 15833752"/>
                <a:gd name="connsiteY14" fmla="*/ 11314442 h 17413411"/>
                <a:gd name="connsiteX15" fmla="*/ 5324981 w 15833752"/>
                <a:gd name="connsiteY15" fmla="*/ 12102817 h 17413411"/>
                <a:gd name="connsiteX16" fmla="*/ 15823147 w 15833752"/>
                <a:gd name="connsiteY16" fmla="*/ 858 h 17413411"/>
                <a:gd name="connsiteX17" fmla="*/ 6816105 w 15833752"/>
                <a:gd name="connsiteY17" fmla="*/ 12658390 h 17413411"/>
                <a:gd name="connsiteX18" fmla="*/ 7877681 w 15833752"/>
                <a:gd name="connsiteY18" fmla="*/ 12562948 h 17413411"/>
                <a:gd name="connsiteX19" fmla="*/ 9082226 w 15833752"/>
                <a:gd name="connsiteY19" fmla="*/ 11666134 h 17413411"/>
                <a:gd name="connsiteX20" fmla="*/ 9767376 w 15833752"/>
                <a:gd name="connsiteY20" fmla="*/ 10643294 h 17413411"/>
                <a:gd name="connsiteX21" fmla="*/ 9096880 w 15833752"/>
                <a:gd name="connsiteY21" fmla="*/ 12700694 h 17413411"/>
                <a:gd name="connsiteX22" fmla="*/ 7906989 w 15833752"/>
                <a:gd name="connsiteY22" fmla="*/ 13471488 h 17413411"/>
                <a:gd name="connsiteX23" fmla="*/ 6977934 w 15833752"/>
                <a:gd name="connsiteY23" fmla="*/ 13881794 h 17413411"/>
                <a:gd name="connsiteX24" fmla="*/ 7109819 w 15833752"/>
                <a:gd name="connsiteY24" fmla="*/ 14643796 h 17413411"/>
                <a:gd name="connsiteX25" fmla="*/ 7748726 w 15833752"/>
                <a:gd name="connsiteY25" fmla="*/ 15285632 h 17413411"/>
                <a:gd name="connsiteX26" fmla="*/ 9371722 w 15833752"/>
                <a:gd name="connsiteY26" fmla="*/ 16164863 h 17413411"/>
                <a:gd name="connsiteX27" fmla="*/ 7672527 w 15833752"/>
                <a:gd name="connsiteY27" fmla="*/ 15980226 h 17413411"/>
                <a:gd name="connsiteX28" fmla="*/ 6336096 w 15833752"/>
                <a:gd name="connsiteY28" fmla="*/ 14737580 h 17413411"/>
                <a:gd name="connsiteX29" fmla="*/ 5562373 w 15833752"/>
                <a:gd name="connsiteY29" fmla="*/ 14198319 h 17413411"/>
                <a:gd name="connsiteX30" fmla="*/ 4876572 w 15833752"/>
                <a:gd name="connsiteY30" fmla="*/ 14268655 h 17413411"/>
                <a:gd name="connsiteX31" fmla="*/ 4741758 w 15833752"/>
                <a:gd name="connsiteY31" fmla="*/ 14596903 h 17413411"/>
                <a:gd name="connsiteX32" fmla="*/ 4929327 w 15833752"/>
                <a:gd name="connsiteY32" fmla="*/ 15159610 h 17413411"/>
                <a:gd name="connsiteX33" fmla="*/ 5070004 w 15833752"/>
                <a:gd name="connsiteY33" fmla="*/ 16519488 h 17413411"/>
                <a:gd name="connsiteX34" fmla="*/ 5108102 w 15833752"/>
                <a:gd name="connsiteY34" fmla="*/ 17398718 h 17413411"/>
                <a:gd name="connsiteX35" fmla="*/ 4436957 w 15833752"/>
                <a:gd name="connsiteY35" fmla="*/ 16519488 h 17413411"/>
                <a:gd name="connsiteX36" fmla="*/ 4038373 w 15833752"/>
                <a:gd name="connsiteY36" fmla="*/ 14596903 h 17413411"/>
                <a:gd name="connsiteX37" fmla="*/ 3968035 w 15833752"/>
                <a:gd name="connsiteY37" fmla="*/ 14081088 h 17413411"/>
                <a:gd name="connsiteX38" fmla="*/ 3390673 w 15833752"/>
                <a:gd name="connsiteY38" fmla="*/ 13198925 h 17413411"/>
                <a:gd name="connsiteX39" fmla="*/ 2373696 w 15833752"/>
                <a:gd name="connsiteY39" fmla="*/ 13166688 h 17413411"/>
                <a:gd name="connsiteX40" fmla="*/ 1371373 w 15833752"/>
                <a:gd name="connsiteY40" fmla="*/ 13817318 h 17413411"/>
                <a:gd name="connsiteX41" fmla="*/ 498003 w 15833752"/>
                <a:gd name="connsiteY41" fmla="*/ 15089273 h 17413411"/>
                <a:gd name="connsiteX42" fmla="*/ 16707 w 15833752"/>
                <a:gd name="connsiteY42" fmla="*/ 14837224 h 17413411"/>
                <a:gd name="connsiteX0" fmla="*/ 16707 w 15833752"/>
                <a:gd name="connsiteY0" fmla="*/ 14837849 h 17414036"/>
                <a:gd name="connsiteX1" fmla="*/ 1081226 w 15833752"/>
                <a:gd name="connsiteY1" fmla="*/ 13038358 h 17414036"/>
                <a:gd name="connsiteX2" fmla="*/ 3056564 w 15833752"/>
                <a:gd name="connsiteY2" fmla="*/ 12056550 h 17414036"/>
                <a:gd name="connsiteX3" fmla="*/ 1599973 w 15833752"/>
                <a:gd name="connsiteY3" fmla="*/ 10353774 h 17414036"/>
                <a:gd name="connsiteX4" fmla="*/ 910606 w 15833752"/>
                <a:gd name="connsiteY4" fmla="*/ 9337687 h 17414036"/>
                <a:gd name="connsiteX5" fmla="*/ 3024326 w 15833752"/>
                <a:gd name="connsiteY5" fmla="*/ 10599958 h 17414036"/>
                <a:gd name="connsiteX6" fmla="*/ 4337311 w 15833752"/>
                <a:gd name="connsiteY6" fmla="*/ 11933457 h 17414036"/>
                <a:gd name="connsiteX7" fmla="*/ 5163787 w 15833752"/>
                <a:gd name="connsiteY7" fmla="*/ 10769944 h 17414036"/>
                <a:gd name="connsiteX8" fmla="*/ 5515481 w 15833752"/>
                <a:gd name="connsiteY8" fmla="*/ 10166205 h 17414036"/>
                <a:gd name="connsiteX9" fmla="*/ 5881826 w 15833752"/>
                <a:gd name="connsiteY9" fmla="*/ 9228359 h 17414036"/>
                <a:gd name="connsiteX10" fmla="*/ 6584560 w 15833752"/>
                <a:gd name="connsiteY10" fmla="*/ 8694957 h 17414036"/>
                <a:gd name="connsiteX11" fmla="*/ 6224726 w 15833752"/>
                <a:gd name="connsiteY11" fmla="*/ 9533159 h 17414036"/>
                <a:gd name="connsiteX12" fmla="*/ 6036904 w 15833752"/>
                <a:gd name="connsiteY12" fmla="*/ 10012786 h 17414036"/>
                <a:gd name="connsiteX13" fmla="*/ 5937512 w 15833752"/>
                <a:gd name="connsiteY13" fmla="*/ 10471005 h 17414036"/>
                <a:gd name="connsiteX14" fmla="*/ 5445142 w 15833752"/>
                <a:gd name="connsiteY14" fmla="*/ 11315067 h 17414036"/>
                <a:gd name="connsiteX15" fmla="*/ 5324981 w 15833752"/>
                <a:gd name="connsiteY15" fmla="*/ 12103442 h 17414036"/>
                <a:gd name="connsiteX16" fmla="*/ 15823147 w 15833752"/>
                <a:gd name="connsiteY16" fmla="*/ 1483 h 17414036"/>
                <a:gd name="connsiteX17" fmla="*/ 6816105 w 15833752"/>
                <a:gd name="connsiteY17" fmla="*/ 12659015 h 17414036"/>
                <a:gd name="connsiteX18" fmla="*/ 7877681 w 15833752"/>
                <a:gd name="connsiteY18" fmla="*/ 12563573 h 17414036"/>
                <a:gd name="connsiteX19" fmla="*/ 9082226 w 15833752"/>
                <a:gd name="connsiteY19" fmla="*/ 11666759 h 17414036"/>
                <a:gd name="connsiteX20" fmla="*/ 9767376 w 15833752"/>
                <a:gd name="connsiteY20" fmla="*/ 10643919 h 17414036"/>
                <a:gd name="connsiteX21" fmla="*/ 9096880 w 15833752"/>
                <a:gd name="connsiteY21" fmla="*/ 12701319 h 17414036"/>
                <a:gd name="connsiteX22" fmla="*/ 7906989 w 15833752"/>
                <a:gd name="connsiteY22" fmla="*/ 13472113 h 17414036"/>
                <a:gd name="connsiteX23" fmla="*/ 6977934 w 15833752"/>
                <a:gd name="connsiteY23" fmla="*/ 13882419 h 17414036"/>
                <a:gd name="connsiteX24" fmla="*/ 7109819 w 15833752"/>
                <a:gd name="connsiteY24" fmla="*/ 14644421 h 17414036"/>
                <a:gd name="connsiteX25" fmla="*/ 7748726 w 15833752"/>
                <a:gd name="connsiteY25" fmla="*/ 15286257 h 17414036"/>
                <a:gd name="connsiteX26" fmla="*/ 9371722 w 15833752"/>
                <a:gd name="connsiteY26" fmla="*/ 16165488 h 17414036"/>
                <a:gd name="connsiteX27" fmla="*/ 7672527 w 15833752"/>
                <a:gd name="connsiteY27" fmla="*/ 15980851 h 17414036"/>
                <a:gd name="connsiteX28" fmla="*/ 6336096 w 15833752"/>
                <a:gd name="connsiteY28" fmla="*/ 14738205 h 17414036"/>
                <a:gd name="connsiteX29" fmla="*/ 5562373 w 15833752"/>
                <a:gd name="connsiteY29" fmla="*/ 14198944 h 17414036"/>
                <a:gd name="connsiteX30" fmla="*/ 4876572 w 15833752"/>
                <a:gd name="connsiteY30" fmla="*/ 14269280 h 17414036"/>
                <a:gd name="connsiteX31" fmla="*/ 4741758 w 15833752"/>
                <a:gd name="connsiteY31" fmla="*/ 14597528 h 17414036"/>
                <a:gd name="connsiteX32" fmla="*/ 4929327 w 15833752"/>
                <a:gd name="connsiteY32" fmla="*/ 15160235 h 17414036"/>
                <a:gd name="connsiteX33" fmla="*/ 5070004 w 15833752"/>
                <a:gd name="connsiteY33" fmla="*/ 16520113 h 17414036"/>
                <a:gd name="connsiteX34" fmla="*/ 5108102 w 15833752"/>
                <a:gd name="connsiteY34" fmla="*/ 17399343 h 17414036"/>
                <a:gd name="connsiteX35" fmla="*/ 4436957 w 15833752"/>
                <a:gd name="connsiteY35" fmla="*/ 16520113 h 17414036"/>
                <a:gd name="connsiteX36" fmla="*/ 4038373 w 15833752"/>
                <a:gd name="connsiteY36" fmla="*/ 14597528 h 17414036"/>
                <a:gd name="connsiteX37" fmla="*/ 3968035 w 15833752"/>
                <a:gd name="connsiteY37" fmla="*/ 14081713 h 17414036"/>
                <a:gd name="connsiteX38" fmla="*/ 3390673 w 15833752"/>
                <a:gd name="connsiteY38" fmla="*/ 13199550 h 17414036"/>
                <a:gd name="connsiteX39" fmla="*/ 2373696 w 15833752"/>
                <a:gd name="connsiteY39" fmla="*/ 13167313 h 17414036"/>
                <a:gd name="connsiteX40" fmla="*/ 1371373 w 15833752"/>
                <a:gd name="connsiteY40" fmla="*/ 13817943 h 17414036"/>
                <a:gd name="connsiteX41" fmla="*/ 498003 w 15833752"/>
                <a:gd name="connsiteY41" fmla="*/ 15089898 h 17414036"/>
                <a:gd name="connsiteX42" fmla="*/ 16707 w 15833752"/>
                <a:gd name="connsiteY42" fmla="*/ 14837849 h 17414036"/>
                <a:gd name="connsiteX0" fmla="*/ 16707 w 21397366"/>
                <a:gd name="connsiteY0" fmla="*/ 20526812 h 23102999"/>
                <a:gd name="connsiteX1" fmla="*/ 1081226 w 21397366"/>
                <a:gd name="connsiteY1" fmla="*/ 18727321 h 23102999"/>
                <a:gd name="connsiteX2" fmla="*/ 3056564 w 21397366"/>
                <a:gd name="connsiteY2" fmla="*/ 17745513 h 23102999"/>
                <a:gd name="connsiteX3" fmla="*/ 1599973 w 21397366"/>
                <a:gd name="connsiteY3" fmla="*/ 16042737 h 23102999"/>
                <a:gd name="connsiteX4" fmla="*/ 910606 w 21397366"/>
                <a:gd name="connsiteY4" fmla="*/ 15026650 h 23102999"/>
                <a:gd name="connsiteX5" fmla="*/ 3024326 w 21397366"/>
                <a:gd name="connsiteY5" fmla="*/ 16288921 h 23102999"/>
                <a:gd name="connsiteX6" fmla="*/ 4337311 w 21397366"/>
                <a:gd name="connsiteY6" fmla="*/ 17622420 h 23102999"/>
                <a:gd name="connsiteX7" fmla="*/ 5163787 w 21397366"/>
                <a:gd name="connsiteY7" fmla="*/ 16458907 h 23102999"/>
                <a:gd name="connsiteX8" fmla="*/ 5515481 w 21397366"/>
                <a:gd name="connsiteY8" fmla="*/ 15855168 h 23102999"/>
                <a:gd name="connsiteX9" fmla="*/ 5881826 w 21397366"/>
                <a:gd name="connsiteY9" fmla="*/ 14917322 h 23102999"/>
                <a:gd name="connsiteX10" fmla="*/ 6584560 w 21397366"/>
                <a:gd name="connsiteY10" fmla="*/ 14383920 h 23102999"/>
                <a:gd name="connsiteX11" fmla="*/ 6224726 w 21397366"/>
                <a:gd name="connsiteY11" fmla="*/ 15222122 h 23102999"/>
                <a:gd name="connsiteX12" fmla="*/ 6036904 w 21397366"/>
                <a:gd name="connsiteY12" fmla="*/ 15701749 h 23102999"/>
                <a:gd name="connsiteX13" fmla="*/ 5937512 w 21397366"/>
                <a:gd name="connsiteY13" fmla="*/ 16159968 h 23102999"/>
                <a:gd name="connsiteX14" fmla="*/ 5445142 w 21397366"/>
                <a:gd name="connsiteY14" fmla="*/ 17004030 h 23102999"/>
                <a:gd name="connsiteX15" fmla="*/ 5324981 w 21397366"/>
                <a:gd name="connsiteY15" fmla="*/ 17792405 h 23102999"/>
                <a:gd name="connsiteX16" fmla="*/ 15823147 w 21397366"/>
                <a:gd name="connsiteY16" fmla="*/ 5690446 h 23102999"/>
                <a:gd name="connsiteX17" fmla="*/ 21157617 w 21397366"/>
                <a:gd name="connsiteY17" fmla="*/ 412243 h 23102999"/>
                <a:gd name="connsiteX18" fmla="*/ 6816105 w 21397366"/>
                <a:gd name="connsiteY18" fmla="*/ 18347978 h 23102999"/>
                <a:gd name="connsiteX19" fmla="*/ 7877681 w 21397366"/>
                <a:gd name="connsiteY19" fmla="*/ 18252536 h 23102999"/>
                <a:gd name="connsiteX20" fmla="*/ 9082226 w 21397366"/>
                <a:gd name="connsiteY20" fmla="*/ 17355722 h 23102999"/>
                <a:gd name="connsiteX21" fmla="*/ 9767376 w 21397366"/>
                <a:gd name="connsiteY21" fmla="*/ 16332882 h 23102999"/>
                <a:gd name="connsiteX22" fmla="*/ 9096880 w 21397366"/>
                <a:gd name="connsiteY22" fmla="*/ 18390282 h 23102999"/>
                <a:gd name="connsiteX23" fmla="*/ 7906989 w 21397366"/>
                <a:gd name="connsiteY23" fmla="*/ 19161076 h 23102999"/>
                <a:gd name="connsiteX24" fmla="*/ 6977934 w 21397366"/>
                <a:gd name="connsiteY24" fmla="*/ 19571382 h 23102999"/>
                <a:gd name="connsiteX25" fmla="*/ 7109819 w 21397366"/>
                <a:gd name="connsiteY25" fmla="*/ 20333384 h 23102999"/>
                <a:gd name="connsiteX26" fmla="*/ 7748726 w 21397366"/>
                <a:gd name="connsiteY26" fmla="*/ 20975220 h 23102999"/>
                <a:gd name="connsiteX27" fmla="*/ 9371722 w 21397366"/>
                <a:gd name="connsiteY27" fmla="*/ 21854451 h 23102999"/>
                <a:gd name="connsiteX28" fmla="*/ 7672527 w 21397366"/>
                <a:gd name="connsiteY28" fmla="*/ 21669814 h 23102999"/>
                <a:gd name="connsiteX29" fmla="*/ 6336096 w 21397366"/>
                <a:gd name="connsiteY29" fmla="*/ 20427168 h 23102999"/>
                <a:gd name="connsiteX30" fmla="*/ 5562373 w 21397366"/>
                <a:gd name="connsiteY30" fmla="*/ 19887907 h 23102999"/>
                <a:gd name="connsiteX31" fmla="*/ 4876572 w 21397366"/>
                <a:gd name="connsiteY31" fmla="*/ 19958243 h 23102999"/>
                <a:gd name="connsiteX32" fmla="*/ 4741758 w 21397366"/>
                <a:gd name="connsiteY32" fmla="*/ 20286491 h 23102999"/>
                <a:gd name="connsiteX33" fmla="*/ 4929327 w 21397366"/>
                <a:gd name="connsiteY33" fmla="*/ 20849198 h 23102999"/>
                <a:gd name="connsiteX34" fmla="*/ 5070004 w 21397366"/>
                <a:gd name="connsiteY34" fmla="*/ 22209076 h 23102999"/>
                <a:gd name="connsiteX35" fmla="*/ 5108102 w 21397366"/>
                <a:gd name="connsiteY35" fmla="*/ 23088306 h 23102999"/>
                <a:gd name="connsiteX36" fmla="*/ 4436957 w 21397366"/>
                <a:gd name="connsiteY36" fmla="*/ 22209076 h 23102999"/>
                <a:gd name="connsiteX37" fmla="*/ 4038373 w 21397366"/>
                <a:gd name="connsiteY37" fmla="*/ 20286491 h 23102999"/>
                <a:gd name="connsiteX38" fmla="*/ 3968035 w 21397366"/>
                <a:gd name="connsiteY38" fmla="*/ 19770676 h 23102999"/>
                <a:gd name="connsiteX39" fmla="*/ 3390673 w 21397366"/>
                <a:gd name="connsiteY39" fmla="*/ 18888513 h 23102999"/>
                <a:gd name="connsiteX40" fmla="*/ 2373696 w 21397366"/>
                <a:gd name="connsiteY40" fmla="*/ 18856276 h 23102999"/>
                <a:gd name="connsiteX41" fmla="*/ 1371373 w 21397366"/>
                <a:gd name="connsiteY41" fmla="*/ 19506906 h 23102999"/>
                <a:gd name="connsiteX42" fmla="*/ 498003 w 21397366"/>
                <a:gd name="connsiteY42" fmla="*/ 20778861 h 23102999"/>
                <a:gd name="connsiteX43" fmla="*/ 16707 w 21397366"/>
                <a:gd name="connsiteY43" fmla="*/ 20526812 h 23102999"/>
                <a:gd name="connsiteX0" fmla="*/ 16707 w 21397366"/>
                <a:gd name="connsiteY0" fmla="*/ 20526812 h 23102999"/>
                <a:gd name="connsiteX1" fmla="*/ 1081226 w 21397366"/>
                <a:gd name="connsiteY1" fmla="*/ 18727321 h 23102999"/>
                <a:gd name="connsiteX2" fmla="*/ 3056564 w 21397366"/>
                <a:gd name="connsiteY2" fmla="*/ 17745513 h 23102999"/>
                <a:gd name="connsiteX3" fmla="*/ 1599973 w 21397366"/>
                <a:gd name="connsiteY3" fmla="*/ 16042737 h 23102999"/>
                <a:gd name="connsiteX4" fmla="*/ 910606 w 21397366"/>
                <a:gd name="connsiteY4" fmla="*/ 15026650 h 23102999"/>
                <a:gd name="connsiteX5" fmla="*/ 3024326 w 21397366"/>
                <a:gd name="connsiteY5" fmla="*/ 16288921 h 23102999"/>
                <a:gd name="connsiteX6" fmla="*/ 4337311 w 21397366"/>
                <a:gd name="connsiteY6" fmla="*/ 17622420 h 23102999"/>
                <a:gd name="connsiteX7" fmla="*/ 5163787 w 21397366"/>
                <a:gd name="connsiteY7" fmla="*/ 16458907 h 23102999"/>
                <a:gd name="connsiteX8" fmla="*/ 5515481 w 21397366"/>
                <a:gd name="connsiteY8" fmla="*/ 15855168 h 23102999"/>
                <a:gd name="connsiteX9" fmla="*/ 5881826 w 21397366"/>
                <a:gd name="connsiteY9" fmla="*/ 14917322 h 23102999"/>
                <a:gd name="connsiteX10" fmla="*/ 6584560 w 21397366"/>
                <a:gd name="connsiteY10" fmla="*/ 14383920 h 23102999"/>
                <a:gd name="connsiteX11" fmla="*/ 6224726 w 21397366"/>
                <a:gd name="connsiteY11" fmla="*/ 15222122 h 23102999"/>
                <a:gd name="connsiteX12" fmla="*/ 6036904 w 21397366"/>
                <a:gd name="connsiteY12" fmla="*/ 15701749 h 23102999"/>
                <a:gd name="connsiteX13" fmla="*/ 5937512 w 21397366"/>
                <a:gd name="connsiteY13" fmla="*/ 16159968 h 23102999"/>
                <a:gd name="connsiteX14" fmla="*/ 5445142 w 21397366"/>
                <a:gd name="connsiteY14" fmla="*/ 17004030 h 23102999"/>
                <a:gd name="connsiteX15" fmla="*/ 5324981 w 21397366"/>
                <a:gd name="connsiteY15" fmla="*/ 17792405 h 23102999"/>
                <a:gd name="connsiteX16" fmla="*/ 15823147 w 21397366"/>
                <a:gd name="connsiteY16" fmla="*/ 5690446 h 23102999"/>
                <a:gd name="connsiteX17" fmla="*/ 21157617 w 21397366"/>
                <a:gd name="connsiteY17" fmla="*/ 412243 h 23102999"/>
                <a:gd name="connsiteX18" fmla="*/ 6816105 w 21397366"/>
                <a:gd name="connsiteY18" fmla="*/ 18347978 h 23102999"/>
                <a:gd name="connsiteX19" fmla="*/ 7877681 w 21397366"/>
                <a:gd name="connsiteY19" fmla="*/ 18252536 h 23102999"/>
                <a:gd name="connsiteX20" fmla="*/ 9082226 w 21397366"/>
                <a:gd name="connsiteY20" fmla="*/ 17355722 h 23102999"/>
                <a:gd name="connsiteX21" fmla="*/ 9767376 w 21397366"/>
                <a:gd name="connsiteY21" fmla="*/ 16332882 h 23102999"/>
                <a:gd name="connsiteX22" fmla="*/ 9096880 w 21397366"/>
                <a:gd name="connsiteY22" fmla="*/ 18390282 h 23102999"/>
                <a:gd name="connsiteX23" fmla="*/ 7906989 w 21397366"/>
                <a:gd name="connsiteY23" fmla="*/ 19161076 h 23102999"/>
                <a:gd name="connsiteX24" fmla="*/ 6977934 w 21397366"/>
                <a:gd name="connsiteY24" fmla="*/ 19571382 h 23102999"/>
                <a:gd name="connsiteX25" fmla="*/ 7109819 w 21397366"/>
                <a:gd name="connsiteY25" fmla="*/ 20333384 h 23102999"/>
                <a:gd name="connsiteX26" fmla="*/ 7748726 w 21397366"/>
                <a:gd name="connsiteY26" fmla="*/ 20975220 h 23102999"/>
                <a:gd name="connsiteX27" fmla="*/ 9371722 w 21397366"/>
                <a:gd name="connsiteY27" fmla="*/ 21854451 h 23102999"/>
                <a:gd name="connsiteX28" fmla="*/ 7672527 w 21397366"/>
                <a:gd name="connsiteY28" fmla="*/ 21669814 h 23102999"/>
                <a:gd name="connsiteX29" fmla="*/ 6336096 w 21397366"/>
                <a:gd name="connsiteY29" fmla="*/ 20427168 h 23102999"/>
                <a:gd name="connsiteX30" fmla="*/ 5562373 w 21397366"/>
                <a:gd name="connsiteY30" fmla="*/ 19887907 h 23102999"/>
                <a:gd name="connsiteX31" fmla="*/ 4876572 w 21397366"/>
                <a:gd name="connsiteY31" fmla="*/ 19958243 h 23102999"/>
                <a:gd name="connsiteX32" fmla="*/ 4741758 w 21397366"/>
                <a:gd name="connsiteY32" fmla="*/ 20286491 h 23102999"/>
                <a:gd name="connsiteX33" fmla="*/ 4929327 w 21397366"/>
                <a:gd name="connsiteY33" fmla="*/ 20849198 h 23102999"/>
                <a:gd name="connsiteX34" fmla="*/ 5070004 w 21397366"/>
                <a:gd name="connsiteY34" fmla="*/ 22209076 h 23102999"/>
                <a:gd name="connsiteX35" fmla="*/ 5108102 w 21397366"/>
                <a:gd name="connsiteY35" fmla="*/ 23088306 h 23102999"/>
                <a:gd name="connsiteX36" fmla="*/ 4436957 w 21397366"/>
                <a:gd name="connsiteY36" fmla="*/ 22209076 h 23102999"/>
                <a:gd name="connsiteX37" fmla="*/ 4038373 w 21397366"/>
                <a:gd name="connsiteY37" fmla="*/ 20286491 h 23102999"/>
                <a:gd name="connsiteX38" fmla="*/ 3968035 w 21397366"/>
                <a:gd name="connsiteY38" fmla="*/ 19770676 h 23102999"/>
                <a:gd name="connsiteX39" fmla="*/ 3390673 w 21397366"/>
                <a:gd name="connsiteY39" fmla="*/ 18888513 h 23102999"/>
                <a:gd name="connsiteX40" fmla="*/ 2373696 w 21397366"/>
                <a:gd name="connsiteY40" fmla="*/ 18856276 h 23102999"/>
                <a:gd name="connsiteX41" fmla="*/ 1371373 w 21397366"/>
                <a:gd name="connsiteY41" fmla="*/ 19506906 h 23102999"/>
                <a:gd name="connsiteX42" fmla="*/ 498003 w 21397366"/>
                <a:gd name="connsiteY42" fmla="*/ 20778861 h 23102999"/>
                <a:gd name="connsiteX43" fmla="*/ 16707 w 21397366"/>
                <a:gd name="connsiteY43" fmla="*/ 20526812 h 23102999"/>
                <a:gd name="connsiteX0" fmla="*/ 16707 w 21466295"/>
                <a:gd name="connsiteY0" fmla="*/ 20649322 h 23225509"/>
                <a:gd name="connsiteX1" fmla="*/ 1081226 w 21466295"/>
                <a:gd name="connsiteY1" fmla="*/ 18849831 h 23225509"/>
                <a:gd name="connsiteX2" fmla="*/ 3056564 w 21466295"/>
                <a:gd name="connsiteY2" fmla="*/ 17868023 h 23225509"/>
                <a:gd name="connsiteX3" fmla="*/ 1599973 w 21466295"/>
                <a:gd name="connsiteY3" fmla="*/ 16165247 h 23225509"/>
                <a:gd name="connsiteX4" fmla="*/ 910606 w 21466295"/>
                <a:gd name="connsiteY4" fmla="*/ 15149160 h 23225509"/>
                <a:gd name="connsiteX5" fmla="*/ 3024326 w 21466295"/>
                <a:gd name="connsiteY5" fmla="*/ 16411431 h 23225509"/>
                <a:gd name="connsiteX6" fmla="*/ 4337311 w 21466295"/>
                <a:gd name="connsiteY6" fmla="*/ 17744930 h 23225509"/>
                <a:gd name="connsiteX7" fmla="*/ 5163787 w 21466295"/>
                <a:gd name="connsiteY7" fmla="*/ 16581417 h 23225509"/>
                <a:gd name="connsiteX8" fmla="*/ 5515481 w 21466295"/>
                <a:gd name="connsiteY8" fmla="*/ 15977678 h 23225509"/>
                <a:gd name="connsiteX9" fmla="*/ 5881826 w 21466295"/>
                <a:gd name="connsiteY9" fmla="*/ 15039832 h 23225509"/>
                <a:gd name="connsiteX10" fmla="*/ 6584560 w 21466295"/>
                <a:gd name="connsiteY10" fmla="*/ 14506430 h 23225509"/>
                <a:gd name="connsiteX11" fmla="*/ 6224726 w 21466295"/>
                <a:gd name="connsiteY11" fmla="*/ 15344632 h 23225509"/>
                <a:gd name="connsiteX12" fmla="*/ 6036904 w 21466295"/>
                <a:gd name="connsiteY12" fmla="*/ 15824259 h 23225509"/>
                <a:gd name="connsiteX13" fmla="*/ 5937512 w 21466295"/>
                <a:gd name="connsiteY13" fmla="*/ 16282478 h 23225509"/>
                <a:gd name="connsiteX14" fmla="*/ 5445142 w 21466295"/>
                <a:gd name="connsiteY14" fmla="*/ 17126540 h 23225509"/>
                <a:gd name="connsiteX15" fmla="*/ 5324981 w 21466295"/>
                <a:gd name="connsiteY15" fmla="*/ 17914915 h 23225509"/>
                <a:gd name="connsiteX16" fmla="*/ 6830402 w 21466295"/>
                <a:gd name="connsiteY16" fmla="*/ 16836266 h 23225509"/>
                <a:gd name="connsiteX17" fmla="*/ 15823147 w 21466295"/>
                <a:gd name="connsiteY17" fmla="*/ 5812956 h 23225509"/>
                <a:gd name="connsiteX18" fmla="*/ 21157617 w 21466295"/>
                <a:gd name="connsiteY18" fmla="*/ 534753 h 23225509"/>
                <a:gd name="connsiteX19" fmla="*/ 6816105 w 21466295"/>
                <a:gd name="connsiteY19" fmla="*/ 18470488 h 23225509"/>
                <a:gd name="connsiteX20" fmla="*/ 7877681 w 21466295"/>
                <a:gd name="connsiteY20" fmla="*/ 18375046 h 23225509"/>
                <a:gd name="connsiteX21" fmla="*/ 9082226 w 21466295"/>
                <a:gd name="connsiteY21" fmla="*/ 17478232 h 23225509"/>
                <a:gd name="connsiteX22" fmla="*/ 9767376 w 21466295"/>
                <a:gd name="connsiteY22" fmla="*/ 16455392 h 23225509"/>
                <a:gd name="connsiteX23" fmla="*/ 9096880 w 21466295"/>
                <a:gd name="connsiteY23" fmla="*/ 18512792 h 23225509"/>
                <a:gd name="connsiteX24" fmla="*/ 7906989 w 21466295"/>
                <a:gd name="connsiteY24" fmla="*/ 19283586 h 23225509"/>
                <a:gd name="connsiteX25" fmla="*/ 6977934 w 21466295"/>
                <a:gd name="connsiteY25" fmla="*/ 19693892 h 23225509"/>
                <a:gd name="connsiteX26" fmla="*/ 7109819 w 21466295"/>
                <a:gd name="connsiteY26" fmla="*/ 20455894 h 23225509"/>
                <a:gd name="connsiteX27" fmla="*/ 7748726 w 21466295"/>
                <a:gd name="connsiteY27" fmla="*/ 21097730 h 23225509"/>
                <a:gd name="connsiteX28" fmla="*/ 9371722 w 21466295"/>
                <a:gd name="connsiteY28" fmla="*/ 21976961 h 23225509"/>
                <a:gd name="connsiteX29" fmla="*/ 7672527 w 21466295"/>
                <a:gd name="connsiteY29" fmla="*/ 21792324 h 23225509"/>
                <a:gd name="connsiteX30" fmla="*/ 6336096 w 21466295"/>
                <a:gd name="connsiteY30" fmla="*/ 20549678 h 23225509"/>
                <a:gd name="connsiteX31" fmla="*/ 5562373 w 21466295"/>
                <a:gd name="connsiteY31" fmla="*/ 20010417 h 23225509"/>
                <a:gd name="connsiteX32" fmla="*/ 4876572 w 21466295"/>
                <a:gd name="connsiteY32" fmla="*/ 20080753 h 23225509"/>
                <a:gd name="connsiteX33" fmla="*/ 4741758 w 21466295"/>
                <a:gd name="connsiteY33" fmla="*/ 20409001 h 23225509"/>
                <a:gd name="connsiteX34" fmla="*/ 4929327 w 21466295"/>
                <a:gd name="connsiteY34" fmla="*/ 20971708 h 23225509"/>
                <a:gd name="connsiteX35" fmla="*/ 5070004 w 21466295"/>
                <a:gd name="connsiteY35" fmla="*/ 22331586 h 23225509"/>
                <a:gd name="connsiteX36" fmla="*/ 5108102 w 21466295"/>
                <a:gd name="connsiteY36" fmla="*/ 23210816 h 23225509"/>
                <a:gd name="connsiteX37" fmla="*/ 4436957 w 21466295"/>
                <a:gd name="connsiteY37" fmla="*/ 22331586 h 23225509"/>
                <a:gd name="connsiteX38" fmla="*/ 4038373 w 21466295"/>
                <a:gd name="connsiteY38" fmla="*/ 20409001 h 23225509"/>
                <a:gd name="connsiteX39" fmla="*/ 3968035 w 21466295"/>
                <a:gd name="connsiteY39" fmla="*/ 19893186 h 23225509"/>
                <a:gd name="connsiteX40" fmla="*/ 3390673 w 21466295"/>
                <a:gd name="connsiteY40" fmla="*/ 19011023 h 23225509"/>
                <a:gd name="connsiteX41" fmla="*/ 2373696 w 21466295"/>
                <a:gd name="connsiteY41" fmla="*/ 18978786 h 23225509"/>
                <a:gd name="connsiteX42" fmla="*/ 1371373 w 21466295"/>
                <a:gd name="connsiteY42" fmla="*/ 19629416 h 23225509"/>
                <a:gd name="connsiteX43" fmla="*/ 498003 w 21466295"/>
                <a:gd name="connsiteY43" fmla="*/ 20901371 h 23225509"/>
                <a:gd name="connsiteX44" fmla="*/ 16707 w 21466295"/>
                <a:gd name="connsiteY44" fmla="*/ 20649322 h 23225509"/>
                <a:gd name="connsiteX0" fmla="*/ 16707 w 21466295"/>
                <a:gd name="connsiteY0" fmla="*/ 20649322 h 23225509"/>
                <a:gd name="connsiteX1" fmla="*/ 1081226 w 21466295"/>
                <a:gd name="connsiteY1" fmla="*/ 18849831 h 23225509"/>
                <a:gd name="connsiteX2" fmla="*/ 3056564 w 21466295"/>
                <a:gd name="connsiteY2" fmla="*/ 17868023 h 23225509"/>
                <a:gd name="connsiteX3" fmla="*/ 1599973 w 21466295"/>
                <a:gd name="connsiteY3" fmla="*/ 16165247 h 23225509"/>
                <a:gd name="connsiteX4" fmla="*/ 910606 w 21466295"/>
                <a:gd name="connsiteY4" fmla="*/ 15149160 h 23225509"/>
                <a:gd name="connsiteX5" fmla="*/ 3024326 w 21466295"/>
                <a:gd name="connsiteY5" fmla="*/ 16411431 h 23225509"/>
                <a:gd name="connsiteX6" fmla="*/ 4337311 w 21466295"/>
                <a:gd name="connsiteY6" fmla="*/ 17744930 h 23225509"/>
                <a:gd name="connsiteX7" fmla="*/ 5163787 w 21466295"/>
                <a:gd name="connsiteY7" fmla="*/ 16581417 h 23225509"/>
                <a:gd name="connsiteX8" fmla="*/ 5515481 w 21466295"/>
                <a:gd name="connsiteY8" fmla="*/ 15977678 h 23225509"/>
                <a:gd name="connsiteX9" fmla="*/ 5881826 w 21466295"/>
                <a:gd name="connsiteY9" fmla="*/ 15039832 h 23225509"/>
                <a:gd name="connsiteX10" fmla="*/ 6584560 w 21466295"/>
                <a:gd name="connsiteY10" fmla="*/ 14506430 h 23225509"/>
                <a:gd name="connsiteX11" fmla="*/ 6224726 w 21466295"/>
                <a:gd name="connsiteY11" fmla="*/ 15344632 h 23225509"/>
                <a:gd name="connsiteX12" fmla="*/ 6036904 w 21466295"/>
                <a:gd name="connsiteY12" fmla="*/ 15824259 h 23225509"/>
                <a:gd name="connsiteX13" fmla="*/ 5937512 w 21466295"/>
                <a:gd name="connsiteY13" fmla="*/ 16282478 h 23225509"/>
                <a:gd name="connsiteX14" fmla="*/ 5445142 w 21466295"/>
                <a:gd name="connsiteY14" fmla="*/ 17126540 h 23225509"/>
                <a:gd name="connsiteX15" fmla="*/ 5324981 w 21466295"/>
                <a:gd name="connsiteY15" fmla="*/ 17914915 h 23225509"/>
                <a:gd name="connsiteX16" fmla="*/ 6830402 w 21466295"/>
                <a:gd name="connsiteY16" fmla="*/ 16836266 h 23225509"/>
                <a:gd name="connsiteX17" fmla="*/ 15823147 w 21466295"/>
                <a:gd name="connsiteY17" fmla="*/ 5812956 h 23225509"/>
                <a:gd name="connsiteX18" fmla="*/ 21157617 w 21466295"/>
                <a:gd name="connsiteY18" fmla="*/ 534753 h 23225509"/>
                <a:gd name="connsiteX19" fmla="*/ 6816105 w 21466295"/>
                <a:gd name="connsiteY19" fmla="*/ 18470488 h 23225509"/>
                <a:gd name="connsiteX20" fmla="*/ 7877681 w 21466295"/>
                <a:gd name="connsiteY20" fmla="*/ 18375046 h 23225509"/>
                <a:gd name="connsiteX21" fmla="*/ 9082226 w 21466295"/>
                <a:gd name="connsiteY21" fmla="*/ 17478232 h 23225509"/>
                <a:gd name="connsiteX22" fmla="*/ 9767376 w 21466295"/>
                <a:gd name="connsiteY22" fmla="*/ 16455392 h 23225509"/>
                <a:gd name="connsiteX23" fmla="*/ 9096880 w 21466295"/>
                <a:gd name="connsiteY23" fmla="*/ 18512792 h 23225509"/>
                <a:gd name="connsiteX24" fmla="*/ 7906989 w 21466295"/>
                <a:gd name="connsiteY24" fmla="*/ 19283586 h 23225509"/>
                <a:gd name="connsiteX25" fmla="*/ 6977934 w 21466295"/>
                <a:gd name="connsiteY25" fmla="*/ 19693892 h 23225509"/>
                <a:gd name="connsiteX26" fmla="*/ 7109819 w 21466295"/>
                <a:gd name="connsiteY26" fmla="*/ 20455894 h 23225509"/>
                <a:gd name="connsiteX27" fmla="*/ 7748726 w 21466295"/>
                <a:gd name="connsiteY27" fmla="*/ 21097730 h 23225509"/>
                <a:gd name="connsiteX28" fmla="*/ 9371722 w 21466295"/>
                <a:gd name="connsiteY28" fmla="*/ 21976961 h 23225509"/>
                <a:gd name="connsiteX29" fmla="*/ 7672527 w 21466295"/>
                <a:gd name="connsiteY29" fmla="*/ 21792324 h 23225509"/>
                <a:gd name="connsiteX30" fmla="*/ 6336096 w 21466295"/>
                <a:gd name="connsiteY30" fmla="*/ 20549678 h 23225509"/>
                <a:gd name="connsiteX31" fmla="*/ 5562373 w 21466295"/>
                <a:gd name="connsiteY31" fmla="*/ 20010417 h 23225509"/>
                <a:gd name="connsiteX32" fmla="*/ 4876572 w 21466295"/>
                <a:gd name="connsiteY32" fmla="*/ 20080753 h 23225509"/>
                <a:gd name="connsiteX33" fmla="*/ 4741758 w 21466295"/>
                <a:gd name="connsiteY33" fmla="*/ 20409001 h 23225509"/>
                <a:gd name="connsiteX34" fmla="*/ 4929327 w 21466295"/>
                <a:gd name="connsiteY34" fmla="*/ 20971708 h 23225509"/>
                <a:gd name="connsiteX35" fmla="*/ 5070004 w 21466295"/>
                <a:gd name="connsiteY35" fmla="*/ 22331586 h 23225509"/>
                <a:gd name="connsiteX36" fmla="*/ 5108102 w 21466295"/>
                <a:gd name="connsiteY36" fmla="*/ 23210816 h 23225509"/>
                <a:gd name="connsiteX37" fmla="*/ 4436957 w 21466295"/>
                <a:gd name="connsiteY37" fmla="*/ 22331586 h 23225509"/>
                <a:gd name="connsiteX38" fmla="*/ 4038373 w 21466295"/>
                <a:gd name="connsiteY38" fmla="*/ 20409001 h 23225509"/>
                <a:gd name="connsiteX39" fmla="*/ 3968035 w 21466295"/>
                <a:gd name="connsiteY39" fmla="*/ 19893186 h 23225509"/>
                <a:gd name="connsiteX40" fmla="*/ 3390673 w 21466295"/>
                <a:gd name="connsiteY40" fmla="*/ 19011023 h 23225509"/>
                <a:gd name="connsiteX41" fmla="*/ 2373696 w 21466295"/>
                <a:gd name="connsiteY41" fmla="*/ 18978786 h 23225509"/>
                <a:gd name="connsiteX42" fmla="*/ 1371373 w 21466295"/>
                <a:gd name="connsiteY42" fmla="*/ 19629416 h 23225509"/>
                <a:gd name="connsiteX43" fmla="*/ 498003 w 21466295"/>
                <a:gd name="connsiteY43" fmla="*/ 20901371 h 23225509"/>
                <a:gd name="connsiteX44" fmla="*/ 16707 w 21466295"/>
                <a:gd name="connsiteY44" fmla="*/ 20649322 h 23225509"/>
                <a:gd name="connsiteX0" fmla="*/ 16707 w 21466295"/>
                <a:gd name="connsiteY0" fmla="*/ 20649322 h 23225509"/>
                <a:gd name="connsiteX1" fmla="*/ 1081226 w 21466295"/>
                <a:gd name="connsiteY1" fmla="*/ 18849831 h 23225509"/>
                <a:gd name="connsiteX2" fmla="*/ 3056564 w 21466295"/>
                <a:gd name="connsiteY2" fmla="*/ 17868023 h 23225509"/>
                <a:gd name="connsiteX3" fmla="*/ 1599973 w 21466295"/>
                <a:gd name="connsiteY3" fmla="*/ 16165247 h 23225509"/>
                <a:gd name="connsiteX4" fmla="*/ 910606 w 21466295"/>
                <a:gd name="connsiteY4" fmla="*/ 15149160 h 23225509"/>
                <a:gd name="connsiteX5" fmla="*/ 3024326 w 21466295"/>
                <a:gd name="connsiteY5" fmla="*/ 16411431 h 23225509"/>
                <a:gd name="connsiteX6" fmla="*/ 4337311 w 21466295"/>
                <a:gd name="connsiteY6" fmla="*/ 17744930 h 23225509"/>
                <a:gd name="connsiteX7" fmla="*/ 5163787 w 21466295"/>
                <a:gd name="connsiteY7" fmla="*/ 16581417 h 23225509"/>
                <a:gd name="connsiteX8" fmla="*/ 5515481 w 21466295"/>
                <a:gd name="connsiteY8" fmla="*/ 15977678 h 23225509"/>
                <a:gd name="connsiteX9" fmla="*/ 5881826 w 21466295"/>
                <a:gd name="connsiteY9" fmla="*/ 15039832 h 23225509"/>
                <a:gd name="connsiteX10" fmla="*/ 6584560 w 21466295"/>
                <a:gd name="connsiteY10" fmla="*/ 14506430 h 23225509"/>
                <a:gd name="connsiteX11" fmla="*/ 6224726 w 21466295"/>
                <a:gd name="connsiteY11" fmla="*/ 15344632 h 23225509"/>
                <a:gd name="connsiteX12" fmla="*/ 6036904 w 21466295"/>
                <a:gd name="connsiteY12" fmla="*/ 15824259 h 23225509"/>
                <a:gd name="connsiteX13" fmla="*/ 5937512 w 21466295"/>
                <a:gd name="connsiteY13" fmla="*/ 16282478 h 23225509"/>
                <a:gd name="connsiteX14" fmla="*/ 5445142 w 21466295"/>
                <a:gd name="connsiteY14" fmla="*/ 17126540 h 23225509"/>
                <a:gd name="connsiteX15" fmla="*/ 5324981 w 21466295"/>
                <a:gd name="connsiteY15" fmla="*/ 17914915 h 23225509"/>
                <a:gd name="connsiteX16" fmla="*/ 6830402 w 21466295"/>
                <a:gd name="connsiteY16" fmla="*/ 16836266 h 23225509"/>
                <a:gd name="connsiteX17" fmla="*/ 15823147 w 21466295"/>
                <a:gd name="connsiteY17" fmla="*/ 5812956 h 23225509"/>
                <a:gd name="connsiteX18" fmla="*/ 21157617 w 21466295"/>
                <a:gd name="connsiteY18" fmla="*/ 534753 h 23225509"/>
                <a:gd name="connsiteX19" fmla="*/ 6816105 w 21466295"/>
                <a:gd name="connsiteY19" fmla="*/ 18470488 h 23225509"/>
                <a:gd name="connsiteX20" fmla="*/ 7877681 w 21466295"/>
                <a:gd name="connsiteY20" fmla="*/ 18375046 h 23225509"/>
                <a:gd name="connsiteX21" fmla="*/ 9082226 w 21466295"/>
                <a:gd name="connsiteY21" fmla="*/ 17478232 h 23225509"/>
                <a:gd name="connsiteX22" fmla="*/ 9767376 w 21466295"/>
                <a:gd name="connsiteY22" fmla="*/ 16455392 h 23225509"/>
                <a:gd name="connsiteX23" fmla="*/ 9096880 w 21466295"/>
                <a:gd name="connsiteY23" fmla="*/ 18512792 h 23225509"/>
                <a:gd name="connsiteX24" fmla="*/ 7906989 w 21466295"/>
                <a:gd name="connsiteY24" fmla="*/ 19283586 h 23225509"/>
                <a:gd name="connsiteX25" fmla="*/ 6977934 w 21466295"/>
                <a:gd name="connsiteY25" fmla="*/ 19693892 h 23225509"/>
                <a:gd name="connsiteX26" fmla="*/ 7109819 w 21466295"/>
                <a:gd name="connsiteY26" fmla="*/ 20455894 h 23225509"/>
                <a:gd name="connsiteX27" fmla="*/ 7748726 w 21466295"/>
                <a:gd name="connsiteY27" fmla="*/ 21097730 h 23225509"/>
                <a:gd name="connsiteX28" fmla="*/ 9371722 w 21466295"/>
                <a:gd name="connsiteY28" fmla="*/ 21976961 h 23225509"/>
                <a:gd name="connsiteX29" fmla="*/ 7672527 w 21466295"/>
                <a:gd name="connsiteY29" fmla="*/ 21792324 h 23225509"/>
                <a:gd name="connsiteX30" fmla="*/ 6336096 w 21466295"/>
                <a:gd name="connsiteY30" fmla="*/ 20549678 h 23225509"/>
                <a:gd name="connsiteX31" fmla="*/ 5562373 w 21466295"/>
                <a:gd name="connsiteY31" fmla="*/ 20010417 h 23225509"/>
                <a:gd name="connsiteX32" fmla="*/ 4876572 w 21466295"/>
                <a:gd name="connsiteY32" fmla="*/ 20080753 h 23225509"/>
                <a:gd name="connsiteX33" fmla="*/ 4741758 w 21466295"/>
                <a:gd name="connsiteY33" fmla="*/ 20409001 h 23225509"/>
                <a:gd name="connsiteX34" fmla="*/ 4929327 w 21466295"/>
                <a:gd name="connsiteY34" fmla="*/ 20971708 h 23225509"/>
                <a:gd name="connsiteX35" fmla="*/ 5070004 w 21466295"/>
                <a:gd name="connsiteY35" fmla="*/ 22331586 h 23225509"/>
                <a:gd name="connsiteX36" fmla="*/ 5108102 w 21466295"/>
                <a:gd name="connsiteY36" fmla="*/ 23210816 h 23225509"/>
                <a:gd name="connsiteX37" fmla="*/ 4436957 w 21466295"/>
                <a:gd name="connsiteY37" fmla="*/ 22331586 h 23225509"/>
                <a:gd name="connsiteX38" fmla="*/ 4038373 w 21466295"/>
                <a:gd name="connsiteY38" fmla="*/ 20409001 h 23225509"/>
                <a:gd name="connsiteX39" fmla="*/ 3968035 w 21466295"/>
                <a:gd name="connsiteY39" fmla="*/ 19893186 h 23225509"/>
                <a:gd name="connsiteX40" fmla="*/ 3390673 w 21466295"/>
                <a:gd name="connsiteY40" fmla="*/ 19011023 h 23225509"/>
                <a:gd name="connsiteX41" fmla="*/ 2373696 w 21466295"/>
                <a:gd name="connsiteY41" fmla="*/ 18978786 h 23225509"/>
                <a:gd name="connsiteX42" fmla="*/ 1371373 w 21466295"/>
                <a:gd name="connsiteY42" fmla="*/ 19629416 h 23225509"/>
                <a:gd name="connsiteX43" fmla="*/ 498003 w 21466295"/>
                <a:gd name="connsiteY43" fmla="*/ 20901371 h 23225509"/>
                <a:gd name="connsiteX44" fmla="*/ 16707 w 21466295"/>
                <a:gd name="connsiteY44" fmla="*/ 20649322 h 23225509"/>
                <a:gd name="connsiteX0" fmla="*/ 16707 w 21445499"/>
                <a:gd name="connsiteY0" fmla="*/ 20617333 h 23193520"/>
                <a:gd name="connsiteX1" fmla="*/ 1081226 w 21445499"/>
                <a:gd name="connsiteY1" fmla="*/ 18817842 h 23193520"/>
                <a:gd name="connsiteX2" fmla="*/ 3056564 w 21445499"/>
                <a:gd name="connsiteY2" fmla="*/ 17836034 h 23193520"/>
                <a:gd name="connsiteX3" fmla="*/ 1599973 w 21445499"/>
                <a:gd name="connsiteY3" fmla="*/ 16133258 h 23193520"/>
                <a:gd name="connsiteX4" fmla="*/ 910606 w 21445499"/>
                <a:gd name="connsiteY4" fmla="*/ 15117171 h 23193520"/>
                <a:gd name="connsiteX5" fmla="*/ 3024326 w 21445499"/>
                <a:gd name="connsiteY5" fmla="*/ 16379442 h 23193520"/>
                <a:gd name="connsiteX6" fmla="*/ 4337311 w 21445499"/>
                <a:gd name="connsiteY6" fmla="*/ 17712941 h 23193520"/>
                <a:gd name="connsiteX7" fmla="*/ 5163787 w 21445499"/>
                <a:gd name="connsiteY7" fmla="*/ 16549428 h 23193520"/>
                <a:gd name="connsiteX8" fmla="*/ 5515481 w 21445499"/>
                <a:gd name="connsiteY8" fmla="*/ 15945689 h 23193520"/>
                <a:gd name="connsiteX9" fmla="*/ 5881826 w 21445499"/>
                <a:gd name="connsiteY9" fmla="*/ 15007843 h 23193520"/>
                <a:gd name="connsiteX10" fmla="*/ 6584560 w 21445499"/>
                <a:gd name="connsiteY10" fmla="*/ 14474441 h 23193520"/>
                <a:gd name="connsiteX11" fmla="*/ 6224726 w 21445499"/>
                <a:gd name="connsiteY11" fmla="*/ 15312643 h 23193520"/>
                <a:gd name="connsiteX12" fmla="*/ 6036904 w 21445499"/>
                <a:gd name="connsiteY12" fmla="*/ 15792270 h 23193520"/>
                <a:gd name="connsiteX13" fmla="*/ 5937512 w 21445499"/>
                <a:gd name="connsiteY13" fmla="*/ 16250489 h 23193520"/>
                <a:gd name="connsiteX14" fmla="*/ 5445142 w 21445499"/>
                <a:gd name="connsiteY14" fmla="*/ 17094551 h 23193520"/>
                <a:gd name="connsiteX15" fmla="*/ 5324981 w 21445499"/>
                <a:gd name="connsiteY15" fmla="*/ 17882926 h 23193520"/>
                <a:gd name="connsiteX16" fmla="*/ 6830402 w 21445499"/>
                <a:gd name="connsiteY16" fmla="*/ 16804277 h 23193520"/>
                <a:gd name="connsiteX17" fmla="*/ 9402003 w 21445499"/>
                <a:gd name="connsiteY17" fmla="*/ 13707090 h 23193520"/>
                <a:gd name="connsiteX18" fmla="*/ 15823147 w 21445499"/>
                <a:gd name="connsiteY18" fmla="*/ 5780967 h 23193520"/>
                <a:gd name="connsiteX19" fmla="*/ 21157617 w 21445499"/>
                <a:gd name="connsiteY19" fmla="*/ 502764 h 23193520"/>
                <a:gd name="connsiteX20" fmla="*/ 6816105 w 21445499"/>
                <a:gd name="connsiteY20" fmla="*/ 18438499 h 23193520"/>
                <a:gd name="connsiteX21" fmla="*/ 7877681 w 21445499"/>
                <a:gd name="connsiteY21" fmla="*/ 18343057 h 23193520"/>
                <a:gd name="connsiteX22" fmla="*/ 9082226 w 21445499"/>
                <a:gd name="connsiteY22" fmla="*/ 17446243 h 23193520"/>
                <a:gd name="connsiteX23" fmla="*/ 9767376 w 21445499"/>
                <a:gd name="connsiteY23" fmla="*/ 16423403 h 23193520"/>
                <a:gd name="connsiteX24" fmla="*/ 9096880 w 21445499"/>
                <a:gd name="connsiteY24" fmla="*/ 18480803 h 23193520"/>
                <a:gd name="connsiteX25" fmla="*/ 7906989 w 21445499"/>
                <a:gd name="connsiteY25" fmla="*/ 19251597 h 23193520"/>
                <a:gd name="connsiteX26" fmla="*/ 6977934 w 21445499"/>
                <a:gd name="connsiteY26" fmla="*/ 19661903 h 23193520"/>
                <a:gd name="connsiteX27" fmla="*/ 7109819 w 21445499"/>
                <a:gd name="connsiteY27" fmla="*/ 20423905 h 23193520"/>
                <a:gd name="connsiteX28" fmla="*/ 7748726 w 21445499"/>
                <a:gd name="connsiteY28" fmla="*/ 21065741 h 23193520"/>
                <a:gd name="connsiteX29" fmla="*/ 9371722 w 21445499"/>
                <a:gd name="connsiteY29" fmla="*/ 21944972 h 23193520"/>
                <a:gd name="connsiteX30" fmla="*/ 7672527 w 21445499"/>
                <a:gd name="connsiteY30" fmla="*/ 21760335 h 23193520"/>
                <a:gd name="connsiteX31" fmla="*/ 6336096 w 21445499"/>
                <a:gd name="connsiteY31" fmla="*/ 20517689 h 23193520"/>
                <a:gd name="connsiteX32" fmla="*/ 5562373 w 21445499"/>
                <a:gd name="connsiteY32" fmla="*/ 19978428 h 23193520"/>
                <a:gd name="connsiteX33" fmla="*/ 4876572 w 21445499"/>
                <a:gd name="connsiteY33" fmla="*/ 20048764 h 23193520"/>
                <a:gd name="connsiteX34" fmla="*/ 4741758 w 21445499"/>
                <a:gd name="connsiteY34" fmla="*/ 20377012 h 23193520"/>
                <a:gd name="connsiteX35" fmla="*/ 4929327 w 21445499"/>
                <a:gd name="connsiteY35" fmla="*/ 20939719 h 23193520"/>
                <a:gd name="connsiteX36" fmla="*/ 5070004 w 21445499"/>
                <a:gd name="connsiteY36" fmla="*/ 22299597 h 23193520"/>
                <a:gd name="connsiteX37" fmla="*/ 5108102 w 21445499"/>
                <a:gd name="connsiteY37" fmla="*/ 23178827 h 23193520"/>
                <a:gd name="connsiteX38" fmla="*/ 4436957 w 21445499"/>
                <a:gd name="connsiteY38" fmla="*/ 22299597 h 23193520"/>
                <a:gd name="connsiteX39" fmla="*/ 4038373 w 21445499"/>
                <a:gd name="connsiteY39" fmla="*/ 20377012 h 23193520"/>
                <a:gd name="connsiteX40" fmla="*/ 3968035 w 21445499"/>
                <a:gd name="connsiteY40" fmla="*/ 19861197 h 23193520"/>
                <a:gd name="connsiteX41" fmla="*/ 3390673 w 21445499"/>
                <a:gd name="connsiteY41" fmla="*/ 18979034 h 23193520"/>
                <a:gd name="connsiteX42" fmla="*/ 2373696 w 21445499"/>
                <a:gd name="connsiteY42" fmla="*/ 18946797 h 23193520"/>
                <a:gd name="connsiteX43" fmla="*/ 1371373 w 21445499"/>
                <a:gd name="connsiteY43" fmla="*/ 19597427 h 23193520"/>
                <a:gd name="connsiteX44" fmla="*/ 498003 w 21445499"/>
                <a:gd name="connsiteY44" fmla="*/ 20869382 h 23193520"/>
                <a:gd name="connsiteX45" fmla="*/ 16707 w 21445499"/>
                <a:gd name="connsiteY45" fmla="*/ 20617333 h 23193520"/>
                <a:gd name="connsiteX0" fmla="*/ 16707 w 21425260"/>
                <a:gd name="connsiteY0" fmla="*/ 20580878 h 23157065"/>
                <a:gd name="connsiteX1" fmla="*/ 1081226 w 21425260"/>
                <a:gd name="connsiteY1" fmla="*/ 18781387 h 23157065"/>
                <a:gd name="connsiteX2" fmla="*/ 3056564 w 21425260"/>
                <a:gd name="connsiteY2" fmla="*/ 17799579 h 23157065"/>
                <a:gd name="connsiteX3" fmla="*/ 1599973 w 21425260"/>
                <a:gd name="connsiteY3" fmla="*/ 16096803 h 23157065"/>
                <a:gd name="connsiteX4" fmla="*/ 910606 w 21425260"/>
                <a:gd name="connsiteY4" fmla="*/ 15080716 h 23157065"/>
                <a:gd name="connsiteX5" fmla="*/ 3024326 w 21425260"/>
                <a:gd name="connsiteY5" fmla="*/ 16342987 h 23157065"/>
                <a:gd name="connsiteX6" fmla="*/ 4337311 w 21425260"/>
                <a:gd name="connsiteY6" fmla="*/ 17676486 h 23157065"/>
                <a:gd name="connsiteX7" fmla="*/ 5163787 w 21425260"/>
                <a:gd name="connsiteY7" fmla="*/ 16512973 h 23157065"/>
                <a:gd name="connsiteX8" fmla="*/ 5515481 w 21425260"/>
                <a:gd name="connsiteY8" fmla="*/ 15909234 h 23157065"/>
                <a:gd name="connsiteX9" fmla="*/ 5881826 w 21425260"/>
                <a:gd name="connsiteY9" fmla="*/ 14971388 h 23157065"/>
                <a:gd name="connsiteX10" fmla="*/ 6584560 w 21425260"/>
                <a:gd name="connsiteY10" fmla="*/ 14437986 h 23157065"/>
                <a:gd name="connsiteX11" fmla="*/ 6224726 w 21425260"/>
                <a:gd name="connsiteY11" fmla="*/ 15276188 h 23157065"/>
                <a:gd name="connsiteX12" fmla="*/ 6036904 w 21425260"/>
                <a:gd name="connsiteY12" fmla="*/ 15755815 h 23157065"/>
                <a:gd name="connsiteX13" fmla="*/ 5937512 w 21425260"/>
                <a:gd name="connsiteY13" fmla="*/ 16214034 h 23157065"/>
                <a:gd name="connsiteX14" fmla="*/ 5445142 w 21425260"/>
                <a:gd name="connsiteY14" fmla="*/ 17058096 h 23157065"/>
                <a:gd name="connsiteX15" fmla="*/ 5324981 w 21425260"/>
                <a:gd name="connsiteY15" fmla="*/ 17846471 h 23157065"/>
                <a:gd name="connsiteX16" fmla="*/ 6830402 w 21425260"/>
                <a:gd name="connsiteY16" fmla="*/ 16767822 h 23157065"/>
                <a:gd name="connsiteX17" fmla="*/ 9402003 w 21425260"/>
                <a:gd name="connsiteY17" fmla="*/ 13670635 h 23157065"/>
                <a:gd name="connsiteX18" fmla="*/ 11824213 w 21425260"/>
                <a:gd name="connsiteY18" fmla="*/ 10644056 h 23157065"/>
                <a:gd name="connsiteX19" fmla="*/ 15823147 w 21425260"/>
                <a:gd name="connsiteY19" fmla="*/ 5744512 h 23157065"/>
                <a:gd name="connsiteX20" fmla="*/ 21157617 w 21425260"/>
                <a:gd name="connsiteY20" fmla="*/ 466309 h 23157065"/>
                <a:gd name="connsiteX21" fmla="*/ 6816105 w 21425260"/>
                <a:gd name="connsiteY21" fmla="*/ 18402044 h 23157065"/>
                <a:gd name="connsiteX22" fmla="*/ 7877681 w 21425260"/>
                <a:gd name="connsiteY22" fmla="*/ 18306602 h 23157065"/>
                <a:gd name="connsiteX23" fmla="*/ 9082226 w 21425260"/>
                <a:gd name="connsiteY23" fmla="*/ 17409788 h 23157065"/>
                <a:gd name="connsiteX24" fmla="*/ 9767376 w 21425260"/>
                <a:gd name="connsiteY24" fmla="*/ 16386948 h 23157065"/>
                <a:gd name="connsiteX25" fmla="*/ 9096880 w 21425260"/>
                <a:gd name="connsiteY25" fmla="*/ 18444348 h 23157065"/>
                <a:gd name="connsiteX26" fmla="*/ 7906989 w 21425260"/>
                <a:gd name="connsiteY26" fmla="*/ 19215142 h 23157065"/>
                <a:gd name="connsiteX27" fmla="*/ 6977934 w 21425260"/>
                <a:gd name="connsiteY27" fmla="*/ 19625448 h 23157065"/>
                <a:gd name="connsiteX28" fmla="*/ 7109819 w 21425260"/>
                <a:gd name="connsiteY28" fmla="*/ 20387450 h 23157065"/>
                <a:gd name="connsiteX29" fmla="*/ 7748726 w 21425260"/>
                <a:gd name="connsiteY29" fmla="*/ 21029286 h 23157065"/>
                <a:gd name="connsiteX30" fmla="*/ 9371722 w 21425260"/>
                <a:gd name="connsiteY30" fmla="*/ 21908517 h 23157065"/>
                <a:gd name="connsiteX31" fmla="*/ 7672527 w 21425260"/>
                <a:gd name="connsiteY31" fmla="*/ 21723880 h 23157065"/>
                <a:gd name="connsiteX32" fmla="*/ 6336096 w 21425260"/>
                <a:gd name="connsiteY32" fmla="*/ 20481234 h 23157065"/>
                <a:gd name="connsiteX33" fmla="*/ 5562373 w 21425260"/>
                <a:gd name="connsiteY33" fmla="*/ 19941973 h 23157065"/>
                <a:gd name="connsiteX34" fmla="*/ 4876572 w 21425260"/>
                <a:gd name="connsiteY34" fmla="*/ 20012309 h 23157065"/>
                <a:gd name="connsiteX35" fmla="*/ 4741758 w 21425260"/>
                <a:gd name="connsiteY35" fmla="*/ 20340557 h 23157065"/>
                <a:gd name="connsiteX36" fmla="*/ 4929327 w 21425260"/>
                <a:gd name="connsiteY36" fmla="*/ 20903264 h 23157065"/>
                <a:gd name="connsiteX37" fmla="*/ 5070004 w 21425260"/>
                <a:gd name="connsiteY37" fmla="*/ 22263142 h 23157065"/>
                <a:gd name="connsiteX38" fmla="*/ 5108102 w 21425260"/>
                <a:gd name="connsiteY38" fmla="*/ 23142372 h 23157065"/>
                <a:gd name="connsiteX39" fmla="*/ 4436957 w 21425260"/>
                <a:gd name="connsiteY39" fmla="*/ 22263142 h 23157065"/>
                <a:gd name="connsiteX40" fmla="*/ 4038373 w 21425260"/>
                <a:gd name="connsiteY40" fmla="*/ 20340557 h 23157065"/>
                <a:gd name="connsiteX41" fmla="*/ 3968035 w 21425260"/>
                <a:gd name="connsiteY41" fmla="*/ 19824742 h 23157065"/>
                <a:gd name="connsiteX42" fmla="*/ 3390673 w 21425260"/>
                <a:gd name="connsiteY42" fmla="*/ 18942579 h 23157065"/>
                <a:gd name="connsiteX43" fmla="*/ 2373696 w 21425260"/>
                <a:gd name="connsiteY43" fmla="*/ 18910342 h 23157065"/>
                <a:gd name="connsiteX44" fmla="*/ 1371373 w 21425260"/>
                <a:gd name="connsiteY44" fmla="*/ 19560972 h 23157065"/>
                <a:gd name="connsiteX45" fmla="*/ 498003 w 21425260"/>
                <a:gd name="connsiteY45" fmla="*/ 20832927 h 23157065"/>
                <a:gd name="connsiteX46" fmla="*/ 16707 w 21425260"/>
                <a:gd name="connsiteY46" fmla="*/ 20580878 h 23157065"/>
                <a:gd name="connsiteX0" fmla="*/ 16707 w 21425260"/>
                <a:gd name="connsiteY0" fmla="*/ 20580878 h 23157065"/>
                <a:gd name="connsiteX1" fmla="*/ 1081226 w 21425260"/>
                <a:gd name="connsiteY1" fmla="*/ 18781387 h 23157065"/>
                <a:gd name="connsiteX2" fmla="*/ 3056564 w 21425260"/>
                <a:gd name="connsiteY2" fmla="*/ 17799579 h 23157065"/>
                <a:gd name="connsiteX3" fmla="*/ 1599973 w 21425260"/>
                <a:gd name="connsiteY3" fmla="*/ 16096803 h 23157065"/>
                <a:gd name="connsiteX4" fmla="*/ 910606 w 21425260"/>
                <a:gd name="connsiteY4" fmla="*/ 15080716 h 23157065"/>
                <a:gd name="connsiteX5" fmla="*/ 3024326 w 21425260"/>
                <a:gd name="connsiteY5" fmla="*/ 16342987 h 23157065"/>
                <a:gd name="connsiteX6" fmla="*/ 4337311 w 21425260"/>
                <a:gd name="connsiteY6" fmla="*/ 17676486 h 23157065"/>
                <a:gd name="connsiteX7" fmla="*/ 5163787 w 21425260"/>
                <a:gd name="connsiteY7" fmla="*/ 16512973 h 23157065"/>
                <a:gd name="connsiteX8" fmla="*/ 5515481 w 21425260"/>
                <a:gd name="connsiteY8" fmla="*/ 15909234 h 23157065"/>
                <a:gd name="connsiteX9" fmla="*/ 5881826 w 21425260"/>
                <a:gd name="connsiteY9" fmla="*/ 14971388 h 23157065"/>
                <a:gd name="connsiteX10" fmla="*/ 6584560 w 21425260"/>
                <a:gd name="connsiteY10" fmla="*/ 14437986 h 23157065"/>
                <a:gd name="connsiteX11" fmla="*/ 6224726 w 21425260"/>
                <a:gd name="connsiteY11" fmla="*/ 15276188 h 23157065"/>
                <a:gd name="connsiteX12" fmla="*/ 6036904 w 21425260"/>
                <a:gd name="connsiteY12" fmla="*/ 15755815 h 23157065"/>
                <a:gd name="connsiteX13" fmla="*/ 5937512 w 21425260"/>
                <a:gd name="connsiteY13" fmla="*/ 16214034 h 23157065"/>
                <a:gd name="connsiteX14" fmla="*/ 5445142 w 21425260"/>
                <a:gd name="connsiteY14" fmla="*/ 17058096 h 23157065"/>
                <a:gd name="connsiteX15" fmla="*/ 5324981 w 21425260"/>
                <a:gd name="connsiteY15" fmla="*/ 17846471 h 23157065"/>
                <a:gd name="connsiteX16" fmla="*/ 6830402 w 21425260"/>
                <a:gd name="connsiteY16" fmla="*/ 16767822 h 23157065"/>
                <a:gd name="connsiteX17" fmla="*/ 9402003 w 21425260"/>
                <a:gd name="connsiteY17" fmla="*/ 13670635 h 23157065"/>
                <a:gd name="connsiteX18" fmla="*/ 11824213 w 21425260"/>
                <a:gd name="connsiteY18" fmla="*/ 10644056 h 23157065"/>
                <a:gd name="connsiteX19" fmla="*/ 15823147 w 21425260"/>
                <a:gd name="connsiteY19" fmla="*/ 5744512 h 23157065"/>
                <a:gd name="connsiteX20" fmla="*/ 21157617 w 21425260"/>
                <a:gd name="connsiteY20" fmla="*/ 466309 h 23157065"/>
                <a:gd name="connsiteX21" fmla="*/ 6816105 w 21425260"/>
                <a:gd name="connsiteY21" fmla="*/ 18402044 h 23157065"/>
                <a:gd name="connsiteX22" fmla="*/ 7877681 w 21425260"/>
                <a:gd name="connsiteY22" fmla="*/ 18306602 h 23157065"/>
                <a:gd name="connsiteX23" fmla="*/ 9082226 w 21425260"/>
                <a:gd name="connsiteY23" fmla="*/ 17409788 h 23157065"/>
                <a:gd name="connsiteX24" fmla="*/ 9767376 w 21425260"/>
                <a:gd name="connsiteY24" fmla="*/ 16386948 h 23157065"/>
                <a:gd name="connsiteX25" fmla="*/ 9096880 w 21425260"/>
                <a:gd name="connsiteY25" fmla="*/ 18444348 h 23157065"/>
                <a:gd name="connsiteX26" fmla="*/ 7906989 w 21425260"/>
                <a:gd name="connsiteY26" fmla="*/ 19215142 h 23157065"/>
                <a:gd name="connsiteX27" fmla="*/ 6977934 w 21425260"/>
                <a:gd name="connsiteY27" fmla="*/ 19625448 h 23157065"/>
                <a:gd name="connsiteX28" fmla="*/ 7109819 w 21425260"/>
                <a:gd name="connsiteY28" fmla="*/ 20387450 h 23157065"/>
                <a:gd name="connsiteX29" fmla="*/ 7748726 w 21425260"/>
                <a:gd name="connsiteY29" fmla="*/ 21029286 h 23157065"/>
                <a:gd name="connsiteX30" fmla="*/ 9371722 w 21425260"/>
                <a:gd name="connsiteY30" fmla="*/ 21908517 h 23157065"/>
                <a:gd name="connsiteX31" fmla="*/ 7672527 w 21425260"/>
                <a:gd name="connsiteY31" fmla="*/ 21723880 h 23157065"/>
                <a:gd name="connsiteX32" fmla="*/ 6336096 w 21425260"/>
                <a:gd name="connsiteY32" fmla="*/ 20481234 h 23157065"/>
                <a:gd name="connsiteX33" fmla="*/ 5562373 w 21425260"/>
                <a:gd name="connsiteY33" fmla="*/ 19941973 h 23157065"/>
                <a:gd name="connsiteX34" fmla="*/ 4876572 w 21425260"/>
                <a:gd name="connsiteY34" fmla="*/ 20012309 h 23157065"/>
                <a:gd name="connsiteX35" fmla="*/ 4741758 w 21425260"/>
                <a:gd name="connsiteY35" fmla="*/ 20340557 h 23157065"/>
                <a:gd name="connsiteX36" fmla="*/ 4929327 w 21425260"/>
                <a:gd name="connsiteY36" fmla="*/ 20903264 h 23157065"/>
                <a:gd name="connsiteX37" fmla="*/ 5070004 w 21425260"/>
                <a:gd name="connsiteY37" fmla="*/ 22263142 h 23157065"/>
                <a:gd name="connsiteX38" fmla="*/ 5108102 w 21425260"/>
                <a:gd name="connsiteY38" fmla="*/ 23142372 h 23157065"/>
                <a:gd name="connsiteX39" fmla="*/ 4436957 w 21425260"/>
                <a:gd name="connsiteY39" fmla="*/ 22263142 h 23157065"/>
                <a:gd name="connsiteX40" fmla="*/ 4038373 w 21425260"/>
                <a:gd name="connsiteY40" fmla="*/ 20340557 h 23157065"/>
                <a:gd name="connsiteX41" fmla="*/ 3968035 w 21425260"/>
                <a:gd name="connsiteY41" fmla="*/ 19824742 h 23157065"/>
                <a:gd name="connsiteX42" fmla="*/ 3390673 w 21425260"/>
                <a:gd name="connsiteY42" fmla="*/ 18942579 h 23157065"/>
                <a:gd name="connsiteX43" fmla="*/ 2373696 w 21425260"/>
                <a:gd name="connsiteY43" fmla="*/ 18910342 h 23157065"/>
                <a:gd name="connsiteX44" fmla="*/ 1371373 w 21425260"/>
                <a:gd name="connsiteY44" fmla="*/ 19560972 h 23157065"/>
                <a:gd name="connsiteX45" fmla="*/ 498003 w 21425260"/>
                <a:gd name="connsiteY45" fmla="*/ 20832927 h 23157065"/>
                <a:gd name="connsiteX46" fmla="*/ 16707 w 21425260"/>
                <a:gd name="connsiteY46" fmla="*/ 20580878 h 23157065"/>
                <a:gd name="connsiteX0" fmla="*/ 16707 w 21413907"/>
                <a:gd name="connsiteY0" fmla="*/ 20552589 h 23128776"/>
                <a:gd name="connsiteX1" fmla="*/ 1081226 w 21413907"/>
                <a:gd name="connsiteY1" fmla="*/ 18753098 h 23128776"/>
                <a:gd name="connsiteX2" fmla="*/ 3056564 w 21413907"/>
                <a:gd name="connsiteY2" fmla="*/ 17771290 h 23128776"/>
                <a:gd name="connsiteX3" fmla="*/ 1599973 w 21413907"/>
                <a:gd name="connsiteY3" fmla="*/ 16068514 h 23128776"/>
                <a:gd name="connsiteX4" fmla="*/ 910606 w 21413907"/>
                <a:gd name="connsiteY4" fmla="*/ 15052427 h 23128776"/>
                <a:gd name="connsiteX5" fmla="*/ 3024326 w 21413907"/>
                <a:gd name="connsiteY5" fmla="*/ 16314698 h 23128776"/>
                <a:gd name="connsiteX6" fmla="*/ 4337311 w 21413907"/>
                <a:gd name="connsiteY6" fmla="*/ 17648197 h 23128776"/>
                <a:gd name="connsiteX7" fmla="*/ 5163787 w 21413907"/>
                <a:gd name="connsiteY7" fmla="*/ 16484684 h 23128776"/>
                <a:gd name="connsiteX8" fmla="*/ 5515481 w 21413907"/>
                <a:gd name="connsiteY8" fmla="*/ 15880945 h 23128776"/>
                <a:gd name="connsiteX9" fmla="*/ 5881826 w 21413907"/>
                <a:gd name="connsiteY9" fmla="*/ 14943099 h 23128776"/>
                <a:gd name="connsiteX10" fmla="*/ 6584560 w 21413907"/>
                <a:gd name="connsiteY10" fmla="*/ 14409697 h 23128776"/>
                <a:gd name="connsiteX11" fmla="*/ 6224726 w 21413907"/>
                <a:gd name="connsiteY11" fmla="*/ 15247899 h 23128776"/>
                <a:gd name="connsiteX12" fmla="*/ 6036904 w 21413907"/>
                <a:gd name="connsiteY12" fmla="*/ 15727526 h 23128776"/>
                <a:gd name="connsiteX13" fmla="*/ 5937512 w 21413907"/>
                <a:gd name="connsiteY13" fmla="*/ 16185745 h 23128776"/>
                <a:gd name="connsiteX14" fmla="*/ 5445142 w 21413907"/>
                <a:gd name="connsiteY14" fmla="*/ 17029807 h 23128776"/>
                <a:gd name="connsiteX15" fmla="*/ 5324981 w 21413907"/>
                <a:gd name="connsiteY15" fmla="*/ 17818182 h 23128776"/>
                <a:gd name="connsiteX16" fmla="*/ 6830402 w 21413907"/>
                <a:gd name="connsiteY16" fmla="*/ 16739533 h 23128776"/>
                <a:gd name="connsiteX17" fmla="*/ 9402003 w 21413907"/>
                <a:gd name="connsiteY17" fmla="*/ 13642346 h 23128776"/>
                <a:gd name="connsiteX18" fmla="*/ 11824213 w 21413907"/>
                <a:gd name="connsiteY18" fmla="*/ 10615767 h 23128776"/>
                <a:gd name="connsiteX19" fmla="*/ 15823147 w 21413907"/>
                <a:gd name="connsiteY19" fmla="*/ 5716223 h 23128776"/>
                <a:gd name="connsiteX20" fmla="*/ 21157617 w 21413907"/>
                <a:gd name="connsiteY20" fmla="*/ 438020 h 23128776"/>
                <a:gd name="connsiteX21" fmla="*/ 6833549 w 21413907"/>
                <a:gd name="connsiteY21" fmla="*/ 17599198 h 23128776"/>
                <a:gd name="connsiteX22" fmla="*/ 6816105 w 21413907"/>
                <a:gd name="connsiteY22" fmla="*/ 18373755 h 23128776"/>
                <a:gd name="connsiteX23" fmla="*/ 7877681 w 21413907"/>
                <a:gd name="connsiteY23" fmla="*/ 18278313 h 23128776"/>
                <a:gd name="connsiteX24" fmla="*/ 9082226 w 21413907"/>
                <a:gd name="connsiteY24" fmla="*/ 17381499 h 23128776"/>
                <a:gd name="connsiteX25" fmla="*/ 9767376 w 21413907"/>
                <a:gd name="connsiteY25" fmla="*/ 16358659 h 23128776"/>
                <a:gd name="connsiteX26" fmla="*/ 9096880 w 21413907"/>
                <a:gd name="connsiteY26" fmla="*/ 18416059 h 23128776"/>
                <a:gd name="connsiteX27" fmla="*/ 7906989 w 21413907"/>
                <a:gd name="connsiteY27" fmla="*/ 19186853 h 23128776"/>
                <a:gd name="connsiteX28" fmla="*/ 6977934 w 21413907"/>
                <a:gd name="connsiteY28" fmla="*/ 19597159 h 23128776"/>
                <a:gd name="connsiteX29" fmla="*/ 7109819 w 21413907"/>
                <a:gd name="connsiteY29" fmla="*/ 20359161 h 23128776"/>
                <a:gd name="connsiteX30" fmla="*/ 7748726 w 21413907"/>
                <a:gd name="connsiteY30" fmla="*/ 21000997 h 23128776"/>
                <a:gd name="connsiteX31" fmla="*/ 9371722 w 21413907"/>
                <a:gd name="connsiteY31" fmla="*/ 21880228 h 23128776"/>
                <a:gd name="connsiteX32" fmla="*/ 7672527 w 21413907"/>
                <a:gd name="connsiteY32" fmla="*/ 21695591 h 23128776"/>
                <a:gd name="connsiteX33" fmla="*/ 6336096 w 21413907"/>
                <a:gd name="connsiteY33" fmla="*/ 20452945 h 23128776"/>
                <a:gd name="connsiteX34" fmla="*/ 5562373 w 21413907"/>
                <a:gd name="connsiteY34" fmla="*/ 19913684 h 23128776"/>
                <a:gd name="connsiteX35" fmla="*/ 4876572 w 21413907"/>
                <a:gd name="connsiteY35" fmla="*/ 19984020 h 23128776"/>
                <a:gd name="connsiteX36" fmla="*/ 4741758 w 21413907"/>
                <a:gd name="connsiteY36" fmla="*/ 20312268 h 23128776"/>
                <a:gd name="connsiteX37" fmla="*/ 4929327 w 21413907"/>
                <a:gd name="connsiteY37" fmla="*/ 20874975 h 23128776"/>
                <a:gd name="connsiteX38" fmla="*/ 5070004 w 21413907"/>
                <a:gd name="connsiteY38" fmla="*/ 22234853 h 23128776"/>
                <a:gd name="connsiteX39" fmla="*/ 5108102 w 21413907"/>
                <a:gd name="connsiteY39" fmla="*/ 23114083 h 23128776"/>
                <a:gd name="connsiteX40" fmla="*/ 4436957 w 21413907"/>
                <a:gd name="connsiteY40" fmla="*/ 22234853 h 23128776"/>
                <a:gd name="connsiteX41" fmla="*/ 4038373 w 21413907"/>
                <a:gd name="connsiteY41" fmla="*/ 20312268 h 23128776"/>
                <a:gd name="connsiteX42" fmla="*/ 3968035 w 21413907"/>
                <a:gd name="connsiteY42" fmla="*/ 19796453 h 23128776"/>
                <a:gd name="connsiteX43" fmla="*/ 3390673 w 21413907"/>
                <a:gd name="connsiteY43" fmla="*/ 18914290 h 23128776"/>
                <a:gd name="connsiteX44" fmla="*/ 2373696 w 21413907"/>
                <a:gd name="connsiteY44" fmla="*/ 18882053 h 23128776"/>
                <a:gd name="connsiteX45" fmla="*/ 1371373 w 21413907"/>
                <a:gd name="connsiteY45" fmla="*/ 19532683 h 23128776"/>
                <a:gd name="connsiteX46" fmla="*/ 498003 w 21413907"/>
                <a:gd name="connsiteY46" fmla="*/ 20804638 h 23128776"/>
                <a:gd name="connsiteX47" fmla="*/ 16707 w 21413907"/>
                <a:gd name="connsiteY47" fmla="*/ 20552589 h 23128776"/>
                <a:gd name="connsiteX0" fmla="*/ 16707 w 21413907"/>
                <a:gd name="connsiteY0" fmla="*/ 20552589 h 23128776"/>
                <a:gd name="connsiteX1" fmla="*/ 1081226 w 21413907"/>
                <a:gd name="connsiteY1" fmla="*/ 18753098 h 23128776"/>
                <a:gd name="connsiteX2" fmla="*/ 3056564 w 21413907"/>
                <a:gd name="connsiteY2" fmla="*/ 17771290 h 23128776"/>
                <a:gd name="connsiteX3" fmla="*/ 1599973 w 21413907"/>
                <a:gd name="connsiteY3" fmla="*/ 16068514 h 23128776"/>
                <a:gd name="connsiteX4" fmla="*/ 910606 w 21413907"/>
                <a:gd name="connsiteY4" fmla="*/ 15052427 h 23128776"/>
                <a:gd name="connsiteX5" fmla="*/ 3024326 w 21413907"/>
                <a:gd name="connsiteY5" fmla="*/ 16314698 h 23128776"/>
                <a:gd name="connsiteX6" fmla="*/ 4337311 w 21413907"/>
                <a:gd name="connsiteY6" fmla="*/ 17648197 h 23128776"/>
                <a:gd name="connsiteX7" fmla="*/ 5163787 w 21413907"/>
                <a:gd name="connsiteY7" fmla="*/ 16484684 h 23128776"/>
                <a:gd name="connsiteX8" fmla="*/ 5515481 w 21413907"/>
                <a:gd name="connsiteY8" fmla="*/ 15880945 h 23128776"/>
                <a:gd name="connsiteX9" fmla="*/ 5881826 w 21413907"/>
                <a:gd name="connsiteY9" fmla="*/ 14943099 h 23128776"/>
                <a:gd name="connsiteX10" fmla="*/ 6584560 w 21413907"/>
                <a:gd name="connsiteY10" fmla="*/ 14409697 h 23128776"/>
                <a:gd name="connsiteX11" fmla="*/ 6224726 w 21413907"/>
                <a:gd name="connsiteY11" fmla="*/ 15247899 h 23128776"/>
                <a:gd name="connsiteX12" fmla="*/ 6036904 w 21413907"/>
                <a:gd name="connsiteY12" fmla="*/ 15727526 h 23128776"/>
                <a:gd name="connsiteX13" fmla="*/ 5937512 w 21413907"/>
                <a:gd name="connsiteY13" fmla="*/ 16185745 h 23128776"/>
                <a:gd name="connsiteX14" fmla="*/ 5445142 w 21413907"/>
                <a:gd name="connsiteY14" fmla="*/ 17029807 h 23128776"/>
                <a:gd name="connsiteX15" fmla="*/ 5324981 w 21413907"/>
                <a:gd name="connsiteY15" fmla="*/ 17818182 h 23128776"/>
                <a:gd name="connsiteX16" fmla="*/ 6830402 w 21413907"/>
                <a:gd name="connsiteY16" fmla="*/ 16739533 h 23128776"/>
                <a:gd name="connsiteX17" fmla="*/ 9402003 w 21413907"/>
                <a:gd name="connsiteY17" fmla="*/ 13642346 h 23128776"/>
                <a:gd name="connsiteX18" fmla="*/ 11824213 w 21413907"/>
                <a:gd name="connsiteY18" fmla="*/ 10615767 h 23128776"/>
                <a:gd name="connsiteX19" fmla="*/ 15823147 w 21413907"/>
                <a:gd name="connsiteY19" fmla="*/ 5716223 h 23128776"/>
                <a:gd name="connsiteX20" fmla="*/ 21157617 w 21413907"/>
                <a:gd name="connsiteY20" fmla="*/ 438020 h 23128776"/>
                <a:gd name="connsiteX21" fmla="*/ 6833549 w 21413907"/>
                <a:gd name="connsiteY21" fmla="*/ 17599198 h 23128776"/>
                <a:gd name="connsiteX22" fmla="*/ 6816105 w 21413907"/>
                <a:gd name="connsiteY22" fmla="*/ 18373755 h 23128776"/>
                <a:gd name="connsiteX23" fmla="*/ 7877681 w 21413907"/>
                <a:gd name="connsiteY23" fmla="*/ 18278313 h 23128776"/>
                <a:gd name="connsiteX24" fmla="*/ 9082226 w 21413907"/>
                <a:gd name="connsiteY24" fmla="*/ 17381499 h 23128776"/>
                <a:gd name="connsiteX25" fmla="*/ 9767376 w 21413907"/>
                <a:gd name="connsiteY25" fmla="*/ 16358659 h 23128776"/>
                <a:gd name="connsiteX26" fmla="*/ 9096880 w 21413907"/>
                <a:gd name="connsiteY26" fmla="*/ 18416059 h 23128776"/>
                <a:gd name="connsiteX27" fmla="*/ 7906989 w 21413907"/>
                <a:gd name="connsiteY27" fmla="*/ 19186853 h 23128776"/>
                <a:gd name="connsiteX28" fmla="*/ 6977934 w 21413907"/>
                <a:gd name="connsiteY28" fmla="*/ 19597159 h 23128776"/>
                <a:gd name="connsiteX29" fmla="*/ 7109819 w 21413907"/>
                <a:gd name="connsiteY29" fmla="*/ 20359161 h 23128776"/>
                <a:gd name="connsiteX30" fmla="*/ 7748726 w 21413907"/>
                <a:gd name="connsiteY30" fmla="*/ 21000997 h 23128776"/>
                <a:gd name="connsiteX31" fmla="*/ 9371722 w 21413907"/>
                <a:gd name="connsiteY31" fmla="*/ 21880228 h 23128776"/>
                <a:gd name="connsiteX32" fmla="*/ 7672527 w 21413907"/>
                <a:gd name="connsiteY32" fmla="*/ 21695591 h 23128776"/>
                <a:gd name="connsiteX33" fmla="*/ 6336096 w 21413907"/>
                <a:gd name="connsiteY33" fmla="*/ 20452945 h 23128776"/>
                <a:gd name="connsiteX34" fmla="*/ 5562373 w 21413907"/>
                <a:gd name="connsiteY34" fmla="*/ 19913684 h 23128776"/>
                <a:gd name="connsiteX35" fmla="*/ 4876572 w 21413907"/>
                <a:gd name="connsiteY35" fmla="*/ 19984020 h 23128776"/>
                <a:gd name="connsiteX36" fmla="*/ 4741758 w 21413907"/>
                <a:gd name="connsiteY36" fmla="*/ 20312268 h 23128776"/>
                <a:gd name="connsiteX37" fmla="*/ 4929327 w 21413907"/>
                <a:gd name="connsiteY37" fmla="*/ 20874975 h 23128776"/>
                <a:gd name="connsiteX38" fmla="*/ 5070004 w 21413907"/>
                <a:gd name="connsiteY38" fmla="*/ 22234853 h 23128776"/>
                <a:gd name="connsiteX39" fmla="*/ 5108102 w 21413907"/>
                <a:gd name="connsiteY39" fmla="*/ 23114083 h 23128776"/>
                <a:gd name="connsiteX40" fmla="*/ 4436957 w 21413907"/>
                <a:gd name="connsiteY40" fmla="*/ 22234853 h 23128776"/>
                <a:gd name="connsiteX41" fmla="*/ 4038373 w 21413907"/>
                <a:gd name="connsiteY41" fmla="*/ 20312268 h 23128776"/>
                <a:gd name="connsiteX42" fmla="*/ 3968035 w 21413907"/>
                <a:gd name="connsiteY42" fmla="*/ 19796453 h 23128776"/>
                <a:gd name="connsiteX43" fmla="*/ 3390673 w 21413907"/>
                <a:gd name="connsiteY43" fmla="*/ 18914290 h 23128776"/>
                <a:gd name="connsiteX44" fmla="*/ 2373696 w 21413907"/>
                <a:gd name="connsiteY44" fmla="*/ 18882053 h 23128776"/>
                <a:gd name="connsiteX45" fmla="*/ 1371373 w 21413907"/>
                <a:gd name="connsiteY45" fmla="*/ 19532683 h 23128776"/>
                <a:gd name="connsiteX46" fmla="*/ 498003 w 21413907"/>
                <a:gd name="connsiteY46" fmla="*/ 20804638 h 23128776"/>
                <a:gd name="connsiteX47" fmla="*/ 16707 w 21413907"/>
                <a:gd name="connsiteY47" fmla="*/ 20552589 h 23128776"/>
                <a:gd name="connsiteX0" fmla="*/ 16707 w 21261166"/>
                <a:gd name="connsiteY0" fmla="*/ 20305632 h 22881819"/>
                <a:gd name="connsiteX1" fmla="*/ 1081226 w 21261166"/>
                <a:gd name="connsiteY1" fmla="*/ 18506141 h 22881819"/>
                <a:gd name="connsiteX2" fmla="*/ 3056564 w 21261166"/>
                <a:gd name="connsiteY2" fmla="*/ 17524333 h 22881819"/>
                <a:gd name="connsiteX3" fmla="*/ 1599973 w 21261166"/>
                <a:gd name="connsiteY3" fmla="*/ 15821557 h 22881819"/>
                <a:gd name="connsiteX4" fmla="*/ 910606 w 21261166"/>
                <a:gd name="connsiteY4" fmla="*/ 14805470 h 22881819"/>
                <a:gd name="connsiteX5" fmla="*/ 3024326 w 21261166"/>
                <a:gd name="connsiteY5" fmla="*/ 16067741 h 22881819"/>
                <a:gd name="connsiteX6" fmla="*/ 4337311 w 21261166"/>
                <a:gd name="connsiteY6" fmla="*/ 17401240 h 22881819"/>
                <a:gd name="connsiteX7" fmla="*/ 5163787 w 21261166"/>
                <a:gd name="connsiteY7" fmla="*/ 16237727 h 22881819"/>
                <a:gd name="connsiteX8" fmla="*/ 5515481 w 21261166"/>
                <a:gd name="connsiteY8" fmla="*/ 15633988 h 22881819"/>
                <a:gd name="connsiteX9" fmla="*/ 5881826 w 21261166"/>
                <a:gd name="connsiteY9" fmla="*/ 14696142 h 22881819"/>
                <a:gd name="connsiteX10" fmla="*/ 6584560 w 21261166"/>
                <a:gd name="connsiteY10" fmla="*/ 14162740 h 22881819"/>
                <a:gd name="connsiteX11" fmla="*/ 6224726 w 21261166"/>
                <a:gd name="connsiteY11" fmla="*/ 15000942 h 22881819"/>
                <a:gd name="connsiteX12" fmla="*/ 6036904 w 21261166"/>
                <a:gd name="connsiteY12" fmla="*/ 15480569 h 22881819"/>
                <a:gd name="connsiteX13" fmla="*/ 5937512 w 21261166"/>
                <a:gd name="connsiteY13" fmla="*/ 15938788 h 22881819"/>
                <a:gd name="connsiteX14" fmla="*/ 5445142 w 21261166"/>
                <a:gd name="connsiteY14" fmla="*/ 16782850 h 22881819"/>
                <a:gd name="connsiteX15" fmla="*/ 5324981 w 21261166"/>
                <a:gd name="connsiteY15" fmla="*/ 17571225 h 22881819"/>
                <a:gd name="connsiteX16" fmla="*/ 6830402 w 21261166"/>
                <a:gd name="connsiteY16" fmla="*/ 16492576 h 22881819"/>
                <a:gd name="connsiteX17" fmla="*/ 9402003 w 21261166"/>
                <a:gd name="connsiteY17" fmla="*/ 13395389 h 22881819"/>
                <a:gd name="connsiteX18" fmla="*/ 11824213 w 21261166"/>
                <a:gd name="connsiteY18" fmla="*/ 10368810 h 22881819"/>
                <a:gd name="connsiteX19" fmla="*/ 15823147 w 21261166"/>
                <a:gd name="connsiteY19" fmla="*/ 5469266 h 22881819"/>
                <a:gd name="connsiteX20" fmla="*/ 21157617 w 21261166"/>
                <a:gd name="connsiteY20" fmla="*/ 191063 h 22881819"/>
                <a:gd name="connsiteX21" fmla="*/ 11002152 w 21261166"/>
                <a:gd name="connsiteY21" fmla="*/ 12619984 h 22881819"/>
                <a:gd name="connsiteX22" fmla="*/ 6833549 w 21261166"/>
                <a:gd name="connsiteY22" fmla="*/ 17352241 h 22881819"/>
                <a:gd name="connsiteX23" fmla="*/ 6816105 w 21261166"/>
                <a:gd name="connsiteY23" fmla="*/ 18126798 h 22881819"/>
                <a:gd name="connsiteX24" fmla="*/ 7877681 w 21261166"/>
                <a:gd name="connsiteY24" fmla="*/ 18031356 h 22881819"/>
                <a:gd name="connsiteX25" fmla="*/ 9082226 w 21261166"/>
                <a:gd name="connsiteY25" fmla="*/ 17134542 h 22881819"/>
                <a:gd name="connsiteX26" fmla="*/ 9767376 w 21261166"/>
                <a:gd name="connsiteY26" fmla="*/ 16111702 h 22881819"/>
                <a:gd name="connsiteX27" fmla="*/ 9096880 w 21261166"/>
                <a:gd name="connsiteY27" fmla="*/ 18169102 h 22881819"/>
                <a:gd name="connsiteX28" fmla="*/ 7906989 w 21261166"/>
                <a:gd name="connsiteY28" fmla="*/ 18939896 h 22881819"/>
                <a:gd name="connsiteX29" fmla="*/ 6977934 w 21261166"/>
                <a:gd name="connsiteY29" fmla="*/ 19350202 h 22881819"/>
                <a:gd name="connsiteX30" fmla="*/ 7109819 w 21261166"/>
                <a:gd name="connsiteY30" fmla="*/ 20112204 h 22881819"/>
                <a:gd name="connsiteX31" fmla="*/ 7748726 w 21261166"/>
                <a:gd name="connsiteY31" fmla="*/ 20754040 h 22881819"/>
                <a:gd name="connsiteX32" fmla="*/ 9371722 w 21261166"/>
                <a:gd name="connsiteY32" fmla="*/ 21633271 h 22881819"/>
                <a:gd name="connsiteX33" fmla="*/ 7672527 w 21261166"/>
                <a:gd name="connsiteY33" fmla="*/ 21448634 h 22881819"/>
                <a:gd name="connsiteX34" fmla="*/ 6336096 w 21261166"/>
                <a:gd name="connsiteY34" fmla="*/ 20205988 h 22881819"/>
                <a:gd name="connsiteX35" fmla="*/ 5562373 w 21261166"/>
                <a:gd name="connsiteY35" fmla="*/ 19666727 h 22881819"/>
                <a:gd name="connsiteX36" fmla="*/ 4876572 w 21261166"/>
                <a:gd name="connsiteY36" fmla="*/ 19737063 h 22881819"/>
                <a:gd name="connsiteX37" fmla="*/ 4741758 w 21261166"/>
                <a:gd name="connsiteY37" fmla="*/ 20065311 h 22881819"/>
                <a:gd name="connsiteX38" fmla="*/ 4929327 w 21261166"/>
                <a:gd name="connsiteY38" fmla="*/ 20628018 h 22881819"/>
                <a:gd name="connsiteX39" fmla="*/ 5070004 w 21261166"/>
                <a:gd name="connsiteY39" fmla="*/ 21987896 h 22881819"/>
                <a:gd name="connsiteX40" fmla="*/ 5108102 w 21261166"/>
                <a:gd name="connsiteY40" fmla="*/ 22867126 h 22881819"/>
                <a:gd name="connsiteX41" fmla="*/ 4436957 w 21261166"/>
                <a:gd name="connsiteY41" fmla="*/ 21987896 h 22881819"/>
                <a:gd name="connsiteX42" fmla="*/ 4038373 w 21261166"/>
                <a:gd name="connsiteY42" fmla="*/ 20065311 h 22881819"/>
                <a:gd name="connsiteX43" fmla="*/ 3968035 w 21261166"/>
                <a:gd name="connsiteY43" fmla="*/ 19549496 h 22881819"/>
                <a:gd name="connsiteX44" fmla="*/ 3390673 w 21261166"/>
                <a:gd name="connsiteY44" fmla="*/ 18667333 h 22881819"/>
                <a:gd name="connsiteX45" fmla="*/ 2373696 w 21261166"/>
                <a:gd name="connsiteY45" fmla="*/ 18635096 h 22881819"/>
                <a:gd name="connsiteX46" fmla="*/ 1371373 w 21261166"/>
                <a:gd name="connsiteY46" fmla="*/ 19285726 h 22881819"/>
                <a:gd name="connsiteX47" fmla="*/ 498003 w 21261166"/>
                <a:gd name="connsiteY47" fmla="*/ 20557681 h 22881819"/>
                <a:gd name="connsiteX48" fmla="*/ 16707 w 21261166"/>
                <a:gd name="connsiteY48" fmla="*/ 20305632 h 22881819"/>
                <a:gd name="connsiteX0" fmla="*/ 16707 w 21261166"/>
                <a:gd name="connsiteY0" fmla="*/ 20305632 h 22881819"/>
                <a:gd name="connsiteX1" fmla="*/ 1081226 w 21261166"/>
                <a:gd name="connsiteY1" fmla="*/ 18506141 h 22881819"/>
                <a:gd name="connsiteX2" fmla="*/ 3056564 w 21261166"/>
                <a:gd name="connsiteY2" fmla="*/ 17524333 h 22881819"/>
                <a:gd name="connsiteX3" fmla="*/ 1599973 w 21261166"/>
                <a:gd name="connsiteY3" fmla="*/ 15821557 h 22881819"/>
                <a:gd name="connsiteX4" fmla="*/ 910606 w 21261166"/>
                <a:gd name="connsiteY4" fmla="*/ 14805470 h 22881819"/>
                <a:gd name="connsiteX5" fmla="*/ 3024326 w 21261166"/>
                <a:gd name="connsiteY5" fmla="*/ 16067741 h 22881819"/>
                <a:gd name="connsiteX6" fmla="*/ 4337311 w 21261166"/>
                <a:gd name="connsiteY6" fmla="*/ 17401240 h 22881819"/>
                <a:gd name="connsiteX7" fmla="*/ 5163787 w 21261166"/>
                <a:gd name="connsiteY7" fmla="*/ 16237727 h 22881819"/>
                <a:gd name="connsiteX8" fmla="*/ 5515481 w 21261166"/>
                <a:gd name="connsiteY8" fmla="*/ 15633988 h 22881819"/>
                <a:gd name="connsiteX9" fmla="*/ 5881826 w 21261166"/>
                <a:gd name="connsiteY9" fmla="*/ 14696142 h 22881819"/>
                <a:gd name="connsiteX10" fmla="*/ 6584560 w 21261166"/>
                <a:gd name="connsiteY10" fmla="*/ 14162740 h 22881819"/>
                <a:gd name="connsiteX11" fmla="*/ 6224726 w 21261166"/>
                <a:gd name="connsiteY11" fmla="*/ 15000942 h 22881819"/>
                <a:gd name="connsiteX12" fmla="*/ 6036904 w 21261166"/>
                <a:gd name="connsiteY12" fmla="*/ 15480569 h 22881819"/>
                <a:gd name="connsiteX13" fmla="*/ 5937512 w 21261166"/>
                <a:gd name="connsiteY13" fmla="*/ 15938788 h 22881819"/>
                <a:gd name="connsiteX14" fmla="*/ 5445142 w 21261166"/>
                <a:gd name="connsiteY14" fmla="*/ 16782850 h 22881819"/>
                <a:gd name="connsiteX15" fmla="*/ 5324981 w 21261166"/>
                <a:gd name="connsiteY15" fmla="*/ 17571225 h 22881819"/>
                <a:gd name="connsiteX16" fmla="*/ 6830402 w 21261166"/>
                <a:gd name="connsiteY16" fmla="*/ 16492576 h 22881819"/>
                <a:gd name="connsiteX17" fmla="*/ 9402003 w 21261166"/>
                <a:gd name="connsiteY17" fmla="*/ 13395389 h 22881819"/>
                <a:gd name="connsiteX18" fmla="*/ 11824213 w 21261166"/>
                <a:gd name="connsiteY18" fmla="*/ 10368810 h 22881819"/>
                <a:gd name="connsiteX19" fmla="*/ 15823147 w 21261166"/>
                <a:gd name="connsiteY19" fmla="*/ 5469266 h 22881819"/>
                <a:gd name="connsiteX20" fmla="*/ 21157617 w 21261166"/>
                <a:gd name="connsiteY20" fmla="*/ 191063 h 22881819"/>
                <a:gd name="connsiteX21" fmla="*/ 11002152 w 21261166"/>
                <a:gd name="connsiteY21" fmla="*/ 12619984 h 22881819"/>
                <a:gd name="connsiteX22" fmla="*/ 6833549 w 21261166"/>
                <a:gd name="connsiteY22" fmla="*/ 17352241 h 22881819"/>
                <a:gd name="connsiteX23" fmla="*/ 6816105 w 21261166"/>
                <a:gd name="connsiteY23" fmla="*/ 18126798 h 22881819"/>
                <a:gd name="connsiteX24" fmla="*/ 7877681 w 21261166"/>
                <a:gd name="connsiteY24" fmla="*/ 18031356 h 22881819"/>
                <a:gd name="connsiteX25" fmla="*/ 9082226 w 21261166"/>
                <a:gd name="connsiteY25" fmla="*/ 17134542 h 22881819"/>
                <a:gd name="connsiteX26" fmla="*/ 9767376 w 21261166"/>
                <a:gd name="connsiteY26" fmla="*/ 16111702 h 22881819"/>
                <a:gd name="connsiteX27" fmla="*/ 9096880 w 21261166"/>
                <a:gd name="connsiteY27" fmla="*/ 18169102 h 22881819"/>
                <a:gd name="connsiteX28" fmla="*/ 7906989 w 21261166"/>
                <a:gd name="connsiteY28" fmla="*/ 18939896 h 22881819"/>
                <a:gd name="connsiteX29" fmla="*/ 6977934 w 21261166"/>
                <a:gd name="connsiteY29" fmla="*/ 19350202 h 22881819"/>
                <a:gd name="connsiteX30" fmla="*/ 7109819 w 21261166"/>
                <a:gd name="connsiteY30" fmla="*/ 20112204 h 22881819"/>
                <a:gd name="connsiteX31" fmla="*/ 7748726 w 21261166"/>
                <a:gd name="connsiteY31" fmla="*/ 20754040 h 22881819"/>
                <a:gd name="connsiteX32" fmla="*/ 9371722 w 21261166"/>
                <a:gd name="connsiteY32" fmla="*/ 21633271 h 22881819"/>
                <a:gd name="connsiteX33" fmla="*/ 7672527 w 21261166"/>
                <a:gd name="connsiteY33" fmla="*/ 21448634 h 22881819"/>
                <a:gd name="connsiteX34" fmla="*/ 6336096 w 21261166"/>
                <a:gd name="connsiteY34" fmla="*/ 20205988 h 22881819"/>
                <a:gd name="connsiteX35" fmla="*/ 5562373 w 21261166"/>
                <a:gd name="connsiteY35" fmla="*/ 19666727 h 22881819"/>
                <a:gd name="connsiteX36" fmla="*/ 4876572 w 21261166"/>
                <a:gd name="connsiteY36" fmla="*/ 19737063 h 22881819"/>
                <a:gd name="connsiteX37" fmla="*/ 4741758 w 21261166"/>
                <a:gd name="connsiteY37" fmla="*/ 20065311 h 22881819"/>
                <a:gd name="connsiteX38" fmla="*/ 4929327 w 21261166"/>
                <a:gd name="connsiteY38" fmla="*/ 20628018 h 22881819"/>
                <a:gd name="connsiteX39" fmla="*/ 5070004 w 21261166"/>
                <a:gd name="connsiteY39" fmla="*/ 21987896 h 22881819"/>
                <a:gd name="connsiteX40" fmla="*/ 5108102 w 21261166"/>
                <a:gd name="connsiteY40" fmla="*/ 22867126 h 22881819"/>
                <a:gd name="connsiteX41" fmla="*/ 4436957 w 21261166"/>
                <a:gd name="connsiteY41" fmla="*/ 21987896 h 22881819"/>
                <a:gd name="connsiteX42" fmla="*/ 4038373 w 21261166"/>
                <a:gd name="connsiteY42" fmla="*/ 20065311 h 22881819"/>
                <a:gd name="connsiteX43" fmla="*/ 3968035 w 21261166"/>
                <a:gd name="connsiteY43" fmla="*/ 19549496 h 22881819"/>
                <a:gd name="connsiteX44" fmla="*/ 3390673 w 21261166"/>
                <a:gd name="connsiteY44" fmla="*/ 18667333 h 22881819"/>
                <a:gd name="connsiteX45" fmla="*/ 2373696 w 21261166"/>
                <a:gd name="connsiteY45" fmla="*/ 18635096 h 22881819"/>
                <a:gd name="connsiteX46" fmla="*/ 1371373 w 21261166"/>
                <a:gd name="connsiteY46" fmla="*/ 19285726 h 22881819"/>
                <a:gd name="connsiteX47" fmla="*/ 498003 w 21261166"/>
                <a:gd name="connsiteY47" fmla="*/ 20557681 h 22881819"/>
                <a:gd name="connsiteX48" fmla="*/ 16707 w 21261166"/>
                <a:gd name="connsiteY48" fmla="*/ 20305632 h 22881819"/>
                <a:gd name="connsiteX0" fmla="*/ 16707 w 21261166"/>
                <a:gd name="connsiteY0" fmla="*/ 20305632 h 22881819"/>
                <a:gd name="connsiteX1" fmla="*/ 1081226 w 21261166"/>
                <a:gd name="connsiteY1" fmla="*/ 18506141 h 22881819"/>
                <a:gd name="connsiteX2" fmla="*/ 3056564 w 21261166"/>
                <a:gd name="connsiteY2" fmla="*/ 17524333 h 22881819"/>
                <a:gd name="connsiteX3" fmla="*/ 1599973 w 21261166"/>
                <a:gd name="connsiteY3" fmla="*/ 15821557 h 22881819"/>
                <a:gd name="connsiteX4" fmla="*/ 910606 w 21261166"/>
                <a:gd name="connsiteY4" fmla="*/ 14805470 h 22881819"/>
                <a:gd name="connsiteX5" fmla="*/ 3024326 w 21261166"/>
                <a:gd name="connsiteY5" fmla="*/ 16067741 h 22881819"/>
                <a:gd name="connsiteX6" fmla="*/ 4337311 w 21261166"/>
                <a:gd name="connsiteY6" fmla="*/ 17401240 h 22881819"/>
                <a:gd name="connsiteX7" fmla="*/ 5163787 w 21261166"/>
                <a:gd name="connsiteY7" fmla="*/ 16237727 h 22881819"/>
                <a:gd name="connsiteX8" fmla="*/ 5515481 w 21261166"/>
                <a:gd name="connsiteY8" fmla="*/ 15633988 h 22881819"/>
                <a:gd name="connsiteX9" fmla="*/ 5881826 w 21261166"/>
                <a:gd name="connsiteY9" fmla="*/ 14696142 h 22881819"/>
                <a:gd name="connsiteX10" fmla="*/ 6584560 w 21261166"/>
                <a:gd name="connsiteY10" fmla="*/ 14162740 h 22881819"/>
                <a:gd name="connsiteX11" fmla="*/ 6224726 w 21261166"/>
                <a:gd name="connsiteY11" fmla="*/ 15000942 h 22881819"/>
                <a:gd name="connsiteX12" fmla="*/ 6036904 w 21261166"/>
                <a:gd name="connsiteY12" fmla="*/ 15480569 h 22881819"/>
                <a:gd name="connsiteX13" fmla="*/ 5937512 w 21261166"/>
                <a:gd name="connsiteY13" fmla="*/ 15938788 h 22881819"/>
                <a:gd name="connsiteX14" fmla="*/ 5445142 w 21261166"/>
                <a:gd name="connsiteY14" fmla="*/ 16782850 h 22881819"/>
                <a:gd name="connsiteX15" fmla="*/ 5324981 w 21261166"/>
                <a:gd name="connsiteY15" fmla="*/ 17571225 h 22881819"/>
                <a:gd name="connsiteX16" fmla="*/ 6830402 w 21261166"/>
                <a:gd name="connsiteY16" fmla="*/ 16492576 h 22881819"/>
                <a:gd name="connsiteX17" fmla="*/ 9402003 w 21261166"/>
                <a:gd name="connsiteY17" fmla="*/ 13395389 h 22881819"/>
                <a:gd name="connsiteX18" fmla="*/ 11824213 w 21261166"/>
                <a:gd name="connsiteY18" fmla="*/ 10368810 h 22881819"/>
                <a:gd name="connsiteX19" fmla="*/ 15823147 w 21261166"/>
                <a:gd name="connsiteY19" fmla="*/ 5469266 h 22881819"/>
                <a:gd name="connsiteX20" fmla="*/ 21157617 w 21261166"/>
                <a:gd name="connsiteY20" fmla="*/ 191063 h 22881819"/>
                <a:gd name="connsiteX21" fmla="*/ 11002152 w 21261166"/>
                <a:gd name="connsiteY21" fmla="*/ 12619984 h 22881819"/>
                <a:gd name="connsiteX22" fmla="*/ 6833549 w 21261166"/>
                <a:gd name="connsiteY22" fmla="*/ 17352241 h 22881819"/>
                <a:gd name="connsiteX23" fmla="*/ 6816105 w 21261166"/>
                <a:gd name="connsiteY23" fmla="*/ 18126798 h 22881819"/>
                <a:gd name="connsiteX24" fmla="*/ 7877681 w 21261166"/>
                <a:gd name="connsiteY24" fmla="*/ 18031356 h 22881819"/>
                <a:gd name="connsiteX25" fmla="*/ 9082226 w 21261166"/>
                <a:gd name="connsiteY25" fmla="*/ 17134542 h 22881819"/>
                <a:gd name="connsiteX26" fmla="*/ 9767376 w 21261166"/>
                <a:gd name="connsiteY26" fmla="*/ 16111702 h 22881819"/>
                <a:gd name="connsiteX27" fmla="*/ 9096880 w 21261166"/>
                <a:gd name="connsiteY27" fmla="*/ 18169102 h 22881819"/>
                <a:gd name="connsiteX28" fmla="*/ 7906989 w 21261166"/>
                <a:gd name="connsiteY28" fmla="*/ 18939896 h 22881819"/>
                <a:gd name="connsiteX29" fmla="*/ 6977934 w 21261166"/>
                <a:gd name="connsiteY29" fmla="*/ 19350202 h 22881819"/>
                <a:gd name="connsiteX30" fmla="*/ 7109819 w 21261166"/>
                <a:gd name="connsiteY30" fmla="*/ 20112204 h 22881819"/>
                <a:gd name="connsiteX31" fmla="*/ 7748726 w 21261166"/>
                <a:gd name="connsiteY31" fmla="*/ 20754040 h 22881819"/>
                <a:gd name="connsiteX32" fmla="*/ 9371722 w 21261166"/>
                <a:gd name="connsiteY32" fmla="*/ 21633271 h 22881819"/>
                <a:gd name="connsiteX33" fmla="*/ 7672527 w 21261166"/>
                <a:gd name="connsiteY33" fmla="*/ 21448634 h 22881819"/>
                <a:gd name="connsiteX34" fmla="*/ 6336096 w 21261166"/>
                <a:gd name="connsiteY34" fmla="*/ 20205988 h 22881819"/>
                <a:gd name="connsiteX35" fmla="*/ 5562373 w 21261166"/>
                <a:gd name="connsiteY35" fmla="*/ 19666727 h 22881819"/>
                <a:gd name="connsiteX36" fmla="*/ 4876572 w 21261166"/>
                <a:gd name="connsiteY36" fmla="*/ 19737063 h 22881819"/>
                <a:gd name="connsiteX37" fmla="*/ 4741758 w 21261166"/>
                <a:gd name="connsiteY37" fmla="*/ 20065311 h 22881819"/>
                <a:gd name="connsiteX38" fmla="*/ 4929327 w 21261166"/>
                <a:gd name="connsiteY38" fmla="*/ 20628018 h 22881819"/>
                <a:gd name="connsiteX39" fmla="*/ 5070004 w 21261166"/>
                <a:gd name="connsiteY39" fmla="*/ 21987896 h 22881819"/>
                <a:gd name="connsiteX40" fmla="*/ 5108102 w 21261166"/>
                <a:gd name="connsiteY40" fmla="*/ 22867126 h 22881819"/>
                <a:gd name="connsiteX41" fmla="*/ 4436957 w 21261166"/>
                <a:gd name="connsiteY41" fmla="*/ 21987896 h 22881819"/>
                <a:gd name="connsiteX42" fmla="*/ 4038373 w 21261166"/>
                <a:gd name="connsiteY42" fmla="*/ 20065311 h 22881819"/>
                <a:gd name="connsiteX43" fmla="*/ 3968035 w 21261166"/>
                <a:gd name="connsiteY43" fmla="*/ 19549496 h 22881819"/>
                <a:gd name="connsiteX44" fmla="*/ 3390673 w 21261166"/>
                <a:gd name="connsiteY44" fmla="*/ 18667333 h 22881819"/>
                <a:gd name="connsiteX45" fmla="*/ 2373696 w 21261166"/>
                <a:gd name="connsiteY45" fmla="*/ 18635096 h 22881819"/>
                <a:gd name="connsiteX46" fmla="*/ 1371373 w 21261166"/>
                <a:gd name="connsiteY46" fmla="*/ 19285726 h 22881819"/>
                <a:gd name="connsiteX47" fmla="*/ 498003 w 21261166"/>
                <a:gd name="connsiteY47" fmla="*/ 20557681 h 22881819"/>
                <a:gd name="connsiteX48" fmla="*/ 16707 w 21261166"/>
                <a:gd name="connsiteY48" fmla="*/ 20305632 h 22881819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002152 w 21183879"/>
                <a:gd name="connsiteY22" fmla="*/ 12501228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002152 w 21183879"/>
                <a:gd name="connsiteY22" fmla="*/ 12501228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2444608"/>
                <a:gd name="connsiteY0" fmla="*/ 20528362 h 23104549"/>
                <a:gd name="connsiteX1" fmla="*/ 1081226 w 22444608"/>
                <a:gd name="connsiteY1" fmla="*/ 18728871 h 23104549"/>
                <a:gd name="connsiteX2" fmla="*/ 3056564 w 22444608"/>
                <a:gd name="connsiteY2" fmla="*/ 17747063 h 23104549"/>
                <a:gd name="connsiteX3" fmla="*/ 1599973 w 22444608"/>
                <a:gd name="connsiteY3" fmla="*/ 16044287 h 23104549"/>
                <a:gd name="connsiteX4" fmla="*/ 910606 w 22444608"/>
                <a:gd name="connsiteY4" fmla="*/ 15028200 h 23104549"/>
                <a:gd name="connsiteX5" fmla="*/ 3024326 w 22444608"/>
                <a:gd name="connsiteY5" fmla="*/ 16290471 h 23104549"/>
                <a:gd name="connsiteX6" fmla="*/ 4337311 w 22444608"/>
                <a:gd name="connsiteY6" fmla="*/ 17623970 h 23104549"/>
                <a:gd name="connsiteX7" fmla="*/ 5163787 w 22444608"/>
                <a:gd name="connsiteY7" fmla="*/ 16460457 h 23104549"/>
                <a:gd name="connsiteX8" fmla="*/ 5515481 w 22444608"/>
                <a:gd name="connsiteY8" fmla="*/ 15856718 h 23104549"/>
                <a:gd name="connsiteX9" fmla="*/ 5881826 w 22444608"/>
                <a:gd name="connsiteY9" fmla="*/ 14918872 h 23104549"/>
                <a:gd name="connsiteX10" fmla="*/ 6584560 w 22444608"/>
                <a:gd name="connsiteY10" fmla="*/ 14385470 h 23104549"/>
                <a:gd name="connsiteX11" fmla="*/ 6224726 w 22444608"/>
                <a:gd name="connsiteY11" fmla="*/ 15223672 h 23104549"/>
                <a:gd name="connsiteX12" fmla="*/ 6036904 w 22444608"/>
                <a:gd name="connsiteY12" fmla="*/ 15703299 h 23104549"/>
                <a:gd name="connsiteX13" fmla="*/ 5937512 w 22444608"/>
                <a:gd name="connsiteY13" fmla="*/ 16161518 h 23104549"/>
                <a:gd name="connsiteX14" fmla="*/ 5445142 w 22444608"/>
                <a:gd name="connsiteY14" fmla="*/ 17005580 h 23104549"/>
                <a:gd name="connsiteX15" fmla="*/ 5324981 w 22444608"/>
                <a:gd name="connsiteY15" fmla="*/ 17793955 h 23104549"/>
                <a:gd name="connsiteX16" fmla="*/ 6830402 w 22444608"/>
                <a:gd name="connsiteY16" fmla="*/ 16715306 h 23104549"/>
                <a:gd name="connsiteX17" fmla="*/ 9595901 w 22444608"/>
                <a:gd name="connsiteY17" fmla="*/ 13590266 h 23104549"/>
                <a:gd name="connsiteX18" fmla="*/ 11824213 w 22444608"/>
                <a:gd name="connsiteY18" fmla="*/ 10591540 h 23104549"/>
                <a:gd name="connsiteX19" fmla="*/ 15823147 w 22444608"/>
                <a:gd name="connsiteY19" fmla="*/ 5691996 h 23104549"/>
                <a:gd name="connsiteX20" fmla="*/ 21157617 w 22444608"/>
                <a:gd name="connsiteY20" fmla="*/ 413793 h 23104549"/>
                <a:gd name="connsiteX21" fmla="*/ 21919192 w 22444608"/>
                <a:gd name="connsiteY21" fmla="*/ 1316885 h 23104549"/>
                <a:gd name="connsiteX22" fmla="*/ 13727622 w 22444608"/>
                <a:gd name="connsiteY22" fmla="*/ 9079563 h 23104549"/>
                <a:gd name="connsiteX23" fmla="*/ 11163640 w 22444608"/>
                <a:gd name="connsiteY23" fmla="*/ 12441067 h 23104549"/>
                <a:gd name="connsiteX24" fmla="*/ 6833549 w 22444608"/>
                <a:gd name="connsiteY24" fmla="*/ 17574971 h 23104549"/>
                <a:gd name="connsiteX25" fmla="*/ 6816105 w 22444608"/>
                <a:gd name="connsiteY25" fmla="*/ 18349528 h 23104549"/>
                <a:gd name="connsiteX26" fmla="*/ 7877681 w 22444608"/>
                <a:gd name="connsiteY26" fmla="*/ 18254086 h 23104549"/>
                <a:gd name="connsiteX27" fmla="*/ 9082226 w 22444608"/>
                <a:gd name="connsiteY27" fmla="*/ 17357272 h 23104549"/>
                <a:gd name="connsiteX28" fmla="*/ 9767376 w 22444608"/>
                <a:gd name="connsiteY28" fmla="*/ 16334432 h 23104549"/>
                <a:gd name="connsiteX29" fmla="*/ 9096880 w 22444608"/>
                <a:gd name="connsiteY29" fmla="*/ 18391832 h 23104549"/>
                <a:gd name="connsiteX30" fmla="*/ 7906989 w 22444608"/>
                <a:gd name="connsiteY30" fmla="*/ 19162626 h 23104549"/>
                <a:gd name="connsiteX31" fmla="*/ 6977934 w 22444608"/>
                <a:gd name="connsiteY31" fmla="*/ 19572932 h 23104549"/>
                <a:gd name="connsiteX32" fmla="*/ 7109819 w 22444608"/>
                <a:gd name="connsiteY32" fmla="*/ 20334934 h 23104549"/>
                <a:gd name="connsiteX33" fmla="*/ 7748726 w 22444608"/>
                <a:gd name="connsiteY33" fmla="*/ 20976770 h 23104549"/>
                <a:gd name="connsiteX34" fmla="*/ 9371722 w 22444608"/>
                <a:gd name="connsiteY34" fmla="*/ 21856001 h 23104549"/>
                <a:gd name="connsiteX35" fmla="*/ 7672527 w 22444608"/>
                <a:gd name="connsiteY35" fmla="*/ 21671364 h 23104549"/>
                <a:gd name="connsiteX36" fmla="*/ 6336096 w 22444608"/>
                <a:gd name="connsiteY36" fmla="*/ 20428718 h 23104549"/>
                <a:gd name="connsiteX37" fmla="*/ 5562373 w 22444608"/>
                <a:gd name="connsiteY37" fmla="*/ 19889457 h 23104549"/>
                <a:gd name="connsiteX38" fmla="*/ 4876572 w 22444608"/>
                <a:gd name="connsiteY38" fmla="*/ 19959793 h 23104549"/>
                <a:gd name="connsiteX39" fmla="*/ 4741758 w 22444608"/>
                <a:gd name="connsiteY39" fmla="*/ 20288041 h 23104549"/>
                <a:gd name="connsiteX40" fmla="*/ 4929327 w 22444608"/>
                <a:gd name="connsiteY40" fmla="*/ 20850748 h 23104549"/>
                <a:gd name="connsiteX41" fmla="*/ 5070004 w 22444608"/>
                <a:gd name="connsiteY41" fmla="*/ 22210626 h 23104549"/>
                <a:gd name="connsiteX42" fmla="*/ 5108102 w 22444608"/>
                <a:gd name="connsiteY42" fmla="*/ 23089856 h 23104549"/>
                <a:gd name="connsiteX43" fmla="*/ 4436957 w 22444608"/>
                <a:gd name="connsiteY43" fmla="*/ 22210626 h 23104549"/>
                <a:gd name="connsiteX44" fmla="*/ 4038373 w 22444608"/>
                <a:gd name="connsiteY44" fmla="*/ 20288041 h 23104549"/>
                <a:gd name="connsiteX45" fmla="*/ 3968035 w 22444608"/>
                <a:gd name="connsiteY45" fmla="*/ 19772226 h 23104549"/>
                <a:gd name="connsiteX46" fmla="*/ 3390673 w 22444608"/>
                <a:gd name="connsiteY46" fmla="*/ 18890063 h 23104549"/>
                <a:gd name="connsiteX47" fmla="*/ 2373696 w 22444608"/>
                <a:gd name="connsiteY47" fmla="*/ 18857826 h 23104549"/>
                <a:gd name="connsiteX48" fmla="*/ 1371373 w 22444608"/>
                <a:gd name="connsiteY48" fmla="*/ 19508456 h 23104549"/>
                <a:gd name="connsiteX49" fmla="*/ 498003 w 22444608"/>
                <a:gd name="connsiteY49" fmla="*/ 20780411 h 23104549"/>
                <a:gd name="connsiteX50" fmla="*/ 16707 w 22444608"/>
                <a:gd name="connsiteY50" fmla="*/ 20528362 h 23104549"/>
                <a:gd name="connsiteX0" fmla="*/ 16707 w 21959948"/>
                <a:gd name="connsiteY0" fmla="*/ 20338810 h 22914997"/>
                <a:gd name="connsiteX1" fmla="*/ 1081226 w 21959948"/>
                <a:gd name="connsiteY1" fmla="*/ 18539319 h 22914997"/>
                <a:gd name="connsiteX2" fmla="*/ 3056564 w 21959948"/>
                <a:gd name="connsiteY2" fmla="*/ 17557511 h 22914997"/>
                <a:gd name="connsiteX3" fmla="*/ 1599973 w 21959948"/>
                <a:gd name="connsiteY3" fmla="*/ 15854735 h 22914997"/>
                <a:gd name="connsiteX4" fmla="*/ 910606 w 21959948"/>
                <a:gd name="connsiteY4" fmla="*/ 14838648 h 22914997"/>
                <a:gd name="connsiteX5" fmla="*/ 3024326 w 21959948"/>
                <a:gd name="connsiteY5" fmla="*/ 16100919 h 22914997"/>
                <a:gd name="connsiteX6" fmla="*/ 4337311 w 21959948"/>
                <a:gd name="connsiteY6" fmla="*/ 17434418 h 22914997"/>
                <a:gd name="connsiteX7" fmla="*/ 5163787 w 21959948"/>
                <a:gd name="connsiteY7" fmla="*/ 16270905 h 22914997"/>
                <a:gd name="connsiteX8" fmla="*/ 5515481 w 21959948"/>
                <a:gd name="connsiteY8" fmla="*/ 15667166 h 22914997"/>
                <a:gd name="connsiteX9" fmla="*/ 5881826 w 21959948"/>
                <a:gd name="connsiteY9" fmla="*/ 14729320 h 22914997"/>
                <a:gd name="connsiteX10" fmla="*/ 6584560 w 21959948"/>
                <a:gd name="connsiteY10" fmla="*/ 14195918 h 22914997"/>
                <a:gd name="connsiteX11" fmla="*/ 6224726 w 21959948"/>
                <a:gd name="connsiteY11" fmla="*/ 15034120 h 22914997"/>
                <a:gd name="connsiteX12" fmla="*/ 6036904 w 21959948"/>
                <a:gd name="connsiteY12" fmla="*/ 15513747 h 22914997"/>
                <a:gd name="connsiteX13" fmla="*/ 5937512 w 21959948"/>
                <a:gd name="connsiteY13" fmla="*/ 15971966 h 22914997"/>
                <a:gd name="connsiteX14" fmla="*/ 5445142 w 21959948"/>
                <a:gd name="connsiteY14" fmla="*/ 16816028 h 22914997"/>
                <a:gd name="connsiteX15" fmla="*/ 5324981 w 21959948"/>
                <a:gd name="connsiteY15" fmla="*/ 17604403 h 22914997"/>
                <a:gd name="connsiteX16" fmla="*/ 6830402 w 21959948"/>
                <a:gd name="connsiteY16" fmla="*/ 16525754 h 22914997"/>
                <a:gd name="connsiteX17" fmla="*/ 9595901 w 21959948"/>
                <a:gd name="connsiteY17" fmla="*/ 13400714 h 22914997"/>
                <a:gd name="connsiteX18" fmla="*/ 11824213 w 21959948"/>
                <a:gd name="connsiteY18" fmla="*/ 10401988 h 22914997"/>
                <a:gd name="connsiteX19" fmla="*/ 15823147 w 21959948"/>
                <a:gd name="connsiteY19" fmla="*/ 5502444 h 22914997"/>
                <a:gd name="connsiteX20" fmla="*/ 21157617 w 21959948"/>
                <a:gd name="connsiteY20" fmla="*/ 224241 h 22914997"/>
                <a:gd name="connsiteX21" fmla="*/ 21919192 w 21959948"/>
                <a:gd name="connsiteY21" fmla="*/ 1127333 h 22914997"/>
                <a:gd name="connsiteX22" fmla="*/ 20209061 w 21959948"/>
                <a:gd name="connsiteY22" fmla="*/ 1839893 h 22914997"/>
                <a:gd name="connsiteX23" fmla="*/ 13727622 w 21959948"/>
                <a:gd name="connsiteY23" fmla="*/ 8890011 h 22914997"/>
                <a:gd name="connsiteX24" fmla="*/ 11163640 w 21959948"/>
                <a:gd name="connsiteY24" fmla="*/ 12251515 h 22914997"/>
                <a:gd name="connsiteX25" fmla="*/ 6833549 w 21959948"/>
                <a:gd name="connsiteY25" fmla="*/ 17385419 h 22914997"/>
                <a:gd name="connsiteX26" fmla="*/ 6816105 w 21959948"/>
                <a:gd name="connsiteY26" fmla="*/ 18159976 h 22914997"/>
                <a:gd name="connsiteX27" fmla="*/ 7877681 w 21959948"/>
                <a:gd name="connsiteY27" fmla="*/ 18064534 h 22914997"/>
                <a:gd name="connsiteX28" fmla="*/ 9082226 w 21959948"/>
                <a:gd name="connsiteY28" fmla="*/ 17167720 h 22914997"/>
                <a:gd name="connsiteX29" fmla="*/ 9767376 w 21959948"/>
                <a:gd name="connsiteY29" fmla="*/ 16144880 h 22914997"/>
                <a:gd name="connsiteX30" fmla="*/ 9096880 w 21959948"/>
                <a:gd name="connsiteY30" fmla="*/ 18202280 h 22914997"/>
                <a:gd name="connsiteX31" fmla="*/ 7906989 w 21959948"/>
                <a:gd name="connsiteY31" fmla="*/ 18973074 h 22914997"/>
                <a:gd name="connsiteX32" fmla="*/ 6977934 w 21959948"/>
                <a:gd name="connsiteY32" fmla="*/ 19383380 h 22914997"/>
                <a:gd name="connsiteX33" fmla="*/ 7109819 w 21959948"/>
                <a:gd name="connsiteY33" fmla="*/ 20145382 h 22914997"/>
                <a:gd name="connsiteX34" fmla="*/ 7748726 w 21959948"/>
                <a:gd name="connsiteY34" fmla="*/ 20787218 h 22914997"/>
                <a:gd name="connsiteX35" fmla="*/ 9371722 w 21959948"/>
                <a:gd name="connsiteY35" fmla="*/ 21666449 h 22914997"/>
                <a:gd name="connsiteX36" fmla="*/ 7672527 w 21959948"/>
                <a:gd name="connsiteY36" fmla="*/ 21481812 h 22914997"/>
                <a:gd name="connsiteX37" fmla="*/ 6336096 w 21959948"/>
                <a:gd name="connsiteY37" fmla="*/ 20239166 h 22914997"/>
                <a:gd name="connsiteX38" fmla="*/ 5562373 w 21959948"/>
                <a:gd name="connsiteY38" fmla="*/ 19699905 h 22914997"/>
                <a:gd name="connsiteX39" fmla="*/ 4876572 w 21959948"/>
                <a:gd name="connsiteY39" fmla="*/ 19770241 h 22914997"/>
                <a:gd name="connsiteX40" fmla="*/ 4741758 w 21959948"/>
                <a:gd name="connsiteY40" fmla="*/ 20098489 h 22914997"/>
                <a:gd name="connsiteX41" fmla="*/ 4929327 w 21959948"/>
                <a:gd name="connsiteY41" fmla="*/ 20661196 h 22914997"/>
                <a:gd name="connsiteX42" fmla="*/ 5070004 w 21959948"/>
                <a:gd name="connsiteY42" fmla="*/ 22021074 h 22914997"/>
                <a:gd name="connsiteX43" fmla="*/ 5108102 w 21959948"/>
                <a:gd name="connsiteY43" fmla="*/ 22900304 h 22914997"/>
                <a:gd name="connsiteX44" fmla="*/ 4436957 w 21959948"/>
                <a:gd name="connsiteY44" fmla="*/ 22021074 h 22914997"/>
                <a:gd name="connsiteX45" fmla="*/ 4038373 w 21959948"/>
                <a:gd name="connsiteY45" fmla="*/ 20098489 h 22914997"/>
                <a:gd name="connsiteX46" fmla="*/ 3968035 w 21959948"/>
                <a:gd name="connsiteY46" fmla="*/ 19582674 h 22914997"/>
                <a:gd name="connsiteX47" fmla="*/ 3390673 w 21959948"/>
                <a:gd name="connsiteY47" fmla="*/ 18700511 h 22914997"/>
                <a:gd name="connsiteX48" fmla="*/ 2373696 w 21959948"/>
                <a:gd name="connsiteY48" fmla="*/ 18668274 h 22914997"/>
                <a:gd name="connsiteX49" fmla="*/ 1371373 w 21959948"/>
                <a:gd name="connsiteY49" fmla="*/ 19318904 h 22914997"/>
                <a:gd name="connsiteX50" fmla="*/ 498003 w 21959948"/>
                <a:gd name="connsiteY50" fmla="*/ 20590859 h 22914997"/>
                <a:gd name="connsiteX51" fmla="*/ 16707 w 21959948"/>
                <a:gd name="connsiteY51" fmla="*/ 20338810 h 22914997"/>
                <a:gd name="connsiteX0" fmla="*/ 16707 w 22230194"/>
                <a:gd name="connsiteY0" fmla="*/ 20713822 h 23290009"/>
                <a:gd name="connsiteX1" fmla="*/ 1081226 w 22230194"/>
                <a:gd name="connsiteY1" fmla="*/ 18914331 h 23290009"/>
                <a:gd name="connsiteX2" fmla="*/ 3056564 w 22230194"/>
                <a:gd name="connsiteY2" fmla="*/ 17932523 h 23290009"/>
                <a:gd name="connsiteX3" fmla="*/ 1599973 w 22230194"/>
                <a:gd name="connsiteY3" fmla="*/ 16229747 h 23290009"/>
                <a:gd name="connsiteX4" fmla="*/ 910606 w 22230194"/>
                <a:gd name="connsiteY4" fmla="*/ 15213660 h 23290009"/>
                <a:gd name="connsiteX5" fmla="*/ 3024326 w 22230194"/>
                <a:gd name="connsiteY5" fmla="*/ 16475931 h 23290009"/>
                <a:gd name="connsiteX6" fmla="*/ 4337311 w 22230194"/>
                <a:gd name="connsiteY6" fmla="*/ 17809430 h 23290009"/>
                <a:gd name="connsiteX7" fmla="*/ 5163787 w 22230194"/>
                <a:gd name="connsiteY7" fmla="*/ 16645917 h 23290009"/>
                <a:gd name="connsiteX8" fmla="*/ 5515481 w 22230194"/>
                <a:gd name="connsiteY8" fmla="*/ 16042178 h 23290009"/>
                <a:gd name="connsiteX9" fmla="*/ 5881826 w 22230194"/>
                <a:gd name="connsiteY9" fmla="*/ 15104332 h 23290009"/>
                <a:gd name="connsiteX10" fmla="*/ 6584560 w 22230194"/>
                <a:gd name="connsiteY10" fmla="*/ 14570930 h 23290009"/>
                <a:gd name="connsiteX11" fmla="*/ 6224726 w 22230194"/>
                <a:gd name="connsiteY11" fmla="*/ 15409132 h 23290009"/>
                <a:gd name="connsiteX12" fmla="*/ 6036904 w 22230194"/>
                <a:gd name="connsiteY12" fmla="*/ 15888759 h 23290009"/>
                <a:gd name="connsiteX13" fmla="*/ 5937512 w 22230194"/>
                <a:gd name="connsiteY13" fmla="*/ 16346978 h 23290009"/>
                <a:gd name="connsiteX14" fmla="*/ 5445142 w 22230194"/>
                <a:gd name="connsiteY14" fmla="*/ 17191040 h 23290009"/>
                <a:gd name="connsiteX15" fmla="*/ 5324981 w 22230194"/>
                <a:gd name="connsiteY15" fmla="*/ 17979415 h 23290009"/>
                <a:gd name="connsiteX16" fmla="*/ 6830402 w 22230194"/>
                <a:gd name="connsiteY16" fmla="*/ 16900766 h 23290009"/>
                <a:gd name="connsiteX17" fmla="*/ 9595901 w 22230194"/>
                <a:gd name="connsiteY17" fmla="*/ 13775726 h 23290009"/>
                <a:gd name="connsiteX18" fmla="*/ 11824213 w 22230194"/>
                <a:gd name="connsiteY18" fmla="*/ 10777000 h 23290009"/>
                <a:gd name="connsiteX19" fmla="*/ 15823147 w 22230194"/>
                <a:gd name="connsiteY19" fmla="*/ 5877456 h 23290009"/>
                <a:gd name="connsiteX20" fmla="*/ 21837857 w 22230194"/>
                <a:gd name="connsiteY20" fmla="*/ 182073 h 23290009"/>
                <a:gd name="connsiteX21" fmla="*/ 21919192 w 22230194"/>
                <a:gd name="connsiteY21" fmla="*/ 1502345 h 23290009"/>
                <a:gd name="connsiteX22" fmla="*/ 20209061 w 22230194"/>
                <a:gd name="connsiteY22" fmla="*/ 2214905 h 23290009"/>
                <a:gd name="connsiteX23" fmla="*/ 13727622 w 22230194"/>
                <a:gd name="connsiteY23" fmla="*/ 9265023 h 23290009"/>
                <a:gd name="connsiteX24" fmla="*/ 11163640 w 22230194"/>
                <a:gd name="connsiteY24" fmla="*/ 12626527 h 23290009"/>
                <a:gd name="connsiteX25" fmla="*/ 6833549 w 22230194"/>
                <a:gd name="connsiteY25" fmla="*/ 17760431 h 23290009"/>
                <a:gd name="connsiteX26" fmla="*/ 6816105 w 22230194"/>
                <a:gd name="connsiteY26" fmla="*/ 18534988 h 23290009"/>
                <a:gd name="connsiteX27" fmla="*/ 7877681 w 22230194"/>
                <a:gd name="connsiteY27" fmla="*/ 18439546 h 23290009"/>
                <a:gd name="connsiteX28" fmla="*/ 9082226 w 22230194"/>
                <a:gd name="connsiteY28" fmla="*/ 17542732 h 23290009"/>
                <a:gd name="connsiteX29" fmla="*/ 9767376 w 22230194"/>
                <a:gd name="connsiteY29" fmla="*/ 16519892 h 23290009"/>
                <a:gd name="connsiteX30" fmla="*/ 9096880 w 22230194"/>
                <a:gd name="connsiteY30" fmla="*/ 18577292 h 23290009"/>
                <a:gd name="connsiteX31" fmla="*/ 7906989 w 22230194"/>
                <a:gd name="connsiteY31" fmla="*/ 19348086 h 23290009"/>
                <a:gd name="connsiteX32" fmla="*/ 6977934 w 22230194"/>
                <a:gd name="connsiteY32" fmla="*/ 19758392 h 23290009"/>
                <a:gd name="connsiteX33" fmla="*/ 7109819 w 22230194"/>
                <a:gd name="connsiteY33" fmla="*/ 20520394 h 23290009"/>
                <a:gd name="connsiteX34" fmla="*/ 7748726 w 22230194"/>
                <a:gd name="connsiteY34" fmla="*/ 21162230 h 23290009"/>
                <a:gd name="connsiteX35" fmla="*/ 9371722 w 22230194"/>
                <a:gd name="connsiteY35" fmla="*/ 22041461 h 23290009"/>
                <a:gd name="connsiteX36" fmla="*/ 7672527 w 22230194"/>
                <a:gd name="connsiteY36" fmla="*/ 21856824 h 23290009"/>
                <a:gd name="connsiteX37" fmla="*/ 6336096 w 22230194"/>
                <a:gd name="connsiteY37" fmla="*/ 20614178 h 23290009"/>
                <a:gd name="connsiteX38" fmla="*/ 5562373 w 22230194"/>
                <a:gd name="connsiteY38" fmla="*/ 20074917 h 23290009"/>
                <a:gd name="connsiteX39" fmla="*/ 4876572 w 22230194"/>
                <a:gd name="connsiteY39" fmla="*/ 20145253 h 23290009"/>
                <a:gd name="connsiteX40" fmla="*/ 4741758 w 22230194"/>
                <a:gd name="connsiteY40" fmla="*/ 20473501 h 23290009"/>
                <a:gd name="connsiteX41" fmla="*/ 4929327 w 22230194"/>
                <a:gd name="connsiteY41" fmla="*/ 21036208 h 23290009"/>
                <a:gd name="connsiteX42" fmla="*/ 5070004 w 22230194"/>
                <a:gd name="connsiteY42" fmla="*/ 22396086 h 23290009"/>
                <a:gd name="connsiteX43" fmla="*/ 5108102 w 22230194"/>
                <a:gd name="connsiteY43" fmla="*/ 23275316 h 23290009"/>
                <a:gd name="connsiteX44" fmla="*/ 4436957 w 22230194"/>
                <a:gd name="connsiteY44" fmla="*/ 22396086 h 23290009"/>
                <a:gd name="connsiteX45" fmla="*/ 4038373 w 22230194"/>
                <a:gd name="connsiteY45" fmla="*/ 20473501 h 23290009"/>
                <a:gd name="connsiteX46" fmla="*/ 3968035 w 22230194"/>
                <a:gd name="connsiteY46" fmla="*/ 19957686 h 23290009"/>
                <a:gd name="connsiteX47" fmla="*/ 3390673 w 22230194"/>
                <a:gd name="connsiteY47" fmla="*/ 19075523 h 23290009"/>
                <a:gd name="connsiteX48" fmla="*/ 2373696 w 22230194"/>
                <a:gd name="connsiteY48" fmla="*/ 19043286 h 23290009"/>
                <a:gd name="connsiteX49" fmla="*/ 1371373 w 22230194"/>
                <a:gd name="connsiteY49" fmla="*/ 19693916 h 23290009"/>
                <a:gd name="connsiteX50" fmla="*/ 498003 w 22230194"/>
                <a:gd name="connsiteY50" fmla="*/ 20965871 h 23290009"/>
                <a:gd name="connsiteX51" fmla="*/ 16707 w 22230194"/>
                <a:gd name="connsiteY51" fmla="*/ 20713822 h 23290009"/>
                <a:gd name="connsiteX0" fmla="*/ 16707 w 22023033"/>
                <a:gd name="connsiteY0" fmla="*/ 20906754 h 23482941"/>
                <a:gd name="connsiteX1" fmla="*/ 1081226 w 22023033"/>
                <a:gd name="connsiteY1" fmla="*/ 19107263 h 23482941"/>
                <a:gd name="connsiteX2" fmla="*/ 3056564 w 22023033"/>
                <a:gd name="connsiteY2" fmla="*/ 18125455 h 23482941"/>
                <a:gd name="connsiteX3" fmla="*/ 1599973 w 22023033"/>
                <a:gd name="connsiteY3" fmla="*/ 16422679 h 23482941"/>
                <a:gd name="connsiteX4" fmla="*/ 910606 w 22023033"/>
                <a:gd name="connsiteY4" fmla="*/ 15406592 h 23482941"/>
                <a:gd name="connsiteX5" fmla="*/ 3024326 w 22023033"/>
                <a:gd name="connsiteY5" fmla="*/ 16668863 h 23482941"/>
                <a:gd name="connsiteX6" fmla="*/ 4337311 w 22023033"/>
                <a:gd name="connsiteY6" fmla="*/ 18002362 h 23482941"/>
                <a:gd name="connsiteX7" fmla="*/ 5163787 w 22023033"/>
                <a:gd name="connsiteY7" fmla="*/ 16838849 h 23482941"/>
                <a:gd name="connsiteX8" fmla="*/ 5515481 w 22023033"/>
                <a:gd name="connsiteY8" fmla="*/ 16235110 h 23482941"/>
                <a:gd name="connsiteX9" fmla="*/ 5881826 w 22023033"/>
                <a:gd name="connsiteY9" fmla="*/ 15297264 h 23482941"/>
                <a:gd name="connsiteX10" fmla="*/ 6584560 w 22023033"/>
                <a:gd name="connsiteY10" fmla="*/ 14763862 h 23482941"/>
                <a:gd name="connsiteX11" fmla="*/ 6224726 w 22023033"/>
                <a:gd name="connsiteY11" fmla="*/ 15602064 h 23482941"/>
                <a:gd name="connsiteX12" fmla="*/ 6036904 w 22023033"/>
                <a:gd name="connsiteY12" fmla="*/ 16081691 h 23482941"/>
                <a:gd name="connsiteX13" fmla="*/ 5937512 w 22023033"/>
                <a:gd name="connsiteY13" fmla="*/ 16539910 h 23482941"/>
                <a:gd name="connsiteX14" fmla="*/ 5445142 w 22023033"/>
                <a:gd name="connsiteY14" fmla="*/ 17383972 h 23482941"/>
                <a:gd name="connsiteX15" fmla="*/ 5324981 w 22023033"/>
                <a:gd name="connsiteY15" fmla="*/ 18172347 h 23482941"/>
                <a:gd name="connsiteX16" fmla="*/ 6830402 w 22023033"/>
                <a:gd name="connsiteY16" fmla="*/ 17093698 h 23482941"/>
                <a:gd name="connsiteX17" fmla="*/ 9595901 w 22023033"/>
                <a:gd name="connsiteY17" fmla="*/ 13968658 h 23482941"/>
                <a:gd name="connsiteX18" fmla="*/ 11824213 w 22023033"/>
                <a:gd name="connsiteY18" fmla="*/ 10969932 h 23482941"/>
                <a:gd name="connsiteX19" fmla="*/ 15823147 w 22023033"/>
                <a:gd name="connsiteY19" fmla="*/ 6070388 h 23482941"/>
                <a:gd name="connsiteX20" fmla="*/ 20476762 w 22023033"/>
                <a:gd name="connsiteY20" fmla="*/ 437802 h 23482941"/>
                <a:gd name="connsiteX21" fmla="*/ 21837857 w 22023033"/>
                <a:gd name="connsiteY21" fmla="*/ 375005 h 23482941"/>
                <a:gd name="connsiteX22" fmla="*/ 21919192 w 22023033"/>
                <a:gd name="connsiteY22" fmla="*/ 1695277 h 23482941"/>
                <a:gd name="connsiteX23" fmla="*/ 20209061 w 22023033"/>
                <a:gd name="connsiteY23" fmla="*/ 2407837 h 23482941"/>
                <a:gd name="connsiteX24" fmla="*/ 13727622 w 22023033"/>
                <a:gd name="connsiteY24" fmla="*/ 9457955 h 23482941"/>
                <a:gd name="connsiteX25" fmla="*/ 11163640 w 22023033"/>
                <a:gd name="connsiteY25" fmla="*/ 12819459 h 23482941"/>
                <a:gd name="connsiteX26" fmla="*/ 6833549 w 22023033"/>
                <a:gd name="connsiteY26" fmla="*/ 17953363 h 23482941"/>
                <a:gd name="connsiteX27" fmla="*/ 6816105 w 22023033"/>
                <a:gd name="connsiteY27" fmla="*/ 18727920 h 23482941"/>
                <a:gd name="connsiteX28" fmla="*/ 7877681 w 22023033"/>
                <a:gd name="connsiteY28" fmla="*/ 18632478 h 23482941"/>
                <a:gd name="connsiteX29" fmla="*/ 9082226 w 22023033"/>
                <a:gd name="connsiteY29" fmla="*/ 17735664 h 23482941"/>
                <a:gd name="connsiteX30" fmla="*/ 9767376 w 22023033"/>
                <a:gd name="connsiteY30" fmla="*/ 16712824 h 23482941"/>
                <a:gd name="connsiteX31" fmla="*/ 9096880 w 22023033"/>
                <a:gd name="connsiteY31" fmla="*/ 18770224 h 23482941"/>
                <a:gd name="connsiteX32" fmla="*/ 7906989 w 22023033"/>
                <a:gd name="connsiteY32" fmla="*/ 19541018 h 23482941"/>
                <a:gd name="connsiteX33" fmla="*/ 6977934 w 22023033"/>
                <a:gd name="connsiteY33" fmla="*/ 19951324 h 23482941"/>
                <a:gd name="connsiteX34" fmla="*/ 7109819 w 22023033"/>
                <a:gd name="connsiteY34" fmla="*/ 20713326 h 23482941"/>
                <a:gd name="connsiteX35" fmla="*/ 7748726 w 22023033"/>
                <a:gd name="connsiteY35" fmla="*/ 21355162 h 23482941"/>
                <a:gd name="connsiteX36" fmla="*/ 9371722 w 22023033"/>
                <a:gd name="connsiteY36" fmla="*/ 22234393 h 23482941"/>
                <a:gd name="connsiteX37" fmla="*/ 7672527 w 22023033"/>
                <a:gd name="connsiteY37" fmla="*/ 22049756 h 23482941"/>
                <a:gd name="connsiteX38" fmla="*/ 6336096 w 22023033"/>
                <a:gd name="connsiteY38" fmla="*/ 20807110 h 23482941"/>
                <a:gd name="connsiteX39" fmla="*/ 5562373 w 22023033"/>
                <a:gd name="connsiteY39" fmla="*/ 20267849 h 23482941"/>
                <a:gd name="connsiteX40" fmla="*/ 4876572 w 22023033"/>
                <a:gd name="connsiteY40" fmla="*/ 20338185 h 23482941"/>
                <a:gd name="connsiteX41" fmla="*/ 4741758 w 22023033"/>
                <a:gd name="connsiteY41" fmla="*/ 20666433 h 23482941"/>
                <a:gd name="connsiteX42" fmla="*/ 4929327 w 22023033"/>
                <a:gd name="connsiteY42" fmla="*/ 21229140 h 23482941"/>
                <a:gd name="connsiteX43" fmla="*/ 5070004 w 22023033"/>
                <a:gd name="connsiteY43" fmla="*/ 22589018 h 23482941"/>
                <a:gd name="connsiteX44" fmla="*/ 5108102 w 22023033"/>
                <a:gd name="connsiteY44" fmla="*/ 23468248 h 23482941"/>
                <a:gd name="connsiteX45" fmla="*/ 4436957 w 22023033"/>
                <a:gd name="connsiteY45" fmla="*/ 22589018 h 23482941"/>
                <a:gd name="connsiteX46" fmla="*/ 4038373 w 22023033"/>
                <a:gd name="connsiteY46" fmla="*/ 20666433 h 23482941"/>
                <a:gd name="connsiteX47" fmla="*/ 3968035 w 22023033"/>
                <a:gd name="connsiteY47" fmla="*/ 20150618 h 23482941"/>
                <a:gd name="connsiteX48" fmla="*/ 3390673 w 22023033"/>
                <a:gd name="connsiteY48" fmla="*/ 19268455 h 23482941"/>
                <a:gd name="connsiteX49" fmla="*/ 2373696 w 22023033"/>
                <a:gd name="connsiteY49" fmla="*/ 19236218 h 23482941"/>
                <a:gd name="connsiteX50" fmla="*/ 1371373 w 22023033"/>
                <a:gd name="connsiteY50" fmla="*/ 19886848 h 23482941"/>
                <a:gd name="connsiteX51" fmla="*/ 498003 w 22023033"/>
                <a:gd name="connsiteY51" fmla="*/ 21158803 h 23482941"/>
                <a:gd name="connsiteX52" fmla="*/ 16707 w 22023033"/>
                <a:gd name="connsiteY52" fmla="*/ 20906754 h 23482941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824213 w 22023033"/>
                <a:gd name="connsiteY18" fmla="*/ 10657035 h 23170044"/>
                <a:gd name="connsiteX19" fmla="*/ 15823147 w 22023033"/>
                <a:gd name="connsiteY19" fmla="*/ 5757491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824213 w 22023033"/>
                <a:gd name="connsiteY18" fmla="*/ 10657035 h 23170044"/>
                <a:gd name="connsiteX19" fmla="*/ 16081254 w 22023033"/>
                <a:gd name="connsiteY19" fmla="*/ 5705673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824213 w 22023033"/>
                <a:gd name="connsiteY18" fmla="*/ 10657035 h 23170044"/>
                <a:gd name="connsiteX19" fmla="*/ 16081254 w 22023033"/>
                <a:gd name="connsiteY19" fmla="*/ 5705673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911944 w 22023033"/>
                <a:gd name="connsiteY18" fmla="*/ 10698501 h 23170044"/>
                <a:gd name="connsiteX19" fmla="*/ 16081254 w 22023033"/>
                <a:gd name="connsiteY19" fmla="*/ 5705673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867811 h 23443998"/>
                <a:gd name="connsiteX1" fmla="*/ 1081226 w 22023033"/>
                <a:gd name="connsiteY1" fmla="*/ 19068320 h 23443998"/>
                <a:gd name="connsiteX2" fmla="*/ 3056564 w 22023033"/>
                <a:gd name="connsiteY2" fmla="*/ 18086512 h 23443998"/>
                <a:gd name="connsiteX3" fmla="*/ 1599973 w 22023033"/>
                <a:gd name="connsiteY3" fmla="*/ 16383736 h 23443998"/>
                <a:gd name="connsiteX4" fmla="*/ 910606 w 22023033"/>
                <a:gd name="connsiteY4" fmla="*/ 15367649 h 23443998"/>
                <a:gd name="connsiteX5" fmla="*/ 3024326 w 22023033"/>
                <a:gd name="connsiteY5" fmla="*/ 16629920 h 23443998"/>
                <a:gd name="connsiteX6" fmla="*/ 4337311 w 22023033"/>
                <a:gd name="connsiteY6" fmla="*/ 17963419 h 23443998"/>
                <a:gd name="connsiteX7" fmla="*/ 5163787 w 22023033"/>
                <a:gd name="connsiteY7" fmla="*/ 16799906 h 23443998"/>
                <a:gd name="connsiteX8" fmla="*/ 5515481 w 22023033"/>
                <a:gd name="connsiteY8" fmla="*/ 16196167 h 23443998"/>
                <a:gd name="connsiteX9" fmla="*/ 5881826 w 22023033"/>
                <a:gd name="connsiteY9" fmla="*/ 15258321 h 23443998"/>
                <a:gd name="connsiteX10" fmla="*/ 6584560 w 22023033"/>
                <a:gd name="connsiteY10" fmla="*/ 14724919 h 23443998"/>
                <a:gd name="connsiteX11" fmla="*/ 6224726 w 22023033"/>
                <a:gd name="connsiteY11" fmla="*/ 15563121 h 23443998"/>
                <a:gd name="connsiteX12" fmla="*/ 6036904 w 22023033"/>
                <a:gd name="connsiteY12" fmla="*/ 16042748 h 23443998"/>
                <a:gd name="connsiteX13" fmla="*/ 5937512 w 22023033"/>
                <a:gd name="connsiteY13" fmla="*/ 16500967 h 23443998"/>
                <a:gd name="connsiteX14" fmla="*/ 5445142 w 22023033"/>
                <a:gd name="connsiteY14" fmla="*/ 17345029 h 23443998"/>
                <a:gd name="connsiteX15" fmla="*/ 5324981 w 22023033"/>
                <a:gd name="connsiteY15" fmla="*/ 18133404 h 23443998"/>
                <a:gd name="connsiteX16" fmla="*/ 6830402 w 22023033"/>
                <a:gd name="connsiteY16" fmla="*/ 17054755 h 23443998"/>
                <a:gd name="connsiteX17" fmla="*/ 9595901 w 22023033"/>
                <a:gd name="connsiteY17" fmla="*/ 13929715 h 23443998"/>
                <a:gd name="connsiteX18" fmla="*/ 11911944 w 22023033"/>
                <a:gd name="connsiteY18" fmla="*/ 10972455 h 23443998"/>
                <a:gd name="connsiteX19" fmla="*/ 16081254 w 22023033"/>
                <a:gd name="connsiteY19" fmla="*/ 5979627 h 23443998"/>
                <a:gd name="connsiteX20" fmla="*/ 20376290 w 22023033"/>
                <a:gd name="connsiteY20" fmla="*/ 1415944 h 23443998"/>
                <a:gd name="connsiteX21" fmla="*/ 20618536 w 22023033"/>
                <a:gd name="connsiteY21" fmla="*/ 63934 h 23443998"/>
                <a:gd name="connsiteX22" fmla="*/ 21837857 w 22023033"/>
                <a:gd name="connsiteY22" fmla="*/ 336062 h 23443998"/>
                <a:gd name="connsiteX23" fmla="*/ 21919192 w 22023033"/>
                <a:gd name="connsiteY23" fmla="*/ 1656334 h 23443998"/>
                <a:gd name="connsiteX24" fmla="*/ 20209061 w 22023033"/>
                <a:gd name="connsiteY24" fmla="*/ 2368894 h 23443998"/>
                <a:gd name="connsiteX25" fmla="*/ 13727622 w 22023033"/>
                <a:gd name="connsiteY25" fmla="*/ 9419012 h 23443998"/>
                <a:gd name="connsiteX26" fmla="*/ 11163640 w 22023033"/>
                <a:gd name="connsiteY26" fmla="*/ 12780516 h 23443998"/>
                <a:gd name="connsiteX27" fmla="*/ 6833549 w 22023033"/>
                <a:gd name="connsiteY27" fmla="*/ 17914420 h 23443998"/>
                <a:gd name="connsiteX28" fmla="*/ 6816105 w 22023033"/>
                <a:gd name="connsiteY28" fmla="*/ 18688977 h 23443998"/>
                <a:gd name="connsiteX29" fmla="*/ 7877681 w 22023033"/>
                <a:gd name="connsiteY29" fmla="*/ 18593535 h 23443998"/>
                <a:gd name="connsiteX30" fmla="*/ 9082226 w 22023033"/>
                <a:gd name="connsiteY30" fmla="*/ 17696721 h 23443998"/>
                <a:gd name="connsiteX31" fmla="*/ 9767376 w 22023033"/>
                <a:gd name="connsiteY31" fmla="*/ 16673881 h 23443998"/>
                <a:gd name="connsiteX32" fmla="*/ 9096880 w 22023033"/>
                <a:gd name="connsiteY32" fmla="*/ 18731281 h 23443998"/>
                <a:gd name="connsiteX33" fmla="*/ 7906989 w 22023033"/>
                <a:gd name="connsiteY33" fmla="*/ 19502075 h 23443998"/>
                <a:gd name="connsiteX34" fmla="*/ 6977934 w 22023033"/>
                <a:gd name="connsiteY34" fmla="*/ 19912381 h 23443998"/>
                <a:gd name="connsiteX35" fmla="*/ 7109819 w 22023033"/>
                <a:gd name="connsiteY35" fmla="*/ 20674383 h 23443998"/>
                <a:gd name="connsiteX36" fmla="*/ 7748726 w 22023033"/>
                <a:gd name="connsiteY36" fmla="*/ 21316219 h 23443998"/>
                <a:gd name="connsiteX37" fmla="*/ 9371722 w 22023033"/>
                <a:gd name="connsiteY37" fmla="*/ 22195450 h 23443998"/>
                <a:gd name="connsiteX38" fmla="*/ 7672527 w 22023033"/>
                <a:gd name="connsiteY38" fmla="*/ 22010813 h 23443998"/>
                <a:gd name="connsiteX39" fmla="*/ 6336096 w 22023033"/>
                <a:gd name="connsiteY39" fmla="*/ 20768167 h 23443998"/>
                <a:gd name="connsiteX40" fmla="*/ 5562373 w 22023033"/>
                <a:gd name="connsiteY40" fmla="*/ 20228906 h 23443998"/>
                <a:gd name="connsiteX41" fmla="*/ 4876572 w 22023033"/>
                <a:gd name="connsiteY41" fmla="*/ 20299242 h 23443998"/>
                <a:gd name="connsiteX42" fmla="*/ 4741758 w 22023033"/>
                <a:gd name="connsiteY42" fmla="*/ 20627490 h 23443998"/>
                <a:gd name="connsiteX43" fmla="*/ 4929327 w 22023033"/>
                <a:gd name="connsiteY43" fmla="*/ 21190197 h 23443998"/>
                <a:gd name="connsiteX44" fmla="*/ 5070004 w 22023033"/>
                <a:gd name="connsiteY44" fmla="*/ 22550075 h 23443998"/>
                <a:gd name="connsiteX45" fmla="*/ 5108102 w 22023033"/>
                <a:gd name="connsiteY45" fmla="*/ 23429305 h 23443998"/>
                <a:gd name="connsiteX46" fmla="*/ 4436957 w 22023033"/>
                <a:gd name="connsiteY46" fmla="*/ 22550075 h 23443998"/>
                <a:gd name="connsiteX47" fmla="*/ 4038373 w 22023033"/>
                <a:gd name="connsiteY47" fmla="*/ 20627490 h 23443998"/>
                <a:gd name="connsiteX48" fmla="*/ 3968035 w 22023033"/>
                <a:gd name="connsiteY48" fmla="*/ 20111675 h 23443998"/>
                <a:gd name="connsiteX49" fmla="*/ 3390673 w 22023033"/>
                <a:gd name="connsiteY49" fmla="*/ 19229512 h 23443998"/>
                <a:gd name="connsiteX50" fmla="*/ 2373696 w 22023033"/>
                <a:gd name="connsiteY50" fmla="*/ 19197275 h 23443998"/>
                <a:gd name="connsiteX51" fmla="*/ 1371373 w 22023033"/>
                <a:gd name="connsiteY51" fmla="*/ 19847905 h 23443998"/>
                <a:gd name="connsiteX52" fmla="*/ 498003 w 22023033"/>
                <a:gd name="connsiteY52" fmla="*/ 21119860 h 23443998"/>
                <a:gd name="connsiteX53" fmla="*/ 16707 w 22023033"/>
                <a:gd name="connsiteY53" fmla="*/ 20867811 h 23443998"/>
                <a:gd name="connsiteX0" fmla="*/ 16707 w 22023033"/>
                <a:gd name="connsiteY0" fmla="*/ 20867811 h 23443998"/>
                <a:gd name="connsiteX1" fmla="*/ 1081226 w 22023033"/>
                <a:gd name="connsiteY1" fmla="*/ 19068320 h 23443998"/>
                <a:gd name="connsiteX2" fmla="*/ 3056564 w 22023033"/>
                <a:gd name="connsiteY2" fmla="*/ 18086512 h 23443998"/>
                <a:gd name="connsiteX3" fmla="*/ 1599973 w 22023033"/>
                <a:gd name="connsiteY3" fmla="*/ 16383736 h 23443998"/>
                <a:gd name="connsiteX4" fmla="*/ 910606 w 22023033"/>
                <a:gd name="connsiteY4" fmla="*/ 15367649 h 23443998"/>
                <a:gd name="connsiteX5" fmla="*/ 3024326 w 22023033"/>
                <a:gd name="connsiteY5" fmla="*/ 16629920 h 23443998"/>
                <a:gd name="connsiteX6" fmla="*/ 4337311 w 22023033"/>
                <a:gd name="connsiteY6" fmla="*/ 17963419 h 23443998"/>
                <a:gd name="connsiteX7" fmla="*/ 5163787 w 22023033"/>
                <a:gd name="connsiteY7" fmla="*/ 16799906 h 23443998"/>
                <a:gd name="connsiteX8" fmla="*/ 5515481 w 22023033"/>
                <a:gd name="connsiteY8" fmla="*/ 16196167 h 23443998"/>
                <a:gd name="connsiteX9" fmla="*/ 5881826 w 22023033"/>
                <a:gd name="connsiteY9" fmla="*/ 15258321 h 23443998"/>
                <a:gd name="connsiteX10" fmla="*/ 6584560 w 22023033"/>
                <a:gd name="connsiteY10" fmla="*/ 14724919 h 23443998"/>
                <a:gd name="connsiteX11" fmla="*/ 6224726 w 22023033"/>
                <a:gd name="connsiteY11" fmla="*/ 15563121 h 23443998"/>
                <a:gd name="connsiteX12" fmla="*/ 6036904 w 22023033"/>
                <a:gd name="connsiteY12" fmla="*/ 16042748 h 23443998"/>
                <a:gd name="connsiteX13" fmla="*/ 5937512 w 22023033"/>
                <a:gd name="connsiteY13" fmla="*/ 16500967 h 23443998"/>
                <a:gd name="connsiteX14" fmla="*/ 5445142 w 22023033"/>
                <a:gd name="connsiteY14" fmla="*/ 17345029 h 23443998"/>
                <a:gd name="connsiteX15" fmla="*/ 5324981 w 22023033"/>
                <a:gd name="connsiteY15" fmla="*/ 18133404 h 23443998"/>
                <a:gd name="connsiteX16" fmla="*/ 6830402 w 22023033"/>
                <a:gd name="connsiteY16" fmla="*/ 17054755 h 23443998"/>
                <a:gd name="connsiteX17" fmla="*/ 9595901 w 22023033"/>
                <a:gd name="connsiteY17" fmla="*/ 13929715 h 23443998"/>
                <a:gd name="connsiteX18" fmla="*/ 11911944 w 22023033"/>
                <a:gd name="connsiteY18" fmla="*/ 10972455 h 23443998"/>
                <a:gd name="connsiteX19" fmla="*/ 16081254 w 22023033"/>
                <a:gd name="connsiteY19" fmla="*/ 5979627 h 23443998"/>
                <a:gd name="connsiteX20" fmla="*/ 20376290 w 22023033"/>
                <a:gd name="connsiteY20" fmla="*/ 1415944 h 23443998"/>
                <a:gd name="connsiteX21" fmla="*/ 20618536 w 22023033"/>
                <a:gd name="connsiteY21" fmla="*/ 63934 h 23443998"/>
                <a:gd name="connsiteX22" fmla="*/ 21837857 w 22023033"/>
                <a:gd name="connsiteY22" fmla="*/ 336062 h 23443998"/>
                <a:gd name="connsiteX23" fmla="*/ 21919192 w 22023033"/>
                <a:gd name="connsiteY23" fmla="*/ 1656334 h 23443998"/>
                <a:gd name="connsiteX24" fmla="*/ 20209061 w 22023033"/>
                <a:gd name="connsiteY24" fmla="*/ 2368894 h 23443998"/>
                <a:gd name="connsiteX25" fmla="*/ 13727622 w 22023033"/>
                <a:gd name="connsiteY25" fmla="*/ 9419012 h 23443998"/>
                <a:gd name="connsiteX26" fmla="*/ 11163640 w 22023033"/>
                <a:gd name="connsiteY26" fmla="*/ 12780516 h 23443998"/>
                <a:gd name="connsiteX27" fmla="*/ 6833549 w 22023033"/>
                <a:gd name="connsiteY27" fmla="*/ 17914420 h 23443998"/>
                <a:gd name="connsiteX28" fmla="*/ 6816105 w 22023033"/>
                <a:gd name="connsiteY28" fmla="*/ 18688977 h 23443998"/>
                <a:gd name="connsiteX29" fmla="*/ 7877681 w 22023033"/>
                <a:gd name="connsiteY29" fmla="*/ 18593535 h 23443998"/>
                <a:gd name="connsiteX30" fmla="*/ 9082226 w 22023033"/>
                <a:gd name="connsiteY30" fmla="*/ 17696721 h 23443998"/>
                <a:gd name="connsiteX31" fmla="*/ 9767376 w 22023033"/>
                <a:gd name="connsiteY31" fmla="*/ 16673881 h 23443998"/>
                <a:gd name="connsiteX32" fmla="*/ 9096880 w 22023033"/>
                <a:gd name="connsiteY32" fmla="*/ 18731281 h 23443998"/>
                <a:gd name="connsiteX33" fmla="*/ 7906989 w 22023033"/>
                <a:gd name="connsiteY33" fmla="*/ 19502075 h 23443998"/>
                <a:gd name="connsiteX34" fmla="*/ 6977934 w 22023033"/>
                <a:gd name="connsiteY34" fmla="*/ 19912381 h 23443998"/>
                <a:gd name="connsiteX35" fmla="*/ 7109819 w 22023033"/>
                <a:gd name="connsiteY35" fmla="*/ 20674383 h 23443998"/>
                <a:gd name="connsiteX36" fmla="*/ 7748726 w 22023033"/>
                <a:gd name="connsiteY36" fmla="*/ 21316219 h 23443998"/>
                <a:gd name="connsiteX37" fmla="*/ 9371722 w 22023033"/>
                <a:gd name="connsiteY37" fmla="*/ 22195450 h 23443998"/>
                <a:gd name="connsiteX38" fmla="*/ 7672527 w 22023033"/>
                <a:gd name="connsiteY38" fmla="*/ 22010813 h 23443998"/>
                <a:gd name="connsiteX39" fmla="*/ 6336096 w 22023033"/>
                <a:gd name="connsiteY39" fmla="*/ 20768167 h 23443998"/>
                <a:gd name="connsiteX40" fmla="*/ 5562373 w 22023033"/>
                <a:gd name="connsiteY40" fmla="*/ 20228906 h 23443998"/>
                <a:gd name="connsiteX41" fmla="*/ 4876572 w 22023033"/>
                <a:gd name="connsiteY41" fmla="*/ 20299242 h 23443998"/>
                <a:gd name="connsiteX42" fmla="*/ 4741758 w 22023033"/>
                <a:gd name="connsiteY42" fmla="*/ 20627490 h 23443998"/>
                <a:gd name="connsiteX43" fmla="*/ 4929327 w 22023033"/>
                <a:gd name="connsiteY43" fmla="*/ 21190197 h 23443998"/>
                <a:gd name="connsiteX44" fmla="*/ 5070004 w 22023033"/>
                <a:gd name="connsiteY44" fmla="*/ 22550075 h 23443998"/>
                <a:gd name="connsiteX45" fmla="*/ 5108102 w 22023033"/>
                <a:gd name="connsiteY45" fmla="*/ 23429305 h 23443998"/>
                <a:gd name="connsiteX46" fmla="*/ 4436957 w 22023033"/>
                <a:gd name="connsiteY46" fmla="*/ 22550075 h 23443998"/>
                <a:gd name="connsiteX47" fmla="*/ 4038373 w 22023033"/>
                <a:gd name="connsiteY47" fmla="*/ 20627490 h 23443998"/>
                <a:gd name="connsiteX48" fmla="*/ 3968035 w 22023033"/>
                <a:gd name="connsiteY48" fmla="*/ 20111675 h 23443998"/>
                <a:gd name="connsiteX49" fmla="*/ 3390673 w 22023033"/>
                <a:gd name="connsiteY49" fmla="*/ 19229512 h 23443998"/>
                <a:gd name="connsiteX50" fmla="*/ 2373696 w 22023033"/>
                <a:gd name="connsiteY50" fmla="*/ 19197275 h 23443998"/>
                <a:gd name="connsiteX51" fmla="*/ 1371373 w 22023033"/>
                <a:gd name="connsiteY51" fmla="*/ 19847905 h 23443998"/>
                <a:gd name="connsiteX52" fmla="*/ 498003 w 22023033"/>
                <a:gd name="connsiteY52" fmla="*/ 21119860 h 23443998"/>
                <a:gd name="connsiteX53" fmla="*/ 16707 w 22023033"/>
                <a:gd name="connsiteY53" fmla="*/ 20867811 h 23443998"/>
                <a:gd name="connsiteX0" fmla="*/ 16707 w 22023033"/>
                <a:gd name="connsiteY0" fmla="*/ 20922184 h 23498371"/>
                <a:gd name="connsiteX1" fmla="*/ 1081226 w 22023033"/>
                <a:gd name="connsiteY1" fmla="*/ 19122693 h 23498371"/>
                <a:gd name="connsiteX2" fmla="*/ 3056564 w 22023033"/>
                <a:gd name="connsiteY2" fmla="*/ 18140885 h 23498371"/>
                <a:gd name="connsiteX3" fmla="*/ 1599973 w 22023033"/>
                <a:gd name="connsiteY3" fmla="*/ 16438109 h 23498371"/>
                <a:gd name="connsiteX4" fmla="*/ 910606 w 22023033"/>
                <a:gd name="connsiteY4" fmla="*/ 15422022 h 23498371"/>
                <a:gd name="connsiteX5" fmla="*/ 3024326 w 22023033"/>
                <a:gd name="connsiteY5" fmla="*/ 16684293 h 23498371"/>
                <a:gd name="connsiteX6" fmla="*/ 4337311 w 22023033"/>
                <a:gd name="connsiteY6" fmla="*/ 18017792 h 23498371"/>
                <a:gd name="connsiteX7" fmla="*/ 5163787 w 22023033"/>
                <a:gd name="connsiteY7" fmla="*/ 16854279 h 23498371"/>
                <a:gd name="connsiteX8" fmla="*/ 5515481 w 22023033"/>
                <a:gd name="connsiteY8" fmla="*/ 16250540 h 23498371"/>
                <a:gd name="connsiteX9" fmla="*/ 5881826 w 22023033"/>
                <a:gd name="connsiteY9" fmla="*/ 15312694 h 23498371"/>
                <a:gd name="connsiteX10" fmla="*/ 6584560 w 22023033"/>
                <a:gd name="connsiteY10" fmla="*/ 14779292 h 23498371"/>
                <a:gd name="connsiteX11" fmla="*/ 6224726 w 22023033"/>
                <a:gd name="connsiteY11" fmla="*/ 15617494 h 23498371"/>
                <a:gd name="connsiteX12" fmla="*/ 6036904 w 22023033"/>
                <a:gd name="connsiteY12" fmla="*/ 16097121 h 23498371"/>
                <a:gd name="connsiteX13" fmla="*/ 5937512 w 22023033"/>
                <a:gd name="connsiteY13" fmla="*/ 16555340 h 23498371"/>
                <a:gd name="connsiteX14" fmla="*/ 5445142 w 22023033"/>
                <a:gd name="connsiteY14" fmla="*/ 17399402 h 23498371"/>
                <a:gd name="connsiteX15" fmla="*/ 5324981 w 22023033"/>
                <a:gd name="connsiteY15" fmla="*/ 18187777 h 23498371"/>
                <a:gd name="connsiteX16" fmla="*/ 6830402 w 22023033"/>
                <a:gd name="connsiteY16" fmla="*/ 17109128 h 23498371"/>
                <a:gd name="connsiteX17" fmla="*/ 9595901 w 22023033"/>
                <a:gd name="connsiteY17" fmla="*/ 13984088 h 23498371"/>
                <a:gd name="connsiteX18" fmla="*/ 11911944 w 22023033"/>
                <a:gd name="connsiteY18" fmla="*/ 11026828 h 23498371"/>
                <a:gd name="connsiteX19" fmla="*/ 16081254 w 22023033"/>
                <a:gd name="connsiteY19" fmla="*/ 6034000 h 23498371"/>
                <a:gd name="connsiteX20" fmla="*/ 20376290 w 22023033"/>
                <a:gd name="connsiteY20" fmla="*/ 1470317 h 23498371"/>
                <a:gd name="connsiteX21" fmla="*/ 20618536 w 22023033"/>
                <a:gd name="connsiteY21" fmla="*/ 118307 h 23498371"/>
                <a:gd name="connsiteX22" fmla="*/ 21837857 w 22023033"/>
                <a:gd name="connsiteY22" fmla="*/ 390435 h 23498371"/>
                <a:gd name="connsiteX23" fmla="*/ 21919192 w 22023033"/>
                <a:gd name="connsiteY23" fmla="*/ 1710707 h 23498371"/>
                <a:gd name="connsiteX24" fmla="*/ 20209061 w 22023033"/>
                <a:gd name="connsiteY24" fmla="*/ 2423267 h 23498371"/>
                <a:gd name="connsiteX25" fmla="*/ 13727622 w 22023033"/>
                <a:gd name="connsiteY25" fmla="*/ 9473385 h 23498371"/>
                <a:gd name="connsiteX26" fmla="*/ 11163640 w 22023033"/>
                <a:gd name="connsiteY26" fmla="*/ 12834889 h 23498371"/>
                <a:gd name="connsiteX27" fmla="*/ 6833549 w 22023033"/>
                <a:gd name="connsiteY27" fmla="*/ 17968793 h 23498371"/>
                <a:gd name="connsiteX28" fmla="*/ 6816105 w 22023033"/>
                <a:gd name="connsiteY28" fmla="*/ 18743350 h 23498371"/>
                <a:gd name="connsiteX29" fmla="*/ 7877681 w 22023033"/>
                <a:gd name="connsiteY29" fmla="*/ 18647908 h 23498371"/>
                <a:gd name="connsiteX30" fmla="*/ 9082226 w 22023033"/>
                <a:gd name="connsiteY30" fmla="*/ 17751094 h 23498371"/>
                <a:gd name="connsiteX31" fmla="*/ 9767376 w 22023033"/>
                <a:gd name="connsiteY31" fmla="*/ 16728254 h 23498371"/>
                <a:gd name="connsiteX32" fmla="*/ 9096880 w 22023033"/>
                <a:gd name="connsiteY32" fmla="*/ 18785654 h 23498371"/>
                <a:gd name="connsiteX33" fmla="*/ 7906989 w 22023033"/>
                <a:gd name="connsiteY33" fmla="*/ 19556448 h 23498371"/>
                <a:gd name="connsiteX34" fmla="*/ 6977934 w 22023033"/>
                <a:gd name="connsiteY34" fmla="*/ 19966754 h 23498371"/>
                <a:gd name="connsiteX35" fmla="*/ 7109819 w 22023033"/>
                <a:gd name="connsiteY35" fmla="*/ 20728756 h 23498371"/>
                <a:gd name="connsiteX36" fmla="*/ 7748726 w 22023033"/>
                <a:gd name="connsiteY36" fmla="*/ 21370592 h 23498371"/>
                <a:gd name="connsiteX37" fmla="*/ 9371722 w 22023033"/>
                <a:gd name="connsiteY37" fmla="*/ 22249823 h 23498371"/>
                <a:gd name="connsiteX38" fmla="*/ 7672527 w 22023033"/>
                <a:gd name="connsiteY38" fmla="*/ 22065186 h 23498371"/>
                <a:gd name="connsiteX39" fmla="*/ 6336096 w 22023033"/>
                <a:gd name="connsiteY39" fmla="*/ 20822540 h 23498371"/>
                <a:gd name="connsiteX40" fmla="*/ 5562373 w 22023033"/>
                <a:gd name="connsiteY40" fmla="*/ 20283279 h 23498371"/>
                <a:gd name="connsiteX41" fmla="*/ 4876572 w 22023033"/>
                <a:gd name="connsiteY41" fmla="*/ 20353615 h 23498371"/>
                <a:gd name="connsiteX42" fmla="*/ 4741758 w 22023033"/>
                <a:gd name="connsiteY42" fmla="*/ 20681863 h 23498371"/>
                <a:gd name="connsiteX43" fmla="*/ 4929327 w 22023033"/>
                <a:gd name="connsiteY43" fmla="*/ 21244570 h 23498371"/>
                <a:gd name="connsiteX44" fmla="*/ 5070004 w 22023033"/>
                <a:gd name="connsiteY44" fmla="*/ 22604448 h 23498371"/>
                <a:gd name="connsiteX45" fmla="*/ 5108102 w 22023033"/>
                <a:gd name="connsiteY45" fmla="*/ 23483678 h 23498371"/>
                <a:gd name="connsiteX46" fmla="*/ 4436957 w 22023033"/>
                <a:gd name="connsiteY46" fmla="*/ 22604448 h 23498371"/>
                <a:gd name="connsiteX47" fmla="*/ 4038373 w 22023033"/>
                <a:gd name="connsiteY47" fmla="*/ 20681863 h 23498371"/>
                <a:gd name="connsiteX48" fmla="*/ 3968035 w 22023033"/>
                <a:gd name="connsiteY48" fmla="*/ 20166048 h 23498371"/>
                <a:gd name="connsiteX49" fmla="*/ 3390673 w 22023033"/>
                <a:gd name="connsiteY49" fmla="*/ 19283885 h 23498371"/>
                <a:gd name="connsiteX50" fmla="*/ 2373696 w 22023033"/>
                <a:gd name="connsiteY50" fmla="*/ 19251648 h 23498371"/>
                <a:gd name="connsiteX51" fmla="*/ 1371373 w 22023033"/>
                <a:gd name="connsiteY51" fmla="*/ 19902278 h 23498371"/>
                <a:gd name="connsiteX52" fmla="*/ 498003 w 22023033"/>
                <a:gd name="connsiteY52" fmla="*/ 21174233 h 23498371"/>
                <a:gd name="connsiteX53" fmla="*/ 16707 w 22023033"/>
                <a:gd name="connsiteY53" fmla="*/ 20922184 h 23498371"/>
                <a:gd name="connsiteX0" fmla="*/ 16707 w 22200670"/>
                <a:gd name="connsiteY0" fmla="*/ 20922184 h 23498371"/>
                <a:gd name="connsiteX1" fmla="*/ 1081226 w 22200670"/>
                <a:gd name="connsiteY1" fmla="*/ 19122693 h 23498371"/>
                <a:gd name="connsiteX2" fmla="*/ 3056564 w 22200670"/>
                <a:gd name="connsiteY2" fmla="*/ 18140885 h 23498371"/>
                <a:gd name="connsiteX3" fmla="*/ 1599973 w 22200670"/>
                <a:gd name="connsiteY3" fmla="*/ 16438109 h 23498371"/>
                <a:gd name="connsiteX4" fmla="*/ 910606 w 22200670"/>
                <a:gd name="connsiteY4" fmla="*/ 15422022 h 23498371"/>
                <a:gd name="connsiteX5" fmla="*/ 3024326 w 22200670"/>
                <a:gd name="connsiteY5" fmla="*/ 16684293 h 23498371"/>
                <a:gd name="connsiteX6" fmla="*/ 4337311 w 22200670"/>
                <a:gd name="connsiteY6" fmla="*/ 18017792 h 23498371"/>
                <a:gd name="connsiteX7" fmla="*/ 5163787 w 22200670"/>
                <a:gd name="connsiteY7" fmla="*/ 16854279 h 23498371"/>
                <a:gd name="connsiteX8" fmla="*/ 5515481 w 22200670"/>
                <a:gd name="connsiteY8" fmla="*/ 16250540 h 23498371"/>
                <a:gd name="connsiteX9" fmla="*/ 5881826 w 22200670"/>
                <a:gd name="connsiteY9" fmla="*/ 15312694 h 23498371"/>
                <a:gd name="connsiteX10" fmla="*/ 6584560 w 22200670"/>
                <a:gd name="connsiteY10" fmla="*/ 14779292 h 23498371"/>
                <a:gd name="connsiteX11" fmla="*/ 6224726 w 22200670"/>
                <a:gd name="connsiteY11" fmla="*/ 15617494 h 23498371"/>
                <a:gd name="connsiteX12" fmla="*/ 6036904 w 22200670"/>
                <a:gd name="connsiteY12" fmla="*/ 16097121 h 23498371"/>
                <a:gd name="connsiteX13" fmla="*/ 5937512 w 22200670"/>
                <a:gd name="connsiteY13" fmla="*/ 16555340 h 23498371"/>
                <a:gd name="connsiteX14" fmla="*/ 5445142 w 22200670"/>
                <a:gd name="connsiteY14" fmla="*/ 17399402 h 23498371"/>
                <a:gd name="connsiteX15" fmla="*/ 5324981 w 22200670"/>
                <a:gd name="connsiteY15" fmla="*/ 18187777 h 23498371"/>
                <a:gd name="connsiteX16" fmla="*/ 6830402 w 22200670"/>
                <a:gd name="connsiteY16" fmla="*/ 17109128 h 23498371"/>
                <a:gd name="connsiteX17" fmla="*/ 9595901 w 22200670"/>
                <a:gd name="connsiteY17" fmla="*/ 13984088 h 23498371"/>
                <a:gd name="connsiteX18" fmla="*/ 11911944 w 22200670"/>
                <a:gd name="connsiteY18" fmla="*/ 11026828 h 23498371"/>
                <a:gd name="connsiteX19" fmla="*/ 16081254 w 22200670"/>
                <a:gd name="connsiteY19" fmla="*/ 6034000 h 23498371"/>
                <a:gd name="connsiteX20" fmla="*/ 20376290 w 22200670"/>
                <a:gd name="connsiteY20" fmla="*/ 1470317 h 23498371"/>
                <a:gd name="connsiteX21" fmla="*/ 20618536 w 22200670"/>
                <a:gd name="connsiteY21" fmla="*/ 118307 h 23498371"/>
                <a:gd name="connsiteX22" fmla="*/ 21837857 w 22200670"/>
                <a:gd name="connsiteY22" fmla="*/ 390435 h 23498371"/>
                <a:gd name="connsiteX23" fmla="*/ 21919192 w 22200670"/>
                <a:gd name="connsiteY23" fmla="*/ 1710707 h 23498371"/>
                <a:gd name="connsiteX24" fmla="*/ 20209061 w 22200670"/>
                <a:gd name="connsiteY24" fmla="*/ 2423267 h 23498371"/>
                <a:gd name="connsiteX25" fmla="*/ 13727622 w 22200670"/>
                <a:gd name="connsiteY25" fmla="*/ 9473385 h 23498371"/>
                <a:gd name="connsiteX26" fmla="*/ 11163640 w 22200670"/>
                <a:gd name="connsiteY26" fmla="*/ 12834889 h 23498371"/>
                <a:gd name="connsiteX27" fmla="*/ 6833549 w 22200670"/>
                <a:gd name="connsiteY27" fmla="*/ 17968793 h 23498371"/>
                <a:gd name="connsiteX28" fmla="*/ 6816105 w 22200670"/>
                <a:gd name="connsiteY28" fmla="*/ 18743350 h 23498371"/>
                <a:gd name="connsiteX29" fmla="*/ 7877681 w 22200670"/>
                <a:gd name="connsiteY29" fmla="*/ 18647908 h 23498371"/>
                <a:gd name="connsiteX30" fmla="*/ 9082226 w 22200670"/>
                <a:gd name="connsiteY30" fmla="*/ 17751094 h 23498371"/>
                <a:gd name="connsiteX31" fmla="*/ 9767376 w 22200670"/>
                <a:gd name="connsiteY31" fmla="*/ 16728254 h 23498371"/>
                <a:gd name="connsiteX32" fmla="*/ 9096880 w 22200670"/>
                <a:gd name="connsiteY32" fmla="*/ 18785654 h 23498371"/>
                <a:gd name="connsiteX33" fmla="*/ 7906989 w 22200670"/>
                <a:gd name="connsiteY33" fmla="*/ 19556448 h 23498371"/>
                <a:gd name="connsiteX34" fmla="*/ 6977934 w 22200670"/>
                <a:gd name="connsiteY34" fmla="*/ 19966754 h 23498371"/>
                <a:gd name="connsiteX35" fmla="*/ 7109819 w 22200670"/>
                <a:gd name="connsiteY35" fmla="*/ 20728756 h 23498371"/>
                <a:gd name="connsiteX36" fmla="*/ 7748726 w 22200670"/>
                <a:gd name="connsiteY36" fmla="*/ 21370592 h 23498371"/>
                <a:gd name="connsiteX37" fmla="*/ 9371722 w 22200670"/>
                <a:gd name="connsiteY37" fmla="*/ 22249823 h 23498371"/>
                <a:gd name="connsiteX38" fmla="*/ 7672527 w 22200670"/>
                <a:gd name="connsiteY38" fmla="*/ 22065186 h 23498371"/>
                <a:gd name="connsiteX39" fmla="*/ 6336096 w 22200670"/>
                <a:gd name="connsiteY39" fmla="*/ 20822540 h 23498371"/>
                <a:gd name="connsiteX40" fmla="*/ 5562373 w 22200670"/>
                <a:gd name="connsiteY40" fmla="*/ 20283279 h 23498371"/>
                <a:gd name="connsiteX41" fmla="*/ 4876572 w 22200670"/>
                <a:gd name="connsiteY41" fmla="*/ 20353615 h 23498371"/>
                <a:gd name="connsiteX42" fmla="*/ 4741758 w 22200670"/>
                <a:gd name="connsiteY42" fmla="*/ 20681863 h 23498371"/>
                <a:gd name="connsiteX43" fmla="*/ 4929327 w 22200670"/>
                <a:gd name="connsiteY43" fmla="*/ 21244570 h 23498371"/>
                <a:gd name="connsiteX44" fmla="*/ 5070004 w 22200670"/>
                <a:gd name="connsiteY44" fmla="*/ 22604448 h 23498371"/>
                <a:gd name="connsiteX45" fmla="*/ 5108102 w 22200670"/>
                <a:gd name="connsiteY45" fmla="*/ 23483678 h 23498371"/>
                <a:gd name="connsiteX46" fmla="*/ 4436957 w 22200670"/>
                <a:gd name="connsiteY46" fmla="*/ 22604448 h 23498371"/>
                <a:gd name="connsiteX47" fmla="*/ 4038373 w 22200670"/>
                <a:gd name="connsiteY47" fmla="*/ 20681863 h 23498371"/>
                <a:gd name="connsiteX48" fmla="*/ 3968035 w 22200670"/>
                <a:gd name="connsiteY48" fmla="*/ 20166048 h 23498371"/>
                <a:gd name="connsiteX49" fmla="*/ 3390673 w 22200670"/>
                <a:gd name="connsiteY49" fmla="*/ 19283885 h 23498371"/>
                <a:gd name="connsiteX50" fmla="*/ 2373696 w 22200670"/>
                <a:gd name="connsiteY50" fmla="*/ 19251648 h 23498371"/>
                <a:gd name="connsiteX51" fmla="*/ 1371373 w 22200670"/>
                <a:gd name="connsiteY51" fmla="*/ 19902278 h 23498371"/>
                <a:gd name="connsiteX52" fmla="*/ 498003 w 22200670"/>
                <a:gd name="connsiteY52" fmla="*/ 21174233 h 23498371"/>
                <a:gd name="connsiteX53" fmla="*/ 16707 w 22200670"/>
                <a:gd name="connsiteY53" fmla="*/ 20922184 h 23498371"/>
                <a:gd name="connsiteX0" fmla="*/ 16707 w 22449363"/>
                <a:gd name="connsiteY0" fmla="*/ 20922184 h 23498371"/>
                <a:gd name="connsiteX1" fmla="*/ 1081226 w 22449363"/>
                <a:gd name="connsiteY1" fmla="*/ 19122693 h 23498371"/>
                <a:gd name="connsiteX2" fmla="*/ 3056564 w 22449363"/>
                <a:gd name="connsiteY2" fmla="*/ 18140885 h 23498371"/>
                <a:gd name="connsiteX3" fmla="*/ 1599973 w 22449363"/>
                <a:gd name="connsiteY3" fmla="*/ 16438109 h 23498371"/>
                <a:gd name="connsiteX4" fmla="*/ 910606 w 22449363"/>
                <a:gd name="connsiteY4" fmla="*/ 15422022 h 23498371"/>
                <a:gd name="connsiteX5" fmla="*/ 3024326 w 22449363"/>
                <a:gd name="connsiteY5" fmla="*/ 16684293 h 23498371"/>
                <a:gd name="connsiteX6" fmla="*/ 4337311 w 22449363"/>
                <a:gd name="connsiteY6" fmla="*/ 18017792 h 23498371"/>
                <a:gd name="connsiteX7" fmla="*/ 5163787 w 22449363"/>
                <a:gd name="connsiteY7" fmla="*/ 16854279 h 23498371"/>
                <a:gd name="connsiteX8" fmla="*/ 5515481 w 22449363"/>
                <a:gd name="connsiteY8" fmla="*/ 16250540 h 23498371"/>
                <a:gd name="connsiteX9" fmla="*/ 5881826 w 22449363"/>
                <a:gd name="connsiteY9" fmla="*/ 15312694 h 23498371"/>
                <a:gd name="connsiteX10" fmla="*/ 6584560 w 22449363"/>
                <a:gd name="connsiteY10" fmla="*/ 14779292 h 23498371"/>
                <a:gd name="connsiteX11" fmla="*/ 6224726 w 22449363"/>
                <a:gd name="connsiteY11" fmla="*/ 15617494 h 23498371"/>
                <a:gd name="connsiteX12" fmla="*/ 6036904 w 22449363"/>
                <a:gd name="connsiteY12" fmla="*/ 16097121 h 23498371"/>
                <a:gd name="connsiteX13" fmla="*/ 5937512 w 22449363"/>
                <a:gd name="connsiteY13" fmla="*/ 16555340 h 23498371"/>
                <a:gd name="connsiteX14" fmla="*/ 5445142 w 22449363"/>
                <a:gd name="connsiteY14" fmla="*/ 17399402 h 23498371"/>
                <a:gd name="connsiteX15" fmla="*/ 5324981 w 22449363"/>
                <a:gd name="connsiteY15" fmla="*/ 18187777 h 23498371"/>
                <a:gd name="connsiteX16" fmla="*/ 6830402 w 22449363"/>
                <a:gd name="connsiteY16" fmla="*/ 17109128 h 23498371"/>
                <a:gd name="connsiteX17" fmla="*/ 9595901 w 22449363"/>
                <a:gd name="connsiteY17" fmla="*/ 13984088 h 23498371"/>
                <a:gd name="connsiteX18" fmla="*/ 11911944 w 22449363"/>
                <a:gd name="connsiteY18" fmla="*/ 11026828 h 23498371"/>
                <a:gd name="connsiteX19" fmla="*/ 16081254 w 22449363"/>
                <a:gd name="connsiteY19" fmla="*/ 6034000 h 23498371"/>
                <a:gd name="connsiteX20" fmla="*/ 20376290 w 22449363"/>
                <a:gd name="connsiteY20" fmla="*/ 1470317 h 23498371"/>
                <a:gd name="connsiteX21" fmla="*/ 20618536 w 22449363"/>
                <a:gd name="connsiteY21" fmla="*/ 118307 h 23498371"/>
                <a:gd name="connsiteX22" fmla="*/ 21837857 w 22449363"/>
                <a:gd name="connsiteY22" fmla="*/ 390435 h 23498371"/>
                <a:gd name="connsiteX23" fmla="*/ 22448763 w 22449363"/>
                <a:gd name="connsiteY23" fmla="*/ 1320080 h 23498371"/>
                <a:gd name="connsiteX24" fmla="*/ 21919192 w 22449363"/>
                <a:gd name="connsiteY24" fmla="*/ 1710707 h 23498371"/>
                <a:gd name="connsiteX25" fmla="*/ 20209061 w 22449363"/>
                <a:gd name="connsiteY25" fmla="*/ 2423267 h 23498371"/>
                <a:gd name="connsiteX26" fmla="*/ 13727622 w 22449363"/>
                <a:gd name="connsiteY26" fmla="*/ 9473385 h 23498371"/>
                <a:gd name="connsiteX27" fmla="*/ 11163640 w 22449363"/>
                <a:gd name="connsiteY27" fmla="*/ 12834889 h 23498371"/>
                <a:gd name="connsiteX28" fmla="*/ 6833549 w 22449363"/>
                <a:gd name="connsiteY28" fmla="*/ 17968793 h 23498371"/>
                <a:gd name="connsiteX29" fmla="*/ 6816105 w 22449363"/>
                <a:gd name="connsiteY29" fmla="*/ 18743350 h 23498371"/>
                <a:gd name="connsiteX30" fmla="*/ 7877681 w 22449363"/>
                <a:gd name="connsiteY30" fmla="*/ 18647908 h 23498371"/>
                <a:gd name="connsiteX31" fmla="*/ 9082226 w 22449363"/>
                <a:gd name="connsiteY31" fmla="*/ 17751094 h 23498371"/>
                <a:gd name="connsiteX32" fmla="*/ 9767376 w 22449363"/>
                <a:gd name="connsiteY32" fmla="*/ 16728254 h 23498371"/>
                <a:gd name="connsiteX33" fmla="*/ 9096880 w 22449363"/>
                <a:gd name="connsiteY33" fmla="*/ 18785654 h 23498371"/>
                <a:gd name="connsiteX34" fmla="*/ 7906989 w 22449363"/>
                <a:gd name="connsiteY34" fmla="*/ 19556448 h 23498371"/>
                <a:gd name="connsiteX35" fmla="*/ 6977934 w 22449363"/>
                <a:gd name="connsiteY35" fmla="*/ 19966754 h 23498371"/>
                <a:gd name="connsiteX36" fmla="*/ 7109819 w 22449363"/>
                <a:gd name="connsiteY36" fmla="*/ 20728756 h 23498371"/>
                <a:gd name="connsiteX37" fmla="*/ 7748726 w 22449363"/>
                <a:gd name="connsiteY37" fmla="*/ 21370592 h 23498371"/>
                <a:gd name="connsiteX38" fmla="*/ 9371722 w 22449363"/>
                <a:gd name="connsiteY38" fmla="*/ 22249823 h 23498371"/>
                <a:gd name="connsiteX39" fmla="*/ 7672527 w 22449363"/>
                <a:gd name="connsiteY39" fmla="*/ 22065186 h 23498371"/>
                <a:gd name="connsiteX40" fmla="*/ 6336096 w 22449363"/>
                <a:gd name="connsiteY40" fmla="*/ 20822540 h 23498371"/>
                <a:gd name="connsiteX41" fmla="*/ 5562373 w 22449363"/>
                <a:gd name="connsiteY41" fmla="*/ 20283279 h 23498371"/>
                <a:gd name="connsiteX42" fmla="*/ 4876572 w 22449363"/>
                <a:gd name="connsiteY42" fmla="*/ 20353615 h 23498371"/>
                <a:gd name="connsiteX43" fmla="*/ 4741758 w 22449363"/>
                <a:gd name="connsiteY43" fmla="*/ 20681863 h 23498371"/>
                <a:gd name="connsiteX44" fmla="*/ 4929327 w 22449363"/>
                <a:gd name="connsiteY44" fmla="*/ 21244570 h 23498371"/>
                <a:gd name="connsiteX45" fmla="*/ 5070004 w 22449363"/>
                <a:gd name="connsiteY45" fmla="*/ 22604448 h 23498371"/>
                <a:gd name="connsiteX46" fmla="*/ 5108102 w 22449363"/>
                <a:gd name="connsiteY46" fmla="*/ 23483678 h 23498371"/>
                <a:gd name="connsiteX47" fmla="*/ 4436957 w 22449363"/>
                <a:gd name="connsiteY47" fmla="*/ 22604448 h 23498371"/>
                <a:gd name="connsiteX48" fmla="*/ 4038373 w 22449363"/>
                <a:gd name="connsiteY48" fmla="*/ 20681863 h 23498371"/>
                <a:gd name="connsiteX49" fmla="*/ 3968035 w 22449363"/>
                <a:gd name="connsiteY49" fmla="*/ 20166048 h 23498371"/>
                <a:gd name="connsiteX50" fmla="*/ 3390673 w 22449363"/>
                <a:gd name="connsiteY50" fmla="*/ 19283885 h 23498371"/>
                <a:gd name="connsiteX51" fmla="*/ 2373696 w 22449363"/>
                <a:gd name="connsiteY51" fmla="*/ 19251648 h 23498371"/>
                <a:gd name="connsiteX52" fmla="*/ 1371373 w 22449363"/>
                <a:gd name="connsiteY52" fmla="*/ 19902278 h 23498371"/>
                <a:gd name="connsiteX53" fmla="*/ 498003 w 22449363"/>
                <a:gd name="connsiteY53" fmla="*/ 21174233 h 23498371"/>
                <a:gd name="connsiteX54" fmla="*/ 16707 w 22449363"/>
                <a:gd name="connsiteY54" fmla="*/ 20922184 h 23498371"/>
                <a:gd name="connsiteX0" fmla="*/ 16707 w 22449048"/>
                <a:gd name="connsiteY0" fmla="*/ 20922184 h 23498371"/>
                <a:gd name="connsiteX1" fmla="*/ 1081226 w 22449048"/>
                <a:gd name="connsiteY1" fmla="*/ 19122693 h 23498371"/>
                <a:gd name="connsiteX2" fmla="*/ 3056564 w 22449048"/>
                <a:gd name="connsiteY2" fmla="*/ 18140885 h 23498371"/>
                <a:gd name="connsiteX3" fmla="*/ 1599973 w 22449048"/>
                <a:gd name="connsiteY3" fmla="*/ 16438109 h 23498371"/>
                <a:gd name="connsiteX4" fmla="*/ 910606 w 22449048"/>
                <a:gd name="connsiteY4" fmla="*/ 15422022 h 23498371"/>
                <a:gd name="connsiteX5" fmla="*/ 3024326 w 22449048"/>
                <a:gd name="connsiteY5" fmla="*/ 16684293 h 23498371"/>
                <a:gd name="connsiteX6" fmla="*/ 4337311 w 22449048"/>
                <a:gd name="connsiteY6" fmla="*/ 18017792 h 23498371"/>
                <a:gd name="connsiteX7" fmla="*/ 5163787 w 22449048"/>
                <a:gd name="connsiteY7" fmla="*/ 16854279 h 23498371"/>
                <a:gd name="connsiteX8" fmla="*/ 5515481 w 22449048"/>
                <a:gd name="connsiteY8" fmla="*/ 16250540 h 23498371"/>
                <a:gd name="connsiteX9" fmla="*/ 5881826 w 22449048"/>
                <a:gd name="connsiteY9" fmla="*/ 15312694 h 23498371"/>
                <a:gd name="connsiteX10" fmla="*/ 6584560 w 22449048"/>
                <a:gd name="connsiteY10" fmla="*/ 14779292 h 23498371"/>
                <a:gd name="connsiteX11" fmla="*/ 6224726 w 22449048"/>
                <a:gd name="connsiteY11" fmla="*/ 15617494 h 23498371"/>
                <a:gd name="connsiteX12" fmla="*/ 6036904 w 22449048"/>
                <a:gd name="connsiteY12" fmla="*/ 16097121 h 23498371"/>
                <a:gd name="connsiteX13" fmla="*/ 5937512 w 22449048"/>
                <a:gd name="connsiteY13" fmla="*/ 16555340 h 23498371"/>
                <a:gd name="connsiteX14" fmla="*/ 5445142 w 22449048"/>
                <a:gd name="connsiteY14" fmla="*/ 17399402 h 23498371"/>
                <a:gd name="connsiteX15" fmla="*/ 5324981 w 22449048"/>
                <a:gd name="connsiteY15" fmla="*/ 18187777 h 23498371"/>
                <a:gd name="connsiteX16" fmla="*/ 6830402 w 22449048"/>
                <a:gd name="connsiteY16" fmla="*/ 17109128 h 23498371"/>
                <a:gd name="connsiteX17" fmla="*/ 9595901 w 22449048"/>
                <a:gd name="connsiteY17" fmla="*/ 13984088 h 23498371"/>
                <a:gd name="connsiteX18" fmla="*/ 11911944 w 22449048"/>
                <a:gd name="connsiteY18" fmla="*/ 11026828 h 23498371"/>
                <a:gd name="connsiteX19" fmla="*/ 16081254 w 22449048"/>
                <a:gd name="connsiteY19" fmla="*/ 6034000 h 23498371"/>
                <a:gd name="connsiteX20" fmla="*/ 20376290 w 22449048"/>
                <a:gd name="connsiteY20" fmla="*/ 1470317 h 23498371"/>
                <a:gd name="connsiteX21" fmla="*/ 20618536 w 22449048"/>
                <a:gd name="connsiteY21" fmla="*/ 118307 h 23498371"/>
                <a:gd name="connsiteX22" fmla="*/ 21837857 w 22449048"/>
                <a:gd name="connsiteY22" fmla="*/ 390435 h 23498371"/>
                <a:gd name="connsiteX23" fmla="*/ 22448763 w 22449048"/>
                <a:gd name="connsiteY23" fmla="*/ 1320080 h 23498371"/>
                <a:gd name="connsiteX24" fmla="*/ 21666170 w 22449048"/>
                <a:gd name="connsiteY24" fmla="*/ 1938734 h 23498371"/>
                <a:gd name="connsiteX25" fmla="*/ 20209061 w 22449048"/>
                <a:gd name="connsiteY25" fmla="*/ 2423267 h 23498371"/>
                <a:gd name="connsiteX26" fmla="*/ 13727622 w 22449048"/>
                <a:gd name="connsiteY26" fmla="*/ 9473385 h 23498371"/>
                <a:gd name="connsiteX27" fmla="*/ 11163640 w 22449048"/>
                <a:gd name="connsiteY27" fmla="*/ 12834889 h 23498371"/>
                <a:gd name="connsiteX28" fmla="*/ 6833549 w 22449048"/>
                <a:gd name="connsiteY28" fmla="*/ 17968793 h 23498371"/>
                <a:gd name="connsiteX29" fmla="*/ 6816105 w 22449048"/>
                <a:gd name="connsiteY29" fmla="*/ 18743350 h 23498371"/>
                <a:gd name="connsiteX30" fmla="*/ 7877681 w 22449048"/>
                <a:gd name="connsiteY30" fmla="*/ 18647908 h 23498371"/>
                <a:gd name="connsiteX31" fmla="*/ 9082226 w 22449048"/>
                <a:gd name="connsiteY31" fmla="*/ 17751094 h 23498371"/>
                <a:gd name="connsiteX32" fmla="*/ 9767376 w 22449048"/>
                <a:gd name="connsiteY32" fmla="*/ 16728254 h 23498371"/>
                <a:gd name="connsiteX33" fmla="*/ 9096880 w 22449048"/>
                <a:gd name="connsiteY33" fmla="*/ 18785654 h 23498371"/>
                <a:gd name="connsiteX34" fmla="*/ 7906989 w 22449048"/>
                <a:gd name="connsiteY34" fmla="*/ 19556448 h 23498371"/>
                <a:gd name="connsiteX35" fmla="*/ 6977934 w 22449048"/>
                <a:gd name="connsiteY35" fmla="*/ 19966754 h 23498371"/>
                <a:gd name="connsiteX36" fmla="*/ 7109819 w 22449048"/>
                <a:gd name="connsiteY36" fmla="*/ 20728756 h 23498371"/>
                <a:gd name="connsiteX37" fmla="*/ 7748726 w 22449048"/>
                <a:gd name="connsiteY37" fmla="*/ 21370592 h 23498371"/>
                <a:gd name="connsiteX38" fmla="*/ 9371722 w 22449048"/>
                <a:gd name="connsiteY38" fmla="*/ 22249823 h 23498371"/>
                <a:gd name="connsiteX39" fmla="*/ 7672527 w 22449048"/>
                <a:gd name="connsiteY39" fmla="*/ 22065186 h 23498371"/>
                <a:gd name="connsiteX40" fmla="*/ 6336096 w 22449048"/>
                <a:gd name="connsiteY40" fmla="*/ 20822540 h 23498371"/>
                <a:gd name="connsiteX41" fmla="*/ 5562373 w 22449048"/>
                <a:gd name="connsiteY41" fmla="*/ 20283279 h 23498371"/>
                <a:gd name="connsiteX42" fmla="*/ 4876572 w 22449048"/>
                <a:gd name="connsiteY42" fmla="*/ 20353615 h 23498371"/>
                <a:gd name="connsiteX43" fmla="*/ 4741758 w 22449048"/>
                <a:gd name="connsiteY43" fmla="*/ 20681863 h 23498371"/>
                <a:gd name="connsiteX44" fmla="*/ 4929327 w 22449048"/>
                <a:gd name="connsiteY44" fmla="*/ 21244570 h 23498371"/>
                <a:gd name="connsiteX45" fmla="*/ 5070004 w 22449048"/>
                <a:gd name="connsiteY45" fmla="*/ 22604448 h 23498371"/>
                <a:gd name="connsiteX46" fmla="*/ 5108102 w 22449048"/>
                <a:gd name="connsiteY46" fmla="*/ 23483678 h 23498371"/>
                <a:gd name="connsiteX47" fmla="*/ 4436957 w 22449048"/>
                <a:gd name="connsiteY47" fmla="*/ 22604448 h 23498371"/>
                <a:gd name="connsiteX48" fmla="*/ 4038373 w 22449048"/>
                <a:gd name="connsiteY48" fmla="*/ 20681863 h 23498371"/>
                <a:gd name="connsiteX49" fmla="*/ 3968035 w 22449048"/>
                <a:gd name="connsiteY49" fmla="*/ 20166048 h 23498371"/>
                <a:gd name="connsiteX50" fmla="*/ 3390673 w 22449048"/>
                <a:gd name="connsiteY50" fmla="*/ 19283885 h 23498371"/>
                <a:gd name="connsiteX51" fmla="*/ 2373696 w 22449048"/>
                <a:gd name="connsiteY51" fmla="*/ 19251648 h 23498371"/>
                <a:gd name="connsiteX52" fmla="*/ 1371373 w 22449048"/>
                <a:gd name="connsiteY52" fmla="*/ 19902278 h 23498371"/>
                <a:gd name="connsiteX53" fmla="*/ 498003 w 22449048"/>
                <a:gd name="connsiteY53" fmla="*/ 21174233 h 23498371"/>
                <a:gd name="connsiteX54" fmla="*/ 16707 w 22449048"/>
                <a:gd name="connsiteY54" fmla="*/ 20922184 h 23498371"/>
                <a:gd name="connsiteX0" fmla="*/ 16707 w 22448996"/>
                <a:gd name="connsiteY0" fmla="*/ 20922184 h 23498371"/>
                <a:gd name="connsiteX1" fmla="*/ 1081226 w 22448996"/>
                <a:gd name="connsiteY1" fmla="*/ 19122693 h 23498371"/>
                <a:gd name="connsiteX2" fmla="*/ 3056564 w 22448996"/>
                <a:gd name="connsiteY2" fmla="*/ 18140885 h 23498371"/>
                <a:gd name="connsiteX3" fmla="*/ 1599973 w 22448996"/>
                <a:gd name="connsiteY3" fmla="*/ 16438109 h 23498371"/>
                <a:gd name="connsiteX4" fmla="*/ 910606 w 22448996"/>
                <a:gd name="connsiteY4" fmla="*/ 15422022 h 23498371"/>
                <a:gd name="connsiteX5" fmla="*/ 3024326 w 22448996"/>
                <a:gd name="connsiteY5" fmla="*/ 16684293 h 23498371"/>
                <a:gd name="connsiteX6" fmla="*/ 4337311 w 22448996"/>
                <a:gd name="connsiteY6" fmla="*/ 18017792 h 23498371"/>
                <a:gd name="connsiteX7" fmla="*/ 5163787 w 22448996"/>
                <a:gd name="connsiteY7" fmla="*/ 16854279 h 23498371"/>
                <a:gd name="connsiteX8" fmla="*/ 5515481 w 22448996"/>
                <a:gd name="connsiteY8" fmla="*/ 16250540 h 23498371"/>
                <a:gd name="connsiteX9" fmla="*/ 5881826 w 22448996"/>
                <a:gd name="connsiteY9" fmla="*/ 15312694 h 23498371"/>
                <a:gd name="connsiteX10" fmla="*/ 6584560 w 22448996"/>
                <a:gd name="connsiteY10" fmla="*/ 14779292 h 23498371"/>
                <a:gd name="connsiteX11" fmla="*/ 6224726 w 22448996"/>
                <a:gd name="connsiteY11" fmla="*/ 15617494 h 23498371"/>
                <a:gd name="connsiteX12" fmla="*/ 6036904 w 22448996"/>
                <a:gd name="connsiteY12" fmla="*/ 16097121 h 23498371"/>
                <a:gd name="connsiteX13" fmla="*/ 5937512 w 22448996"/>
                <a:gd name="connsiteY13" fmla="*/ 16555340 h 23498371"/>
                <a:gd name="connsiteX14" fmla="*/ 5445142 w 22448996"/>
                <a:gd name="connsiteY14" fmla="*/ 17399402 h 23498371"/>
                <a:gd name="connsiteX15" fmla="*/ 5324981 w 22448996"/>
                <a:gd name="connsiteY15" fmla="*/ 18187777 h 23498371"/>
                <a:gd name="connsiteX16" fmla="*/ 6830402 w 22448996"/>
                <a:gd name="connsiteY16" fmla="*/ 17109128 h 23498371"/>
                <a:gd name="connsiteX17" fmla="*/ 9595901 w 22448996"/>
                <a:gd name="connsiteY17" fmla="*/ 13984088 h 23498371"/>
                <a:gd name="connsiteX18" fmla="*/ 11911944 w 22448996"/>
                <a:gd name="connsiteY18" fmla="*/ 11026828 h 23498371"/>
                <a:gd name="connsiteX19" fmla="*/ 16081254 w 22448996"/>
                <a:gd name="connsiteY19" fmla="*/ 6034000 h 23498371"/>
                <a:gd name="connsiteX20" fmla="*/ 20376290 w 22448996"/>
                <a:gd name="connsiteY20" fmla="*/ 1470317 h 23498371"/>
                <a:gd name="connsiteX21" fmla="*/ 20618536 w 22448996"/>
                <a:gd name="connsiteY21" fmla="*/ 118307 h 23498371"/>
                <a:gd name="connsiteX22" fmla="*/ 21837857 w 22448996"/>
                <a:gd name="connsiteY22" fmla="*/ 390435 h 23498371"/>
                <a:gd name="connsiteX23" fmla="*/ 22448763 w 22448996"/>
                <a:gd name="connsiteY23" fmla="*/ 1320080 h 23498371"/>
                <a:gd name="connsiteX24" fmla="*/ 21666170 w 22448996"/>
                <a:gd name="connsiteY24" fmla="*/ 1938734 h 23498371"/>
                <a:gd name="connsiteX25" fmla="*/ 21264400 w 22448996"/>
                <a:gd name="connsiteY25" fmla="*/ 1509861 h 23498371"/>
                <a:gd name="connsiteX26" fmla="*/ 20209061 w 22448996"/>
                <a:gd name="connsiteY26" fmla="*/ 2423267 h 23498371"/>
                <a:gd name="connsiteX27" fmla="*/ 13727622 w 22448996"/>
                <a:gd name="connsiteY27" fmla="*/ 9473385 h 23498371"/>
                <a:gd name="connsiteX28" fmla="*/ 11163640 w 22448996"/>
                <a:gd name="connsiteY28" fmla="*/ 12834889 h 23498371"/>
                <a:gd name="connsiteX29" fmla="*/ 6833549 w 22448996"/>
                <a:gd name="connsiteY29" fmla="*/ 17968793 h 23498371"/>
                <a:gd name="connsiteX30" fmla="*/ 6816105 w 22448996"/>
                <a:gd name="connsiteY30" fmla="*/ 18743350 h 23498371"/>
                <a:gd name="connsiteX31" fmla="*/ 7877681 w 22448996"/>
                <a:gd name="connsiteY31" fmla="*/ 18647908 h 23498371"/>
                <a:gd name="connsiteX32" fmla="*/ 9082226 w 22448996"/>
                <a:gd name="connsiteY32" fmla="*/ 17751094 h 23498371"/>
                <a:gd name="connsiteX33" fmla="*/ 9767376 w 22448996"/>
                <a:gd name="connsiteY33" fmla="*/ 16728254 h 23498371"/>
                <a:gd name="connsiteX34" fmla="*/ 9096880 w 22448996"/>
                <a:gd name="connsiteY34" fmla="*/ 18785654 h 23498371"/>
                <a:gd name="connsiteX35" fmla="*/ 7906989 w 22448996"/>
                <a:gd name="connsiteY35" fmla="*/ 19556448 h 23498371"/>
                <a:gd name="connsiteX36" fmla="*/ 6977934 w 22448996"/>
                <a:gd name="connsiteY36" fmla="*/ 19966754 h 23498371"/>
                <a:gd name="connsiteX37" fmla="*/ 7109819 w 22448996"/>
                <a:gd name="connsiteY37" fmla="*/ 20728756 h 23498371"/>
                <a:gd name="connsiteX38" fmla="*/ 7748726 w 22448996"/>
                <a:gd name="connsiteY38" fmla="*/ 21370592 h 23498371"/>
                <a:gd name="connsiteX39" fmla="*/ 9371722 w 22448996"/>
                <a:gd name="connsiteY39" fmla="*/ 22249823 h 23498371"/>
                <a:gd name="connsiteX40" fmla="*/ 7672527 w 22448996"/>
                <a:gd name="connsiteY40" fmla="*/ 22065186 h 23498371"/>
                <a:gd name="connsiteX41" fmla="*/ 6336096 w 22448996"/>
                <a:gd name="connsiteY41" fmla="*/ 20822540 h 23498371"/>
                <a:gd name="connsiteX42" fmla="*/ 5562373 w 22448996"/>
                <a:gd name="connsiteY42" fmla="*/ 20283279 h 23498371"/>
                <a:gd name="connsiteX43" fmla="*/ 4876572 w 22448996"/>
                <a:gd name="connsiteY43" fmla="*/ 20353615 h 23498371"/>
                <a:gd name="connsiteX44" fmla="*/ 4741758 w 22448996"/>
                <a:gd name="connsiteY44" fmla="*/ 20681863 h 23498371"/>
                <a:gd name="connsiteX45" fmla="*/ 4929327 w 22448996"/>
                <a:gd name="connsiteY45" fmla="*/ 21244570 h 23498371"/>
                <a:gd name="connsiteX46" fmla="*/ 5070004 w 22448996"/>
                <a:gd name="connsiteY46" fmla="*/ 22604448 h 23498371"/>
                <a:gd name="connsiteX47" fmla="*/ 5108102 w 22448996"/>
                <a:gd name="connsiteY47" fmla="*/ 23483678 h 23498371"/>
                <a:gd name="connsiteX48" fmla="*/ 4436957 w 22448996"/>
                <a:gd name="connsiteY48" fmla="*/ 22604448 h 23498371"/>
                <a:gd name="connsiteX49" fmla="*/ 4038373 w 22448996"/>
                <a:gd name="connsiteY49" fmla="*/ 20681863 h 23498371"/>
                <a:gd name="connsiteX50" fmla="*/ 3968035 w 22448996"/>
                <a:gd name="connsiteY50" fmla="*/ 20166048 h 23498371"/>
                <a:gd name="connsiteX51" fmla="*/ 3390673 w 22448996"/>
                <a:gd name="connsiteY51" fmla="*/ 19283885 h 23498371"/>
                <a:gd name="connsiteX52" fmla="*/ 2373696 w 22448996"/>
                <a:gd name="connsiteY52" fmla="*/ 19251648 h 23498371"/>
                <a:gd name="connsiteX53" fmla="*/ 1371373 w 22448996"/>
                <a:gd name="connsiteY53" fmla="*/ 19902278 h 23498371"/>
                <a:gd name="connsiteX54" fmla="*/ 498003 w 22448996"/>
                <a:gd name="connsiteY54" fmla="*/ 21174233 h 23498371"/>
                <a:gd name="connsiteX55" fmla="*/ 16707 w 22448996"/>
                <a:gd name="connsiteY55" fmla="*/ 20922184 h 23498371"/>
                <a:gd name="connsiteX0" fmla="*/ 16707 w 22449324"/>
                <a:gd name="connsiteY0" fmla="*/ 20922184 h 23498371"/>
                <a:gd name="connsiteX1" fmla="*/ 1081226 w 22449324"/>
                <a:gd name="connsiteY1" fmla="*/ 19122693 h 23498371"/>
                <a:gd name="connsiteX2" fmla="*/ 3056564 w 22449324"/>
                <a:gd name="connsiteY2" fmla="*/ 18140885 h 23498371"/>
                <a:gd name="connsiteX3" fmla="*/ 1599973 w 22449324"/>
                <a:gd name="connsiteY3" fmla="*/ 16438109 h 23498371"/>
                <a:gd name="connsiteX4" fmla="*/ 910606 w 22449324"/>
                <a:gd name="connsiteY4" fmla="*/ 15422022 h 23498371"/>
                <a:gd name="connsiteX5" fmla="*/ 3024326 w 22449324"/>
                <a:gd name="connsiteY5" fmla="*/ 16684293 h 23498371"/>
                <a:gd name="connsiteX6" fmla="*/ 4337311 w 22449324"/>
                <a:gd name="connsiteY6" fmla="*/ 18017792 h 23498371"/>
                <a:gd name="connsiteX7" fmla="*/ 5163787 w 22449324"/>
                <a:gd name="connsiteY7" fmla="*/ 16854279 h 23498371"/>
                <a:gd name="connsiteX8" fmla="*/ 5515481 w 22449324"/>
                <a:gd name="connsiteY8" fmla="*/ 16250540 h 23498371"/>
                <a:gd name="connsiteX9" fmla="*/ 5881826 w 22449324"/>
                <a:gd name="connsiteY9" fmla="*/ 15312694 h 23498371"/>
                <a:gd name="connsiteX10" fmla="*/ 6584560 w 22449324"/>
                <a:gd name="connsiteY10" fmla="*/ 14779292 h 23498371"/>
                <a:gd name="connsiteX11" fmla="*/ 6224726 w 22449324"/>
                <a:gd name="connsiteY11" fmla="*/ 15617494 h 23498371"/>
                <a:gd name="connsiteX12" fmla="*/ 6036904 w 22449324"/>
                <a:gd name="connsiteY12" fmla="*/ 16097121 h 23498371"/>
                <a:gd name="connsiteX13" fmla="*/ 5937512 w 22449324"/>
                <a:gd name="connsiteY13" fmla="*/ 16555340 h 23498371"/>
                <a:gd name="connsiteX14" fmla="*/ 5445142 w 22449324"/>
                <a:gd name="connsiteY14" fmla="*/ 17399402 h 23498371"/>
                <a:gd name="connsiteX15" fmla="*/ 5324981 w 22449324"/>
                <a:gd name="connsiteY15" fmla="*/ 18187777 h 23498371"/>
                <a:gd name="connsiteX16" fmla="*/ 6830402 w 22449324"/>
                <a:gd name="connsiteY16" fmla="*/ 17109128 h 23498371"/>
                <a:gd name="connsiteX17" fmla="*/ 9595901 w 22449324"/>
                <a:gd name="connsiteY17" fmla="*/ 13984088 h 23498371"/>
                <a:gd name="connsiteX18" fmla="*/ 11911944 w 22449324"/>
                <a:gd name="connsiteY18" fmla="*/ 11026828 h 23498371"/>
                <a:gd name="connsiteX19" fmla="*/ 16081254 w 22449324"/>
                <a:gd name="connsiteY19" fmla="*/ 6034000 h 23498371"/>
                <a:gd name="connsiteX20" fmla="*/ 20376290 w 22449324"/>
                <a:gd name="connsiteY20" fmla="*/ 1470317 h 23498371"/>
                <a:gd name="connsiteX21" fmla="*/ 20618536 w 22449324"/>
                <a:gd name="connsiteY21" fmla="*/ 118307 h 23498371"/>
                <a:gd name="connsiteX22" fmla="*/ 21837857 w 22449324"/>
                <a:gd name="connsiteY22" fmla="*/ 390435 h 23498371"/>
                <a:gd name="connsiteX23" fmla="*/ 22448763 w 22449324"/>
                <a:gd name="connsiteY23" fmla="*/ 1320080 h 23498371"/>
                <a:gd name="connsiteX24" fmla="*/ 22010739 w 22449324"/>
                <a:gd name="connsiteY24" fmla="*/ 1884324 h 23498371"/>
                <a:gd name="connsiteX25" fmla="*/ 21264400 w 22449324"/>
                <a:gd name="connsiteY25" fmla="*/ 1509861 h 23498371"/>
                <a:gd name="connsiteX26" fmla="*/ 20209061 w 22449324"/>
                <a:gd name="connsiteY26" fmla="*/ 2423267 h 23498371"/>
                <a:gd name="connsiteX27" fmla="*/ 13727622 w 22449324"/>
                <a:gd name="connsiteY27" fmla="*/ 9473385 h 23498371"/>
                <a:gd name="connsiteX28" fmla="*/ 11163640 w 22449324"/>
                <a:gd name="connsiteY28" fmla="*/ 12834889 h 23498371"/>
                <a:gd name="connsiteX29" fmla="*/ 6833549 w 22449324"/>
                <a:gd name="connsiteY29" fmla="*/ 17968793 h 23498371"/>
                <a:gd name="connsiteX30" fmla="*/ 6816105 w 22449324"/>
                <a:gd name="connsiteY30" fmla="*/ 18743350 h 23498371"/>
                <a:gd name="connsiteX31" fmla="*/ 7877681 w 22449324"/>
                <a:gd name="connsiteY31" fmla="*/ 18647908 h 23498371"/>
                <a:gd name="connsiteX32" fmla="*/ 9082226 w 22449324"/>
                <a:gd name="connsiteY32" fmla="*/ 17751094 h 23498371"/>
                <a:gd name="connsiteX33" fmla="*/ 9767376 w 22449324"/>
                <a:gd name="connsiteY33" fmla="*/ 16728254 h 23498371"/>
                <a:gd name="connsiteX34" fmla="*/ 9096880 w 22449324"/>
                <a:gd name="connsiteY34" fmla="*/ 18785654 h 23498371"/>
                <a:gd name="connsiteX35" fmla="*/ 7906989 w 22449324"/>
                <a:gd name="connsiteY35" fmla="*/ 19556448 h 23498371"/>
                <a:gd name="connsiteX36" fmla="*/ 6977934 w 22449324"/>
                <a:gd name="connsiteY36" fmla="*/ 19966754 h 23498371"/>
                <a:gd name="connsiteX37" fmla="*/ 7109819 w 22449324"/>
                <a:gd name="connsiteY37" fmla="*/ 20728756 h 23498371"/>
                <a:gd name="connsiteX38" fmla="*/ 7748726 w 22449324"/>
                <a:gd name="connsiteY38" fmla="*/ 21370592 h 23498371"/>
                <a:gd name="connsiteX39" fmla="*/ 9371722 w 22449324"/>
                <a:gd name="connsiteY39" fmla="*/ 22249823 h 23498371"/>
                <a:gd name="connsiteX40" fmla="*/ 7672527 w 22449324"/>
                <a:gd name="connsiteY40" fmla="*/ 22065186 h 23498371"/>
                <a:gd name="connsiteX41" fmla="*/ 6336096 w 22449324"/>
                <a:gd name="connsiteY41" fmla="*/ 20822540 h 23498371"/>
                <a:gd name="connsiteX42" fmla="*/ 5562373 w 22449324"/>
                <a:gd name="connsiteY42" fmla="*/ 20283279 h 23498371"/>
                <a:gd name="connsiteX43" fmla="*/ 4876572 w 22449324"/>
                <a:gd name="connsiteY43" fmla="*/ 20353615 h 23498371"/>
                <a:gd name="connsiteX44" fmla="*/ 4741758 w 22449324"/>
                <a:gd name="connsiteY44" fmla="*/ 20681863 h 23498371"/>
                <a:gd name="connsiteX45" fmla="*/ 4929327 w 22449324"/>
                <a:gd name="connsiteY45" fmla="*/ 21244570 h 23498371"/>
                <a:gd name="connsiteX46" fmla="*/ 5070004 w 22449324"/>
                <a:gd name="connsiteY46" fmla="*/ 22604448 h 23498371"/>
                <a:gd name="connsiteX47" fmla="*/ 5108102 w 22449324"/>
                <a:gd name="connsiteY47" fmla="*/ 23483678 h 23498371"/>
                <a:gd name="connsiteX48" fmla="*/ 4436957 w 22449324"/>
                <a:gd name="connsiteY48" fmla="*/ 22604448 h 23498371"/>
                <a:gd name="connsiteX49" fmla="*/ 4038373 w 22449324"/>
                <a:gd name="connsiteY49" fmla="*/ 20681863 h 23498371"/>
                <a:gd name="connsiteX50" fmla="*/ 3968035 w 22449324"/>
                <a:gd name="connsiteY50" fmla="*/ 20166048 h 23498371"/>
                <a:gd name="connsiteX51" fmla="*/ 3390673 w 22449324"/>
                <a:gd name="connsiteY51" fmla="*/ 19283885 h 23498371"/>
                <a:gd name="connsiteX52" fmla="*/ 2373696 w 22449324"/>
                <a:gd name="connsiteY52" fmla="*/ 19251648 h 23498371"/>
                <a:gd name="connsiteX53" fmla="*/ 1371373 w 22449324"/>
                <a:gd name="connsiteY53" fmla="*/ 19902278 h 23498371"/>
                <a:gd name="connsiteX54" fmla="*/ 498003 w 22449324"/>
                <a:gd name="connsiteY54" fmla="*/ 21174233 h 23498371"/>
                <a:gd name="connsiteX55" fmla="*/ 16707 w 22449324"/>
                <a:gd name="connsiteY55" fmla="*/ 20922184 h 23498371"/>
                <a:gd name="connsiteX0" fmla="*/ 16707 w 22747812"/>
                <a:gd name="connsiteY0" fmla="*/ 20922184 h 23498371"/>
                <a:gd name="connsiteX1" fmla="*/ 1081226 w 22747812"/>
                <a:gd name="connsiteY1" fmla="*/ 19122693 h 23498371"/>
                <a:gd name="connsiteX2" fmla="*/ 3056564 w 22747812"/>
                <a:gd name="connsiteY2" fmla="*/ 18140885 h 23498371"/>
                <a:gd name="connsiteX3" fmla="*/ 1599973 w 22747812"/>
                <a:gd name="connsiteY3" fmla="*/ 16438109 h 23498371"/>
                <a:gd name="connsiteX4" fmla="*/ 910606 w 22747812"/>
                <a:gd name="connsiteY4" fmla="*/ 15422022 h 23498371"/>
                <a:gd name="connsiteX5" fmla="*/ 3024326 w 22747812"/>
                <a:gd name="connsiteY5" fmla="*/ 16684293 h 23498371"/>
                <a:gd name="connsiteX6" fmla="*/ 4337311 w 22747812"/>
                <a:gd name="connsiteY6" fmla="*/ 18017792 h 23498371"/>
                <a:gd name="connsiteX7" fmla="*/ 5163787 w 22747812"/>
                <a:gd name="connsiteY7" fmla="*/ 16854279 h 23498371"/>
                <a:gd name="connsiteX8" fmla="*/ 5515481 w 22747812"/>
                <a:gd name="connsiteY8" fmla="*/ 16250540 h 23498371"/>
                <a:gd name="connsiteX9" fmla="*/ 5881826 w 22747812"/>
                <a:gd name="connsiteY9" fmla="*/ 15312694 h 23498371"/>
                <a:gd name="connsiteX10" fmla="*/ 6584560 w 22747812"/>
                <a:gd name="connsiteY10" fmla="*/ 14779292 h 23498371"/>
                <a:gd name="connsiteX11" fmla="*/ 6224726 w 22747812"/>
                <a:gd name="connsiteY11" fmla="*/ 15617494 h 23498371"/>
                <a:gd name="connsiteX12" fmla="*/ 6036904 w 22747812"/>
                <a:gd name="connsiteY12" fmla="*/ 16097121 h 23498371"/>
                <a:gd name="connsiteX13" fmla="*/ 5937512 w 22747812"/>
                <a:gd name="connsiteY13" fmla="*/ 16555340 h 23498371"/>
                <a:gd name="connsiteX14" fmla="*/ 5445142 w 22747812"/>
                <a:gd name="connsiteY14" fmla="*/ 17399402 h 23498371"/>
                <a:gd name="connsiteX15" fmla="*/ 5324981 w 22747812"/>
                <a:gd name="connsiteY15" fmla="*/ 18187777 h 23498371"/>
                <a:gd name="connsiteX16" fmla="*/ 6830402 w 22747812"/>
                <a:gd name="connsiteY16" fmla="*/ 17109128 h 23498371"/>
                <a:gd name="connsiteX17" fmla="*/ 9595901 w 22747812"/>
                <a:gd name="connsiteY17" fmla="*/ 13984088 h 23498371"/>
                <a:gd name="connsiteX18" fmla="*/ 11911944 w 22747812"/>
                <a:gd name="connsiteY18" fmla="*/ 11026828 h 23498371"/>
                <a:gd name="connsiteX19" fmla="*/ 16081254 w 22747812"/>
                <a:gd name="connsiteY19" fmla="*/ 6034000 h 23498371"/>
                <a:gd name="connsiteX20" fmla="*/ 20376290 w 22747812"/>
                <a:gd name="connsiteY20" fmla="*/ 1470317 h 23498371"/>
                <a:gd name="connsiteX21" fmla="*/ 20618536 w 22747812"/>
                <a:gd name="connsiteY21" fmla="*/ 118307 h 23498371"/>
                <a:gd name="connsiteX22" fmla="*/ 21837857 w 22747812"/>
                <a:gd name="connsiteY22" fmla="*/ 390435 h 23498371"/>
                <a:gd name="connsiteX23" fmla="*/ 22747558 w 22747812"/>
                <a:gd name="connsiteY23" fmla="*/ 1178862 h 23498371"/>
                <a:gd name="connsiteX24" fmla="*/ 22010739 w 22747812"/>
                <a:gd name="connsiteY24" fmla="*/ 1884324 h 23498371"/>
                <a:gd name="connsiteX25" fmla="*/ 21264400 w 22747812"/>
                <a:gd name="connsiteY25" fmla="*/ 1509861 h 23498371"/>
                <a:gd name="connsiteX26" fmla="*/ 20209061 w 22747812"/>
                <a:gd name="connsiteY26" fmla="*/ 2423267 h 23498371"/>
                <a:gd name="connsiteX27" fmla="*/ 13727622 w 22747812"/>
                <a:gd name="connsiteY27" fmla="*/ 9473385 h 23498371"/>
                <a:gd name="connsiteX28" fmla="*/ 11163640 w 22747812"/>
                <a:gd name="connsiteY28" fmla="*/ 12834889 h 23498371"/>
                <a:gd name="connsiteX29" fmla="*/ 6833549 w 22747812"/>
                <a:gd name="connsiteY29" fmla="*/ 17968793 h 23498371"/>
                <a:gd name="connsiteX30" fmla="*/ 6816105 w 22747812"/>
                <a:gd name="connsiteY30" fmla="*/ 18743350 h 23498371"/>
                <a:gd name="connsiteX31" fmla="*/ 7877681 w 22747812"/>
                <a:gd name="connsiteY31" fmla="*/ 18647908 h 23498371"/>
                <a:gd name="connsiteX32" fmla="*/ 9082226 w 22747812"/>
                <a:gd name="connsiteY32" fmla="*/ 17751094 h 23498371"/>
                <a:gd name="connsiteX33" fmla="*/ 9767376 w 22747812"/>
                <a:gd name="connsiteY33" fmla="*/ 16728254 h 23498371"/>
                <a:gd name="connsiteX34" fmla="*/ 9096880 w 22747812"/>
                <a:gd name="connsiteY34" fmla="*/ 18785654 h 23498371"/>
                <a:gd name="connsiteX35" fmla="*/ 7906989 w 22747812"/>
                <a:gd name="connsiteY35" fmla="*/ 19556448 h 23498371"/>
                <a:gd name="connsiteX36" fmla="*/ 6977934 w 22747812"/>
                <a:gd name="connsiteY36" fmla="*/ 19966754 h 23498371"/>
                <a:gd name="connsiteX37" fmla="*/ 7109819 w 22747812"/>
                <a:gd name="connsiteY37" fmla="*/ 20728756 h 23498371"/>
                <a:gd name="connsiteX38" fmla="*/ 7748726 w 22747812"/>
                <a:gd name="connsiteY38" fmla="*/ 21370592 h 23498371"/>
                <a:gd name="connsiteX39" fmla="*/ 9371722 w 22747812"/>
                <a:gd name="connsiteY39" fmla="*/ 22249823 h 23498371"/>
                <a:gd name="connsiteX40" fmla="*/ 7672527 w 22747812"/>
                <a:gd name="connsiteY40" fmla="*/ 22065186 h 23498371"/>
                <a:gd name="connsiteX41" fmla="*/ 6336096 w 22747812"/>
                <a:gd name="connsiteY41" fmla="*/ 20822540 h 23498371"/>
                <a:gd name="connsiteX42" fmla="*/ 5562373 w 22747812"/>
                <a:gd name="connsiteY42" fmla="*/ 20283279 h 23498371"/>
                <a:gd name="connsiteX43" fmla="*/ 4876572 w 22747812"/>
                <a:gd name="connsiteY43" fmla="*/ 20353615 h 23498371"/>
                <a:gd name="connsiteX44" fmla="*/ 4741758 w 22747812"/>
                <a:gd name="connsiteY44" fmla="*/ 20681863 h 23498371"/>
                <a:gd name="connsiteX45" fmla="*/ 4929327 w 22747812"/>
                <a:gd name="connsiteY45" fmla="*/ 21244570 h 23498371"/>
                <a:gd name="connsiteX46" fmla="*/ 5070004 w 22747812"/>
                <a:gd name="connsiteY46" fmla="*/ 22604448 h 23498371"/>
                <a:gd name="connsiteX47" fmla="*/ 5108102 w 22747812"/>
                <a:gd name="connsiteY47" fmla="*/ 23483678 h 23498371"/>
                <a:gd name="connsiteX48" fmla="*/ 4436957 w 22747812"/>
                <a:gd name="connsiteY48" fmla="*/ 22604448 h 23498371"/>
                <a:gd name="connsiteX49" fmla="*/ 4038373 w 22747812"/>
                <a:gd name="connsiteY49" fmla="*/ 20681863 h 23498371"/>
                <a:gd name="connsiteX50" fmla="*/ 3968035 w 22747812"/>
                <a:gd name="connsiteY50" fmla="*/ 20166048 h 23498371"/>
                <a:gd name="connsiteX51" fmla="*/ 3390673 w 22747812"/>
                <a:gd name="connsiteY51" fmla="*/ 19283885 h 23498371"/>
                <a:gd name="connsiteX52" fmla="*/ 2373696 w 22747812"/>
                <a:gd name="connsiteY52" fmla="*/ 19251648 h 23498371"/>
                <a:gd name="connsiteX53" fmla="*/ 1371373 w 22747812"/>
                <a:gd name="connsiteY53" fmla="*/ 19902278 h 23498371"/>
                <a:gd name="connsiteX54" fmla="*/ 498003 w 22747812"/>
                <a:gd name="connsiteY54" fmla="*/ 21174233 h 23498371"/>
                <a:gd name="connsiteX55" fmla="*/ 16707 w 22747812"/>
                <a:gd name="connsiteY55" fmla="*/ 20922184 h 23498371"/>
                <a:gd name="connsiteX0" fmla="*/ 16707 w 22747812"/>
                <a:gd name="connsiteY0" fmla="*/ 21352842 h 23929029"/>
                <a:gd name="connsiteX1" fmla="*/ 1081226 w 22747812"/>
                <a:gd name="connsiteY1" fmla="*/ 19553351 h 23929029"/>
                <a:gd name="connsiteX2" fmla="*/ 3056564 w 22747812"/>
                <a:gd name="connsiteY2" fmla="*/ 18571543 h 23929029"/>
                <a:gd name="connsiteX3" fmla="*/ 1599973 w 22747812"/>
                <a:gd name="connsiteY3" fmla="*/ 16868767 h 23929029"/>
                <a:gd name="connsiteX4" fmla="*/ 910606 w 22747812"/>
                <a:gd name="connsiteY4" fmla="*/ 15852680 h 23929029"/>
                <a:gd name="connsiteX5" fmla="*/ 3024326 w 22747812"/>
                <a:gd name="connsiteY5" fmla="*/ 17114951 h 23929029"/>
                <a:gd name="connsiteX6" fmla="*/ 4337311 w 22747812"/>
                <a:gd name="connsiteY6" fmla="*/ 18448450 h 23929029"/>
                <a:gd name="connsiteX7" fmla="*/ 5163787 w 22747812"/>
                <a:gd name="connsiteY7" fmla="*/ 17284937 h 23929029"/>
                <a:gd name="connsiteX8" fmla="*/ 5515481 w 22747812"/>
                <a:gd name="connsiteY8" fmla="*/ 16681198 h 23929029"/>
                <a:gd name="connsiteX9" fmla="*/ 5881826 w 22747812"/>
                <a:gd name="connsiteY9" fmla="*/ 15743352 h 23929029"/>
                <a:gd name="connsiteX10" fmla="*/ 6584560 w 22747812"/>
                <a:gd name="connsiteY10" fmla="*/ 15209950 h 23929029"/>
                <a:gd name="connsiteX11" fmla="*/ 6224726 w 22747812"/>
                <a:gd name="connsiteY11" fmla="*/ 16048152 h 23929029"/>
                <a:gd name="connsiteX12" fmla="*/ 6036904 w 22747812"/>
                <a:gd name="connsiteY12" fmla="*/ 16527779 h 23929029"/>
                <a:gd name="connsiteX13" fmla="*/ 5937512 w 22747812"/>
                <a:gd name="connsiteY13" fmla="*/ 16985998 h 23929029"/>
                <a:gd name="connsiteX14" fmla="*/ 5445142 w 22747812"/>
                <a:gd name="connsiteY14" fmla="*/ 17830060 h 23929029"/>
                <a:gd name="connsiteX15" fmla="*/ 5324981 w 22747812"/>
                <a:gd name="connsiteY15" fmla="*/ 18618435 h 23929029"/>
                <a:gd name="connsiteX16" fmla="*/ 6830402 w 22747812"/>
                <a:gd name="connsiteY16" fmla="*/ 17539786 h 23929029"/>
                <a:gd name="connsiteX17" fmla="*/ 9595901 w 22747812"/>
                <a:gd name="connsiteY17" fmla="*/ 14414746 h 23929029"/>
                <a:gd name="connsiteX18" fmla="*/ 11911944 w 22747812"/>
                <a:gd name="connsiteY18" fmla="*/ 11457486 h 23929029"/>
                <a:gd name="connsiteX19" fmla="*/ 16081254 w 22747812"/>
                <a:gd name="connsiteY19" fmla="*/ 6464658 h 23929029"/>
                <a:gd name="connsiteX20" fmla="*/ 20376290 w 22747812"/>
                <a:gd name="connsiteY20" fmla="*/ 1900975 h 23929029"/>
                <a:gd name="connsiteX21" fmla="*/ 20993626 w 22747812"/>
                <a:gd name="connsiteY21" fmla="*/ 52739 h 23929029"/>
                <a:gd name="connsiteX22" fmla="*/ 21837857 w 22747812"/>
                <a:gd name="connsiteY22" fmla="*/ 821093 h 23929029"/>
                <a:gd name="connsiteX23" fmla="*/ 22747558 w 22747812"/>
                <a:gd name="connsiteY23" fmla="*/ 1609520 h 23929029"/>
                <a:gd name="connsiteX24" fmla="*/ 22010739 w 22747812"/>
                <a:gd name="connsiteY24" fmla="*/ 2314982 h 23929029"/>
                <a:gd name="connsiteX25" fmla="*/ 21264400 w 22747812"/>
                <a:gd name="connsiteY25" fmla="*/ 1940519 h 23929029"/>
                <a:gd name="connsiteX26" fmla="*/ 20209061 w 22747812"/>
                <a:gd name="connsiteY26" fmla="*/ 2853925 h 23929029"/>
                <a:gd name="connsiteX27" fmla="*/ 13727622 w 22747812"/>
                <a:gd name="connsiteY27" fmla="*/ 9904043 h 23929029"/>
                <a:gd name="connsiteX28" fmla="*/ 11163640 w 22747812"/>
                <a:gd name="connsiteY28" fmla="*/ 13265547 h 23929029"/>
                <a:gd name="connsiteX29" fmla="*/ 6833549 w 22747812"/>
                <a:gd name="connsiteY29" fmla="*/ 18399451 h 23929029"/>
                <a:gd name="connsiteX30" fmla="*/ 6816105 w 22747812"/>
                <a:gd name="connsiteY30" fmla="*/ 19174008 h 23929029"/>
                <a:gd name="connsiteX31" fmla="*/ 7877681 w 22747812"/>
                <a:gd name="connsiteY31" fmla="*/ 19078566 h 23929029"/>
                <a:gd name="connsiteX32" fmla="*/ 9082226 w 22747812"/>
                <a:gd name="connsiteY32" fmla="*/ 18181752 h 23929029"/>
                <a:gd name="connsiteX33" fmla="*/ 9767376 w 22747812"/>
                <a:gd name="connsiteY33" fmla="*/ 17158912 h 23929029"/>
                <a:gd name="connsiteX34" fmla="*/ 9096880 w 22747812"/>
                <a:gd name="connsiteY34" fmla="*/ 19216312 h 23929029"/>
                <a:gd name="connsiteX35" fmla="*/ 7906989 w 22747812"/>
                <a:gd name="connsiteY35" fmla="*/ 19987106 h 23929029"/>
                <a:gd name="connsiteX36" fmla="*/ 6977934 w 22747812"/>
                <a:gd name="connsiteY36" fmla="*/ 20397412 h 23929029"/>
                <a:gd name="connsiteX37" fmla="*/ 7109819 w 22747812"/>
                <a:gd name="connsiteY37" fmla="*/ 21159414 h 23929029"/>
                <a:gd name="connsiteX38" fmla="*/ 7748726 w 22747812"/>
                <a:gd name="connsiteY38" fmla="*/ 21801250 h 23929029"/>
                <a:gd name="connsiteX39" fmla="*/ 9371722 w 22747812"/>
                <a:gd name="connsiteY39" fmla="*/ 22680481 h 23929029"/>
                <a:gd name="connsiteX40" fmla="*/ 7672527 w 22747812"/>
                <a:gd name="connsiteY40" fmla="*/ 22495844 h 23929029"/>
                <a:gd name="connsiteX41" fmla="*/ 6336096 w 22747812"/>
                <a:gd name="connsiteY41" fmla="*/ 21253198 h 23929029"/>
                <a:gd name="connsiteX42" fmla="*/ 5562373 w 22747812"/>
                <a:gd name="connsiteY42" fmla="*/ 20713937 h 23929029"/>
                <a:gd name="connsiteX43" fmla="*/ 4876572 w 22747812"/>
                <a:gd name="connsiteY43" fmla="*/ 20784273 h 23929029"/>
                <a:gd name="connsiteX44" fmla="*/ 4741758 w 22747812"/>
                <a:gd name="connsiteY44" fmla="*/ 21112521 h 23929029"/>
                <a:gd name="connsiteX45" fmla="*/ 4929327 w 22747812"/>
                <a:gd name="connsiteY45" fmla="*/ 21675228 h 23929029"/>
                <a:gd name="connsiteX46" fmla="*/ 5070004 w 22747812"/>
                <a:gd name="connsiteY46" fmla="*/ 23035106 h 23929029"/>
                <a:gd name="connsiteX47" fmla="*/ 5108102 w 22747812"/>
                <a:gd name="connsiteY47" fmla="*/ 23914336 h 23929029"/>
                <a:gd name="connsiteX48" fmla="*/ 4436957 w 22747812"/>
                <a:gd name="connsiteY48" fmla="*/ 23035106 h 23929029"/>
                <a:gd name="connsiteX49" fmla="*/ 4038373 w 22747812"/>
                <a:gd name="connsiteY49" fmla="*/ 21112521 h 23929029"/>
                <a:gd name="connsiteX50" fmla="*/ 3968035 w 22747812"/>
                <a:gd name="connsiteY50" fmla="*/ 20596706 h 23929029"/>
                <a:gd name="connsiteX51" fmla="*/ 3390673 w 22747812"/>
                <a:gd name="connsiteY51" fmla="*/ 19714543 h 23929029"/>
                <a:gd name="connsiteX52" fmla="*/ 2373696 w 22747812"/>
                <a:gd name="connsiteY52" fmla="*/ 19682306 h 23929029"/>
                <a:gd name="connsiteX53" fmla="*/ 1371373 w 22747812"/>
                <a:gd name="connsiteY53" fmla="*/ 20332936 h 23929029"/>
                <a:gd name="connsiteX54" fmla="*/ 498003 w 22747812"/>
                <a:gd name="connsiteY54" fmla="*/ 21604891 h 23929029"/>
                <a:gd name="connsiteX55" fmla="*/ 16707 w 22747812"/>
                <a:gd name="connsiteY55" fmla="*/ 21352842 h 23929029"/>
                <a:gd name="connsiteX0" fmla="*/ 16707 w 22747812"/>
                <a:gd name="connsiteY0" fmla="*/ 21339726 h 23915913"/>
                <a:gd name="connsiteX1" fmla="*/ 1081226 w 22747812"/>
                <a:gd name="connsiteY1" fmla="*/ 19540235 h 23915913"/>
                <a:gd name="connsiteX2" fmla="*/ 3056564 w 22747812"/>
                <a:gd name="connsiteY2" fmla="*/ 18558427 h 23915913"/>
                <a:gd name="connsiteX3" fmla="*/ 1599973 w 22747812"/>
                <a:gd name="connsiteY3" fmla="*/ 16855651 h 23915913"/>
                <a:gd name="connsiteX4" fmla="*/ 910606 w 22747812"/>
                <a:gd name="connsiteY4" fmla="*/ 15839564 h 23915913"/>
                <a:gd name="connsiteX5" fmla="*/ 3024326 w 22747812"/>
                <a:gd name="connsiteY5" fmla="*/ 17101835 h 23915913"/>
                <a:gd name="connsiteX6" fmla="*/ 4337311 w 22747812"/>
                <a:gd name="connsiteY6" fmla="*/ 18435334 h 23915913"/>
                <a:gd name="connsiteX7" fmla="*/ 5163787 w 22747812"/>
                <a:gd name="connsiteY7" fmla="*/ 17271821 h 23915913"/>
                <a:gd name="connsiteX8" fmla="*/ 5515481 w 22747812"/>
                <a:gd name="connsiteY8" fmla="*/ 16668082 h 23915913"/>
                <a:gd name="connsiteX9" fmla="*/ 5881826 w 22747812"/>
                <a:gd name="connsiteY9" fmla="*/ 15730236 h 23915913"/>
                <a:gd name="connsiteX10" fmla="*/ 6584560 w 22747812"/>
                <a:gd name="connsiteY10" fmla="*/ 15196834 h 23915913"/>
                <a:gd name="connsiteX11" fmla="*/ 6224726 w 22747812"/>
                <a:gd name="connsiteY11" fmla="*/ 16035036 h 23915913"/>
                <a:gd name="connsiteX12" fmla="*/ 6036904 w 22747812"/>
                <a:gd name="connsiteY12" fmla="*/ 16514663 h 23915913"/>
                <a:gd name="connsiteX13" fmla="*/ 5937512 w 22747812"/>
                <a:gd name="connsiteY13" fmla="*/ 16972882 h 23915913"/>
                <a:gd name="connsiteX14" fmla="*/ 5445142 w 22747812"/>
                <a:gd name="connsiteY14" fmla="*/ 17816944 h 23915913"/>
                <a:gd name="connsiteX15" fmla="*/ 5324981 w 22747812"/>
                <a:gd name="connsiteY15" fmla="*/ 18605319 h 23915913"/>
                <a:gd name="connsiteX16" fmla="*/ 6830402 w 22747812"/>
                <a:gd name="connsiteY16" fmla="*/ 17526670 h 23915913"/>
                <a:gd name="connsiteX17" fmla="*/ 9595901 w 22747812"/>
                <a:gd name="connsiteY17" fmla="*/ 14401630 h 23915913"/>
                <a:gd name="connsiteX18" fmla="*/ 11911944 w 22747812"/>
                <a:gd name="connsiteY18" fmla="*/ 11444370 h 23915913"/>
                <a:gd name="connsiteX19" fmla="*/ 16081254 w 22747812"/>
                <a:gd name="connsiteY19" fmla="*/ 6451542 h 23915913"/>
                <a:gd name="connsiteX20" fmla="*/ 20376290 w 22747812"/>
                <a:gd name="connsiteY20" fmla="*/ 1887859 h 23915913"/>
                <a:gd name="connsiteX21" fmla="*/ 20993626 w 22747812"/>
                <a:gd name="connsiteY21" fmla="*/ 39623 h 23915913"/>
                <a:gd name="connsiteX22" fmla="*/ 22083878 w 22747812"/>
                <a:gd name="connsiteY22" fmla="*/ 1087201 h 23915913"/>
                <a:gd name="connsiteX23" fmla="*/ 22747558 w 22747812"/>
                <a:gd name="connsiteY23" fmla="*/ 1596404 h 23915913"/>
                <a:gd name="connsiteX24" fmla="*/ 22010739 w 22747812"/>
                <a:gd name="connsiteY24" fmla="*/ 2301866 h 23915913"/>
                <a:gd name="connsiteX25" fmla="*/ 21264400 w 22747812"/>
                <a:gd name="connsiteY25" fmla="*/ 1927403 h 23915913"/>
                <a:gd name="connsiteX26" fmla="*/ 20209061 w 22747812"/>
                <a:gd name="connsiteY26" fmla="*/ 2840809 h 23915913"/>
                <a:gd name="connsiteX27" fmla="*/ 13727622 w 22747812"/>
                <a:gd name="connsiteY27" fmla="*/ 9890927 h 23915913"/>
                <a:gd name="connsiteX28" fmla="*/ 11163640 w 22747812"/>
                <a:gd name="connsiteY28" fmla="*/ 13252431 h 23915913"/>
                <a:gd name="connsiteX29" fmla="*/ 6833549 w 22747812"/>
                <a:gd name="connsiteY29" fmla="*/ 18386335 h 23915913"/>
                <a:gd name="connsiteX30" fmla="*/ 6816105 w 22747812"/>
                <a:gd name="connsiteY30" fmla="*/ 19160892 h 23915913"/>
                <a:gd name="connsiteX31" fmla="*/ 7877681 w 22747812"/>
                <a:gd name="connsiteY31" fmla="*/ 19065450 h 23915913"/>
                <a:gd name="connsiteX32" fmla="*/ 9082226 w 22747812"/>
                <a:gd name="connsiteY32" fmla="*/ 18168636 h 23915913"/>
                <a:gd name="connsiteX33" fmla="*/ 9767376 w 22747812"/>
                <a:gd name="connsiteY33" fmla="*/ 17145796 h 23915913"/>
                <a:gd name="connsiteX34" fmla="*/ 9096880 w 22747812"/>
                <a:gd name="connsiteY34" fmla="*/ 19203196 h 23915913"/>
                <a:gd name="connsiteX35" fmla="*/ 7906989 w 22747812"/>
                <a:gd name="connsiteY35" fmla="*/ 19973990 h 23915913"/>
                <a:gd name="connsiteX36" fmla="*/ 6977934 w 22747812"/>
                <a:gd name="connsiteY36" fmla="*/ 20384296 h 23915913"/>
                <a:gd name="connsiteX37" fmla="*/ 7109819 w 22747812"/>
                <a:gd name="connsiteY37" fmla="*/ 21146298 h 23915913"/>
                <a:gd name="connsiteX38" fmla="*/ 7748726 w 22747812"/>
                <a:gd name="connsiteY38" fmla="*/ 21788134 h 23915913"/>
                <a:gd name="connsiteX39" fmla="*/ 9371722 w 22747812"/>
                <a:gd name="connsiteY39" fmla="*/ 22667365 h 23915913"/>
                <a:gd name="connsiteX40" fmla="*/ 7672527 w 22747812"/>
                <a:gd name="connsiteY40" fmla="*/ 22482728 h 23915913"/>
                <a:gd name="connsiteX41" fmla="*/ 6336096 w 22747812"/>
                <a:gd name="connsiteY41" fmla="*/ 21240082 h 23915913"/>
                <a:gd name="connsiteX42" fmla="*/ 5562373 w 22747812"/>
                <a:gd name="connsiteY42" fmla="*/ 20700821 h 23915913"/>
                <a:gd name="connsiteX43" fmla="*/ 4876572 w 22747812"/>
                <a:gd name="connsiteY43" fmla="*/ 20771157 h 23915913"/>
                <a:gd name="connsiteX44" fmla="*/ 4741758 w 22747812"/>
                <a:gd name="connsiteY44" fmla="*/ 21099405 h 23915913"/>
                <a:gd name="connsiteX45" fmla="*/ 4929327 w 22747812"/>
                <a:gd name="connsiteY45" fmla="*/ 21662112 h 23915913"/>
                <a:gd name="connsiteX46" fmla="*/ 5070004 w 22747812"/>
                <a:gd name="connsiteY46" fmla="*/ 23021990 h 23915913"/>
                <a:gd name="connsiteX47" fmla="*/ 5108102 w 22747812"/>
                <a:gd name="connsiteY47" fmla="*/ 23901220 h 23915913"/>
                <a:gd name="connsiteX48" fmla="*/ 4436957 w 22747812"/>
                <a:gd name="connsiteY48" fmla="*/ 23021990 h 23915913"/>
                <a:gd name="connsiteX49" fmla="*/ 4038373 w 22747812"/>
                <a:gd name="connsiteY49" fmla="*/ 21099405 h 23915913"/>
                <a:gd name="connsiteX50" fmla="*/ 3968035 w 22747812"/>
                <a:gd name="connsiteY50" fmla="*/ 20583590 h 23915913"/>
                <a:gd name="connsiteX51" fmla="*/ 3390673 w 22747812"/>
                <a:gd name="connsiteY51" fmla="*/ 19701427 h 23915913"/>
                <a:gd name="connsiteX52" fmla="*/ 2373696 w 22747812"/>
                <a:gd name="connsiteY52" fmla="*/ 19669190 h 23915913"/>
                <a:gd name="connsiteX53" fmla="*/ 1371373 w 22747812"/>
                <a:gd name="connsiteY53" fmla="*/ 20319820 h 23915913"/>
                <a:gd name="connsiteX54" fmla="*/ 498003 w 22747812"/>
                <a:gd name="connsiteY54" fmla="*/ 21591775 h 23915913"/>
                <a:gd name="connsiteX55" fmla="*/ 16707 w 22747812"/>
                <a:gd name="connsiteY55" fmla="*/ 21339726 h 23915913"/>
                <a:gd name="connsiteX0" fmla="*/ 16707 w 22747871"/>
                <a:gd name="connsiteY0" fmla="*/ 21339726 h 23915913"/>
                <a:gd name="connsiteX1" fmla="*/ 1081226 w 22747871"/>
                <a:gd name="connsiteY1" fmla="*/ 19540235 h 23915913"/>
                <a:gd name="connsiteX2" fmla="*/ 3056564 w 22747871"/>
                <a:gd name="connsiteY2" fmla="*/ 18558427 h 23915913"/>
                <a:gd name="connsiteX3" fmla="*/ 1599973 w 22747871"/>
                <a:gd name="connsiteY3" fmla="*/ 16855651 h 23915913"/>
                <a:gd name="connsiteX4" fmla="*/ 910606 w 22747871"/>
                <a:gd name="connsiteY4" fmla="*/ 15839564 h 23915913"/>
                <a:gd name="connsiteX5" fmla="*/ 3024326 w 22747871"/>
                <a:gd name="connsiteY5" fmla="*/ 17101835 h 23915913"/>
                <a:gd name="connsiteX6" fmla="*/ 4337311 w 22747871"/>
                <a:gd name="connsiteY6" fmla="*/ 18435334 h 23915913"/>
                <a:gd name="connsiteX7" fmla="*/ 5163787 w 22747871"/>
                <a:gd name="connsiteY7" fmla="*/ 17271821 h 23915913"/>
                <a:gd name="connsiteX8" fmla="*/ 5515481 w 22747871"/>
                <a:gd name="connsiteY8" fmla="*/ 16668082 h 23915913"/>
                <a:gd name="connsiteX9" fmla="*/ 5881826 w 22747871"/>
                <a:gd name="connsiteY9" fmla="*/ 15730236 h 23915913"/>
                <a:gd name="connsiteX10" fmla="*/ 6584560 w 22747871"/>
                <a:gd name="connsiteY10" fmla="*/ 15196834 h 23915913"/>
                <a:gd name="connsiteX11" fmla="*/ 6224726 w 22747871"/>
                <a:gd name="connsiteY11" fmla="*/ 16035036 h 23915913"/>
                <a:gd name="connsiteX12" fmla="*/ 6036904 w 22747871"/>
                <a:gd name="connsiteY12" fmla="*/ 16514663 h 23915913"/>
                <a:gd name="connsiteX13" fmla="*/ 5937512 w 22747871"/>
                <a:gd name="connsiteY13" fmla="*/ 16972882 h 23915913"/>
                <a:gd name="connsiteX14" fmla="*/ 5445142 w 22747871"/>
                <a:gd name="connsiteY14" fmla="*/ 17816944 h 23915913"/>
                <a:gd name="connsiteX15" fmla="*/ 5324981 w 22747871"/>
                <a:gd name="connsiteY15" fmla="*/ 18605319 h 23915913"/>
                <a:gd name="connsiteX16" fmla="*/ 6830402 w 22747871"/>
                <a:gd name="connsiteY16" fmla="*/ 17526670 h 23915913"/>
                <a:gd name="connsiteX17" fmla="*/ 9595901 w 22747871"/>
                <a:gd name="connsiteY17" fmla="*/ 14401630 h 23915913"/>
                <a:gd name="connsiteX18" fmla="*/ 11911944 w 22747871"/>
                <a:gd name="connsiteY18" fmla="*/ 11444370 h 23915913"/>
                <a:gd name="connsiteX19" fmla="*/ 16081254 w 22747871"/>
                <a:gd name="connsiteY19" fmla="*/ 6451542 h 23915913"/>
                <a:gd name="connsiteX20" fmla="*/ 20376290 w 22747871"/>
                <a:gd name="connsiteY20" fmla="*/ 1887859 h 23915913"/>
                <a:gd name="connsiteX21" fmla="*/ 20993626 w 22747871"/>
                <a:gd name="connsiteY21" fmla="*/ 39623 h 23915913"/>
                <a:gd name="connsiteX22" fmla="*/ 22083878 w 22747871"/>
                <a:gd name="connsiteY22" fmla="*/ 1087201 h 23915913"/>
                <a:gd name="connsiteX23" fmla="*/ 22747558 w 22747871"/>
                <a:gd name="connsiteY23" fmla="*/ 1596404 h 23915913"/>
                <a:gd name="connsiteX24" fmla="*/ 22113097 w 22747871"/>
                <a:gd name="connsiteY24" fmla="*/ 2100397 h 23915913"/>
                <a:gd name="connsiteX25" fmla="*/ 21264400 w 22747871"/>
                <a:gd name="connsiteY25" fmla="*/ 1927403 h 23915913"/>
                <a:gd name="connsiteX26" fmla="*/ 20209061 w 22747871"/>
                <a:gd name="connsiteY26" fmla="*/ 2840809 h 23915913"/>
                <a:gd name="connsiteX27" fmla="*/ 13727622 w 22747871"/>
                <a:gd name="connsiteY27" fmla="*/ 9890927 h 23915913"/>
                <a:gd name="connsiteX28" fmla="*/ 11163640 w 22747871"/>
                <a:gd name="connsiteY28" fmla="*/ 13252431 h 23915913"/>
                <a:gd name="connsiteX29" fmla="*/ 6833549 w 22747871"/>
                <a:gd name="connsiteY29" fmla="*/ 18386335 h 23915913"/>
                <a:gd name="connsiteX30" fmla="*/ 6816105 w 22747871"/>
                <a:gd name="connsiteY30" fmla="*/ 19160892 h 23915913"/>
                <a:gd name="connsiteX31" fmla="*/ 7877681 w 22747871"/>
                <a:gd name="connsiteY31" fmla="*/ 19065450 h 23915913"/>
                <a:gd name="connsiteX32" fmla="*/ 9082226 w 22747871"/>
                <a:gd name="connsiteY32" fmla="*/ 18168636 h 23915913"/>
                <a:gd name="connsiteX33" fmla="*/ 9767376 w 22747871"/>
                <a:gd name="connsiteY33" fmla="*/ 17145796 h 23915913"/>
                <a:gd name="connsiteX34" fmla="*/ 9096880 w 22747871"/>
                <a:gd name="connsiteY34" fmla="*/ 19203196 h 23915913"/>
                <a:gd name="connsiteX35" fmla="*/ 7906989 w 22747871"/>
                <a:gd name="connsiteY35" fmla="*/ 19973990 h 23915913"/>
                <a:gd name="connsiteX36" fmla="*/ 6977934 w 22747871"/>
                <a:gd name="connsiteY36" fmla="*/ 20384296 h 23915913"/>
                <a:gd name="connsiteX37" fmla="*/ 7109819 w 22747871"/>
                <a:gd name="connsiteY37" fmla="*/ 21146298 h 23915913"/>
                <a:gd name="connsiteX38" fmla="*/ 7748726 w 22747871"/>
                <a:gd name="connsiteY38" fmla="*/ 21788134 h 23915913"/>
                <a:gd name="connsiteX39" fmla="*/ 9371722 w 22747871"/>
                <a:gd name="connsiteY39" fmla="*/ 22667365 h 23915913"/>
                <a:gd name="connsiteX40" fmla="*/ 7672527 w 22747871"/>
                <a:gd name="connsiteY40" fmla="*/ 22482728 h 23915913"/>
                <a:gd name="connsiteX41" fmla="*/ 6336096 w 22747871"/>
                <a:gd name="connsiteY41" fmla="*/ 21240082 h 23915913"/>
                <a:gd name="connsiteX42" fmla="*/ 5562373 w 22747871"/>
                <a:gd name="connsiteY42" fmla="*/ 20700821 h 23915913"/>
                <a:gd name="connsiteX43" fmla="*/ 4876572 w 22747871"/>
                <a:gd name="connsiteY43" fmla="*/ 20771157 h 23915913"/>
                <a:gd name="connsiteX44" fmla="*/ 4741758 w 22747871"/>
                <a:gd name="connsiteY44" fmla="*/ 21099405 h 23915913"/>
                <a:gd name="connsiteX45" fmla="*/ 4929327 w 22747871"/>
                <a:gd name="connsiteY45" fmla="*/ 21662112 h 23915913"/>
                <a:gd name="connsiteX46" fmla="*/ 5070004 w 22747871"/>
                <a:gd name="connsiteY46" fmla="*/ 23021990 h 23915913"/>
                <a:gd name="connsiteX47" fmla="*/ 5108102 w 22747871"/>
                <a:gd name="connsiteY47" fmla="*/ 23901220 h 23915913"/>
                <a:gd name="connsiteX48" fmla="*/ 4436957 w 22747871"/>
                <a:gd name="connsiteY48" fmla="*/ 23021990 h 23915913"/>
                <a:gd name="connsiteX49" fmla="*/ 4038373 w 22747871"/>
                <a:gd name="connsiteY49" fmla="*/ 21099405 h 23915913"/>
                <a:gd name="connsiteX50" fmla="*/ 3968035 w 22747871"/>
                <a:gd name="connsiteY50" fmla="*/ 20583590 h 23915913"/>
                <a:gd name="connsiteX51" fmla="*/ 3390673 w 22747871"/>
                <a:gd name="connsiteY51" fmla="*/ 19701427 h 23915913"/>
                <a:gd name="connsiteX52" fmla="*/ 2373696 w 22747871"/>
                <a:gd name="connsiteY52" fmla="*/ 19669190 h 23915913"/>
                <a:gd name="connsiteX53" fmla="*/ 1371373 w 22747871"/>
                <a:gd name="connsiteY53" fmla="*/ 20319820 h 23915913"/>
                <a:gd name="connsiteX54" fmla="*/ 498003 w 22747871"/>
                <a:gd name="connsiteY54" fmla="*/ 21591775 h 23915913"/>
                <a:gd name="connsiteX55" fmla="*/ 16707 w 22747871"/>
                <a:gd name="connsiteY55" fmla="*/ 21339726 h 23915913"/>
                <a:gd name="connsiteX0" fmla="*/ 16707 w 22529488"/>
                <a:gd name="connsiteY0" fmla="*/ 21339726 h 23915913"/>
                <a:gd name="connsiteX1" fmla="*/ 1081226 w 22529488"/>
                <a:gd name="connsiteY1" fmla="*/ 19540235 h 23915913"/>
                <a:gd name="connsiteX2" fmla="*/ 3056564 w 22529488"/>
                <a:gd name="connsiteY2" fmla="*/ 18558427 h 23915913"/>
                <a:gd name="connsiteX3" fmla="*/ 1599973 w 22529488"/>
                <a:gd name="connsiteY3" fmla="*/ 16855651 h 23915913"/>
                <a:gd name="connsiteX4" fmla="*/ 910606 w 22529488"/>
                <a:gd name="connsiteY4" fmla="*/ 15839564 h 23915913"/>
                <a:gd name="connsiteX5" fmla="*/ 3024326 w 22529488"/>
                <a:gd name="connsiteY5" fmla="*/ 17101835 h 23915913"/>
                <a:gd name="connsiteX6" fmla="*/ 4337311 w 22529488"/>
                <a:gd name="connsiteY6" fmla="*/ 18435334 h 23915913"/>
                <a:gd name="connsiteX7" fmla="*/ 5163787 w 22529488"/>
                <a:gd name="connsiteY7" fmla="*/ 17271821 h 23915913"/>
                <a:gd name="connsiteX8" fmla="*/ 5515481 w 22529488"/>
                <a:gd name="connsiteY8" fmla="*/ 16668082 h 23915913"/>
                <a:gd name="connsiteX9" fmla="*/ 5881826 w 22529488"/>
                <a:gd name="connsiteY9" fmla="*/ 15730236 h 23915913"/>
                <a:gd name="connsiteX10" fmla="*/ 6584560 w 22529488"/>
                <a:gd name="connsiteY10" fmla="*/ 15196834 h 23915913"/>
                <a:gd name="connsiteX11" fmla="*/ 6224726 w 22529488"/>
                <a:gd name="connsiteY11" fmla="*/ 16035036 h 23915913"/>
                <a:gd name="connsiteX12" fmla="*/ 6036904 w 22529488"/>
                <a:gd name="connsiteY12" fmla="*/ 16514663 h 23915913"/>
                <a:gd name="connsiteX13" fmla="*/ 5937512 w 22529488"/>
                <a:gd name="connsiteY13" fmla="*/ 16972882 h 23915913"/>
                <a:gd name="connsiteX14" fmla="*/ 5445142 w 22529488"/>
                <a:gd name="connsiteY14" fmla="*/ 17816944 h 23915913"/>
                <a:gd name="connsiteX15" fmla="*/ 5324981 w 22529488"/>
                <a:gd name="connsiteY15" fmla="*/ 18605319 h 23915913"/>
                <a:gd name="connsiteX16" fmla="*/ 6830402 w 22529488"/>
                <a:gd name="connsiteY16" fmla="*/ 17526670 h 23915913"/>
                <a:gd name="connsiteX17" fmla="*/ 9595901 w 22529488"/>
                <a:gd name="connsiteY17" fmla="*/ 14401630 h 23915913"/>
                <a:gd name="connsiteX18" fmla="*/ 11911944 w 22529488"/>
                <a:gd name="connsiteY18" fmla="*/ 11444370 h 23915913"/>
                <a:gd name="connsiteX19" fmla="*/ 16081254 w 22529488"/>
                <a:gd name="connsiteY19" fmla="*/ 6451542 h 23915913"/>
                <a:gd name="connsiteX20" fmla="*/ 20376290 w 22529488"/>
                <a:gd name="connsiteY20" fmla="*/ 1887859 h 23915913"/>
                <a:gd name="connsiteX21" fmla="*/ 20993626 w 22529488"/>
                <a:gd name="connsiteY21" fmla="*/ 39623 h 23915913"/>
                <a:gd name="connsiteX22" fmla="*/ 22083878 w 22529488"/>
                <a:gd name="connsiteY22" fmla="*/ 1087201 h 23915913"/>
                <a:gd name="connsiteX23" fmla="*/ 22528871 w 22529488"/>
                <a:gd name="connsiteY23" fmla="*/ 1514774 h 23915913"/>
                <a:gd name="connsiteX24" fmla="*/ 22113097 w 22529488"/>
                <a:gd name="connsiteY24" fmla="*/ 2100397 h 23915913"/>
                <a:gd name="connsiteX25" fmla="*/ 21264400 w 22529488"/>
                <a:gd name="connsiteY25" fmla="*/ 1927403 h 23915913"/>
                <a:gd name="connsiteX26" fmla="*/ 20209061 w 22529488"/>
                <a:gd name="connsiteY26" fmla="*/ 2840809 h 23915913"/>
                <a:gd name="connsiteX27" fmla="*/ 13727622 w 22529488"/>
                <a:gd name="connsiteY27" fmla="*/ 9890927 h 23915913"/>
                <a:gd name="connsiteX28" fmla="*/ 11163640 w 22529488"/>
                <a:gd name="connsiteY28" fmla="*/ 13252431 h 23915913"/>
                <a:gd name="connsiteX29" fmla="*/ 6833549 w 22529488"/>
                <a:gd name="connsiteY29" fmla="*/ 18386335 h 23915913"/>
                <a:gd name="connsiteX30" fmla="*/ 6816105 w 22529488"/>
                <a:gd name="connsiteY30" fmla="*/ 19160892 h 23915913"/>
                <a:gd name="connsiteX31" fmla="*/ 7877681 w 22529488"/>
                <a:gd name="connsiteY31" fmla="*/ 19065450 h 23915913"/>
                <a:gd name="connsiteX32" fmla="*/ 9082226 w 22529488"/>
                <a:gd name="connsiteY32" fmla="*/ 18168636 h 23915913"/>
                <a:gd name="connsiteX33" fmla="*/ 9767376 w 22529488"/>
                <a:gd name="connsiteY33" fmla="*/ 17145796 h 23915913"/>
                <a:gd name="connsiteX34" fmla="*/ 9096880 w 22529488"/>
                <a:gd name="connsiteY34" fmla="*/ 19203196 h 23915913"/>
                <a:gd name="connsiteX35" fmla="*/ 7906989 w 22529488"/>
                <a:gd name="connsiteY35" fmla="*/ 19973990 h 23915913"/>
                <a:gd name="connsiteX36" fmla="*/ 6977934 w 22529488"/>
                <a:gd name="connsiteY36" fmla="*/ 20384296 h 23915913"/>
                <a:gd name="connsiteX37" fmla="*/ 7109819 w 22529488"/>
                <a:gd name="connsiteY37" fmla="*/ 21146298 h 23915913"/>
                <a:gd name="connsiteX38" fmla="*/ 7748726 w 22529488"/>
                <a:gd name="connsiteY38" fmla="*/ 21788134 h 23915913"/>
                <a:gd name="connsiteX39" fmla="*/ 9371722 w 22529488"/>
                <a:gd name="connsiteY39" fmla="*/ 22667365 h 23915913"/>
                <a:gd name="connsiteX40" fmla="*/ 7672527 w 22529488"/>
                <a:gd name="connsiteY40" fmla="*/ 22482728 h 23915913"/>
                <a:gd name="connsiteX41" fmla="*/ 6336096 w 22529488"/>
                <a:gd name="connsiteY41" fmla="*/ 21240082 h 23915913"/>
                <a:gd name="connsiteX42" fmla="*/ 5562373 w 22529488"/>
                <a:gd name="connsiteY42" fmla="*/ 20700821 h 23915913"/>
                <a:gd name="connsiteX43" fmla="*/ 4876572 w 22529488"/>
                <a:gd name="connsiteY43" fmla="*/ 20771157 h 23915913"/>
                <a:gd name="connsiteX44" fmla="*/ 4741758 w 22529488"/>
                <a:gd name="connsiteY44" fmla="*/ 21099405 h 23915913"/>
                <a:gd name="connsiteX45" fmla="*/ 4929327 w 22529488"/>
                <a:gd name="connsiteY45" fmla="*/ 21662112 h 23915913"/>
                <a:gd name="connsiteX46" fmla="*/ 5070004 w 22529488"/>
                <a:gd name="connsiteY46" fmla="*/ 23021990 h 23915913"/>
                <a:gd name="connsiteX47" fmla="*/ 5108102 w 22529488"/>
                <a:gd name="connsiteY47" fmla="*/ 23901220 h 23915913"/>
                <a:gd name="connsiteX48" fmla="*/ 4436957 w 22529488"/>
                <a:gd name="connsiteY48" fmla="*/ 23021990 h 23915913"/>
                <a:gd name="connsiteX49" fmla="*/ 4038373 w 22529488"/>
                <a:gd name="connsiteY49" fmla="*/ 21099405 h 23915913"/>
                <a:gd name="connsiteX50" fmla="*/ 3968035 w 22529488"/>
                <a:gd name="connsiteY50" fmla="*/ 20583590 h 23915913"/>
                <a:gd name="connsiteX51" fmla="*/ 3390673 w 22529488"/>
                <a:gd name="connsiteY51" fmla="*/ 19701427 h 23915913"/>
                <a:gd name="connsiteX52" fmla="*/ 2373696 w 22529488"/>
                <a:gd name="connsiteY52" fmla="*/ 19669190 h 23915913"/>
                <a:gd name="connsiteX53" fmla="*/ 1371373 w 22529488"/>
                <a:gd name="connsiteY53" fmla="*/ 20319820 h 23915913"/>
                <a:gd name="connsiteX54" fmla="*/ 498003 w 22529488"/>
                <a:gd name="connsiteY54" fmla="*/ 21591775 h 23915913"/>
                <a:gd name="connsiteX55" fmla="*/ 16707 w 22529488"/>
                <a:gd name="connsiteY55" fmla="*/ 21339726 h 23915913"/>
                <a:gd name="connsiteX0" fmla="*/ 16707 w 22529619"/>
                <a:gd name="connsiteY0" fmla="*/ 21339726 h 23915913"/>
                <a:gd name="connsiteX1" fmla="*/ 1081226 w 22529619"/>
                <a:gd name="connsiteY1" fmla="*/ 19540235 h 23915913"/>
                <a:gd name="connsiteX2" fmla="*/ 3056564 w 22529619"/>
                <a:gd name="connsiteY2" fmla="*/ 18558427 h 23915913"/>
                <a:gd name="connsiteX3" fmla="*/ 1599973 w 22529619"/>
                <a:gd name="connsiteY3" fmla="*/ 16855651 h 23915913"/>
                <a:gd name="connsiteX4" fmla="*/ 910606 w 22529619"/>
                <a:gd name="connsiteY4" fmla="*/ 15839564 h 23915913"/>
                <a:gd name="connsiteX5" fmla="*/ 3024326 w 22529619"/>
                <a:gd name="connsiteY5" fmla="*/ 17101835 h 23915913"/>
                <a:gd name="connsiteX6" fmla="*/ 4337311 w 22529619"/>
                <a:gd name="connsiteY6" fmla="*/ 18435334 h 23915913"/>
                <a:gd name="connsiteX7" fmla="*/ 5163787 w 22529619"/>
                <a:gd name="connsiteY7" fmla="*/ 17271821 h 23915913"/>
                <a:gd name="connsiteX8" fmla="*/ 5515481 w 22529619"/>
                <a:gd name="connsiteY8" fmla="*/ 16668082 h 23915913"/>
                <a:gd name="connsiteX9" fmla="*/ 5881826 w 22529619"/>
                <a:gd name="connsiteY9" fmla="*/ 15730236 h 23915913"/>
                <a:gd name="connsiteX10" fmla="*/ 6584560 w 22529619"/>
                <a:gd name="connsiteY10" fmla="*/ 15196834 h 23915913"/>
                <a:gd name="connsiteX11" fmla="*/ 6224726 w 22529619"/>
                <a:gd name="connsiteY11" fmla="*/ 16035036 h 23915913"/>
                <a:gd name="connsiteX12" fmla="*/ 6036904 w 22529619"/>
                <a:gd name="connsiteY12" fmla="*/ 16514663 h 23915913"/>
                <a:gd name="connsiteX13" fmla="*/ 5937512 w 22529619"/>
                <a:gd name="connsiteY13" fmla="*/ 16972882 h 23915913"/>
                <a:gd name="connsiteX14" fmla="*/ 5445142 w 22529619"/>
                <a:gd name="connsiteY14" fmla="*/ 17816944 h 23915913"/>
                <a:gd name="connsiteX15" fmla="*/ 5324981 w 22529619"/>
                <a:gd name="connsiteY15" fmla="*/ 18605319 h 23915913"/>
                <a:gd name="connsiteX16" fmla="*/ 6830402 w 22529619"/>
                <a:gd name="connsiteY16" fmla="*/ 17526670 h 23915913"/>
                <a:gd name="connsiteX17" fmla="*/ 9595901 w 22529619"/>
                <a:gd name="connsiteY17" fmla="*/ 14401630 h 23915913"/>
                <a:gd name="connsiteX18" fmla="*/ 11911944 w 22529619"/>
                <a:gd name="connsiteY18" fmla="*/ 11444370 h 23915913"/>
                <a:gd name="connsiteX19" fmla="*/ 16081254 w 22529619"/>
                <a:gd name="connsiteY19" fmla="*/ 6451542 h 23915913"/>
                <a:gd name="connsiteX20" fmla="*/ 20376290 w 22529619"/>
                <a:gd name="connsiteY20" fmla="*/ 1887859 h 23915913"/>
                <a:gd name="connsiteX21" fmla="*/ 20993626 w 22529619"/>
                <a:gd name="connsiteY21" fmla="*/ 39623 h 23915913"/>
                <a:gd name="connsiteX22" fmla="*/ 22083878 w 22529619"/>
                <a:gd name="connsiteY22" fmla="*/ 1087201 h 23915913"/>
                <a:gd name="connsiteX23" fmla="*/ 22528871 w 22529619"/>
                <a:gd name="connsiteY23" fmla="*/ 1514774 h 23915913"/>
                <a:gd name="connsiteX24" fmla="*/ 22152519 w 22529619"/>
                <a:gd name="connsiteY24" fmla="*/ 1966945 h 23915913"/>
                <a:gd name="connsiteX25" fmla="*/ 21264400 w 22529619"/>
                <a:gd name="connsiteY25" fmla="*/ 1927403 h 23915913"/>
                <a:gd name="connsiteX26" fmla="*/ 20209061 w 22529619"/>
                <a:gd name="connsiteY26" fmla="*/ 2840809 h 23915913"/>
                <a:gd name="connsiteX27" fmla="*/ 13727622 w 22529619"/>
                <a:gd name="connsiteY27" fmla="*/ 9890927 h 23915913"/>
                <a:gd name="connsiteX28" fmla="*/ 11163640 w 22529619"/>
                <a:gd name="connsiteY28" fmla="*/ 13252431 h 23915913"/>
                <a:gd name="connsiteX29" fmla="*/ 6833549 w 22529619"/>
                <a:gd name="connsiteY29" fmla="*/ 18386335 h 23915913"/>
                <a:gd name="connsiteX30" fmla="*/ 6816105 w 22529619"/>
                <a:gd name="connsiteY30" fmla="*/ 19160892 h 23915913"/>
                <a:gd name="connsiteX31" fmla="*/ 7877681 w 22529619"/>
                <a:gd name="connsiteY31" fmla="*/ 19065450 h 23915913"/>
                <a:gd name="connsiteX32" fmla="*/ 9082226 w 22529619"/>
                <a:gd name="connsiteY32" fmla="*/ 18168636 h 23915913"/>
                <a:gd name="connsiteX33" fmla="*/ 9767376 w 22529619"/>
                <a:gd name="connsiteY33" fmla="*/ 17145796 h 23915913"/>
                <a:gd name="connsiteX34" fmla="*/ 9096880 w 22529619"/>
                <a:gd name="connsiteY34" fmla="*/ 19203196 h 23915913"/>
                <a:gd name="connsiteX35" fmla="*/ 7906989 w 22529619"/>
                <a:gd name="connsiteY35" fmla="*/ 19973990 h 23915913"/>
                <a:gd name="connsiteX36" fmla="*/ 6977934 w 22529619"/>
                <a:gd name="connsiteY36" fmla="*/ 20384296 h 23915913"/>
                <a:gd name="connsiteX37" fmla="*/ 7109819 w 22529619"/>
                <a:gd name="connsiteY37" fmla="*/ 21146298 h 23915913"/>
                <a:gd name="connsiteX38" fmla="*/ 7748726 w 22529619"/>
                <a:gd name="connsiteY38" fmla="*/ 21788134 h 23915913"/>
                <a:gd name="connsiteX39" fmla="*/ 9371722 w 22529619"/>
                <a:gd name="connsiteY39" fmla="*/ 22667365 h 23915913"/>
                <a:gd name="connsiteX40" fmla="*/ 7672527 w 22529619"/>
                <a:gd name="connsiteY40" fmla="*/ 22482728 h 23915913"/>
                <a:gd name="connsiteX41" fmla="*/ 6336096 w 22529619"/>
                <a:gd name="connsiteY41" fmla="*/ 21240082 h 23915913"/>
                <a:gd name="connsiteX42" fmla="*/ 5562373 w 22529619"/>
                <a:gd name="connsiteY42" fmla="*/ 20700821 h 23915913"/>
                <a:gd name="connsiteX43" fmla="*/ 4876572 w 22529619"/>
                <a:gd name="connsiteY43" fmla="*/ 20771157 h 23915913"/>
                <a:gd name="connsiteX44" fmla="*/ 4741758 w 22529619"/>
                <a:gd name="connsiteY44" fmla="*/ 21099405 h 23915913"/>
                <a:gd name="connsiteX45" fmla="*/ 4929327 w 22529619"/>
                <a:gd name="connsiteY45" fmla="*/ 21662112 h 23915913"/>
                <a:gd name="connsiteX46" fmla="*/ 5070004 w 22529619"/>
                <a:gd name="connsiteY46" fmla="*/ 23021990 h 23915913"/>
                <a:gd name="connsiteX47" fmla="*/ 5108102 w 22529619"/>
                <a:gd name="connsiteY47" fmla="*/ 23901220 h 23915913"/>
                <a:gd name="connsiteX48" fmla="*/ 4436957 w 22529619"/>
                <a:gd name="connsiteY48" fmla="*/ 23021990 h 23915913"/>
                <a:gd name="connsiteX49" fmla="*/ 4038373 w 22529619"/>
                <a:gd name="connsiteY49" fmla="*/ 21099405 h 23915913"/>
                <a:gd name="connsiteX50" fmla="*/ 3968035 w 22529619"/>
                <a:gd name="connsiteY50" fmla="*/ 20583590 h 23915913"/>
                <a:gd name="connsiteX51" fmla="*/ 3390673 w 22529619"/>
                <a:gd name="connsiteY51" fmla="*/ 19701427 h 23915913"/>
                <a:gd name="connsiteX52" fmla="*/ 2373696 w 22529619"/>
                <a:gd name="connsiteY52" fmla="*/ 19669190 h 23915913"/>
                <a:gd name="connsiteX53" fmla="*/ 1371373 w 22529619"/>
                <a:gd name="connsiteY53" fmla="*/ 20319820 h 23915913"/>
                <a:gd name="connsiteX54" fmla="*/ 498003 w 22529619"/>
                <a:gd name="connsiteY54" fmla="*/ 21591775 h 23915913"/>
                <a:gd name="connsiteX55" fmla="*/ 16707 w 22529619"/>
                <a:gd name="connsiteY55" fmla="*/ 21339726 h 23915913"/>
                <a:gd name="connsiteX0" fmla="*/ 16707 w 22809521"/>
                <a:gd name="connsiteY0" fmla="*/ 21339726 h 23915913"/>
                <a:gd name="connsiteX1" fmla="*/ 1081226 w 22809521"/>
                <a:gd name="connsiteY1" fmla="*/ 19540235 h 23915913"/>
                <a:gd name="connsiteX2" fmla="*/ 3056564 w 22809521"/>
                <a:gd name="connsiteY2" fmla="*/ 18558427 h 23915913"/>
                <a:gd name="connsiteX3" fmla="*/ 1599973 w 22809521"/>
                <a:gd name="connsiteY3" fmla="*/ 16855651 h 23915913"/>
                <a:gd name="connsiteX4" fmla="*/ 910606 w 22809521"/>
                <a:gd name="connsiteY4" fmla="*/ 15839564 h 23915913"/>
                <a:gd name="connsiteX5" fmla="*/ 3024326 w 22809521"/>
                <a:gd name="connsiteY5" fmla="*/ 17101835 h 23915913"/>
                <a:gd name="connsiteX6" fmla="*/ 4337311 w 22809521"/>
                <a:gd name="connsiteY6" fmla="*/ 18435334 h 23915913"/>
                <a:gd name="connsiteX7" fmla="*/ 5163787 w 22809521"/>
                <a:gd name="connsiteY7" fmla="*/ 17271821 h 23915913"/>
                <a:gd name="connsiteX8" fmla="*/ 5515481 w 22809521"/>
                <a:gd name="connsiteY8" fmla="*/ 16668082 h 23915913"/>
                <a:gd name="connsiteX9" fmla="*/ 5881826 w 22809521"/>
                <a:gd name="connsiteY9" fmla="*/ 15730236 h 23915913"/>
                <a:gd name="connsiteX10" fmla="*/ 6584560 w 22809521"/>
                <a:gd name="connsiteY10" fmla="*/ 15196834 h 23915913"/>
                <a:gd name="connsiteX11" fmla="*/ 6224726 w 22809521"/>
                <a:gd name="connsiteY11" fmla="*/ 16035036 h 23915913"/>
                <a:gd name="connsiteX12" fmla="*/ 6036904 w 22809521"/>
                <a:gd name="connsiteY12" fmla="*/ 16514663 h 23915913"/>
                <a:gd name="connsiteX13" fmla="*/ 5937512 w 22809521"/>
                <a:gd name="connsiteY13" fmla="*/ 16972882 h 23915913"/>
                <a:gd name="connsiteX14" fmla="*/ 5445142 w 22809521"/>
                <a:gd name="connsiteY14" fmla="*/ 17816944 h 23915913"/>
                <a:gd name="connsiteX15" fmla="*/ 5324981 w 22809521"/>
                <a:gd name="connsiteY15" fmla="*/ 18605319 h 23915913"/>
                <a:gd name="connsiteX16" fmla="*/ 6830402 w 22809521"/>
                <a:gd name="connsiteY16" fmla="*/ 17526670 h 23915913"/>
                <a:gd name="connsiteX17" fmla="*/ 9595901 w 22809521"/>
                <a:gd name="connsiteY17" fmla="*/ 14401630 h 23915913"/>
                <a:gd name="connsiteX18" fmla="*/ 11911944 w 22809521"/>
                <a:gd name="connsiteY18" fmla="*/ 11444370 h 23915913"/>
                <a:gd name="connsiteX19" fmla="*/ 16081254 w 22809521"/>
                <a:gd name="connsiteY19" fmla="*/ 6451542 h 23915913"/>
                <a:gd name="connsiteX20" fmla="*/ 20376290 w 22809521"/>
                <a:gd name="connsiteY20" fmla="*/ 1887859 h 23915913"/>
                <a:gd name="connsiteX21" fmla="*/ 20993626 w 22809521"/>
                <a:gd name="connsiteY21" fmla="*/ 39623 h 23915913"/>
                <a:gd name="connsiteX22" fmla="*/ 22083878 w 22809521"/>
                <a:gd name="connsiteY22" fmla="*/ 1087201 h 23915913"/>
                <a:gd name="connsiteX23" fmla="*/ 22809225 w 22809521"/>
                <a:gd name="connsiteY23" fmla="*/ 1484330 h 23915913"/>
                <a:gd name="connsiteX24" fmla="*/ 22152519 w 22809521"/>
                <a:gd name="connsiteY24" fmla="*/ 1966945 h 23915913"/>
                <a:gd name="connsiteX25" fmla="*/ 21264400 w 22809521"/>
                <a:gd name="connsiteY25" fmla="*/ 1927403 h 23915913"/>
                <a:gd name="connsiteX26" fmla="*/ 20209061 w 22809521"/>
                <a:gd name="connsiteY26" fmla="*/ 2840809 h 23915913"/>
                <a:gd name="connsiteX27" fmla="*/ 13727622 w 22809521"/>
                <a:gd name="connsiteY27" fmla="*/ 9890927 h 23915913"/>
                <a:gd name="connsiteX28" fmla="*/ 11163640 w 22809521"/>
                <a:gd name="connsiteY28" fmla="*/ 13252431 h 23915913"/>
                <a:gd name="connsiteX29" fmla="*/ 6833549 w 22809521"/>
                <a:gd name="connsiteY29" fmla="*/ 18386335 h 23915913"/>
                <a:gd name="connsiteX30" fmla="*/ 6816105 w 22809521"/>
                <a:gd name="connsiteY30" fmla="*/ 19160892 h 23915913"/>
                <a:gd name="connsiteX31" fmla="*/ 7877681 w 22809521"/>
                <a:gd name="connsiteY31" fmla="*/ 19065450 h 23915913"/>
                <a:gd name="connsiteX32" fmla="*/ 9082226 w 22809521"/>
                <a:gd name="connsiteY32" fmla="*/ 18168636 h 23915913"/>
                <a:gd name="connsiteX33" fmla="*/ 9767376 w 22809521"/>
                <a:gd name="connsiteY33" fmla="*/ 17145796 h 23915913"/>
                <a:gd name="connsiteX34" fmla="*/ 9096880 w 22809521"/>
                <a:gd name="connsiteY34" fmla="*/ 19203196 h 23915913"/>
                <a:gd name="connsiteX35" fmla="*/ 7906989 w 22809521"/>
                <a:gd name="connsiteY35" fmla="*/ 19973990 h 23915913"/>
                <a:gd name="connsiteX36" fmla="*/ 6977934 w 22809521"/>
                <a:gd name="connsiteY36" fmla="*/ 20384296 h 23915913"/>
                <a:gd name="connsiteX37" fmla="*/ 7109819 w 22809521"/>
                <a:gd name="connsiteY37" fmla="*/ 21146298 h 23915913"/>
                <a:gd name="connsiteX38" fmla="*/ 7748726 w 22809521"/>
                <a:gd name="connsiteY38" fmla="*/ 21788134 h 23915913"/>
                <a:gd name="connsiteX39" fmla="*/ 9371722 w 22809521"/>
                <a:gd name="connsiteY39" fmla="*/ 22667365 h 23915913"/>
                <a:gd name="connsiteX40" fmla="*/ 7672527 w 22809521"/>
                <a:gd name="connsiteY40" fmla="*/ 22482728 h 23915913"/>
                <a:gd name="connsiteX41" fmla="*/ 6336096 w 22809521"/>
                <a:gd name="connsiteY41" fmla="*/ 21240082 h 23915913"/>
                <a:gd name="connsiteX42" fmla="*/ 5562373 w 22809521"/>
                <a:gd name="connsiteY42" fmla="*/ 20700821 h 23915913"/>
                <a:gd name="connsiteX43" fmla="*/ 4876572 w 22809521"/>
                <a:gd name="connsiteY43" fmla="*/ 20771157 h 23915913"/>
                <a:gd name="connsiteX44" fmla="*/ 4741758 w 22809521"/>
                <a:gd name="connsiteY44" fmla="*/ 21099405 h 23915913"/>
                <a:gd name="connsiteX45" fmla="*/ 4929327 w 22809521"/>
                <a:gd name="connsiteY45" fmla="*/ 21662112 h 23915913"/>
                <a:gd name="connsiteX46" fmla="*/ 5070004 w 22809521"/>
                <a:gd name="connsiteY46" fmla="*/ 23021990 h 23915913"/>
                <a:gd name="connsiteX47" fmla="*/ 5108102 w 22809521"/>
                <a:gd name="connsiteY47" fmla="*/ 23901220 h 23915913"/>
                <a:gd name="connsiteX48" fmla="*/ 4436957 w 22809521"/>
                <a:gd name="connsiteY48" fmla="*/ 23021990 h 23915913"/>
                <a:gd name="connsiteX49" fmla="*/ 4038373 w 22809521"/>
                <a:gd name="connsiteY49" fmla="*/ 21099405 h 23915913"/>
                <a:gd name="connsiteX50" fmla="*/ 3968035 w 22809521"/>
                <a:gd name="connsiteY50" fmla="*/ 20583590 h 23915913"/>
                <a:gd name="connsiteX51" fmla="*/ 3390673 w 22809521"/>
                <a:gd name="connsiteY51" fmla="*/ 19701427 h 23915913"/>
                <a:gd name="connsiteX52" fmla="*/ 2373696 w 22809521"/>
                <a:gd name="connsiteY52" fmla="*/ 19669190 h 23915913"/>
                <a:gd name="connsiteX53" fmla="*/ 1371373 w 22809521"/>
                <a:gd name="connsiteY53" fmla="*/ 20319820 h 23915913"/>
                <a:gd name="connsiteX54" fmla="*/ 498003 w 22809521"/>
                <a:gd name="connsiteY54" fmla="*/ 21591775 h 23915913"/>
                <a:gd name="connsiteX55" fmla="*/ 16707 w 22809521"/>
                <a:gd name="connsiteY55" fmla="*/ 21339726 h 23915913"/>
                <a:gd name="connsiteX0" fmla="*/ 16707 w 22770129"/>
                <a:gd name="connsiteY0" fmla="*/ 21339726 h 23915913"/>
                <a:gd name="connsiteX1" fmla="*/ 1081226 w 22770129"/>
                <a:gd name="connsiteY1" fmla="*/ 19540235 h 23915913"/>
                <a:gd name="connsiteX2" fmla="*/ 3056564 w 22770129"/>
                <a:gd name="connsiteY2" fmla="*/ 18558427 h 23915913"/>
                <a:gd name="connsiteX3" fmla="*/ 1599973 w 22770129"/>
                <a:gd name="connsiteY3" fmla="*/ 16855651 h 23915913"/>
                <a:gd name="connsiteX4" fmla="*/ 910606 w 22770129"/>
                <a:gd name="connsiteY4" fmla="*/ 15839564 h 23915913"/>
                <a:gd name="connsiteX5" fmla="*/ 3024326 w 22770129"/>
                <a:gd name="connsiteY5" fmla="*/ 17101835 h 23915913"/>
                <a:gd name="connsiteX6" fmla="*/ 4337311 w 22770129"/>
                <a:gd name="connsiteY6" fmla="*/ 18435334 h 23915913"/>
                <a:gd name="connsiteX7" fmla="*/ 5163787 w 22770129"/>
                <a:gd name="connsiteY7" fmla="*/ 17271821 h 23915913"/>
                <a:gd name="connsiteX8" fmla="*/ 5515481 w 22770129"/>
                <a:gd name="connsiteY8" fmla="*/ 16668082 h 23915913"/>
                <a:gd name="connsiteX9" fmla="*/ 5881826 w 22770129"/>
                <a:gd name="connsiteY9" fmla="*/ 15730236 h 23915913"/>
                <a:gd name="connsiteX10" fmla="*/ 6584560 w 22770129"/>
                <a:gd name="connsiteY10" fmla="*/ 15196834 h 23915913"/>
                <a:gd name="connsiteX11" fmla="*/ 6224726 w 22770129"/>
                <a:gd name="connsiteY11" fmla="*/ 16035036 h 23915913"/>
                <a:gd name="connsiteX12" fmla="*/ 6036904 w 22770129"/>
                <a:gd name="connsiteY12" fmla="*/ 16514663 h 23915913"/>
                <a:gd name="connsiteX13" fmla="*/ 5937512 w 22770129"/>
                <a:gd name="connsiteY13" fmla="*/ 16972882 h 23915913"/>
                <a:gd name="connsiteX14" fmla="*/ 5445142 w 22770129"/>
                <a:gd name="connsiteY14" fmla="*/ 17816944 h 23915913"/>
                <a:gd name="connsiteX15" fmla="*/ 5324981 w 22770129"/>
                <a:gd name="connsiteY15" fmla="*/ 18605319 h 23915913"/>
                <a:gd name="connsiteX16" fmla="*/ 6830402 w 22770129"/>
                <a:gd name="connsiteY16" fmla="*/ 17526670 h 23915913"/>
                <a:gd name="connsiteX17" fmla="*/ 9595901 w 22770129"/>
                <a:gd name="connsiteY17" fmla="*/ 14401630 h 23915913"/>
                <a:gd name="connsiteX18" fmla="*/ 11911944 w 22770129"/>
                <a:gd name="connsiteY18" fmla="*/ 11444370 h 23915913"/>
                <a:gd name="connsiteX19" fmla="*/ 16081254 w 22770129"/>
                <a:gd name="connsiteY19" fmla="*/ 6451542 h 23915913"/>
                <a:gd name="connsiteX20" fmla="*/ 20376290 w 22770129"/>
                <a:gd name="connsiteY20" fmla="*/ 1887859 h 23915913"/>
                <a:gd name="connsiteX21" fmla="*/ 20993626 w 22770129"/>
                <a:gd name="connsiteY21" fmla="*/ 39623 h 23915913"/>
                <a:gd name="connsiteX22" fmla="*/ 22083878 w 22770129"/>
                <a:gd name="connsiteY22" fmla="*/ 1087201 h 23915913"/>
                <a:gd name="connsiteX23" fmla="*/ 22769805 w 22770129"/>
                <a:gd name="connsiteY23" fmla="*/ 1617785 h 23915913"/>
                <a:gd name="connsiteX24" fmla="*/ 22152519 w 22770129"/>
                <a:gd name="connsiteY24" fmla="*/ 1966945 h 23915913"/>
                <a:gd name="connsiteX25" fmla="*/ 21264400 w 22770129"/>
                <a:gd name="connsiteY25" fmla="*/ 1927403 h 23915913"/>
                <a:gd name="connsiteX26" fmla="*/ 20209061 w 22770129"/>
                <a:gd name="connsiteY26" fmla="*/ 2840809 h 23915913"/>
                <a:gd name="connsiteX27" fmla="*/ 13727622 w 22770129"/>
                <a:gd name="connsiteY27" fmla="*/ 9890927 h 23915913"/>
                <a:gd name="connsiteX28" fmla="*/ 11163640 w 22770129"/>
                <a:gd name="connsiteY28" fmla="*/ 13252431 h 23915913"/>
                <a:gd name="connsiteX29" fmla="*/ 6833549 w 22770129"/>
                <a:gd name="connsiteY29" fmla="*/ 18386335 h 23915913"/>
                <a:gd name="connsiteX30" fmla="*/ 6816105 w 22770129"/>
                <a:gd name="connsiteY30" fmla="*/ 19160892 h 23915913"/>
                <a:gd name="connsiteX31" fmla="*/ 7877681 w 22770129"/>
                <a:gd name="connsiteY31" fmla="*/ 19065450 h 23915913"/>
                <a:gd name="connsiteX32" fmla="*/ 9082226 w 22770129"/>
                <a:gd name="connsiteY32" fmla="*/ 18168636 h 23915913"/>
                <a:gd name="connsiteX33" fmla="*/ 9767376 w 22770129"/>
                <a:gd name="connsiteY33" fmla="*/ 17145796 h 23915913"/>
                <a:gd name="connsiteX34" fmla="*/ 9096880 w 22770129"/>
                <a:gd name="connsiteY34" fmla="*/ 19203196 h 23915913"/>
                <a:gd name="connsiteX35" fmla="*/ 7906989 w 22770129"/>
                <a:gd name="connsiteY35" fmla="*/ 19973990 h 23915913"/>
                <a:gd name="connsiteX36" fmla="*/ 6977934 w 22770129"/>
                <a:gd name="connsiteY36" fmla="*/ 20384296 h 23915913"/>
                <a:gd name="connsiteX37" fmla="*/ 7109819 w 22770129"/>
                <a:gd name="connsiteY37" fmla="*/ 21146298 h 23915913"/>
                <a:gd name="connsiteX38" fmla="*/ 7748726 w 22770129"/>
                <a:gd name="connsiteY38" fmla="*/ 21788134 h 23915913"/>
                <a:gd name="connsiteX39" fmla="*/ 9371722 w 22770129"/>
                <a:gd name="connsiteY39" fmla="*/ 22667365 h 23915913"/>
                <a:gd name="connsiteX40" fmla="*/ 7672527 w 22770129"/>
                <a:gd name="connsiteY40" fmla="*/ 22482728 h 23915913"/>
                <a:gd name="connsiteX41" fmla="*/ 6336096 w 22770129"/>
                <a:gd name="connsiteY41" fmla="*/ 21240082 h 23915913"/>
                <a:gd name="connsiteX42" fmla="*/ 5562373 w 22770129"/>
                <a:gd name="connsiteY42" fmla="*/ 20700821 h 23915913"/>
                <a:gd name="connsiteX43" fmla="*/ 4876572 w 22770129"/>
                <a:gd name="connsiteY43" fmla="*/ 20771157 h 23915913"/>
                <a:gd name="connsiteX44" fmla="*/ 4741758 w 22770129"/>
                <a:gd name="connsiteY44" fmla="*/ 21099405 h 23915913"/>
                <a:gd name="connsiteX45" fmla="*/ 4929327 w 22770129"/>
                <a:gd name="connsiteY45" fmla="*/ 21662112 h 23915913"/>
                <a:gd name="connsiteX46" fmla="*/ 5070004 w 22770129"/>
                <a:gd name="connsiteY46" fmla="*/ 23021990 h 23915913"/>
                <a:gd name="connsiteX47" fmla="*/ 5108102 w 22770129"/>
                <a:gd name="connsiteY47" fmla="*/ 23901220 h 23915913"/>
                <a:gd name="connsiteX48" fmla="*/ 4436957 w 22770129"/>
                <a:gd name="connsiteY48" fmla="*/ 23021990 h 23915913"/>
                <a:gd name="connsiteX49" fmla="*/ 4038373 w 22770129"/>
                <a:gd name="connsiteY49" fmla="*/ 21099405 h 23915913"/>
                <a:gd name="connsiteX50" fmla="*/ 3968035 w 22770129"/>
                <a:gd name="connsiteY50" fmla="*/ 20583590 h 23915913"/>
                <a:gd name="connsiteX51" fmla="*/ 3390673 w 22770129"/>
                <a:gd name="connsiteY51" fmla="*/ 19701427 h 23915913"/>
                <a:gd name="connsiteX52" fmla="*/ 2373696 w 22770129"/>
                <a:gd name="connsiteY52" fmla="*/ 19669190 h 23915913"/>
                <a:gd name="connsiteX53" fmla="*/ 1371373 w 22770129"/>
                <a:gd name="connsiteY53" fmla="*/ 20319820 h 23915913"/>
                <a:gd name="connsiteX54" fmla="*/ 498003 w 22770129"/>
                <a:gd name="connsiteY54" fmla="*/ 21591775 h 23915913"/>
                <a:gd name="connsiteX55" fmla="*/ 16707 w 22770129"/>
                <a:gd name="connsiteY55" fmla="*/ 21339726 h 23915913"/>
                <a:gd name="connsiteX0" fmla="*/ 16707 w 22770008"/>
                <a:gd name="connsiteY0" fmla="*/ 21339726 h 23915913"/>
                <a:gd name="connsiteX1" fmla="*/ 1081226 w 22770008"/>
                <a:gd name="connsiteY1" fmla="*/ 19540235 h 23915913"/>
                <a:gd name="connsiteX2" fmla="*/ 3056564 w 22770008"/>
                <a:gd name="connsiteY2" fmla="*/ 18558427 h 23915913"/>
                <a:gd name="connsiteX3" fmla="*/ 1599973 w 22770008"/>
                <a:gd name="connsiteY3" fmla="*/ 16855651 h 23915913"/>
                <a:gd name="connsiteX4" fmla="*/ 910606 w 22770008"/>
                <a:gd name="connsiteY4" fmla="*/ 15839564 h 23915913"/>
                <a:gd name="connsiteX5" fmla="*/ 3024326 w 22770008"/>
                <a:gd name="connsiteY5" fmla="*/ 17101835 h 23915913"/>
                <a:gd name="connsiteX6" fmla="*/ 4337311 w 22770008"/>
                <a:gd name="connsiteY6" fmla="*/ 18435334 h 23915913"/>
                <a:gd name="connsiteX7" fmla="*/ 5163787 w 22770008"/>
                <a:gd name="connsiteY7" fmla="*/ 17271821 h 23915913"/>
                <a:gd name="connsiteX8" fmla="*/ 5515481 w 22770008"/>
                <a:gd name="connsiteY8" fmla="*/ 16668082 h 23915913"/>
                <a:gd name="connsiteX9" fmla="*/ 5881826 w 22770008"/>
                <a:gd name="connsiteY9" fmla="*/ 15730236 h 23915913"/>
                <a:gd name="connsiteX10" fmla="*/ 6584560 w 22770008"/>
                <a:gd name="connsiteY10" fmla="*/ 15196834 h 23915913"/>
                <a:gd name="connsiteX11" fmla="*/ 6224726 w 22770008"/>
                <a:gd name="connsiteY11" fmla="*/ 16035036 h 23915913"/>
                <a:gd name="connsiteX12" fmla="*/ 6036904 w 22770008"/>
                <a:gd name="connsiteY12" fmla="*/ 16514663 h 23915913"/>
                <a:gd name="connsiteX13" fmla="*/ 5937512 w 22770008"/>
                <a:gd name="connsiteY13" fmla="*/ 16972882 h 23915913"/>
                <a:gd name="connsiteX14" fmla="*/ 5445142 w 22770008"/>
                <a:gd name="connsiteY14" fmla="*/ 17816944 h 23915913"/>
                <a:gd name="connsiteX15" fmla="*/ 5324981 w 22770008"/>
                <a:gd name="connsiteY15" fmla="*/ 18605319 h 23915913"/>
                <a:gd name="connsiteX16" fmla="*/ 6830402 w 22770008"/>
                <a:gd name="connsiteY16" fmla="*/ 17526670 h 23915913"/>
                <a:gd name="connsiteX17" fmla="*/ 9595901 w 22770008"/>
                <a:gd name="connsiteY17" fmla="*/ 14401630 h 23915913"/>
                <a:gd name="connsiteX18" fmla="*/ 11911944 w 22770008"/>
                <a:gd name="connsiteY18" fmla="*/ 11444370 h 23915913"/>
                <a:gd name="connsiteX19" fmla="*/ 16081254 w 22770008"/>
                <a:gd name="connsiteY19" fmla="*/ 6451542 h 23915913"/>
                <a:gd name="connsiteX20" fmla="*/ 20376290 w 22770008"/>
                <a:gd name="connsiteY20" fmla="*/ 1887859 h 23915913"/>
                <a:gd name="connsiteX21" fmla="*/ 20993626 w 22770008"/>
                <a:gd name="connsiteY21" fmla="*/ 39623 h 23915913"/>
                <a:gd name="connsiteX22" fmla="*/ 22083878 w 22770008"/>
                <a:gd name="connsiteY22" fmla="*/ 1087201 h 23915913"/>
                <a:gd name="connsiteX23" fmla="*/ 22769805 w 22770008"/>
                <a:gd name="connsiteY23" fmla="*/ 1617785 h 23915913"/>
                <a:gd name="connsiteX24" fmla="*/ 21898225 w 22770008"/>
                <a:gd name="connsiteY24" fmla="*/ 2150918 h 23915913"/>
                <a:gd name="connsiteX25" fmla="*/ 21264400 w 22770008"/>
                <a:gd name="connsiteY25" fmla="*/ 1927403 h 23915913"/>
                <a:gd name="connsiteX26" fmla="*/ 20209061 w 22770008"/>
                <a:gd name="connsiteY26" fmla="*/ 2840809 h 23915913"/>
                <a:gd name="connsiteX27" fmla="*/ 13727622 w 22770008"/>
                <a:gd name="connsiteY27" fmla="*/ 9890927 h 23915913"/>
                <a:gd name="connsiteX28" fmla="*/ 11163640 w 22770008"/>
                <a:gd name="connsiteY28" fmla="*/ 13252431 h 23915913"/>
                <a:gd name="connsiteX29" fmla="*/ 6833549 w 22770008"/>
                <a:gd name="connsiteY29" fmla="*/ 18386335 h 23915913"/>
                <a:gd name="connsiteX30" fmla="*/ 6816105 w 22770008"/>
                <a:gd name="connsiteY30" fmla="*/ 19160892 h 23915913"/>
                <a:gd name="connsiteX31" fmla="*/ 7877681 w 22770008"/>
                <a:gd name="connsiteY31" fmla="*/ 19065450 h 23915913"/>
                <a:gd name="connsiteX32" fmla="*/ 9082226 w 22770008"/>
                <a:gd name="connsiteY32" fmla="*/ 18168636 h 23915913"/>
                <a:gd name="connsiteX33" fmla="*/ 9767376 w 22770008"/>
                <a:gd name="connsiteY33" fmla="*/ 17145796 h 23915913"/>
                <a:gd name="connsiteX34" fmla="*/ 9096880 w 22770008"/>
                <a:gd name="connsiteY34" fmla="*/ 19203196 h 23915913"/>
                <a:gd name="connsiteX35" fmla="*/ 7906989 w 22770008"/>
                <a:gd name="connsiteY35" fmla="*/ 19973990 h 23915913"/>
                <a:gd name="connsiteX36" fmla="*/ 6977934 w 22770008"/>
                <a:gd name="connsiteY36" fmla="*/ 20384296 h 23915913"/>
                <a:gd name="connsiteX37" fmla="*/ 7109819 w 22770008"/>
                <a:gd name="connsiteY37" fmla="*/ 21146298 h 23915913"/>
                <a:gd name="connsiteX38" fmla="*/ 7748726 w 22770008"/>
                <a:gd name="connsiteY38" fmla="*/ 21788134 h 23915913"/>
                <a:gd name="connsiteX39" fmla="*/ 9371722 w 22770008"/>
                <a:gd name="connsiteY39" fmla="*/ 22667365 h 23915913"/>
                <a:gd name="connsiteX40" fmla="*/ 7672527 w 22770008"/>
                <a:gd name="connsiteY40" fmla="*/ 22482728 h 23915913"/>
                <a:gd name="connsiteX41" fmla="*/ 6336096 w 22770008"/>
                <a:gd name="connsiteY41" fmla="*/ 21240082 h 23915913"/>
                <a:gd name="connsiteX42" fmla="*/ 5562373 w 22770008"/>
                <a:gd name="connsiteY42" fmla="*/ 20700821 h 23915913"/>
                <a:gd name="connsiteX43" fmla="*/ 4876572 w 22770008"/>
                <a:gd name="connsiteY43" fmla="*/ 20771157 h 23915913"/>
                <a:gd name="connsiteX44" fmla="*/ 4741758 w 22770008"/>
                <a:gd name="connsiteY44" fmla="*/ 21099405 h 23915913"/>
                <a:gd name="connsiteX45" fmla="*/ 4929327 w 22770008"/>
                <a:gd name="connsiteY45" fmla="*/ 21662112 h 23915913"/>
                <a:gd name="connsiteX46" fmla="*/ 5070004 w 22770008"/>
                <a:gd name="connsiteY46" fmla="*/ 23021990 h 23915913"/>
                <a:gd name="connsiteX47" fmla="*/ 5108102 w 22770008"/>
                <a:gd name="connsiteY47" fmla="*/ 23901220 h 23915913"/>
                <a:gd name="connsiteX48" fmla="*/ 4436957 w 22770008"/>
                <a:gd name="connsiteY48" fmla="*/ 23021990 h 23915913"/>
                <a:gd name="connsiteX49" fmla="*/ 4038373 w 22770008"/>
                <a:gd name="connsiteY49" fmla="*/ 21099405 h 23915913"/>
                <a:gd name="connsiteX50" fmla="*/ 3968035 w 22770008"/>
                <a:gd name="connsiteY50" fmla="*/ 20583590 h 23915913"/>
                <a:gd name="connsiteX51" fmla="*/ 3390673 w 22770008"/>
                <a:gd name="connsiteY51" fmla="*/ 19701427 h 23915913"/>
                <a:gd name="connsiteX52" fmla="*/ 2373696 w 22770008"/>
                <a:gd name="connsiteY52" fmla="*/ 19669190 h 23915913"/>
                <a:gd name="connsiteX53" fmla="*/ 1371373 w 22770008"/>
                <a:gd name="connsiteY53" fmla="*/ 20319820 h 23915913"/>
                <a:gd name="connsiteX54" fmla="*/ 498003 w 22770008"/>
                <a:gd name="connsiteY54" fmla="*/ 21591775 h 23915913"/>
                <a:gd name="connsiteX55" fmla="*/ 16707 w 22770008"/>
                <a:gd name="connsiteY55" fmla="*/ 21339726 h 23915913"/>
                <a:gd name="connsiteX0" fmla="*/ 16707 w 22770080"/>
                <a:gd name="connsiteY0" fmla="*/ 21339726 h 23915913"/>
                <a:gd name="connsiteX1" fmla="*/ 1081226 w 22770080"/>
                <a:gd name="connsiteY1" fmla="*/ 19540235 h 23915913"/>
                <a:gd name="connsiteX2" fmla="*/ 3056564 w 22770080"/>
                <a:gd name="connsiteY2" fmla="*/ 18558427 h 23915913"/>
                <a:gd name="connsiteX3" fmla="*/ 1599973 w 22770080"/>
                <a:gd name="connsiteY3" fmla="*/ 16855651 h 23915913"/>
                <a:gd name="connsiteX4" fmla="*/ 910606 w 22770080"/>
                <a:gd name="connsiteY4" fmla="*/ 15839564 h 23915913"/>
                <a:gd name="connsiteX5" fmla="*/ 3024326 w 22770080"/>
                <a:gd name="connsiteY5" fmla="*/ 17101835 h 23915913"/>
                <a:gd name="connsiteX6" fmla="*/ 4337311 w 22770080"/>
                <a:gd name="connsiteY6" fmla="*/ 18435334 h 23915913"/>
                <a:gd name="connsiteX7" fmla="*/ 5163787 w 22770080"/>
                <a:gd name="connsiteY7" fmla="*/ 17271821 h 23915913"/>
                <a:gd name="connsiteX8" fmla="*/ 5515481 w 22770080"/>
                <a:gd name="connsiteY8" fmla="*/ 16668082 h 23915913"/>
                <a:gd name="connsiteX9" fmla="*/ 5881826 w 22770080"/>
                <a:gd name="connsiteY9" fmla="*/ 15730236 h 23915913"/>
                <a:gd name="connsiteX10" fmla="*/ 6584560 w 22770080"/>
                <a:gd name="connsiteY10" fmla="*/ 15196834 h 23915913"/>
                <a:gd name="connsiteX11" fmla="*/ 6224726 w 22770080"/>
                <a:gd name="connsiteY11" fmla="*/ 16035036 h 23915913"/>
                <a:gd name="connsiteX12" fmla="*/ 6036904 w 22770080"/>
                <a:gd name="connsiteY12" fmla="*/ 16514663 h 23915913"/>
                <a:gd name="connsiteX13" fmla="*/ 5937512 w 22770080"/>
                <a:gd name="connsiteY13" fmla="*/ 16972882 h 23915913"/>
                <a:gd name="connsiteX14" fmla="*/ 5445142 w 22770080"/>
                <a:gd name="connsiteY14" fmla="*/ 17816944 h 23915913"/>
                <a:gd name="connsiteX15" fmla="*/ 5324981 w 22770080"/>
                <a:gd name="connsiteY15" fmla="*/ 18605319 h 23915913"/>
                <a:gd name="connsiteX16" fmla="*/ 6830402 w 22770080"/>
                <a:gd name="connsiteY16" fmla="*/ 17526670 h 23915913"/>
                <a:gd name="connsiteX17" fmla="*/ 9595901 w 22770080"/>
                <a:gd name="connsiteY17" fmla="*/ 14401630 h 23915913"/>
                <a:gd name="connsiteX18" fmla="*/ 11911944 w 22770080"/>
                <a:gd name="connsiteY18" fmla="*/ 11444370 h 23915913"/>
                <a:gd name="connsiteX19" fmla="*/ 16081254 w 22770080"/>
                <a:gd name="connsiteY19" fmla="*/ 6451542 h 23915913"/>
                <a:gd name="connsiteX20" fmla="*/ 20376290 w 22770080"/>
                <a:gd name="connsiteY20" fmla="*/ 1887859 h 23915913"/>
                <a:gd name="connsiteX21" fmla="*/ 20993626 w 22770080"/>
                <a:gd name="connsiteY21" fmla="*/ 39623 h 23915913"/>
                <a:gd name="connsiteX22" fmla="*/ 22083878 w 22770080"/>
                <a:gd name="connsiteY22" fmla="*/ 1087201 h 23915913"/>
                <a:gd name="connsiteX23" fmla="*/ 22769805 w 22770080"/>
                <a:gd name="connsiteY23" fmla="*/ 1617785 h 23915913"/>
                <a:gd name="connsiteX24" fmla="*/ 22073683 w 22770080"/>
                <a:gd name="connsiteY24" fmla="*/ 2233841 h 23915913"/>
                <a:gd name="connsiteX25" fmla="*/ 21264400 w 22770080"/>
                <a:gd name="connsiteY25" fmla="*/ 1927403 h 23915913"/>
                <a:gd name="connsiteX26" fmla="*/ 20209061 w 22770080"/>
                <a:gd name="connsiteY26" fmla="*/ 2840809 h 23915913"/>
                <a:gd name="connsiteX27" fmla="*/ 13727622 w 22770080"/>
                <a:gd name="connsiteY27" fmla="*/ 9890927 h 23915913"/>
                <a:gd name="connsiteX28" fmla="*/ 11163640 w 22770080"/>
                <a:gd name="connsiteY28" fmla="*/ 13252431 h 23915913"/>
                <a:gd name="connsiteX29" fmla="*/ 6833549 w 22770080"/>
                <a:gd name="connsiteY29" fmla="*/ 18386335 h 23915913"/>
                <a:gd name="connsiteX30" fmla="*/ 6816105 w 22770080"/>
                <a:gd name="connsiteY30" fmla="*/ 19160892 h 23915913"/>
                <a:gd name="connsiteX31" fmla="*/ 7877681 w 22770080"/>
                <a:gd name="connsiteY31" fmla="*/ 19065450 h 23915913"/>
                <a:gd name="connsiteX32" fmla="*/ 9082226 w 22770080"/>
                <a:gd name="connsiteY32" fmla="*/ 18168636 h 23915913"/>
                <a:gd name="connsiteX33" fmla="*/ 9767376 w 22770080"/>
                <a:gd name="connsiteY33" fmla="*/ 17145796 h 23915913"/>
                <a:gd name="connsiteX34" fmla="*/ 9096880 w 22770080"/>
                <a:gd name="connsiteY34" fmla="*/ 19203196 h 23915913"/>
                <a:gd name="connsiteX35" fmla="*/ 7906989 w 22770080"/>
                <a:gd name="connsiteY35" fmla="*/ 19973990 h 23915913"/>
                <a:gd name="connsiteX36" fmla="*/ 6977934 w 22770080"/>
                <a:gd name="connsiteY36" fmla="*/ 20384296 h 23915913"/>
                <a:gd name="connsiteX37" fmla="*/ 7109819 w 22770080"/>
                <a:gd name="connsiteY37" fmla="*/ 21146298 h 23915913"/>
                <a:gd name="connsiteX38" fmla="*/ 7748726 w 22770080"/>
                <a:gd name="connsiteY38" fmla="*/ 21788134 h 23915913"/>
                <a:gd name="connsiteX39" fmla="*/ 9371722 w 22770080"/>
                <a:gd name="connsiteY39" fmla="*/ 22667365 h 23915913"/>
                <a:gd name="connsiteX40" fmla="*/ 7672527 w 22770080"/>
                <a:gd name="connsiteY40" fmla="*/ 22482728 h 23915913"/>
                <a:gd name="connsiteX41" fmla="*/ 6336096 w 22770080"/>
                <a:gd name="connsiteY41" fmla="*/ 21240082 h 23915913"/>
                <a:gd name="connsiteX42" fmla="*/ 5562373 w 22770080"/>
                <a:gd name="connsiteY42" fmla="*/ 20700821 h 23915913"/>
                <a:gd name="connsiteX43" fmla="*/ 4876572 w 22770080"/>
                <a:gd name="connsiteY43" fmla="*/ 20771157 h 23915913"/>
                <a:gd name="connsiteX44" fmla="*/ 4741758 w 22770080"/>
                <a:gd name="connsiteY44" fmla="*/ 21099405 h 23915913"/>
                <a:gd name="connsiteX45" fmla="*/ 4929327 w 22770080"/>
                <a:gd name="connsiteY45" fmla="*/ 21662112 h 23915913"/>
                <a:gd name="connsiteX46" fmla="*/ 5070004 w 22770080"/>
                <a:gd name="connsiteY46" fmla="*/ 23021990 h 23915913"/>
                <a:gd name="connsiteX47" fmla="*/ 5108102 w 22770080"/>
                <a:gd name="connsiteY47" fmla="*/ 23901220 h 23915913"/>
                <a:gd name="connsiteX48" fmla="*/ 4436957 w 22770080"/>
                <a:gd name="connsiteY48" fmla="*/ 23021990 h 23915913"/>
                <a:gd name="connsiteX49" fmla="*/ 4038373 w 22770080"/>
                <a:gd name="connsiteY49" fmla="*/ 21099405 h 23915913"/>
                <a:gd name="connsiteX50" fmla="*/ 3968035 w 22770080"/>
                <a:gd name="connsiteY50" fmla="*/ 20583590 h 23915913"/>
                <a:gd name="connsiteX51" fmla="*/ 3390673 w 22770080"/>
                <a:gd name="connsiteY51" fmla="*/ 19701427 h 23915913"/>
                <a:gd name="connsiteX52" fmla="*/ 2373696 w 22770080"/>
                <a:gd name="connsiteY52" fmla="*/ 19669190 h 23915913"/>
                <a:gd name="connsiteX53" fmla="*/ 1371373 w 22770080"/>
                <a:gd name="connsiteY53" fmla="*/ 20319820 h 23915913"/>
                <a:gd name="connsiteX54" fmla="*/ 498003 w 22770080"/>
                <a:gd name="connsiteY54" fmla="*/ 21591775 h 23915913"/>
                <a:gd name="connsiteX55" fmla="*/ 16707 w 22770080"/>
                <a:gd name="connsiteY55" fmla="*/ 21339726 h 23915913"/>
                <a:gd name="connsiteX0" fmla="*/ 16707 w 22641756"/>
                <a:gd name="connsiteY0" fmla="*/ 21339726 h 23915913"/>
                <a:gd name="connsiteX1" fmla="*/ 1081226 w 22641756"/>
                <a:gd name="connsiteY1" fmla="*/ 19540235 h 23915913"/>
                <a:gd name="connsiteX2" fmla="*/ 3056564 w 22641756"/>
                <a:gd name="connsiteY2" fmla="*/ 18558427 h 23915913"/>
                <a:gd name="connsiteX3" fmla="*/ 1599973 w 22641756"/>
                <a:gd name="connsiteY3" fmla="*/ 16855651 h 23915913"/>
                <a:gd name="connsiteX4" fmla="*/ 910606 w 22641756"/>
                <a:gd name="connsiteY4" fmla="*/ 15839564 h 23915913"/>
                <a:gd name="connsiteX5" fmla="*/ 3024326 w 22641756"/>
                <a:gd name="connsiteY5" fmla="*/ 17101835 h 23915913"/>
                <a:gd name="connsiteX6" fmla="*/ 4337311 w 22641756"/>
                <a:gd name="connsiteY6" fmla="*/ 18435334 h 23915913"/>
                <a:gd name="connsiteX7" fmla="*/ 5163787 w 22641756"/>
                <a:gd name="connsiteY7" fmla="*/ 17271821 h 23915913"/>
                <a:gd name="connsiteX8" fmla="*/ 5515481 w 22641756"/>
                <a:gd name="connsiteY8" fmla="*/ 16668082 h 23915913"/>
                <a:gd name="connsiteX9" fmla="*/ 5881826 w 22641756"/>
                <a:gd name="connsiteY9" fmla="*/ 15730236 h 23915913"/>
                <a:gd name="connsiteX10" fmla="*/ 6584560 w 22641756"/>
                <a:gd name="connsiteY10" fmla="*/ 15196834 h 23915913"/>
                <a:gd name="connsiteX11" fmla="*/ 6224726 w 22641756"/>
                <a:gd name="connsiteY11" fmla="*/ 16035036 h 23915913"/>
                <a:gd name="connsiteX12" fmla="*/ 6036904 w 22641756"/>
                <a:gd name="connsiteY12" fmla="*/ 16514663 h 23915913"/>
                <a:gd name="connsiteX13" fmla="*/ 5937512 w 22641756"/>
                <a:gd name="connsiteY13" fmla="*/ 16972882 h 23915913"/>
                <a:gd name="connsiteX14" fmla="*/ 5445142 w 22641756"/>
                <a:gd name="connsiteY14" fmla="*/ 17816944 h 23915913"/>
                <a:gd name="connsiteX15" fmla="*/ 5324981 w 22641756"/>
                <a:gd name="connsiteY15" fmla="*/ 18605319 h 23915913"/>
                <a:gd name="connsiteX16" fmla="*/ 6830402 w 22641756"/>
                <a:gd name="connsiteY16" fmla="*/ 17526670 h 23915913"/>
                <a:gd name="connsiteX17" fmla="*/ 9595901 w 22641756"/>
                <a:gd name="connsiteY17" fmla="*/ 14401630 h 23915913"/>
                <a:gd name="connsiteX18" fmla="*/ 11911944 w 22641756"/>
                <a:gd name="connsiteY18" fmla="*/ 11444370 h 23915913"/>
                <a:gd name="connsiteX19" fmla="*/ 16081254 w 22641756"/>
                <a:gd name="connsiteY19" fmla="*/ 6451542 h 23915913"/>
                <a:gd name="connsiteX20" fmla="*/ 20376290 w 22641756"/>
                <a:gd name="connsiteY20" fmla="*/ 1887859 h 23915913"/>
                <a:gd name="connsiteX21" fmla="*/ 20993626 w 22641756"/>
                <a:gd name="connsiteY21" fmla="*/ 39623 h 23915913"/>
                <a:gd name="connsiteX22" fmla="*/ 22083878 w 22641756"/>
                <a:gd name="connsiteY22" fmla="*/ 1087201 h 23915913"/>
                <a:gd name="connsiteX23" fmla="*/ 22641388 w 22641756"/>
                <a:gd name="connsiteY23" fmla="*/ 1665722 h 23915913"/>
                <a:gd name="connsiteX24" fmla="*/ 22073683 w 22641756"/>
                <a:gd name="connsiteY24" fmla="*/ 2233841 h 23915913"/>
                <a:gd name="connsiteX25" fmla="*/ 21264400 w 22641756"/>
                <a:gd name="connsiteY25" fmla="*/ 1927403 h 23915913"/>
                <a:gd name="connsiteX26" fmla="*/ 20209061 w 22641756"/>
                <a:gd name="connsiteY26" fmla="*/ 2840809 h 23915913"/>
                <a:gd name="connsiteX27" fmla="*/ 13727622 w 22641756"/>
                <a:gd name="connsiteY27" fmla="*/ 9890927 h 23915913"/>
                <a:gd name="connsiteX28" fmla="*/ 11163640 w 22641756"/>
                <a:gd name="connsiteY28" fmla="*/ 13252431 h 23915913"/>
                <a:gd name="connsiteX29" fmla="*/ 6833549 w 22641756"/>
                <a:gd name="connsiteY29" fmla="*/ 18386335 h 23915913"/>
                <a:gd name="connsiteX30" fmla="*/ 6816105 w 22641756"/>
                <a:gd name="connsiteY30" fmla="*/ 19160892 h 23915913"/>
                <a:gd name="connsiteX31" fmla="*/ 7877681 w 22641756"/>
                <a:gd name="connsiteY31" fmla="*/ 19065450 h 23915913"/>
                <a:gd name="connsiteX32" fmla="*/ 9082226 w 22641756"/>
                <a:gd name="connsiteY32" fmla="*/ 18168636 h 23915913"/>
                <a:gd name="connsiteX33" fmla="*/ 9767376 w 22641756"/>
                <a:gd name="connsiteY33" fmla="*/ 17145796 h 23915913"/>
                <a:gd name="connsiteX34" fmla="*/ 9096880 w 22641756"/>
                <a:gd name="connsiteY34" fmla="*/ 19203196 h 23915913"/>
                <a:gd name="connsiteX35" fmla="*/ 7906989 w 22641756"/>
                <a:gd name="connsiteY35" fmla="*/ 19973990 h 23915913"/>
                <a:gd name="connsiteX36" fmla="*/ 6977934 w 22641756"/>
                <a:gd name="connsiteY36" fmla="*/ 20384296 h 23915913"/>
                <a:gd name="connsiteX37" fmla="*/ 7109819 w 22641756"/>
                <a:gd name="connsiteY37" fmla="*/ 21146298 h 23915913"/>
                <a:gd name="connsiteX38" fmla="*/ 7748726 w 22641756"/>
                <a:gd name="connsiteY38" fmla="*/ 21788134 h 23915913"/>
                <a:gd name="connsiteX39" fmla="*/ 9371722 w 22641756"/>
                <a:gd name="connsiteY39" fmla="*/ 22667365 h 23915913"/>
                <a:gd name="connsiteX40" fmla="*/ 7672527 w 22641756"/>
                <a:gd name="connsiteY40" fmla="*/ 22482728 h 23915913"/>
                <a:gd name="connsiteX41" fmla="*/ 6336096 w 22641756"/>
                <a:gd name="connsiteY41" fmla="*/ 21240082 h 23915913"/>
                <a:gd name="connsiteX42" fmla="*/ 5562373 w 22641756"/>
                <a:gd name="connsiteY42" fmla="*/ 20700821 h 23915913"/>
                <a:gd name="connsiteX43" fmla="*/ 4876572 w 22641756"/>
                <a:gd name="connsiteY43" fmla="*/ 20771157 h 23915913"/>
                <a:gd name="connsiteX44" fmla="*/ 4741758 w 22641756"/>
                <a:gd name="connsiteY44" fmla="*/ 21099405 h 23915913"/>
                <a:gd name="connsiteX45" fmla="*/ 4929327 w 22641756"/>
                <a:gd name="connsiteY45" fmla="*/ 21662112 h 23915913"/>
                <a:gd name="connsiteX46" fmla="*/ 5070004 w 22641756"/>
                <a:gd name="connsiteY46" fmla="*/ 23021990 h 23915913"/>
                <a:gd name="connsiteX47" fmla="*/ 5108102 w 22641756"/>
                <a:gd name="connsiteY47" fmla="*/ 23901220 h 23915913"/>
                <a:gd name="connsiteX48" fmla="*/ 4436957 w 22641756"/>
                <a:gd name="connsiteY48" fmla="*/ 23021990 h 23915913"/>
                <a:gd name="connsiteX49" fmla="*/ 4038373 w 22641756"/>
                <a:gd name="connsiteY49" fmla="*/ 21099405 h 23915913"/>
                <a:gd name="connsiteX50" fmla="*/ 3968035 w 22641756"/>
                <a:gd name="connsiteY50" fmla="*/ 20583590 h 23915913"/>
                <a:gd name="connsiteX51" fmla="*/ 3390673 w 22641756"/>
                <a:gd name="connsiteY51" fmla="*/ 19701427 h 23915913"/>
                <a:gd name="connsiteX52" fmla="*/ 2373696 w 22641756"/>
                <a:gd name="connsiteY52" fmla="*/ 19669190 h 23915913"/>
                <a:gd name="connsiteX53" fmla="*/ 1371373 w 22641756"/>
                <a:gd name="connsiteY53" fmla="*/ 20319820 h 23915913"/>
                <a:gd name="connsiteX54" fmla="*/ 498003 w 22641756"/>
                <a:gd name="connsiteY54" fmla="*/ 21591775 h 23915913"/>
                <a:gd name="connsiteX55" fmla="*/ 16707 w 22641756"/>
                <a:gd name="connsiteY55" fmla="*/ 21339726 h 23915913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1148109 w 22641756"/>
                <a:gd name="connsiteY21" fmla="*/ 43755 h 23814444"/>
                <a:gd name="connsiteX22" fmla="*/ 22083878 w 22641756"/>
                <a:gd name="connsiteY22" fmla="*/ 985732 h 23814444"/>
                <a:gd name="connsiteX23" fmla="*/ 22641388 w 22641756"/>
                <a:gd name="connsiteY23" fmla="*/ 1564253 h 23814444"/>
                <a:gd name="connsiteX24" fmla="*/ 22073683 w 22641756"/>
                <a:gd name="connsiteY24" fmla="*/ 2132372 h 23814444"/>
                <a:gd name="connsiteX25" fmla="*/ 21264400 w 22641756"/>
                <a:gd name="connsiteY25" fmla="*/ 1825934 h 23814444"/>
                <a:gd name="connsiteX26" fmla="*/ 20209061 w 22641756"/>
                <a:gd name="connsiteY26" fmla="*/ 2739340 h 23814444"/>
                <a:gd name="connsiteX27" fmla="*/ 13727622 w 22641756"/>
                <a:gd name="connsiteY27" fmla="*/ 9789458 h 23814444"/>
                <a:gd name="connsiteX28" fmla="*/ 11163640 w 22641756"/>
                <a:gd name="connsiteY28" fmla="*/ 13150962 h 23814444"/>
                <a:gd name="connsiteX29" fmla="*/ 6833549 w 22641756"/>
                <a:gd name="connsiteY29" fmla="*/ 18284866 h 23814444"/>
                <a:gd name="connsiteX30" fmla="*/ 6816105 w 22641756"/>
                <a:gd name="connsiteY30" fmla="*/ 19059423 h 23814444"/>
                <a:gd name="connsiteX31" fmla="*/ 7877681 w 22641756"/>
                <a:gd name="connsiteY31" fmla="*/ 18963981 h 23814444"/>
                <a:gd name="connsiteX32" fmla="*/ 9082226 w 22641756"/>
                <a:gd name="connsiteY32" fmla="*/ 18067167 h 23814444"/>
                <a:gd name="connsiteX33" fmla="*/ 9767376 w 22641756"/>
                <a:gd name="connsiteY33" fmla="*/ 17044327 h 23814444"/>
                <a:gd name="connsiteX34" fmla="*/ 9096880 w 22641756"/>
                <a:gd name="connsiteY34" fmla="*/ 19101727 h 23814444"/>
                <a:gd name="connsiteX35" fmla="*/ 7906989 w 22641756"/>
                <a:gd name="connsiteY35" fmla="*/ 19872521 h 23814444"/>
                <a:gd name="connsiteX36" fmla="*/ 6977934 w 22641756"/>
                <a:gd name="connsiteY36" fmla="*/ 20282827 h 23814444"/>
                <a:gd name="connsiteX37" fmla="*/ 7109819 w 22641756"/>
                <a:gd name="connsiteY37" fmla="*/ 21044829 h 23814444"/>
                <a:gd name="connsiteX38" fmla="*/ 7748726 w 22641756"/>
                <a:gd name="connsiteY38" fmla="*/ 21686665 h 23814444"/>
                <a:gd name="connsiteX39" fmla="*/ 9371722 w 22641756"/>
                <a:gd name="connsiteY39" fmla="*/ 22565896 h 23814444"/>
                <a:gd name="connsiteX40" fmla="*/ 7672527 w 22641756"/>
                <a:gd name="connsiteY40" fmla="*/ 22381259 h 23814444"/>
                <a:gd name="connsiteX41" fmla="*/ 6336096 w 22641756"/>
                <a:gd name="connsiteY41" fmla="*/ 21138613 h 23814444"/>
                <a:gd name="connsiteX42" fmla="*/ 5562373 w 22641756"/>
                <a:gd name="connsiteY42" fmla="*/ 20599352 h 23814444"/>
                <a:gd name="connsiteX43" fmla="*/ 4876572 w 22641756"/>
                <a:gd name="connsiteY43" fmla="*/ 20669688 h 23814444"/>
                <a:gd name="connsiteX44" fmla="*/ 4741758 w 22641756"/>
                <a:gd name="connsiteY44" fmla="*/ 20997936 h 23814444"/>
                <a:gd name="connsiteX45" fmla="*/ 4929327 w 22641756"/>
                <a:gd name="connsiteY45" fmla="*/ 21560643 h 23814444"/>
                <a:gd name="connsiteX46" fmla="*/ 5070004 w 22641756"/>
                <a:gd name="connsiteY46" fmla="*/ 22920521 h 23814444"/>
                <a:gd name="connsiteX47" fmla="*/ 5108102 w 22641756"/>
                <a:gd name="connsiteY47" fmla="*/ 23799751 h 23814444"/>
                <a:gd name="connsiteX48" fmla="*/ 4436957 w 22641756"/>
                <a:gd name="connsiteY48" fmla="*/ 22920521 h 23814444"/>
                <a:gd name="connsiteX49" fmla="*/ 4038373 w 22641756"/>
                <a:gd name="connsiteY49" fmla="*/ 20997936 h 23814444"/>
                <a:gd name="connsiteX50" fmla="*/ 3968035 w 22641756"/>
                <a:gd name="connsiteY50" fmla="*/ 20482121 h 23814444"/>
                <a:gd name="connsiteX51" fmla="*/ 3390673 w 22641756"/>
                <a:gd name="connsiteY51" fmla="*/ 19599958 h 23814444"/>
                <a:gd name="connsiteX52" fmla="*/ 2373696 w 22641756"/>
                <a:gd name="connsiteY52" fmla="*/ 19567721 h 23814444"/>
                <a:gd name="connsiteX53" fmla="*/ 1371373 w 22641756"/>
                <a:gd name="connsiteY53" fmla="*/ 20218351 h 23814444"/>
                <a:gd name="connsiteX54" fmla="*/ 498003 w 22641756"/>
                <a:gd name="connsiteY54" fmla="*/ 21490306 h 23814444"/>
                <a:gd name="connsiteX55" fmla="*/ 16707 w 22641756"/>
                <a:gd name="connsiteY55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754572 w 22641756"/>
                <a:gd name="connsiteY21" fmla="*/ 650745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154302 h 23730489"/>
                <a:gd name="connsiteX1" fmla="*/ 1081226 w 22641756"/>
                <a:gd name="connsiteY1" fmla="*/ 19354811 h 23730489"/>
                <a:gd name="connsiteX2" fmla="*/ 3056564 w 22641756"/>
                <a:gd name="connsiteY2" fmla="*/ 18373003 h 23730489"/>
                <a:gd name="connsiteX3" fmla="*/ 1599973 w 22641756"/>
                <a:gd name="connsiteY3" fmla="*/ 16670227 h 23730489"/>
                <a:gd name="connsiteX4" fmla="*/ 910606 w 22641756"/>
                <a:gd name="connsiteY4" fmla="*/ 15654140 h 23730489"/>
                <a:gd name="connsiteX5" fmla="*/ 3024326 w 22641756"/>
                <a:gd name="connsiteY5" fmla="*/ 16916411 h 23730489"/>
                <a:gd name="connsiteX6" fmla="*/ 4337311 w 22641756"/>
                <a:gd name="connsiteY6" fmla="*/ 18249910 h 23730489"/>
                <a:gd name="connsiteX7" fmla="*/ 5163787 w 22641756"/>
                <a:gd name="connsiteY7" fmla="*/ 17086397 h 23730489"/>
                <a:gd name="connsiteX8" fmla="*/ 5515481 w 22641756"/>
                <a:gd name="connsiteY8" fmla="*/ 16482658 h 23730489"/>
                <a:gd name="connsiteX9" fmla="*/ 5881826 w 22641756"/>
                <a:gd name="connsiteY9" fmla="*/ 15544812 h 23730489"/>
                <a:gd name="connsiteX10" fmla="*/ 6584560 w 22641756"/>
                <a:gd name="connsiteY10" fmla="*/ 15011410 h 23730489"/>
                <a:gd name="connsiteX11" fmla="*/ 6224726 w 22641756"/>
                <a:gd name="connsiteY11" fmla="*/ 15849612 h 23730489"/>
                <a:gd name="connsiteX12" fmla="*/ 6036904 w 22641756"/>
                <a:gd name="connsiteY12" fmla="*/ 16329239 h 23730489"/>
                <a:gd name="connsiteX13" fmla="*/ 5937512 w 22641756"/>
                <a:gd name="connsiteY13" fmla="*/ 16787458 h 23730489"/>
                <a:gd name="connsiteX14" fmla="*/ 5445142 w 22641756"/>
                <a:gd name="connsiteY14" fmla="*/ 17631520 h 23730489"/>
                <a:gd name="connsiteX15" fmla="*/ 5324981 w 22641756"/>
                <a:gd name="connsiteY15" fmla="*/ 18419895 h 23730489"/>
                <a:gd name="connsiteX16" fmla="*/ 6830402 w 22641756"/>
                <a:gd name="connsiteY16" fmla="*/ 17341246 h 23730489"/>
                <a:gd name="connsiteX17" fmla="*/ 9595901 w 22641756"/>
                <a:gd name="connsiteY17" fmla="*/ 14216206 h 23730489"/>
                <a:gd name="connsiteX18" fmla="*/ 11911944 w 22641756"/>
                <a:gd name="connsiteY18" fmla="*/ 11258946 h 23730489"/>
                <a:gd name="connsiteX19" fmla="*/ 16081254 w 22641756"/>
                <a:gd name="connsiteY19" fmla="*/ 6266118 h 23730489"/>
                <a:gd name="connsiteX20" fmla="*/ 20376290 w 22641756"/>
                <a:gd name="connsiteY20" fmla="*/ 1702435 h 23730489"/>
                <a:gd name="connsiteX21" fmla="*/ 20754572 w 22641756"/>
                <a:gd name="connsiteY21" fmla="*/ 566790 h 23730489"/>
                <a:gd name="connsiteX22" fmla="*/ 21150648 w 22641756"/>
                <a:gd name="connsiteY22" fmla="*/ 47908 h 23730489"/>
                <a:gd name="connsiteX23" fmla="*/ 22083878 w 22641756"/>
                <a:gd name="connsiteY23" fmla="*/ 901777 h 23730489"/>
                <a:gd name="connsiteX24" fmla="*/ 22641388 w 22641756"/>
                <a:gd name="connsiteY24" fmla="*/ 1480298 h 23730489"/>
                <a:gd name="connsiteX25" fmla="*/ 22073683 w 22641756"/>
                <a:gd name="connsiteY25" fmla="*/ 2048417 h 23730489"/>
                <a:gd name="connsiteX26" fmla="*/ 21264400 w 22641756"/>
                <a:gd name="connsiteY26" fmla="*/ 1741979 h 23730489"/>
                <a:gd name="connsiteX27" fmla="*/ 20209061 w 22641756"/>
                <a:gd name="connsiteY27" fmla="*/ 2655385 h 23730489"/>
                <a:gd name="connsiteX28" fmla="*/ 13727622 w 22641756"/>
                <a:gd name="connsiteY28" fmla="*/ 9705503 h 23730489"/>
                <a:gd name="connsiteX29" fmla="*/ 11163640 w 22641756"/>
                <a:gd name="connsiteY29" fmla="*/ 13067007 h 23730489"/>
                <a:gd name="connsiteX30" fmla="*/ 6833549 w 22641756"/>
                <a:gd name="connsiteY30" fmla="*/ 18200911 h 23730489"/>
                <a:gd name="connsiteX31" fmla="*/ 6816105 w 22641756"/>
                <a:gd name="connsiteY31" fmla="*/ 18975468 h 23730489"/>
                <a:gd name="connsiteX32" fmla="*/ 7877681 w 22641756"/>
                <a:gd name="connsiteY32" fmla="*/ 18880026 h 23730489"/>
                <a:gd name="connsiteX33" fmla="*/ 9082226 w 22641756"/>
                <a:gd name="connsiteY33" fmla="*/ 17983212 h 23730489"/>
                <a:gd name="connsiteX34" fmla="*/ 9767376 w 22641756"/>
                <a:gd name="connsiteY34" fmla="*/ 16960372 h 23730489"/>
                <a:gd name="connsiteX35" fmla="*/ 9096880 w 22641756"/>
                <a:gd name="connsiteY35" fmla="*/ 19017772 h 23730489"/>
                <a:gd name="connsiteX36" fmla="*/ 7906989 w 22641756"/>
                <a:gd name="connsiteY36" fmla="*/ 19788566 h 23730489"/>
                <a:gd name="connsiteX37" fmla="*/ 6977934 w 22641756"/>
                <a:gd name="connsiteY37" fmla="*/ 20198872 h 23730489"/>
                <a:gd name="connsiteX38" fmla="*/ 7109819 w 22641756"/>
                <a:gd name="connsiteY38" fmla="*/ 20960874 h 23730489"/>
                <a:gd name="connsiteX39" fmla="*/ 7748726 w 22641756"/>
                <a:gd name="connsiteY39" fmla="*/ 21602710 h 23730489"/>
                <a:gd name="connsiteX40" fmla="*/ 9371722 w 22641756"/>
                <a:gd name="connsiteY40" fmla="*/ 22481941 h 23730489"/>
                <a:gd name="connsiteX41" fmla="*/ 7672527 w 22641756"/>
                <a:gd name="connsiteY41" fmla="*/ 22297304 h 23730489"/>
                <a:gd name="connsiteX42" fmla="*/ 6336096 w 22641756"/>
                <a:gd name="connsiteY42" fmla="*/ 21054658 h 23730489"/>
                <a:gd name="connsiteX43" fmla="*/ 5562373 w 22641756"/>
                <a:gd name="connsiteY43" fmla="*/ 20515397 h 23730489"/>
                <a:gd name="connsiteX44" fmla="*/ 4876572 w 22641756"/>
                <a:gd name="connsiteY44" fmla="*/ 20585733 h 23730489"/>
                <a:gd name="connsiteX45" fmla="*/ 4741758 w 22641756"/>
                <a:gd name="connsiteY45" fmla="*/ 20913981 h 23730489"/>
                <a:gd name="connsiteX46" fmla="*/ 4929327 w 22641756"/>
                <a:gd name="connsiteY46" fmla="*/ 21476688 h 23730489"/>
                <a:gd name="connsiteX47" fmla="*/ 5070004 w 22641756"/>
                <a:gd name="connsiteY47" fmla="*/ 22836566 h 23730489"/>
                <a:gd name="connsiteX48" fmla="*/ 5108102 w 22641756"/>
                <a:gd name="connsiteY48" fmla="*/ 23715796 h 23730489"/>
                <a:gd name="connsiteX49" fmla="*/ 4436957 w 22641756"/>
                <a:gd name="connsiteY49" fmla="*/ 22836566 h 23730489"/>
                <a:gd name="connsiteX50" fmla="*/ 4038373 w 22641756"/>
                <a:gd name="connsiteY50" fmla="*/ 20913981 h 23730489"/>
                <a:gd name="connsiteX51" fmla="*/ 3968035 w 22641756"/>
                <a:gd name="connsiteY51" fmla="*/ 20398166 h 23730489"/>
                <a:gd name="connsiteX52" fmla="*/ 3390673 w 22641756"/>
                <a:gd name="connsiteY52" fmla="*/ 19516003 h 23730489"/>
                <a:gd name="connsiteX53" fmla="*/ 2373696 w 22641756"/>
                <a:gd name="connsiteY53" fmla="*/ 19483766 h 23730489"/>
                <a:gd name="connsiteX54" fmla="*/ 1371373 w 22641756"/>
                <a:gd name="connsiteY54" fmla="*/ 20134396 h 23730489"/>
                <a:gd name="connsiteX55" fmla="*/ 498003 w 22641756"/>
                <a:gd name="connsiteY55" fmla="*/ 21406351 h 23730489"/>
                <a:gd name="connsiteX56" fmla="*/ 16707 w 22641756"/>
                <a:gd name="connsiteY56" fmla="*/ 21154302 h 23730489"/>
                <a:gd name="connsiteX0" fmla="*/ 16707 w 22641756"/>
                <a:gd name="connsiteY0" fmla="*/ 21109140 h 23685327"/>
                <a:gd name="connsiteX1" fmla="*/ 1081226 w 22641756"/>
                <a:gd name="connsiteY1" fmla="*/ 19309649 h 23685327"/>
                <a:gd name="connsiteX2" fmla="*/ 3056564 w 22641756"/>
                <a:gd name="connsiteY2" fmla="*/ 18327841 h 23685327"/>
                <a:gd name="connsiteX3" fmla="*/ 1599973 w 22641756"/>
                <a:gd name="connsiteY3" fmla="*/ 16625065 h 23685327"/>
                <a:gd name="connsiteX4" fmla="*/ 910606 w 22641756"/>
                <a:gd name="connsiteY4" fmla="*/ 15608978 h 23685327"/>
                <a:gd name="connsiteX5" fmla="*/ 3024326 w 22641756"/>
                <a:gd name="connsiteY5" fmla="*/ 16871249 h 23685327"/>
                <a:gd name="connsiteX6" fmla="*/ 4337311 w 22641756"/>
                <a:gd name="connsiteY6" fmla="*/ 18204748 h 23685327"/>
                <a:gd name="connsiteX7" fmla="*/ 5163787 w 22641756"/>
                <a:gd name="connsiteY7" fmla="*/ 17041235 h 23685327"/>
                <a:gd name="connsiteX8" fmla="*/ 5515481 w 22641756"/>
                <a:gd name="connsiteY8" fmla="*/ 16437496 h 23685327"/>
                <a:gd name="connsiteX9" fmla="*/ 5881826 w 22641756"/>
                <a:gd name="connsiteY9" fmla="*/ 15499650 h 23685327"/>
                <a:gd name="connsiteX10" fmla="*/ 6584560 w 22641756"/>
                <a:gd name="connsiteY10" fmla="*/ 14966248 h 23685327"/>
                <a:gd name="connsiteX11" fmla="*/ 6224726 w 22641756"/>
                <a:gd name="connsiteY11" fmla="*/ 15804450 h 23685327"/>
                <a:gd name="connsiteX12" fmla="*/ 6036904 w 22641756"/>
                <a:gd name="connsiteY12" fmla="*/ 16284077 h 23685327"/>
                <a:gd name="connsiteX13" fmla="*/ 5937512 w 22641756"/>
                <a:gd name="connsiteY13" fmla="*/ 16742296 h 23685327"/>
                <a:gd name="connsiteX14" fmla="*/ 5445142 w 22641756"/>
                <a:gd name="connsiteY14" fmla="*/ 17586358 h 23685327"/>
                <a:gd name="connsiteX15" fmla="*/ 5324981 w 22641756"/>
                <a:gd name="connsiteY15" fmla="*/ 18374733 h 23685327"/>
                <a:gd name="connsiteX16" fmla="*/ 6830402 w 22641756"/>
                <a:gd name="connsiteY16" fmla="*/ 17296084 h 23685327"/>
                <a:gd name="connsiteX17" fmla="*/ 9595901 w 22641756"/>
                <a:gd name="connsiteY17" fmla="*/ 14171044 h 23685327"/>
                <a:gd name="connsiteX18" fmla="*/ 11911944 w 22641756"/>
                <a:gd name="connsiteY18" fmla="*/ 11213784 h 23685327"/>
                <a:gd name="connsiteX19" fmla="*/ 16081254 w 22641756"/>
                <a:gd name="connsiteY19" fmla="*/ 6220956 h 23685327"/>
                <a:gd name="connsiteX20" fmla="*/ 20376290 w 22641756"/>
                <a:gd name="connsiteY20" fmla="*/ 1657273 h 23685327"/>
                <a:gd name="connsiteX21" fmla="*/ 20754572 w 22641756"/>
                <a:gd name="connsiteY21" fmla="*/ 521628 h 23685327"/>
                <a:gd name="connsiteX22" fmla="*/ 21150648 w 22641756"/>
                <a:gd name="connsiteY22" fmla="*/ 2746 h 23685327"/>
                <a:gd name="connsiteX23" fmla="*/ 22083878 w 22641756"/>
                <a:gd name="connsiteY23" fmla="*/ 856615 h 23685327"/>
                <a:gd name="connsiteX24" fmla="*/ 22641388 w 22641756"/>
                <a:gd name="connsiteY24" fmla="*/ 1435136 h 23685327"/>
                <a:gd name="connsiteX25" fmla="*/ 22073683 w 22641756"/>
                <a:gd name="connsiteY25" fmla="*/ 2003255 h 23685327"/>
                <a:gd name="connsiteX26" fmla="*/ 21264400 w 22641756"/>
                <a:gd name="connsiteY26" fmla="*/ 1696817 h 23685327"/>
                <a:gd name="connsiteX27" fmla="*/ 20209061 w 22641756"/>
                <a:gd name="connsiteY27" fmla="*/ 2610223 h 23685327"/>
                <a:gd name="connsiteX28" fmla="*/ 13727622 w 22641756"/>
                <a:gd name="connsiteY28" fmla="*/ 9660341 h 23685327"/>
                <a:gd name="connsiteX29" fmla="*/ 11163640 w 22641756"/>
                <a:gd name="connsiteY29" fmla="*/ 13021845 h 23685327"/>
                <a:gd name="connsiteX30" fmla="*/ 6833549 w 22641756"/>
                <a:gd name="connsiteY30" fmla="*/ 18155749 h 23685327"/>
                <a:gd name="connsiteX31" fmla="*/ 6816105 w 22641756"/>
                <a:gd name="connsiteY31" fmla="*/ 18930306 h 23685327"/>
                <a:gd name="connsiteX32" fmla="*/ 7877681 w 22641756"/>
                <a:gd name="connsiteY32" fmla="*/ 18834864 h 23685327"/>
                <a:gd name="connsiteX33" fmla="*/ 9082226 w 22641756"/>
                <a:gd name="connsiteY33" fmla="*/ 17938050 h 23685327"/>
                <a:gd name="connsiteX34" fmla="*/ 9767376 w 22641756"/>
                <a:gd name="connsiteY34" fmla="*/ 16915210 h 23685327"/>
                <a:gd name="connsiteX35" fmla="*/ 9096880 w 22641756"/>
                <a:gd name="connsiteY35" fmla="*/ 18972610 h 23685327"/>
                <a:gd name="connsiteX36" fmla="*/ 7906989 w 22641756"/>
                <a:gd name="connsiteY36" fmla="*/ 19743404 h 23685327"/>
                <a:gd name="connsiteX37" fmla="*/ 6977934 w 22641756"/>
                <a:gd name="connsiteY37" fmla="*/ 20153710 h 23685327"/>
                <a:gd name="connsiteX38" fmla="*/ 7109819 w 22641756"/>
                <a:gd name="connsiteY38" fmla="*/ 20915712 h 23685327"/>
                <a:gd name="connsiteX39" fmla="*/ 7748726 w 22641756"/>
                <a:gd name="connsiteY39" fmla="*/ 21557548 h 23685327"/>
                <a:gd name="connsiteX40" fmla="*/ 9371722 w 22641756"/>
                <a:gd name="connsiteY40" fmla="*/ 22436779 h 23685327"/>
                <a:gd name="connsiteX41" fmla="*/ 7672527 w 22641756"/>
                <a:gd name="connsiteY41" fmla="*/ 22252142 h 23685327"/>
                <a:gd name="connsiteX42" fmla="*/ 6336096 w 22641756"/>
                <a:gd name="connsiteY42" fmla="*/ 21009496 h 23685327"/>
                <a:gd name="connsiteX43" fmla="*/ 5562373 w 22641756"/>
                <a:gd name="connsiteY43" fmla="*/ 20470235 h 23685327"/>
                <a:gd name="connsiteX44" fmla="*/ 4876572 w 22641756"/>
                <a:gd name="connsiteY44" fmla="*/ 20540571 h 23685327"/>
                <a:gd name="connsiteX45" fmla="*/ 4741758 w 22641756"/>
                <a:gd name="connsiteY45" fmla="*/ 20868819 h 23685327"/>
                <a:gd name="connsiteX46" fmla="*/ 4929327 w 22641756"/>
                <a:gd name="connsiteY46" fmla="*/ 21431526 h 23685327"/>
                <a:gd name="connsiteX47" fmla="*/ 5070004 w 22641756"/>
                <a:gd name="connsiteY47" fmla="*/ 22791404 h 23685327"/>
                <a:gd name="connsiteX48" fmla="*/ 5108102 w 22641756"/>
                <a:gd name="connsiteY48" fmla="*/ 23670634 h 23685327"/>
                <a:gd name="connsiteX49" fmla="*/ 4436957 w 22641756"/>
                <a:gd name="connsiteY49" fmla="*/ 22791404 h 23685327"/>
                <a:gd name="connsiteX50" fmla="*/ 4038373 w 22641756"/>
                <a:gd name="connsiteY50" fmla="*/ 20868819 h 23685327"/>
                <a:gd name="connsiteX51" fmla="*/ 3968035 w 22641756"/>
                <a:gd name="connsiteY51" fmla="*/ 20353004 h 23685327"/>
                <a:gd name="connsiteX52" fmla="*/ 3390673 w 22641756"/>
                <a:gd name="connsiteY52" fmla="*/ 19470841 h 23685327"/>
                <a:gd name="connsiteX53" fmla="*/ 2373696 w 22641756"/>
                <a:gd name="connsiteY53" fmla="*/ 19438604 h 23685327"/>
                <a:gd name="connsiteX54" fmla="*/ 1371373 w 22641756"/>
                <a:gd name="connsiteY54" fmla="*/ 20089234 h 23685327"/>
                <a:gd name="connsiteX55" fmla="*/ 498003 w 22641756"/>
                <a:gd name="connsiteY55" fmla="*/ 21361189 h 23685327"/>
                <a:gd name="connsiteX56" fmla="*/ 16707 w 22641756"/>
                <a:gd name="connsiteY56" fmla="*/ 21109140 h 23685327"/>
                <a:gd name="connsiteX0" fmla="*/ 16707 w 22641756"/>
                <a:gd name="connsiteY0" fmla="*/ 21107744 h 23683931"/>
                <a:gd name="connsiteX1" fmla="*/ 1081226 w 22641756"/>
                <a:gd name="connsiteY1" fmla="*/ 19308253 h 23683931"/>
                <a:gd name="connsiteX2" fmla="*/ 3056564 w 22641756"/>
                <a:gd name="connsiteY2" fmla="*/ 18326445 h 23683931"/>
                <a:gd name="connsiteX3" fmla="*/ 1599973 w 22641756"/>
                <a:gd name="connsiteY3" fmla="*/ 16623669 h 23683931"/>
                <a:gd name="connsiteX4" fmla="*/ 910606 w 22641756"/>
                <a:gd name="connsiteY4" fmla="*/ 15607582 h 23683931"/>
                <a:gd name="connsiteX5" fmla="*/ 3024326 w 22641756"/>
                <a:gd name="connsiteY5" fmla="*/ 16869853 h 23683931"/>
                <a:gd name="connsiteX6" fmla="*/ 4337311 w 22641756"/>
                <a:gd name="connsiteY6" fmla="*/ 18203352 h 23683931"/>
                <a:gd name="connsiteX7" fmla="*/ 5163787 w 22641756"/>
                <a:gd name="connsiteY7" fmla="*/ 17039839 h 23683931"/>
                <a:gd name="connsiteX8" fmla="*/ 5515481 w 22641756"/>
                <a:gd name="connsiteY8" fmla="*/ 16436100 h 23683931"/>
                <a:gd name="connsiteX9" fmla="*/ 5881826 w 22641756"/>
                <a:gd name="connsiteY9" fmla="*/ 15498254 h 23683931"/>
                <a:gd name="connsiteX10" fmla="*/ 6584560 w 22641756"/>
                <a:gd name="connsiteY10" fmla="*/ 14964852 h 23683931"/>
                <a:gd name="connsiteX11" fmla="*/ 6224726 w 22641756"/>
                <a:gd name="connsiteY11" fmla="*/ 15803054 h 23683931"/>
                <a:gd name="connsiteX12" fmla="*/ 6036904 w 22641756"/>
                <a:gd name="connsiteY12" fmla="*/ 16282681 h 23683931"/>
                <a:gd name="connsiteX13" fmla="*/ 5937512 w 22641756"/>
                <a:gd name="connsiteY13" fmla="*/ 16740900 h 23683931"/>
                <a:gd name="connsiteX14" fmla="*/ 5445142 w 22641756"/>
                <a:gd name="connsiteY14" fmla="*/ 17584962 h 23683931"/>
                <a:gd name="connsiteX15" fmla="*/ 5324981 w 22641756"/>
                <a:gd name="connsiteY15" fmla="*/ 18373337 h 23683931"/>
                <a:gd name="connsiteX16" fmla="*/ 6830402 w 22641756"/>
                <a:gd name="connsiteY16" fmla="*/ 17294688 h 23683931"/>
                <a:gd name="connsiteX17" fmla="*/ 9595901 w 22641756"/>
                <a:gd name="connsiteY17" fmla="*/ 14169648 h 23683931"/>
                <a:gd name="connsiteX18" fmla="*/ 11911944 w 22641756"/>
                <a:gd name="connsiteY18" fmla="*/ 11212388 h 23683931"/>
                <a:gd name="connsiteX19" fmla="*/ 16081254 w 22641756"/>
                <a:gd name="connsiteY19" fmla="*/ 6219560 h 23683931"/>
                <a:gd name="connsiteX20" fmla="*/ 20376290 w 22641756"/>
                <a:gd name="connsiteY20" fmla="*/ 1655877 h 23683931"/>
                <a:gd name="connsiteX21" fmla="*/ 20754572 w 22641756"/>
                <a:gd name="connsiteY21" fmla="*/ 520232 h 23683931"/>
                <a:gd name="connsiteX22" fmla="*/ 21150648 w 22641756"/>
                <a:gd name="connsiteY22" fmla="*/ 1350 h 23683931"/>
                <a:gd name="connsiteX23" fmla="*/ 22083878 w 22641756"/>
                <a:gd name="connsiteY23" fmla="*/ 855219 h 23683931"/>
                <a:gd name="connsiteX24" fmla="*/ 22641388 w 22641756"/>
                <a:gd name="connsiteY24" fmla="*/ 1433740 h 23683931"/>
                <a:gd name="connsiteX25" fmla="*/ 22073683 w 22641756"/>
                <a:gd name="connsiteY25" fmla="*/ 2001859 h 23683931"/>
                <a:gd name="connsiteX26" fmla="*/ 21264400 w 22641756"/>
                <a:gd name="connsiteY26" fmla="*/ 1695421 h 23683931"/>
                <a:gd name="connsiteX27" fmla="*/ 20209061 w 22641756"/>
                <a:gd name="connsiteY27" fmla="*/ 2608827 h 23683931"/>
                <a:gd name="connsiteX28" fmla="*/ 13727622 w 22641756"/>
                <a:gd name="connsiteY28" fmla="*/ 9658945 h 23683931"/>
                <a:gd name="connsiteX29" fmla="*/ 11163640 w 22641756"/>
                <a:gd name="connsiteY29" fmla="*/ 13020449 h 23683931"/>
                <a:gd name="connsiteX30" fmla="*/ 6833549 w 22641756"/>
                <a:gd name="connsiteY30" fmla="*/ 18154353 h 23683931"/>
                <a:gd name="connsiteX31" fmla="*/ 6816105 w 22641756"/>
                <a:gd name="connsiteY31" fmla="*/ 18928910 h 23683931"/>
                <a:gd name="connsiteX32" fmla="*/ 7877681 w 22641756"/>
                <a:gd name="connsiteY32" fmla="*/ 18833468 h 23683931"/>
                <a:gd name="connsiteX33" fmla="*/ 9082226 w 22641756"/>
                <a:gd name="connsiteY33" fmla="*/ 17936654 h 23683931"/>
                <a:gd name="connsiteX34" fmla="*/ 9767376 w 22641756"/>
                <a:gd name="connsiteY34" fmla="*/ 16913814 h 23683931"/>
                <a:gd name="connsiteX35" fmla="*/ 9096880 w 22641756"/>
                <a:gd name="connsiteY35" fmla="*/ 18971214 h 23683931"/>
                <a:gd name="connsiteX36" fmla="*/ 7906989 w 22641756"/>
                <a:gd name="connsiteY36" fmla="*/ 19742008 h 23683931"/>
                <a:gd name="connsiteX37" fmla="*/ 6977934 w 22641756"/>
                <a:gd name="connsiteY37" fmla="*/ 20152314 h 23683931"/>
                <a:gd name="connsiteX38" fmla="*/ 7109819 w 22641756"/>
                <a:gd name="connsiteY38" fmla="*/ 20914316 h 23683931"/>
                <a:gd name="connsiteX39" fmla="*/ 7748726 w 22641756"/>
                <a:gd name="connsiteY39" fmla="*/ 21556152 h 23683931"/>
                <a:gd name="connsiteX40" fmla="*/ 9371722 w 22641756"/>
                <a:gd name="connsiteY40" fmla="*/ 22435383 h 23683931"/>
                <a:gd name="connsiteX41" fmla="*/ 7672527 w 22641756"/>
                <a:gd name="connsiteY41" fmla="*/ 22250746 h 23683931"/>
                <a:gd name="connsiteX42" fmla="*/ 6336096 w 22641756"/>
                <a:gd name="connsiteY42" fmla="*/ 21008100 h 23683931"/>
                <a:gd name="connsiteX43" fmla="*/ 5562373 w 22641756"/>
                <a:gd name="connsiteY43" fmla="*/ 20468839 h 23683931"/>
                <a:gd name="connsiteX44" fmla="*/ 4876572 w 22641756"/>
                <a:gd name="connsiteY44" fmla="*/ 20539175 h 23683931"/>
                <a:gd name="connsiteX45" fmla="*/ 4741758 w 22641756"/>
                <a:gd name="connsiteY45" fmla="*/ 20867423 h 23683931"/>
                <a:gd name="connsiteX46" fmla="*/ 4929327 w 22641756"/>
                <a:gd name="connsiteY46" fmla="*/ 21430130 h 23683931"/>
                <a:gd name="connsiteX47" fmla="*/ 5070004 w 22641756"/>
                <a:gd name="connsiteY47" fmla="*/ 22790008 h 23683931"/>
                <a:gd name="connsiteX48" fmla="*/ 5108102 w 22641756"/>
                <a:gd name="connsiteY48" fmla="*/ 23669238 h 23683931"/>
                <a:gd name="connsiteX49" fmla="*/ 4436957 w 22641756"/>
                <a:gd name="connsiteY49" fmla="*/ 22790008 h 23683931"/>
                <a:gd name="connsiteX50" fmla="*/ 4038373 w 22641756"/>
                <a:gd name="connsiteY50" fmla="*/ 20867423 h 23683931"/>
                <a:gd name="connsiteX51" fmla="*/ 3968035 w 22641756"/>
                <a:gd name="connsiteY51" fmla="*/ 20351608 h 23683931"/>
                <a:gd name="connsiteX52" fmla="*/ 3390673 w 22641756"/>
                <a:gd name="connsiteY52" fmla="*/ 19469445 h 23683931"/>
                <a:gd name="connsiteX53" fmla="*/ 2373696 w 22641756"/>
                <a:gd name="connsiteY53" fmla="*/ 19437208 h 23683931"/>
                <a:gd name="connsiteX54" fmla="*/ 1371373 w 22641756"/>
                <a:gd name="connsiteY54" fmla="*/ 20087838 h 23683931"/>
                <a:gd name="connsiteX55" fmla="*/ 498003 w 22641756"/>
                <a:gd name="connsiteY55" fmla="*/ 21359793 h 23683931"/>
                <a:gd name="connsiteX56" fmla="*/ 16707 w 22641756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6081254 w 22642323"/>
                <a:gd name="connsiteY19" fmla="*/ 6219560 h 23683931"/>
                <a:gd name="connsiteX20" fmla="*/ 20376290 w 22642323"/>
                <a:gd name="connsiteY20" fmla="*/ 1655877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20209061 w 22642323"/>
                <a:gd name="connsiteY27" fmla="*/ 2608827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3936652 w 22642323"/>
                <a:gd name="connsiteY19" fmla="*/ 8815526 h 23683931"/>
                <a:gd name="connsiteX20" fmla="*/ 20376290 w 22642323"/>
                <a:gd name="connsiteY20" fmla="*/ 1655877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20209061 w 22642323"/>
                <a:gd name="connsiteY27" fmla="*/ 2608827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3936652 w 22642323"/>
                <a:gd name="connsiteY19" fmla="*/ 881552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20209061 w 22642323"/>
                <a:gd name="connsiteY27" fmla="*/ 2608827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3936652 w 22642323"/>
                <a:gd name="connsiteY19" fmla="*/ 881552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17510985 w 22642323"/>
                <a:gd name="connsiteY26" fmla="*/ 5504540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1422"/>
                <a:gd name="connsiteY0" fmla="*/ 21107744 h 23683931"/>
                <a:gd name="connsiteX1" fmla="*/ 1081226 w 22641422"/>
                <a:gd name="connsiteY1" fmla="*/ 19308253 h 23683931"/>
                <a:gd name="connsiteX2" fmla="*/ 3056564 w 22641422"/>
                <a:gd name="connsiteY2" fmla="*/ 18326445 h 23683931"/>
                <a:gd name="connsiteX3" fmla="*/ 1599973 w 22641422"/>
                <a:gd name="connsiteY3" fmla="*/ 16623669 h 23683931"/>
                <a:gd name="connsiteX4" fmla="*/ 910606 w 22641422"/>
                <a:gd name="connsiteY4" fmla="*/ 15607582 h 23683931"/>
                <a:gd name="connsiteX5" fmla="*/ 3024326 w 22641422"/>
                <a:gd name="connsiteY5" fmla="*/ 16869853 h 23683931"/>
                <a:gd name="connsiteX6" fmla="*/ 4337311 w 22641422"/>
                <a:gd name="connsiteY6" fmla="*/ 18203352 h 23683931"/>
                <a:gd name="connsiteX7" fmla="*/ 5163787 w 22641422"/>
                <a:gd name="connsiteY7" fmla="*/ 17039839 h 23683931"/>
                <a:gd name="connsiteX8" fmla="*/ 5515481 w 22641422"/>
                <a:gd name="connsiteY8" fmla="*/ 16436100 h 23683931"/>
                <a:gd name="connsiteX9" fmla="*/ 5881826 w 22641422"/>
                <a:gd name="connsiteY9" fmla="*/ 15498254 h 23683931"/>
                <a:gd name="connsiteX10" fmla="*/ 6584560 w 22641422"/>
                <a:gd name="connsiteY10" fmla="*/ 14964852 h 23683931"/>
                <a:gd name="connsiteX11" fmla="*/ 6224726 w 22641422"/>
                <a:gd name="connsiteY11" fmla="*/ 15803054 h 23683931"/>
                <a:gd name="connsiteX12" fmla="*/ 6036904 w 22641422"/>
                <a:gd name="connsiteY12" fmla="*/ 16282681 h 23683931"/>
                <a:gd name="connsiteX13" fmla="*/ 5937512 w 22641422"/>
                <a:gd name="connsiteY13" fmla="*/ 16740900 h 23683931"/>
                <a:gd name="connsiteX14" fmla="*/ 5445142 w 22641422"/>
                <a:gd name="connsiteY14" fmla="*/ 17584962 h 23683931"/>
                <a:gd name="connsiteX15" fmla="*/ 5324981 w 22641422"/>
                <a:gd name="connsiteY15" fmla="*/ 18373337 h 23683931"/>
                <a:gd name="connsiteX16" fmla="*/ 6830402 w 22641422"/>
                <a:gd name="connsiteY16" fmla="*/ 17294688 h 23683931"/>
                <a:gd name="connsiteX17" fmla="*/ 9595901 w 22641422"/>
                <a:gd name="connsiteY17" fmla="*/ 14169648 h 23683931"/>
                <a:gd name="connsiteX18" fmla="*/ 11911944 w 22641422"/>
                <a:gd name="connsiteY18" fmla="*/ 11212388 h 23683931"/>
                <a:gd name="connsiteX19" fmla="*/ 14023881 w 22641422"/>
                <a:gd name="connsiteY19" fmla="*/ 8572866 h 23683931"/>
                <a:gd name="connsiteX20" fmla="*/ 16165960 w 22641422"/>
                <a:gd name="connsiteY20" fmla="*/ 6136556 h 23683931"/>
                <a:gd name="connsiteX21" fmla="*/ 20754572 w 22641422"/>
                <a:gd name="connsiteY21" fmla="*/ 520232 h 23683931"/>
                <a:gd name="connsiteX22" fmla="*/ 21150648 w 22641422"/>
                <a:gd name="connsiteY22" fmla="*/ 1350 h 23683931"/>
                <a:gd name="connsiteX23" fmla="*/ 22083878 w 22641422"/>
                <a:gd name="connsiteY23" fmla="*/ 855219 h 23683931"/>
                <a:gd name="connsiteX24" fmla="*/ 22641388 w 22641422"/>
                <a:gd name="connsiteY24" fmla="*/ 1433740 h 23683931"/>
                <a:gd name="connsiteX25" fmla="*/ 18084907 w 22641422"/>
                <a:gd name="connsiteY25" fmla="*/ 5818023 h 23683931"/>
                <a:gd name="connsiteX26" fmla="*/ 17510985 w 22641422"/>
                <a:gd name="connsiteY26" fmla="*/ 5504540 h 23683931"/>
                <a:gd name="connsiteX27" fmla="*/ 15358176 w 22641422"/>
                <a:gd name="connsiteY27" fmla="*/ 7851331 h 23683931"/>
                <a:gd name="connsiteX28" fmla="*/ 13727622 w 22641422"/>
                <a:gd name="connsiteY28" fmla="*/ 9658945 h 23683931"/>
                <a:gd name="connsiteX29" fmla="*/ 11163640 w 22641422"/>
                <a:gd name="connsiteY29" fmla="*/ 13020449 h 23683931"/>
                <a:gd name="connsiteX30" fmla="*/ 6833549 w 22641422"/>
                <a:gd name="connsiteY30" fmla="*/ 18154353 h 23683931"/>
                <a:gd name="connsiteX31" fmla="*/ 6816105 w 22641422"/>
                <a:gd name="connsiteY31" fmla="*/ 18928910 h 23683931"/>
                <a:gd name="connsiteX32" fmla="*/ 7877681 w 22641422"/>
                <a:gd name="connsiteY32" fmla="*/ 18833468 h 23683931"/>
                <a:gd name="connsiteX33" fmla="*/ 9082226 w 22641422"/>
                <a:gd name="connsiteY33" fmla="*/ 17936654 h 23683931"/>
                <a:gd name="connsiteX34" fmla="*/ 9767376 w 22641422"/>
                <a:gd name="connsiteY34" fmla="*/ 16913814 h 23683931"/>
                <a:gd name="connsiteX35" fmla="*/ 9096880 w 22641422"/>
                <a:gd name="connsiteY35" fmla="*/ 18971214 h 23683931"/>
                <a:gd name="connsiteX36" fmla="*/ 7906989 w 22641422"/>
                <a:gd name="connsiteY36" fmla="*/ 19742008 h 23683931"/>
                <a:gd name="connsiteX37" fmla="*/ 6977934 w 22641422"/>
                <a:gd name="connsiteY37" fmla="*/ 20152314 h 23683931"/>
                <a:gd name="connsiteX38" fmla="*/ 7109819 w 22641422"/>
                <a:gd name="connsiteY38" fmla="*/ 20914316 h 23683931"/>
                <a:gd name="connsiteX39" fmla="*/ 7748726 w 22641422"/>
                <a:gd name="connsiteY39" fmla="*/ 21556152 h 23683931"/>
                <a:gd name="connsiteX40" fmla="*/ 9371722 w 22641422"/>
                <a:gd name="connsiteY40" fmla="*/ 22435383 h 23683931"/>
                <a:gd name="connsiteX41" fmla="*/ 7672527 w 22641422"/>
                <a:gd name="connsiteY41" fmla="*/ 22250746 h 23683931"/>
                <a:gd name="connsiteX42" fmla="*/ 6336096 w 22641422"/>
                <a:gd name="connsiteY42" fmla="*/ 21008100 h 23683931"/>
                <a:gd name="connsiteX43" fmla="*/ 5562373 w 22641422"/>
                <a:gd name="connsiteY43" fmla="*/ 20468839 h 23683931"/>
                <a:gd name="connsiteX44" fmla="*/ 4876572 w 22641422"/>
                <a:gd name="connsiteY44" fmla="*/ 20539175 h 23683931"/>
                <a:gd name="connsiteX45" fmla="*/ 4741758 w 22641422"/>
                <a:gd name="connsiteY45" fmla="*/ 20867423 h 23683931"/>
                <a:gd name="connsiteX46" fmla="*/ 4929327 w 22641422"/>
                <a:gd name="connsiteY46" fmla="*/ 21430130 h 23683931"/>
                <a:gd name="connsiteX47" fmla="*/ 5070004 w 22641422"/>
                <a:gd name="connsiteY47" fmla="*/ 22790008 h 23683931"/>
                <a:gd name="connsiteX48" fmla="*/ 5108102 w 22641422"/>
                <a:gd name="connsiteY48" fmla="*/ 23669238 h 23683931"/>
                <a:gd name="connsiteX49" fmla="*/ 4436957 w 22641422"/>
                <a:gd name="connsiteY49" fmla="*/ 22790008 h 23683931"/>
                <a:gd name="connsiteX50" fmla="*/ 4038373 w 22641422"/>
                <a:gd name="connsiteY50" fmla="*/ 20867423 h 23683931"/>
                <a:gd name="connsiteX51" fmla="*/ 3968035 w 22641422"/>
                <a:gd name="connsiteY51" fmla="*/ 20351608 h 23683931"/>
                <a:gd name="connsiteX52" fmla="*/ 3390673 w 22641422"/>
                <a:gd name="connsiteY52" fmla="*/ 19469445 h 23683931"/>
                <a:gd name="connsiteX53" fmla="*/ 2373696 w 22641422"/>
                <a:gd name="connsiteY53" fmla="*/ 19437208 h 23683931"/>
                <a:gd name="connsiteX54" fmla="*/ 1371373 w 22641422"/>
                <a:gd name="connsiteY54" fmla="*/ 20087838 h 23683931"/>
                <a:gd name="connsiteX55" fmla="*/ 498003 w 22641422"/>
                <a:gd name="connsiteY55" fmla="*/ 21359793 h 23683931"/>
                <a:gd name="connsiteX56" fmla="*/ 16707 w 22641422"/>
                <a:gd name="connsiteY56" fmla="*/ 21107744 h 23683931"/>
                <a:gd name="connsiteX0" fmla="*/ 16707 w 22096594"/>
                <a:gd name="connsiteY0" fmla="*/ 21107744 h 23683931"/>
                <a:gd name="connsiteX1" fmla="*/ 1081226 w 22096594"/>
                <a:gd name="connsiteY1" fmla="*/ 19308253 h 23683931"/>
                <a:gd name="connsiteX2" fmla="*/ 3056564 w 22096594"/>
                <a:gd name="connsiteY2" fmla="*/ 18326445 h 23683931"/>
                <a:gd name="connsiteX3" fmla="*/ 1599973 w 22096594"/>
                <a:gd name="connsiteY3" fmla="*/ 16623669 h 23683931"/>
                <a:gd name="connsiteX4" fmla="*/ 910606 w 22096594"/>
                <a:gd name="connsiteY4" fmla="*/ 15607582 h 23683931"/>
                <a:gd name="connsiteX5" fmla="*/ 3024326 w 22096594"/>
                <a:gd name="connsiteY5" fmla="*/ 16869853 h 23683931"/>
                <a:gd name="connsiteX6" fmla="*/ 4337311 w 22096594"/>
                <a:gd name="connsiteY6" fmla="*/ 18203352 h 23683931"/>
                <a:gd name="connsiteX7" fmla="*/ 5163787 w 22096594"/>
                <a:gd name="connsiteY7" fmla="*/ 17039839 h 23683931"/>
                <a:gd name="connsiteX8" fmla="*/ 5515481 w 22096594"/>
                <a:gd name="connsiteY8" fmla="*/ 16436100 h 23683931"/>
                <a:gd name="connsiteX9" fmla="*/ 5881826 w 22096594"/>
                <a:gd name="connsiteY9" fmla="*/ 15498254 h 23683931"/>
                <a:gd name="connsiteX10" fmla="*/ 6584560 w 22096594"/>
                <a:gd name="connsiteY10" fmla="*/ 14964852 h 23683931"/>
                <a:gd name="connsiteX11" fmla="*/ 6224726 w 22096594"/>
                <a:gd name="connsiteY11" fmla="*/ 15803054 h 23683931"/>
                <a:gd name="connsiteX12" fmla="*/ 6036904 w 22096594"/>
                <a:gd name="connsiteY12" fmla="*/ 16282681 h 23683931"/>
                <a:gd name="connsiteX13" fmla="*/ 5937512 w 22096594"/>
                <a:gd name="connsiteY13" fmla="*/ 16740900 h 23683931"/>
                <a:gd name="connsiteX14" fmla="*/ 5445142 w 22096594"/>
                <a:gd name="connsiteY14" fmla="*/ 17584962 h 23683931"/>
                <a:gd name="connsiteX15" fmla="*/ 5324981 w 22096594"/>
                <a:gd name="connsiteY15" fmla="*/ 18373337 h 23683931"/>
                <a:gd name="connsiteX16" fmla="*/ 6830402 w 22096594"/>
                <a:gd name="connsiteY16" fmla="*/ 17294688 h 23683931"/>
                <a:gd name="connsiteX17" fmla="*/ 9595901 w 22096594"/>
                <a:gd name="connsiteY17" fmla="*/ 14169648 h 23683931"/>
                <a:gd name="connsiteX18" fmla="*/ 11911944 w 22096594"/>
                <a:gd name="connsiteY18" fmla="*/ 11212388 h 23683931"/>
                <a:gd name="connsiteX19" fmla="*/ 14023881 w 22096594"/>
                <a:gd name="connsiteY19" fmla="*/ 8572866 h 23683931"/>
                <a:gd name="connsiteX20" fmla="*/ 16165960 w 22096594"/>
                <a:gd name="connsiteY20" fmla="*/ 6136556 h 23683931"/>
                <a:gd name="connsiteX21" fmla="*/ 20754572 w 22096594"/>
                <a:gd name="connsiteY21" fmla="*/ 520232 h 23683931"/>
                <a:gd name="connsiteX22" fmla="*/ 21150648 w 22096594"/>
                <a:gd name="connsiteY22" fmla="*/ 1350 h 23683931"/>
                <a:gd name="connsiteX23" fmla="*/ 22083878 w 22096594"/>
                <a:gd name="connsiteY23" fmla="*/ 855219 h 23683931"/>
                <a:gd name="connsiteX24" fmla="*/ 18616606 w 22096594"/>
                <a:gd name="connsiteY24" fmla="*/ 5635057 h 23683931"/>
                <a:gd name="connsiteX25" fmla="*/ 18084907 w 22096594"/>
                <a:gd name="connsiteY25" fmla="*/ 5818023 h 23683931"/>
                <a:gd name="connsiteX26" fmla="*/ 17510985 w 22096594"/>
                <a:gd name="connsiteY26" fmla="*/ 5504540 h 23683931"/>
                <a:gd name="connsiteX27" fmla="*/ 15358176 w 22096594"/>
                <a:gd name="connsiteY27" fmla="*/ 7851331 h 23683931"/>
                <a:gd name="connsiteX28" fmla="*/ 13727622 w 22096594"/>
                <a:gd name="connsiteY28" fmla="*/ 9658945 h 23683931"/>
                <a:gd name="connsiteX29" fmla="*/ 11163640 w 22096594"/>
                <a:gd name="connsiteY29" fmla="*/ 13020449 h 23683931"/>
                <a:gd name="connsiteX30" fmla="*/ 6833549 w 22096594"/>
                <a:gd name="connsiteY30" fmla="*/ 18154353 h 23683931"/>
                <a:gd name="connsiteX31" fmla="*/ 6816105 w 22096594"/>
                <a:gd name="connsiteY31" fmla="*/ 18928910 h 23683931"/>
                <a:gd name="connsiteX32" fmla="*/ 7877681 w 22096594"/>
                <a:gd name="connsiteY32" fmla="*/ 18833468 h 23683931"/>
                <a:gd name="connsiteX33" fmla="*/ 9082226 w 22096594"/>
                <a:gd name="connsiteY33" fmla="*/ 17936654 h 23683931"/>
                <a:gd name="connsiteX34" fmla="*/ 9767376 w 22096594"/>
                <a:gd name="connsiteY34" fmla="*/ 16913814 h 23683931"/>
                <a:gd name="connsiteX35" fmla="*/ 9096880 w 22096594"/>
                <a:gd name="connsiteY35" fmla="*/ 18971214 h 23683931"/>
                <a:gd name="connsiteX36" fmla="*/ 7906989 w 22096594"/>
                <a:gd name="connsiteY36" fmla="*/ 19742008 h 23683931"/>
                <a:gd name="connsiteX37" fmla="*/ 6977934 w 22096594"/>
                <a:gd name="connsiteY37" fmla="*/ 20152314 h 23683931"/>
                <a:gd name="connsiteX38" fmla="*/ 7109819 w 22096594"/>
                <a:gd name="connsiteY38" fmla="*/ 20914316 h 23683931"/>
                <a:gd name="connsiteX39" fmla="*/ 7748726 w 22096594"/>
                <a:gd name="connsiteY39" fmla="*/ 21556152 h 23683931"/>
                <a:gd name="connsiteX40" fmla="*/ 9371722 w 22096594"/>
                <a:gd name="connsiteY40" fmla="*/ 22435383 h 23683931"/>
                <a:gd name="connsiteX41" fmla="*/ 7672527 w 22096594"/>
                <a:gd name="connsiteY41" fmla="*/ 22250746 h 23683931"/>
                <a:gd name="connsiteX42" fmla="*/ 6336096 w 22096594"/>
                <a:gd name="connsiteY42" fmla="*/ 21008100 h 23683931"/>
                <a:gd name="connsiteX43" fmla="*/ 5562373 w 22096594"/>
                <a:gd name="connsiteY43" fmla="*/ 20468839 h 23683931"/>
                <a:gd name="connsiteX44" fmla="*/ 4876572 w 22096594"/>
                <a:gd name="connsiteY44" fmla="*/ 20539175 h 23683931"/>
                <a:gd name="connsiteX45" fmla="*/ 4741758 w 22096594"/>
                <a:gd name="connsiteY45" fmla="*/ 20867423 h 23683931"/>
                <a:gd name="connsiteX46" fmla="*/ 4929327 w 22096594"/>
                <a:gd name="connsiteY46" fmla="*/ 21430130 h 23683931"/>
                <a:gd name="connsiteX47" fmla="*/ 5070004 w 22096594"/>
                <a:gd name="connsiteY47" fmla="*/ 22790008 h 23683931"/>
                <a:gd name="connsiteX48" fmla="*/ 5108102 w 22096594"/>
                <a:gd name="connsiteY48" fmla="*/ 23669238 h 23683931"/>
                <a:gd name="connsiteX49" fmla="*/ 4436957 w 22096594"/>
                <a:gd name="connsiteY49" fmla="*/ 22790008 h 23683931"/>
                <a:gd name="connsiteX50" fmla="*/ 4038373 w 22096594"/>
                <a:gd name="connsiteY50" fmla="*/ 20867423 h 23683931"/>
                <a:gd name="connsiteX51" fmla="*/ 3968035 w 22096594"/>
                <a:gd name="connsiteY51" fmla="*/ 20351608 h 23683931"/>
                <a:gd name="connsiteX52" fmla="*/ 3390673 w 22096594"/>
                <a:gd name="connsiteY52" fmla="*/ 19469445 h 23683931"/>
                <a:gd name="connsiteX53" fmla="*/ 2373696 w 22096594"/>
                <a:gd name="connsiteY53" fmla="*/ 19437208 h 23683931"/>
                <a:gd name="connsiteX54" fmla="*/ 1371373 w 22096594"/>
                <a:gd name="connsiteY54" fmla="*/ 20087838 h 23683931"/>
                <a:gd name="connsiteX55" fmla="*/ 498003 w 22096594"/>
                <a:gd name="connsiteY55" fmla="*/ 21359793 h 23683931"/>
                <a:gd name="connsiteX56" fmla="*/ 16707 w 22096594"/>
                <a:gd name="connsiteY56" fmla="*/ 21107744 h 23683931"/>
                <a:gd name="connsiteX0" fmla="*/ 16707 w 21217290"/>
                <a:gd name="connsiteY0" fmla="*/ 21107744 h 23683931"/>
                <a:gd name="connsiteX1" fmla="*/ 1081226 w 21217290"/>
                <a:gd name="connsiteY1" fmla="*/ 19308253 h 23683931"/>
                <a:gd name="connsiteX2" fmla="*/ 3056564 w 21217290"/>
                <a:gd name="connsiteY2" fmla="*/ 18326445 h 23683931"/>
                <a:gd name="connsiteX3" fmla="*/ 1599973 w 21217290"/>
                <a:gd name="connsiteY3" fmla="*/ 16623669 h 23683931"/>
                <a:gd name="connsiteX4" fmla="*/ 910606 w 21217290"/>
                <a:gd name="connsiteY4" fmla="*/ 15607582 h 23683931"/>
                <a:gd name="connsiteX5" fmla="*/ 3024326 w 21217290"/>
                <a:gd name="connsiteY5" fmla="*/ 16869853 h 23683931"/>
                <a:gd name="connsiteX6" fmla="*/ 4337311 w 21217290"/>
                <a:gd name="connsiteY6" fmla="*/ 18203352 h 23683931"/>
                <a:gd name="connsiteX7" fmla="*/ 5163787 w 21217290"/>
                <a:gd name="connsiteY7" fmla="*/ 17039839 h 23683931"/>
                <a:gd name="connsiteX8" fmla="*/ 5515481 w 21217290"/>
                <a:gd name="connsiteY8" fmla="*/ 16436100 h 23683931"/>
                <a:gd name="connsiteX9" fmla="*/ 5881826 w 21217290"/>
                <a:gd name="connsiteY9" fmla="*/ 15498254 h 23683931"/>
                <a:gd name="connsiteX10" fmla="*/ 6584560 w 21217290"/>
                <a:gd name="connsiteY10" fmla="*/ 14964852 h 23683931"/>
                <a:gd name="connsiteX11" fmla="*/ 6224726 w 21217290"/>
                <a:gd name="connsiteY11" fmla="*/ 15803054 h 23683931"/>
                <a:gd name="connsiteX12" fmla="*/ 6036904 w 21217290"/>
                <a:gd name="connsiteY12" fmla="*/ 16282681 h 23683931"/>
                <a:gd name="connsiteX13" fmla="*/ 5937512 w 21217290"/>
                <a:gd name="connsiteY13" fmla="*/ 16740900 h 23683931"/>
                <a:gd name="connsiteX14" fmla="*/ 5445142 w 21217290"/>
                <a:gd name="connsiteY14" fmla="*/ 17584962 h 23683931"/>
                <a:gd name="connsiteX15" fmla="*/ 5324981 w 21217290"/>
                <a:gd name="connsiteY15" fmla="*/ 18373337 h 23683931"/>
                <a:gd name="connsiteX16" fmla="*/ 6830402 w 21217290"/>
                <a:gd name="connsiteY16" fmla="*/ 17294688 h 23683931"/>
                <a:gd name="connsiteX17" fmla="*/ 9595901 w 21217290"/>
                <a:gd name="connsiteY17" fmla="*/ 14169648 h 23683931"/>
                <a:gd name="connsiteX18" fmla="*/ 11911944 w 21217290"/>
                <a:gd name="connsiteY18" fmla="*/ 11212388 h 23683931"/>
                <a:gd name="connsiteX19" fmla="*/ 14023881 w 21217290"/>
                <a:gd name="connsiteY19" fmla="*/ 8572866 h 23683931"/>
                <a:gd name="connsiteX20" fmla="*/ 16165960 w 21217290"/>
                <a:gd name="connsiteY20" fmla="*/ 6136556 h 23683931"/>
                <a:gd name="connsiteX21" fmla="*/ 20754572 w 21217290"/>
                <a:gd name="connsiteY21" fmla="*/ 520232 h 23683931"/>
                <a:gd name="connsiteX22" fmla="*/ 21150648 w 21217290"/>
                <a:gd name="connsiteY22" fmla="*/ 1350 h 23683931"/>
                <a:gd name="connsiteX23" fmla="*/ 18974924 w 21217290"/>
                <a:gd name="connsiteY23" fmla="*/ 4957100 h 23683931"/>
                <a:gd name="connsiteX24" fmla="*/ 18616606 w 21217290"/>
                <a:gd name="connsiteY24" fmla="*/ 5635057 h 23683931"/>
                <a:gd name="connsiteX25" fmla="*/ 18084907 w 21217290"/>
                <a:gd name="connsiteY25" fmla="*/ 5818023 h 23683931"/>
                <a:gd name="connsiteX26" fmla="*/ 17510985 w 21217290"/>
                <a:gd name="connsiteY26" fmla="*/ 5504540 h 23683931"/>
                <a:gd name="connsiteX27" fmla="*/ 15358176 w 21217290"/>
                <a:gd name="connsiteY27" fmla="*/ 7851331 h 23683931"/>
                <a:gd name="connsiteX28" fmla="*/ 13727622 w 21217290"/>
                <a:gd name="connsiteY28" fmla="*/ 9658945 h 23683931"/>
                <a:gd name="connsiteX29" fmla="*/ 11163640 w 21217290"/>
                <a:gd name="connsiteY29" fmla="*/ 13020449 h 23683931"/>
                <a:gd name="connsiteX30" fmla="*/ 6833549 w 21217290"/>
                <a:gd name="connsiteY30" fmla="*/ 18154353 h 23683931"/>
                <a:gd name="connsiteX31" fmla="*/ 6816105 w 21217290"/>
                <a:gd name="connsiteY31" fmla="*/ 18928910 h 23683931"/>
                <a:gd name="connsiteX32" fmla="*/ 7877681 w 21217290"/>
                <a:gd name="connsiteY32" fmla="*/ 18833468 h 23683931"/>
                <a:gd name="connsiteX33" fmla="*/ 9082226 w 21217290"/>
                <a:gd name="connsiteY33" fmla="*/ 17936654 h 23683931"/>
                <a:gd name="connsiteX34" fmla="*/ 9767376 w 21217290"/>
                <a:gd name="connsiteY34" fmla="*/ 16913814 h 23683931"/>
                <a:gd name="connsiteX35" fmla="*/ 9096880 w 21217290"/>
                <a:gd name="connsiteY35" fmla="*/ 18971214 h 23683931"/>
                <a:gd name="connsiteX36" fmla="*/ 7906989 w 21217290"/>
                <a:gd name="connsiteY36" fmla="*/ 19742008 h 23683931"/>
                <a:gd name="connsiteX37" fmla="*/ 6977934 w 21217290"/>
                <a:gd name="connsiteY37" fmla="*/ 20152314 h 23683931"/>
                <a:gd name="connsiteX38" fmla="*/ 7109819 w 21217290"/>
                <a:gd name="connsiteY38" fmla="*/ 20914316 h 23683931"/>
                <a:gd name="connsiteX39" fmla="*/ 7748726 w 21217290"/>
                <a:gd name="connsiteY39" fmla="*/ 21556152 h 23683931"/>
                <a:gd name="connsiteX40" fmla="*/ 9371722 w 21217290"/>
                <a:gd name="connsiteY40" fmla="*/ 22435383 h 23683931"/>
                <a:gd name="connsiteX41" fmla="*/ 7672527 w 21217290"/>
                <a:gd name="connsiteY41" fmla="*/ 22250746 h 23683931"/>
                <a:gd name="connsiteX42" fmla="*/ 6336096 w 21217290"/>
                <a:gd name="connsiteY42" fmla="*/ 21008100 h 23683931"/>
                <a:gd name="connsiteX43" fmla="*/ 5562373 w 21217290"/>
                <a:gd name="connsiteY43" fmla="*/ 20468839 h 23683931"/>
                <a:gd name="connsiteX44" fmla="*/ 4876572 w 21217290"/>
                <a:gd name="connsiteY44" fmla="*/ 20539175 h 23683931"/>
                <a:gd name="connsiteX45" fmla="*/ 4741758 w 21217290"/>
                <a:gd name="connsiteY45" fmla="*/ 20867423 h 23683931"/>
                <a:gd name="connsiteX46" fmla="*/ 4929327 w 21217290"/>
                <a:gd name="connsiteY46" fmla="*/ 21430130 h 23683931"/>
                <a:gd name="connsiteX47" fmla="*/ 5070004 w 21217290"/>
                <a:gd name="connsiteY47" fmla="*/ 22790008 h 23683931"/>
                <a:gd name="connsiteX48" fmla="*/ 5108102 w 21217290"/>
                <a:gd name="connsiteY48" fmla="*/ 23669238 h 23683931"/>
                <a:gd name="connsiteX49" fmla="*/ 4436957 w 21217290"/>
                <a:gd name="connsiteY49" fmla="*/ 22790008 h 23683931"/>
                <a:gd name="connsiteX50" fmla="*/ 4038373 w 21217290"/>
                <a:gd name="connsiteY50" fmla="*/ 20867423 h 23683931"/>
                <a:gd name="connsiteX51" fmla="*/ 3968035 w 21217290"/>
                <a:gd name="connsiteY51" fmla="*/ 20351608 h 23683931"/>
                <a:gd name="connsiteX52" fmla="*/ 3390673 w 21217290"/>
                <a:gd name="connsiteY52" fmla="*/ 19469445 h 23683931"/>
                <a:gd name="connsiteX53" fmla="*/ 2373696 w 21217290"/>
                <a:gd name="connsiteY53" fmla="*/ 19437208 h 23683931"/>
                <a:gd name="connsiteX54" fmla="*/ 1371373 w 21217290"/>
                <a:gd name="connsiteY54" fmla="*/ 20087838 h 23683931"/>
                <a:gd name="connsiteX55" fmla="*/ 498003 w 21217290"/>
                <a:gd name="connsiteY55" fmla="*/ 21359793 h 23683931"/>
                <a:gd name="connsiteX56" fmla="*/ 16707 w 21217290"/>
                <a:gd name="connsiteY56" fmla="*/ 21107744 h 23683931"/>
                <a:gd name="connsiteX0" fmla="*/ 16707 w 21217290"/>
                <a:gd name="connsiteY0" fmla="*/ 21106502 h 23682689"/>
                <a:gd name="connsiteX1" fmla="*/ 1081226 w 21217290"/>
                <a:gd name="connsiteY1" fmla="*/ 19307011 h 23682689"/>
                <a:gd name="connsiteX2" fmla="*/ 3056564 w 21217290"/>
                <a:gd name="connsiteY2" fmla="*/ 18325203 h 23682689"/>
                <a:gd name="connsiteX3" fmla="*/ 1599973 w 21217290"/>
                <a:gd name="connsiteY3" fmla="*/ 16622427 h 23682689"/>
                <a:gd name="connsiteX4" fmla="*/ 910606 w 21217290"/>
                <a:gd name="connsiteY4" fmla="*/ 15606340 h 23682689"/>
                <a:gd name="connsiteX5" fmla="*/ 3024326 w 21217290"/>
                <a:gd name="connsiteY5" fmla="*/ 16868611 h 23682689"/>
                <a:gd name="connsiteX6" fmla="*/ 4337311 w 21217290"/>
                <a:gd name="connsiteY6" fmla="*/ 18202110 h 23682689"/>
                <a:gd name="connsiteX7" fmla="*/ 5163787 w 21217290"/>
                <a:gd name="connsiteY7" fmla="*/ 17038597 h 23682689"/>
                <a:gd name="connsiteX8" fmla="*/ 5515481 w 21217290"/>
                <a:gd name="connsiteY8" fmla="*/ 16434858 h 23682689"/>
                <a:gd name="connsiteX9" fmla="*/ 5881826 w 21217290"/>
                <a:gd name="connsiteY9" fmla="*/ 15497012 h 23682689"/>
                <a:gd name="connsiteX10" fmla="*/ 6584560 w 21217290"/>
                <a:gd name="connsiteY10" fmla="*/ 14963610 h 23682689"/>
                <a:gd name="connsiteX11" fmla="*/ 6224726 w 21217290"/>
                <a:gd name="connsiteY11" fmla="*/ 15801812 h 23682689"/>
                <a:gd name="connsiteX12" fmla="*/ 6036904 w 21217290"/>
                <a:gd name="connsiteY12" fmla="*/ 16281439 h 23682689"/>
                <a:gd name="connsiteX13" fmla="*/ 5937512 w 21217290"/>
                <a:gd name="connsiteY13" fmla="*/ 16739658 h 23682689"/>
                <a:gd name="connsiteX14" fmla="*/ 5445142 w 21217290"/>
                <a:gd name="connsiteY14" fmla="*/ 17583720 h 23682689"/>
                <a:gd name="connsiteX15" fmla="*/ 5324981 w 21217290"/>
                <a:gd name="connsiteY15" fmla="*/ 18372095 h 23682689"/>
                <a:gd name="connsiteX16" fmla="*/ 6830402 w 21217290"/>
                <a:gd name="connsiteY16" fmla="*/ 17293446 h 23682689"/>
                <a:gd name="connsiteX17" fmla="*/ 9595901 w 21217290"/>
                <a:gd name="connsiteY17" fmla="*/ 14168406 h 23682689"/>
                <a:gd name="connsiteX18" fmla="*/ 11911944 w 21217290"/>
                <a:gd name="connsiteY18" fmla="*/ 11211146 h 23682689"/>
                <a:gd name="connsiteX19" fmla="*/ 14023881 w 21217290"/>
                <a:gd name="connsiteY19" fmla="*/ 8571624 h 23682689"/>
                <a:gd name="connsiteX20" fmla="*/ 16165960 w 21217290"/>
                <a:gd name="connsiteY20" fmla="*/ 6135314 h 23682689"/>
                <a:gd name="connsiteX21" fmla="*/ 16976217 w 21217290"/>
                <a:gd name="connsiteY21" fmla="*/ 5097005 h 23682689"/>
                <a:gd name="connsiteX22" fmla="*/ 21150648 w 21217290"/>
                <a:gd name="connsiteY22" fmla="*/ 108 h 23682689"/>
                <a:gd name="connsiteX23" fmla="*/ 18974924 w 21217290"/>
                <a:gd name="connsiteY23" fmla="*/ 4955858 h 23682689"/>
                <a:gd name="connsiteX24" fmla="*/ 18616606 w 21217290"/>
                <a:gd name="connsiteY24" fmla="*/ 5633815 h 23682689"/>
                <a:gd name="connsiteX25" fmla="*/ 18084907 w 21217290"/>
                <a:gd name="connsiteY25" fmla="*/ 5816781 h 23682689"/>
                <a:gd name="connsiteX26" fmla="*/ 17510985 w 21217290"/>
                <a:gd name="connsiteY26" fmla="*/ 5503298 h 23682689"/>
                <a:gd name="connsiteX27" fmla="*/ 15358176 w 21217290"/>
                <a:gd name="connsiteY27" fmla="*/ 7850089 h 23682689"/>
                <a:gd name="connsiteX28" fmla="*/ 13727622 w 21217290"/>
                <a:gd name="connsiteY28" fmla="*/ 9657703 h 23682689"/>
                <a:gd name="connsiteX29" fmla="*/ 11163640 w 21217290"/>
                <a:gd name="connsiteY29" fmla="*/ 13019207 h 23682689"/>
                <a:gd name="connsiteX30" fmla="*/ 6833549 w 21217290"/>
                <a:gd name="connsiteY30" fmla="*/ 18153111 h 23682689"/>
                <a:gd name="connsiteX31" fmla="*/ 6816105 w 21217290"/>
                <a:gd name="connsiteY31" fmla="*/ 18927668 h 23682689"/>
                <a:gd name="connsiteX32" fmla="*/ 7877681 w 21217290"/>
                <a:gd name="connsiteY32" fmla="*/ 18832226 h 23682689"/>
                <a:gd name="connsiteX33" fmla="*/ 9082226 w 21217290"/>
                <a:gd name="connsiteY33" fmla="*/ 17935412 h 23682689"/>
                <a:gd name="connsiteX34" fmla="*/ 9767376 w 21217290"/>
                <a:gd name="connsiteY34" fmla="*/ 16912572 h 23682689"/>
                <a:gd name="connsiteX35" fmla="*/ 9096880 w 21217290"/>
                <a:gd name="connsiteY35" fmla="*/ 18969972 h 23682689"/>
                <a:gd name="connsiteX36" fmla="*/ 7906989 w 21217290"/>
                <a:gd name="connsiteY36" fmla="*/ 19740766 h 23682689"/>
                <a:gd name="connsiteX37" fmla="*/ 6977934 w 21217290"/>
                <a:gd name="connsiteY37" fmla="*/ 20151072 h 23682689"/>
                <a:gd name="connsiteX38" fmla="*/ 7109819 w 21217290"/>
                <a:gd name="connsiteY38" fmla="*/ 20913074 h 23682689"/>
                <a:gd name="connsiteX39" fmla="*/ 7748726 w 21217290"/>
                <a:gd name="connsiteY39" fmla="*/ 21554910 h 23682689"/>
                <a:gd name="connsiteX40" fmla="*/ 9371722 w 21217290"/>
                <a:gd name="connsiteY40" fmla="*/ 22434141 h 23682689"/>
                <a:gd name="connsiteX41" fmla="*/ 7672527 w 21217290"/>
                <a:gd name="connsiteY41" fmla="*/ 22249504 h 23682689"/>
                <a:gd name="connsiteX42" fmla="*/ 6336096 w 21217290"/>
                <a:gd name="connsiteY42" fmla="*/ 21006858 h 23682689"/>
                <a:gd name="connsiteX43" fmla="*/ 5562373 w 21217290"/>
                <a:gd name="connsiteY43" fmla="*/ 20467597 h 23682689"/>
                <a:gd name="connsiteX44" fmla="*/ 4876572 w 21217290"/>
                <a:gd name="connsiteY44" fmla="*/ 20537933 h 23682689"/>
                <a:gd name="connsiteX45" fmla="*/ 4741758 w 21217290"/>
                <a:gd name="connsiteY45" fmla="*/ 20866181 h 23682689"/>
                <a:gd name="connsiteX46" fmla="*/ 4929327 w 21217290"/>
                <a:gd name="connsiteY46" fmla="*/ 21428888 h 23682689"/>
                <a:gd name="connsiteX47" fmla="*/ 5070004 w 21217290"/>
                <a:gd name="connsiteY47" fmla="*/ 22788766 h 23682689"/>
                <a:gd name="connsiteX48" fmla="*/ 5108102 w 21217290"/>
                <a:gd name="connsiteY48" fmla="*/ 23667996 h 23682689"/>
                <a:gd name="connsiteX49" fmla="*/ 4436957 w 21217290"/>
                <a:gd name="connsiteY49" fmla="*/ 22788766 h 23682689"/>
                <a:gd name="connsiteX50" fmla="*/ 4038373 w 21217290"/>
                <a:gd name="connsiteY50" fmla="*/ 20866181 h 23682689"/>
                <a:gd name="connsiteX51" fmla="*/ 3968035 w 21217290"/>
                <a:gd name="connsiteY51" fmla="*/ 20350366 h 23682689"/>
                <a:gd name="connsiteX52" fmla="*/ 3390673 w 21217290"/>
                <a:gd name="connsiteY52" fmla="*/ 19468203 h 23682689"/>
                <a:gd name="connsiteX53" fmla="*/ 2373696 w 21217290"/>
                <a:gd name="connsiteY53" fmla="*/ 19435966 h 23682689"/>
                <a:gd name="connsiteX54" fmla="*/ 1371373 w 21217290"/>
                <a:gd name="connsiteY54" fmla="*/ 20086596 h 23682689"/>
                <a:gd name="connsiteX55" fmla="*/ 498003 w 21217290"/>
                <a:gd name="connsiteY55" fmla="*/ 21358551 h 23682689"/>
                <a:gd name="connsiteX56" fmla="*/ 16707 w 21217290"/>
                <a:gd name="connsiteY56" fmla="*/ 21106502 h 23682689"/>
                <a:gd name="connsiteX0" fmla="*/ 16707 w 19036858"/>
                <a:gd name="connsiteY0" fmla="*/ 16757797 h 19333984"/>
                <a:gd name="connsiteX1" fmla="*/ 1081226 w 19036858"/>
                <a:gd name="connsiteY1" fmla="*/ 14958306 h 19333984"/>
                <a:gd name="connsiteX2" fmla="*/ 3056564 w 19036858"/>
                <a:gd name="connsiteY2" fmla="*/ 13976498 h 19333984"/>
                <a:gd name="connsiteX3" fmla="*/ 1599973 w 19036858"/>
                <a:gd name="connsiteY3" fmla="*/ 12273722 h 19333984"/>
                <a:gd name="connsiteX4" fmla="*/ 910606 w 19036858"/>
                <a:gd name="connsiteY4" fmla="*/ 11257635 h 19333984"/>
                <a:gd name="connsiteX5" fmla="*/ 3024326 w 19036858"/>
                <a:gd name="connsiteY5" fmla="*/ 12519906 h 19333984"/>
                <a:gd name="connsiteX6" fmla="*/ 4337311 w 19036858"/>
                <a:gd name="connsiteY6" fmla="*/ 13853405 h 19333984"/>
                <a:gd name="connsiteX7" fmla="*/ 5163787 w 19036858"/>
                <a:gd name="connsiteY7" fmla="*/ 12689892 h 19333984"/>
                <a:gd name="connsiteX8" fmla="*/ 5515481 w 19036858"/>
                <a:gd name="connsiteY8" fmla="*/ 12086153 h 19333984"/>
                <a:gd name="connsiteX9" fmla="*/ 5881826 w 19036858"/>
                <a:gd name="connsiteY9" fmla="*/ 11148307 h 19333984"/>
                <a:gd name="connsiteX10" fmla="*/ 6584560 w 19036858"/>
                <a:gd name="connsiteY10" fmla="*/ 10614905 h 19333984"/>
                <a:gd name="connsiteX11" fmla="*/ 6224726 w 19036858"/>
                <a:gd name="connsiteY11" fmla="*/ 11453107 h 19333984"/>
                <a:gd name="connsiteX12" fmla="*/ 6036904 w 19036858"/>
                <a:gd name="connsiteY12" fmla="*/ 11932734 h 19333984"/>
                <a:gd name="connsiteX13" fmla="*/ 5937512 w 19036858"/>
                <a:gd name="connsiteY13" fmla="*/ 12390953 h 19333984"/>
                <a:gd name="connsiteX14" fmla="*/ 5445142 w 19036858"/>
                <a:gd name="connsiteY14" fmla="*/ 13235015 h 19333984"/>
                <a:gd name="connsiteX15" fmla="*/ 5324981 w 19036858"/>
                <a:gd name="connsiteY15" fmla="*/ 14023390 h 19333984"/>
                <a:gd name="connsiteX16" fmla="*/ 6830402 w 19036858"/>
                <a:gd name="connsiteY16" fmla="*/ 12944741 h 19333984"/>
                <a:gd name="connsiteX17" fmla="*/ 9595901 w 19036858"/>
                <a:gd name="connsiteY17" fmla="*/ 9819701 h 19333984"/>
                <a:gd name="connsiteX18" fmla="*/ 11911944 w 19036858"/>
                <a:gd name="connsiteY18" fmla="*/ 6862441 h 19333984"/>
                <a:gd name="connsiteX19" fmla="*/ 14023881 w 19036858"/>
                <a:gd name="connsiteY19" fmla="*/ 4222919 h 19333984"/>
                <a:gd name="connsiteX20" fmla="*/ 16165960 w 19036858"/>
                <a:gd name="connsiteY20" fmla="*/ 1786609 h 19333984"/>
                <a:gd name="connsiteX21" fmla="*/ 16976217 w 19036858"/>
                <a:gd name="connsiteY21" fmla="*/ 748300 h 19333984"/>
                <a:gd name="connsiteX22" fmla="*/ 16988799 w 19036858"/>
                <a:gd name="connsiteY22" fmla="*/ 853 h 19333984"/>
                <a:gd name="connsiteX23" fmla="*/ 18974924 w 19036858"/>
                <a:gd name="connsiteY23" fmla="*/ 607153 h 19333984"/>
                <a:gd name="connsiteX24" fmla="*/ 18616606 w 19036858"/>
                <a:gd name="connsiteY24" fmla="*/ 1285110 h 19333984"/>
                <a:gd name="connsiteX25" fmla="*/ 18084907 w 19036858"/>
                <a:gd name="connsiteY25" fmla="*/ 1468076 h 19333984"/>
                <a:gd name="connsiteX26" fmla="*/ 17510985 w 19036858"/>
                <a:gd name="connsiteY26" fmla="*/ 1154593 h 19333984"/>
                <a:gd name="connsiteX27" fmla="*/ 15358176 w 19036858"/>
                <a:gd name="connsiteY27" fmla="*/ 3501384 h 19333984"/>
                <a:gd name="connsiteX28" fmla="*/ 13727622 w 19036858"/>
                <a:gd name="connsiteY28" fmla="*/ 5308998 h 19333984"/>
                <a:gd name="connsiteX29" fmla="*/ 11163640 w 19036858"/>
                <a:gd name="connsiteY29" fmla="*/ 8670502 h 19333984"/>
                <a:gd name="connsiteX30" fmla="*/ 6833549 w 19036858"/>
                <a:gd name="connsiteY30" fmla="*/ 13804406 h 19333984"/>
                <a:gd name="connsiteX31" fmla="*/ 6816105 w 19036858"/>
                <a:gd name="connsiteY31" fmla="*/ 14578963 h 19333984"/>
                <a:gd name="connsiteX32" fmla="*/ 7877681 w 19036858"/>
                <a:gd name="connsiteY32" fmla="*/ 14483521 h 19333984"/>
                <a:gd name="connsiteX33" fmla="*/ 9082226 w 19036858"/>
                <a:gd name="connsiteY33" fmla="*/ 13586707 h 19333984"/>
                <a:gd name="connsiteX34" fmla="*/ 9767376 w 19036858"/>
                <a:gd name="connsiteY34" fmla="*/ 12563867 h 19333984"/>
                <a:gd name="connsiteX35" fmla="*/ 9096880 w 19036858"/>
                <a:gd name="connsiteY35" fmla="*/ 14621267 h 19333984"/>
                <a:gd name="connsiteX36" fmla="*/ 7906989 w 19036858"/>
                <a:gd name="connsiteY36" fmla="*/ 15392061 h 19333984"/>
                <a:gd name="connsiteX37" fmla="*/ 6977934 w 19036858"/>
                <a:gd name="connsiteY37" fmla="*/ 15802367 h 19333984"/>
                <a:gd name="connsiteX38" fmla="*/ 7109819 w 19036858"/>
                <a:gd name="connsiteY38" fmla="*/ 16564369 h 19333984"/>
                <a:gd name="connsiteX39" fmla="*/ 7748726 w 19036858"/>
                <a:gd name="connsiteY39" fmla="*/ 17206205 h 19333984"/>
                <a:gd name="connsiteX40" fmla="*/ 9371722 w 19036858"/>
                <a:gd name="connsiteY40" fmla="*/ 18085436 h 19333984"/>
                <a:gd name="connsiteX41" fmla="*/ 7672527 w 19036858"/>
                <a:gd name="connsiteY41" fmla="*/ 17900799 h 19333984"/>
                <a:gd name="connsiteX42" fmla="*/ 6336096 w 19036858"/>
                <a:gd name="connsiteY42" fmla="*/ 16658153 h 19333984"/>
                <a:gd name="connsiteX43" fmla="*/ 5562373 w 19036858"/>
                <a:gd name="connsiteY43" fmla="*/ 16118892 h 19333984"/>
                <a:gd name="connsiteX44" fmla="*/ 4876572 w 19036858"/>
                <a:gd name="connsiteY44" fmla="*/ 16189228 h 19333984"/>
                <a:gd name="connsiteX45" fmla="*/ 4741758 w 19036858"/>
                <a:gd name="connsiteY45" fmla="*/ 16517476 h 19333984"/>
                <a:gd name="connsiteX46" fmla="*/ 4929327 w 19036858"/>
                <a:gd name="connsiteY46" fmla="*/ 17080183 h 19333984"/>
                <a:gd name="connsiteX47" fmla="*/ 5070004 w 19036858"/>
                <a:gd name="connsiteY47" fmla="*/ 18440061 h 19333984"/>
                <a:gd name="connsiteX48" fmla="*/ 5108102 w 19036858"/>
                <a:gd name="connsiteY48" fmla="*/ 19319291 h 19333984"/>
                <a:gd name="connsiteX49" fmla="*/ 4436957 w 19036858"/>
                <a:gd name="connsiteY49" fmla="*/ 18440061 h 19333984"/>
                <a:gd name="connsiteX50" fmla="*/ 4038373 w 19036858"/>
                <a:gd name="connsiteY50" fmla="*/ 16517476 h 19333984"/>
                <a:gd name="connsiteX51" fmla="*/ 3968035 w 19036858"/>
                <a:gd name="connsiteY51" fmla="*/ 16001661 h 19333984"/>
                <a:gd name="connsiteX52" fmla="*/ 3390673 w 19036858"/>
                <a:gd name="connsiteY52" fmla="*/ 15119498 h 19333984"/>
                <a:gd name="connsiteX53" fmla="*/ 2373696 w 19036858"/>
                <a:gd name="connsiteY53" fmla="*/ 15087261 h 19333984"/>
                <a:gd name="connsiteX54" fmla="*/ 1371373 w 19036858"/>
                <a:gd name="connsiteY54" fmla="*/ 15737891 h 19333984"/>
                <a:gd name="connsiteX55" fmla="*/ 498003 w 19036858"/>
                <a:gd name="connsiteY55" fmla="*/ 17009846 h 19333984"/>
                <a:gd name="connsiteX56" fmla="*/ 16707 w 19036858"/>
                <a:gd name="connsiteY56" fmla="*/ 16757797 h 19333984"/>
                <a:gd name="connsiteX0" fmla="*/ 16707 w 19036861"/>
                <a:gd name="connsiteY0" fmla="*/ 17233533 h 19809720"/>
                <a:gd name="connsiteX1" fmla="*/ 1081226 w 19036861"/>
                <a:gd name="connsiteY1" fmla="*/ 15434042 h 19809720"/>
                <a:gd name="connsiteX2" fmla="*/ 3056564 w 19036861"/>
                <a:gd name="connsiteY2" fmla="*/ 14452234 h 19809720"/>
                <a:gd name="connsiteX3" fmla="*/ 1599973 w 19036861"/>
                <a:gd name="connsiteY3" fmla="*/ 12749458 h 19809720"/>
                <a:gd name="connsiteX4" fmla="*/ 910606 w 19036861"/>
                <a:gd name="connsiteY4" fmla="*/ 11733371 h 19809720"/>
                <a:gd name="connsiteX5" fmla="*/ 3024326 w 19036861"/>
                <a:gd name="connsiteY5" fmla="*/ 12995642 h 19809720"/>
                <a:gd name="connsiteX6" fmla="*/ 4337311 w 19036861"/>
                <a:gd name="connsiteY6" fmla="*/ 14329141 h 19809720"/>
                <a:gd name="connsiteX7" fmla="*/ 5163787 w 19036861"/>
                <a:gd name="connsiteY7" fmla="*/ 13165628 h 19809720"/>
                <a:gd name="connsiteX8" fmla="*/ 5515481 w 19036861"/>
                <a:gd name="connsiteY8" fmla="*/ 12561889 h 19809720"/>
                <a:gd name="connsiteX9" fmla="*/ 5881826 w 19036861"/>
                <a:gd name="connsiteY9" fmla="*/ 11624043 h 19809720"/>
                <a:gd name="connsiteX10" fmla="*/ 6584560 w 19036861"/>
                <a:gd name="connsiteY10" fmla="*/ 11090641 h 19809720"/>
                <a:gd name="connsiteX11" fmla="*/ 6224726 w 19036861"/>
                <a:gd name="connsiteY11" fmla="*/ 11928843 h 19809720"/>
                <a:gd name="connsiteX12" fmla="*/ 6036904 w 19036861"/>
                <a:gd name="connsiteY12" fmla="*/ 12408470 h 19809720"/>
                <a:gd name="connsiteX13" fmla="*/ 5937512 w 19036861"/>
                <a:gd name="connsiteY13" fmla="*/ 12866689 h 19809720"/>
                <a:gd name="connsiteX14" fmla="*/ 5445142 w 19036861"/>
                <a:gd name="connsiteY14" fmla="*/ 13710751 h 19809720"/>
                <a:gd name="connsiteX15" fmla="*/ 5324981 w 19036861"/>
                <a:gd name="connsiteY15" fmla="*/ 14499126 h 19809720"/>
                <a:gd name="connsiteX16" fmla="*/ 6830402 w 19036861"/>
                <a:gd name="connsiteY16" fmla="*/ 13420477 h 19809720"/>
                <a:gd name="connsiteX17" fmla="*/ 9595901 w 19036861"/>
                <a:gd name="connsiteY17" fmla="*/ 10295437 h 19809720"/>
                <a:gd name="connsiteX18" fmla="*/ 11911944 w 19036861"/>
                <a:gd name="connsiteY18" fmla="*/ 7338177 h 19809720"/>
                <a:gd name="connsiteX19" fmla="*/ 14023881 w 19036861"/>
                <a:gd name="connsiteY19" fmla="*/ 4698655 h 19809720"/>
                <a:gd name="connsiteX20" fmla="*/ 16165960 w 19036861"/>
                <a:gd name="connsiteY20" fmla="*/ 2262345 h 19809720"/>
                <a:gd name="connsiteX21" fmla="*/ 16976217 w 19036861"/>
                <a:gd name="connsiteY21" fmla="*/ 1224036 h 19809720"/>
                <a:gd name="connsiteX22" fmla="*/ 16988799 w 19036861"/>
                <a:gd name="connsiteY22" fmla="*/ 476589 h 19809720"/>
                <a:gd name="connsiteX23" fmla="*/ 17621101 w 19036861"/>
                <a:gd name="connsiteY23" fmla="*/ 14292 h 19809720"/>
                <a:gd name="connsiteX24" fmla="*/ 18974924 w 19036861"/>
                <a:gd name="connsiteY24" fmla="*/ 1082889 h 19809720"/>
                <a:gd name="connsiteX25" fmla="*/ 18616606 w 19036861"/>
                <a:gd name="connsiteY25" fmla="*/ 1760846 h 19809720"/>
                <a:gd name="connsiteX26" fmla="*/ 18084907 w 19036861"/>
                <a:gd name="connsiteY26" fmla="*/ 1943812 h 19809720"/>
                <a:gd name="connsiteX27" fmla="*/ 17510985 w 19036861"/>
                <a:gd name="connsiteY27" fmla="*/ 1630329 h 19809720"/>
                <a:gd name="connsiteX28" fmla="*/ 15358176 w 19036861"/>
                <a:gd name="connsiteY28" fmla="*/ 3977120 h 19809720"/>
                <a:gd name="connsiteX29" fmla="*/ 13727622 w 19036861"/>
                <a:gd name="connsiteY29" fmla="*/ 5784734 h 19809720"/>
                <a:gd name="connsiteX30" fmla="*/ 11163640 w 19036861"/>
                <a:gd name="connsiteY30" fmla="*/ 9146238 h 19809720"/>
                <a:gd name="connsiteX31" fmla="*/ 6833549 w 19036861"/>
                <a:gd name="connsiteY31" fmla="*/ 14280142 h 19809720"/>
                <a:gd name="connsiteX32" fmla="*/ 6816105 w 19036861"/>
                <a:gd name="connsiteY32" fmla="*/ 15054699 h 19809720"/>
                <a:gd name="connsiteX33" fmla="*/ 7877681 w 19036861"/>
                <a:gd name="connsiteY33" fmla="*/ 14959257 h 19809720"/>
                <a:gd name="connsiteX34" fmla="*/ 9082226 w 19036861"/>
                <a:gd name="connsiteY34" fmla="*/ 14062443 h 19809720"/>
                <a:gd name="connsiteX35" fmla="*/ 9767376 w 19036861"/>
                <a:gd name="connsiteY35" fmla="*/ 13039603 h 19809720"/>
                <a:gd name="connsiteX36" fmla="*/ 9096880 w 19036861"/>
                <a:gd name="connsiteY36" fmla="*/ 15097003 h 19809720"/>
                <a:gd name="connsiteX37" fmla="*/ 7906989 w 19036861"/>
                <a:gd name="connsiteY37" fmla="*/ 15867797 h 19809720"/>
                <a:gd name="connsiteX38" fmla="*/ 6977934 w 19036861"/>
                <a:gd name="connsiteY38" fmla="*/ 16278103 h 19809720"/>
                <a:gd name="connsiteX39" fmla="*/ 7109819 w 19036861"/>
                <a:gd name="connsiteY39" fmla="*/ 17040105 h 19809720"/>
                <a:gd name="connsiteX40" fmla="*/ 7748726 w 19036861"/>
                <a:gd name="connsiteY40" fmla="*/ 17681941 h 19809720"/>
                <a:gd name="connsiteX41" fmla="*/ 9371722 w 19036861"/>
                <a:gd name="connsiteY41" fmla="*/ 18561172 h 19809720"/>
                <a:gd name="connsiteX42" fmla="*/ 7672527 w 19036861"/>
                <a:gd name="connsiteY42" fmla="*/ 18376535 h 19809720"/>
                <a:gd name="connsiteX43" fmla="*/ 6336096 w 19036861"/>
                <a:gd name="connsiteY43" fmla="*/ 17133889 h 19809720"/>
                <a:gd name="connsiteX44" fmla="*/ 5562373 w 19036861"/>
                <a:gd name="connsiteY44" fmla="*/ 16594628 h 19809720"/>
                <a:gd name="connsiteX45" fmla="*/ 4876572 w 19036861"/>
                <a:gd name="connsiteY45" fmla="*/ 16664964 h 19809720"/>
                <a:gd name="connsiteX46" fmla="*/ 4741758 w 19036861"/>
                <a:gd name="connsiteY46" fmla="*/ 16993212 h 19809720"/>
                <a:gd name="connsiteX47" fmla="*/ 4929327 w 19036861"/>
                <a:gd name="connsiteY47" fmla="*/ 17555919 h 19809720"/>
                <a:gd name="connsiteX48" fmla="*/ 5070004 w 19036861"/>
                <a:gd name="connsiteY48" fmla="*/ 18915797 h 19809720"/>
                <a:gd name="connsiteX49" fmla="*/ 5108102 w 19036861"/>
                <a:gd name="connsiteY49" fmla="*/ 19795027 h 19809720"/>
                <a:gd name="connsiteX50" fmla="*/ 4436957 w 19036861"/>
                <a:gd name="connsiteY50" fmla="*/ 18915797 h 19809720"/>
                <a:gd name="connsiteX51" fmla="*/ 4038373 w 19036861"/>
                <a:gd name="connsiteY51" fmla="*/ 16993212 h 19809720"/>
                <a:gd name="connsiteX52" fmla="*/ 3968035 w 19036861"/>
                <a:gd name="connsiteY52" fmla="*/ 16477397 h 19809720"/>
                <a:gd name="connsiteX53" fmla="*/ 3390673 w 19036861"/>
                <a:gd name="connsiteY53" fmla="*/ 15595234 h 19809720"/>
                <a:gd name="connsiteX54" fmla="*/ 2373696 w 19036861"/>
                <a:gd name="connsiteY54" fmla="*/ 15562997 h 19809720"/>
                <a:gd name="connsiteX55" fmla="*/ 1371373 w 19036861"/>
                <a:gd name="connsiteY55" fmla="*/ 16213627 h 19809720"/>
                <a:gd name="connsiteX56" fmla="*/ 498003 w 19036861"/>
                <a:gd name="connsiteY56" fmla="*/ 17485582 h 19809720"/>
                <a:gd name="connsiteX57" fmla="*/ 16707 w 19036861"/>
                <a:gd name="connsiteY57" fmla="*/ 17233533 h 19809720"/>
                <a:gd name="connsiteX0" fmla="*/ 16707 w 19219972"/>
                <a:gd name="connsiteY0" fmla="*/ 17233533 h 19809720"/>
                <a:gd name="connsiteX1" fmla="*/ 1081226 w 19219972"/>
                <a:gd name="connsiteY1" fmla="*/ 15434042 h 19809720"/>
                <a:gd name="connsiteX2" fmla="*/ 3056564 w 19219972"/>
                <a:gd name="connsiteY2" fmla="*/ 14452234 h 19809720"/>
                <a:gd name="connsiteX3" fmla="*/ 1599973 w 19219972"/>
                <a:gd name="connsiteY3" fmla="*/ 12749458 h 19809720"/>
                <a:gd name="connsiteX4" fmla="*/ 910606 w 19219972"/>
                <a:gd name="connsiteY4" fmla="*/ 11733371 h 19809720"/>
                <a:gd name="connsiteX5" fmla="*/ 3024326 w 19219972"/>
                <a:gd name="connsiteY5" fmla="*/ 12995642 h 19809720"/>
                <a:gd name="connsiteX6" fmla="*/ 4337311 w 19219972"/>
                <a:gd name="connsiteY6" fmla="*/ 14329141 h 19809720"/>
                <a:gd name="connsiteX7" fmla="*/ 5163787 w 19219972"/>
                <a:gd name="connsiteY7" fmla="*/ 13165628 h 19809720"/>
                <a:gd name="connsiteX8" fmla="*/ 5515481 w 19219972"/>
                <a:gd name="connsiteY8" fmla="*/ 12561889 h 19809720"/>
                <a:gd name="connsiteX9" fmla="*/ 5881826 w 19219972"/>
                <a:gd name="connsiteY9" fmla="*/ 11624043 h 19809720"/>
                <a:gd name="connsiteX10" fmla="*/ 6584560 w 19219972"/>
                <a:gd name="connsiteY10" fmla="*/ 11090641 h 19809720"/>
                <a:gd name="connsiteX11" fmla="*/ 6224726 w 19219972"/>
                <a:gd name="connsiteY11" fmla="*/ 11928843 h 19809720"/>
                <a:gd name="connsiteX12" fmla="*/ 6036904 w 19219972"/>
                <a:gd name="connsiteY12" fmla="*/ 12408470 h 19809720"/>
                <a:gd name="connsiteX13" fmla="*/ 5937512 w 19219972"/>
                <a:gd name="connsiteY13" fmla="*/ 12866689 h 19809720"/>
                <a:gd name="connsiteX14" fmla="*/ 5445142 w 19219972"/>
                <a:gd name="connsiteY14" fmla="*/ 13710751 h 19809720"/>
                <a:gd name="connsiteX15" fmla="*/ 5324981 w 19219972"/>
                <a:gd name="connsiteY15" fmla="*/ 14499126 h 19809720"/>
                <a:gd name="connsiteX16" fmla="*/ 6830402 w 19219972"/>
                <a:gd name="connsiteY16" fmla="*/ 13420477 h 19809720"/>
                <a:gd name="connsiteX17" fmla="*/ 9595901 w 19219972"/>
                <a:gd name="connsiteY17" fmla="*/ 10295437 h 19809720"/>
                <a:gd name="connsiteX18" fmla="*/ 11911944 w 19219972"/>
                <a:gd name="connsiteY18" fmla="*/ 7338177 h 19809720"/>
                <a:gd name="connsiteX19" fmla="*/ 14023881 w 19219972"/>
                <a:gd name="connsiteY19" fmla="*/ 4698655 h 19809720"/>
                <a:gd name="connsiteX20" fmla="*/ 16165960 w 19219972"/>
                <a:gd name="connsiteY20" fmla="*/ 2262345 h 19809720"/>
                <a:gd name="connsiteX21" fmla="*/ 16976217 w 19219972"/>
                <a:gd name="connsiteY21" fmla="*/ 1224036 h 19809720"/>
                <a:gd name="connsiteX22" fmla="*/ 16988799 w 19219972"/>
                <a:gd name="connsiteY22" fmla="*/ 476589 h 19809720"/>
                <a:gd name="connsiteX23" fmla="*/ 17621101 w 19219972"/>
                <a:gd name="connsiteY23" fmla="*/ 14292 h 19809720"/>
                <a:gd name="connsiteX24" fmla="*/ 19170132 w 19219972"/>
                <a:gd name="connsiteY24" fmla="*/ 1317092 h 19809720"/>
                <a:gd name="connsiteX25" fmla="*/ 18616606 w 19219972"/>
                <a:gd name="connsiteY25" fmla="*/ 1760846 h 19809720"/>
                <a:gd name="connsiteX26" fmla="*/ 18084907 w 19219972"/>
                <a:gd name="connsiteY26" fmla="*/ 1943812 h 19809720"/>
                <a:gd name="connsiteX27" fmla="*/ 17510985 w 19219972"/>
                <a:gd name="connsiteY27" fmla="*/ 1630329 h 19809720"/>
                <a:gd name="connsiteX28" fmla="*/ 15358176 w 19219972"/>
                <a:gd name="connsiteY28" fmla="*/ 3977120 h 19809720"/>
                <a:gd name="connsiteX29" fmla="*/ 13727622 w 19219972"/>
                <a:gd name="connsiteY29" fmla="*/ 5784734 h 19809720"/>
                <a:gd name="connsiteX30" fmla="*/ 11163640 w 19219972"/>
                <a:gd name="connsiteY30" fmla="*/ 9146238 h 19809720"/>
                <a:gd name="connsiteX31" fmla="*/ 6833549 w 19219972"/>
                <a:gd name="connsiteY31" fmla="*/ 14280142 h 19809720"/>
                <a:gd name="connsiteX32" fmla="*/ 6816105 w 19219972"/>
                <a:gd name="connsiteY32" fmla="*/ 15054699 h 19809720"/>
                <a:gd name="connsiteX33" fmla="*/ 7877681 w 19219972"/>
                <a:gd name="connsiteY33" fmla="*/ 14959257 h 19809720"/>
                <a:gd name="connsiteX34" fmla="*/ 9082226 w 19219972"/>
                <a:gd name="connsiteY34" fmla="*/ 14062443 h 19809720"/>
                <a:gd name="connsiteX35" fmla="*/ 9767376 w 19219972"/>
                <a:gd name="connsiteY35" fmla="*/ 13039603 h 19809720"/>
                <a:gd name="connsiteX36" fmla="*/ 9096880 w 19219972"/>
                <a:gd name="connsiteY36" fmla="*/ 15097003 h 19809720"/>
                <a:gd name="connsiteX37" fmla="*/ 7906989 w 19219972"/>
                <a:gd name="connsiteY37" fmla="*/ 15867797 h 19809720"/>
                <a:gd name="connsiteX38" fmla="*/ 6977934 w 19219972"/>
                <a:gd name="connsiteY38" fmla="*/ 16278103 h 19809720"/>
                <a:gd name="connsiteX39" fmla="*/ 7109819 w 19219972"/>
                <a:gd name="connsiteY39" fmla="*/ 17040105 h 19809720"/>
                <a:gd name="connsiteX40" fmla="*/ 7748726 w 19219972"/>
                <a:gd name="connsiteY40" fmla="*/ 17681941 h 19809720"/>
                <a:gd name="connsiteX41" fmla="*/ 9371722 w 19219972"/>
                <a:gd name="connsiteY41" fmla="*/ 18561172 h 19809720"/>
                <a:gd name="connsiteX42" fmla="*/ 7672527 w 19219972"/>
                <a:gd name="connsiteY42" fmla="*/ 18376535 h 19809720"/>
                <a:gd name="connsiteX43" fmla="*/ 6336096 w 19219972"/>
                <a:gd name="connsiteY43" fmla="*/ 17133889 h 19809720"/>
                <a:gd name="connsiteX44" fmla="*/ 5562373 w 19219972"/>
                <a:gd name="connsiteY44" fmla="*/ 16594628 h 19809720"/>
                <a:gd name="connsiteX45" fmla="*/ 4876572 w 19219972"/>
                <a:gd name="connsiteY45" fmla="*/ 16664964 h 19809720"/>
                <a:gd name="connsiteX46" fmla="*/ 4741758 w 19219972"/>
                <a:gd name="connsiteY46" fmla="*/ 16993212 h 19809720"/>
                <a:gd name="connsiteX47" fmla="*/ 4929327 w 19219972"/>
                <a:gd name="connsiteY47" fmla="*/ 17555919 h 19809720"/>
                <a:gd name="connsiteX48" fmla="*/ 5070004 w 19219972"/>
                <a:gd name="connsiteY48" fmla="*/ 18915797 h 19809720"/>
                <a:gd name="connsiteX49" fmla="*/ 5108102 w 19219972"/>
                <a:gd name="connsiteY49" fmla="*/ 19795027 h 19809720"/>
                <a:gd name="connsiteX50" fmla="*/ 4436957 w 19219972"/>
                <a:gd name="connsiteY50" fmla="*/ 18915797 h 19809720"/>
                <a:gd name="connsiteX51" fmla="*/ 4038373 w 19219972"/>
                <a:gd name="connsiteY51" fmla="*/ 16993212 h 19809720"/>
                <a:gd name="connsiteX52" fmla="*/ 3968035 w 19219972"/>
                <a:gd name="connsiteY52" fmla="*/ 16477397 h 19809720"/>
                <a:gd name="connsiteX53" fmla="*/ 3390673 w 19219972"/>
                <a:gd name="connsiteY53" fmla="*/ 15595234 h 19809720"/>
                <a:gd name="connsiteX54" fmla="*/ 2373696 w 19219972"/>
                <a:gd name="connsiteY54" fmla="*/ 15562997 h 19809720"/>
                <a:gd name="connsiteX55" fmla="*/ 1371373 w 19219972"/>
                <a:gd name="connsiteY55" fmla="*/ 16213627 h 19809720"/>
                <a:gd name="connsiteX56" fmla="*/ 498003 w 19219972"/>
                <a:gd name="connsiteY56" fmla="*/ 17485582 h 19809720"/>
                <a:gd name="connsiteX57" fmla="*/ 16707 w 19219972"/>
                <a:gd name="connsiteY57" fmla="*/ 17233533 h 19809720"/>
                <a:gd name="connsiteX0" fmla="*/ 16707 w 19225409"/>
                <a:gd name="connsiteY0" fmla="*/ 17233533 h 19809720"/>
                <a:gd name="connsiteX1" fmla="*/ 1081226 w 19225409"/>
                <a:gd name="connsiteY1" fmla="*/ 15434042 h 19809720"/>
                <a:gd name="connsiteX2" fmla="*/ 3056564 w 19225409"/>
                <a:gd name="connsiteY2" fmla="*/ 14452234 h 19809720"/>
                <a:gd name="connsiteX3" fmla="*/ 1599973 w 19225409"/>
                <a:gd name="connsiteY3" fmla="*/ 12749458 h 19809720"/>
                <a:gd name="connsiteX4" fmla="*/ 910606 w 19225409"/>
                <a:gd name="connsiteY4" fmla="*/ 11733371 h 19809720"/>
                <a:gd name="connsiteX5" fmla="*/ 3024326 w 19225409"/>
                <a:gd name="connsiteY5" fmla="*/ 12995642 h 19809720"/>
                <a:gd name="connsiteX6" fmla="*/ 4337311 w 19225409"/>
                <a:gd name="connsiteY6" fmla="*/ 14329141 h 19809720"/>
                <a:gd name="connsiteX7" fmla="*/ 5163787 w 19225409"/>
                <a:gd name="connsiteY7" fmla="*/ 13165628 h 19809720"/>
                <a:gd name="connsiteX8" fmla="*/ 5515481 w 19225409"/>
                <a:gd name="connsiteY8" fmla="*/ 12561889 h 19809720"/>
                <a:gd name="connsiteX9" fmla="*/ 5881826 w 19225409"/>
                <a:gd name="connsiteY9" fmla="*/ 11624043 h 19809720"/>
                <a:gd name="connsiteX10" fmla="*/ 6584560 w 19225409"/>
                <a:gd name="connsiteY10" fmla="*/ 11090641 h 19809720"/>
                <a:gd name="connsiteX11" fmla="*/ 6224726 w 19225409"/>
                <a:gd name="connsiteY11" fmla="*/ 11928843 h 19809720"/>
                <a:gd name="connsiteX12" fmla="*/ 6036904 w 19225409"/>
                <a:gd name="connsiteY12" fmla="*/ 12408470 h 19809720"/>
                <a:gd name="connsiteX13" fmla="*/ 5937512 w 19225409"/>
                <a:gd name="connsiteY13" fmla="*/ 12866689 h 19809720"/>
                <a:gd name="connsiteX14" fmla="*/ 5445142 w 19225409"/>
                <a:gd name="connsiteY14" fmla="*/ 13710751 h 19809720"/>
                <a:gd name="connsiteX15" fmla="*/ 5324981 w 19225409"/>
                <a:gd name="connsiteY15" fmla="*/ 14499126 h 19809720"/>
                <a:gd name="connsiteX16" fmla="*/ 6830402 w 19225409"/>
                <a:gd name="connsiteY16" fmla="*/ 13420477 h 19809720"/>
                <a:gd name="connsiteX17" fmla="*/ 9595901 w 19225409"/>
                <a:gd name="connsiteY17" fmla="*/ 10295437 h 19809720"/>
                <a:gd name="connsiteX18" fmla="*/ 11911944 w 19225409"/>
                <a:gd name="connsiteY18" fmla="*/ 7338177 h 19809720"/>
                <a:gd name="connsiteX19" fmla="*/ 14023881 w 19225409"/>
                <a:gd name="connsiteY19" fmla="*/ 4698655 h 19809720"/>
                <a:gd name="connsiteX20" fmla="*/ 16165960 w 19225409"/>
                <a:gd name="connsiteY20" fmla="*/ 2262345 h 19809720"/>
                <a:gd name="connsiteX21" fmla="*/ 16976217 w 19225409"/>
                <a:gd name="connsiteY21" fmla="*/ 1224036 h 19809720"/>
                <a:gd name="connsiteX22" fmla="*/ 16988799 w 19225409"/>
                <a:gd name="connsiteY22" fmla="*/ 476589 h 19809720"/>
                <a:gd name="connsiteX23" fmla="*/ 17621101 w 19225409"/>
                <a:gd name="connsiteY23" fmla="*/ 14292 h 19809720"/>
                <a:gd name="connsiteX24" fmla="*/ 19170132 w 19225409"/>
                <a:gd name="connsiteY24" fmla="*/ 1317092 h 19809720"/>
                <a:gd name="connsiteX25" fmla="*/ 18714898 w 19225409"/>
                <a:gd name="connsiteY25" fmla="*/ 1901929 h 19809720"/>
                <a:gd name="connsiteX26" fmla="*/ 18084907 w 19225409"/>
                <a:gd name="connsiteY26" fmla="*/ 1943812 h 19809720"/>
                <a:gd name="connsiteX27" fmla="*/ 17510985 w 19225409"/>
                <a:gd name="connsiteY27" fmla="*/ 1630329 h 19809720"/>
                <a:gd name="connsiteX28" fmla="*/ 15358176 w 19225409"/>
                <a:gd name="connsiteY28" fmla="*/ 3977120 h 19809720"/>
                <a:gd name="connsiteX29" fmla="*/ 13727622 w 19225409"/>
                <a:gd name="connsiteY29" fmla="*/ 5784734 h 19809720"/>
                <a:gd name="connsiteX30" fmla="*/ 11163640 w 19225409"/>
                <a:gd name="connsiteY30" fmla="*/ 9146238 h 19809720"/>
                <a:gd name="connsiteX31" fmla="*/ 6833549 w 19225409"/>
                <a:gd name="connsiteY31" fmla="*/ 14280142 h 19809720"/>
                <a:gd name="connsiteX32" fmla="*/ 6816105 w 19225409"/>
                <a:gd name="connsiteY32" fmla="*/ 15054699 h 19809720"/>
                <a:gd name="connsiteX33" fmla="*/ 7877681 w 19225409"/>
                <a:gd name="connsiteY33" fmla="*/ 14959257 h 19809720"/>
                <a:gd name="connsiteX34" fmla="*/ 9082226 w 19225409"/>
                <a:gd name="connsiteY34" fmla="*/ 14062443 h 19809720"/>
                <a:gd name="connsiteX35" fmla="*/ 9767376 w 19225409"/>
                <a:gd name="connsiteY35" fmla="*/ 13039603 h 19809720"/>
                <a:gd name="connsiteX36" fmla="*/ 9096880 w 19225409"/>
                <a:gd name="connsiteY36" fmla="*/ 15097003 h 19809720"/>
                <a:gd name="connsiteX37" fmla="*/ 7906989 w 19225409"/>
                <a:gd name="connsiteY37" fmla="*/ 15867797 h 19809720"/>
                <a:gd name="connsiteX38" fmla="*/ 6977934 w 19225409"/>
                <a:gd name="connsiteY38" fmla="*/ 16278103 h 19809720"/>
                <a:gd name="connsiteX39" fmla="*/ 7109819 w 19225409"/>
                <a:gd name="connsiteY39" fmla="*/ 17040105 h 19809720"/>
                <a:gd name="connsiteX40" fmla="*/ 7748726 w 19225409"/>
                <a:gd name="connsiteY40" fmla="*/ 17681941 h 19809720"/>
                <a:gd name="connsiteX41" fmla="*/ 9371722 w 19225409"/>
                <a:gd name="connsiteY41" fmla="*/ 18561172 h 19809720"/>
                <a:gd name="connsiteX42" fmla="*/ 7672527 w 19225409"/>
                <a:gd name="connsiteY42" fmla="*/ 18376535 h 19809720"/>
                <a:gd name="connsiteX43" fmla="*/ 6336096 w 19225409"/>
                <a:gd name="connsiteY43" fmla="*/ 17133889 h 19809720"/>
                <a:gd name="connsiteX44" fmla="*/ 5562373 w 19225409"/>
                <a:gd name="connsiteY44" fmla="*/ 16594628 h 19809720"/>
                <a:gd name="connsiteX45" fmla="*/ 4876572 w 19225409"/>
                <a:gd name="connsiteY45" fmla="*/ 16664964 h 19809720"/>
                <a:gd name="connsiteX46" fmla="*/ 4741758 w 19225409"/>
                <a:gd name="connsiteY46" fmla="*/ 16993212 h 19809720"/>
                <a:gd name="connsiteX47" fmla="*/ 4929327 w 19225409"/>
                <a:gd name="connsiteY47" fmla="*/ 17555919 h 19809720"/>
                <a:gd name="connsiteX48" fmla="*/ 5070004 w 19225409"/>
                <a:gd name="connsiteY48" fmla="*/ 18915797 h 19809720"/>
                <a:gd name="connsiteX49" fmla="*/ 5108102 w 19225409"/>
                <a:gd name="connsiteY49" fmla="*/ 19795027 h 19809720"/>
                <a:gd name="connsiteX50" fmla="*/ 4436957 w 19225409"/>
                <a:gd name="connsiteY50" fmla="*/ 18915797 h 19809720"/>
                <a:gd name="connsiteX51" fmla="*/ 4038373 w 19225409"/>
                <a:gd name="connsiteY51" fmla="*/ 16993212 h 19809720"/>
                <a:gd name="connsiteX52" fmla="*/ 3968035 w 19225409"/>
                <a:gd name="connsiteY52" fmla="*/ 16477397 h 19809720"/>
                <a:gd name="connsiteX53" fmla="*/ 3390673 w 19225409"/>
                <a:gd name="connsiteY53" fmla="*/ 15595234 h 19809720"/>
                <a:gd name="connsiteX54" fmla="*/ 2373696 w 19225409"/>
                <a:gd name="connsiteY54" fmla="*/ 15562997 h 19809720"/>
                <a:gd name="connsiteX55" fmla="*/ 1371373 w 19225409"/>
                <a:gd name="connsiteY55" fmla="*/ 16213627 h 19809720"/>
                <a:gd name="connsiteX56" fmla="*/ 498003 w 19225409"/>
                <a:gd name="connsiteY56" fmla="*/ 17485582 h 19809720"/>
                <a:gd name="connsiteX57" fmla="*/ 16707 w 19225409"/>
                <a:gd name="connsiteY57" fmla="*/ 17233533 h 19809720"/>
                <a:gd name="connsiteX0" fmla="*/ 16707 w 18715561"/>
                <a:gd name="connsiteY0" fmla="*/ 17233533 h 19809720"/>
                <a:gd name="connsiteX1" fmla="*/ 1081226 w 18715561"/>
                <a:gd name="connsiteY1" fmla="*/ 15434042 h 19809720"/>
                <a:gd name="connsiteX2" fmla="*/ 3056564 w 18715561"/>
                <a:gd name="connsiteY2" fmla="*/ 14452234 h 19809720"/>
                <a:gd name="connsiteX3" fmla="*/ 1599973 w 18715561"/>
                <a:gd name="connsiteY3" fmla="*/ 12749458 h 19809720"/>
                <a:gd name="connsiteX4" fmla="*/ 910606 w 18715561"/>
                <a:gd name="connsiteY4" fmla="*/ 11733371 h 19809720"/>
                <a:gd name="connsiteX5" fmla="*/ 3024326 w 18715561"/>
                <a:gd name="connsiteY5" fmla="*/ 12995642 h 19809720"/>
                <a:gd name="connsiteX6" fmla="*/ 4337311 w 18715561"/>
                <a:gd name="connsiteY6" fmla="*/ 14329141 h 19809720"/>
                <a:gd name="connsiteX7" fmla="*/ 5163787 w 18715561"/>
                <a:gd name="connsiteY7" fmla="*/ 13165628 h 19809720"/>
                <a:gd name="connsiteX8" fmla="*/ 5515481 w 18715561"/>
                <a:gd name="connsiteY8" fmla="*/ 12561889 h 19809720"/>
                <a:gd name="connsiteX9" fmla="*/ 5881826 w 18715561"/>
                <a:gd name="connsiteY9" fmla="*/ 11624043 h 19809720"/>
                <a:gd name="connsiteX10" fmla="*/ 6584560 w 18715561"/>
                <a:gd name="connsiteY10" fmla="*/ 11090641 h 19809720"/>
                <a:gd name="connsiteX11" fmla="*/ 6224726 w 18715561"/>
                <a:gd name="connsiteY11" fmla="*/ 11928843 h 19809720"/>
                <a:gd name="connsiteX12" fmla="*/ 6036904 w 18715561"/>
                <a:gd name="connsiteY12" fmla="*/ 12408470 h 19809720"/>
                <a:gd name="connsiteX13" fmla="*/ 5937512 w 18715561"/>
                <a:gd name="connsiteY13" fmla="*/ 12866689 h 19809720"/>
                <a:gd name="connsiteX14" fmla="*/ 5445142 w 18715561"/>
                <a:gd name="connsiteY14" fmla="*/ 13710751 h 19809720"/>
                <a:gd name="connsiteX15" fmla="*/ 5324981 w 18715561"/>
                <a:gd name="connsiteY15" fmla="*/ 14499126 h 19809720"/>
                <a:gd name="connsiteX16" fmla="*/ 6830402 w 18715561"/>
                <a:gd name="connsiteY16" fmla="*/ 13420477 h 19809720"/>
                <a:gd name="connsiteX17" fmla="*/ 9595901 w 18715561"/>
                <a:gd name="connsiteY17" fmla="*/ 10295437 h 19809720"/>
                <a:gd name="connsiteX18" fmla="*/ 11911944 w 18715561"/>
                <a:gd name="connsiteY18" fmla="*/ 7338177 h 19809720"/>
                <a:gd name="connsiteX19" fmla="*/ 14023881 w 18715561"/>
                <a:gd name="connsiteY19" fmla="*/ 4698655 h 19809720"/>
                <a:gd name="connsiteX20" fmla="*/ 16165960 w 18715561"/>
                <a:gd name="connsiteY20" fmla="*/ 2262345 h 19809720"/>
                <a:gd name="connsiteX21" fmla="*/ 16976217 w 18715561"/>
                <a:gd name="connsiteY21" fmla="*/ 1224036 h 19809720"/>
                <a:gd name="connsiteX22" fmla="*/ 16988799 w 18715561"/>
                <a:gd name="connsiteY22" fmla="*/ 476589 h 19809720"/>
                <a:gd name="connsiteX23" fmla="*/ 17621101 w 18715561"/>
                <a:gd name="connsiteY23" fmla="*/ 14292 h 19809720"/>
                <a:gd name="connsiteX24" fmla="*/ 18467533 w 18715561"/>
                <a:gd name="connsiteY24" fmla="*/ 641993 h 19809720"/>
                <a:gd name="connsiteX25" fmla="*/ 18714898 w 18715561"/>
                <a:gd name="connsiteY25" fmla="*/ 1901929 h 19809720"/>
                <a:gd name="connsiteX26" fmla="*/ 18084907 w 18715561"/>
                <a:gd name="connsiteY26" fmla="*/ 1943812 h 19809720"/>
                <a:gd name="connsiteX27" fmla="*/ 17510985 w 18715561"/>
                <a:gd name="connsiteY27" fmla="*/ 1630329 h 19809720"/>
                <a:gd name="connsiteX28" fmla="*/ 15358176 w 18715561"/>
                <a:gd name="connsiteY28" fmla="*/ 3977120 h 19809720"/>
                <a:gd name="connsiteX29" fmla="*/ 13727622 w 18715561"/>
                <a:gd name="connsiteY29" fmla="*/ 5784734 h 19809720"/>
                <a:gd name="connsiteX30" fmla="*/ 11163640 w 18715561"/>
                <a:gd name="connsiteY30" fmla="*/ 9146238 h 19809720"/>
                <a:gd name="connsiteX31" fmla="*/ 6833549 w 18715561"/>
                <a:gd name="connsiteY31" fmla="*/ 14280142 h 19809720"/>
                <a:gd name="connsiteX32" fmla="*/ 6816105 w 18715561"/>
                <a:gd name="connsiteY32" fmla="*/ 15054699 h 19809720"/>
                <a:gd name="connsiteX33" fmla="*/ 7877681 w 18715561"/>
                <a:gd name="connsiteY33" fmla="*/ 14959257 h 19809720"/>
                <a:gd name="connsiteX34" fmla="*/ 9082226 w 18715561"/>
                <a:gd name="connsiteY34" fmla="*/ 14062443 h 19809720"/>
                <a:gd name="connsiteX35" fmla="*/ 9767376 w 18715561"/>
                <a:gd name="connsiteY35" fmla="*/ 13039603 h 19809720"/>
                <a:gd name="connsiteX36" fmla="*/ 9096880 w 18715561"/>
                <a:gd name="connsiteY36" fmla="*/ 15097003 h 19809720"/>
                <a:gd name="connsiteX37" fmla="*/ 7906989 w 18715561"/>
                <a:gd name="connsiteY37" fmla="*/ 15867797 h 19809720"/>
                <a:gd name="connsiteX38" fmla="*/ 6977934 w 18715561"/>
                <a:gd name="connsiteY38" fmla="*/ 16278103 h 19809720"/>
                <a:gd name="connsiteX39" fmla="*/ 7109819 w 18715561"/>
                <a:gd name="connsiteY39" fmla="*/ 17040105 h 19809720"/>
                <a:gd name="connsiteX40" fmla="*/ 7748726 w 18715561"/>
                <a:gd name="connsiteY40" fmla="*/ 17681941 h 19809720"/>
                <a:gd name="connsiteX41" fmla="*/ 9371722 w 18715561"/>
                <a:gd name="connsiteY41" fmla="*/ 18561172 h 19809720"/>
                <a:gd name="connsiteX42" fmla="*/ 7672527 w 18715561"/>
                <a:gd name="connsiteY42" fmla="*/ 18376535 h 19809720"/>
                <a:gd name="connsiteX43" fmla="*/ 6336096 w 18715561"/>
                <a:gd name="connsiteY43" fmla="*/ 17133889 h 19809720"/>
                <a:gd name="connsiteX44" fmla="*/ 5562373 w 18715561"/>
                <a:gd name="connsiteY44" fmla="*/ 16594628 h 19809720"/>
                <a:gd name="connsiteX45" fmla="*/ 4876572 w 18715561"/>
                <a:gd name="connsiteY45" fmla="*/ 16664964 h 19809720"/>
                <a:gd name="connsiteX46" fmla="*/ 4741758 w 18715561"/>
                <a:gd name="connsiteY46" fmla="*/ 16993212 h 19809720"/>
                <a:gd name="connsiteX47" fmla="*/ 4929327 w 18715561"/>
                <a:gd name="connsiteY47" fmla="*/ 17555919 h 19809720"/>
                <a:gd name="connsiteX48" fmla="*/ 5070004 w 18715561"/>
                <a:gd name="connsiteY48" fmla="*/ 18915797 h 19809720"/>
                <a:gd name="connsiteX49" fmla="*/ 5108102 w 18715561"/>
                <a:gd name="connsiteY49" fmla="*/ 19795027 h 19809720"/>
                <a:gd name="connsiteX50" fmla="*/ 4436957 w 18715561"/>
                <a:gd name="connsiteY50" fmla="*/ 18915797 h 19809720"/>
                <a:gd name="connsiteX51" fmla="*/ 4038373 w 18715561"/>
                <a:gd name="connsiteY51" fmla="*/ 16993212 h 19809720"/>
                <a:gd name="connsiteX52" fmla="*/ 3968035 w 18715561"/>
                <a:gd name="connsiteY52" fmla="*/ 16477397 h 19809720"/>
                <a:gd name="connsiteX53" fmla="*/ 3390673 w 18715561"/>
                <a:gd name="connsiteY53" fmla="*/ 15595234 h 19809720"/>
                <a:gd name="connsiteX54" fmla="*/ 2373696 w 18715561"/>
                <a:gd name="connsiteY54" fmla="*/ 15562997 h 19809720"/>
                <a:gd name="connsiteX55" fmla="*/ 1371373 w 18715561"/>
                <a:gd name="connsiteY55" fmla="*/ 16213627 h 19809720"/>
                <a:gd name="connsiteX56" fmla="*/ 498003 w 18715561"/>
                <a:gd name="connsiteY56" fmla="*/ 17485582 h 19809720"/>
                <a:gd name="connsiteX57" fmla="*/ 16707 w 18715561"/>
                <a:gd name="connsiteY57" fmla="*/ 17233533 h 19809720"/>
                <a:gd name="connsiteX0" fmla="*/ 16707 w 18942282"/>
                <a:gd name="connsiteY0" fmla="*/ 17233533 h 19809720"/>
                <a:gd name="connsiteX1" fmla="*/ 1081226 w 18942282"/>
                <a:gd name="connsiteY1" fmla="*/ 15434042 h 19809720"/>
                <a:gd name="connsiteX2" fmla="*/ 3056564 w 18942282"/>
                <a:gd name="connsiteY2" fmla="*/ 14452234 h 19809720"/>
                <a:gd name="connsiteX3" fmla="*/ 1599973 w 18942282"/>
                <a:gd name="connsiteY3" fmla="*/ 12749458 h 19809720"/>
                <a:gd name="connsiteX4" fmla="*/ 910606 w 18942282"/>
                <a:gd name="connsiteY4" fmla="*/ 11733371 h 19809720"/>
                <a:gd name="connsiteX5" fmla="*/ 3024326 w 18942282"/>
                <a:gd name="connsiteY5" fmla="*/ 12995642 h 19809720"/>
                <a:gd name="connsiteX6" fmla="*/ 4337311 w 18942282"/>
                <a:gd name="connsiteY6" fmla="*/ 14329141 h 19809720"/>
                <a:gd name="connsiteX7" fmla="*/ 5163787 w 18942282"/>
                <a:gd name="connsiteY7" fmla="*/ 13165628 h 19809720"/>
                <a:gd name="connsiteX8" fmla="*/ 5515481 w 18942282"/>
                <a:gd name="connsiteY8" fmla="*/ 12561889 h 19809720"/>
                <a:gd name="connsiteX9" fmla="*/ 5881826 w 18942282"/>
                <a:gd name="connsiteY9" fmla="*/ 11624043 h 19809720"/>
                <a:gd name="connsiteX10" fmla="*/ 6584560 w 18942282"/>
                <a:gd name="connsiteY10" fmla="*/ 11090641 h 19809720"/>
                <a:gd name="connsiteX11" fmla="*/ 6224726 w 18942282"/>
                <a:gd name="connsiteY11" fmla="*/ 11928843 h 19809720"/>
                <a:gd name="connsiteX12" fmla="*/ 6036904 w 18942282"/>
                <a:gd name="connsiteY12" fmla="*/ 12408470 h 19809720"/>
                <a:gd name="connsiteX13" fmla="*/ 5937512 w 18942282"/>
                <a:gd name="connsiteY13" fmla="*/ 12866689 h 19809720"/>
                <a:gd name="connsiteX14" fmla="*/ 5445142 w 18942282"/>
                <a:gd name="connsiteY14" fmla="*/ 13710751 h 19809720"/>
                <a:gd name="connsiteX15" fmla="*/ 5324981 w 18942282"/>
                <a:gd name="connsiteY15" fmla="*/ 14499126 h 19809720"/>
                <a:gd name="connsiteX16" fmla="*/ 6830402 w 18942282"/>
                <a:gd name="connsiteY16" fmla="*/ 13420477 h 19809720"/>
                <a:gd name="connsiteX17" fmla="*/ 9595901 w 18942282"/>
                <a:gd name="connsiteY17" fmla="*/ 10295437 h 19809720"/>
                <a:gd name="connsiteX18" fmla="*/ 11911944 w 18942282"/>
                <a:gd name="connsiteY18" fmla="*/ 7338177 h 19809720"/>
                <a:gd name="connsiteX19" fmla="*/ 14023881 w 18942282"/>
                <a:gd name="connsiteY19" fmla="*/ 4698655 h 19809720"/>
                <a:gd name="connsiteX20" fmla="*/ 16165960 w 18942282"/>
                <a:gd name="connsiteY20" fmla="*/ 2262345 h 19809720"/>
                <a:gd name="connsiteX21" fmla="*/ 16976217 w 18942282"/>
                <a:gd name="connsiteY21" fmla="*/ 1224036 h 19809720"/>
                <a:gd name="connsiteX22" fmla="*/ 16988799 w 18942282"/>
                <a:gd name="connsiteY22" fmla="*/ 476589 h 19809720"/>
                <a:gd name="connsiteX23" fmla="*/ 17621101 w 18942282"/>
                <a:gd name="connsiteY23" fmla="*/ 14292 h 19809720"/>
                <a:gd name="connsiteX24" fmla="*/ 18467533 w 18942282"/>
                <a:gd name="connsiteY24" fmla="*/ 641993 h 19809720"/>
                <a:gd name="connsiteX25" fmla="*/ 18941962 w 18942282"/>
                <a:gd name="connsiteY25" fmla="*/ 1607071 h 19809720"/>
                <a:gd name="connsiteX26" fmla="*/ 18084907 w 18942282"/>
                <a:gd name="connsiteY26" fmla="*/ 1943812 h 19809720"/>
                <a:gd name="connsiteX27" fmla="*/ 17510985 w 18942282"/>
                <a:gd name="connsiteY27" fmla="*/ 1630329 h 19809720"/>
                <a:gd name="connsiteX28" fmla="*/ 15358176 w 18942282"/>
                <a:gd name="connsiteY28" fmla="*/ 3977120 h 19809720"/>
                <a:gd name="connsiteX29" fmla="*/ 13727622 w 18942282"/>
                <a:gd name="connsiteY29" fmla="*/ 5784734 h 19809720"/>
                <a:gd name="connsiteX30" fmla="*/ 11163640 w 18942282"/>
                <a:gd name="connsiteY30" fmla="*/ 9146238 h 19809720"/>
                <a:gd name="connsiteX31" fmla="*/ 6833549 w 18942282"/>
                <a:gd name="connsiteY31" fmla="*/ 14280142 h 19809720"/>
                <a:gd name="connsiteX32" fmla="*/ 6816105 w 18942282"/>
                <a:gd name="connsiteY32" fmla="*/ 15054699 h 19809720"/>
                <a:gd name="connsiteX33" fmla="*/ 7877681 w 18942282"/>
                <a:gd name="connsiteY33" fmla="*/ 14959257 h 19809720"/>
                <a:gd name="connsiteX34" fmla="*/ 9082226 w 18942282"/>
                <a:gd name="connsiteY34" fmla="*/ 14062443 h 19809720"/>
                <a:gd name="connsiteX35" fmla="*/ 9767376 w 18942282"/>
                <a:gd name="connsiteY35" fmla="*/ 13039603 h 19809720"/>
                <a:gd name="connsiteX36" fmla="*/ 9096880 w 18942282"/>
                <a:gd name="connsiteY36" fmla="*/ 15097003 h 19809720"/>
                <a:gd name="connsiteX37" fmla="*/ 7906989 w 18942282"/>
                <a:gd name="connsiteY37" fmla="*/ 15867797 h 19809720"/>
                <a:gd name="connsiteX38" fmla="*/ 6977934 w 18942282"/>
                <a:gd name="connsiteY38" fmla="*/ 16278103 h 19809720"/>
                <a:gd name="connsiteX39" fmla="*/ 7109819 w 18942282"/>
                <a:gd name="connsiteY39" fmla="*/ 17040105 h 19809720"/>
                <a:gd name="connsiteX40" fmla="*/ 7748726 w 18942282"/>
                <a:gd name="connsiteY40" fmla="*/ 17681941 h 19809720"/>
                <a:gd name="connsiteX41" fmla="*/ 9371722 w 18942282"/>
                <a:gd name="connsiteY41" fmla="*/ 18561172 h 19809720"/>
                <a:gd name="connsiteX42" fmla="*/ 7672527 w 18942282"/>
                <a:gd name="connsiteY42" fmla="*/ 18376535 h 19809720"/>
                <a:gd name="connsiteX43" fmla="*/ 6336096 w 18942282"/>
                <a:gd name="connsiteY43" fmla="*/ 17133889 h 19809720"/>
                <a:gd name="connsiteX44" fmla="*/ 5562373 w 18942282"/>
                <a:gd name="connsiteY44" fmla="*/ 16594628 h 19809720"/>
                <a:gd name="connsiteX45" fmla="*/ 4876572 w 18942282"/>
                <a:gd name="connsiteY45" fmla="*/ 16664964 h 19809720"/>
                <a:gd name="connsiteX46" fmla="*/ 4741758 w 18942282"/>
                <a:gd name="connsiteY46" fmla="*/ 16993212 h 19809720"/>
                <a:gd name="connsiteX47" fmla="*/ 4929327 w 18942282"/>
                <a:gd name="connsiteY47" fmla="*/ 17555919 h 19809720"/>
                <a:gd name="connsiteX48" fmla="*/ 5070004 w 18942282"/>
                <a:gd name="connsiteY48" fmla="*/ 18915797 h 19809720"/>
                <a:gd name="connsiteX49" fmla="*/ 5108102 w 18942282"/>
                <a:gd name="connsiteY49" fmla="*/ 19795027 h 19809720"/>
                <a:gd name="connsiteX50" fmla="*/ 4436957 w 18942282"/>
                <a:gd name="connsiteY50" fmla="*/ 18915797 h 19809720"/>
                <a:gd name="connsiteX51" fmla="*/ 4038373 w 18942282"/>
                <a:gd name="connsiteY51" fmla="*/ 16993212 h 19809720"/>
                <a:gd name="connsiteX52" fmla="*/ 3968035 w 18942282"/>
                <a:gd name="connsiteY52" fmla="*/ 16477397 h 19809720"/>
                <a:gd name="connsiteX53" fmla="*/ 3390673 w 18942282"/>
                <a:gd name="connsiteY53" fmla="*/ 15595234 h 19809720"/>
                <a:gd name="connsiteX54" fmla="*/ 2373696 w 18942282"/>
                <a:gd name="connsiteY54" fmla="*/ 15562997 h 19809720"/>
                <a:gd name="connsiteX55" fmla="*/ 1371373 w 18942282"/>
                <a:gd name="connsiteY55" fmla="*/ 16213627 h 19809720"/>
                <a:gd name="connsiteX56" fmla="*/ 498003 w 18942282"/>
                <a:gd name="connsiteY56" fmla="*/ 17485582 h 19809720"/>
                <a:gd name="connsiteX57" fmla="*/ 16707 w 18942282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8978619"/>
                <a:gd name="connsiteY0" fmla="*/ 17233533 h 19809720"/>
                <a:gd name="connsiteX1" fmla="*/ 1081226 w 18978619"/>
                <a:gd name="connsiteY1" fmla="*/ 15434042 h 19809720"/>
                <a:gd name="connsiteX2" fmla="*/ 3056564 w 18978619"/>
                <a:gd name="connsiteY2" fmla="*/ 14452234 h 19809720"/>
                <a:gd name="connsiteX3" fmla="*/ 1599973 w 18978619"/>
                <a:gd name="connsiteY3" fmla="*/ 12749458 h 19809720"/>
                <a:gd name="connsiteX4" fmla="*/ 910606 w 18978619"/>
                <a:gd name="connsiteY4" fmla="*/ 11733371 h 19809720"/>
                <a:gd name="connsiteX5" fmla="*/ 3024326 w 18978619"/>
                <a:gd name="connsiteY5" fmla="*/ 12995642 h 19809720"/>
                <a:gd name="connsiteX6" fmla="*/ 4337311 w 18978619"/>
                <a:gd name="connsiteY6" fmla="*/ 14329141 h 19809720"/>
                <a:gd name="connsiteX7" fmla="*/ 5163787 w 18978619"/>
                <a:gd name="connsiteY7" fmla="*/ 13165628 h 19809720"/>
                <a:gd name="connsiteX8" fmla="*/ 5515481 w 18978619"/>
                <a:gd name="connsiteY8" fmla="*/ 12561889 h 19809720"/>
                <a:gd name="connsiteX9" fmla="*/ 5881826 w 18978619"/>
                <a:gd name="connsiteY9" fmla="*/ 11624043 h 19809720"/>
                <a:gd name="connsiteX10" fmla="*/ 6584560 w 18978619"/>
                <a:gd name="connsiteY10" fmla="*/ 11090641 h 19809720"/>
                <a:gd name="connsiteX11" fmla="*/ 6224726 w 18978619"/>
                <a:gd name="connsiteY11" fmla="*/ 11928843 h 19809720"/>
                <a:gd name="connsiteX12" fmla="*/ 6036904 w 18978619"/>
                <a:gd name="connsiteY12" fmla="*/ 12408470 h 19809720"/>
                <a:gd name="connsiteX13" fmla="*/ 5937512 w 18978619"/>
                <a:gd name="connsiteY13" fmla="*/ 12866689 h 19809720"/>
                <a:gd name="connsiteX14" fmla="*/ 5445142 w 18978619"/>
                <a:gd name="connsiteY14" fmla="*/ 13710751 h 19809720"/>
                <a:gd name="connsiteX15" fmla="*/ 5324981 w 18978619"/>
                <a:gd name="connsiteY15" fmla="*/ 14499126 h 19809720"/>
                <a:gd name="connsiteX16" fmla="*/ 6830402 w 18978619"/>
                <a:gd name="connsiteY16" fmla="*/ 13420477 h 19809720"/>
                <a:gd name="connsiteX17" fmla="*/ 9595901 w 18978619"/>
                <a:gd name="connsiteY17" fmla="*/ 10295437 h 19809720"/>
                <a:gd name="connsiteX18" fmla="*/ 11911944 w 18978619"/>
                <a:gd name="connsiteY18" fmla="*/ 7338177 h 19809720"/>
                <a:gd name="connsiteX19" fmla="*/ 14023881 w 18978619"/>
                <a:gd name="connsiteY19" fmla="*/ 4698655 h 19809720"/>
                <a:gd name="connsiteX20" fmla="*/ 16165960 w 18978619"/>
                <a:gd name="connsiteY20" fmla="*/ 2262345 h 19809720"/>
                <a:gd name="connsiteX21" fmla="*/ 16976217 w 18978619"/>
                <a:gd name="connsiteY21" fmla="*/ 1224036 h 19809720"/>
                <a:gd name="connsiteX22" fmla="*/ 16988799 w 18978619"/>
                <a:gd name="connsiteY22" fmla="*/ 476589 h 19809720"/>
                <a:gd name="connsiteX23" fmla="*/ 17621101 w 18978619"/>
                <a:gd name="connsiteY23" fmla="*/ 14292 h 19809720"/>
                <a:gd name="connsiteX24" fmla="*/ 18467533 w 18978619"/>
                <a:gd name="connsiteY24" fmla="*/ 641993 h 19809720"/>
                <a:gd name="connsiteX25" fmla="*/ 18836405 w 18978619"/>
                <a:gd name="connsiteY25" fmla="*/ 1350181 h 19809720"/>
                <a:gd name="connsiteX26" fmla="*/ 18084907 w 18978619"/>
                <a:gd name="connsiteY26" fmla="*/ 1943812 h 19809720"/>
                <a:gd name="connsiteX27" fmla="*/ 17510985 w 18978619"/>
                <a:gd name="connsiteY27" fmla="*/ 1630329 h 19809720"/>
                <a:gd name="connsiteX28" fmla="*/ 15358176 w 18978619"/>
                <a:gd name="connsiteY28" fmla="*/ 3977120 h 19809720"/>
                <a:gd name="connsiteX29" fmla="*/ 13727622 w 18978619"/>
                <a:gd name="connsiteY29" fmla="*/ 5784734 h 19809720"/>
                <a:gd name="connsiteX30" fmla="*/ 11163640 w 18978619"/>
                <a:gd name="connsiteY30" fmla="*/ 9146238 h 19809720"/>
                <a:gd name="connsiteX31" fmla="*/ 6833549 w 18978619"/>
                <a:gd name="connsiteY31" fmla="*/ 14280142 h 19809720"/>
                <a:gd name="connsiteX32" fmla="*/ 6816105 w 18978619"/>
                <a:gd name="connsiteY32" fmla="*/ 15054699 h 19809720"/>
                <a:gd name="connsiteX33" fmla="*/ 7877681 w 18978619"/>
                <a:gd name="connsiteY33" fmla="*/ 14959257 h 19809720"/>
                <a:gd name="connsiteX34" fmla="*/ 9082226 w 18978619"/>
                <a:gd name="connsiteY34" fmla="*/ 14062443 h 19809720"/>
                <a:gd name="connsiteX35" fmla="*/ 9767376 w 18978619"/>
                <a:gd name="connsiteY35" fmla="*/ 13039603 h 19809720"/>
                <a:gd name="connsiteX36" fmla="*/ 9096880 w 18978619"/>
                <a:gd name="connsiteY36" fmla="*/ 15097003 h 19809720"/>
                <a:gd name="connsiteX37" fmla="*/ 7906989 w 18978619"/>
                <a:gd name="connsiteY37" fmla="*/ 15867797 h 19809720"/>
                <a:gd name="connsiteX38" fmla="*/ 6977934 w 18978619"/>
                <a:gd name="connsiteY38" fmla="*/ 16278103 h 19809720"/>
                <a:gd name="connsiteX39" fmla="*/ 7109819 w 18978619"/>
                <a:gd name="connsiteY39" fmla="*/ 17040105 h 19809720"/>
                <a:gd name="connsiteX40" fmla="*/ 7748726 w 18978619"/>
                <a:gd name="connsiteY40" fmla="*/ 17681941 h 19809720"/>
                <a:gd name="connsiteX41" fmla="*/ 9371722 w 18978619"/>
                <a:gd name="connsiteY41" fmla="*/ 18561172 h 19809720"/>
                <a:gd name="connsiteX42" fmla="*/ 7672527 w 18978619"/>
                <a:gd name="connsiteY42" fmla="*/ 18376535 h 19809720"/>
                <a:gd name="connsiteX43" fmla="*/ 6336096 w 18978619"/>
                <a:gd name="connsiteY43" fmla="*/ 17133889 h 19809720"/>
                <a:gd name="connsiteX44" fmla="*/ 5562373 w 18978619"/>
                <a:gd name="connsiteY44" fmla="*/ 16594628 h 19809720"/>
                <a:gd name="connsiteX45" fmla="*/ 4876572 w 18978619"/>
                <a:gd name="connsiteY45" fmla="*/ 16664964 h 19809720"/>
                <a:gd name="connsiteX46" fmla="*/ 4741758 w 18978619"/>
                <a:gd name="connsiteY46" fmla="*/ 16993212 h 19809720"/>
                <a:gd name="connsiteX47" fmla="*/ 4929327 w 18978619"/>
                <a:gd name="connsiteY47" fmla="*/ 17555919 h 19809720"/>
                <a:gd name="connsiteX48" fmla="*/ 5070004 w 18978619"/>
                <a:gd name="connsiteY48" fmla="*/ 18915797 h 19809720"/>
                <a:gd name="connsiteX49" fmla="*/ 5108102 w 18978619"/>
                <a:gd name="connsiteY49" fmla="*/ 19795027 h 19809720"/>
                <a:gd name="connsiteX50" fmla="*/ 4436957 w 18978619"/>
                <a:gd name="connsiteY50" fmla="*/ 18915797 h 19809720"/>
                <a:gd name="connsiteX51" fmla="*/ 4038373 w 18978619"/>
                <a:gd name="connsiteY51" fmla="*/ 16993212 h 19809720"/>
                <a:gd name="connsiteX52" fmla="*/ 3968035 w 18978619"/>
                <a:gd name="connsiteY52" fmla="*/ 16477397 h 19809720"/>
                <a:gd name="connsiteX53" fmla="*/ 3390673 w 18978619"/>
                <a:gd name="connsiteY53" fmla="*/ 15595234 h 19809720"/>
                <a:gd name="connsiteX54" fmla="*/ 2373696 w 18978619"/>
                <a:gd name="connsiteY54" fmla="*/ 15562997 h 19809720"/>
                <a:gd name="connsiteX55" fmla="*/ 1371373 w 18978619"/>
                <a:gd name="connsiteY55" fmla="*/ 16213627 h 19809720"/>
                <a:gd name="connsiteX56" fmla="*/ 498003 w 18978619"/>
                <a:gd name="connsiteY56" fmla="*/ 17485582 h 19809720"/>
                <a:gd name="connsiteX57" fmla="*/ 16707 w 18978619"/>
                <a:gd name="connsiteY57" fmla="*/ 17233533 h 19809720"/>
                <a:gd name="connsiteX0" fmla="*/ 16707 w 18962894"/>
                <a:gd name="connsiteY0" fmla="*/ 17233533 h 19809720"/>
                <a:gd name="connsiteX1" fmla="*/ 1081226 w 18962894"/>
                <a:gd name="connsiteY1" fmla="*/ 15434042 h 19809720"/>
                <a:gd name="connsiteX2" fmla="*/ 3056564 w 18962894"/>
                <a:gd name="connsiteY2" fmla="*/ 14452234 h 19809720"/>
                <a:gd name="connsiteX3" fmla="*/ 1599973 w 18962894"/>
                <a:gd name="connsiteY3" fmla="*/ 12749458 h 19809720"/>
                <a:gd name="connsiteX4" fmla="*/ 910606 w 18962894"/>
                <a:gd name="connsiteY4" fmla="*/ 11733371 h 19809720"/>
                <a:gd name="connsiteX5" fmla="*/ 3024326 w 18962894"/>
                <a:gd name="connsiteY5" fmla="*/ 12995642 h 19809720"/>
                <a:gd name="connsiteX6" fmla="*/ 4337311 w 18962894"/>
                <a:gd name="connsiteY6" fmla="*/ 14329141 h 19809720"/>
                <a:gd name="connsiteX7" fmla="*/ 5163787 w 18962894"/>
                <a:gd name="connsiteY7" fmla="*/ 13165628 h 19809720"/>
                <a:gd name="connsiteX8" fmla="*/ 5515481 w 18962894"/>
                <a:gd name="connsiteY8" fmla="*/ 12561889 h 19809720"/>
                <a:gd name="connsiteX9" fmla="*/ 5881826 w 18962894"/>
                <a:gd name="connsiteY9" fmla="*/ 11624043 h 19809720"/>
                <a:gd name="connsiteX10" fmla="*/ 6584560 w 18962894"/>
                <a:gd name="connsiteY10" fmla="*/ 11090641 h 19809720"/>
                <a:gd name="connsiteX11" fmla="*/ 6224726 w 18962894"/>
                <a:gd name="connsiteY11" fmla="*/ 11928843 h 19809720"/>
                <a:gd name="connsiteX12" fmla="*/ 6036904 w 18962894"/>
                <a:gd name="connsiteY12" fmla="*/ 12408470 h 19809720"/>
                <a:gd name="connsiteX13" fmla="*/ 5937512 w 18962894"/>
                <a:gd name="connsiteY13" fmla="*/ 12866689 h 19809720"/>
                <a:gd name="connsiteX14" fmla="*/ 5445142 w 18962894"/>
                <a:gd name="connsiteY14" fmla="*/ 13710751 h 19809720"/>
                <a:gd name="connsiteX15" fmla="*/ 5324981 w 18962894"/>
                <a:gd name="connsiteY15" fmla="*/ 14499126 h 19809720"/>
                <a:gd name="connsiteX16" fmla="*/ 6830402 w 18962894"/>
                <a:gd name="connsiteY16" fmla="*/ 13420477 h 19809720"/>
                <a:gd name="connsiteX17" fmla="*/ 9595901 w 18962894"/>
                <a:gd name="connsiteY17" fmla="*/ 10295437 h 19809720"/>
                <a:gd name="connsiteX18" fmla="*/ 11911944 w 18962894"/>
                <a:gd name="connsiteY18" fmla="*/ 7338177 h 19809720"/>
                <a:gd name="connsiteX19" fmla="*/ 14023881 w 18962894"/>
                <a:gd name="connsiteY19" fmla="*/ 4698655 h 19809720"/>
                <a:gd name="connsiteX20" fmla="*/ 16165960 w 18962894"/>
                <a:gd name="connsiteY20" fmla="*/ 2262345 h 19809720"/>
                <a:gd name="connsiteX21" fmla="*/ 16976217 w 18962894"/>
                <a:gd name="connsiteY21" fmla="*/ 1224036 h 19809720"/>
                <a:gd name="connsiteX22" fmla="*/ 16988799 w 18962894"/>
                <a:gd name="connsiteY22" fmla="*/ 476589 h 19809720"/>
                <a:gd name="connsiteX23" fmla="*/ 17621101 w 18962894"/>
                <a:gd name="connsiteY23" fmla="*/ 14292 h 19809720"/>
                <a:gd name="connsiteX24" fmla="*/ 18467533 w 18962894"/>
                <a:gd name="connsiteY24" fmla="*/ 641993 h 19809720"/>
                <a:gd name="connsiteX25" fmla="*/ 18817368 w 18962894"/>
                <a:gd name="connsiteY25" fmla="*/ 1370752 h 19809720"/>
                <a:gd name="connsiteX26" fmla="*/ 18084907 w 18962894"/>
                <a:gd name="connsiteY26" fmla="*/ 1943812 h 19809720"/>
                <a:gd name="connsiteX27" fmla="*/ 17510985 w 18962894"/>
                <a:gd name="connsiteY27" fmla="*/ 1630329 h 19809720"/>
                <a:gd name="connsiteX28" fmla="*/ 15358176 w 18962894"/>
                <a:gd name="connsiteY28" fmla="*/ 3977120 h 19809720"/>
                <a:gd name="connsiteX29" fmla="*/ 13727622 w 18962894"/>
                <a:gd name="connsiteY29" fmla="*/ 5784734 h 19809720"/>
                <a:gd name="connsiteX30" fmla="*/ 11163640 w 18962894"/>
                <a:gd name="connsiteY30" fmla="*/ 9146238 h 19809720"/>
                <a:gd name="connsiteX31" fmla="*/ 6833549 w 18962894"/>
                <a:gd name="connsiteY31" fmla="*/ 14280142 h 19809720"/>
                <a:gd name="connsiteX32" fmla="*/ 6816105 w 18962894"/>
                <a:gd name="connsiteY32" fmla="*/ 15054699 h 19809720"/>
                <a:gd name="connsiteX33" fmla="*/ 7877681 w 18962894"/>
                <a:gd name="connsiteY33" fmla="*/ 14959257 h 19809720"/>
                <a:gd name="connsiteX34" fmla="*/ 9082226 w 18962894"/>
                <a:gd name="connsiteY34" fmla="*/ 14062443 h 19809720"/>
                <a:gd name="connsiteX35" fmla="*/ 9767376 w 18962894"/>
                <a:gd name="connsiteY35" fmla="*/ 13039603 h 19809720"/>
                <a:gd name="connsiteX36" fmla="*/ 9096880 w 18962894"/>
                <a:gd name="connsiteY36" fmla="*/ 15097003 h 19809720"/>
                <a:gd name="connsiteX37" fmla="*/ 7906989 w 18962894"/>
                <a:gd name="connsiteY37" fmla="*/ 15867797 h 19809720"/>
                <a:gd name="connsiteX38" fmla="*/ 6977934 w 18962894"/>
                <a:gd name="connsiteY38" fmla="*/ 16278103 h 19809720"/>
                <a:gd name="connsiteX39" fmla="*/ 7109819 w 18962894"/>
                <a:gd name="connsiteY39" fmla="*/ 17040105 h 19809720"/>
                <a:gd name="connsiteX40" fmla="*/ 7748726 w 18962894"/>
                <a:gd name="connsiteY40" fmla="*/ 17681941 h 19809720"/>
                <a:gd name="connsiteX41" fmla="*/ 9371722 w 18962894"/>
                <a:gd name="connsiteY41" fmla="*/ 18561172 h 19809720"/>
                <a:gd name="connsiteX42" fmla="*/ 7672527 w 18962894"/>
                <a:gd name="connsiteY42" fmla="*/ 18376535 h 19809720"/>
                <a:gd name="connsiteX43" fmla="*/ 6336096 w 18962894"/>
                <a:gd name="connsiteY43" fmla="*/ 17133889 h 19809720"/>
                <a:gd name="connsiteX44" fmla="*/ 5562373 w 18962894"/>
                <a:gd name="connsiteY44" fmla="*/ 16594628 h 19809720"/>
                <a:gd name="connsiteX45" fmla="*/ 4876572 w 18962894"/>
                <a:gd name="connsiteY45" fmla="*/ 16664964 h 19809720"/>
                <a:gd name="connsiteX46" fmla="*/ 4741758 w 18962894"/>
                <a:gd name="connsiteY46" fmla="*/ 16993212 h 19809720"/>
                <a:gd name="connsiteX47" fmla="*/ 4929327 w 18962894"/>
                <a:gd name="connsiteY47" fmla="*/ 17555919 h 19809720"/>
                <a:gd name="connsiteX48" fmla="*/ 5070004 w 18962894"/>
                <a:gd name="connsiteY48" fmla="*/ 18915797 h 19809720"/>
                <a:gd name="connsiteX49" fmla="*/ 5108102 w 18962894"/>
                <a:gd name="connsiteY49" fmla="*/ 19795027 h 19809720"/>
                <a:gd name="connsiteX50" fmla="*/ 4436957 w 18962894"/>
                <a:gd name="connsiteY50" fmla="*/ 18915797 h 19809720"/>
                <a:gd name="connsiteX51" fmla="*/ 4038373 w 18962894"/>
                <a:gd name="connsiteY51" fmla="*/ 16993212 h 19809720"/>
                <a:gd name="connsiteX52" fmla="*/ 3968035 w 18962894"/>
                <a:gd name="connsiteY52" fmla="*/ 16477397 h 19809720"/>
                <a:gd name="connsiteX53" fmla="*/ 3390673 w 18962894"/>
                <a:gd name="connsiteY53" fmla="*/ 15595234 h 19809720"/>
                <a:gd name="connsiteX54" fmla="*/ 2373696 w 18962894"/>
                <a:gd name="connsiteY54" fmla="*/ 15562997 h 19809720"/>
                <a:gd name="connsiteX55" fmla="*/ 1371373 w 18962894"/>
                <a:gd name="connsiteY55" fmla="*/ 16213627 h 19809720"/>
                <a:gd name="connsiteX56" fmla="*/ 498003 w 18962894"/>
                <a:gd name="connsiteY56" fmla="*/ 17485582 h 19809720"/>
                <a:gd name="connsiteX57" fmla="*/ 16707 w 18962894"/>
                <a:gd name="connsiteY57" fmla="*/ 17233533 h 19809720"/>
                <a:gd name="connsiteX0" fmla="*/ 16707 w 18817366"/>
                <a:gd name="connsiteY0" fmla="*/ 17233533 h 19809720"/>
                <a:gd name="connsiteX1" fmla="*/ 1081226 w 18817366"/>
                <a:gd name="connsiteY1" fmla="*/ 15434042 h 19809720"/>
                <a:gd name="connsiteX2" fmla="*/ 3056564 w 18817366"/>
                <a:gd name="connsiteY2" fmla="*/ 14452234 h 19809720"/>
                <a:gd name="connsiteX3" fmla="*/ 1599973 w 18817366"/>
                <a:gd name="connsiteY3" fmla="*/ 12749458 h 19809720"/>
                <a:gd name="connsiteX4" fmla="*/ 910606 w 18817366"/>
                <a:gd name="connsiteY4" fmla="*/ 11733371 h 19809720"/>
                <a:gd name="connsiteX5" fmla="*/ 3024326 w 18817366"/>
                <a:gd name="connsiteY5" fmla="*/ 12995642 h 19809720"/>
                <a:gd name="connsiteX6" fmla="*/ 4337311 w 18817366"/>
                <a:gd name="connsiteY6" fmla="*/ 14329141 h 19809720"/>
                <a:gd name="connsiteX7" fmla="*/ 5163787 w 18817366"/>
                <a:gd name="connsiteY7" fmla="*/ 13165628 h 19809720"/>
                <a:gd name="connsiteX8" fmla="*/ 5515481 w 18817366"/>
                <a:gd name="connsiteY8" fmla="*/ 12561889 h 19809720"/>
                <a:gd name="connsiteX9" fmla="*/ 5881826 w 18817366"/>
                <a:gd name="connsiteY9" fmla="*/ 11624043 h 19809720"/>
                <a:gd name="connsiteX10" fmla="*/ 6584560 w 18817366"/>
                <a:gd name="connsiteY10" fmla="*/ 11090641 h 19809720"/>
                <a:gd name="connsiteX11" fmla="*/ 6224726 w 18817366"/>
                <a:gd name="connsiteY11" fmla="*/ 11928843 h 19809720"/>
                <a:gd name="connsiteX12" fmla="*/ 6036904 w 18817366"/>
                <a:gd name="connsiteY12" fmla="*/ 12408470 h 19809720"/>
                <a:gd name="connsiteX13" fmla="*/ 5937512 w 18817366"/>
                <a:gd name="connsiteY13" fmla="*/ 12866689 h 19809720"/>
                <a:gd name="connsiteX14" fmla="*/ 5445142 w 18817366"/>
                <a:gd name="connsiteY14" fmla="*/ 13710751 h 19809720"/>
                <a:gd name="connsiteX15" fmla="*/ 5324981 w 18817366"/>
                <a:gd name="connsiteY15" fmla="*/ 14499126 h 19809720"/>
                <a:gd name="connsiteX16" fmla="*/ 6830402 w 18817366"/>
                <a:gd name="connsiteY16" fmla="*/ 13420477 h 19809720"/>
                <a:gd name="connsiteX17" fmla="*/ 9595901 w 18817366"/>
                <a:gd name="connsiteY17" fmla="*/ 10295437 h 19809720"/>
                <a:gd name="connsiteX18" fmla="*/ 11911944 w 18817366"/>
                <a:gd name="connsiteY18" fmla="*/ 7338177 h 19809720"/>
                <a:gd name="connsiteX19" fmla="*/ 14023881 w 18817366"/>
                <a:gd name="connsiteY19" fmla="*/ 4698655 h 19809720"/>
                <a:gd name="connsiteX20" fmla="*/ 16165960 w 18817366"/>
                <a:gd name="connsiteY20" fmla="*/ 2262345 h 19809720"/>
                <a:gd name="connsiteX21" fmla="*/ 16976217 w 18817366"/>
                <a:gd name="connsiteY21" fmla="*/ 1224036 h 19809720"/>
                <a:gd name="connsiteX22" fmla="*/ 16988799 w 18817366"/>
                <a:gd name="connsiteY22" fmla="*/ 476589 h 19809720"/>
                <a:gd name="connsiteX23" fmla="*/ 17621101 w 18817366"/>
                <a:gd name="connsiteY23" fmla="*/ 14292 h 19809720"/>
                <a:gd name="connsiteX24" fmla="*/ 18467533 w 18817366"/>
                <a:gd name="connsiteY24" fmla="*/ 641993 h 19809720"/>
                <a:gd name="connsiteX25" fmla="*/ 18817368 w 18817366"/>
                <a:gd name="connsiteY25" fmla="*/ 1370752 h 19809720"/>
                <a:gd name="connsiteX26" fmla="*/ 18084907 w 18817366"/>
                <a:gd name="connsiteY26" fmla="*/ 1943812 h 19809720"/>
                <a:gd name="connsiteX27" fmla="*/ 17510985 w 18817366"/>
                <a:gd name="connsiteY27" fmla="*/ 1630329 h 19809720"/>
                <a:gd name="connsiteX28" fmla="*/ 15358176 w 18817366"/>
                <a:gd name="connsiteY28" fmla="*/ 3977120 h 19809720"/>
                <a:gd name="connsiteX29" fmla="*/ 13727622 w 18817366"/>
                <a:gd name="connsiteY29" fmla="*/ 5784734 h 19809720"/>
                <a:gd name="connsiteX30" fmla="*/ 11163640 w 18817366"/>
                <a:gd name="connsiteY30" fmla="*/ 9146238 h 19809720"/>
                <a:gd name="connsiteX31" fmla="*/ 6833549 w 18817366"/>
                <a:gd name="connsiteY31" fmla="*/ 14280142 h 19809720"/>
                <a:gd name="connsiteX32" fmla="*/ 6816105 w 18817366"/>
                <a:gd name="connsiteY32" fmla="*/ 15054699 h 19809720"/>
                <a:gd name="connsiteX33" fmla="*/ 7877681 w 18817366"/>
                <a:gd name="connsiteY33" fmla="*/ 14959257 h 19809720"/>
                <a:gd name="connsiteX34" fmla="*/ 9082226 w 18817366"/>
                <a:gd name="connsiteY34" fmla="*/ 14062443 h 19809720"/>
                <a:gd name="connsiteX35" fmla="*/ 9767376 w 18817366"/>
                <a:gd name="connsiteY35" fmla="*/ 13039603 h 19809720"/>
                <a:gd name="connsiteX36" fmla="*/ 9096880 w 18817366"/>
                <a:gd name="connsiteY36" fmla="*/ 15097003 h 19809720"/>
                <a:gd name="connsiteX37" fmla="*/ 7906989 w 18817366"/>
                <a:gd name="connsiteY37" fmla="*/ 15867797 h 19809720"/>
                <a:gd name="connsiteX38" fmla="*/ 6977934 w 18817366"/>
                <a:gd name="connsiteY38" fmla="*/ 16278103 h 19809720"/>
                <a:gd name="connsiteX39" fmla="*/ 7109819 w 18817366"/>
                <a:gd name="connsiteY39" fmla="*/ 17040105 h 19809720"/>
                <a:gd name="connsiteX40" fmla="*/ 7748726 w 18817366"/>
                <a:gd name="connsiteY40" fmla="*/ 17681941 h 19809720"/>
                <a:gd name="connsiteX41" fmla="*/ 9371722 w 18817366"/>
                <a:gd name="connsiteY41" fmla="*/ 18561172 h 19809720"/>
                <a:gd name="connsiteX42" fmla="*/ 7672527 w 18817366"/>
                <a:gd name="connsiteY42" fmla="*/ 18376535 h 19809720"/>
                <a:gd name="connsiteX43" fmla="*/ 6336096 w 18817366"/>
                <a:gd name="connsiteY43" fmla="*/ 17133889 h 19809720"/>
                <a:gd name="connsiteX44" fmla="*/ 5562373 w 18817366"/>
                <a:gd name="connsiteY44" fmla="*/ 16594628 h 19809720"/>
                <a:gd name="connsiteX45" fmla="*/ 4876572 w 18817366"/>
                <a:gd name="connsiteY45" fmla="*/ 16664964 h 19809720"/>
                <a:gd name="connsiteX46" fmla="*/ 4741758 w 18817366"/>
                <a:gd name="connsiteY46" fmla="*/ 16993212 h 19809720"/>
                <a:gd name="connsiteX47" fmla="*/ 4929327 w 18817366"/>
                <a:gd name="connsiteY47" fmla="*/ 17555919 h 19809720"/>
                <a:gd name="connsiteX48" fmla="*/ 5070004 w 18817366"/>
                <a:gd name="connsiteY48" fmla="*/ 18915797 h 19809720"/>
                <a:gd name="connsiteX49" fmla="*/ 5108102 w 18817366"/>
                <a:gd name="connsiteY49" fmla="*/ 19795027 h 19809720"/>
                <a:gd name="connsiteX50" fmla="*/ 4436957 w 18817366"/>
                <a:gd name="connsiteY50" fmla="*/ 18915797 h 19809720"/>
                <a:gd name="connsiteX51" fmla="*/ 4038373 w 18817366"/>
                <a:gd name="connsiteY51" fmla="*/ 16993212 h 19809720"/>
                <a:gd name="connsiteX52" fmla="*/ 3968035 w 18817366"/>
                <a:gd name="connsiteY52" fmla="*/ 16477397 h 19809720"/>
                <a:gd name="connsiteX53" fmla="*/ 3390673 w 18817366"/>
                <a:gd name="connsiteY53" fmla="*/ 15595234 h 19809720"/>
                <a:gd name="connsiteX54" fmla="*/ 2373696 w 18817366"/>
                <a:gd name="connsiteY54" fmla="*/ 15562997 h 19809720"/>
                <a:gd name="connsiteX55" fmla="*/ 1371373 w 18817366"/>
                <a:gd name="connsiteY55" fmla="*/ 16213627 h 19809720"/>
                <a:gd name="connsiteX56" fmla="*/ 498003 w 18817366"/>
                <a:gd name="connsiteY56" fmla="*/ 17485582 h 19809720"/>
                <a:gd name="connsiteX57" fmla="*/ 16707 w 18817366"/>
                <a:gd name="connsiteY57" fmla="*/ 17233533 h 19809720"/>
                <a:gd name="connsiteX0" fmla="*/ 16707 w 18817369"/>
                <a:gd name="connsiteY0" fmla="*/ 17196981 h 19773168"/>
                <a:gd name="connsiteX1" fmla="*/ 1081226 w 18817369"/>
                <a:gd name="connsiteY1" fmla="*/ 15397490 h 19773168"/>
                <a:gd name="connsiteX2" fmla="*/ 3056564 w 18817369"/>
                <a:gd name="connsiteY2" fmla="*/ 14415682 h 19773168"/>
                <a:gd name="connsiteX3" fmla="*/ 1599973 w 18817369"/>
                <a:gd name="connsiteY3" fmla="*/ 12712906 h 19773168"/>
                <a:gd name="connsiteX4" fmla="*/ 910606 w 18817369"/>
                <a:gd name="connsiteY4" fmla="*/ 11696819 h 19773168"/>
                <a:gd name="connsiteX5" fmla="*/ 3024326 w 18817369"/>
                <a:gd name="connsiteY5" fmla="*/ 12959090 h 19773168"/>
                <a:gd name="connsiteX6" fmla="*/ 4337311 w 18817369"/>
                <a:gd name="connsiteY6" fmla="*/ 14292589 h 19773168"/>
                <a:gd name="connsiteX7" fmla="*/ 5163787 w 18817369"/>
                <a:gd name="connsiteY7" fmla="*/ 13129076 h 19773168"/>
                <a:gd name="connsiteX8" fmla="*/ 5515481 w 18817369"/>
                <a:gd name="connsiteY8" fmla="*/ 12525337 h 19773168"/>
                <a:gd name="connsiteX9" fmla="*/ 5881826 w 18817369"/>
                <a:gd name="connsiteY9" fmla="*/ 11587491 h 19773168"/>
                <a:gd name="connsiteX10" fmla="*/ 6584560 w 18817369"/>
                <a:gd name="connsiteY10" fmla="*/ 11054089 h 19773168"/>
                <a:gd name="connsiteX11" fmla="*/ 6224726 w 18817369"/>
                <a:gd name="connsiteY11" fmla="*/ 11892291 h 19773168"/>
                <a:gd name="connsiteX12" fmla="*/ 6036904 w 18817369"/>
                <a:gd name="connsiteY12" fmla="*/ 12371918 h 19773168"/>
                <a:gd name="connsiteX13" fmla="*/ 5937512 w 18817369"/>
                <a:gd name="connsiteY13" fmla="*/ 12830137 h 19773168"/>
                <a:gd name="connsiteX14" fmla="*/ 5445142 w 18817369"/>
                <a:gd name="connsiteY14" fmla="*/ 13674199 h 19773168"/>
                <a:gd name="connsiteX15" fmla="*/ 5324981 w 18817369"/>
                <a:gd name="connsiteY15" fmla="*/ 14462574 h 19773168"/>
                <a:gd name="connsiteX16" fmla="*/ 6830402 w 18817369"/>
                <a:gd name="connsiteY16" fmla="*/ 13383925 h 19773168"/>
                <a:gd name="connsiteX17" fmla="*/ 9595901 w 18817369"/>
                <a:gd name="connsiteY17" fmla="*/ 10258885 h 19773168"/>
                <a:gd name="connsiteX18" fmla="*/ 11911944 w 18817369"/>
                <a:gd name="connsiteY18" fmla="*/ 7301625 h 19773168"/>
                <a:gd name="connsiteX19" fmla="*/ 14023881 w 18817369"/>
                <a:gd name="connsiteY19" fmla="*/ 4662103 h 19773168"/>
                <a:gd name="connsiteX20" fmla="*/ 16165960 w 18817369"/>
                <a:gd name="connsiteY20" fmla="*/ 2225793 h 19773168"/>
                <a:gd name="connsiteX21" fmla="*/ 16976217 w 18817369"/>
                <a:gd name="connsiteY21" fmla="*/ 1187484 h 19773168"/>
                <a:gd name="connsiteX22" fmla="*/ 16988799 w 18817369"/>
                <a:gd name="connsiteY22" fmla="*/ 440037 h 19773168"/>
                <a:gd name="connsiteX23" fmla="*/ 17700710 w 18817369"/>
                <a:gd name="connsiteY23" fmla="*/ 15363 h 19773168"/>
                <a:gd name="connsiteX24" fmla="*/ 18467533 w 18817369"/>
                <a:gd name="connsiteY24" fmla="*/ 605441 h 19773168"/>
                <a:gd name="connsiteX25" fmla="*/ 18817368 w 18817369"/>
                <a:gd name="connsiteY25" fmla="*/ 1334200 h 19773168"/>
                <a:gd name="connsiteX26" fmla="*/ 18084907 w 18817369"/>
                <a:gd name="connsiteY26" fmla="*/ 1907260 h 19773168"/>
                <a:gd name="connsiteX27" fmla="*/ 17510985 w 18817369"/>
                <a:gd name="connsiteY27" fmla="*/ 1593777 h 19773168"/>
                <a:gd name="connsiteX28" fmla="*/ 15358176 w 18817369"/>
                <a:gd name="connsiteY28" fmla="*/ 3940568 h 19773168"/>
                <a:gd name="connsiteX29" fmla="*/ 13727622 w 18817369"/>
                <a:gd name="connsiteY29" fmla="*/ 5748182 h 19773168"/>
                <a:gd name="connsiteX30" fmla="*/ 11163640 w 18817369"/>
                <a:gd name="connsiteY30" fmla="*/ 9109686 h 19773168"/>
                <a:gd name="connsiteX31" fmla="*/ 6833549 w 18817369"/>
                <a:gd name="connsiteY31" fmla="*/ 14243590 h 19773168"/>
                <a:gd name="connsiteX32" fmla="*/ 6816105 w 18817369"/>
                <a:gd name="connsiteY32" fmla="*/ 15018147 h 19773168"/>
                <a:gd name="connsiteX33" fmla="*/ 7877681 w 18817369"/>
                <a:gd name="connsiteY33" fmla="*/ 14922705 h 19773168"/>
                <a:gd name="connsiteX34" fmla="*/ 9082226 w 18817369"/>
                <a:gd name="connsiteY34" fmla="*/ 14025891 h 19773168"/>
                <a:gd name="connsiteX35" fmla="*/ 9767376 w 18817369"/>
                <a:gd name="connsiteY35" fmla="*/ 13003051 h 19773168"/>
                <a:gd name="connsiteX36" fmla="*/ 9096880 w 18817369"/>
                <a:gd name="connsiteY36" fmla="*/ 15060451 h 19773168"/>
                <a:gd name="connsiteX37" fmla="*/ 7906989 w 18817369"/>
                <a:gd name="connsiteY37" fmla="*/ 15831245 h 19773168"/>
                <a:gd name="connsiteX38" fmla="*/ 6977934 w 18817369"/>
                <a:gd name="connsiteY38" fmla="*/ 16241551 h 19773168"/>
                <a:gd name="connsiteX39" fmla="*/ 7109819 w 18817369"/>
                <a:gd name="connsiteY39" fmla="*/ 17003553 h 19773168"/>
                <a:gd name="connsiteX40" fmla="*/ 7748726 w 18817369"/>
                <a:gd name="connsiteY40" fmla="*/ 17645389 h 19773168"/>
                <a:gd name="connsiteX41" fmla="*/ 9371722 w 18817369"/>
                <a:gd name="connsiteY41" fmla="*/ 18524620 h 19773168"/>
                <a:gd name="connsiteX42" fmla="*/ 7672527 w 18817369"/>
                <a:gd name="connsiteY42" fmla="*/ 18339983 h 19773168"/>
                <a:gd name="connsiteX43" fmla="*/ 6336096 w 18817369"/>
                <a:gd name="connsiteY43" fmla="*/ 17097337 h 19773168"/>
                <a:gd name="connsiteX44" fmla="*/ 5562373 w 18817369"/>
                <a:gd name="connsiteY44" fmla="*/ 16558076 h 19773168"/>
                <a:gd name="connsiteX45" fmla="*/ 4876572 w 18817369"/>
                <a:gd name="connsiteY45" fmla="*/ 16628412 h 19773168"/>
                <a:gd name="connsiteX46" fmla="*/ 4741758 w 18817369"/>
                <a:gd name="connsiteY46" fmla="*/ 16956660 h 19773168"/>
                <a:gd name="connsiteX47" fmla="*/ 4929327 w 18817369"/>
                <a:gd name="connsiteY47" fmla="*/ 17519367 h 19773168"/>
                <a:gd name="connsiteX48" fmla="*/ 5070004 w 18817369"/>
                <a:gd name="connsiteY48" fmla="*/ 18879245 h 19773168"/>
                <a:gd name="connsiteX49" fmla="*/ 5108102 w 18817369"/>
                <a:gd name="connsiteY49" fmla="*/ 19758475 h 19773168"/>
                <a:gd name="connsiteX50" fmla="*/ 4436957 w 18817369"/>
                <a:gd name="connsiteY50" fmla="*/ 18879245 h 19773168"/>
                <a:gd name="connsiteX51" fmla="*/ 4038373 w 18817369"/>
                <a:gd name="connsiteY51" fmla="*/ 16956660 h 19773168"/>
                <a:gd name="connsiteX52" fmla="*/ 3968035 w 18817369"/>
                <a:gd name="connsiteY52" fmla="*/ 16440845 h 19773168"/>
                <a:gd name="connsiteX53" fmla="*/ 3390673 w 18817369"/>
                <a:gd name="connsiteY53" fmla="*/ 15558682 h 19773168"/>
                <a:gd name="connsiteX54" fmla="*/ 2373696 w 18817369"/>
                <a:gd name="connsiteY54" fmla="*/ 15526445 h 19773168"/>
                <a:gd name="connsiteX55" fmla="*/ 1371373 w 18817369"/>
                <a:gd name="connsiteY55" fmla="*/ 16177075 h 19773168"/>
                <a:gd name="connsiteX56" fmla="*/ 498003 w 18817369"/>
                <a:gd name="connsiteY56" fmla="*/ 17449030 h 19773168"/>
                <a:gd name="connsiteX57" fmla="*/ 16707 w 18817369"/>
                <a:gd name="connsiteY57" fmla="*/ 17196981 h 19773168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467533 w 18817369"/>
                <a:gd name="connsiteY24" fmla="*/ 610344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467533 w 18817369"/>
                <a:gd name="connsiteY24" fmla="*/ 610344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209673 w 18817369"/>
                <a:gd name="connsiteY24" fmla="*/ 518046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209673 w 18817369"/>
                <a:gd name="connsiteY24" fmla="*/ 518046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18076 h 19794263"/>
                <a:gd name="connsiteX1" fmla="*/ 1081226 w 18817369"/>
                <a:gd name="connsiteY1" fmla="*/ 15418585 h 19794263"/>
                <a:gd name="connsiteX2" fmla="*/ 3056564 w 18817369"/>
                <a:gd name="connsiteY2" fmla="*/ 14436777 h 19794263"/>
                <a:gd name="connsiteX3" fmla="*/ 1599973 w 18817369"/>
                <a:gd name="connsiteY3" fmla="*/ 12734001 h 19794263"/>
                <a:gd name="connsiteX4" fmla="*/ 910606 w 18817369"/>
                <a:gd name="connsiteY4" fmla="*/ 11717914 h 19794263"/>
                <a:gd name="connsiteX5" fmla="*/ 3024326 w 18817369"/>
                <a:gd name="connsiteY5" fmla="*/ 12980185 h 19794263"/>
                <a:gd name="connsiteX6" fmla="*/ 4337311 w 18817369"/>
                <a:gd name="connsiteY6" fmla="*/ 14313684 h 19794263"/>
                <a:gd name="connsiteX7" fmla="*/ 5163787 w 18817369"/>
                <a:gd name="connsiteY7" fmla="*/ 13150171 h 19794263"/>
                <a:gd name="connsiteX8" fmla="*/ 5515481 w 18817369"/>
                <a:gd name="connsiteY8" fmla="*/ 12546432 h 19794263"/>
                <a:gd name="connsiteX9" fmla="*/ 5881826 w 18817369"/>
                <a:gd name="connsiteY9" fmla="*/ 11608586 h 19794263"/>
                <a:gd name="connsiteX10" fmla="*/ 6584560 w 18817369"/>
                <a:gd name="connsiteY10" fmla="*/ 11075184 h 19794263"/>
                <a:gd name="connsiteX11" fmla="*/ 6224726 w 18817369"/>
                <a:gd name="connsiteY11" fmla="*/ 11913386 h 19794263"/>
                <a:gd name="connsiteX12" fmla="*/ 6036904 w 18817369"/>
                <a:gd name="connsiteY12" fmla="*/ 12393013 h 19794263"/>
                <a:gd name="connsiteX13" fmla="*/ 5937512 w 18817369"/>
                <a:gd name="connsiteY13" fmla="*/ 12851232 h 19794263"/>
                <a:gd name="connsiteX14" fmla="*/ 5445142 w 18817369"/>
                <a:gd name="connsiteY14" fmla="*/ 13695294 h 19794263"/>
                <a:gd name="connsiteX15" fmla="*/ 5324981 w 18817369"/>
                <a:gd name="connsiteY15" fmla="*/ 14483669 h 19794263"/>
                <a:gd name="connsiteX16" fmla="*/ 6830402 w 18817369"/>
                <a:gd name="connsiteY16" fmla="*/ 13405020 h 19794263"/>
                <a:gd name="connsiteX17" fmla="*/ 9595901 w 18817369"/>
                <a:gd name="connsiteY17" fmla="*/ 10279980 h 19794263"/>
                <a:gd name="connsiteX18" fmla="*/ 11911944 w 18817369"/>
                <a:gd name="connsiteY18" fmla="*/ 7322720 h 19794263"/>
                <a:gd name="connsiteX19" fmla="*/ 14023881 w 18817369"/>
                <a:gd name="connsiteY19" fmla="*/ 4683198 h 19794263"/>
                <a:gd name="connsiteX20" fmla="*/ 16165960 w 18817369"/>
                <a:gd name="connsiteY20" fmla="*/ 2246888 h 19794263"/>
                <a:gd name="connsiteX21" fmla="*/ 16976217 w 18817369"/>
                <a:gd name="connsiteY21" fmla="*/ 1208579 h 19794263"/>
                <a:gd name="connsiteX22" fmla="*/ 17063794 w 18817369"/>
                <a:gd name="connsiteY22" fmla="*/ 338862 h 19794263"/>
                <a:gd name="connsiteX23" fmla="*/ 17602070 w 18817369"/>
                <a:gd name="connsiteY23" fmla="*/ 19407 h 19794263"/>
                <a:gd name="connsiteX24" fmla="*/ 18209673 w 18817369"/>
                <a:gd name="connsiteY24" fmla="*/ 534238 h 19794263"/>
                <a:gd name="connsiteX25" fmla="*/ 18817368 w 18817369"/>
                <a:gd name="connsiteY25" fmla="*/ 1355295 h 19794263"/>
                <a:gd name="connsiteX26" fmla="*/ 18084907 w 18817369"/>
                <a:gd name="connsiteY26" fmla="*/ 1928355 h 19794263"/>
                <a:gd name="connsiteX27" fmla="*/ 17510985 w 18817369"/>
                <a:gd name="connsiteY27" fmla="*/ 1614872 h 19794263"/>
                <a:gd name="connsiteX28" fmla="*/ 15358176 w 18817369"/>
                <a:gd name="connsiteY28" fmla="*/ 3961663 h 19794263"/>
                <a:gd name="connsiteX29" fmla="*/ 13727622 w 18817369"/>
                <a:gd name="connsiteY29" fmla="*/ 5769277 h 19794263"/>
                <a:gd name="connsiteX30" fmla="*/ 11163640 w 18817369"/>
                <a:gd name="connsiteY30" fmla="*/ 9130781 h 19794263"/>
                <a:gd name="connsiteX31" fmla="*/ 6833549 w 18817369"/>
                <a:gd name="connsiteY31" fmla="*/ 14264685 h 19794263"/>
                <a:gd name="connsiteX32" fmla="*/ 6816105 w 18817369"/>
                <a:gd name="connsiteY32" fmla="*/ 15039242 h 19794263"/>
                <a:gd name="connsiteX33" fmla="*/ 7877681 w 18817369"/>
                <a:gd name="connsiteY33" fmla="*/ 14943800 h 19794263"/>
                <a:gd name="connsiteX34" fmla="*/ 9082226 w 18817369"/>
                <a:gd name="connsiteY34" fmla="*/ 14046986 h 19794263"/>
                <a:gd name="connsiteX35" fmla="*/ 9767376 w 18817369"/>
                <a:gd name="connsiteY35" fmla="*/ 13024146 h 19794263"/>
                <a:gd name="connsiteX36" fmla="*/ 9096880 w 18817369"/>
                <a:gd name="connsiteY36" fmla="*/ 15081546 h 19794263"/>
                <a:gd name="connsiteX37" fmla="*/ 7906989 w 18817369"/>
                <a:gd name="connsiteY37" fmla="*/ 15852340 h 19794263"/>
                <a:gd name="connsiteX38" fmla="*/ 6977934 w 18817369"/>
                <a:gd name="connsiteY38" fmla="*/ 16262646 h 19794263"/>
                <a:gd name="connsiteX39" fmla="*/ 7109819 w 18817369"/>
                <a:gd name="connsiteY39" fmla="*/ 17024648 h 19794263"/>
                <a:gd name="connsiteX40" fmla="*/ 7748726 w 18817369"/>
                <a:gd name="connsiteY40" fmla="*/ 17666484 h 19794263"/>
                <a:gd name="connsiteX41" fmla="*/ 9371722 w 18817369"/>
                <a:gd name="connsiteY41" fmla="*/ 18545715 h 19794263"/>
                <a:gd name="connsiteX42" fmla="*/ 7672527 w 18817369"/>
                <a:gd name="connsiteY42" fmla="*/ 18361078 h 19794263"/>
                <a:gd name="connsiteX43" fmla="*/ 6336096 w 18817369"/>
                <a:gd name="connsiteY43" fmla="*/ 17118432 h 19794263"/>
                <a:gd name="connsiteX44" fmla="*/ 5562373 w 18817369"/>
                <a:gd name="connsiteY44" fmla="*/ 16579171 h 19794263"/>
                <a:gd name="connsiteX45" fmla="*/ 4876572 w 18817369"/>
                <a:gd name="connsiteY45" fmla="*/ 16649507 h 19794263"/>
                <a:gd name="connsiteX46" fmla="*/ 4741758 w 18817369"/>
                <a:gd name="connsiteY46" fmla="*/ 16977755 h 19794263"/>
                <a:gd name="connsiteX47" fmla="*/ 4929327 w 18817369"/>
                <a:gd name="connsiteY47" fmla="*/ 17540462 h 19794263"/>
                <a:gd name="connsiteX48" fmla="*/ 5070004 w 18817369"/>
                <a:gd name="connsiteY48" fmla="*/ 18900340 h 19794263"/>
                <a:gd name="connsiteX49" fmla="*/ 5108102 w 18817369"/>
                <a:gd name="connsiteY49" fmla="*/ 19779570 h 19794263"/>
                <a:gd name="connsiteX50" fmla="*/ 4436957 w 18817369"/>
                <a:gd name="connsiteY50" fmla="*/ 18900340 h 19794263"/>
                <a:gd name="connsiteX51" fmla="*/ 4038373 w 18817369"/>
                <a:gd name="connsiteY51" fmla="*/ 16977755 h 19794263"/>
                <a:gd name="connsiteX52" fmla="*/ 3968035 w 18817369"/>
                <a:gd name="connsiteY52" fmla="*/ 16461940 h 19794263"/>
                <a:gd name="connsiteX53" fmla="*/ 3390673 w 18817369"/>
                <a:gd name="connsiteY53" fmla="*/ 15579777 h 19794263"/>
                <a:gd name="connsiteX54" fmla="*/ 2373696 w 18817369"/>
                <a:gd name="connsiteY54" fmla="*/ 15547540 h 19794263"/>
                <a:gd name="connsiteX55" fmla="*/ 1371373 w 18817369"/>
                <a:gd name="connsiteY55" fmla="*/ 16198170 h 19794263"/>
                <a:gd name="connsiteX56" fmla="*/ 498003 w 18817369"/>
                <a:gd name="connsiteY56" fmla="*/ 17470125 h 19794263"/>
                <a:gd name="connsiteX57" fmla="*/ 16707 w 18817369"/>
                <a:gd name="connsiteY57" fmla="*/ 17218076 h 19794263"/>
                <a:gd name="connsiteX0" fmla="*/ 16707 w 18817369"/>
                <a:gd name="connsiteY0" fmla="*/ 17218076 h 19794263"/>
                <a:gd name="connsiteX1" fmla="*/ 1081226 w 18817369"/>
                <a:gd name="connsiteY1" fmla="*/ 15418585 h 19794263"/>
                <a:gd name="connsiteX2" fmla="*/ 3056564 w 18817369"/>
                <a:gd name="connsiteY2" fmla="*/ 14436777 h 19794263"/>
                <a:gd name="connsiteX3" fmla="*/ 1599973 w 18817369"/>
                <a:gd name="connsiteY3" fmla="*/ 12734001 h 19794263"/>
                <a:gd name="connsiteX4" fmla="*/ 910606 w 18817369"/>
                <a:gd name="connsiteY4" fmla="*/ 11717914 h 19794263"/>
                <a:gd name="connsiteX5" fmla="*/ 3024326 w 18817369"/>
                <a:gd name="connsiteY5" fmla="*/ 12980185 h 19794263"/>
                <a:gd name="connsiteX6" fmla="*/ 4337311 w 18817369"/>
                <a:gd name="connsiteY6" fmla="*/ 14313684 h 19794263"/>
                <a:gd name="connsiteX7" fmla="*/ 5163787 w 18817369"/>
                <a:gd name="connsiteY7" fmla="*/ 13150171 h 19794263"/>
                <a:gd name="connsiteX8" fmla="*/ 5515481 w 18817369"/>
                <a:gd name="connsiteY8" fmla="*/ 12546432 h 19794263"/>
                <a:gd name="connsiteX9" fmla="*/ 5881826 w 18817369"/>
                <a:gd name="connsiteY9" fmla="*/ 11608586 h 19794263"/>
                <a:gd name="connsiteX10" fmla="*/ 6584560 w 18817369"/>
                <a:gd name="connsiteY10" fmla="*/ 11075184 h 19794263"/>
                <a:gd name="connsiteX11" fmla="*/ 6224726 w 18817369"/>
                <a:gd name="connsiteY11" fmla="*/ 11913386 h 19794263"/>
                <a:gd name="connsiteX12" fmla="*/ 6036904 w 18817369"/>
                <a:gd name="connsiteY12" fmla="*/ 12393013 h 19794263"/>
                <a:gd name="connsiteX13" fmla="*/ 5937512 w 18817369"/>
                <a:gd name="connsiteY13" fmla="*/ 12851232 h 19794263"/>
                <a:gd name="connsiteX14" fmla="*/ 5445142 w 18817369"/>
                <a:gd name="connsiteY14" fmla="*/ 13695294 h 19794263"/>
                <a:gd name="connsiteX15" fmla="*/ 5324981 w 18817369"/>
                <a:gd name="connsiteY15" fmla="*/ 14483669 h 19794263"/>
                <a:gd name="connsiteX16" fmla="*/ 6830402 w 18817369"/>
                <a:gd name="connsiteY16" fmla="*/ 13405020 h 19794263"/>
                <a:gd name="connsiteX17" fmla="*/ 9595901 w 18817369"/>
                <a:gd name="connsiteY17" fmla="*/ 10279980 h 19794263"/>
                <a:gd name="connsiteX18" fmla="*/ 11911944 w 18817369"/>
                <a:gd name="connsiteY18" fmla="*/ 7322720 h 19794263"/>
                <a:gd name="connsiteX19" fmla="*/ 14023881 w 18817369"/>
                <a:gd name="connsiteY19" fmla="*/ 4683198 h 19794263"/>
                <a:gd name="connsiteX20" fmla="*/ 16165960 w 18817369"/>
                <a:gd name="connsiteY20" fmla="*/ 2246888 h 19794263"/>
                <a:gd name="connsiteX21" fmla="*/ 16976217 w 18817369"/>
                <a:gd name="connsiteY21" fmla="*/ 1208579 h 19794263"/>
                <a:gd name="connsiteX22" fmla="*/ 17063794 w 18817369"/>
                <a:gd name="connsiteY22" fmla="*/ 338862 h 19794263"/>
                <a:gd name="connsiteX23" fmla="*/ 17602070 w 18817369"/>
                <a:gd name="connsiteY23" fmla="*/ 19407 h 19794263"/>
                <a:gd name="connsiteX24" fmla="*/ 18209673 w 18817369"/>
                <a:gd name="connsiteY24" fmla="*/ 534238 h 19794263"/>
                <a:gd name="connsiteX25" fmla="*/ 18817368 w 18817369"/>
                <a:gd name="connsiteY25" fmla="*/ 1355295 h 19794263"/>
                <a:gd name="connsiteX26" fmla="*/ 18084907 w 18817369"/>
                <a:gd name="connsiteY26" fmla="*/ 1928355 h 19794263"/>
                <a:gd name="connsiteX27" fmla="*/ 17510985 w 18817369"/>
                <a:gd name="connsiteY27" fmla="*/ 1614872 h 19794263"/>
                <a:gd name="connsiteX28" fmla="*/ 15358176 w 18817369"/>
                <a:gd name="connsiteY28" fmla="*/ 3961663 h 19794263"/>
                <a:gd name="connsiteX29" fmla="*/ 13727622 w 18817369"/>
                <a:gd name="connsiteY29" fmla="*/ 5769277 h 19794263"/>
                <a:gd name="connsiteX30" fmla="*/ 11163640 w 18817369"/>
                <a:gd name="connsiteY30" fmla="*/ 9130781 h 19794263"/>
                <a:gd name="connsiteX31" fmla="*/ 6833549 w 18817369"/>
                <a:gd name="connsiteY31" fmla="*/ 14264685 h 19794263"/>
                <a:gd name="connsiteX32" fmla="*/ 6816105 w 18817369"/>
                <a:gd name="connsiteY32" fmla="*/ 15039242 h 19794263"/>
                <a:gd name="connsiteX33" fmla="*/ 7877681 w 18817369"/>
                <a:gd name="connsiteY33" fmla="*/ 14943800 h 19794263"/>
                <a:gd name="connsiteX34" fmla="*/ 9082226 w 18817369"/>
                <a:gd name="connsiteY34" fmla="*/ 14046986 h 19794263"/>
                <a:gd name="connsiteX35" fmla="*/ 9767376 w 18817369"/>
                <a:gd name="connsiteY35" fmla="*/ 13024146 h 19794263"/>
                <a:gd name="connsiteX36" fmla="*/ 9096880 w 18817369"/>
                <a:gd name="connsiteY36" fmla="*/ 15081546 h 19794263"/>
                <a:gd name="connsiteX37" fmla="*/ 7906989 w 18817369"/>
                <a:gd name="connsiteY37" fmla="*/ 15852340 h 19794263"/>
                <a:gd name="connsiteX38" fmla="*/ 6977934 w 18817369"/>
                <a:gd name="connsiteY38" fmla="*/ 16262646 h 19794263"/>
                <a:gd name="connsiteX39" fmla="*/ 7109819 w 18817369"/>
                <a:gd name="connsiteY39" fmla="*/ 17024648 h 19794263"/>
                <a:gd name="connsiteX40" fmla="*/ 7748726 w 18817369"/>
                <a:gd name="connsiteY40" fmla="*/ 17666484 h 19794263"/>
                <a:gd name="connsiteX41" fmla="*/ 9371722 w 18817369"/>
                <a:gd name="connsiteY41" fmla="*/ 18545715 h 19794263"/>
                <a:gd name="connsiteX42" fmla="*/ 7672527 w 18817369"/>
                <a:gd name="connsiteY42" fmla="*/ 18361078 h 19794263"/>
                <a:gd name="connsiteX43" fmla="*/ 6336096 w 18817369"/>
                <a:gd name="connsiteY43" fmla="*/ 17118432 h 19794263"/>
                <a:gd name="connsiteX44" fmla="*/ 5562373 w 18817369"/>
                <a:gd name="connsiteY44" fmla="*/ 16579171 h 19794263"/>
                <a:gd name="connsiteX45" fmla="*/ 4876572 w 18817369"/>
                <a:gd name="connsiteY45" fmla="*/ 16649507 h 19794263"/>
                <a:gd name="connsiteX46" fmla="*/ 4741758 w 18817369"/>
                <a:gd name="connsiteY46" fmla="*/ 16977755 h 19794263"/>
                <a:gd name="connsiteX47" fmla="*/ 4929327 w 18817369"/>
                <a:gd name="connsiteY47" fmla="*/ 17540462 h 19794263"/>
                <a:gd name="connsiteX48" fmla="*/ 5070004 w 18817369"/>
                <a:gd name="connsiteY48" fmla="*/ 18900340 h 19794263"/>
                <a:gd name="connsiteX49" fmla="*/ 5108102 w 18817369"/>
                <a:gd name="connsiteY49" fmla="*/ 19779570 h 19794263"/>
                <a:gd name="connsiteX50" fmla="*/ 4436957 w 18817369"/>
                <a:gd name="connsiteY50" fmla="*/ 18900340 h 19794263"/>
                <a:gd name="connsiteX51" fmla="*/ 4038373 w 18817369"/>
                <a:gd name="connsiteY51" fmla="*/ 16977755 h 19794263"/>
                <a:gd name="connsiteX52" fmla="*/ 3968035 w 18817369"/>
                <a:gd name="connsiteY52" fmla="*/ 16461940 h 19794263"/>
                <a:gd name="connsiteX53" fmla="*/ 3390673 w 18817369"/>
                <a:gd name="connsiteY53" fmla="*/ 15579777 h 19794263"/>
                <a:gd name="connsiteX54" fmla="*/ 2373696 w 18817369"/>
                <a:gd name="connsiteY54" fmla="*/ 15547540 h 19794263"/>
                <a:gd name="connsiteX55" fmla="*/ 1371373 w 18817369"/>
                <a:gd name="connsiteY55" fmla="*/ 16198170 h 19794263"/>
                <a:gd name="connsiteX56" fmla="*/ 498003 w 18817369"/>
                <a:gd name="connsiteY56" fmla="*/ 17470125 h 19794263"/>
                <a:gd name="connsiteX57" fmla="*/ 16707 w 18817369"/>
                <a:gd name="connsiteY57" fmla="*/ 17218076 h 19794263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084907 w 18817369"/>
                <a:gd name="connsiteY26" fmla="*/ 1928248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084907 w 18817369"/>
                <a:gd name="connsiteY26" fmla="*/ 1928248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084907 w 18817369"/>
                <a:gd name="connsiteY26" fmla="*/ 1928248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3178 w 18817369"/>
                <a:gd name="connsiteY26" fmla="*/ 1906497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3178 w 18817369"/>
                <a:gd name="connsiteY26" fmla="*/ 1906497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3178 w 18817369"/>
                <a:gd name="connsiteY26" fmla="*/ 1906497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0873 w 18817369"/>
                <a:gd name="connsiteY26" fmla="*/ 1826552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773532"/>
                <a:gd name="connsiteY0" fmla="*/ 17217969 h 19794156"/>
                <a:gd name="connsiteX1" fmla="*/ 1081226 w 18773532"/>
                <a:gd name="connsiteY1" fmla="*/ 15418478 h 19794156"/>
                <a:gd name="connsiteX2" fmla="*/ 3056564 w 18773532"/>
                <a:gd name="connsiteY2" fmla="*/ 14436670 h 19794156"/>
                <a:gd name="connsiteX3" fmla="*/ 1599973 w 18773532"/>
                <a:gd name="connsiteY3" fmla="*/ 12733894 h 19794156"/>
                <a:gd name="connsiteX4" fmla="*/ 910606 w 18773532"/>
                <a:gd name="connsiteY4" fmla="*/ 11717807 h 19794156"/>
                <a:gd name="connsiteX5" fmla="*/ 3024326 w 18773532"/>
                <a:gd name="connsiteY5" fmla="*/ 12980078 h 19794156"/>
                <a:gd name="connsiteX6" fmla="*/ 4337311 w 18773532"/>
                <a:gd name="connsiteY6" fmla="*/ 14313577 h 19794156"/>
                <a:gd name="connsiteX7" fmla="*/ 5163787 w 18773532"/>
                <a:gd name="connsiteY7" fmla="*/ 13150064 h 19794156"/>
                <a:gd name="connsiteX8" fmla="*/ 5515481 w 18773532"/>
                <a:gd name="connsiteY8" fmla="*/ 12546325 h 19794156"/>
                <a:gd name="connsiteX9" fmla="*/ 5881826 w 18773532"/>
                <a:gd name="connsiteY9" fmla="*/ 11608479 h 19794156"/>
                <a:gd name="connsiteX10" fmla="*/ 6584560 w 18773532"/>
                <a:gd name="connsiteY10" fmla="*/ 11075077 h 19794156"/>
                <a:gd name="connsiteX11" fmla="*/ 6224726 w 18773532"/>
                <a:gd name="connsiteY11" fmla="*/ 11913279 h 19794156"/>
                <a:gd name="connsiteX12" fmla="*/ 6036904 w 18773532"/>
                <a:gd name="connsiteY12" fmla="*/ 12392906 h 19794156"/>
                <a:gd name="connsiteX13" fmla="*/ 5937512 w 18773532"/>
                <a:gd name="connsiteY13" fmla="*/ 12851125 h 19794156"/>
                <a:gd name="connsiteX14" fmla="*/ 5445142 w 18773532"/>
                <a:gd name="connsiteY14" fmla="*/ 13695187 h 19794156"/>
                <a:gd name="connsiteX15" fmla="*/ 5324981 w 18773532"/>
                <a:gd name="connsiteY15" fmla="*/ 14483562 h 19794156"/>
                <a:gd name="connsiteX16" fmla="*/ 6830402 w 18773532"/>
                <a:gd name="connsiteY16" fmla="*/ 13404913 h 19794156"/>
                <a:gd name="connsiteX17" fmla="*/ 9595901 w 18773532"/>
                <a:gd name="connsiteY17" fmla="*/ 10279873 h 19794156"/>
                <a:gd name="connsiteX18" fmla="*/ 11911944 w 18773532"/>
                <a:gd name="connsiteY18" fmla="*/ 7322613 h 19794156"/>
                <a:gd name="connsiteX19" fmla="*/ 14023881 w 18773532"/>
                <a:gd name="connsiteY19" fmla="*/ 4683091 h 19794156"/>
                <a:gd name="connsiteX20" fmla="*/ 16165960 w 18773532"/>
                <a:gd name="connsiteY20" fmla="*/ 2246781 h 19794156"/>
                <a:gd name="connsiteX21" fmla="*/ 16976217 w 18773532"/>
                <a:gd name="connsiteY21" fmla="*/ 1208472 h 19794156"/>
                <a:gd name="connsiteX22" fmla="*/ 17063794 w 18773532"/>
                <a:gd name="connsiteY22" fmla="*/ 338755 h 19794156"/>
                <a:gd name="connsiteX23" fmla="*/ 17602070 w 18773532"/>
                <a:gd name="connsiteY23" fmla="*/ 19300 h 19794156"/>
                <a:gd name="connsiteX24" fmla="*/ 18209673 w 18773532"/>
                <a:gd name="connsiteY24" fmla="*/ 534131 h 19794156"/>
                <a:gd name="connsiteX25" fmla="*/ 18773531 w 18773532"/>
                <a:gd name="connsiteY25" fmla="*/ 1196468 h 19794156"/>
                <a:gd name="connsiteX26" fmla="*/ 18140873 w 18773532"/>
                <a:gd name="connsiteY26" fmla="*/ 1826552 h 19794156"/>
                <a:gd name="connsiteX27" fmla="*/ 17510985 w 18773532"/>
                <a:gd name="connsiteY27" fmla="*/ 1614765 h 19794156"/>
                <a:gd name="connsiteX28" fmla="*/ 15358176 w 18773532"/>
                <a:gd name="connsiteY28" fmla="*/ 3961556 h 19794156"/>
                <a:gd name="connsiteX29" fmla="*/ 13727622 w 18773532"/>
                <a:gd name="connsiteY29" fmla="*/ 5769170 h 19794156"/>
                <a:gd name="connsiteX30" fmla="*/ 11163640 w 18773532"/>
                <a:gd name="connsiteY30" fmla="*/ 9130674 h 19794156"/>
                <a:gd name="connsiteX31" fmla="*/ 6833549 w 18773532"/>
                <a:gd name="connsiteY31" fmla="*/ 14264578 h 19794156"/>
                <a:gd name="connsiteX32" fmla="*/ 6816105 w 18773532"/>
                <a:gd name="connsiteY32" fmla="*/ 15039135 h 19794156"/>
                <a:gd name="connsiteX33" fmla="*/ 7877681 w 18773532"/>
                <a:gd name="connsiteY33" fmla="*/ 14943693 h 19794156"/>
                <a:gd name="connsiteX34" fmla="*/ 9082226 w 18773532"/>
                <a:gd name="connsiteY34" fmla="*/ 14046879 h 19794156"/>
                <a:gd name="connsiteX35" fmla="*/ 9767376 w 18773532"/>
                <a:gd name="connsiteY35" fmla="*/ 13024039 h 19794156"/>
                <a:gd name="connsiteX36" fmla="*/ 9096880 w 18773532"/>
                <a:gd name="connsiteY36" fmla="*/ 15081439 h 19794156"/>
                <a:gd name="connsiteX37" fmla="*/ 7906989 w 18773532"/>
                <a:gd name="connsiteY37" fmla="*/ 15852233 h 19794156"/>
                <a:gd name="connsiteX38" fmla="*/ 6977934 w 18773532"/>
                <a:gd name="connsiteY38" fmla="*/ 16262539 h 19794156"/>
                <a:gd name="connsiteX39" fmla="*/ 7109819 w 18773532"/>
                <a:gd name="connsiteY39" fmla="*/ 17024541 h 19794156"/>
                <a:gd name="connsiteX40" fmla="*/ 7748726 w 18773532"/>
                <a:gd name="connsiteY40" fmla="*/ 17666377 h 19794156"/>
                <a:gd name="connsiteX41" fmla="*/ 9371722 w 18773532"/>
                <a:gd name="connsiteY41" fmla="*/ 18545608 h 19794156"/>
                <a:gd name="connsiteX42" fmla="*/ 7672527 w 18773532"/>
                <a:gd name="connsiteY42" fmla="*/ 18360971 h 19794156"/>
                <a:gd name="connsiteX43" fmla="*/ 6336096 w 18773532"/>
                <a:gd name="connsiteY43" fmla="*/ 17118325 h 19794156"/>
                <a:gd name="connsiteX44" fmla="*/ 5562373 w 18773532"/>
                <a:gd name="connsiteY44" fmla="*/ 16579064 h 19794156"/>
                <a:gd name="connsiteX45" fmla="*/ 4876572 w 18773532"/>
                <a:gd name="connsiteY45" fmla="*/ 16649400 h 19794156"/>
                <a:gd name="connsiteX46" fmla="*/ 4741758 w 18773532"/>
                <a:gd name="connsiteY46" fmla="*/ 16977648 h 19794156"/>
                <a:gd name="connsiteX47" fmla="*/ 4929327 w 18773532"/>
                <a:gd name="connsiteY47" fmla="*/ 17540355 h 19794156"/>
                <a:gd name="connsiteX48" fmla="*/ 5070004 w 18773532"/>
                <a:gd name="connsiteY48" fmla="*/ 18900233 h 19794156"/>
                <a:gd name="connsiteX49" fmla="*/ 5108102 w 18773532"/>
                <a:gd name="connsiteY49" fmla="*/ 19779463 h 19794156"/>
                <a:gd name="connsiteX50" fmla="*/ 4436957 w 18773532"/>
                <a:gd name="connsiteY50" fmla="*/ 18900233 h 19794156"/>
                <a:gd name="connsiteX51" fmla="*/ 4038373 w 18773532"/>
                <a:gd name="connsiteY51" fmla="*/ 16977648 h 19794156"/>
                <a:gd name="connsiteX52" fmla="*/ 3968035 w 18773532"/>
                <a:gd name="connsiteY52" fmla="*/ 16461833 h 19794156"/>
                <a:gd name="connsiteX53" fmla="*/ 3390673 w 18773532"/>
                <a:gd name="connsiteY53" fmla="*/ 15579670 h 19794156"/>
                <a:gd name="connsiteX54" fmla="*/ 2373696 w 18773532"/>
                <a:gd name="connsiteY54" fmla="*/ 15547433 h 19794156"/>
                <a:gd name="connsiteX55" fmla="*/ 1371373 w 18773532"/>
                <a:gd name="connsiteY55" fmla="*/ 16198063 h 19794156"/>
                <a:gd name="connsiteX56" fmla="*/ 498003 w 18773532"/>
                <a:gd name="connsiteY56" fmla="*/ 17470018 h 19794156"/>
                <a:gd name="connsiteX57" fmla="*/ 16707 w 18773532"/>
                <a:gd name="connsiteY57" fmla="*/ 17217969 h 19794156"/>
                <a:gd name="connsiteX0" fmla="*/ 16707 w 18757951"/>
                <a:gd name="connsiteY0" fmla="*/ 17217969 h 19794156"/>
                <a:gd name="connsiteX1" fmla="*/ 1081226 w 18757951"/>
                <a:gd name="connsiteY1" fmla="*/ 15418478 h 19794156"/>
                <a:gd name="connsiteX2" fmla="*/ 3056564 w 18757951"/>
                <a:gd name="connsiteY2" fmla="*/ 14436670 h 19794156"/>
                <a:gd name="connsiteX3" fmla="*/ 1599973 w 18757951"/>
                <a:gd name="connsiteY3" fmla="*/ 12733894 h 19794156"/>
                <a:gd name="connsiteX4" fmla="*/ 910606 w 18757951"/>
                <a:gd name="connsiteY4" fmla="*/ 11717807 h 19794156"/>
                <a:gd name="connsiteX5" fmla="*/ 3024326 w 18757951"/>
                <a:gd name="connsiteY5" fmla="*/ 12980078 h 19794156"/>
                <a:gd name="connsiteX6" fmla="*/ 4337311 w 18757951"/>
                <a:gd name="connsiteY6" fmla="*/ 14313577 h 19794156"/>
                <a:gd name="connsiteX7" fmla="*/ 5163787 w 18757951"/>
                <a:gd name="connsiteY7" fmla="*/ 13150064 h 19794156"/>
                <a:gd name="connsiteX8" fmla="*/ 5515481 w 18757951"/>
                <a:gd name="connsiteY8" fmla="*/ 12546325 h 19794156"/>
                <a:gd name="connsiteX9" fmla="*/ 5881826 w 18757951"/>
                <a:gd name="connsiteY9" fmla="*/ 11608479 h 19794156"/>
                <a:gd name="connsiteX10" fmla="*/ 6584560 w 18757951"/>
                <a:gd name="connsiteY10" fmla="*/ 11075077 h 19794156"/>
                <a:gd name="connsiteX11" fmla="*/ 6224726 w 18757951"/>
                <a:gd name="connsiteY11" fmla="*/ 11913279 h 19794156"/>
                <a:gd name="connsiteX12" fmla="*/ 6036904 w 18757951"/>
                <a:gd name="connsiteY12" fmla="*/ 12392906 h 19794156"/>
                <a:gd name="connsiteX13" fmla="*/ 5937512 w 18757951"/>
                <a:gd name="connsiteY13" fmla="*/ 12851125 h 19794156"/>
                <a:gd name="connsiteX14" fmla="*/ 5445142 w 18757951"/>
                <a:gd name="connsiteY14" fmla="*/ 13695187 h 19794156"/>
                <a:gd name="connsiteX15" fmla="*/ 5324981 w 18757951"/>
                <a:gd name="connsiteY15" fmla="*/ 14483562 h 19794156"/>
                <a:gd name="connsiteX16" fmla="*/ 6830402 w 18757951"/>
                <a:gd name="connsiteY16" fmla="*/ 13404913 h 19794156"/>
                <a:gd name="connsiteX17" fmla="*/ 9595901 w 18757951"/>
                <a:gd name="connsiteY17" fmla="*/ 10279873 h 19794156"/>
                <a:gd name="connsiteX18" fmla="*/ 11911944 w 18757951"/>
                <a:gd name="connsiteY18" fmla="*/ 7322613 h 19794156"/>
                <a:gd name="connsiteX19" fmla="*/ 14023881 w 18757951"/>
                <a:gd name="connsiteY19" fmla="*/ 4683091 h 19794156"/>
                <a:gd name="connsiteX20" fmla="*/ 16165960 w 18757951"/>
                <a:gd name="connsiteY20" fmla="*/ 2246781 h 19794156"/>
                <a:gd name="connsiteX21" fmla="*/ 16976217 w 18757951"/>
                <a:gd name="connsiteY21" fmla="*/ 1208472 h 19794156"/>
                <a:gd name="connsiteX22" fmla="*/ 17063794 w 18757951"/>
                <a:gd name="connsiteY22" fmla="*/ 338755 h 19794156"/>
                <a:gd name="connsiteX23" fmla="*/ 17602070 w 18757951"/>
                <a:gd name="connsiteY23" fmla="*/ 19300 h 19794156"/>
                <a:gd name="connsiteX24" fmla="*/ 18209673 w 18757951"/>
                <a:gd name="connsiteY24" fmla="*/ 534131 h 19794156"/>
                <a:gd name="connsiteX25" fmla="*/ 18757951 w 18757951"/>
                <a:gd name="connsiteY25" fmla="*/ 1336965 h 19794156"/>
                <a:gd name="connsiteX26" fmla="*/ 18140873 w 18757951"/>
                <a:gd name="connsiteY26" fmla="*/ 1826552 h 19794156"/>
                <a:gd name="connsiteX27" fmla="*/ 17510985 w 18757951"/>
                <a:gd name="connsiteY27" fmla="*/ 1614765 h 19794156"/>
                <a:gd name="connsiteX28" fmla="*/ 15358176 w 18757951"/>
                <a:gd name="connsiteY28" fmla="*/ 3961556 h 19794156"/>
                <a:gd name="connsiteX29" fmla="*/ 13727622 w 18757951"/>
                <a:gd name="connsiteY29" fmla="*/ 5769170 h 19794156"/>
                <a:gd name="connsiteX30" fmla="*/ 11163640 w 18757951"/>
                <a:gd name="connsiteY30" fmla="*/ 9130674 h 19794156"/>
                <a:gd name="connsiteX31" fmla="*/ 6833549 w 18757951"/>
                <a:gd name="connsiteY31" fmla="*/ 14264578 h 19794156"/>
                <a:gd name="connsiteX32" fmla="*/ 6816105 w 18757951"/>
                <a:gd name="connsiteY32" fmla="*/ 15039135 h 19794156"/>
                <a:gd name="connsiteX33" fmla="*/ 7877681 w 18757951"/>
                <a:gd name="connsiteY33" fmla="*/ 14943693 h 19794156"/>
                <a:gd name="connsiteX34" fmla="*/ 9082226 w 18757951"/>
                <a:gd name="connsiteY34" fmla="*/ 14046879 h 19794156"/>
                <a:gd name="connsiteX35" fmla="*/ 9767376 w 18757951"/>
                <a:gd name="connsiteY35" fmla="*/ 13024039 h 19794156"/>
                <a:gd name="connsiteX36" fmla="*/ 9096880 w 18757951"/>
                <a:gd name="connsiteY36" fmla="*/ 15081439 h 19794156"/>
                <a:gd name="connsiteX37" fmla="*/ 7906989 w 18757951"/>
                <a:gd name="connsiteY37" fmla="*/ 15852233 h 19794156"/>
                <a:gd name="connsiteX38" fmla="*/ 6977934 w 18757951"/>
                <a:gd name="connsiteY38" fmla="*/ 16262539 h 19794156"/>
                <a:gd name="connsiteX39" fmla="*/ 7109819 w 18757951"/>
                <a:gd name="connsiteY39" fmla="*/ 17024541 h 19794156"/>
                <a:gd name="connsiteX40" fmla="*/ 7748726 w 18757951"/>
                <a:gd name="connsiteY40" fmla="*/ 17666377 h 19794156"/>
                <a:gd name="connsiteX41" fmla="*/ 9371722 w 18757951"/>
                <a:gd name="connsiteY41" fmla="*/ 18545608 h 19794156"/>
                <a:gd name="connsiteX42" fmla="*/ 7672527 w 18757951"/>
                <a:gd name="connsiteY42" fmla="*/ 18360971 h 19794156"/>
                <a:gd name="connsiteX43" fmla="*/ 6336096 w 18757951"/>
                <a:gd name="connsiteY43" fmla="*/ 17118325 h 19794156"/>
                <a:gd name="connsiteX44" fmla="*/ 5562373 w 18757951"/>
                <a:gd name="connsiteY44" fmla="*/ 16579064 h 19794156"/>
                <a:gd name="connsiteX45" fmla="*/ 4876572 w 18757951"/>
                <a:gd name="connsiteY45" fmla="*/ 16649400 h 19794156"/>
                <a:gd name="connsiteX46" fmla="*/ 4741758 w 18757951"/>
                <a:gd name="connsiteY46" fmla="*/ 16977648 h 19794156"/>
                <a:gd name="connsiteX47" fmla="*/ 4929327 w 18757951"/>
                <a:gd name="connsiteY47" fmla="*/ 17540355 h 19794156"/>
                <a:gd name="connsiteX48" fmla="*/ 5070004 w 18757951"/>
                <a:gd name="connsiteY48" fmla="*/ 18900233 h 19794156"/>
                <a:gd name="connsiteX49" fmla="*/ 5108102 w 18757951"/>
                <a:gd name="connsiteY49" fmla="*/ 19779463 h 19794156"/>
                <a:gd name="connsiteX50" fmla="*/ 4436957 w 18757951"/>
                <a:gd name="connsiteY50" fmla="*/ 18900233 h 19794156"/>
                <a:gd name="connsiteX51" fmla="*/ 4038373 w 18757951"/>
                <a:gd name="connsiteY51" fmla="*/ 16977648 h 19794156"/>
                <a:gd name="connsiteX52" fmla="*/ 3968035 w 18757951"/>
                <a:gd name="connsiteY52" fmla="*/ 16461833 h 19794156"/>
                <a:gd name="connsiteX53" fmla="*/ 3390673 w 18757951"/>
                <a:gd name="connsiteY53" fmla="*/ 15579670 h 19794156"/>
                <a:gd name="connsiteX54" fmla="*/ 2373696 w 18757951"/>
                <a:gd name="connsiteY54" fmla="*/ 15547433 h 19794156"/>
                <a:gd name="connsiteX55" fmla="*/ 1371373 w 18757951"/>
                <a:gd name="connsiteY55" fmla="*/ 16198063 h 19794156"/>
                <a:gd name="connsiteX56" fmla="*/ 498003 w 18757951"/>
                <a:gd name="connsiteY56" fmla="*/ 17470018 h 19794156"/>
                <a:gd name="connsiteX57" fmla="*/ 16707 w 18757951"/>
                <a:gd name="connsiteY57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3024326 w 18769485"/>
                <a:gd name="connsiteY5" fmla="*/ 12980078 h 19794156"/>
                <a:gd name="connsiteX6" fmla="*/ 4337311 w 18769485"/>
                <a:gd name="connsiteY6" fmla="*/ 14313577 h 19794156"/>
                <a:gd name="connsiteX7" fmla="*/ 5163787 w 18769485"/>
                <a:gd name="connsiteY7" fmla="*/ 13150064 h 19794156"/>
                <a:gd name="connsiteX8" fmla="*/ 5515481 w 18769485"/>
                <a:gd name="connsiteY8" fmla="*/ 12546325 h 19794156"/>
                <a:gd name="connsiteX9" fmla="*/ 5881826 w 18769485"/>
                <a:gd name="connsiteY9" fmla="*/ 11608479 h 19794156"/>
                <a:gd name="connsiteX10" fmla="*/ 6584560 w 18769485"/>
                <a:gd name="connsiteY10" fmla="*/ 11075077 h 19794156"/>
                <a:gd name="connsiteX11" fmla="*/ 6224726 w 18769485"/>
                <a:gd name="connsiteY11" fmla="*/ 11913279 h 19794156"/>
                <a:gd name="connsiteX12" fmla="*/ 6036904 w 18769485"/>
                <a:gd name="connsiteY12" fmla="*/ 12392906 h 19794156"/>
                <a:gd name="connsiteX13" fmla="*/ 5937512 w 18769485"/>
                <a:gd name="connsiteY13" fmla="*/ 12851125 h 19794156"/>
                <a:gd name="connsiteX14" fmla="*/ 5445142 w 18769485"/>
                <a:gd name="connsiteY14" fmla="*/ 13695187 h 19794156"/>
                <a:gd name="connsiteX15" fmla="*/ 5324981 w 18769485"/>
                <a:gd name="connsiteY15" fmla="*/ 14483562 h 19794156"/>
                <a:gd name="connsiteX16" fmla="*/ 6830402 w 18769485"/>
                <a:gd name="connsiteY16" fmla="*/ 13404913 h 19794156"/>
                <a:gd name="connsiteX17" fmla="*/ 9595901 w 18769485"/>
                <a:gd name="connsiteY17" fmla="*/ 10279873 h 19794156"/>
                <a:gd name="connsiteX18" fmla="*/ 11911944 w 18769485"/>
                <a:gd name="connsiteY18" fmla="*/ 7322613 h 19794156"/>
                <a:gd name="connsiteX19" fmla="*/ 14023881 w 18769485"/>
                <a:gd name="connsiteY19" fmla="*/ 4683091 h 19794156"/>
                <a:gd name="connsiteX20" fmla="*/ 16165960 w 18769485"/>
                <a:gd name="connsiteY20" fmla="*/ 2246781 h 19794156"/>
                <a:gd name="connsiteX21" fmla="*/ 16976217 w 18769485"/>
                <a:gd name="connsiteY21" fmla="*/ 1208472 h 19794156"/>
                <a:gd name="connsiteX22" fmla="*/ 17063794 w 18769485"/>
                <a:gd name="connsiteY22" fmla="*/ 338755 h 19794156"/>
                <a:gd name="connsiteX23" fmla="*/ 17602070 w 18769485"/>
                <a:gd name="connsiteY23" fmla="*/ 19300 h 19794156"/>
                <a:gd name="connsiteX24" fmla="*/ 18209673 w 18769485"/>
                <a:gd name="connsiteY24" fmla="*/ 534131 h 19794156"/>
                <a:gd name="connsiteX25" fmla="*/ 18757951 w 18769485"/>
                <a:gd name="connsiteY25" fmla="*/ 1336965 h 19794156"/>
                <a:gd name="connsiteX26" fmla="*/ 18140873 w 18769485"/>
                <a:gd name="connsiteY26" fmla="*/ 1826552 h 19794156"/>
                <a:gd name="connsiteX27" fmla="*/ 17510985 w 18769485"/>
                <a:gd name="connsiteY27" fmla="*/ 1614765 h 19794156"/>
                <a:gd name="connsiteX28" fmla="*/ 15358176 w 18769485"/>
                <a:gd name="connsiteY28" fmla="*/ 3961556 h 19794156"/>
                <a:gd name="connsiteX29" fmla="*/ 13727622 w 18769485"/>
                <a:gd name="connsiteY29" fmla="*/ 5769170 h 19794156"/>
                <a:gd name="connsiteX30" fmla="*/ 11163640 w 18769485"/>
                <a:gd name="connsiteY30" fmla="*/ 9130674 h 19794156"/>
                <a:gd name="connsiteX31" fmla="*/ 6833549 w 18769485"/>
                <a:gd name="connsiteY31" fmla="*/ 14264578 h 19794156"/>
                <a:gd name="connsiteX32" fmla="*/ 6816105 w 18769485"/>
                <a:gd name="connsiteY32" fmla="*/ 15039135 h 19794156"/>
                <a:gd name="connsiteX33" fmla="*/ 7877681 w 18769485"/>
                <a:gd name="connsiteY33" fmla="*/ 14943693 h 19794156"/>
                <a:gd name="connsiteX34" fmla="*/ 9082226 w 18769485"/>
                <a:gd name="connsiteY34" fmla="*/ 14046879 h 19794156"/>
                <a:gd name="connsiteX35" fmla="*/ 9767376 w 18769485"/>
                <a:gd name="connsiteY35" fmla="*/ 13024039 h 19794156"/>
                <a:gd name="connsiteX36" fmla="*/ 9096880 w 18769485"/>
                <a:gd name="connsiteY36" fmla="*/ 15081439 h 19794156"/>
                <a:gd name="connsiteX37" fmla="*/ 7906989 w 18769485"/>
                <a:gd name="connsiteY37" fmla="*/ 15852233 h 19794156"/>
                <a:gd name="connsiteX38" fmla="*/ 6977934 w 18769485"/>
                <a:gd name="connsiteY38" fmla="*/ 16262539 h 19794156"/>
                <a:gd name="connsiteX39" fmla="*/ 7109819 w 18769485"/>
                <a:gd name="connsiteY39" fmla="*/ 17024541 h 19794156"/>
                <a:gd name="connsiteX40" fmla="*/ 7748726 w 18769485"/>
                <a:gd name="connsiteY40" fmla="*/ 17666377 h 19794156"/>
                <a:gd name="connsiteX41" fmla="*/ 9371722 w 18769485"/>
                <a:gd name="connsiteY41" fmla="*/ 18545608 h 19794156"/>
                <a:gd name="connsiteX42" fmla="*/ 7672527 w 18769485"/>
                <a:gd name="connsiteY42" fmla="*/ 18360971 h 19794156"/>
                <a:gd name="connsiteX43" fmla="*/ 6336096 w 18769485"/>
                <a:gd name="connsiteY43" fmla="*/ 17118325 h 19794156"/>
                <a:gd name="connsiteX44" fmla="*/ 5562373 w 18769485"/>
                <a:gd name="connsiteY44" fmla="*/ 16579064 h 19794156"/>
                <a:gd name="connsiteX45" fmla="*/ 4876572 w 18769485"/>
                <a:gd name="connsiteY45" fmla="*/ 16649400 h 19794156"/>
                <a:gd name="connsiteX46" fmla="*/ 4741758 w 18769485"/>
                <a:gd name="connsiteY46" fmla="*/ 16977648 h 19794156"/>
                <a:gd name="connsiteX47" fmla="*/ 4929327 w 18769485"/>
                <a:gd name="connsiteY47" fmla="*/ 17540355 h 19794156"/>
                <a:gd name="connsiteX48" fmla="*/ 5070004 w 18769485"/>
                <a:gd name="connsiteY48" fmla="*/ 18900233 h 19794156"/>
                <a:gd name="connsiteX49" fmla="*/ 5108102 w 18769485"/>
                <a:gd name="connsiteY49" fmla="*/ 19779463 h 19794156"/>
                <a:gd name="connsiteX50" fmla="*/ 4436957 w 18769485"/>
                <a:gd name="connsiteY50" fmla="*/ 18900233 h 19794156"/>
                <a:gd name="connsiteX51" fmla="*/ 4038373 w 18769485"/>
                <a:gd name="connsiteY51" fmla="*/ 16977648 h 19794156"/>
                <a:gd name="connsiteX52" fmla="*/ 3968035 w 18769485"/>
                <a:gd name="connsiteY52" fmla="*/ 16461833 h 19794156"/>
                <a:gd name="connsiteX53" fmla="*/ 3390673 w 18769485"/>
                <a:gd name="connsiteY53" fmla="*/ 15579670 h 19794156"/>
                <a:gd name="connsiteX54" fmla="*/ 2373696 w 18769485"/>
                <a:gd name="connsiteY54" fmla="*/ 15547433 h 19794156"/>
                <a:gd name="connsiteX55" fmla="*/ 1371373 w 18769485"/>
                <a:gd name="connsiteY55" fmla="*/ 16198063 h 19794156"/>
                <a:gd name="connsiteX56" fmla="*/ 498003 w 18769485"/>
                <a:gd name="connsiteY56" fmla="*/ 17470018 h 19794156"/>
                <a:gd name="connsiteX57" fmla="*/ 16707 w 18769485"/>
                <a:gd name="connsiteY57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3024326 w 18769485"/>
                <a:gd name="connsiteY5" fmla="*/ 12980078 h 19794156"/>
                <a:gd name="connsiteX6" fmla="*/ 4337311 w 18769485"/>
                <a:gd name="connsiteY6" fmla="*/ 14313577 h 19794156"/>
                <a:gd name="connsiteX7" fmla="*/ 5163787 w 18769485"/>
                <a:gd name="connsiteY7" fmla="*/ 13150064 h 19794156"/>
                <a:gd name="connsiteX8" fmla="*/ 5515481 w 18769485"/>
                <a:gd name="connsiteY8" fmla="*/ 12546325 h 19794156"/>
                <a:gd name="connsiteX9" fmla="*/ 5881826 w 18769485"/>
                <a:gd name="connsiteY9" fmla="*/ 11608479 h 19794156"/>
                <a:gd name="connsiteX10" fmla="*/ 6584560 w 18769485"/>
                <a:gd name="connsiteY10" fmla="*/ 11075077 h 19794156"/>
                <a:gd name="connsiteX11" fmla="*/ 6224726 w 18769485"/>
                <a:gd name="connsiteY11" fmla="*/ 11913279 h 19794156"/>
                <a:gd name="connsiteX12" fmla="*/ 6036904 w 18769485"/>
                <a:gd name="connsiteY12" fmla="*/ 12392906 h 19794156"/>
                <a:gd name="connsiteX13" fmla="*/ 5937512 w 18769485"/>
                <a:gd name="connsiteY13" fmla="*/ 12851125 h 19794156"/>
                <a:gd name="connsiteX14" fmla="*/ 5445142 w 18769485"/>
                <a:gd name="connsiteY14" fmla="*/ 13695187 h 19794156"/>
                <a:gd name="connsiteX15" fmla="*/ 5324981 w 18769485"/>
                <a:gd name="connsiteY15" fmla="*/ 14483562 h 19794156"/>
                <a:gd name="connsiteX16" fmla="*/ 6830402 w 18769485"/>
                <a:gd name="connsiteY16" fmla="*/ 13404913 h 19794156"/>
                <a:gd name="connsiteX17" fmla="*/ 9595901 w 18769485"/>
                <a:gd name="connsiteY17" fmla="*/ 10279873 h 19794156"/>
                <a:gd name="connsiteX18" fmla="*/ 11911944 w 18769485"/>
                <a:gd name="connsiteY18" fmla="*/ 7322613 h 19794156"/>
                <a:gd name="connsiteX19" fmla="*/ 14023881 w 18769485"/>
                <a:gd name="connsiteY19" fmla="*/ 4683091 h 19794156"/>
                <a:gd name="connsiteX20" fmla="*/ 16165960 w 18769485"/>
                <a:gd name="connsiteY20" fmla="*/ 2246781 h 19794156"/>
                <a:gd name="connsiteX21" fmla="*/ 16976217 w 18769485"/>
                <a:gd name="connsiteY21" fmla="*/ 1208472 h 19794156"/>
                <a:gd name="connsiteX22" fmla="*/ 17063794 w 18769485"/>
                <a:gd name="connsiteY22" fmla="*/ 338755 h 19794156"/>
                <a:gd name="connsiteX23" fmla="*/ 17602070 w 18769485"/>
                <a:gd name="connsiteY23" fmla="*/ 19300 h 19794156"/>
                <a:gd name="connsiteX24" fmla="*/ 18209673 w 18769485"/>
                <a:gd name="connsiteY24" fmla="*/ 534131 h 19794156"/>
                <a:gd name="connsiteX25" fmla="*/ 18757951 w 18769485"/>
                <a:gd name="connsiteY25" fmla="*/ 1336965 h 19794156"/>
                <a:gd name="connsiteX26" fmla="*/ 18140873 w 18769485"/>
                <a:gd name="connsiteY26" fmla="*/ 1826552 h 19794156"/>
                <a:gd name="connsiteX27" fmla="*/ 17510985 w 18769485"/>
                <a:gd name="connsiteY27" fmla="*/ 1614765 h 19794156"/>
                <a:gd name="connsiteX28" fmla="*/ 15358176 w 18769485"/>
                <a:gd name="connsiteY28" fmla="*/ 3961556 h 19794156"/>
                <a:gd name="connsiteX29" fmla="*/ 13727622 w 18769485"/>
                <a:gd name="connsiteY29" fmla="*/ 5769170 h 19794156"/>
                <a:gd name="connsiteX30" fmla="*/ 11163640 w 18769485"/>
                <a:gd name="connsiteY30" fmla="*/ 9130674 h 19794156"/>
                <a:gd name="connsiteX31" fmla="*/ 6833549 w 18769485"/>
                <a:gd name="connsiteY31" fmla="*/ 14264578 h 19794156"/>
                <a:gd name="connsiteX32" fmla="*/ 6816105 w 18769485"/>
                <a:gd name="connsiteY32" fmla="*/ 15039135 h 19794156"/>
                <a:gd name="connsiteX33" fmla="*/ 7877681 w 18769485"/>
                <a:gd name="connsiteY33" fmla="*/ 14943693 h 19794156"/>
                <a:gd name="connsiteX34" fmla="*/ 9082226 w 18769485"/>
                <a:gd name="connsiteY34" fmla="*/ 14046879 h 19794156"/>
                <a:gd name="connsiteX35" fmla="*/ 9767376 w 18769485"/>
                <a:gd name="connsiteY35" fmla="*/ 13024039 h 19794156"/>
                <a:gd name="connsiteX36" fmla="*/ 9096880 w 18769485"/>
                <a:gd name="connsiteY36" fmla="*/ 15081439 h 19794156"/>
                <a:gd name="connsiteX37" fmla="*/ 7906989 w 18769485"/>
                <a:gd name="connsiteY37" fmla="*/ 15852233 h 19794156"/>
                <a:gd name="connsiteX38" fmla="*/ 6977934 w 18769485"/>
                <a:gd name="connsiteY38" fmla="*/ 16262539 h 19794156"/>
                <a:gd name="connsiteX39" fmla="*/ 7109819 w 18769485"/>
                <a:gd name="connsiteY39" fmla="*/ 17024541 h 19794156"/>
                <a:gd name="connsiteX40" fmla="*/ 7748726 w 18769485"/>
                <a:gd name="connsiteY40" fmla="*/ 17666377 h 19794156"/>
                <a:gd name="connsiteX41" fmla="*/ 9371722 w 18769485"/>
                <a:gd name="connsiteY41" fmla="*/ 18545608 h 19794156"/>
                <a:gd name="connsiteX42" fmla="*/ 7672527 w 18769485"/>
                <a:gd name="connsiteY42" fmla="*/ 18360971 h 19794156"/>
                <a:gd name="connsiteX43" fmla="*/ 6336096 w 18769485"/>
                <a:gd name="connsiteY43" fmla="*/ 17118325 h 19794156"/>
                <a:gd name="connsiteX44" fmla="*/ 5562373 w 18769485"/>
                <a:gd name="connsiteY44" fmla="*/ 16579064 h 19794156"/>
                <a:gd name="connsiteX45" fmla="*/ 4876572 w 18769485"/>
                <a:gd name="connsiteY45" fmla="*/ 16649400 h 19794156"/>
                <a:gd name="connsiteX46" fmla="*/ 4741758 w 18769485"/>
                <a:gd name="connsiteY46" fmla="*/ 16977648 h 19794156"/>
                <a:gd name="connsiteX47" fmla="*/ 4929327 w 18769485"/>
                <a:gd name="connsiteY47" fmla="*/ 17540355 h 19794156"/>
                <a:gd name="connsiteX48" fmla="*/ 5070004 w 18769485"/>
                <a:gd name="connsiteY48" fmla="*/ 18900233 h 19794156"/>
                <a:gd name="connsiteX49" fmla="*/ 5108102 w 18769485"/>
                <a:gd name="connsiteY49" fmla="*/ 19779463 h 19794156"/>
                <a:gd name="connsiteX50" fmla="*/ 4436957 w 18769485"/>
                <a:gd name="connsiteY50" fmla="*/ 18900233 h 19794156"/>
                <a:gd name="connsiteX51" fmla="*/ 4038373 w 18769485"/>
                <a:gd name="connsiteY51" fmla="*/ 16977648 h 19794156"/>
                <a:gd name="connsiteX52" fmla="*/ 3968035 w 18769485"/>
                <a:gd name="connsiteY52" fmla="*/ 16461833 h 19794156"/>
                <a:gd name="connsiteX53" fmla="*/ 3390673 w 18769485"/>
                <a:gd name="connsiteY53" fmla="*/ 15579670 h 19794156"/>
                <a:gd name="connsiteX54" fmla="*/ 2373696 w 18769485"/>
                <a:gd name="connsiteY54" fmla="*/ 15547433 h 19794156"/>
                <a:gd name="connsiteX55" fmla="*/ 1371373 w 18769485"/>
                <a:gd name="connsiteY55" fmla="*/ 16198063 h 19794156"/>
                <a:gd name="connsiteX56" fmla="*/ 498003 w 18769485"/>
                <a:gd name="connsiteY56" fmla="*/ 17470018 h 19794156"/>
                <a:gd name="connsiteX57" fmla="*/ 16707 w 18769485"/>
                <a:gd name="connsiteY57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3033699 w 18769485"/>
                <a:gd name="connsiteY5" fmla="*/ 10527784 h 19794156"/>
                <a:gd name="connsiteX6" fmla="*/ 3024326 w 18769485"/>
                <a:gd name="connsiteY6" fmla="*/ 12980078 h 19794156"/>
                <a:gd name="connsiteX7" fmla="*/ 4337311 w 18769485"/>
                <a:gd name="connsiteY7" fmla="*/ 14313577 h 19794156"/>
                <a:gd name="connsiteX8" fmla="*/ 5163787 w 18769485"/>
                <a:gd name="connsiteY8" fmla="*/ 13150064 h 19794156"/>
                <a:gd name="connsiteX9" fmla="*/ 5515481 w 18769485"/>
                <a:gd name="connsiteY9" fmla="*/ 12546325 h 19794156"/>
                <a:gd name="connsiteX10" fmla="*/ 5881826 w 18769485"/>
                <a:gd name="connsiteY10" fmla="*/ 11608479 h 19794156"/>
                <a:gd name="connsiteX11" fmla="*/ 6584560 w 18769485"/>
                <a:gd name="connsiteY11" fmla="*/ 11075077 h 19794156"/>
                <a:gd name="connsiteX12" fmla="*/ 6224726 w 18769485"/>
                <a:gd name="connsiteY12" fmla="*/ 11913279 h 19794156"/>
                <a:gd name="connsiteX13" fmla="*/ 6036904 w 18769485"/>
                <a:gd name="connsiteY13" fmla="*/ 12392906 h 19794156"/>
                <a:gd name="connsiteX14" fmla="*/ 5937512 w 18769485"/>
                <a:gd name="connsiteY14" fmla="*/ 12851125 h 19794156"/>
                <a:gd name="connsiteX15" fmla="*/ 5445142 w 18769485"/>
                <a:gd name="connsiteY15" fmla="*/ 13695187 h 19794156"/>
                <a:gd name="connsiteX16" fmla="*/ 5324981 w 18769485"/>
                <a:gd name="connsiteY16" fmla="*/ 14483562 h 19794156"/>
                <a:gd name="connsiteX17" fmla="*/ 6830402 w 18769485"/>
                <a:gd name="connsiteY17" fmla="*/ 13404913 h 19794156"/>
                <a:gd name="connsiteX18" fmla="*/ 9595901 w 18769485"/>
                <a:gd name="connsiteY18" fmla="*/ 10279873 h 19794156"/>
                <a:gd name="connsiteX19" fmla="*/ 11911944 w 18769485"/>
                <a:gd name="connsiteY19" fmla="*/ 7322613 h 19794156"/>
                <a:gd name="connsiteX20" fmla="*/ 14023881 w 18769485"/>
                <a:gd name="connsiteY20" fmla="*/ 4683091 h 19794156"/>
                <a:gd name="connsiteX21" fmla="*/ 16165960 w 18769485"/>
                <a:gd name="connsiteY21" fmla="*/ 2246781 h 19794156"/>
                <a:gd name="connsiteX22" fmla="*/ 16976217 w 18769485"/>
                <a:gd name="connsiteY22" fmla="*/ 1208472 h 19794156"/>
                <a:gd name="connsiteX23" fmla="*/ 17063794 w 18769485"/>
                <a:gd name="connsiteY23" fmla="*/ 338755 h 19794156"/>
                <a:gd name="connsiteX24" fmla="*/ 17602070 w 18769485"/>
                <a:gd name="connsiteY24" fmla="*/ 19300 h 19794156"/>
                <a:gd name="connsiteX25" fmla="*/ 18209673 w 18769485"/>
                <a:gd name="connsiteY25" fmla="*/ 534131 h 19794156"/>
                <a:gd name="connsiteX26" fmla="*/ 18757951 w 18769485"/>
                <a:gd name="connsiteY26" fmla="*/ 1336965 h 19794156"/>
                <a:gd name="connsiteX27" fmla="*/ 18140873 w 18769485"/>
                <a:gd name="connsiteY27" fmla="*/ 1826552 h 19794156"/>
                <a:gd name="connsiteX28" fmla="*/ 17510985 w 18769485"/>
                <a:gd name="connsiteY28" fmla="*/ 1614765 h 19794156"/>
                <a:gd name="connsiteX29" fmla="*/ 15358176 w 18769485"/>
                <a:gd name="connsiteY29" fmla="*/ 3961556 h 19794156"/>
                <a:gd name="connsiteX30" fmla="*/ 13727622 w 18769485"/>
                <a:gd name="connsiteY30" fmla="*/ 5769170 h 19794156"/>
                <a:gd name="connsiteX31" fmla="*/ 11163640 w 18769485"/>
                <a:gd name="connsiteY31" fmla="*/ 9130674 h 19794156"/>
                <a:gd name="connsiteX32" fmla="*/ 6833549 w 18769485"/>
                <a:gd name="connsiteY32" fmla="*/ 14264578 h 19794156"/>
                <a:gd name="connsiteX33" fmla="*/ 6816105 w 18769485"/>
                <a:gd name="connsiteY33" fmla="*/ 15039135 h 19794156"/>
                <a:gd name="connsiteX34" fmla="*/ 7877681 w 18769485"/>
                <a:gd name="connsiteY34" fmla="*/ 14943693 h 19794156"/>
                <a:gd name="connsiteX35" fmla="*/ 9082226 w 18769485"/>
                <a:gd name="connsiteY35" fmla="*/ 14046879 h 19794156"/>
                <a:gd name="connsiteX36" fmla="*/ 9767376 w 18769485"/>
                <a:gd name="connsiteY36" fmla="*/ 13024039 h 19794156"/>
                <a:gd name="connsiteX37" fmla="*/ 9096880 w 18769485"/>
                <a:gd name="connsiteY37" fmla="*/ 15081439 h 19794156"/>
                <a:gd name="connsiteX38" fmla="*/ 7906989 w 18769485"/>
                <a:gd name="connsiteY38" fmla="*/ 15852233 h 19794156"/>
                <a:gd name="connsiteX39" fmla="*/ 6977934 w 18769485"/>
                <a:gd name="connsiteY39" fmla="*/ 16262539 h 19794156"/>
                <a:gd name="connsiteX40" fmla="*/ 7109819 w 18769485"/>
                <a:gd name="connsiteY40" fmla="*/ 17024541 h 19794156"/>
                <a:gd name="connsiteX41" fmla="*/ 7748726 w 18769485"/>
                <a:gd name="connsiteY41" fmla="*/ 17666377 h 19794156"/>
                <a:gd name="connsiteX42" fmla="*/ 9371722 w 18769485"/>
                <a:gd name="connsiteY42" fmla="*/ 18545608 h 19794156"/>
                <a:gd name="connsiteX43" fmla="*/ 7672527 w 18769485"/>
                <a:gd name="connsiteY43" fmla="*/ 18360971 h 19794156"/>
                <a:gd name="connsiteX44" fmla="*/ 6336096 w 18769485"/>
                <a:gd name="connsiteY44" fmla="*/ 17118325 h 19794156"/>
                <a:gd name="connsiteX45" fmla="*/ 5562373 w 18769485"/>
                <a:gd name="connsiteY45" fmla="*/ 16579064 h 19794156"/>
                <a:gd name="connsiteX46" fmla="*/ 4876572 w 18769485"/>
                <a:gd name="connsiteY46" fmla="*/ 16649400 h 19794156"/>
                <a:gd name="connsiteX47" fmla="*/ 4741758 w 18769485"/>
                <a:gd name="connsiteY47" fmla="*/ 16977648 h 19794156"/>
                <a:gd name="connsiteX48" fmla="*/ 4929327 w 18769485"/>
                <a:gd name="connsiteY48" fmla="*/ 17540355 h 19794156"/>
                <a:gd name="connsiteX49" fmla="*/ 5070004 w 18769485"/>
                <a:gd name="connsiteY49" fmla="*/ 18900233 h 19794156"/>
                <a:gd name="connsiteX50" fmla="*/ 5108102 w 18769485"/>
                <a:gd name="connsiteY50" fmla="*/ 19779463 h 19794156"/>
                <a:gd name="connsiteX51" fmla="*/ 4436957 w 18769485"/>
                <a:gd name="connsiteY51" fmla="*/ 18900233 h 19794156"/>
                <a:gd name="connsiteX52" fmla="*/ 4038373 w 18769485"/>
                <a:gd name="connsiteY52" fmla="*/ 16977648 h 19794156"/>
                <a:gd name="connsiteX53" fmla="*/ 3968035 w 18769485"/>
                <a:gd name="connsiteY53" fmla="*/ 16461833 h 19794156"/>
                <a:gd name="connsiteX54" fmla="*/ 3390673 w 18769485"/>
                <a:gd name="connsiteY54" fmla="*/ 15579670 h 19794156"/>
                <a:gd name="connsiteX55" fmla="*/ 2373696 w 18769485"/>
                <a:gd name="connsiteY55" fmla="*/ 15547433 h 19794156"/>
                <a:gd name="connsiteX56" fmla="*/ 1371373 w 18769485"/>
                <a:gd name="connsiteY56" fmla="*/ 16198063 h 19794156"/>
                <a:gd name="connsiteX57" fmla="*/ 498003 w 18769485"/>
                <a:gd name="connsiteY57" fmla="*/ 17470018 h 19794156"/>
                <a:gd name="connsiteX58" fmla="*/ 16707 w 18769485"/>
                <a:gd name="connsiteY58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2407066 w 18769485"/>
                <a:gd name="connsiteY5" fmla="*/ 12604098 h 19794156"/>
                <a:gd name="connsiteX6" fmla="*/ 3033699 w 18769485"/>
                <a:gd name="connsiteY6" fmla="*/ 10527784 h 19794156"/>
                <a:gd name="connsiteX7" fmla="*/ 3024326 w 18769485"/>
                <a:gd name="connsiteY7" fmla="*/ 12980078 h 19794156"/>
                <a:gd name="connsiteX8" fmla="*/ 4337311 w 18769485"/>
                <a:gd name="connsiteY8" fmla="*/ 14313577 h 19794156"/>
                <a:gd name="connsiteX9" fmla="*/ 5163787 w 18769485"/>
                <a:gd name="connsiteY9" fmla="*/ 13150064 h 19794156"/>
                <a:gd name="connsiteX10" fmla="*/ 5515481 w 18769485"/>
                <a:gd name="connsiteY10" fmla="*/ 12546325 h 19794156"/>
                <a:gd name="connsiteX11" fmla="*/ 5881826 w 18769485"/>
                <a:gd name="connsiteY11" fmla="*/ 11608479 h 19794156"/>
                <a:gd name="connsiteX12" fmla="*/ 6584560 w 18769485"/>
                <a:gd name="connsiteY12" fmla="*/ 11075077 h 19794156"/>
                <a:gd name="connsiteX13" fmla="*/ 6224726 w 18769485"/>
                <a:gd name="connsiteY13" fmla="*/ 11913279 h 19794156"/>
                <a:gd name="connsiteX14" fmla="*/ 6036904 w 18769485"/>
                <a:gd name="connsiteY14" fmla="*/ 12392906 h 19794156"/>
                <a:gd name="connsiteX15" fmla="*/ 5937512 w 18769485"/>
                <a:gd name="connsiteY15" fmla="*/ 12851125 h 19794156"/>
                <a:gd name="connsiteX16" fmla="*/ 5445142 w 18769485"/>
                <a:gd name="connsiteY16" fmla="*/ 13695187 h 19794156"/>
                <a:gd name="connsiteX17" fmla="*/ 5324981 w 18769485"/>
                <a:gd name="connsiteY17" fmla="*/ 14483562 h 19794156"/>
                <a:gd name="connsiteX18" fmla="*/ 6830402 w 18769485"/>
                <a:gd name="connsiteY18" fmla="*/ 13404913 h 19794156"/>
                <a:gd name="connsiteX19" fmla="*/ 9595901 w 18769485"/>
                <a:gd name="connsiteY19" fmla="*/ 10279873 h 19794156"/>
                <a:gd name="connsiteX20" fmla="*/ 11911944 w 18769485"/>
                <a:gd name="connsiteY20" fmla="*/ 7322613 h 19794156"/>
                <a:gd name="connsiteX21" fmla="*/ 14023881 w 18769485"/>
                <a:gd name="connsiteY21" fmla="*/ 4683091 h 19794156"/>
                <a:gd name="connsiteX22" fmla="*/ 16165960 w 18769485"/>
                <a:gd name="connsiteY22" fmla="*/ 2246781 h 19794156"/>
                <a:gd name="connsiteX23" fmla="*/ 16976217 w 18769485"/>
                <a:gd name="connsiteY23" fmla="*/ 1208472 h 19794156"/>
                <a:gd name="connsiteX24" fmla="*/ 17063794 w 18769485"/>
                <a:gd name="connsiteY24" fmla="*/ 338755 h 19794156"/>
                <a:gd name="connsiteX25" fmla="*/ 17602070 w 18769485"/>
                <a:gd name="connsiteY25" fmla="*/ 19300 h 19794156"/>
                <a:gd name="connsiteX26" fmla="*/ 18209673 w 18769485"/>
                <a:gd name="connsiteY26" fmla="*/ 534131 h 19794156"/>
                <a:gd name="connsiteX27" fmla="*/ 18757951 w 18769485"/>
                <a:gd name="connsiteY27" fmla="*/ 1336965 h 19794156"/>
                <a:gd name="connsiteX28" fmla="*/ 18140873 w 18769485"/>
                <a:gd name="connsiteY28" fmla="*/ 1826552 h 19794156"/>
                <a:gd name="connsiteX29" fmla="*/ 17510985 w 18769485"/>
                <a:gd name="connsiteY29" fmla="*/ 1614765 h 19794156"/>
                <a:gd name="connsiteX30" fmla="*/ 15358176 w 18769485"/>
                <a:gd name="connsiteY30" fmla="*/ 3961556 h 19794156"/>
                <a:gd name="connsiteX31" fmla="*/ 13727622 w 18769485"/>
                <a:gd name="connsiteY31" fmla="*/ 5769170 h 19794156"/>
                <a:gd name="connsiteX32" fmla="*/ 11163640 w 18769485"/>
                <a:gd name="connsiteY32" fmla="*/ 9130674 h 19794156"/>
                <a:gd name="connsiteX33" fmla="*/ 6833549 w 18769485"/>
                <a:gd name="connsiteY33" fmla="*/ 14264578 h 19794156"/>
                <a:gd name="connsiteX34" fmla="*/ 6816105 w 18769485"/>
                <a:gd name="connsiteY34" fmla="*/ 15039135 h 19794156"/>
                <a:gd name="connsiteX35" fmla="*/ 7877681 w 18769485"/>
                <a:gd name="connsiteY35" fmla="*/ 14943693 h 19794156"/>
                <a:gd name="connsiteX36" fmla="*/ 9082226 w 18769485"/>
                <a:gd name="connsiteY36" fmla="*/ 14046879 h 19794156"/>
                <a:gd name="connsiteX37" fmla="*/ 9767376 w 18769485"/>
                <a:gd name="connsiteY37" fmla="*/ 13024039 h 19794156"/>
                <a:gd name="connsiteX38" fmla="*/ 9096880 w 18769485"/>
                <a:gd name="connsiteY38" fmla="*/ 15081439 h 19794156"/>
                <a:gd name="connsiteX39" fmla="*/ 7906989 w 18769485"/>
                <a:gd name="connsiteY39" fmla="*/ 15852233 h 19794156"/>
                <a:gd name="connsiteX40" fmla="*/ 6977934 w 18769485"/>
                <a:gd name="connsiteY40" fmla="*/ 16262539 h 19794156"/>
                <a:gd name="connsiteX41" fmla="*/ 7109819 w 18769485"/>
                <a:gd name="connsiteY41" fmla="*/ 17024541 h 19794156"/>
                <a:gd name="connsiteX42" fmla="*/ 7748726 w 18769485"/>
                <a:gd name="connsiteY42" fmla="*/ 17666377 h 19794156"/>
                <a:gd name="connsiteX43" fmla="*/ 9371722 w 18769485"/>
                <a:gd name="connsiteY43" fmla="*/ 18545608 h 19794156"/>
                <a:gd name="connsiteX44" fmla="*/ 7672527 w 18769485"/>
                <a:gd name="connsiteY44" fmla="*/ 18360971 h 19794156"/>
                <a:gd name="connsiteX45" fmla="*/ 6336096 w 18769485"/>
                <a:gd name="connsiteY45" fmla="*/ 17118325 h 19794156"/>
                <a:gd name="connsiteX46" fmla="*/ 5562373 w 18769485"/>
                <a:gd name="connsiteY46" fmla="*/ 16579064 h 19794156"/>
                <a:gd name="connsiteX47" fmla="*/ 4876572 w 18769485"/>
                <a:gd name="connsiteY47" fmla="*/ 16649400 h 19794156"/>
                <a:gd name="connsiteX48" fmla="*/ 4741758 w 18769485"/>
                <a:gd name="connsiteY48" fmla="*/ 16977648 h 19794156"/>
                <a:gd name="connsiteX49" fmla="*/ 4929327 w 18769485"/>
                <a:gd name="connsiteY49" fmla="*/ 17540355 h 19794156"/>
                <a:gd name="connsiteX50" fmla="*/ 5070004 w 18769485"/>
                <a:gd name="connsiteY50" fmla="*/ 18900233 h 19794156"/>
                <a:gd name="connsiteX51" fmla="*/ 5108102 w 18769485"/>
                <a:gd name="connsiteY51" fmla="*/ 19779463 h 19794156"/>
                <a:gd name="connsiteX52" fmla="*/ 4436957 w 18769485"/>
                <a:gd name="connsiteY52" fmla="*/ 18900233 h 19794156"/>
                <a:gd name="connsiteX53" fmla="*/ 4038373 w 18769485"/>
                <a:gd name="connsiteY53" fmla="*/ 16977648 h 19794156"/>
                <a:gd name="connsiteX54" fmla="*/ 3968035 w 18769485"/>
                <a:gd name="connsiteY54" fmla="*/ 16461833 h 19794156"/>
                <a:gd name="connsiteX55" fmla="*/ 3390673 w 18769485"/>
                <a:gd name="connsiteY55" fmla="*/ 15579670 h 19794156"/>
                <a:gd name="connsiteX56" fmla="*/ 2373696 w 18769485"/>
                <a:gd name="connsiteY56" fmla="*/ 15547433 h 19794156"/>
                <a:gd name="connsiteX57" fmla="*/ 1371373 w 18769485"/>
                <a:gd name="connsiteY57" fmla="*/ 16198063 h 19794156"/>
                <a:gd name="connsiteX58" fmla="*/ 498003 w 18769485"/>
                <a:gd name="connsiteY58" fmla="*/ 17470018 h 19794156"/>
                <a:gd name="connsiteX59" fmla="*/ 16707 w 18769485"/>
                <a:gd name="connsiteY59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747319 w 18769485"/>
                <a:gd name="connsiteY5" fmla="*/ 10730906 h 19794156"/>
                <a:gd name="connsiteX6" fmla="*/ 2407066 w 18769485"/>
                <a:gd name="connsiteY6" fmla="*/ 12604098 h 19794156"/>
                <a:gd name="connsiteX7" fmla="*/ 3033699 w 18769485"/>
                <a:gd name="connsiteY7" fmla="*/ 10527784 h 19794156"/>
                <a:gd name="connsiteX8" fmla="*/ 3024326 w 18769485"/>
                <a:gd name="connsiteY8" fmla="*/ 12980078 h 19794156"/>
                <a:gd name="connsiteX9" fmla="*/ 4337311 w 18769485"/>
                <a:gd name="connsiteY9" fmla="*/ 14313577 h 19794156"/>
                <a:gd name="connsiteX10" fmla="*/ 5163787 w 18769485"/>
                <a:gd name="connsiteY10" fmla="*/ 13150064 h 19794156"/>
                <a:gd name="connsiteX11" fmla="*/ 5515481 w 18769485"/>
                <a:gd name="connsiteY11" fmla="*/ 12546325 h 19794156"/>
                <a:gd name="connsiteX12" fmla="*/ 5881826 w 18769485"/>
                <a:gd name="connsiteY12" fmla="*/ 11608479 h 19794156"/>
                <a:gd name="connsiteX13" fmla="*/ 6584560 w 18769485"/>
                <a:gd name="connsiteY13" fmla="*/ 11075077 h 19794156"/>
                <a:gd name="connsiteX14" fmla="*/ 6224726 w 18769485"/>
                <a:gd name="connsiteY14" fmla="*/ 11913279 h 19794156"/>
                <a:gd name="connsiteX15" fmla="*/ 6036904 w 18769485"/>
                <a:gd name="connsiteY15" fmla="*/ 12392906 h 19794156"/>
                <a:gd name="connsiteX16" fmla="*/ 5937512 w 18769485"/>
                <a:gd name="connsiteY16" fmla="*/ 12851125 h 19794156"/>
                <a:gd name="connsiteX17" fmla="*/ 5445142 w 18769485"/>
                <a:gd name="connsiteY17" fmla="*/ 13695187 h 19794156"/>
                <a:gd name="connsiteX18" fmla="*/ 5324981 w 18769485"/>
                <a:gd name="connsiteY18" fmla="*/ 14483562 h 19794156"/>
                <a:gd name="connsiteX19" fmla="*/ 6830402 w 18769485"/>
                <a:gd name="connsiteY19" fmla="*/ 13404913 h 19794156"/>
                <a:gd name="connsiteX20" fmla="*/ 9595901 w 18769485"/>
                <a:gd name="connsiteY20" fmla="*/ 10279873 h 19794156"/>
                <a:gd name="connsiteX21" fmla="*/ 11911944 w 18769485"/>
                <a:gd name="connsiteY21" fmla="*/ 7322613 h 19794156"/>
                <a:gd name="connsiteX22" fmla="*/ 14023881 w 18769485"/>
                <a:gd name="connsiteY22" fmla="*/ 4683091 h 19794156"/>
                <a:gd name="connsiteX23" fmla="*/ 16165960 w 18769485"/>
                <a:gd name="connsiteY23" fmla="*/ 2246781 h 19794156"/>
                <a:gd name="connsiteX24" fmla="*/ 16976217 w 18769485"/>
                <a:gd name="connsiteY24" fmla="*/ 1208472 h 19794156"/>
                <a:gd name="connsiteX25" fmla="*/ 17063794 w 18769485"/>
                <a:gd name="connsiteY25" fmla="*/ 338755 h 19794156"/>
                <a:gd name="connsiteX26" fmla="*/ 17602070 w 18769485"/>
                <a:gd name="connsiteY26" fmla="*/ 19300 h 19794156"/>
                <a:gd name="connsiteX27" fmla="*/ 18209673 w 18769485"/>
                <a:gd name="connsiteY27" fmla="*/ 534131 h 19794156"/>
                <a:gd name="connsiteX28" fmla="*/ 18757951 w 18769485"/>
                <a:gd name="connsiteY28" fmla="*/ 1336965 h 19794156"/>
                <a:gd name="connsiteX29" fmla="*/ 18140873 w 18769485"/>
                <a:gd name="connsiteY29" fmla="*/ 1826552 h 19794156"/>
                <a:gd name="connsiteX30" fmla="*/ 17510985 w 18769485"/>
                <a:gd name="connsiteY30" fmla="*/ 1614765 h 19794156"/>
                <a:gd name="connsiteX31" fmla="*/ 15358176 w 18769485"/>
                <a:gd name="connsiteY31" fmla="*/ 3961556 h 19794156"/>
                <a:gd name="connsiteX32" fmla="*/ 13727622 w 18769485"/>
                <a:gd name="connsiteY32" fmla="*/ 5769170 h 19794156"/>
                <a:gd name="connsiteX33" fmla="*/ 11163640 w 18769485"/>
                <a:gd name="connsiteY33" fmla="*/ 9130674 h 19794156"/>
                <a:gd name="connsiteX34" fmla="*/ 6833549 w 18769485"/>
                <a:gd name="connsiteY34" fmla="*/ 14264578 h 19794156"/>
                <a:gd name="connsiteX35" fmla="*/ 6816105 w 18769485"/>
                <a:gd name="connsiteY35" fmla="*/ 15039135 h 19794156"/>
                <a:gd name="connsiteX36" fmla="*/ 7877681 w 18769485"/>
                <a:gd name="connsiteY36" fmla="*/ 14943693 h 19794156"/>
                <a:gd name="connsiteX37" fmla="*/ 9082226 w 18769485"/>
                <a:gd name="connsiteY37" fmla="*/ 14046879 h 19794156"/>
                <a:gd name="connsiteX38" fmla="*/ 9767376 w 18769485"/>
                <a:gd name="connsiteY38" fmla="*/ 13024039 h 19794156"/>
                <a:gd name="connsiteX39" fmla="*/ 9096880 w 18769485"/>
                <a:gd name="connsiteY39" fmla="*/ 15081439 h 19794156"/>
                <a:gd name="connsiteX40" fmla="*/ 7906989 w 18769485"/>
                <a:gd name="connsiteY40" fmla="*/ 15852233 h 19794156"/>
                <a:gd name="connsiteX41" fmla="*/ 6977934 w 18769485"/>
                <a:gd name="connsiteY41" fmla="*/ 16262539 h 19794156"/>
                <a:gd name="connsiteX42" fmla="*/ 7109819 w 18769485"/>
                <a:gd name="connsiteY42" fmla="*/ 17024541 h 19794156"/>
                <a:gd name="connsiteX43" fmla="*/ 7748726 w 18769485"/>
                <a:gd name="connsiteY43" fmla="*/ 17666377 h 19794156"/>
                <a:gd name="connsiteX44" fmla="*/ 9371722 w 18769485"/>
                <a:gd name="connsiteY44" fmla="*/ 18545608 h 19794156"/>
                <a:gd name="connsiteX45" fmla="*/ 7672527 w 18769485"/>
                <a:gd name="connsiteY45" fmla="*/ 18360971 h 19794156"/>
                <a:gd name="connsiteX46" fmla="*/ 6336096 w 18769485"/>
                <a:gd name="connsiteY46" fmla="*/ 17118325 h 19794156"/>
                <a:gd name="connsiteX47" fmla="*/ 5562373 w 18769485"/>
                <a:gd name="connsiteY47" fmla="*/ 16579064 h 19794156"/>
                <a:gd name="connsiteX48" fmla="*/ 4876572 w 18769485"/>
                <a:gd name="connsiteY48" fmla="*/ 16649400 h 19794156"/>
                <a:gd name="connsiteX49" fmla="*/ 4741758 w 18769485"/>
                <a:gd name="connsiteY49" fmla="*/ 16977648 h 19794156"/>
                <a:gd name="connsiteX50" fmla="*/ 4929327 w 18769485"/>
                <a:gd name="connsiteY50" fmla="*/ 17540355 h 19794156"/>
                <a:gd name="connsiteX51" fmla="*/ 5070004 w 18769485"/>
                <a:gd name="connsiteY51" fmla="*/ 18900233 h 19794156"/>
                <a:gd name="connsiteX52" fmla="*/ 5108102 w 18769485"/>
                <a:gd name="connsiteY52" fmla="*/ 19779463 h 19794156"/>
                <a:gd name="connsiteX53" fmla="*/ 4436957 w 18769485"/>
                <a:gd name="connsiteY53" fmla="*/ 18900233 h 19794156"/>
                <a:gd name="connsiteX54" fmla="*/ 4038373 w 18769485"/>
                <a:gd name="connsiteY54" fmla="*/ 16977648 h 19794156"/>
                <a:gd name="connsiteX55" fmla="*/ 3968035 w 18769485"/>
                <a:gd name="connsiteY55" fmla="*/ 16461833 h 19794156"/>
                <a:gd name="connsiteX56" fmla="*/ 3390673 w 18769485"/>
                <a:gd name="connsiteY56" fmla="*/ 15579670 h 19794156"/>
                <a:gd name="connsiteX57" fmla="*/ 2373696 w 18769485"/>
                <a:gd name="connsiteY57" fmla="*/ 15547433 h 19794156"/>
                <a:gd name="connsiteX58" fmla="*/ 1371373 w 18769485"/>
                <a:gd name="connsiteY58" fmla="*/ 16198063 h 19794156"/>
                <a:gd name="connsiteX59" fmla="*/ 498003 w 18769485"/>
                <a:gd name="connsiteY59" fmla="*/ 17470018 h 19794156"/>
                <a:gd name="connsiteX60" fmla="*/ 16707 w 18769485"/>
                <a:gd name="connsiteY60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2407066 w 18769485"/>
                <a:gd name="connsiteY7" fmla="*/ 12604098 h 19794156"/>
                <a:gd name="connsiteX8" fmla="*/ 3033699 w 18769485"/>
                <a:gd name="connsiteY8" fmla="*/ 10527784 h 19794156"/>
                <a:gd name="connsiteX9" fmla="*/ 3024326 w 18769485"/>
                <a:gd name="connsiteY9" fmla="*/ 12980078 h 19794156"/>
                <a:gd name="connsiteX10" fmla="*/ 4337311 w 18769485"/>
                <a:gd name="connsiteY10" fmla="*/ 14313577 h 19794156"/>
                <a:gd name="connsiteX11" fmla="*/ 5163787 w 18769485"/>
                <a:gd name="connsiteY11" fmla="*/ 13150064 h 19794156"/>
                <a:gd name="connsiteX12" fmla="*/ 5515481 w 18769485"/>
                <a:gd name="connsiteY12" fmla="*/ 12546325 h 19794156"/>
                <a:gd name="connsiteX13" fmla="*/ 5881826 w 18769485"/>
                <a:gd name="connsiteY13" fmla="*/ 11608479 h 19794156"/>
                <a:gd name="connsiteX14" fmla="*/ 6584560 w 18769485"/>
                <a:gd name="connsiteY14" fmla="*/ 11075077 h 19794156"/>
                <a:gd name="connsiteX15" fmla="*/ 6224726 w 18769485"/>
                <a:gd name="connsiteY15" fmla="*/ 11913279 h 19794156"/>
                <a:gd name="connsiteX16" fmla="*/ 6036904 w 18769485"/>
                <a:gd name="connsiteY16" fmla="*/ 12392906 h 19794156"/>
                <a:gd name="connsiteX17" fmla="*/ 5937512 w 18769485"/>
                <a:gd name="connsiteY17" fmla="*/ 12851125 h 19794156"/>
                <a:gd name="connsiteX18" fmla="*/ 5445142 w 18769485"/>
                <a:gd name="connsiteY18" fmla="*/ 13695187 h 19794156"/>
                <a:gd name="connsiteX19" fmla="*/ 5324981 w 18769485"/>
                <a:gd name="connsiteY19" fmla="*/ 14483562 h 19794156"/>
                <a:gd name="connsiteX20" fmla="*/ 6830402 w 18769485"/>
                <a:gd name="connsiteY20" fmla="*/ 13404913 h 19794156"/>
                <a:gd name="connsiteX21" fmla="*/ 9595901 w 18769485"/>
                <a:gd name="connsiteY21" fmla="*/ 10279873 h 19794156"/>
                <a:gd name="connsiteX22" fmla="*/ 11911944 w 18769485"/>
                <a:gd name="connsiteY22" fmla="*/ 7322613 h 19794156"/>
                <a:gd name="connsiteX23" fmla="*/ 14023881 w 18769485"/>
                <a:gd name="connsiteY23" fmla="*/ 4683091 h 19794156"/>
                <a:gd name="connsiteX24" fmla="*/ 16165960 w 18769485"/>
                <a:gd name="connsiteY24" fmla="*/ 2246781 h 19794156"/>
                <a:gd name="connsiteX25" fmla="*/ 16976217 w 18769485"/>
                <a:gd name="connsiteY25" fmla="*/ 1208472 h 19794156"/>
                <a:gd name="connsiteX26" fmla="*/ 17063794 w 18769485"/>
                <a:gd name="connsiteY26" fmla="*/ 338755 h 19794156"/>
                <a:gd name="connsiteX27" fmla="*/ 17602070 w 18769485"/>
                <a:gd name="connsiteY27" fmla="*/ 19300 h 19794156"/>
                <a:gd name="connsiteX28" fmla="*/ 18209673 w 18769485"/>
                <a:gd name="connsiteY28" fmla="*/ 534131 h 19794156"/>
                <a:gd name="connsiteX29" fmla="*/ 18757951 w 18769485"/>
                <a:gd name="connsiteY29" fmla="*/ 1336965 h 19794156"/>
                <a:gd name="connsiteX30" fmla="*/ 18140873 w 18769485"/>
                <a:gd name="connsiteY30" fmla="*/ 1826552 h 19794156"/>
                <a:gd name="connsiteX31" fmla="*/ 17510985 w 18769485"/>
                <a:gd name="connsiteY31" fmla="*/ 1614765 h 19794156"/>
                <a:gd name="connsiteX32" fmla="*/ 15358176 w 18769485"/>
                <a:gd name="connsiteY32" fmla="*/ 3961556 h 19794156"/>
                <a:gd name="connsiteX33" fmla="*/ 13727622 w 18769485"/>
                <a:gd name="connsiteY33" fmla="*/ 5769170 h 19794156"/>
                <a:gd name="connsiteX34" fmla="*/ 11163640 w 18769485"/>
                <a:gd name="connsiteY34" fmla="*/ 9130674 h 19794156"/>
                <a:gd name="connsiteX35" fmla="*/ 6833549 w 18769485"/>
                <a:gd name="connsiteY35" fmla="*/ 14264578 h 19794156"/>
                <a:gd name="connsiteX36" fmla="*/ 6816105 w 18769485"/>
                <a:gd name="connsiteY36" fmla="*/ 15039135 h 19794156"/>
                <a:gd name="connsiteX37" fmla="*/ 7877681 w 18769485"/>
                <a:gd name="connsiteY37" fmla="*/ 14943693 h 19794156"/>
                <a:gd name="connsiteX38" fmla="*/ 9082226 w 18769485"/>
                <a:gd name="connsiteY38" fmla="*/ 14046879 h 19794156"/>
                <a:gd name="connsiteX39" fmla="*/ 9767376 w 18769485"/>
                <a:gd name="connsiteY39" fmla="*/ 13024039 h 19794156"/>
                <a:gd name="connsiteX40" fmla="*/ 9096880 w 18769485"/>
                <a:gd name="connsiteY40" fmla="*/ 15081439 h 19794156"/>
                <a:gd name="connsiteX41" fmla="*/ 7906989 w 18769485"/>
                <a:gd name="connsiteY41" fmla="*/ 15852233 h 19794156"/>
                <a:gd name="connsiteX42" fmla="*/ 6977934 w 18769485"/>
                <a:gd name="connsiteY42" fmla="*/ 16262539 h 19794156"/>
                <a:gd name="connsiteX43" fmla="*/ 7109819 w 18769485"/>
                <a:gd name="connsiteY43" fmla="*/ 17024541 h 19794156"/>
                <a:gd name="connsiteX44" fmla="*/ 7748726 w 18769485"/>
                <a:gd name="connsiteY44" fmla="*/ 17666377 h 19794156"/>
                <a:gd name="connsiteX45" fmla="*/ 9371722 w 18769485"/>
                <a:gd name="connsiteY45" fmla="*/ 18545608 h 19794156"/>
                <a:gd name="connsiteX46" fmla="*/ 7672527 w 18769485"/>
                <a:gd name="connsiteY46" fmla="*/ 18360971 h 19794156"/>
                <a:gd name="connsiteX47" fmla="*/ 6336096 w 18769485"/>
                <a:gd name="connsiteY47" fmla="*/ 17118325 h 19794156"/>
                <a:gd name="connsiteX48" fmla="*/ 5562373 w 18769485"/>
                <a:gd name="connsiteY48" fmla="*/ 16579064 h 19794156"/>
                <a:gd name="connsiteX49" fmla="*/ 4876572 w 18769485"/>
                <a:gd name="connsiteY49" fmla="*/ 16649400 h 19794156"/>
                <a:gd name="connsiteX50" fmla="*/ 4741758 w 18769485"/>
                <a:gd name="connsiteY50" fmla="*/ 16977648 h 19794156"/>
                <a:gd name="connsiteX51" fmla="*/ 4929327 w 18769485"/>
                <a:gd name="connsiteY51" fmla="*/ 17540355 h 19794156"/>
                <a:gd name="connsiteX52" fmla="*/ 5070004 w 18769485"/>
                <a:gd name="connsiteY52" fmla="*/ 18900233 h 19794156"/>
                <a:gd name="connsiteX53" fmla="*/ 5108102 w 18769485"/>
                <a:gd name="connsiteY53" fmla="*/ 19779463 h 19794156"/>
                <a:gd name="connsiteX54" fmla="*/ 4436957 w 18769485"/>
                <a:gd name="connsiteY54" fmla="*/ 18900233 h 19794156"/>
                <a:gd name="connsiteX55" fmla="*/ 4038373 w 18769485"/>
                <a:gd name="connsiteY55" fmla="*/ 16977648 h 19794156"/>
                <a:gd name="connsiteX56" fmla="*/ 3968035 w 18769485"/>
                <a:gd name="connsiteY56" fmla="*/ 16461833 h 19794156"/>
                <a:gd name="connsiteX57" fmla="*/ 3390673 w 18769485"/>
                <a:gd name="connsiteY57" fmla="*/ 15579670 h 19794156"/>
                <a:gd name="connsiteX58" fmla="*/ 2373696 w 18769485"/>
                <a:gd name="connsiteY58" fmla="*/ 15547433 h 19794156"/>
                <a:gd name="connsiteX59" fmla="*/ 1371373 w 18769485"/>
                <a:gd name="connsiteY59" fmla="*/ 16198063 h 19794156"/>
                <a:gd name="connsiteX60" fmla="*/ 498003 w 18769485"/>
                <a:gd name="connsiteY60" fmla="*/ 17470018 h 19794156"/>
                <a:gd name="connsiteX61" fmla="*/ 16707 w 18769485"/>
                <a:gd name="connsiteY61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3033699 w 18769485"/>
                <a:gd name="connsiteY9" fmla="*/ 10527784 h 19794156"/>
                <a:gd name="connsiteX10" fmla="*/ 3024326 w 18769485"/>
                <a:gd name="connsiteY10" fmla="*/ 12980078 h 19794156"/>
                <a:gd name="connsiteX11" fmla="*/ 4337311 w 18769485"/>
                <a:gd name="connsiteY11" fmla="*/ 14313577 h 19794156"/>
                <a:gd name="connsiteX12" fmla="*/ 5163787 w 18769485"/>
                <a:gd name="connsiteY12" fmla="*/ 13150064 h 19794156"/>
                <a:gd name="connsiteX13" fmla="*/ 5515481 w 18769485"/>
                <a:gd name="connsiteY13" fmla="*/ 12546325 h 19794156"/>
                <a:gd name="connsiteX14" fmla="*/ 5881826 w 18769485"/>
                <a:gd name="connsiteY14" fmla="*/ 11608479 h 19794156"/>
                <a:gd name="connsiteX15" fmla="*/ 6584560 w 18769485"/>
                <a:gd name="connsiteY15" fmla="*/ 11075077 h 19794156"/>
                <a:gd name="connsiteX16" fmla="*/ 6224726 w 18769485"/>
                <a:gd name="connsiteY16" fmla="*/ 11913279 h 19794156"/>
                <a:gd name="connsiteX17" fmla="*/ 6036904 w 18769485"/>
                <a:gd name="connsiteY17" fmla="*/ 12392906 h 19794156"/>
                <a:gd name="connsiteX18" fmla="*/ 5937512 w 18769485"/>
                <a:gd name="connsiteY18" fmla="*/ 12851125 h 19794156"/>
                <a:gd name="connsiteX19" fmla="*/ 5445142 w 18769485"/>
                <a:gd name="connsiteY19" fmla="*/ 13695187 h 19794156"/>
                <a:gd name="connsiteX20" fmla="*/ 5324981 w 18769485"/>
                <a:gd name="connsiteY20" fmla="*/ 14483562 h 19794156"/>
                <a:gd name="connsiteX21" fmla="*/ 6830402 w 18769485"/>
                <a:gd name="connsiteY21" fmla="*/ 13404913 h 19794156"/>
                <a:gd name="connsiteX22" fmla="*/ 9595901 w 18769485"/>
                <a:gd name="connsiteY22" fmla="*/ 10279873 h 19794156"/>
                <a:gd name="connsiteX23" fmla="*/ 11911944 w 18769485"/>
                <a:gd name="connsiteY23" fmla="*/ 7322613 h 19794156"/>
                <a:gd name="connsiteX24" fmla="*/ 14023881 w 18769485"/>
                <a:gd name="connsiteY24" fmla="*/ 4683091 h 19794156"/>
                <a:gd name="connsiteX25" fmla="*/ 16165960 w 18769485"/>
                <a:gd name="connsiteY25" fmla="*/ 2246781 h 19794156"/>
                <a:gd name="connsiteX26" fmla="*/ 16976217 w 18769485"/>
                <a:gd name="connsiteY26" fmla="*/ 1208472 h 19794156"/>
                <a:gd name="connsiteX27" fmla="*/ 17063794 w 18769485"/>
                <a:gd name="connsiteY27" fmla="*/ 338755 h 19794156"/>
                <a:gd name="connsiteX28" fmla="*/ 17602070 w 18769485"/>
                <a:gd name="connsiteY28" fmla="*/ 19300 h 19794156"/>
                <a:gd name="connsiteX29" fmla="*/ 18209673 w 18769485"/>
                <a:gd name="connsiteY29" fmla="*/ 534131 h 19794156"/>
                <a:gd name="connsiteX30" fmla="*/ 18757951 w 18769485"/>
                <a:gd name="connsiteY30" fmla="*/ 1336965 h 19794156"/>
                <a:gd name="connsiteX31" fmla="*/ 18140873 w 18769485"/>
                <a:gd name="connsiteY31" fmla="*/ 1826552 h 19794156"/>
                <a:gd name="connsiteX32" fmla="*/ 17510985 w 18769485"/>
                <a:gd name="connsiteY32" fmla="*/ 1614765 h 19794156"/>
                <a:gd name="connsiteX33" fmla="*/ 15358176 w 18769485"/>
                <a:gd name="connsiteY33" fmla="*/ 3961556 h 19794156"/>
                <a:gd name="connsiteX34" fmla="*/ 13727622 w 18769485"/>
                <a:gd name="connsiteY34" fmla="*/ 5769170 h 19794156"/>
                <a:gd name="connsiteX35" fmla="*/ 11163640 w 18769485"/>
                <a:gd name="connsiteY35" fmla="*/ 9130674 h 19794156"/>
                <a:gd name="connsiteX36" fmla="*/ 6833549 w 18769485"/>
                <a:gd name="connsiteY36" fmla="*/ 14264578 h 19794156"/>
                <a:gd name="connsiteX37" fmla="*/ 6816105 w 18769485"/>
                <a:gd name="connsiteY37" fmla="*/ 15039135 h 19794156"/>
                <a:gd name="connsiteX38" fmla="*/ 7877681 w 18769485"/>
                <a:gd name="connsiteY38" fmla="*/ 14943693 h 19794156"/>
                <a:gd name="connsiteX39" fmla="*/ 9082226 w 18769485"/>
                <a:gd name="connsiteY39" fmla="*/ 14046879 h 19794156"/>
                <a:gd name="connsiteX40" fmla="*/ 9767376 w 18769485"/>
                <a:gd name="connsiteY40" fmla="*/ 13024039 h 19794156"/>
                <a:gd name="connsiteX41" fmla="*/ 9096880 w 18769485"/>
                <a:gd name="connsiteY41" fmla="*/ 15081439 h 19794156"/>
                <a:gd name="connsiteX42" fmla="*/ 7906989 w 18769485"/>
                <a:gd name="connsiteY42" fmla="*/ 15852233 h 19794156"/>
                <a:gd name="connsiteX43" fmla="*/ 6977934 w 18769485"/>
                <a:gd name="connsiteY43" fmla="*/ 16262539 h 19794156"/>
                <a:gd name="connsiteX44" fmla="*/ 7109819 w 18769485"/>
                <a:gd name="connsiteY44" fmla="*/ 17024541 h 19794156"/>
                <a:gd name="connsiteX45" fmla="*/ 7748726 w 18769485"/>
                <a:gd name="connsiteY45" fmla="*/ 17666377 h 19794156"/>
                <a:gd name="connsiteX46" fmla="*/ 9371722 w 18769485"/>
                <a:gd name="connsiteY46" fmla="*/ 18545608 h 19794156"/>
                <a:gd name="connsiteX47" fmla="*/ 7672527 w 18769485"/>
                <a:gd name="connsiteY47" fmla="*/ 18360971 h 19794156"/>
                <a:gd name="connsiteX48" fmla="*/ 6336096 w 18769485"/>
                <a:gd name="connsiteY48" fmla="*/ 17118325 h 19794156"/>
                <a:gd name="connsiteX49" fmla="*/ 5562373 w 18769485"/>
                <a:gd name="connsiteY49" fmla="*/ 16579064 h 19794156"/>
                <a:gd name="connsiteX50" fmla="*/ 4876572 w 18769485"/>
                <a:gd name="connsiteY50" fmla="*/ 16649400 h 19794156"/>
                <a:gd name="connsiteX51" fmla="*/ 4741758 w 18769485"/>
                <a:gd name="connsiteY51" fmla="*/ 16977648 h 19794156"/>
                <a:gd name="connsiteX52" fmla="*/ 4929327 w 18769485"/>
                <a:gd name="connsiteY52" fmla="*/ 17540355 h 19794156"/>
                <a:gd name="connsiteX53" fmla="*/ 5070004 w 18769485"/>
                <a:gd name="connsiteY53" fmla="*/ 18900233 h 19794156"/>
                <a:gd name="connsiteX54" fmla="*/ 5108102 w 18769485"/>
                <a:gd name="connsiteY54" fmla="*/ 19779463 h 19794156"/>
                <a:gd name="connsiteX55" fmla="*/ 4436957 w 18769485"/>
                <a:gd name="connsiteY55" fmla="*/ 18900233 h 19794156"/>
                <a:gd name="connsiteX56" fmla="*/ 4038373 w 18769485"/>
                <a:gd name="connsiteY56" fmla="*/ 16977648 h 19794156"/>
                <a:gd name="connsiteX57" fmla="*/ 3968035 w 18769485"/>
                <a:gd name="connsiteY57" fmla="*/ 16461833 h 19794156"/>
                <a:gd name="connsiteX58" fmla="*/ 3390673 w 18769485"/>
                <a:gd name="connsiteY58" fmla="*/ 15579670 h 19794156"/>
                <a:gd name="connsiteX59" fmla="*/ 2373696 w 18769485"/>
                <a:gd name="connsiteY59" fmla="*/ 15547433 h 19794156"/>
                <a:gd name="connsiteX60" fmla="*/ 1371373 w 18769485"/>
                <a:gd name="connsiteY60" fmla="*/ 16198063 h 19794156"/>
                <a:gd name="connsiteX61" fmla="*/ 498003 w 18769485"/>
                <a:gd name="connsiteY61" fmla="*/ 17470018 h 19794156"/>
                <a:gd name="connsiteX62" fmla="*/ 16707 w 18769485"/>
                <a:gd name="connsiteY62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3033699 w 18769485"/>
                <a:gd name="connsiteY9" fmla="*/ 10527784 h 19794156"/>
                <a:gd name="connsiteX10" fmla="*/ 3024326 w 18769485"/>
                <a:gd name="connsiteY10" fmla="*/ 12980078 h 19794156"/>
                <a:gd name="connsiteX11" fmla="*/ 4337311 w 18769485"/>
                <a:gd name="connsiteY11" fmla="*/ 14313577 h 19794156"/>
                <a:gd name="connsiteX12" fmla="*/ 5163787 w 18769485"/>
                <a:gd name="connsiteY12" fmla="*/ 13150064 h 19794156"/>
                <a:gd name="connsiteX13" fmla="*/ 5515481 w 18769485"/>
                <a:gd name="connsiteY13" fmla="*/ 12546325 h 19794156"/>
                <a:gd name="connsiteX14" fmla="*/ 5881826 w 18769485"/>
                <a:gd name="connsiteY14" fmla="*/ 11608479 h 19794156"/>
                <a:gd name="connsiteX15" fmla="*/ 6584560 w 18769485"/>
                <a:gd name="connsiteY15" fmla="*/ 11075077 h 19794156"/>
                <a:gd name="connsiteX16" fmla="*/ 6224726 w 18769485"/>
                <a:gd name="connsiteY16" fmla="*/ 11913279 h 19794156"/>
                <a:gd name="connsiteX17" fmla="*/ 6036904 w 18769485"/>
                <a:gd name="connsiteY17" fmla="*/ 12392906 h 19794156"/>
                <a:gd name="connsiteX18" fmla="*/ 5937512 w 18769485"/>
                <a:gd name="connsiteY18" fmla="*/ 12851125 h 19794156"/>
                <a:gd name="connsiteX19" fmla="*/ 5445142 w 18769485"/>
                <a:gd name="connsiteY19" fmla="*/ 13695187 h 19794156"/>
                <a:gd name="connsiteX20" fmla="*/ 5324981 w 18769485"/>
                <a:gd name="connsiteY20" fmla="*/ 14483562 h 19794156"/>
                <a:gd name="connsiteX21" fmla="*/ 6830402 w 18769485"/>
                <a:gd name="connsiteY21" fmla="*/ 13404913 h 19794156"/>
                <a:gd name="connsiteX22" fmla="*/ 9595901 w 18769485"/>
                <a:gd name="connsiteY22" fmla="*/ 10279873 h 19794156"/>
                <a:gd name="connsiteX23" fmla="*/ 11911944 w 18769485"/>
                <a:gd name="connsiteY23" fmla="*/ 7322613 h 19794156"/>
                <a:gd name="connsiteX24" fmla="*/ 14023881 w 18769485"/>
                <a:gd name="connsiteY24" fmla="*/ 4683091 h 19794156"/>
                <a:gd name="connsiteX25" fmla="*/ 16165960 w 18769485"/>
                <a:gd name="connsiteY25" fmla="*/ 2246781 h 19794156"/>
                <a:gd name="connsiteX26" fmla="*/ 16976217 w 18769485"/>
                <a:gd name="connsiteY26" fmla="*/ 1208472 h 19794156"/>
                <a:gd name="connsiteX27" fmla="*/ 17063794 w 18769485"/>
                <a:gd name="connsiteY27" fmla="*/ 338755 h 19794156"/>
                <a:gd name="connsiteX28" fmla="*/ 17602070 w 18769485"/>
                <a:gd name="connsiteY28" fmla="*/ 19300 h 19794156"/>
                <a:gd name="connsiteX29" fmla="*/ 18209673 w 18769485"/>
                <a:gd name="connsiteY29" fmla="*/ 534131 h 19794156"/>
                <a:gd name="connsiteX30" fmla="*/ 18757951 w 18769485"/>
                <a:gd name="connsiteY30" fmla="*/ 1336965 h 19794156"/>
                <a:gd name="connsiteX31" fmla="*/ 18140873 w 18769485"/>
                <a:gd name="connsiteY31" fmla="*/ 1826552 h 19794156"/>
                <a:gd name="connsiteX32" fmla="*/ 17510985 w 18769485"/>
                <a:gd name="connsiteY32" fmla="*/ 1614765 h 19794156"/>
                <a:gd name="connsiteX33" fmla="*/ 15358176 w 18769485"/>
                <a:gd name="connsiteY33" fmla="*/ 3961556 h 19794156"/>
                <a:gd name="connsiteX34" fmla="*/ 13727622 w 18769485"/>
                <a:gd name="connsiteY34" fmla="*/ 5769170 h 19794156"/>
                <a:gd name="connsiteX35" fmla="*/ 11163640 w 18769485"/>
                <a:gd name="connsiteY35" fmla="*/ 9130674 h 19794156"/>
                <a:gd name="connsiteX36" fmla="*/ 6833549 w 18769485"/>
                <a:gd name="connsiteY36" fmla="*/ 14264578 h 19794156"/>
                <a:gd name="connsiteX37" fmla="*/ 6816105 w 18769485"/>
                <a:gd name="connsiteY37" fmla="*/ 15039135 h 19794156"/>
                <a:gd name="connsiteX38" fmla="*/ 7877681 w 18769485"/>
                <a:gd name="connsiteY38" fmla="*/ 14943693 h 19794156"/>
                <a:gd name="connsiteX39" fmla="*/ 9082226 w 18769485"/>
                <a:gd name="connsiteY39" fmla="*/ 14046879 h 19794156"/>
                <a:gd name="connsiteX40" fmla="*/ 9767376 w 18769485"/>
                <a:gd name="connsiteY40" fmla="*/ 13024039 h 19794156"/>
                <a:gd name="connsiteX41" fmla="*/ 9096880 w 18769485"/>
                <a:gd name="connsiteY41" fmla="*/ 15081439 h 19794156"/>
                <a:gd name="connsiteX42" fmla="*/ 7906989 w 18769485"/>
                <a:gd name="connsiteY42" fmla="*/ 15852233 h 19794156"/>
                <a:gd name="connsiteX43" fmla="*/ 6977934 w 18769485"/>
                <a:gd name="connsiteY43" fmla="*/ 16262539 h 19794156"/>
                <a:gd name="connsiteX44" fmla="*/ 7109819 w 18769485"/>
                <a:gd name="connsiteY44" fmla="*/ 17024541 h 19794156"/>
                <a:gd name="connsiteX45" fmla="*/ 7748726 w 18769485"/>
                <a:gd name="connsiteY45" fmla="*/ 17666377 h 19794156"/>
                <a:gd name="connsiteX46" fmla="*/ 9371722 w 18769485"/>
                <a:gd name="connsiteY46" fmla="*/ 18545608 h 19794156"/>
                <a:gd name="connsiteX47" fmla="*/ 7672527 w 18769485"/>
                <a:gd name="connsiteY47" fmla="*/ 18360971 h 19794156"/>
                <a:gd name="connsiteX48" fmla="*/ 6336096 w 18769485"/>
                <a:gd name="connsiteY48" fmla="*/ 17118325 h 19794156"/>
                <a:gd name="connsiteX49" fmla="*/ 5562373 w 18769485"/>
                <a:gd name="connsiteY49" fmla="*/ 16579064 h 19794156"/>
                <a:gd name="connsiteX50" fmla="*/ 4876572 w 18769485"/>
                <a:gd name="connsiteY50" fmla="*/ 16649400 h 19794156"/>
                <a:gd name="connsiteX51" fmla="*/ 4741758 w 18769485"/>
                <a:gd name="connsiteY51" fmla="*/ 16977648 h 19794156"/>
                <a:gd name="connsiteX52" fmla="*/ 4929327 w 18769485"/>
                <a:gd name="connsiteY52" fmla="*/ 17540355 h 19794156"/>
                <a:gd name="connsiteX53" fmla="*/ 5070004 w 18769485"/>
                <a:gd name="connsiteY53" fmla="*/ 18900233 h 19794156"/>
                <a:gd name="connsiteX54" fmla="*/ 5108102 w 18769485"/>
                <a:gd name="connsiteY54" fmla="*/ 19779463 h 19794156"/>
                <a:gd name="connsiteX55" fmla="*/ 4436957 w 18769485"/>
                <a:gd name="connsiteY55" fmla="*/ 18900233 h 19794156"/>
                <a:gd name="connsiteX56" fmla="*/ 4038373 w 18769485"/>
                <a:gd name="connsiteY56" fmla="*/ 16977648 h 19794156"/>
                <a:gd name="connsiteX57" fmla="*/ 3968035 w 18769485"/>
                <a:gd name="connsiteY57" fmla="*/ 16461833 h 19794156"/>
                <a:gd name="connsiteX58" fmla="*/ 3390673 w 18769485"/>
                <a:gd name="connsiteY58" fmla="*/ 15579670 h 19794156"/>
                <a:gd name="connsiteX59" fmla="*/ 2373696 w 18769485"/>
                <a:gd name="connsiteY59" fmla="*/ 15547433 h 19794156"/>
                <a:gd name="connsiteX60" fmla="*/ 1371373 w 18769485"/>
                <a:gd name="connsiteY60" fmla="*/ 16198063 h 19794156"/>
                <a:gd name="connsiteX61" fmla="*/ 498003 w 18769485"/>
                <a:gd name="connsiteY61" fmla="*/ 17470018 h 19794156"/>
                <a:gd name="connsiteX62" fmla="*/ 16707 w 18769485"/>
                <a:gd name="connsiteY62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2675275 w 18769485"/>
                <a:gd name="connsiteY9" fmla="*/ 12102252 h 19794156"/>
                <a:gd name="connsiteX10" fmla="*/ 3033699 w 18769485"/>
                <a:gd name="connsiteY10" fmla="*/ 10527784 h 19794156"/>
                <a:gd name="connsiteX11" fmla="*/ 3024326 w 18769485"/>
                <a:gd name="connsiteY11" fmla="*/ 12980078 h 19794156"/>
                <a:gd name="connsiteX12" fmla="*/ 4337311 w 18769485"/>
                <a:gd name="connsiteY12" fmla="*/ 14313577 h 19794156"/>
                <a:gd name="connsiteX13" fmla="*/ 5163787 w 18769485"/>
                <a:gd name="connsiteY13" fmla="*/ 13150064 h 19794156"/>
                <a:gd name="connsiteX14" fmla="*/ 5515481 w 18769485"/>
                <a:gd name="connsiteY14" fmla="*/ 12546325 h 19794156"/>
                <a:gd name="connsiteX15" fmla="*/ 5881826 w 18769485"/>
                <a:gd name="connsiteY15" fmla="*/ 11608479 h 19794156"/>
                <a:gd name="connsiteX16" fmla="*/ 6584560 w 18769485"/>
                <a:gd name="connsiteY16" fmla="*/ 11075077 h 19794156"/>
                <a:gd name="connsiteX17" fmla="*/ 6224726 w 18769485"/>
                <a:gd name="connsiteY17" fmla="*/ 11913279 h 19794156"/>
                <a:gd name="connsiteX18" fmla="*/ 6036904 w 18769485"/>
                <a:gd name="connsiteY18" fmla="*/ 12392906 h 19794156"/>
                <a:gd name="connsiteX19" fmla="*/ 5937512 w 18769485"/>
                <a:gd name="connsiteY19" fmla="*/ 12851125 h 19794156"/>
                <a:gd name="connsiteX20" fmla="*/ 5445142 w 18769485"/>
                <a:gd name="connsiteY20" fmla="*/ 13695187 h 19794156"/>
                <a:gd name="connsiteX21" fmla="*/ 5324981 w 18769485"/>
                <a:gd name="connsiteY21" fmla="*/ 14483562 h 19794156"/>
                <a:gd name="connsiteX22" fmla="*/ 6830402 w 18769485"/>
                <a:gd name="connsiteY22" fmla="*/ 13404913 h 19794156"/>
                <a:gd name="connsiteX23" fmla="*/ 9595901 w 18769485"/>
                <a:gd name="connsiteY23" fmla="*/ 10279873 h 19794156"/>
                <a:gd name="connsiteX24" fmla="*/ 11911944 w 18769485"/>
                <a:gd name="connsiteY24" fmla="*/ 7322613 h 19794156"/>
                <a:gd name="connsiteX25" fmla="*/ 14023881 w 18769485"/>
                <a:gd name="connsiteY25" fmla="*/ 4683091 h 19794156"/>
                <a:gd name="connsiteX26" fmla="*/ 16165960 w 18769485"/>
                <a:gd name="connsiteY26" fmla="*/ 2246781 h 19794156"/>
                <a:gd name="connsiteX27" fmla="*/ 16976217 w 18769485"/>
                <a:gd name="connsiteY27" fmla="*/ 1208472 h 19794156"/>
                <a:gd name="connsiteX28" fmla="*/ 17063794 w 18769485"/>
                <a:gd name="connsiteY28" fmla="*/ 338755 h 19794156"/>
                <a:gd name="connsiteX29" fmla="*/ 17602070 w 18769485"/>
                <a:gd name="connsiteY29" fmla="*/ 19300 h 19794156"/>
                <a:gd name="connsiteX30" fmla="*/ 18209673 w 18769485"/>
                <a:gd name="connsiteY30" fmla="*/ 534131 h 19794156"/>
                <a:gd name="connsiteX31" fmla="*/ 18757951 w 18769485"/>
                <a:gd name="connsiteY31" fmla="*/ 1336965 h 19794156"/>
                <a:gd name="connsiteX32" fmla="*/ 18140873 w 18769485"/>
                <a:gd name="connsiteY32" fmla="*/ 1826552 h 19794156"/>
                <a:gd name="connsiteX33" fmla="*/ 17510985 w 18769485"/>
                <a:gd name="connsiteY33" fmla="*/ 1614765 h 19794156"/>
                <a:gd name="connsiteX34" fmla="*/ 15358176 w 18769485"/>
                <a:gd name="connsiteY34" fmla="*/ 3961556 h 19794156"/>
                <a:gd name="connsiteX35" fmla="*/ 13727622 w 18769485"/>
                <a:gd name="connsiteY35" fmla="*/ 5769170 h 19794156"/>
                <a:gd name="connsiteX36" fmla="*/ 11163640 w 18769485"/>
                <a:gd name="connsiteY36" fmla="*/ 9130674 h 19794156"/>
                <a:gd name="connsiteX37" fmla="*/ 6833549 w 18769485"/>
                <a:gd name="connsiteY37" fmla="*/ 14264578 h 19794156"/>
                <a:gd name="connsiteX38" fmla="*/ 6816105 w 18769485"/>
                <a:gd name="connsiteY38" fmla="*/ 15039135 h 19794156"/>
                <a:gd name="connsiteX39" fmla="*/ 7877681 w 18769485"/>
                <a:gd name="connsiteY39" fmla="*/ 14943693 h 19794156"/>
                <a:gd name="connsiteX40" fmla="*/ 9082226 w 18769485"/>
                <a:gd name="connsiteY40" fmla="*/ 14046879 h 19794156"/>
                <a:gd name="connsiteX41" fmla="*/ 9767376 w 18769485"/>
                <a:gd name="connsiteY41" fmla="*/ 13024039 h 19794156"/>
                <a:gd name="connsiteX42" fmla="*/ 9096880 w 18769485"/>
                <a:gd name="connsiteY42" fmla="*/ 15081439 h 19794156"/>
                <a:gd name="connsiteX43" fmla="*/ 7906989 w 18769485"/>
                <a:gd name="connsiteY43" fmla="*/ 15852233 h 19794156"/>
                <a:gd name="connsiteX44" fmla="*/ 6977934 w 18769485"/>
                <a:gd name="connsiteY44" fmla="*/ 16262539 h 19794156"/>
                <a:gd name="connsiteX45" fmla="*/ 7109819 w 18769485"/>
                <a:gd name="connsiteY45" fmla="*/ 17024541 h 19794156"/>
                <a:gd name="connsiteX46" fmla="*/ 7748726 w 18769485"/>
                <a:gd name="connsiteY46" fmla="*/ 17666377 h 19794156"/>
                <a:gd name="connsiteX47" fmla="*/ 9371722 w 18769485"/>
                <a:gd name="connsiteY47" fmla="*/ 18545608 h 19794156"/>
                <a:gd name="connsiteX48" fmla="*/ 7672527 w 18769485"/>
                <a:gd name="connsiteY48" fmla="*/ 18360971 h 19794156"/>
                <a:gd name="connsiteX49" fmla="*/ 6336096 w 18769485"/>
                <a:gd name="connsiteY49" fmla="*/ 17118325 h 19794156"/>
                <a:gd name="connsiteX50" fmla="*/ 5562373 w 18769485"/>
                <a:gd name="connsiteY50" fmla="*/ 16579064 h 19794156"/>
                <a:gd name="connsiteX51" fmla="*/ 4876572 w 18769485"/>
                <a:gd name="connsiteY51" fmla="*/ 16649400 h 19794156"/>
                <a:gd name="connsiteX52" fmla="*/ 4741758 w 18769485"/>
                <a:gd name="connsiteY52" fmla="*/ 16977648 h 19794156"/>
                <a:gd name="connsiteX53" fmla="*/ 4929327 w 18769485"/>
                <a:gd name="connsiteY53" fmla="*/ 17540355 h 19794156"/>
                <a:gd name="connsiteX54" fmla="*/ 5070004 w 18769485"/>
                <a:gd name="connsiteY54" fmla="*/ 18900233 h 19794156"/>
                <a:gd name="connsiteX55" fmla="*/ 5108102 w 18769485"/>
                <a:gd name="connsiteY55" fmla="*/ 19779463 h 19794156"/>
                <a:gd name="connsiteX56" fmla="*/ 4436957 w 18769485"/>
                <a:gd name="connsiteY56" fmla="*/ 18900233 h 19794156"/>
                <a:gd name="connsiteX57" fmla="*/ 4038373 w 18769485"/>
                <a:gd name="connsiteY57" fmla="*/ 16977648 h 19794156"/>
                <a:gd name="connsiteX58" fmla="*/ 3968035 w 18769485"/>
                <a:gd name="connsiteY58" fmla="*/ 16461833 h 19794156"/>
                <a:gd name="connsiteX59" fmla="*/ 3390673 w 18769485"/>
                <a:gd name="connsiteY59" fmla="*/ 15579670 h 19794156"/>
                <a:gd name="connsiteX60" fmla="*/ 2373696 w 18769485"/>
                <a:gd name="connsiteY60" fmla="*/ 15547433 h 19794156"/>
                <a:gd name="connsiteX61" fmla="*/ 1371373 w 18769485"/>
                <a:gd name="connsiteY61" fmla="*/ 16198063 h 19794156"/>
                <a:gd name="connsiteX62" fmla="*/ 498003 w 18769485"/>
                <a:gd name="connsiteY62" fmla="*/ 17470018 h 19794156"/>
                <a:gd name="connsiteX63" fmla="*/ 16707 w 18769485"/>
                <a:gd name="connsiteY63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2675275 w 18769485"/>
                <a:gd name="connsiteY9" fmla="*/ 12102252 h 19794156"/>
                <a:gd name="connsiteX10" fmla="*/ 3170764 w 18769485"/>
                <a:gd name="connsiteY10" fmla="*/ 10379649 h 19794156"/>
                <a:gd name="connsiteX11" fmla="*/ 3024326 w 18769485"/>
                <a:gd name="connsiteY11" fmla="*/ 12980078 h 19794156"/>
                <a:gd name="connsiteX12" fmla="*/ 4337311 w 18769485"/>
                <a:gd name="connsiteY12" fmla="*/ 14313577 h 19794156"/>
                <a:gd name="connsiteX13" fmla="*/ 5163787 w 18769485"/>
                <a:gd name="connsiteY13" fmla="*/ 13150064 h 19794156"/>
                <a:gd name="connsiteX14" fmla="*/ 5515481 w 18769485"/>
                <a:gd name="connsiteY14" fmla="*/ 12546325 h 19794156"/>
                <a:gd name="connsiteX15" fmla="*/ 5881826 w 18769485"/>
                <a:gd name="connsiteY15" fmla="*/ 11608479 h 19794156"/>
                <a:gd name="connsiteX16" fmla="*/ 6584560 w 18769485"/>
                <a:gd name="connsiteY16" fmla="*/ 11075077 h 19794156"/>
                <a:gd name="connsiteX17" fmla="*/ 6224726 w 18769485"/>
                <a:gd name="connsiteY17" fmla="*/ 11913279 h 19794156"/>
                <a:gd name="connsiteX18" fmla="*/ 6036904 w 18769485"/>
                <a:gd name="connsiteY18" fmla="*/ 12392906 h 19794156"/>
                <a:gd name="connsiteX19" fmla="*/ 5937512 w 18769485"/>
                <a:gd name="connsiteY19" fmla="*/ 12851125 h 19794156"/>
                <a:gd name="connsiteX20" fmla="*/ 5445142 w 18769485"/>
                <a:gd name="connsiteY20" fmla="*/ 13695187 h 19794156"/>
                <a:gd name="connsiteX21" fmla="*/ 5324981 w 18769485"/>
                <a:gd name="connsiteY21" fmla="*/ 14483562 h 19794156"/>
                <a:gd name="connsiteX22" fmla="*/ 6830402 w 18769485"/>
                <a:gd name="connsiteY22" fmla="*/ 13404913 h 19794156"/>
                <a:gd name="connsiteX23" fmla="*/ 9595901 w 18769485"/>
                <a:gd name="connsiteY23" fmla="*/ 10279873 h 19794156"/>
                <a:gd name="connsiteX24" fmla="*/ 11911944 w 18769485"/>
                <a:gd name="connsiteY24" fmla="*/ 7322613 h 19794156"/>
                <a:gd name="connsiteX25" fmla="*/ 14023881 w 18769485"/>
                <a:gd name="connsiteY25" fmla="*/ 4683091 h 19794156"/>
                <a:gd name="connsiteX26" fmla="*/ 16165960 w 18769485"/>
                <a:gd name="connsiteY26" fmla="*/ 2246781 h 19794156"/>
                <a:gd name="connsiteX27" fmla="*/ 16976217 w 18769485"/>
                <a:gd name="connsiteY27" fmla="*/ 1208472 h 19794156"/>
                <a:gd name="connsiteX28" fmla="*/ 17063794 w 18769485"/>
                <a:gd name="connsiteY28" fmla="*/ 338755 h 19794156"/>
                <a:gd name="connsiteX29" fmla="*/ 17602070 w 18769485"/>
                <a:gd name="connsiteY29" fmla="*/ 19300 h 19794156"/>
                <a:gd name="connsiteX30" fmla="*/ 18209673 w 18769485"/>
                <a:gd name="connsiteY30" fmla="*/ 534131 h 19794156"/>
                <a:gd name="connsiteX31" fmla="*/ 18757951 w 18769485"/>
                <a:gd name="connsiteY31" fmla="*/ 1336965 h 19794156"/>
                <a:gd name="connsiteX32" fmla="*/ 18140873 w 18769485"/>
                <a:gd name="connsiteY32" fmla="*/ 1826552 h 19794156"/>
                <a:gd name="connsiteX33" fmla="*/ 17510985 w 18769485"/>
                <a:gd name="connsiteY33" fmla="*/ 1614765 h 19794156"/>
                <a:gd name="connsiteX34" fmla="*/ 15358176 w 18769485"/>
                <a:gd name="connsiteY34" fmla="*/ 3961556 h 19794156"/>
                <a:gd name="connsiteX35" fmla="*/ 13727622 w 18769485"/>
                <a:gd name="connsiteY35" fmla="*/ 5769170 h 19794156"/>
                <a:gd name="connsiteX36" fmla="*/ 11163640 w 18769485"/>
                <a:gd name="connsiteY36" fmla="*/ 9130674 h 19794156"/>
                <a:gd name="connsiteX37" fmla="*/ 6833549 w 18769485"/>
                <a:gd name="connsiteY37" fmla="*/ 14264578 h 19794156"/>
                <a:gd name="connsiteX38" fmla="*/ 6816105 w 18769485"/>
                <a:gd name="connsiteY38" fmla="*/ 15039135 h 19794156"/>
                <a:gd name="connsiteX39" fmla="*/ 7877681 w 18769485"/>
                <a:gd name="connsiteY39" fmla="*/ 14943693 h 19794156"/>
                <a:gd name="connsiteX40" fmla="*/ 9082226 w 18769485"/>
                <a:gd name="connsiteY40" fmla="*/ 14046879 h 19794156"/>
                <a:gd name="connsiteX41" fmla="*/ 9767376 w 18769485"/>
                <a:gd name="connsiteY41" fmla="*/ 13024039 h 19794156"/>
                <a:gd name="connsiteX42" fmla="*/ 9096880 w 18769485"/>
                <a:gd name="connsiteY42" fmla="*/ 15081439 h 19794156"/>
                <a:gd name="connsiteX43" fmla="*/ 7906989 w 18769485"/>
                <a:gd name="connsiteY43" fmla="*/ 15852233 h 19794156"/>
                <a:gd name="connsiteX44" fmla="*/ 6977934 w 18769485"/>
                <a:gd name="connsiteY44" fmla="*/ 16262539 h 19794156"/>
                <a:gd name="connsiteX45" fmla="*/ 7109819 w 18769485"/>
                <a:gd name="connsiteY45" fmla="*/ 17024541 h 19794156"/>
                <a:gd name="connsiteX46" fmla="*/ 7748726 w 18769485"/>
                <a:gd name="connsiteY46" fmla="*/ 17666377 h 19794156"/>
                <a:gd name="connsiteX47" fmla="*/ 9371722 w 18769485"/>
                <a:gd name="connsiteY47" fmla="*/ 18545608 h 19794156"/>
                <a:gd name="connsiteX48" fmla="*/ 7672527 w 18769485"/>
                <a:gd name="connsiteY48" fmla="*/ 18360971 h 19794156"/>
                <a:gd name="connsiteX49" fmla="*/ 6336096 w 18769485"/>
                <a:gd name="connsiteY49" fmla="*/ 17118325 h 19794156"/>
                <a:gd name="connsiteX50" fmla="*/ 5562373 w 18769485"/>
                <a:gd name="connsiteY50" fmla="*/ 16579064 h 19794156"/>
                <a:gd name="connsiteX51" fmla="*/ 4876572 w 18769485"/>
                <a:gd name="connsiteY51" fmla="*/ 16649400 h 19794156"/>
                <a:gd name="connsiteX52" fmla="*/ 4741758 w 18769485"/>
                <a:gd name="connsiteY52" fmla="*/ 16977648 h 19794156"/>
                <a:gd name="connsiteX53" fmla="*/ 4929327 w 18769485"/>
                <a:gd name="connsiteY53" fmla="*/ 17540355 h 19794156"/>
                <a:gd name="connsiteX54" fmla="*/ 5070004 w 18769485"/>
                <a:gd name="connsiteY54" fmla="*/ 18900233 h 19794156"/>
                <a:gd name="connsiteX55" fmla="*/ 5108102 w 18769485"/>
                <a:gd name="connsiteY55" fmla="*/ 19779463 h 19794156"/>
                <a:gd name="connsiteX56" fmla="*/ 4436957 w 18769485"/>
                <a:gd name="connsiteY56" fmla="*/ 18900233 h 19794156"/>
                <a:gd name="connsiteX57" fmla="*/ 4038373 w 18769485"/>
                <a:gd name="connsiteY57" fmla="*/ 16977648 h 19794156"/>
                <a:gd name="connsiteX58" fmla="*/ 3968035 w 18769485"/>
                <a:gd name="connsiteY58" fmla="*/ 16461833 h 19794156"/>
                <a:gd name="connsiteX59" fmla="*/ 3390673 w 18769485"/>
                <a:gd name="connsiteY59" fmla="*/ 15579670 h 19794156"/>
                <a:gd name="connsiteX60" fmla="*/ 2373696 w 18769485"/>
                <a:gd name="connsiteY60" fmla="*/ 15547433 h 19794156"/>
                <a:gd name="connsiteX61" fmla="*/ 1371373 w 18769485"/>
                <a:gd name="connsiteY61" fmla="*/ 16198063 h 19794156"/>
                <a:gd name="connsiteX62" fmla="*/ 498003 w 18769485"/>
                <a:gd name="connsiteY62" fmla="*/ 17470018 h 19794156"/>
                <a:gd name="connsiteX63" fmla="*/ 16707 w 18769485"/>
                <a:gd name="connsiteY63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2675275 w 18769485"/>
                <a:gd name="connsiteY9" fmla="*/ 12102252 h 19794156"/>
                <a:gd name="connsiteX10" fmla="*/ 3170764 w 18769485"/>
                <a:gd name="connsiteY10" fmla="*/ 10379649 h 19794156"/>
                <a:gd name="connsiteX11" fmla="*/ 3024326 w 18769485"/>
                <a:gd name="connsiteY11" fmla="*/ 12980078 h 19794156"/>
                <a:gd name="connsiteX12" fmla="*/ 4337311 w 18769485"/>
                <a:gd name="connsiteY12" fmla="*/ 14313577 h 19794156"/>
                <a:gd name="connsiteX13" fmla="*/ 5163787 w 18769485"/>
                <a:gd name="connsiteY13" fmla="*/ 13150064 h 19794156"/>
                <a:gd name="connsiteX14" fmla="*/ 5515481 w 18769485"/>
                <a:gd name="connsiteY14" fmla="*/ 12546325 h 19794156"/>
                <a:gd name="connsiteX15" fmla="*/ 5881826 w 18769485"/>
                <a:gd name="connsiteY15" fmla="*/ 11608479 h 19794156"/>
                <a:gd name="connsiteX16" fmla="*/ 6584560 w 18769485"/>
                <a:gd name="connsiteY16" fmla="*/ 11075077 h 19794156"/>
                <a:gd name="connsiteX17" fmla="*/ 6224726 w 18769485"/>
                <a:gd name="connsiteY17" fmla="*/ 11913279 h 19794156"/>
                <a:gd name="connsiteX18" fmla="*/ 6036904 w 18769485"/>
                <a:gd name="connsiteY18" fmla="*/ 12392906 h 19794156"/>
                <a:gd name="connsiteX19" fmla="*/ 5937512 w 18769485"/>
                <a:gd name="connsiteY19" fmla="*/ 12851125 h 19794156"/>
                <a:gd name="connsiteX20" fmla="*/ 5445142 w 18769485"/>
                <a:gd name="connsiteY20" fmla="*/ 13695187 h 19794156"/>
                <a:gd name="connsiteX21" fmla="*/ 5324981 w 18769485"/>
                <a:gd name="connsiteY21" fmla="*/ 14483562 h 19794156"/>
                <a:gd name="connsiteX22" fmla="*/ 6830402 w 18769485"/>
                <a:gd name="connsiteY22" fmla="*/ 13404913 h 19794156"/>
                <a:gd name="connsiteX23" fmla="*/ 9595901 w 18769485"/>
                <a:gd name="connsiteY23" fmla="*/ 10279873 h 19794156"/>
                <a:gd name="connsiteX24" fmla="*/ 11911944 w 18769485"/>
                <a:gd name="connsiteY24" fmla="*/ 7322613 h 19794156"/>
                <a:gd name="connsiteX25" fmla="*/ 14023881 w 18769485"/>
                <a:gd name="connsiteY25" fmla="*/ 4683091 h 19794156"/>
                <a:gd name="connsiteX26" fmla="*/ 16165960 w 18769485"/>
                <a:gd name="connsiteY26" fmla="*/ 2246781 h 19794156"/>
                <a:gd name="connsiteX27" fmla="*/ 16976217 w 18769485"/>
                <a:gd name="connsiteY27" fmla="*/ 1208472 h 19794156"/>
                <a:gd name="connsiteX28" fmla="*/ 17063794 w 18769485"/>
                <a:gd name="connsiteY28" fmla="*/ 338755 h 19794156"/>
                <a:gd name="connsiteX29" fmla="*/ 17602070 w 18769485"/>
                <a:gd name="connsiteY29" fmla="*/ 19300 h 19794156"/>
                <a:gd name="connsiteX30" fmla="*/ 18209673 w 18769485"/>
                <a:gd name="connsiteY30" fmla="*/ 534131 h 19794156"/>
                <a:gd name="connsiteX31" fmla="*/ 18757951 w 18769485"/>
                <a:gd name="connsiteY31" fmla="*/ 1336965 h 19794156"/>
                <a:gd name="connsiteX32" fmla="*/ 18140873 w 18769485"/>
                <a:gd name="connsiteY32" fmla="*/ 1826552 h 19794156"/>
                <a:gd name="connsiteX33" fmla="*/ 17510985 w 18769485"/>
                <a:gd name="connsiteY33" fmla="*/ 1614765 h 19794156"/>
                <a:gd name="connsiteX34" fmla="*/ 15358176 w 18769485"/>
                <a:gd name="connsiteY34" fmla="*/ 3961556 h 19794156"/>
                <a:gd name="connsiteX35" fmla="*/ 13727622 w 18769485"/>
                <a:gd name="connsiteY35" fmla="*/ 5769170 h 19794156"/>
                <a:gd name="connsiteX36" fmla="*/ 11163640 w 18769485"/>
                <a:gd name="connsiteY36" fmla="*/ 9130674 h 19794156"/>
                <a:gd name="connsiteX37" fmla="*/ 6833549 w 18769485"/>
                <a:gd name="connsiteY37" fmla="*/ 14264578 h 19794156"/>
                <a:gd name="connsiteX38" fmla="*/ 6816105 w 18769485"/>
                <a:gd name="connsiteY38" fmla="*/ 15039135 h 19794156"/>
                <a:gd name="connsiteX39" fmla="*/ 7877681 w 18769485"/>
                <a:gd name="connsiteY39" fmla="*/ 14943693 h 19794156"/>
                <a:gd name="connsiteX40" fmla="*/ 9082226 w 18769485"/>
                <a:gd name="connsiteY40" fmla="*/ 14046879 h 19794156"/>
                <a:gd name="connsiteX41" fmla="*/ 9767376 w 18769485"/>
                <a:gd name="connsiteY41" fmla="*/ 13024039 h 19794156"/>
                <a:gd name="connsiteX42" fmla="*/ 9096880 w 18769485"/>
                <a:gd name="connsiteY42" fmla="*/ 15081439 h 19794156"/>
                <a:gd name="connsiteX43" fmla="*/ 7906989 w 18769485"/>
                <a:gd name="connsiteY43" fmla="*/ 15852233 h 19794156"/>
                <a:gd name="connsiteX44" fmla="*/ 6977934 w 18769485"/>
                <a:gd name="connsiteY44" fmla="*/ 16262539 h 19794156"/>
                <a:gd name="connsiteX45" fmla="*/ 7109819 w 18769485"/>
                <a:gd name="connsiteY45" fmla="*/ 17024541 h 19794156"/>
                <a:gd name="connsiteX46" fmla="*/ 7748726 w 18769485"/>
                <a:gd name="connsiteY46" fmla="*/ 17666377 h 19794156"/>
                <a:gd name="connsiteX47" fmla="*/ 9371722 w 18769485"/>
                <a:gd name="connsiteY47" fmla="*/ 18545608 h 19794156"/>
                <a:gd name="connsiteX48" fmla="*/ 7672527 w 18769485"/>
                <a:gd name="connsiteY48" fmla="*/ 18360971 h 19794156"/>
                <a:gd name="connsiteX49" fmla="*/ 6336096 w 18769485"/>
                <a:gd name="connsiteY49" fmla="*/ 17118325 h 19794156"/>
                <a:gd name="connsiteX50" fmla="*/ 5562373 w 18769485"/>
                <a:gd name="connsiteY50" fmla="*/ 16579064 h 19794156"/>
                <a:gd name="connsiteX51" fmla="*/ 4876572 w 18769485"/>
                <a:gd name="connsiteY51" fmla="*/ 16649400 h 19794156"/>
                <a:gd name="connsiteX52" fmla="*/ 4741758 w 18769485"/>
                <a:gd name="connsiteY52" fmla="*/ 16977648 h 19794156"/>
                <a:gd name="connsiteX53" fmla="*/ 4929327 w 18769485"/>
                <a:gd name="connsiteY53" fmla="*/ 17540355 h 19794156"/>
                <a:gd name="connsiteX54" fmla="*/ 5070004 w 18769485"/>
                <a:gd name="connsiteY54" fmla="*/ 18900233 h 19794156"/>
                <a:gd name="connsiteX55" fmla="*/ 5108102 w 18769485"/>
                <a:gd name="connsiteY55" fmla="*/ 19779463 h 19794156"/>
                <a:gd name="connsiteX56" fmla="*/ 4436957 w 18769485"/>
                <a:gd name="connsiteY56" fmla="*/ 18900233 h 19794156"/>
                <a:gd name="connsiteX57" fmla="*/ 4038373 w 18769485"/>
                <a:gd name="connsiteY57" fmla="*/ 16977648 h 19794156"/>
                <a:gd name="connsiteX58" fmla="*/ 3968035 w 18769485"/>
                <a:gd name="connsiteY58" fmla="*/ 16461833 h 19794156"/>
                <a:gd name="connsiteX59" fmla="*/ 3390673 w 18769485"/>
                <a:gd name="connsiteY59" fmla="*/ 15579670 h 19794156"/>
                <a:gd name="connsiteX60" fmla="*/ 2373696 w 18769485"/>
                <a:gd name="connsiteY60" fmla="*/ 15547433 h 19794156"/>
                <a:gd name="connsiteX61" fmla="*/ 1371373 w 18769485"/>
                <a:gd name="connsiteY61" fmla="*/ 16198063 h 19794156"/>
                <a:gd name="connsiteX62" fmla="*/ 498003 w 18769485"/>
                <a:gd name="connsiteY62" fmla="*/ 17470018 h 19794156"/>
                <a:gd name="connsiteX63" fmla="*/ 16707 w 18769485"/>
                <a:gd name="connsiteY63" fmla="*/ 17217969 h 19794156"/>
                <a:gd name="connsiteX0" fmla="*/ 416821 w 19169599"/>
                <a:gd name="connsiteY0" fmla="*/ 17217969 h 19794156"/>
                <a:gd name="connsiteX1" fmla="*/ 43928 w 19169599"/>
                <a:gd name="connsiteY1" fmla="*/ 14106544 h 19794156"/>
                <a:gd name="connsiteX2" fmla="*/ 1481340 w 19169599"/>
                <a:gd name="connsiteY2" fmla="*/ 15418478 h 19794156"/>
                <a:gd name="connsiteX3" fmla="*/ 3456678 w 19169599"/>
                <a:gd name="connsiteY3" fmla="*/ 14436670 h 19794156"/>
                <a:gd name="connsiteX4" fmla="*/ 2000087 w 19169599"/>
                <a:gd name="connsiteY4" fmla="*/ 12733894 h 19794156"/>
                <a:gd name="connsiteX5" fmla="*/ 1310720 w 19169599"/>
                <a:gd name="connsiteY5" fmla="*/ 11717807 h 19794156"/>
                <a:gd name="connsiteX6" fmla="*/ 1862592 w 19169599"/>
                <a:gd name="connsiteY6" fmla="*/ 12056265 h 19794156"/>
                <a:gd name="connsiteX7" fmla="*/ 2147433 w 19169599"/>
                <a:gd name="connsiteY7" fmla="*/ 10730906 h 19794156"/>
                <a:gd name="connsiteX8" fmla="*/ 2170535 w 19169599"/>
                <a:gd name="connsiteY8" fmla="*/ 12232223 h 19794156"/>
                <a:gd name="connsiteX9" fmla="*/ 2807180 w 19169599"/>
                <a:gd name="connsiteY9" fmla="*/ 12604098 h 19794156"/>
                <a:gd name="connsiteX10" fmla="*/ 3075389 w 19169599"/>
                <a:gd name="connsiteY10" fmla="*/ 12102252 h 19794156"/>
                <a:gd name="connsiteX11" fmla="*/ 3570878 w 19169599"/>
                <a:gd name="connsiteY11" fmla="*/ 10379649 h 19794156"/>
                <a:gd name="connsiteX12" fmla="*/ 3424440 w 19169599"/>
                <a:gd name="connsiteY12" fmla="*/ 12980078 h 19794156"/>
                <a:gd name="connsiteX13" fmla="*/ 4737425 w 19169599"/>
                <a:gd name="connsiteY13" fmla="*/ 14313577 h 19794156"/>
                <a:gd name="connsiteX14" fmla="*/ 5563901 w 19169599"/>
                <a:gd name="connsiteY14" fmla="*/ 13150064 h 19794156"/>
                <a:gd name="connsiteX15" fmla="*/ 5915595 w 19169599"/>
                <a:gd name="connsiteY15" fmla="*/ 12546325 h 19794156"/>
                <a:gd name="connsiteX16" fmla="*/ 6281940 w 19169599"/>
                <a:gd name="connsiteY16" fmla="*/ 11608479 h 19794156"/>
                <a:gd name="connsiteX17" fmla="*/ 6984674 w 19169599"/>
                <a:gd name="connsiteY17" fmla="*/ 11075077 h 19794156"/>
                <a:gd name="connsiteX18" fmla="*/ 6624840 w 19169599"/>
                <a:gd name="connsiteY18" fmla="*/ 11913279 h 19794156"/>
                <a:gd name="connsiteX19" fmla="*/ 6437018 w 19169599"/>
                <a:gd name="connsiteY19" fmla="*/ 12392906 h 19794156"/>
                <a:gd name="connsiteX20" fmla="*/ 6337626 w 19169599"/>
                <a:gd name="connsiteY20" fmla="*/ 12851125 h 19794156"/>
                <a:gd name="connsiteX21" fmla="*/ 5845256 w 19169599"/>
                <a:gd name="connsiteY21" fmla="*/ 13695187 h 19794156"/>
                <a:gd name="connsiteX22" fmla="*/ 5725095 w 19169599"/>
                <a:gd name="connsiteY22" fmla="*/ 14483562 h 19794156"/>
                <a:gd name="connsiteX23" fmla="*/ 7230516 w 19169599"/>
                <a:gd name="connsiteY23" fmla="*/ 13404913 h 19794156"/>
                <a:gd name="connsiteX24" fmla="*/ 9996015 w 19169599"/>
                <a:gd name="connsiteY24" fmla="*/ 10279873 h 19794156"/>
                <a:gd name="connsiteX25" fmla="*/ 12312058 w 19169599"/>
                <a:gd name="connsiteY25" fmla="*/ 7322613 h 19794156"/>
                <a:gd name="connsiteX26" fmla="*/ 14423995 w 19169599"/>
                <a:gd name="connsiteY26" fmla="*/ 4683091 h 19794156"/>
                <a:gd name="connsiteX27" fmla="*/ 16566074 w 19169599"/>
                <a:gd name="connsiteY27" fmla="*/ 2246781 h 19794156"/>
                <a:gd name="connsiteX28" fmla="*/ 17376331 w 19169599"/>
                <a:gd name="connsiteY28" fmla="*/ 1208472 h 19794156"/>
                <a:gd name="connsiteX29" fmla="*/ 17463908 w 19169599"/>
                <a:gd name="connsiteY29" fmla="*/ 338755 h 19794156"/>
                <a:gd name="connsiteX30" fmla="*/ 18002184 w 19169599"/>
                <a:gd name="connsiteY30" fmla="*/ 19300 h 19794156"/>
                <a:gd name="connsiteX31" fmla="*/ 18609787 w 19169599"/>
                <a:gd name="connsiteY31" fmla="*/ 534131 h 19794156"/>
                <a:gd name="connsiteX32" fmla="*/ 19158065 w 19169599"/>
                <a:gd name="connsiteY32" fmla="*/ 1336965 h 19794156"/>
                <a:gd name="connsiteX33" fmla="*/ 18540987 w 19169599"/>
                <a:gd name="connsiteY33" fmla="*/ 1826552 h 19794156"/>
                <a:gd name="connsiteX34" fmla="*/ 17911099 w 19169599"/>
                <a:gd name="connsiteY34" fmla="*/ 1614765 h 19794156"/>
                <a:gd name="connsiteX35" fmla="*/ 15758290 w 19169599"/>
                <a:gd name="connsiteY35" fmla="*/ 3961556 h 19794156"/>
                <a:gd name="connsiteX36" fmla="*/ 14127736 w 19169599"/>
                <a:gd name="connsiteY36" fmla="*/ 5769170 h 19794156"/>
                <a:gd name="connsiteX37" fmla="*/ 11563754 w 19169599"/>
                <a:gd name="connsiteY37" fmla="*/ 9130674 h 19794156"/>
                <a:gd name="connsiteX38" fmla="*/ 7233663 w 19169599"/>
                <a:gd name="connsiteY38" fmla="*/ 14264578 h 19794156"/>
                <a:gd name="connsiteX39" fmla="*/ 7216219 w 19169599"/>
                <a:gd name="connsiteY39" fmla="*/ 15039135 h 19794156"/>
                <a:gd name="connsiteX40" fmla="*/ 8277795 w 19169599"/>
                <a:gd name="connsiteY40" fmla="*/ 14943693 h 19794156"/>
                <a:gd name="connsiteX41" fmla="*/ 9482340 w 19169599"/>
                <a:gd name="connsiteY41" fmla="*/ 14046879 h 19794156"/>
                <a:gd name="connsiteX42" fmla="*/ 10167490 w 19169599"/>
                <a:gd name="connsiteY42" fmla="*/ 13024039 h 19794156"/>
                <a:gd name="connsiteX43" fmla="*/ 9496994 w 19169599"/>
                <a:gd name="connsiteY43" fmla="*/ 15081439 h 19794156"/>
                <a:gd name="connsiteX44" fmla="*/ 8307103 w 19169599"/>
                <a:gd name="connsiteY44" fmla="*/ 15852233 h 19794156"/>
                <a:gd name="connsiteX45" fmla="*/ 7378048 w 19169599"/>
                <a:gd name="connsiteY45" fmla="*/ 16262539 h 19794156"/>
                <a:gd name="connsiteX46" fmla="*/ 7509933 w 19169599"/>
                <a:gd name="connsiteY46" fmla="*/ 17024541 h 19794156"/>
                <a:gd name="connsiteX47" fmla="*/ 8148840 w 19169599"/>
                <a:gd name="connsiteY47" fmla="*/ 17666377 h 19794156"/>
                <a:gd name="connsiteX48" fmla="*/ 9771836 w 19169599"/>
                <a:gd name="connsiteY48" fmla="*/ 18545608 h 19794156"/>
                <a:gd name="connsiteX49" fmla="*/ 8072641 w 19169599"/>
                <a:gd name="connsiteY49" fmla="*/ 18360971 h 19794156"/>
                <a:gd name="connsiteX50" fmla="*/ 6736210 w 19169599"/>
                <a:gd name="connsiteY50" fmla="*/ 17118325 h 19794156"/>
                <a:gd name="connsiteX51" fmla="*/ 5962487 w 19169599"/>
                <a:gd name="connsiteY51" fmla="*/ 16579064 h 19794156"/>
                <a:gd name="connsiteX52" fmla="*/ 5276686 w 19169599"/>
                <a:gd name="connsiteY52" fmla="*/ 16649400 h 19794156"/>
                <a:gd name="connsiteX53" fmla="*/ 5141872 w 19169599"/>
                <a:gd name="connsiteY53" fmla="*/ 16977648 h 19794156"/>
                <a:gd name="connsiteX54" fmla="*/ 5329441 w 19169599"/>
                <a:gd name="connsiteY54" fmla="*/ 17540355 h 19794156"/>
                <a:gd name="connsiteX55" fmla="*/ 5470118 w 19169599"/>
                <a:gd name="connsiteY55" fmla="*/ 18900233 h 19794156"/>
                <a:gd name="connsiteX56" fmla="*/ 5508216 w 19169599"/>
                <a:gd name="connsiteY56" fmla="*/ 19779463 h 19794156"/>
                <a:gd name="connsiteX57" fmla="*/ 4837071 w 19169599"/>
                <a:gd name="connsiteY57" fmla="*/ 18900233 h 19794156"/>
                <a:gd name="connsiteX58" fmla="*/ 4438487 w 19169599"/>
                <a:gd name="connsiteY58" fmla="*/ 16977648 h 19794156"/>
                <a:gd name="connsiteX59" fmla="*/ 4368149 w 19169599"/>
                <a:gd name="connsiteY59" fmla="*/ 16461833 h 19794156"/>
                <a:gd name="connsiteX60" fmla="*/ 3790787 w 19169599"/>
                <a:gd name="connsiteY60" fmla="*/ 15579670 h 19794156"/>
                <a:gd name="connsiteX61" fmla="*/ 2773810 w 19169599"/>
                <a:gd name="connsiteY61" fmla="*/ 15547433 h 19794156"/>
                <a:gd name="connsiteX62" fmla="*/ 1771487 w 19169599"/>
                <a:gd name="connsiteY62" fmla="*/ 16198063 h 19794156"/>
                <a:gd name="connsiteX63" fmla="*/ 898117 w 19169599"/>
                <a:gd name="connsiteY63" fmla="*/ 17470018 h 19794156"/>
                <a:gd name="connsiteX64" fmla="*/ 416821 w 19169599"/>
                <a:gd name="connsiteY64" fmla="*/ 17217969 h 19794156"/>
                <a:gd name="connsiteX0" fmla="*/ 400279 w 19153057"/>
                <a:gd name="connsiteY0" fmla="*/ 17217969 h 19794156"/>
                <a:gd name="connsiteX1" fmla="*/ 1172489 w 19153057"/>
                <a:gd name="connsiteY1" fmla="*/ 16006355 h 19794156"/>
                <a:gd name="connsiteX2" fmla="*/ 27386 w 19153057"/>
                <a:gd name="connsiteY2" fmla="*/ 14106544 h 19794156"/>
                <a:gd name="connsiteX3" fmla="*/ 1464798 w 19153057"/>
                <a:gd name="connsiteY3" fmla="*/ 15418478 h 19794156"/>
                <a:gd name="connsiteX4" fmla="*/ 3440136 w 19153057"/>
                <a:gd name="connsiteY4" fmla="*/ 14436670 h 19794156"/>
                <a:gd name="connsiteX5" fmla="*/ 1983545 w 19153057"/>
                <a:gd name="connsiteY5" fmla="*/ 12733894 h 19794156"/>
                <a:gd name="connsiteX6" fmla="*/ 1294178 w 19153057"/>
                <a:gd name="connsiteY6" fmla="*/ 11717807 h 19794156"/>
                <a:gd name="connsiteX7" fmla="*/ 1846050 w 19153057"/>
                <a:gd name="connsiteY7" fmla="*/ 12056265 h 19794156"/>
                <a:gd name="connsiteX8" fmla="*/ 2130891 w 19153057"/>
                <a:gd name="connsiteY8" fmla="*/ 10730906 h 19794156"/>
                <a:gd name="connsiteX9" fmla="*/ 2153993 w 19153057"/>
                <a:gd name="connsiteY9" fmla="*/ 12232223 h 19794156"/>
                <a:gd name="connsiteX10" fmla="*/ 2790638 w 19153057"/>
                <a:gd name="connsiteY10" fmla="*/ 12604098 h 19794156"/>
                <a:gd name="connsiteX11" fmla="*/ 3058847 w 19153057"/>
                <a:gd name="connsiteY11" fmla="*/ 12102252 h 19794156"/>
                <a:gd name="connsiteX12" fmla="*/ 3554336 w 19153057"/>
                <a:gd name="connsiteY12" fmla="*/ 10379649 h 19794156"/>
                <a:gd name="connsiteX13" fmla="*/ 3407898 w 19153057"/>
                <a:gd name="connsiteY13" fmla="*/ 12980078 h 19794156"/>
                <a:gd name="connsiteX14" fmla="*/ 4720883 w 19153057"/>
                <a:gd name="connsiteY14" fmla="*/ 14313577 h 19794156"/>
                <a:gd name="connsiteX15" fmla="*/ 5547359 w 19153057"/>
                <a:gd name="connsiteY15" fmla="*/ 13150064 h 19794156"/>
                <a:gd name="connsiteX16" fmla="*/ 5899053 w 19153057"/>
                <a:gd name="connsiteY16" fmla="*/ 12546325 h 19794156"/>
                <a:gd name="connsiteX17" fmla="*/ 6265398 w 19153057"/>
                <a:gd name="connsiteY17" fmla="*/ 11608479 h 19794156"/>
                <a:gd name="connsiteX18" fmla="*/ 6968132 w 19153057"/>
                <a:gd name="connsiteY18" fmla="*/ 11075077 h 19794156"/>
                <a:gd name="connsiteX19" fmla="*/ 6608298 w 19153057"/>
                <a:gd name="connsiteY19" fmla="*/ 11913279 h 19794156"/>
                <a:gd name="connsiteX20" fmla="*/ 6420476 w 19153057"/>
                <a:gd name="connsiteY20" fmla="*/ 12392906 h 19794156"/>
                <a:gd name="connsiteX21" fmla="*/ 6321084 w 19153057"/>
                <a:gd name="connsiteY21" fmla="*/ 12851125 h 19794156"/>
                <a:gd name="connsiteX22" fmla="*/ 5828714 w 19153057"/>
                <a:gd name="connsiteY22" fmla="*/ 13695187 h 19794156"/>
                <a:gd name="connsiteX23" fmla="*/ 5708553 w 19153057"/>
                <a:gd name="connsiteY23" fmla="*/ 14483562 h 19794156"/>
                <a:gd name="connsiteX24" fmla="*/ 7213974 w 19153057"/>
                <a:gd name="connsiteY24" fmla="*/ 13404913 h 19794156"/>
                <a:gd name="connsiteX25" fmla="*/ 9979473 w 19153057"/>
                <a:gd name="connsiteY25" fmla="*/ 10279873 h 19794156"/>
                <a:gd name="connsiteX26" fmla="*/ 12295516 w 19153057"/>
                <a:gd name="connsiteY26" fmla="*/ 7322613 h 19794156"/>
                <a:gd name="connsiteX27" fmla="*/ 14407453 w 19153057"/>
                <a:gd name="connsiteY27" fmla="*/ 4683091 h 19794156"/>
                <a:gd name="connsiteX28" fmla="*/ 16549532 w 19153057"/>
                <a:gd name="connsiteY28" fmla="*/ 2246781 h 19794156"/>
                <a:gd name="connsiteX29" fmla="*/ 17359789 w 19153057"/>
                <a:gd name="connsiteY29" fmla="*/ 1208472 h 19794156"/>
                <a:gd name="connsiteX30" fmla="*/ 17447366 w 19153057"/>
                <a:gd name="connsiteY30" fmla="*/ 338755 h 19794156"/>
                <a:gd name="connsiteX31" fmla="*/ 17985642 w 19153057"/>
                <a:gd name="connsiteY31" fmla="*/ 19300 h 19794156"/>
                <a:gd name="connsiteX32" fmla="*/ 18593245 w 19153057"/>
                <a:gd name="connsiteY32" fmla="*/ 534131 h 19794156"/>
                <a:gd name="connsiteX33" fmla="*/ 19141523 w 19153057"/>
                <a:gd name="connsiteY33" fmla="*/ 1336965 h 19794156"/>
                <a:gd name="connsiteX34" fmla="*/ 18524445 w 19153057"/>
                <a:gd name="connsiteY34" fmla="*/ 1826552 h 19794156"/>
                <a:gd name="connsiteX35" fmla="*/ 17894557 w 19153057"/>
                <a:gd name="connsiteY35" fmla="*/ 1614765 h 19794156"/>
                <a:gd name="connsiteX36" fmla="*/ 15741748 w 19153057"/>
                <a:gd name="connsiteY36" fmla="*/ 3961556 h 19794156"/>
                <a:gd name="connsiteX37" fmla="*/ 14111194 w 19153057"/>
                <a:gd name="connsiteY37" fmla="*/ 5769170 h 19794156"/>
                <a:gd name="connsiteX38" fmla="*/ 11547212 w 19153057"/>
                <a:gd name="connsiteY38" fmla="*/ 9130674 h 19794156"/>
                <a:gd name="connsiteX39" fmla="*/ 7217121 w 19153057"/>
                <a:gd name="connsiteY39" fmla="*/ 14264578 h 19794156"/>
                <a:gd name="connsiteX40" fmla="*/ 7199677 w 19153057"/>
                <a:gd name="connsiteY40" fmla="*/ 15039135 h 19794156"/>
                <a:gd name="connsiteX41" fmla="*/ 8261253 w 19153057"/>
                <a:gd name="connsiteY41" fmla="*/ 14943693 h 19794156"/>
                <a:gd name="connsiteX42" fmla="*/ 9465798 w 19153057"/>
                <a:gd name="connsiteY42" fmla="*/ 14046879 h 19794156"/>
                <a:gd name="connsiteX43" fmla="*/ 10150948 w 19153057"/>
                <a:gd name="connsiteY43" fmla="*/ 13024039 h 19794156"/>
                <a:gd name="connsiteX44" fmla="*/ 9480452 w 19153057"/>
                <a:gd name="connsiteY44" fmla="*/ 15081439 h 19794156"/>
                <a:gd name="connsiteX45" fmla="*/ 8290561 w 19153057"/>
                <a:gd name="connsiteY45" fmla="*/ 15852233 h 19794156"/>
                <a:gd name="connsiteX46" fmla="*/ 7361506 w 19153057"/>
                <a:gd name="connsiteY46" fmla="*/ 16262539 h 19794156"/>
                <a:gd name="connsiteX47" fmla="*/ 7493391 w 19153057"/>
                <a:gd name="connsiteY47" fmla="*/ 17024541 h 19794156"/>
                <a:gd name="connsiteX48" fmla="*/ 8132298 w 19153057"/>
                <a:gd name="connsiteY48" fmla="*/ 17666377 h 19794156"/>
                <a:gd name="connsiteX49" fmla="*/ 9755294 w 19153057"/>
                <a:gd name="connsiteY49" fmla="*/ 18545608 h 19794156"/>
                <a:gd name="connsiteX50" fmla="*/ 8056099 w 19153057"/>
                <a:gd name="connsiteY50" fmla="*/ 18360971 h 19794156"/>
                <a:gd name="connsiteX51" fmla="*/ 6719668 w 19153057"/>
                <a:gd name="connsiteY51" fmla="*/ 17118325 h 19794156"/>
                <a:gd name="connsiteX52" fmla="*/ 5945945 w 19153057"/>
                <a:gd name="connsiteY52" fmla="*/ 16579064 h 19794156"/>
                <a:gd name="connsiteX53" fmla="*/ 5260144 w 19153057"/>
                <a:gd name="connsiteY53" fmla="*/ 16649400 h 19794156"/>
                <a:gd name="connsiteX54" fmla="*/ 5125330 w 19153057"/>
                <a:gd name="connsiteY54" fmla="*/ 16977648 h 19794156"/>
                <a:gd name="connsiteX55" fmla="*/ 5312899 w 19153057"/>
                <a:gd name="connsiteY55" fmla="*/ 17540355 h 19794156"/>
                <a:gd name="connsiteX56" fmla="*/ 5453576 w 19153057"/>
                <a:gd name="connsiteY56" fmla="*/ 18900233 h 19794156"/>
                <a:gd name="connsiteX57" fmla="*/ 5491674 w 19153057"/>
                <a:gd name="connsiteY57" fmla="*/ 19779463 h 19794156"/>
                <a:gd name="connsiteX58" fmla="*/ 4820529 w 19153057"/>
                <a:gd name="connsiteY58" fmla="*/ 18900233 h 19794156"/>
                <a:gd name="connsiteX59" fmla="*/ 4421945 w 19153057"/>
                <a:gd name="connsiteY59" fmla="*/ 16977648 h 19794156"/>
                <a:gd name="connsiteX60" fmla="*/ 4351607 w 19153057"/>
                <a:gd name="connsiteY60" fmla="*/ 16461833 h 19794156"/>
                <a:gd name="connsiteX61" fmla="*/ 3774245 w 19153057"/>
                <a:gd name="connsiteY61" fmla="*/ 15579670 h 19794156"/>
                <a:gd name="connsiteX62" fmla="*/ 2757268 w 19153057"/>
                <a:gd name="connsiteY62" fmla="*/ 15547433 h 19794156"/>
                <a:gd name="connsiteX63" fmla="*/ 1754945 w 19153057"/>
                <a:gd name="connsiteY63" fmla="*/ 16198063 h 19794156"/>
                <a:gd name="connsiteX64" fmla="*/ 881575 w 19153057"/>
                <a:gd name="connsiteY64" fmla="*/ 17470018 h 19794156"/>
                <a:gd name="connsiteX65" fmla="*/ 400279 w 19153057"/>
                <a:gd name="connsiteY65" fmla="*/ 17217969 h 19794156"/>
                <a:gd name="connsiteX0" fmla="*/ 664150 w 19416928"/>
                <a:gd name="connsiteY0" fmla="*/ 17217969 h 19794156"/>
                <a:gd name="connsiteX1" fmla="*/ 18273 w 19416928"/>
                <a:gd name="connsiteY1" fmla="*/ 15843061 h 19794156"/>
                <a:gd name="connsiteX2" fmla="*/ 1436360 w 19416928"/>
                <a:gd name="connsiteY2" fmla="*/ 16006355 h 19794156"/>
                <a:gd name="connsiteX3" fmla="*/ 291257 w 19416928"/>
                <a:gd name="connsiteY3" fmla="*/ 14106544 h 19794156"/>
                <a:gd name="connsiteX4" fmla="*/ 1728669 w 19416928"/>
                <a:gd name="connsiteY4" fmla="*/ 15418478 h 19794156"/>
                <a:gd name="connsiteX5" fmla="*/ 3704007 w 19416928"/>
                <a:gd name="connsiteY5" fmla="*/ 14436670 h 19794156"/>
                <a:gd name="connsiteX6" fmla="*/ 2247416 w 19416928"/>
                <a:gd name="connsiteY6" fmla="*/ 12733894 h 19794156"/>
                <a:gd name="connsiteX7" fmla="*/ 1558049 w 19416928"/>
                <a:gd name="connsiteY7" fmla="*/ 11717807 h 19794156"/>
                <a:gd name="connsiteX8" fmla="*/ 2109921 w 19416928"/>
                <a:gd name="connsiteY8" fmla="*/ 12056265 h 19794156"/>
                <a:gd name="connsiteX9" fmla="*/ 2394762 w 19416928"/>
                <a:gd name="connsiteY9" fmla="*/ 10730906 h 19794156"/>
                <a:gd name="connsiteX10" fmla="*/ 2417864 w 19416928"/>
                <a:gd name="connsiteY10" fmla="*/ 12232223 h 19794156"/>
                <a:gd name="connsiteX11" fmla="*/ 3054509 w 19416928"/>
                <a:gd name="connsiteY11" fmla="*/ 12604098 h 19794156"/>
                <a:gd name="connsiteX12" fmla="*/ 3322718 w 19416928"/>
                <a:gd name="connsiteY12" fmla="*/ 12102252 h 19794156"/>
                <a:gd name="connsiteX13" fmla="*/ 3818207 w 19416928"/>
                <a:gd name="connsiteY13" fmla="*/ 10379649 h 19794156"/>
                <a:gd name="connsiteX14" fmla="*/ 3671769 w 19416928"/>
                <a:gd name="connsiteY14" fmla="*/ 12980078 h 19794156"/>
                <a:gd name="connsiteX15" fmla="*/ 4984754 w 19416928"/>
                <a:gd name="connsiteY15" fmla="*/ 14313577 h 19794156"/>
                <a:gd name="connsiteX16" fmla="*/ 5811230 w 19416928"/>
                <a:gd name="connsiteY16" fmla="*/ 13150064 h 19794156"/>
                <a:gd name="connsiteX17" fmla="*/ 6162924 w 19416928"/>
                <a:gd name="connsiteY17" fmla="*/ 12546325 h 19794156"/>
                <a:gd name="connsiteX18" fmla="*/ 6529269 w 19416928"/>
                <a:gd name="connsiteY18" fmla="*/ 11608479 h 19794156"/>
                <a:gd name="connsiteX19" fmla="*/ 7232003 w 19416928"/>
                <a:gd name="connsiteY19" fmla="*/ 11075077 h 19794156"/>
                <a:gd name="connsiteX20" fmla="*/ 6872169 w 19416928"/>
                <a:gd name="connsiteY20" fmla="*/ 11913279 h 19794156"/>
                <a:gd name="connsiteX21" fmla="*/ 6684347 w 19416928"/>
                <a:gd name="connsiteY21" fmla="*/ 12392906 h 19794156"/>
                <a:gd name="connsiteX22" fmla="*/ 6584955 w 19416928"/>
                <a:gd name="connsiteY22" fmla="*/ 12851125 h 19794156"/>
                <a:gd name="connsiteX23" fmla="*/ 6092585 w 19416928"/>
                <a:gd name="connsiteY23" fmla="*/ 13695187 h 19794156"/>
                <a:gd name="connsiteX24" fmla="*/ 5972424 w 19416928"/>
                <a:gd name="connsiteY24" fmla="*/ 14483562 h 19794156"/>
                <a:gd name="connsiteX25" fmla="*/ 7477845 w 19416928"/>
                <a:gd name="connsiteY25" fmla="*/ 13404913 h 19794156"/>
                <a:gd name="connsiteX26" fmla="*/ 10243344 w 19416928"/>
                <a:gd name="connsiteY26" fmla="*/ 10279873 h 19794156"/>
                <a:gd name="connsiteX27" fmla="*/ 12559387 w 19416928"/>
                <a:gd name="connsiteY27" fmla="*/ 7322613 h 19794156"/>
                <a:gd name="connsiteX28" fmla="*/ 14671324 w 19416928"/>
                <a:gd name="connsiteY28" fmla="*/ 4683091 h 19794156"/>
                <a:gd name="connsiteX29" fmla="*/ 16813403 w 19416928"/>
                <a:gd name="connsiteY29" fmla="*/ 2246781 h 19794156"/>
                <a:gd name="connsiteX30" fmla="*/ 17623660 w 19416928"/>
                <a:gd name="connsiteY30" fmla="*/ 1208472 h 19794156"/>
                <a:gd name="connsiteX31" fmla="*/ 17711237 w 19416928"/>
                <a:gd name="connsiteY31" fmla="*/ 338755 h 19794156"/>
                <a:gd name="connsiteX32" fmla="*/ 18249513 w 19416928"/>
                <a:gd name="connsiteY32" fmla="*/ 19300 h 19794156"/>
                <a:gd name="connsiteX33" fmla="*/ 18857116 w 19416928"/>
                <a:gd name="connsiteY33" fmla="*/ 534131 h 19794156"/>
                <a:gd name="connsiteX34" fmla="*/ 19405394 w 19416928"/>
                <a:gd name="connsiteY34" fmla="*/ 1336965 h 19794156"/>
                <a:gd name="connsiteX35" fmla="*/ 18788316 w 19416928"/>
                <a:gd name="connsiteY35" fmla="*/ 1826552 h 19794156"/>
                <a:gd name="connsiteX36" fmla="*/ 18158428 w 19416928"/>
                <a:gd name="connsiteY36" fmla="*/ 1614765 h 19794156"/>
                <a:gd name="connsiteX37" fmla="*/ 16005619 w 19416928"/>
                <a:gd name="connsiteY37" fmla="*/ 3961556 h 19794156"/>
                <a:gd name="connsiteX38" fmla="*/ 14375065 w 19416928"/>
                <a:gd name="connsiteY38" fmla="*/ 5769170 h 19794156"/>
                <a:gd name="connsiteX39" fmla="*/ 11811083 w 19416928"/>
                <a:gd name="connsiteY39" fmla="*/ 9130674 h 19794156"/>
                <a:gd name="connsiteX40" fmla="*/ 7480992 w 19416928"/>
                <a:gd name="connsiteY40" fmla="*/ 14264578 h 19794156"/>
                <a:gd name="connsiteX41" fmla="*/ 7463548 w 19416928"/>
                <a:gd name="connsiteY41" fmla="*/ 15039135 h 19794156"/>
                <a:gd name="connsiteX42" fmla="*/ 8525124 w 19416928"/>
                <a:gd name="connsiteY42" fmla="*/ 14943693 h 19794156"/>
                <a:gd name="connsiteX43" fmla="*/ 9729669 w 19416928"/>
                <a:gd name="connsiteY43" fmla="*/ 14046879 h 19794156"/>
                <a:gd name="connsiteX44" fmla="*/ 10414819 w 19416928"/>
                <a:gd name="connsiteY44" fmla="*/ 13024039 h 19794156"/>
                <a:gd name="connsiteX45" fmla="*/ 9744323 w 19416928"/>
                <a:gd name="connsiteY45" fmla="*/ 15081439 h 19794156"/>
                <a:gd name="connsiteX46" fmla="*/ 8554432 w 19416928"/>
                <a:gd name="connsiteY46" fmla="*/ 15852233 h 19794156"/>
                <a:gd name="connsiteX47" fmla="*/ 7625377 w 19416928"/>
                <a:gd name="connsiteY47" fmla="*/ 16262539 h 19794156"/>
                <a:gd name="connsiteX48" fmla="*/ 7757262 w 19416928"/>
                <a:gd name="connsiteY48" fmla="*/ 17024541 h 19794156"/>
                <a:gd name="connsiteX49" fmla="*/ 8396169 w 19416928"/>
                <a:gd name="connsiteY49" fmla="*/ 17666377 h 19794156"/>
                <a:gd name="connsiteX50" fmla="*/ 10019165 w 19416928"/>
                <a:gd name="connsiteY50" fmla="*/ 18545608 h 19794156"/>
                <a:gd name="connsiteX51" fmla="*/ 8319970 w 19416928"/>
                <a:gd name="connsiteY51" fmla="*/ 18360971 h 19794156"/>
                <a:gd name="connsiteX52" fmla="*/ 6983539 w 19416928"/>
                <a:gd name="connsiteY52" fmla="*/ 17118325 h 19794156"/>
                <a:gd name="connsiteX53" fmla="*/ 6209816 w 19416928"/>
                <a:gd name="connsiteY53" fmla="*/ 16579064 h 19794156"/>
                <a:gd name="connsiteX54" fmla="*/ 5524015 w 19416928"/>
                <a:gd name="connsiteY54" fmla="*/ 16649400 h 19794156"/>
                <a:gd name="connsiteX55" fmla="*/ 5389201 w 19416928"/>
                <a:gd name="connsiteY55" fmla="*/ 16977648 h 19794156"/>
                <a:gd name="connsiteX56" fmla="*/ 5576770 w 19416928"/>
                <a:gd name="connsiteY56" fmla="*/ 17540355 h 19794156"/>
                <a:gd name="connsiteX57" fmla="*/ 5717447 w 19416928"/>
                <a:gd name="connsiteY57" fmla="*/ 18900233 h 19794156"/>
                <a:gd name="connsiteX58" fmla="*/ 5755545 w 19416928"/>
                <a:gd name="connsiteY58" fmla="*/ 19779463 h 19794156"/>
                <a:gd name="connsiteX59" fmla="*/ 5084400 w 19416928"/>
                <a:gd name="connsiteY59" fmla="*/ 18900233 h 19794156"/>
                <a:gd name="connsiteX60" fmla="*/ 4685816 w 19416928"/>
                <a:gd name="connsiteY60" fmla="*/ 16977648 h 19794156"/>
                <a:gd name="connsiteX61" fmla="*/ 4615478 w 19416928"/>
                <a:gd name="connsiteY61" fmla="*/ 16461833 h 19794156"/>
                <a:gd name="connsiteX62" fmla="*/ 4038116 w 19416928"/>
                <a:gd name="connsiteY62" fmla="*/ 15579670 h 19794156"/>
                <a:gd name="connsiteX63" fmla="*/ 3021139 w 19416928"/>
                <a:gd name="connsiteY63" fmla="*/ 15547433 h 19794156"/>
                <a:gd name="connsiteX64" fmla="*/ 2018816 w 19416928"/>
                <a:gd name="connsiteY64" fmla="*/ 16198063 h 19794156"/>
                <a:gd name="connsiteX65" fmla="*/ 1145446 w 19416928"/>
                <a:gd name="connsiteY65" fmla="*/ 17470018 h 19794156"/>
                <a:gd name="connsiteX66" fmla="*/ 664150 w 19416928"/>
                <a:gd name="connsiteY66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017380 w 19415492"/>
                <a:gd name="connsiteY65" fmla="*/ 16198063 h 19794156"/>
                <a:gd name="connsiteX66" fmla="*/ 1144010 w 19415492"/>
                <a:gd name="connsiteY66" fmla="*/ 17470018 h 19794156"/>
                <a:gd name="connsiteX67" fmla="*/ 662714 w 19415492"/>
                <a:gd name="connsiteY67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017380 w 19415492"/>
                <a:gd name="connsiteY65" fmla="*/ 16198063 h 19794156"/>
                <a:gd name="connsiteX66" fmla="*/ 1871635 w 19415492"/>
                <a:gd name="connsiteY66" fmla="*/ 15746369 h 19794156"/>
                <a:gd name="connsiteX67" fmla="*/ 1144010 w 19415492"/>
                <a:gd name="connsiteY67" fmla="*/ 17470018 h 19794156"/>
                <a:gd name="connsiteX68" fmla="*/ 662714 w 19415492"/>
                <a:gd name="connsiteY68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106947 w 19415492"/>
                <a:gd name="connsiteY65" fmla="*/ 17203582 h 19794156"/>
                <a:gd name="connsiteX66" fmla="*/ 1871635 w 19415492"/>
                <a:gd name="connsiteY66" fmla="*/ 15746369 h 19794156"/>
                <a:gd name="connsiteX67" fmla="*/ 1144010 w 19415492"/>
                <a:gd name="connsiteY67" fmla="*/ 17470018 h 19794156"/>
                <a:gd name="connsiteX68" fmla="*/ 662714 w 19415492"/>
                <a:gd name="connsiteY68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106947 w 19415492"/>
                <a:gd name="connsiteY65" fmla="*/ 17203582 h 19794156"/>
                <a:gd name="connsiteX66" fmla="*/ 1914358 w 19415492"/>
                <a:gd name="connsiteY66" fmla="*/ 15827393 h 19794156"/>
                <a:gd name="connsiteX67" fmla="*/ 1144010 w 19415492"/>
                <a:gd name="connsiteY67" fmla="*/ 17470018 h 19794156"/>
                <a:gd name="connsiteX68" fmla="*/ 662714 w 19415492"/>
                <a:gd name="connsiteY68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106947 w 19415492"/>
                <a:gd name="connsiteY65" fmla="*/ 17203582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2979356 w 19415492"/>
                <a:gd name="connsiteY64" fmla="*/ 15548639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2979356 w 19415492"/>
                <a:gd name="connsiteY64" fmla="*/ 15548639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2979356 w 19415492"/>
                <a:gd name="connsiteY64" fmla="*/ 15548639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662714 w 19415492"/>
                <a:gd name="connsiteY70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662714 w 19415492"/>
                <a:gd name="connsiteY70" fmla="*/ 17217969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661375 w 19415492"/>
                <a:gd name="connsiteY67" fmla="*/ 15825602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661375 w 19415492"/>
                <a:gd name="connsiteY67" fmla="*/ 15825602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661375 w 19415492"/>
                <a:gd name="connsiteY67" fmla="*/ 15825602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433164 w 19413732"/>
                <a:gd name="connsiteY3" fmla="*/ 16006355 h 19794156"/>
                <a:gd name="connsiteX4" fmla="*/ 288061 w 19413732"/>
                <a:gd name="connsiteY4" fmla="*/ 14106544 h 19794156"/>
                <a:gd name="connsiteX5" fmla="*/ 1648335 w 19413732"/>
                <a:gd name="connsiteY5" fmla="*/ 15544241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414668 w 19413732"/>
                <a:gd name="connsiteY11" fmla="*/ 12232223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648335 w 19413732"/>
                <a:gd name="connsiteY5" fmla="*/ 15544241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414668 w 19413732"/>
                <a:gd name="connsiteY11" fmla="*/ 12232223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414668 w 19413732"/>
                <a:gd name="connsiteY11" fmla="*/ 12232223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439380 w 19413732"/>
                <a:gd name="connsiteY13" fmla="*/ 12057511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439380 w 19413732"/>
                <a:gd name="connsiteY13" fmla="*/ 12057511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2444145 w 19413732"/>
                <a:gd name="connsiteY61" fmla="*/ 18856656 h 19794156"/>
                <a:gd name="connsiteX62" fmla="*/ 4682620 w 19413732"/>
                <a:gd name="connsiteY62" fmla="*/ 16977648 h 19794156"/>
                <a:gd name="connsiteX63" fmla="*/ 4612282 w 19413732"/>
                <a:gd name="connsiteY63" fmla="*/ 16461833 h 19794156"/>
                <a:gd name="connsiteX64" fmla="*/ 4034920 w 19413732"/>
                <a:gd name="connsiteY64" fmla="*/ 15579670 h 19794156"/>
                <a:gd name="connsiteX65" fmla="*/ 3731216 w 19413732"/>
                <a:gd name="connsiteY65" fmla="*/ 15176252 h 19794156"/>
                <a:gd name="connsiteX66" fmla="*/ 2977596 w 19413732"/>
                <a:gd name="connsiteY66" fmla="*/ 15548639 h 19794156"/>
                <a:gd name="connsiteX67" fmla="*/ 2217319 w 19413732"/>
                <a:gd name="connsiteY67" fmla="*/ 17591159 h 19794156"/>
                <a:gd name="connsiteX68" fmla="*/ 2659615 w 19413732"/>
                <a:gd name="connsiteY68" fmla="*/ 15825602 h 19794156"/>
                <a:gd name="connsiteX69" fmla="*/ 1912598 w 19413732"/>
                <a:gd name="connsiteY69" fmla="*/ 15827393 h 19794156"/>
                <a:gd name="connsiteX70" fmla="*/ 1142250 w 19413732"/>
                <a:gd name="connsiteY70" fmla="*/ 17470018 h 19794156"/>
                <a:gd name="connsiteX71" fmla="*/ 929734 w 19413732"/>
                <a:gd name="connsiteY71" fmla="*/ 17436252 h 19794156"/>
                <a:gd name="connsiteX0" fmla="*/ 929734 w 19413732"/>
                <a:gd name="connsiteY0" fmla="*/ 17436252 h 20322959"/>
                <a:gd name="connsiteX1" fmla="*/ 1344743 w 19413732"/>
                <a:gd name="connsiteY1" fmla="*/ 16441086 h 20322959"/>
                <a:gd name="connsiteX2" fmla="*/ 15077 w 19413732"/>
                <a:gd name="connsiteY2" fmla="*/ 15843061 h 20322959"/>
                <a:gd name="connsiteX3" fmla="*/ 1573793 w 19413732"/>
                <a:gd name="connsiteY3" fmla="*/ 15981568 h 20322959"/>
                <a:gd name="connsiteX4" fmla="*/ 288061 w 19413732"/>
                <a:gd name="connsiteY4" fmla="*/ 14106544 h 20322959"/>
                <a:gd name="connsiteX5" fmla="*/ 1771750 w 19413732"/>
                <a:gd name="connsiteY5" fmla="*/ 15622849 h 20322959"/>
                <a:gd name="connsiteX6" fmla="*/ 3700811 w 19413732"/>
                <a:gd name="connsiteY6" fmla="*/ 14436670 h 20322959"/>
                <a:gd name="connsiteX7" fmla="*/ 2244220 w 19413732"/>
                <a:gd name="connsiteY7" fmla="*/ 12733894 h 20322959"/>
                <a:gd name="connsiteX8" fmla="*/ 1554853 w 19413732"/>
                <a:gd name="connsiteY8" fmla="*/ 11717807 h 20322959"/>
                <a:gd name="connsiteX9" fmla="*/ 2106725 w 19413732"/>
                <a:gd name="connsiteY9" fmla="*/ 12056265 h 20322959"/>
                <a:gd name="connsiteX10" fmla="*/ 2391566 w 19413732"/>
                <a:gd name="connsiteY10" fmla="*/ 10730906 h 20322959"/>
                <a:gd name="connsiteX11" fmla="*/ 2317950 w 19413732"/>
                <a:gd name="connsiteY11" fmla="*/ 12379148 h 20322959"/>
                <a:gd name="connsiteX12" fmla="*/ 3002054 w 19413732"/>
                <a:gd name="connsiteY12" fmla="*/ 12996511 h 20322959"/>
                <a:gd name="connsiteX13" fmla="*/ 3439380 w 19413732"/>
                <a:gd name="connsiteY13" fmla="*/ 12057511 h 20322959"/>
                <a:gd name="connsiteX14" fmla="*/ 3815011 w 19413732"/>
                <a:gd name="connsiteY14" fmla="*/ 10379649 h 20322959"/>
                <a:gd name="connsiteX15" fmla="*/ 3668573 w 19413732"/>
                <a:gd name="connsiteY15" fmla="*/ 12980078 h 20322959"/>
                <a:gd name="connsiteX16" fmla="*/ 4981558 w 19413732"/>
                <a:gd name="connsiteY16" fmla="*/ 14313577 h 20322959"/>
                <a:gd name="connsiteX17" fmla="*/ 5808034 w 19413732"/>
                <a:gd name="connsiteY17" fmla="*/ 13150064 h 20322959"/>
                <a:gd name="connsiteX18" fmla="*/ 6159728 w 19413732"/>
                <a:gd name="connsiteY18" fmla="*/ 12546325 h 20322959"/>
                <a:gd name="connsiteX19" fmla="*/ 6526073 w 19413732"/>
                <a:gd name="connsiteY19" fmla="*/ 11608479 h 20322959"/>
                <a:gd name="connsiteX20" fmla="*/ 7228807 w 19413732"/>
                <a:gd name="connsiteY20" fmla="*/ 11075077 h 20322959"/>
                <a:gd name="connsiteX21" fmla="*/ 6868973 w 19413732"/>
                <a:gd name="connsiteY21" fmla="*/ 11913279 h 20322959"/>
                <a:gd name="connsiteX22" fmla="*/ 6681151 w 19413732"/>
                <a:gd name="connsiteY22" fmla="*/ 12392906 h 20322959"/>
                <a:gd name="connsiteX23" fmla="*/ 6581759 w 19413732"/>
                <a:gd name="connsiteY23" fmla="*/ 12851125 h 20322959"/>
                <a:gd name="connsiteX24" fmla="*/ 6089389 w 19413732"/>
                <a:gd name="connsiteY24" fmla="*/ 13695187 h 20322959"/>
                <a:gd name="connsiteX25" fmla="*/ 5969228 w 19413732"/>
                <a:gd name="connsiteY25" fmla="*/ 14483562 h 20322959"/>
                <a:gd name="connsiteX26" fmla="*/ 7474649 w 19413732"/>
                <a:gd name="connsiteY26" fmla="*/ 13404913 h 20322959"/>
                <a:gd name="connsiteX27" fmla="*/ 10240148 w 19413732"/>
                <a:gd name="connsiteY27" fmla="*/ 10279873 h 20322959"/>
                <a:gd name="connsiteX28" fmla="*/ 12556191 w 19413732"/>
                <a:gd name="connsiteY28" fmla="*/ 7322613 h 20322959"/>
                <a:gd name="connsiteX29" fmla="*/ 14668128 w 19413732"/>
                <a:gd name="connsiteY29" fmla="*/ 4683091 h 20322959"/>
                <a:gd name="connsiteX30" fmla="*/ 16810207 w 19413732"/>
                <a:gd name="connsiteY30" fmla="*/ 2246781 h 20322959"/>
                <a:gd name="connsiteX31" fmla="*/ 17620464 w 19413732"/>
                <a:gd name="connsiteY31" fmla="*/ 1208472 h 20322959"/>
                <a:gd name="connsiteX32" fmla="*/ 17708041 w 19413732"/>
                <a:gd name="connsiteY32" fmla="*/ 338755 h 20322959"/>
                <a:gd name="connsiteX33" fmla="*/ 18246317 w 19413732"/>
                <a:gd name="connsiteY33" fmla="*/ 19300 h 20322959"/>
                <a:gd name="connsiteX34" fmla="*/ 18853920 w 19413732"/>
                <a:gd name="connsiteY34" fmla="*/ 534131 h 20322959"/>
                <a:gd name="connsiteX35" fmla="*/ 19402198 w 19413732"/>
                <a:gd name="connsiteY35" fmla="*/ 1336965 h 20322959"/>
                <a:gd name="connsiteX36" fmla="*/ 18785120 w 19413732"/>
                <a:gd name="connsiteY36" fmla="*/ 1826552 h 20322959"/>
                <a:gd name="connsiteX37" fmla="*/ 18155232 w 19413732"/>
                <a:gd name="connsiteY37" fmla="*/ 1614765 h 20322959"/>
                <a:gd name="connsiteX38" fmla="*/ 16002423 w 19413732"/>
                <a:gd name="connsiteY38" fmla="*/ 3961556 h 20322959"/>
                <a:gd name="connsiteX39" fmla="*/ 14371869 w 19413732"/>
                <a:gd name="connsiteY39" fmla="*/ 5769170 h 20322959"/>
                <a:gd name="connsiteX40" fmla="*/ 11807887 w 19413732"/>
                <a:gd name="connsiteY40" fmla="*/ 9130674 h 20322959"/>
                <a:gd name="connsiteX41" fmla="*/ 7477796 w 19413732"/>
                <a:gd name="connsiteY41" fmla="*/ 14264578 h 20322959"/>
                <a:gd name="connsiteX42" fmla="*/ 7460352 w 19413732"/>
                <a:gd name="connsiteY42" fmla="*/ 15039135 h 20322959"/>
                <a:gd name="connsiteX43" fmla="*/ 8521928 w 19413732"/>
                <a:gd name="connsiteY43" fmla="*/ 14943693 h 20322959"/>
                <a:gd name="connsiteX44" fmla="*/ 9726473 w 19413732"/>
                <a:gd name="connsiteY44" fmla="*/ 14046879 h 20322959"/>
                <a:gd name="connsiteX45" fmla="*/ 10411623 w 19413732"/>
                <a:gd name="connsiteY45" fmla="*/ 13024039 h 20322959"/>
                <a:gd name="connsiteX46" fmla="*/ 9741127 w 19413732"/>
                <a:gd name="connsiteY46" fmla="*/ 15081439 h 20322959"/>
                <a:gd name="connsiteX47" fmla="*/ 8551236 w 19413732"/>
                <a:gd name="connsiteY47" fmla="*/ 15852233 h 20322959"/>
                <a:gd name="connsiteX48" fmla="*/ 7622181 w 19413732"/>
                <a:gd name="connsiteY48" fmla="*/ 16262539 h 20322959"/>
                <a:gd name="connsiteX49" fmla="*/ 7754066 w 19413732"/>
                <a:gd name="connsiteY49" fmla="*/ 17024541 h 20322959"/>
                <a:gd name="connsiteX50" fmla="*/ 8392973 w 19413732"/>
                <a:gd name="connsiteY50" fmla="*/ 17666377 h 20322959"/>
                <a:gd name="connsiteX51" fmla="*/ 10015969 w 19413732"/>
                <a:gd name="connsiteY51" fmla="*/ 18545608 h 20322959"/>
                <a:gd name="connsiteX52" fmla="*/ 8316774 w 19413732"/>
                <a:gd name="connsiteY52" fmla="*/ 18360971 h 20322959"/>
                <a:gd name="connsiteX53" fmla="*/ 6980343 w 19413732"/>
                <a:gd name="connsiteY53" fmla="*/ 17118325 h 20322959"/>
                <a:gd name="connsiteX54" fmla="*/ 6206620 w 19413732"/>
                <a:gd name="connsiteY54" fmla="*/ 16579064 h 20322959"/>
                <a:gd name="connsiteX55" fmla="*/ 5520819 w 19413732"/>
                <a:gd name="connsiteY55" fmla="*/ 16649400 h 20322959"/>
                <a:gd name="connsiteX56" fmla="*/ 5386005 w 19413732"/>
                <a:gd name="connsiteY56" fmla="*/ 16977648 h 20322959"/>
                <a:gd name="connsiteX57" fmla="*/ 5573574 w 19413732"/>
                <a:gd name="connsiteY57" fmla="*/ 17540355 h 20322959"/>
                <a:gd name="connsiteX58" fmla="*/ 5714251 w 19413732"/>
                <a:gd name="connsiteY58" fmla="*/ 18900233 h 20322959"/>
                <a:gd name="connsiteX59" fmla="*/ 5752349 w 19413732"/>
                <a:gd name="connsiteY59" fmla="*/ 19779463 h 20322959"/>
                <a:gd name="connsiteX60" fmla="*/ 5081204 w 19413732"/>
                <a:gd name="connsiteY60" fmla="*/ 18900233 h 20322959"/>
                <a:gd name="connsiteX61" fmla="*/ 3637324 w 19413732"/>
                <a:gd name="connsiteY61" fmla="*/ 20322937 h 20322959"/>
                <a:gd name="connsiteX62" fmla="*/ 2444145 w 19413732"/>
                <a:gd name="connsiteY62" fmla="*/ 18856656 h 20322959"/>
                <a:gd name="connsiteX63" fmla="*/ 4682620 w 19413732"/>
                <a:gd name="connsiteY63" fmla="*/ 16977648 h 20322959"/>
                <a:gd name="connsiteX64" fmla="*/ 4612282 w 19413732"/>
                <a:gd name="connsiteY64" fmla="*/ 16461833 h 20322959"/>
                <a:gd name="connsiteX65" fmla="*/ 4034920 w 19413732"/>
                <a:gd name="connsiteY65" fmla="*/ 15579670 h 20322959"/>
                <a:gd name="connsiteX66" fmla="*/ 3731216 w 19413732"/>
                <a:gd name="connsiteY66" fmla="*/ 15176252 h 20322959"/>
                <a:gd name="connsiteX67" fmla="*/ 2977596 w 19413732"/>
                <a:gd name="connsiteY67" fmla="*/ 15548639 h 20322959"/>
                <a:gd name="connsiteX68" fmla="*/ 2217319 w 19413732"/>
                <a:gd name="connsiteY68" fmla="*/ 17591159 h 20322959"/>
                <a:gd name="connsiteX69" fmla="*/ 2659615 w 19413732"/>
                <a:gd name="connsiteY69" fmla="*/ 15825602 h 20322959"/>
                <a:gd name="connsiteX70" fmla="*/ 1912598 w 19413732"/>
                <a:gd name="connsiteY70" fmla="*/ 15827393 h 20322959"/>
                <a:gd name="connsiteX71" fmla="*/ 1142250 w 19413732"/>
                <a:gd name="connsiteY71" fmla="*/ 17470018 h 20322959"/>
                <a:gd name="connsiteX72" fmla="*/ 929734 w 19413732"/>
                <a:gd name="connsiteY72" fmla="*/ 17436252 h 20322959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5714251 w 19413732"/>
                <a:gd name="connsiteY58" fmla="*/ 18900233 h 20328874"/>
                <a:gd name="connsiteX59" fmla="*/ 5752349 w 19413732"/>
                <a:gd name="connsiteY59" fmla="*/ 19779463 h 20328874"/>
                <a:gd name="connsiteX60" fmla="*/ 5081204 w 19413732"/>
                <a:gd name="connsiteY60" fmla="*/ 18900233 h 20328874"/>
                <a:gd name="connsiteX61" fmla="*/ 3637324 w 19413732"/>
                <a:gd name="connsiteY61" fmla="*/ 20322937 h 20328874"/>
                <a:gd name="connsiteX62" fmla="*/ 3585161 w 19413732"/>
                <a:gd name="connsiteY62" fmla="*/ 18513855 h 20328874"/>
                <a:gd name="connsiteX63" fmla="*/ 2444145 w 19413732"/>
                <a:gd name="connsiteY63" fmla="*/ 18856656 h 20328874"/>
                <a:gd name="connsiteX64" fmla="*/ 4682620 w 19413732"/>
                <a:gd name="connsiteY64" fmla="*/ 16977648 h 20328874"/>
                <a:gd name="connsiteX65" fmla="*/ 4612282 w 19413732"/>
                <a:gd name="connsiteY65" fmla="*/ 16461833 h 20328874"/>
                <a:gd name="connsiteX66" fmla="*/ 4034920 w 19413732"/>
                <a:gd name="connsiteY66" fmla="*/ 15579670 h 20328874"/>
                <a:gd name="connsiteX67" fmla="*/ 3731216 w 19413732"/>
                <a:gd name="connsiteY67" fmla="*/ 15176252 h 20328874"/>
                <a:gd name="connsiteX68" fmla="*/ 2977596 w 19413732"/>
                <a:gd name="connsiteY68" fmla="*/ 15548639 h 20328874"/>
                <a:gd name="connsiteX69" fmla="*/ 2217319 w 19413732"/>
                <a:gd name="connsiteY69" fmla="*/ 17591159 h 20328874"/>
                <a:gd name="connsiteX70" fmla="*/ 2659615 w 19413732"/>
                <a:gd name="connsiteY70" fmla="*/ 15825602 h 20328874"/>
                <a:gd name="connsiteX71" fmla="*/ 1912598 w 19413732"/>
                <a:gd name="connsiteY71" fmla="*/ 15827393 h 20328874"/>
                <a:gd name="connsiteX72" fmla="*/ 1142250 w 19413732"/>
                <a:gd name="connsiteY72" fmla="*/ 17470018 h 20328874"/>
                <a:gd name="connsiteX73" fmla="*/ 929734 w 19413732"/>
                <a:gd name="connsiteY73" fmla="*/ 17436252 h 20328874"/>
                <a:gd name="connsiteX0" fmla="*/ 929734 w 19413732"/>
                <a:gd name="connsiteY0" fmla="*/ 17436252 h 20349214"/>
                <a:gd name="connsiteX1" fmla="*/ 1344743 w 19413732"/>
                <a:gd name="connsiteY1" fmla="*/ 16441086 h 20349214"/>
                <a:gd name="connsiteX2" fmla="*/ 15077 w 19413732"/>
                <a:gd name="connsiteY2" fmla="*/ 15843061 h 20349214"/>
                <a:gd name="connsiteX3" fmla="*/ 1573793 w 19413732"/>
                <a:gd name="connsiteY3" fmla="*/ 15981568 h 20349214"/>
                <a:gd name="connsiteX4" fmla="*/ 288061 w 19413732"/>
                <a:gd name="connsiteY4" fmla="*/ 14106544 h 20349214"/>
                <a:gd name="connsiteX5" fmla="*/ 1771750 w 19413732"/>
                <a:gd name="connsiteY5" fmla="*/ 15622849 h 20349214"/>
                <a:gd name="connsiteX6" fmla="*/ 3700811 w 19413732"/>
                <a:gd name="connsiteY6" fmla="*/ 14436670 h 20349214"/>
                <a:gd name="connsiteX7" fmla="*/ 2244220 w 19413732"/>
                <a:gd name="connsiteY7" fmla="*/ 12733894 h 20349214"/>
                <a:gd name="connsiteX8" fmla="*/ 1554853 w 19413732"/>
                <a:gd name="connsiteY8" fmla="*/ 11717807 h 20349214"/>
                <a:gd name="connsiteX9" fmla="*/ 2106725 w 19413732"/>
                <a:gd name="connsiteY9" fmla="*/ 12056265 h 20349214"/>
                <a:gd name="connsiteX10" fmla="*/ 2391566 w 19413732"/>
                <a:gd name="connsiteY10" fmla="*/ 10730906 h 20349214"/>
                <a:gd name="connsiteX11" fmla="*/ 2317950 w 19413732"/>
                <a:gd name="connsiteY11" fmla="*/ 12379148 h 20349214"/>
                <a:gd name="connsiteX12" fmla="*/ 3002054 w 19413732"/>
                <a:gd name="connsiteY12" fmla="*/ 12996511 h 20349214"/>
                <a:gd name="connsiteX13" fmla="*/ 3439380 w 19413732"/>
                <a:gd name="connsiteY13" fmla="*/ 12057511 h 20349214"/>
                <a:gd name="connsiteX14" fmla="*/ 3815011 w 19413732"/>
                <a:gd name="connsiteY14" fmla="*/ 10379649 h 20349214"/>
                <a:gd name="connsiteX15" fmla="*/ 3668573 w 19413732"/>
                <a:gd name="connsiteY15" fmla="*/ 12980078 h 20349214"/>
                <a:gd name="connsiteX16" fmla="*/ 4981558 w 19413732"/>
                <a:gd name="connsiteY16" fmla="*/ 14313577 h 20349214"/>
                <a:gd name="connsiteX17" fmla="*/ 5808034 w 19413732"/>
                <a:gd name="connsiteY17" fmla="*/ 13150064 h 20349214"/>
                <a:gd name="connsiteX18" fmla="*/ 6159728 w 19413732"/>
                <a:gd name="connsiteY18" fmla="*/ 12546325 h 20349214"/>
                <a:gd name="connsiteX19" fmla="*/ 6526073 w 19413732"/>
                <a:gd name="connsiteY19" fmla="*/ 11608479 h 20349214"/>
                <a:gd name="connsiteX20" fmla="*/ 7228807 w 19413732"/>
                <a:gd name="connsiteY20" fmla="*/ 11075077 h 20349214"/>
                <a:gd name="connsiteX21" fmla="*/ 6868973 w 19413732"/>
                <a:gd name="connsiteY21" fmla="*/ 11913279 h 20349214"/>
                <a:gd name="connsiteX22" fmla="*/ 6681151 w 19413732"/>
                <a:gd name="connsiteY22" fmla="*/ 12392906 h 20349214"/>
                <a:gd name="connsiteX23" fmla="*/ 6581759 w 19413732"/>
                <a:gd name="connsiteY23" fmla="*/ 12851125 h 20349214"/>
                <a:gd name="connsiteX24" fmla="*/ 6089389 w 19413732"/>
                <a:gd name="connsiteY24" fmla="*/ 13695187 h 20349214"/>
                <a:gd name="connsiteX25" fmla="*/ 5969228 w 19413732"/>
                <a:gd name="connsiteY25" fmla="*/ 14483562 h 20349214"/>
                <a:gd name="connsiteX26" fmla="*/ 7474649 w 19413732"/>
                <a:gd name="connsiteY26" fmla="*/ 13404913 h 20349214"/>
                <a:gd name="connsiteX27" fmla="*/ 10240148 w 19413732"/>
                <a:gd name="connsiteY27" fmla="*/ 10279873 h 20349214"/>
                <a:gd name="connsiteX28" fmla="*/ 12556191 w 19413732"/>
                <a:gd name="connsiteY28" fmla="*/ 7322613 h 20349214"/>
                <a:gd name="connsiteX29" fmla="*/ 14668128 w 19413732"/>
                <a:gd name="connsiteY29" fmla="*/ 4683091 h 20349214"/>
                <a:gd name="connsiteX30" fmla="*/ 16810207 w 19413732"/>
                <a:gd name="connsiteY30" fmla="*/ 2246781 h 20349214"/>
                <a:gd name="connsiteX31" fmla="*/ 17620464 w 19413732"/>
                <a:gd name="connsiteY31" fmla="*/ 1208472 h 20349214"/>
                <a:gd name="connsiteX32" fmla="*/ 17708041 w 19413732"/>
                <a:gd name="connsiteY32" fmla="*/ 338755 h 20349214"/>
                <a:gd name="connsiteX33" fmla="*/ 18246317 w 19413732"/>
                <a:gd name="connsiteY33" fmla="*/ 19300 h 20349214"/>
                <a:gd name="connsiteX34" fmla="*/ 18853920 w 19413732"/>
                <a:gd name="connsiteY34" fmla="*/ 534131 h 20349214"/>
                <a:gd name="connsiteX35" fmla="*/ 19402198 w 19413732"/>
                <a:gd name="connsiteY35" fmla="*/ 1336965 h 20349214"/>
                <a:gd name="connsiteX36" fmla="*/ 18785120 w 19413732"/>
                <a:gd name="connsiteY36" fmla="*/ 1826552 h 20349214"/>
                <a:gd name="connsiteX37" fmla="*/ 18155232 w 19413732"/>
                <a:gd name="connsiteY37" fmla="*/ 1614765 h 20349214"/>
                <a:gd name="connsiteX38" fmla="*/ 16002423 w 19413732"/>
                <a:gd name="connsiteY38" fmla="*/ 3961556 h 20349214"/>
                <a:gd name="connsiteX39" fmla="*/ 14371869 w 19413732"/>
                <a:gd name="connsiteY39" fmla="*/ 5769170 h 20349214"/>
                <a:gd name="connsiteX40" fmla="*/ 11807887 w 19413732"/>
                <a:gd name="connsiteY40" fmla="*/ 9130674 h 20349214"/>
                <a:gd name="connsiteX41" fmla="*/ 7477796 w 19413732"/>
                <a:gd name="connsiteY41" fmla="*/ 14264578 h 20349214"/>
                <a:gd name="connsiteX42" fmla="*/ 7460352 w 19413732"/>
                <a:gd name="connsiteY42" fmla="*/ 15039135 h 20349214"/>
                <a:gd name="connsiteX43" fmla="*/ 8521928 w 19413732"/>
                <a:gd name="connsiteY43" fmla="*/ 14943693 h 20349214"/>
                <a:gd name="connsiteX44" fmla="*/ 9726473 w 19413732"/>
                <a:gd name="connsiteY44" fmla="*/ 14046879 h 20349214"/>
                <a:gd name="connsiteX45" fmla="*/ 10411623 w 19413732"/>
                <a:gd name="connsiteY45" fmla="*/ 13024039 h 20349214"/>
                <a:gd name="connsiteX46" fmla="*/ 9741127 w 19413732"/>
                <a:gd name="connsiteY46" fmla="*/ 15081439 h 20349214"/>
                <a:gd name="connsiteX47" fmla="*/ 8551236 w 19413732"/>
                <a:gd name="connsiteY47" fmla="*/ 15852233 h 20349214"/>
                <a:gd name="connsiteX48" fmla="*/ 7622181 w 19413732"/>
                <a:gd name="connsiteY48" fmla="*/ 16262539 h 20349214"/>
                <a:gd name="connsiteX49" fmla="*/ 7754066 w 19413732"/>
                <a:gd name="connsiteY49" fmla="*/ 17024541 h 20349214"/>
                <a:gd name="connsiteX50" fmla="*/ 8392973 w 19413732"/>
                <a:gd name="connsiteY50" fmla="*/ 17666377 h 20349214"/>
                <a:gd name="connsiteX51" fmla="*/ 10015969 w 19413732"/>
                <a:gd name="connsiteY51" fmla="*/ 18545608 h 20349214"/>
                <a:gd name="connsiteX52" fmla="*/ 8316774 w 19413732"/>
                <a:gd name="connsiteY52" fmla="*/ 18360971 h 20349214"/>
                <a:gd name="connsiteX53" fmla="*/ 6980343 w 19413732"/>
                <a:gd name="connsiteY53" fmla="*/ 17118325 h 20349214"/>
                <a:gd name="connsiteX54" fmla="*/ 6206620 w 19413732"/>
                <a:gd name="connsiteY54" fmla="*/ 16579064 h 20349214"/>
                <a:gd name="connsiteX55" fmla="*/ 5520819 w 19413732"/>
                <a:gd name="connsiteY55" fmla="*/ 16649400 h 20349214"/>
                <a:gd name="connsiteX56" fmla="*/ 5386005 w 19413732"/>
                <a:gd name="connsiteY56" fmla="*/ 16977648 h 20349214"/>
                <a:gd name="connsiteX57" fmla="*/ 5573574 w 19413732"/>
                <a:gd name="connsiteY57" fmla="*/ 17540355 h 20349214"/>
                <a:gd name="connsiteX58" fmla="*/ 5714251 w 19413732"/>
                <a:gd name="connsiteY58" fmla="*/ 18900233 h 20349214"/>
                <a:gd name="connsiteX59" fmla="*/ 5752349 w 19413732"/>
                <a:gd name="connsiteY59" fmla="*/ 19779463 h 20349214"/>
                <a:gd name="connsiteX60" fmla="*/ 5081204 w 19413732"/>
                <a:gd name="connsiteY60" fmla="*/ 18900233 h 20349214"/>
                <a:gd name="connsiteX61" fmla="*/ 3868162 w 19413732"/>
                <a:gd name="connsiteY61" fmla="*/ 19225524 h 20349214"/>
                <a:gd name="connsiteX62" fmla="*/ 3637324 w 19413732"/>
                <a:gd name="connsiteY62" fmla="*/ 20322937 h 20349214"/>
                <a:gd name="connsiteX63" fmla="*/ 3585161 w 19413732"/>
                <a:gd name="connsiteY63" fmla="*/ 18513855 h 20349214"/>
                <a:gd name="connsiteX64" fmla="*/ 2444145 w 19413732"/>
                <a:gd name="connsiteY64" fmla="*/ 18856656 h 20349214"/>
                <a:gd name="connsiteX65" fmla="*/ 4682620 w 19413732"/>
                <a:gd name="connsiteY65" fmla="*/ 16977648 h 20349214"/>
                <a:gd name="connsiteX66" fmla="*/ 4612282 w 19413732"/>
                <a:gd name="connsiteY66" fmla="*/ 16461833 h 20349214"/>
                <a:gd name="connsiteX67" fmla="*/ 4034920 w 19413732"/>
                <a:gd name="connsiteY67" fmla="*/ 15579670 h 20349214"/>
                <a:gd name="connsiteX68" fmla="*/ 3731216 w 19413732"/>
                <a:gd name="connsiteY68" fmla="*/ 15176252 h 20349214"/>
                <a:gd name="connsiteX69" fmla="*/ 2977596 w 19413732"/>
                <a:gd name="connsiteY69" fmla="*/ 15548639 h 20349214"/>
                <a:gd name="connsiteX70" fmla="*/ 2217319 w 19413732"/>
                <a:gd name="connsiteY70" fmla="*/ 17591159 h 20349214"/>
                <a:gd name="connsiteX71" fmla="*/ 2659615 w 19413732"/>
                <a:gd name="connsiteY71" fmla="*/ 15825602 h 20349214"/>
                <a:gd name="connsiteX72" fmla="*/ 1912598 w 19413732"/>
                <a:gd name="connsiteY72" fmla="*/ 15827393 h 20349214"/>
                <a:gd name="connsiteX73" fmla="*/ 1142250 w 19413732"/>
                <a:gd name="connsiteY73" fmla="*/ 17470018 h 20349214"/>
                <a:gd name="connsiteX74" fmla="*/ 929734 w 19413732"/>
                <a:gd name="connsiteY74" fmla="*/ 17436252 h 2034921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4509556 w 19413732"/>
                <a:gd name="connsiteY61" fmla="*/ 19761858 h 20349084"/>
                <a:gd name="connsiteX62" fmla="*/ 3868162 w 19413732"/>
                <a:gd name="connsiteY62" fmla="*/ 19225524 h 20349084"/>
                <a:gd name="connsiteX63" fmla="*/ 3637324 w 19413732"/>
                <a:gd name="connsiteY63" fmla="*/ 20322937 h 20349084"/>
                <a:gd name="connsiteX64" fmla="*/ 3585161 w 19413732"/>
                <a:gd name="connsiteY64" fmla="*/ 18513855 h 20349084"/>
                <a:gd name="connsiteX65" fmla="*/ 2444145 w 19413732"/>
                <a:gd name="connsiteY65" fmla="*/ 18856656 h 20349084"/>
                <a:gd name="connsiteX66" fmla="*/ 4682620 w 19413732"/>
                <a:gd name="connsiteY66" fmla="*/ 16977648 h 20349084"/>
                <a:gd name="connsiteX67" fmla="*/ 4612282 w 19413732"/>
                <a:gd name="connsiteY67" fmla="*/ 16461833 h 20349084"/>
                <a:gd name="connsiteX68" fmla="*/ 4034920 w 19413732"/>
                <a:gd name="connsiteY68" fmla="*/ 15579670 h 20349084"/>
                <a:gd name="connsiteX69" fmla="*/ 3731216 w 19413732"/>
                <a:gd name="connsiteY69" fmla="*/ 15176252 h 20349084"/>
                <a:gd name="connsiteX70" fmla="*/ 2977596 w 19413732"/>
                <a:gd name="connsiteY70" fmla="*/ 15548639 h 20349084"/>
                <a:gd name="connsiteX71" fmla="*/ 2217319 w 19413732"/>
                <a:gd name="connsiteY71" fmla="*/ 17591159 h 20349084"/>
                <a:gd name="connsiteX72" fmla="*/ 2659615 w 19413732"/>
                <a:gd name="connsiteY72" fmla="*/ 15825602 h 20349084"/>
                <a:gd name="connsiteX73" fmla="*/ 1912598 w 19413732"/>
                <a:gd name="connsiteY73" fmla="*/ 15827393 h 20349084"/>
                <a:gd name="connsiteX74" fmla="*/ 1142250 w 19413732"/>
                <a:gd name="connsiteY74" fmla="*/ 17470018 h 20349084"/>
                <a:gd name="connsiteX75" fmla="*/ 929734 w 19413732"/>
                <a:gd name="connsiteY75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4011770 w 19413732"/>
                <a:gd name="connsiteY61" fmla="*/ 18603961 h 20349084"/>
                <a:gd name="connsiteX62" fmla="*/ 4509556 w 19413732"/>
                <a:gd name="connsiteY62" fmla="*/ 19761858 h 20349084"/>
                <a:gd name="connsiteX63" fmla="*/ 3868162 w 19413732"/>
                <a:gd name="connsiteY63" fmla="*/ 19225524 h 20349084"/>
                <a:gd name="connsiteX64" fmla="*/ 3637324 w 19413732"/>
                <a:gd name="connsiteY64" fmla="*/ 20322937 h 20349084"/>
                <a:gd name="connsiteX65" fmla="*/ 3585161 w 19413732"/>
                <a:gd name="connsiteY65" fmla="*/ 18513855 h 20349084"/>
                <a:gd name="connsiteX66" fmla="*/ 2444145 w 19413732"/>
                <a:gd name="connsiteY66" fmla="*/ 18856656 h 20349084"/>
                <a:gd name="connsiteX67" fmla="*/ 4682620 w 19413732"/>
                <a:gd name="connsiteY67" fmla="*/ 16977648 h 20349084"/>
                <a:gd name="connsiteX68" fmla="*/ 4612282 w 19413732"/>
                <a:gd name="connsiteY68" fmla="*/ 16461833 h 20349084"/>
                <a:gd name="connsiteX69" fmla="*/ 4034920 w 19413732"/>
                <a:gd name="connsiteY69" fmla="*/ 15579670 h 20349084"/>
                <a:gd name="connsiteX70" fmla="*/ 3731216 w 19413732"/>
                <a:gd name="connsiteY70" fmla="*/ 15176252 h 20349084"/>
                <a:gd name="connsiteX71" fmla="*/ 2977596 w 19413732"/>
                <a:gd name="connsiteY71" fmla="*/ 15548639 h 20349084"/>
                <a:gd name="connsiteX72" fmla="*/ 2217319 w 19413732"/>
                <a:gd name="connsiteY72" fmla="*/ 17591159 h 20349084"/>
                <a:gd name="connsiteX73" fmla="*/ 2659615 w 19413732"/>
                <a:gd name="connsiteY73" fmla="*/ 15825602 h 20349084"/>
                <a:gd name="connsiteX74" fmla="*/ 1912598 w 19413732"/>
                <a:gd name="connsiteY74" fmla="*/ 15827393 h 20349084"/>
                <a:gd name="connsiteX75" fmla="*/ 1142250 w 19413732"/>
                <a:gd name="connsiteY75" fmla="*/ 17470018 h 20349084"/>
                <a:gd name="connsiteX76" fmla="*/ 929734 w 19413732"/>
                <a:gd name="connsiteY76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3993990 w 19413732"/>
                <a:gd name="connsiteY61" fmla="*/ 17987229 h 20349084"/>
                <a:gd name="connsiteX62" fmla="*/ 4011770 w 19413732"/>
                <a:gd name="connsiteY62" fmla="*/ 18603961 h 20349084"/>
                <a:gd name="connsiteX63" fmla="*/ 4509556 w 19413732"/>
                <a:gd name="connsiteY63" fmla="*/ 19761858 h 20349084"/>
                <a:gd name="connsiteX64" fmla="*/ 3868162 w 19413732"/>
                <a:gd name="connsiteY64" fmla="*/ 19225524 h 20349084"/>
                <a:gd name="connsiteX65" fmla="*/ 3637324 w 19413732"/>
                <a:gd name="connsiteY65" fmla="*/ 20322937 h 20349084"/>
                <a:gd name="connsiteX66" fmla="*/ 3585161 w 19413732"/>
                <a:gd name="connsiteY66" fmla="*/ 18513855 h 20349084"/>
                <a:gd name="connsiteX67" fmla="*/ 2444145 w 19413732"/>
                <a:gd name="connsiteY67" fmla="*/ 18856656 h 20349084"/>
                <a:gd name="connsiteX68" fmla="*/ 4682620 w 19413732"/>
                <a:gd name="connsiteY68" fmla="*/ 16977648 h 20349084"/>
                <a:gd name="connsiteX69" fmla="*/ 4612282 w 19413732"/>
                <a:gd name="connsiteY69" fmla="*/ 16461833 h 20349084"/>
                <a:gd name="connsiteX70" fmla="*/ 4034920 w 19413732"/>
                <a:gd name="connsiteY70" fmla="*/ 15579670 h 20349084"/>
                <a:gd name="connsiteX71" fmla="*/ 3731216 w 19413732"/>
                <a:gd name="connsiteY71" fmla="*/ 15176252 h 20349084"/>
                <a:gd name="connsiteX72" fmla="*/ 2977596 w 19413732"/>
                <a:gd name="connsiteY72" fmla="*/ 15548639 h 20349084"/>
                <a:gd name="connsiteX73" fmla="*/ 2217319 w 19413732"/>
                <a:gd name="connsiteY73" fmla="*/ 17591159 h 20349084"/>
                <a:gd name="connsiteX74" fmla="*/ 2659615 w 19413732"/>
                <a:gd name="connsiteY74" fmla="*/ 15825602 h 20349084"/>
                <a:gd name="connsiteX75" fmla="*/ 1912598 w 19413732"/>
                <a:gd name="connsiteY75" fmla="*/ 15827393 h 20349084"/>
                <a:gd name="connsiteX76" fmla="*/ 1142250 w 19413732"/>
                <a:gd name="connsiteY76" fmla="*/ 17470018 h 20349084"/>
                <a:gd name="connsiteX77" fmla="*/ 929734 w 19413732"/>
                <a:gd name="connsiteY77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5043635 w 19413732"/>
                <a:gd name="connsiteY61" fmla="*/ 17276808 h 20349084"/>
                <a:gd name="connsiteX62" fmla="*/ 3993990 w 19413732"/>
                <a:gd name="connsiteY62" fmla="*/ 17987229 h 20349084"/>
                <a:gd name="connsiteX63" fmla="*/ 4011770 w 19413732"/>
                <a:gd name="connsiteY63" fmla="*/ 18603961 h 20349084"/>
                <a:gd name="connsiteX64" fmla="*/ 4509556 w 19413732"/>
                <a:gd name="connsiteY64" fmla="*/ 19761858 h 20349084"/>
                <a:gd name="connsiteX65" fmla="*/ 3868162 w 19413732"/>
                <a:gd name="connsiteY65" fmla="*/ 19225524 h 20349084"/>
                <a:gd name="connsiteX66" fmla="*/ 3637324 w 19413732"/>
                <a:gd name="connsiteY66" fmla="*/ 20322937 h 20349084"/>
                <a:gd name="connsiteX67" fmla="*/ 3585161 w 19413732"/>
                <a:gd name="connsiteY67" fmla="*/ 18513855 h 20349084"/>
                <a:gd name="connsiteX68" fmla="*/ 2444145 w 19413732"/>
                <a:gd name="connsiteY68" fmla="*/ 18856656 h 20349084"/>
                <a:gd name="connsiteX69" fmla="*/ 4682620 w 19413732"/>
                <a:gd name="connsiteY69" fmla="*/ 16977648 h 20349084"/>
                <a:gd name="connsiteX70" fmla="*/ 4612282 w 19413732"/>
                <a:gd name="connsiteY70" fmla="*/ 16461833 h 20349084"/>
                <a:gd name="connsiteX71" fmla="*/ 4034920 w 19413732"/>
                <a:gd name="connsiteY71" fmla="*/ 15579670 h 20349084"/>
                <a:gd name="connsiteX72" fmla="*/ 3731216 w 19413732"/>
                <a:gd name="connsiteY72" fmla="*/ 15176252 h 20349084"/>
                <a:gd name="connsiteX73" fmla="*/ 2977596 w 19413732"/>
                <a:gd name="connsiteY73" fmla="*/ 15548639 h 20349084"/>
                <a:gd name="connsiteX74" fmla="*/ 2217319 w 19413732"/>
                <a:gd name="connsiteY74" fmla="*/ 17591159 h 20349084"/>
                <a:gd name="connsiteX75" fmla="*/ 2659615 w 19413732"/>
                <a:gd name="connsiteY75" fmla="*/ 15825602 h 20349084"/>
                <a:gd name="connsiteX76" fmla="*/ 1912598 w 19413732"/>
                <a:gd name="connsiteY76" fmla="*/ 15827393 h 20349084"/>
                <a:gd name="connsiteX77" fmla="*/ 1142250 w 19413732"/>
                <a:gd name="connsiteY77" fmla="*/ 17470018 h 20349084"/>
                <a:gd name="connsiteX78" fmla="*/ 929734 w 19413732"/>
                <a:gd name="connsiteY78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714251 w 19413732"/>
                <a:gd name="connsiteY59" fmla="*/ 18900233 h 20349084"/>
                <a:gd name="connsiteX60" fmla="*/ 5752349 w 19413732"/>
                <a:gd name="connsiteY60" fmla="*/ 19779463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752349 w 19413732"/>
                <a:gd name="connsiteY60" fmla="*/ 19779463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752349 w 19413732"/>
                <a:gd name="connsiteY60" fmla="*/ 19779463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179109 w 19413732"/>
                <a:gd name="connsiteY61" fmla="*/ 18794424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179109 w 19413732"/>
                <a:gd name="connsiteY61" fmla="*/ 18794424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75411 w 19413732"/>
                <a:gd name="connsiteY65" fmla="*/ 19945070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179109 w 19413732"/>
                <a:gd name="connsiteY61" fmla="*/ 18794424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75411 w 19413732"/>
                <a:gd name="connsiteY65" fmla="*/ 19945070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6868718 w 19413732"/>
                <a:gd name="connsiteY58" fmla="*/ 18950503 h 20328874"/>
                <a:gd name="connsiteX59" fmla="*/ 5404549 w 19413732"/>
                <a:gd name="connsiteY59" fmla="*/ 17963037 h 20328874"/>
                <a:gd name="connsiteX60" fmla="*/ 5335219 w 19413732"/>
                <a:gd name="connsiteY60" fmla="*/ 20018285 h 20328874"/>
                <a:gd name="connsiteX61" fmla="*/ 5179109 w 19413732"/>
                <a:gd name="connsiteY61" fmla="*/ 18794424 h 20328874"/>
                <a:gd name="connsiteX62" fmla="*/ 5043635 w 19413732"/>
                <a:gd name="connsiteY62" fmla="*/ 17276808 h 20328874"/>
                <a:gd name="connsiteX63" fmla="*/ 3993990 w 19413732"/>
                <a:gd name="connsiteY63" fmla="*/ 17987229 h 20328874"/>
                <a:gd name="connsiteX64" fmla="*/ 4011770 w 19413732"/>
                <a:gd name="connsiteY64" fmla="*/ 18603961 h 20328874"/>
                <a:gd name="connsiteX65" fmla="*/ 4575411 w 19413732"/>
                <a:gd name="connsiteY65" fmla="*/ 19945070 h 20328874"/>
                <a:gd name="connsiteX66" fmla="*/ 3868162 w 19413732"/>
                <a:gd name="connsiteY66" fmla="*/ 19225524 h 20328874"/>
                <a:gd name="connsiteX67" fmla="*/ 3637324 w 19413732"/>
                <a:gd name="connsiteY67" fmla="*/ 20322937 h 20328874"/>
                <a:gd name="connsiteX68" fmla="*/ 3585161 w 19413732"/>
                <a:gd name="connsiteY68" fmla="*/ 18513855 h 20328874"/>
                <a:gd name="connsiteX69" fmla="*/ 2444145 w 19413732"/>
                <a:gd name="connsiteY69" fmla="*/ 18856656 h 20328874"/>
                <a:gd name="connsiteX70" fmla="*/ 4682620 w 19413732"/>
                <a:gd name="connsiteY70" fmla="*/ 16977648 h 20328874"/>
                <a:gd name="connsiteX71" fmla="*/ 4612282 w 19413732"/>
                <a:gd name="connsiteY71" fmla="*/ 16461833 h 20328874"/>
                <a:gd name="connsiteX72" fmla="*/ 4034920 w 19413732"/>
                <a:gd name="connsiteY72" fmla="*/ 15579670 h 20328874"/>
                <a:gd name="connsiteX73" fmla="*/ 3731216 w 19413732"/>
                <a:gd name="connsiteY73" fmla="*/ 15176252 h 20328874"/>
                <a:gd name="connsiteX74" fmla="*/ 2977596 w 19413732"/>
                <a:gd name="connsiteY74" fmla="*/ 15548639 h 20328874"/>
                <a:gd name="connsiteX75" fmla="*/ 2217319 w 19413732"/>
                <a:gd name="connsiteY75" fmla="*/ 17591159 h 20328874"/>
                <a:gd name="connsiteX76" fmla="*/ 2659615 w 19413732"/>
                <a:gd name="connsiteY76" fmla="*/ 15825602 h 20328874"/>
                <a:gd name="connsiteX77" fmla="*/ 1912598 w 19413732"/>
                <a:gd name="connsiteY77" fmla="*/ 15827393 h 20328874"/>
                <a:gd name="connsiteX78" fmla="*/ 1142250 w 19413732"/>
                <a:gd name="connsiteY78" fmla="*/ 17470018 h 20328874"/>
                <a:gd name="connsiteX79" fmla="*/ 929734 w 19413732"/>
                <a:gd name="connsiteY7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6868718 w 19413732"/>
                <a:gd name="connsiteY58" fmla="*/ 18950503 h 20328874"/>
                <a:gd name="connsiteX59" fmla="*/ 5404549 w 19413732"/>
                <a:gd name="connsiteY59" fmla="*/ 17963037 h 20328874"/>
                <a:gd name="connsiteX60" fmla="*/ 5335219 w 19413732"/>
                <a:gd name="connsiteY60" fmla="*/ 20018285 h 20328874"/>
                <a:gd name="connsiteX61" fmla="*/ 5179109 w 19413732"/>
                <a:gd name="connsiteY61" fmla="*/ 18794424 h 20328874"/>
                <a:gd name="connsiteX62" fmla="*/ 5043635 w 19413732"/>
                <a:gd name="connsiteY62" fmla="*/ 17276808 h 20328874"/>
                <a:gd name="connsiteX63" fmla="*/ 3993990 w 19413732"/>
                <a:gd name="connsiteY63" fmla="*/ 17987229 h 20328874"/>
                <a:gd name="connsiteX64" fmla="*/ 4011770 w 19413732"/>
                <a:gd name="connsiteY64" fmla="*/ 18603961 h 20328874"/>
                <a:gd name="connsiteX65" fmla="*/ 4575411 w 19413732"/>
                <a:gd name="connsiteY65" fmla="*/ 19945070 h 20328874"/>
                <a:gd name="connsiteX66" fmla="*/ 3868162 w 19413732"/>
                <a:gd name="connsiteY66" fmla="*/ 19225524 h 20328874"/>
                <a:gd name="connsiteX67" fmla="*/ 3637324 w 19413732"/>
                <a:gd name="connsiteY67" fmla="*/ 20322937 h 20328874"/>
                <a:gd name="connsiteX68" fmla="*/ 3585161 w 19413732"/>
                <a:gd name="connsiteY68" fmla="*/ 18513855 h 20328874"/>
                <a:gd name="connsiteX69" fmla="*/ 2444145 w 19413732"/>
                <a:gd name="connsiteY69" fmla="*/ 18856656 h 20328874"/>
                <a:gd name="connsiteX70" fmla="*/ 4682620 w 19413732"/>
                <a:gd name="connsiteY70" fmla="*/ 16977648 h 20328874"/>
                <a:gd name="connsiteX71" fmla="*/ 4612282 w 19413732"/>
                <a:gd name="connsiteY71" fmla="*/ 16461833 h 20328874"/>
                <a:gd name="connsiteX72" fmla="*/ 4034920 w 19413732"/>
                <a:gd name="connsiteY72" fmla="*/ 15579670 h 20328874"/>
                <a:gd name="connsiteX73" fmla="*/ 3731216 w 19413732"/>
                <a:gd name="connsiteY73" fmla="*/ 15176252 h 20328874"/>
                <a:gd name="connsiteX74" fmla="*/ 2977596 w 19413732"/>
                <a:gd name="connsiteY74" fmla="*/ 15548639 h 20328874"/>
                <a:gd name="connsiteX75" fmla="*/ 2217319 w 19413732"/>
                <a:gd name="connsiteY75" fmla="*/ 17591159 h 20328874"/>
                <a:gd name="connsiteX76" fmla="*/ 2659615 w 19413732"/>
                <a:gd name="connsiteY76" fmla="*/ 15825602 h 20328874"/>
                <a:gd name="connsiteX77" fmla="*/ 1912598 w 19413732"/>
                <a:gd name="connsiteY77" fmla="*/ 15827393 h 20328874"/>
                <a:gd name="connsiteX78" fmla="*/ 1142250 w 19413732"/>
                <a:gd name="connsiteY78" fmla="*/ 17470018 h 20328874"/>
                <a:gd name="connsiteX79" fmla="*/ 929734 w 19413732"/>
                <a:gd name="connsiteY7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6868718 w 19413732"/>
                <a:gd name="connsiteY58" fmla="*/ 18950503 h 20328874"/>
                <a:gd name="connsiteX59" fmla="*/ 5404549 w 19413732"/>
                <a:gd name="connsiteY59" fmla="*/ 17963037 h 20328874"/>
                <a:gd name="connsiteX60" fmla="*/ 5335219 w 19413732"/>
                <a:gd name="connsiteY60" fmla="*/ 20018285 h 20328874"/>
                <a:gd name="connsiteX61" fmla="*/ 5179109 w 19413732"/>
                <a:gd name="connsiteY61" fmla="*/ 18794424 h 20328874"/>
                <a:gd name="connsiteX62" fmla="*/ 5043635 w 19413732"/>
                <a:gd name="connsiteY62" fmla="*/ 17276808 h 20328874"/>
                <a:gd name="connsiteX63" fmla="*/ 3993990 w 19413732"/>
                <a:gd name="connsiteY63" fmla="*/ 17987229 h 20328874"/>
                <a:gd name="connsiteX64" fmla="*/ 4011770 w 19413732"/>
                <a:gd name="connsiteY64" fmla="*/ 18603961 h 20328874"/>
                <a:gd name="connsiteX65" fmla="*/ 4575411 w 19413732"/>
                <a:gd name="connsiteY65" fmla="*/ 19945070 h 20328874"/>
                <a:gd name="connsiteX66" fmla="*/ 3868162 w 19413732"/>
                <a:gd name="connsiteY66" fmla="*/ 19225524 h 20328874"/>
                <a:gd name="connsiteX67" fmla="*/ 3637324 w 19413732"/>
                <a:gd name="connsiteY67" fmla="*/ 20322937 h 20328874"/>
                <a:gd name="connsiteX68" fmla="*/ 3585161 w 19413732"/>
                <a:gd name="connsiteY68" fmla="*/ 18513855 h 20328874"/>
                <a:gd name="connsiteX69" fmla="*/ 2444145 w 19413732"/>
                <a:gd name="connsiteY69" fmla="*/ 18856656 h 20328874"/>
                <a:gd name="connsiteX70" fmla="*/ 4682620 w 19413732"/>
                <a:gd name="connsiteY70" fmla="*/ 16977648 h 20328874"/>
                <a:gd name="connsiteX71" fmla="*/ 4612282 w 19413732"/>
                <a:gd name="connsiteY71" fmla="*/ 16461833 h 20328874"/>
                <a:gd name="connsiteX72" fmla="*/ 4034920 w 19413732"/>
                <a:gd name="connsiteY72" fmla="*/ 15579670 h 20328874"/>
                <a:gd name="connsiteX73" fmla="*/ 3731216 w 19413732"/>
                <a:gd name="connsiteY73" fmla="*/ 15176252 h 20328874"/>
                <a:gd name="connsiteX74" fmla="*/ 2977596 w 19413732"/>
                <a:gd name="connsiteY74" fmla="*/ 15548639 h 20328874"/>
                <a:gd name="connsiteX75" fmla="*/ 2217319 w 19413732"/>
                <a:gd name="connsiteY75" fmla="*/ 17591159 h 20328874"/>
                <a:gd name="connsiteX76" fmla="*/ 2659615 w 19413732"/>
                <a:gd name="connsiteY76" fmla="*/ 15825602 h 20328874"/>
                <a:gd name="connsiteX77" fmla="*/ 1912598 w 19413732"/>
                <a:gd name="connsiteY77" fmla="*/ 15827393 h 20328874"/>
                <a:gd name="connsiteX78" fmla="*/ 1142250 w 19413732"/>
                <a:gd name="connsiteY78" fmla="*/ 17470018 h 20328874"/>
                <a:gd name="connsiteX79" fmla="*/ 929734 w 19413732"/>
                <a:gd name="connsiteY7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10015969 w 19413732"/>
                <a:gd name="connsiteY52" fmla="*/ 18545608 h 20328874"/>
                <a:gd name="connsiteX53" fmla="*/ 8316774 w 19413732"/>
                <a:gd name="connsiteY53" fmla="*/ 18360971 h 20328874"/>
                <a:gd name="connsiteX54" fmla="*/ 6980343 w 19413732"/>
                <a:gd name="connsiteY54" fmla="*/ 17118325 h 20328874"/>
                <a:gd name="connsiteX55" fmla="*/ 6206620 w 19413732"/>
                <a:gd name="connsiteY55" fmla="*/ 16579064 h 20328874"/>
                <a:gd name="connsiteX56" fmla="*/ 5520819 w 19413732"/>
                <a:gd name="connsiteY56" fmla="*/ 16649400 h 20328874"/>
                <a:gd name="connsiteX57" fmla="*/ 5386005 w 19413732"/>
                <a:gd name="connsiteY57" fmla="*/ 16977648 h 20328874"/>
                <a:gd name="connsiteX58" fmla="*/ 5573574 w 19413732"/>
                <a:gd name="connsiteY58" fmla="*/ 17540355 h 20328874"/>
                <a:gd name="connsiteX59" fmla="*/ 6868718 w 19413732"/>
                <a:gd name="connsiteY59" fmla="*/ 18950503 h 20328874"/>
                <a:gd name="connsiteX60" fmla="*/ 5404549 w 19413732"/>
                <a:gd name="connsiteY60" fmla="*/ 17963037 h 20328874"/>
                <a:gd name="connsiteX61" fmla="*/ 5335219 w 19413732"/>
                <a:gd name="connsiteY61" fmla="*/ 20018285 h 20328874"/>
                <a:gd name="connsiteX62" fmla="*/ 5179109 w 19413732"/>
                <a:gd name="connsiteY62" fmla="*/ 18794424 h 20328874"/>
                <a:gd name="connsiteX63" fmla="*/ 5043635 w 19413732"/>
                <a:gd name="connsiteY63" fmla="*/ 17276808 h 20328874"/>
                <a:gd name="connsiteX64" fmla="*/ 3993990 w 19413732"/>
                <a:gd name="connsiteY64" fmla="*/ 17987229 h 20328874"/>
                <a:gd name="connsiteX65" fmla="*/ 4011770 w 19413732"/>
                <a:gd name="connsiteY65" fmla="*/ 18603961 h 20328874"/>
                <a:gd name="connsiteX66" fmla="*/ 4575411 w 19413732"/>
                <a:gd name="connsiteY66" fmla="*/ 19945070 h 20328874"/>
                <a:gd name="connsiteX67" fmla="*/ 3868162 w 19413732"/>
                <a:gd name="connsiteY67" fmla="*/ 19225524 h 20328874"/>
                <a:gd name="connsiteX68" fmla="*/ 3637324 w 19413732"/>
                <a:gd name="connsiteY68" fmla="*/ 20322937 h 20328874"/>
                <a:gd name="connsiteX69" fmla="*/ 3585161 w 19413732"/>
                <a:gd name="connsiteY69" fmla="*/ 18513855 h 20328874"/>
                <a:gd name="connsiteX70" fmla="*/ 2444145 w 19413732"/>
                <a:gd name="connsiteY70" fmla="*/ 18856656 h 20328874"/>
                <a:gd name="connsiteX71" fmla="*/ 4682620 w 19413732"/>
                <a:gd name="connsiteY71" fmla="*/ 16977648 h 20328874"/>
                <a:gd name="connsiteX72" fmla="*/ 4612282 w 19413732"/>
                <a:gd name="connsiteY72" fmla="*/ 16461833 h 20328874"/>
                <a:gd name="connsiteX73" fmla="*/ 4034920 w 19413732"/>
                <a:gd name="connsiteY73" fmla="*/ 15579670 h 20328874"/>
                <a:gd name="connsiteX74" fmla="*/ 3731216 w 19413732"/>
                <a:gd name="connsiteY74" fmla="*/ 15176252 h 20328874"/>
                <a:gd name="connsiteX75" fmla="*/ 2977596 w 19413732"/>
                <a:gd name="connsiteY75" fmla="*/ 15548639 h 20328874"/>
                <a:gd name="connsiteX76" fmla="*/ 2217319 w 19413732"/>
                <a:gd name="connsiteY76" fmla="*/ 17591159 h 20328874"/>
                <a:gd name="connsiteX77" fmla="*/ 2659615 w 19413732"/>
                <a:gd name="connsiteY77" fmla="*/ 15825602 h 20328874"/>
                <a:gd name="connsiteX78" fmla="*/ 1912598 w 19413732"/>
                <a:gd name="connsiteY78" fmla="*/ 15827393 h 20328874"/>
                <a:gd name="connsiteX79" fmla="*/ 1142250 w 19413732"/>
                <a:gd name="connsiteY79" fmla="*/ 17470018 h 20328874"/>
                <a:gd name="connsiteX80" fmla="*/ 929734 w 19413732"/>
                <a:gd name="connsiteY8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836880 w 19413732"/>
                <a:gd name="connsiteY52" fmla="*/ 17883372 h 20328874"/>
                <a:gd name="connsiteX53" fmla="*/ 10015969 w 19413732"/>
                <a:gd name="connsiteY53" fmla="*/ 18545608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836880 w 19413732"/>
                <a:gd name="connsiteY52" fmla="*/ 17883372 h 20328874"/>
                <a:gd name="connsiteX53" fmla="*/ 10015969 w 19413732"/>
                <a:gd name="connsiteY53" fmla="*/ 18545608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015969 w 19413732"/>
                <a:gd name="connsiteY53" fmla="*/ 18545608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299809 w 19413732"/>
                <a:gd name="connsiteY50" fmla="*/ 17936646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177345 w 19413732"/>
                <a:gd name="connsiteY49" fmla="*/ 16630301 h 20328874"/>
                <a:gd name="connsiteX50" fmla="*/ 8299809 w 19413732"/>
                <a:gd name="connsiteY50" fmla="*/ 17936646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10940849 w 19413732"/>
                <a:gd name="connsiteY46" fmla="*/ 16074294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177345 w 19413732"/>
                <a:gd name="connsiteY49" fmla="*/ 16630301 h 20328874"/>
                <a:gd name="connsiteX50" fmla="*/ 8299809 w 19413732"/>
                <a:gd name="connsiteY50" fmla="*/ 17936646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147269 w 19413732"/>
                <a:gd name="connsiteY46" fmla="*/ 15343293 h 20328874"/>
                <a:gd name="connsiteX47" fmla="*/ 10940849 w 19413732"/>
                <a:gd name="connsiteY47" fmla="*/ 16074294 h 20328874"/>
                <a:gd name="connsiteX48" fmla="*/ 8551236 w 19413732"/>
                <a:gd name="connsiteY48" fmla="*/ 15852233 h 20328874"/>
                <a:gd name="connsiteX49" fmla="*/ 7622181 w 19413732"/>
                <a:gd name="connsiteY49" fmla="*/ 16262539 h 20328874"/>
                <a:gd name="connsiteX50" fmla="*/ 7177345 w 19413732"/>
                <a:gd name="connsiteY50" fmla="*/ 16630301 h 20328874"/>
                <a:gd name="connsiteX51" fmla="*/ 8299809 w 19413732"/>
                <a:gd name="connsiteY51" fmla="*/ 17936646 h 20328874"/>
                <a:gd name="connsiteX52" fmla="*/ 9801705 w 19413732"/>
                <a:gd name="connsiteY52" fmla="*/ 16331899 h 20328874"/>
                <a:gd name="connsiteX53" fmla="*/ 8719395 w 19413732"/>
                <a:gd name="connsiteY53" fmla="*/ 18010341 h 20328874"/>
                <a:gd name="connsiteX54" fmla="*/ 10199308 w 19413732"/>
                <a:gd name="connsiteY54" fmla="*/ 18601841 h 20328874"/>
                <a:gd name="connsiteX55" fmla="*/ 8316774 w 19413732"/>
                <a:gd name="connsiteY55" fmla="*/ 18360971 h 20328874"/>
                <a:gd name="connsiteX56" fmla="*/ 6980343 w 19413732"/>
                <a:gd name="connsiteY56" fmla="*/ 17118325 h 20328874"/>
                <a:gd name="connsiteX57" fmla="*/ 6206620 w 19413732"/>
                <a:gd name="connsiteY57" fmla="*/ 16579064 h 20328874"/>
                <a:gd name="connsiteX58" fmla="*/ 5520819 w 19413732"/>
                <a:gd name="connsiteY58" fmla="*/ 16649400 h 20328874"/>
                <a:gd name="connsiteX59" fmla="*/ 5386005 w 19413732"/>
                <a:gd name="connsiteY59" fmla="*/ 16977648 h 20328874"/>
                <a:gd name="connsiteX60" fmla="*/ 5573574 w 19413732"/>
                <a:gd name="connsiteY60" fmla="*/ 17540355 h 20328874"/>
                <a:gd name="connsiteX61" fmla="*/ 6868718 w 19413732"/>
                <a:gd name="connsiteY61" fmla="*/ 18950503 h 20328874"/>
                <a:gd name="connsiteX62" fmla="*/ 5404549 w 19413732"/>
                <a:gd name="connsiteY62" fmla="*/ 17963037 h 20328874"/>
                <a:gd name="connsiteX63" fmla="*/ 5335219 w 19413732"/>
                <a:gd name="connsiteY63" fmla="*/ 20018285 h 20328874"/>
                <a:gd name="connsiteX64" fmla="*/ 5179109 w 19413732"/>
                <a:gd name="connsiteY64" fmla="*/ 18794424 h 20328874"/>
                <a:gd name="connsiteX65" fmla="*/ 5043635 w 19413732"/>
                <a:gd name="connsiteY65" fmla="*/ 17276808 h 20328874"/>
                <a:gd name="connsiteX66" fmla="*/ 3993990 w 19413732"/>
                <a:gd name="connsiteY66" fmla="*/ 17987229 h 20328874"/>
                <a:gd name="connsiteX67" fmla="*/ 4011770 w 19413732"/>
                <a:gd name="connsiteY67" fmla="*/ 18603961 h 20328874"/>
                <a:gd name="connsiteX68" fmla="*/ 4575411 w 19413732"/>
                <a:gd name="connsiteY68" fmla="*/ 19945070 h 20328874"/>
                <a:gd name="connsiteX69" fmla="*/ 3868162 w 19413732"/>
                <a:gd name="connsiteY69" fmla="*/ 19225524 h 20328874"/>
                <a:gd name="connsiteX70" fmla="*/ 3637324 w 19413732"/>
                <a:gd name="connsiteY70" fmla="*/ 20322937 h 20328874"/>
                <a:gd name="connsiteX71" fmla="*/ 3585161 w 19413732"/>
                <a:gd name="connsiteY71" fmla="*/ 18513855 h 20328874"/>
                <a:gd name="connsiteX72" fmla="*/ 2444145 w 19413732"/>
                <a:gd name="connsiteY72" fmla="*/ 18856656 h 20328874"/>
                <a:gd name="connsiteX73" fmla="*/ 4682620 w 19413732"/>
                <a:gd name="connsiteY73" fmla="*/ 16977648 h 20328874"/>
                <a:gd name="connsiteX74" fmla="*/ 4612282 w 19413732"/>
                <a:gd name="connsiteY74" fmla="*/ 16461833 h 20328874"/>
                <a:gd name="connsiteX75" fmla="*/ 4034920 w 19413732"/>
                <a:gd name="connsiteY75" fmla="*/ 15579670 h 20328874"/>
                <a:gd name="connsiteX76" fmla="*/ 3731216 w 19413732"/>
                <a:gd name="connsiteY76" fmla="*/ 15176252 h 20328874"/>
                <a:gd name="connsiteX77" fmla="*/ 2977596 w 19413732"/>
                <a:gd name="connsiteY77" fmla="*/ 15548639 h 20328874"/>
                <a:gd name="connsiteX78" fmla="*/ 2217319 w 19413732"/>
                <a:gd name="connsiteY78" fmla="*/ 17591159 h 20328874"/>
                <a:gd name="connsiteX79" fmla="*/ 2659615 w 19413732"/>
                <a:gd name="connsiteY79" fmla="*/ 15825602 h 20328874"/>
                <a:gd name="connsiteX80" fmla="*/ 1912598 w 19413732"/>
                <a:gd name="connsiteY80" fmla="*/ 15827393 h 20328874"/>
                <a:gd name="connsiteX81" fmla="*/ 1142250 w 19413732"/>
                <a:gd name="connsiteY81" fmla="*/ 17470018 h 20328874"/>
                <a:gd name="connsiteX82" fmla="*/ 929734 w 19413732"/>
                <a:gd name="connsiteY82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656010 w 19413732"/>
                <a:gd name="connsiteY43" fmla="*/ 1539234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214102 w 19413732"/>
                <a:gd name="connsiteY42" fmla="*/ 15602045 h 20328874"/>
                <a:gd name="connsiteX43" fmla="*/ 8656010 w 19413732"/>
                <a:gd name="connsiteY43" fmla="*/ 1539234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10940849 w 19413732"/>
                <a:gd name="connsiteY49" fmla="*/ 16074294 h 20328874"/>
                <a:gd name="connsiteX50" fmla="*/ 8551236 w 19413732"/>
                <a:gd name="connsiteY50" fmla="*/ 15852233 h 20328874"/>
                <a:gd name="connsiteX51" fmla="*/ 7622181 w 19413732"/>
                <a:gd name="connsiteY51" fmla="*/ 16262539 h 20328874"/>
                <a:gd name="connsiteX52" fmla="*/ 7177345 w 19413732"/>
                <a:gd name="connsiteY52" fmla="*/ 16630301 h 20328874"/>
                <a:gd name="connsiteX53" fmla="*/ 8299809 w 19413732"/>
                <a:gd name="connsiteY53" fmla="*/ 17936646 h 20328874"/>
                <a:gd name="connsiteX54" fmla="*/ 9801705 w 19413732"/>
                <a:gd name="connsiteY54" fmla="*/ 16331899 h 20328874"/>
                <a:gd name="connsiteX55" fmla="*/ 8719395 w 19413732"/>
                <a:gd name="connsiteY55" fmla="*/ 18010341 h 20328874"/>
                <a:gd name="connsiteX56" fmla="*/ 10199308 w 19413732"/>
                <a:gd name="connsiteY56" fmla="*/ 18601841 h 20328874"/>
                <a:gd name="connsiteX57" fmla="*/ 8316774 w 19413732"/>
                <a:gd name="connsiteY57" fmla="*/ 18360971 h 20328874"/>
                <a:gd name="connsiteX58" fmla="*/ 6980343 w 19413732"/>
                <a:gd name="connsiteY58" fmla="*/ 17118325 h 20328874"/>
                <a:gd name="connsiteX59" fmla="*/ 6206620 w 19413732"/>
                <a:gd name="connsiteY59" fmla="*/ 16579064 h 20328874"/>
                <a:gd name="connsiteX60" fmla="*/ 5520819 w 19413732"/>
                <a:gd name="connsiteY60" fmla="*/ 16649400 h 20328874"/>
                <a:gd name="connsiteX61" fmla="*/ 5386005 w 19413732"/>
                <a:gd name="connsiteY61" fmla="*/ 16977648 h 20328874"/>
                <a:gd name="connsiteX62" fmla="*/ 5573574 w 19413732"/>
                <a:gd name="connsiteY62" fmla="*/ 17540355 h 20328874"/>
                <a:gd name="connsiteX63" fmla="*/ 6868718 w 19413732"/>
                <a:gd name="connsiteY63" fmla="*/ 18950503 h 20328874"/>
                <a:gd name="connsiteX64" fmla="*/ 5404549 w 19413732"/>
                <a:gd name="connsiteY64" fmla="*/ 17963037 h 20328874"/>
                <a:gd name="connsiteX65" fmla="*/ 5335219 w 19413732"/>
                <a:gd name="connsiteY65" fmla="*/ 20018285 h 20328874"/>
                <a:gd name="connsiteX66" fmla="*/ 5179109 w 19413732"/>
                <a:gd name="connsiteY66" fmla="*/ 18794424 h 20328874"/>
                <a:gd name="connsiteX67" fmla="*/ 5043635 w 19413732"/>
                <a:gd name="connsiteY67" fmla="*/ 17276808 h 20328874"/>
                <a:gd name="connsiteX68" fmla="*/ 3993990 w 19413732"/>
                <a:gd name="connsiteY68" fmla="*/ 17987229 h 20328874"/>
                <a:gd name="connsiteX69" fmla="*/ 4011770 w 19413732"/>
                <a:gd name="connsiteY69" fmla="*/ 18603961 h 20328874"/>
                <a:gd name="connsiteX70" fmla="*/ 4575411 w 19413732"/>
                <a:gd name="connsiteY70" fmla="*/ 19945070 h 20328874"/>
                <a:gd name="connsiteX71" fmla="*/ 3868162 w 19413732"/>
                <a:gd name="connsiteY71" fmla="*/ 19225524 h 20328874"/>
                <a:gd name="connsiteX72" fmla="*/ 3637324 w 19413732"/>
                <a:gd name="connsiteY72" fmla="*/ 20322937 h 20328874"/>
                <a:gd name="connsiteX73" fmla="*/ 3585161 w 19413732"/>
                <a:gd name="connsiteY73" fmla="*/ 18513855 h 20328874"/>
                <a:gd name="connsiteX74" fmla="*/ 2444145 w 19413732"/>
                <a:gd name="connsiteY74" fmla="*/ 18856656 h 20328874"/>
                <a:gd name="connsiteX75" fmla="*/ 4682620 w 19413732"/>
                <a:gd name="connsiteY75" fmla="*/ 16977648 h 20328874"/>
                <a:gd name="connsiteX76" fmla="*/ 4612282 w 19413732"/>
                <a:gd name="connsiteY76" fmla="*/ 16461833 h 20328874"/>
                <a:gd name="connsiteX77" fmla="*/ 4034920 w 19413732"/>
                <a:gd name="connsiteY77" fmla="*/ 15579670 h 20328874"/>
                <a:gd name="connsiteX78" fmla="*/ 3731216 w 19413732"/>
                <a:gd name="connsiteY78" fmla="*/ 15176252 h 20328874"/>
                <a:gd name="connsiteX79" fmla="*/ 2977596 w 19413732"/>
                <a:gd name="connsiteY79" fmla="*/ 15548639 h 20328874"/>
                <a:gd name="connsiteX80" fmla="*/ 2217319 w 19413732"/>
                <a:gd name="connsiteY80" fmla="*/ 17591159 h 20328874"/>
                <a:gd name="connsiteX81" fmla="*/ 2659615 w 19413732"/>
                <a:gd name="connsiteY81" fmla="*/ 15825602 h 20328874"/>
                <a:gd name="connsiteX82" fmla="*/ 1912598 w 19413732"/>
                <a:gd name="connsiteY82" fmla="*/ 15827393 h 20328874"/>
                <a:gd name="connsiteX83" fmla="*/ 1142250 w 19413732"/>
                <a:gd name="connsiteY83" fmla="*/ 17470018 h 20328874"/>
                <a:gd name="connsiteX84" fmla="*/ 929734 w 19413732"/>
                <a:gd name="connsiteY84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10940849 w 19413732"/>
                <a:gd name="connsiteY49" fmla="*/ 16074294 h 20328874"/>
                <a:gd name="connsiteX50" fmla="*/ 8551236 w 19413732"/>
                <a:gd name="connsiteY50" fmla="*/ 15852233 h 20328874"/>
                <a:gd name="connsiteX51" fmla="*/ 7622181 w 19413732"/>
                <a:gd name="connsiteY51" fmla="*/ 16262539 h 20328874"/>
                <a:gd name="connsiteX52" fmla="*/ 7177345 w 19413732"/>
                <a:gd name="connsiteY52" fmla="*/ 16630301 h 20328874"/>
                <a:gd name="connsiteX53" fmla="*/ 8299809 w 19413732"/>
                <a:gd name="connsiteY53" fmla="*/ 17936646 h 20328874"/>
                <a:gd name="connsiteX54" fmla="*/ 9801705 w 19413732"/>
                <a:gd name="connsiteY54" fmla="*/ 16331899 h 20328874"/>
                <a:gd name="connsiteX55" fmla="*/ 8719395 w 19413732"/>
                <a:gd name="connsiteY55" fmla="*/ 18010341 h 20328874"/>
                <a:gd name="connsiteX56" fmla="*/ 10199308 w 19413732"/>
                <a:gd name="connsiteY56" fmla="*/ 18601841 h 20328874"/>
                <a:gd name="connsiteX57" fmla="*/ 8316774 w 19413732"/>
                <a:gd name="connsiteY57" fmla="*/ 18360971 h 20328874"/>
                <a:gd name="connsiteX58" fmla="*/ 6980343 w 19413732"/>
                <a:gd name="connsiteY58" fmla="*/ 17118325 h 20328874"/>
                <a:gd name="connsiteX59" fmla="*/ 6206620 w 19413732"/>
                <a:gd name="connsiteY59" fmla="*/ 16579064 h 20328874"/>
                <a:gd name="connsiteX60" fmla="*/ 5520819 w 19413732"/>
                <a:gd name="connsiteY60" fmla="*/ 16649400 h 20328874"/>
                <a:gd name="connsiteX61" fmla="*/ 5386005 w 19413732"/>
                <a:gd name="connsiteY61" fmla="*/ 16977648 h 20328874"/>
                <a:gd name="connsiteX62" fmla="*/ 5573574 w 19413732"/>
                <a:gd name="connsiteY62" fmla="*/ 17540355 h 20328874"/>
                <a:gd name="connsiteX63" fmla="*/ 6868718 w 19413732"/>
                <a:gd name="connsiteY63" fmla="*/ 18950503 h 20328874"/>
                <a:gd name="connsiteX64" fmla="*/ 5404549 w 19413732"/>
                <a:gd name="connsiteY64" fmla="*/ 17963037 h 20328874"/>
                <a:gd name="connsiteX65" fmla="*/ 5335219 w 19413732"/>
                <a:gd name="connsiteY65" fmla="*/ 20018285 h 20328874"/>
                <a:gd name="connsiteX66" fmla="*/ 5179109 w 19413732"/>
                <a:gd name="connsiteY66" fmla="*/ 18794424 h 20328874"/>
                <a:gd name="connsiteX67" fmla="*/ 5043635 w 19413732"/>
                <a:gd name="connsiteY67" fmla="*/ 17276808 h 20328874"/>
                <a:gd name="connsiteX68" fmla="*/ 3993990 w 19413732"/>
                <a:gd name="connsiteY68" fmla="*/ 17987229 h 20328874"/>
                <a:gd name="connsiteX69" fmla="*/ 4011770 w 19413732"/>
                <a:gd name="connsiteY69" fmla="*/ 18603961 h 20328874"/>
                <a:gd name="connsiteX70" fmla="*/ 4575411 w 19413732"/>
                <a:gd name="connsiteY70" fmla="*/ 19945070 h 20328874"/>
                <a:gd name="connsiteX71" fmla="*/ 3868162 w 19413732"/>
                <a:gd name="connsiteY71" fmla="*/ 19225524 h 20328874"/>
                <a:gd name="connsiteX72" fmla="*/ 3637324 w 19413732"/>
                <a:gd name="connsiteY72" fmla="*/ 20322937 h 20328874"/>
                <a:gd name="connsiteX73" fmla="*/ 3585161 w 19413732"/>
                <a:gd name="connsiteY73" fmla="*/ 18513855 h 20328874"/>
                <a:gd name="connsiteX74" fmla="*/ 2444145 w 19413732"/>
                <a:gd name="connsiteY74" fmla="*/ 18856656 h 20328874"/>
                <a:gd name="connsiteX75" fmla="*/ 4682620 w 19413732"/>
                <a:gd name="connsiteY75" fmla="*/ 16977648 h 20328874"/>
                <a:gd name="connsiteX76" fmla="*/ 4612282 w 19413732"/>
                <a:gd name="connsiteY76" fmla="*/ 16461833 h 20328874"/>
                <a:gd name="connsiteX77" fmla="*/ 4034920 w 19413732"/>
                <a:gd name="connsiteY77" fmla="*/ 15579670 h 20328874"/>
                <a:gd name="connsiteX78" fmla="*/ 3731216 w 19413732"/>
                <a:gd name="connsiteY78" fmla="*/ 15176252 h 20328874"/>
                <a:gd name="connsiteX79" fmla="*/ 2977596 w 19413732"/>
                <a:gd name="connsiteY79" fmla="*/ 15548639 h 20328874"/>
                <a:gd name="connsiteX80" fmla="*/ 2217319 w 19413732"/>
                <a:gd name="connsiteY80" fmla="*/ 17591159 h 20328874"/>
                <a:gd name="connsiteX81" fmla="*/ 2659615 w 19413732"/>
                <a:gd name="connsiteY81" fmla="*/ 15825602 h 20328874"/>
                <a:gd name="connsiteX82" fmla="*/ 1912598 w 19413732"/>
                <a:gd name="connsiteY82" fmla="*/ 15827393 h 20328874"/>
                <a:gd name="connsiteX83" fmla="*/ 1142250 w 19413732"/>
                <a:gd name="connsiteY83" fmla="*/ 17470018 h 20328874"/>
                <a:gd name="connsiteX84" fmla="*/ 929734 w 19413732"/>
                <a:gd name="connsiteY84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622181 w 19413732"/>
                <a:gd name="connsiteY52" fmla="*/ 16262539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622181 w 19413732"/>
                <a:gd name="connsiteY52" fmla="*/ 16262539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191493 w 19413732"/>
                <a:gd name="connsiteY46" fmla="*/ 13092355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622181 w 19413732"/>
                <a:gd name="connsiteY52" fmla="*/ 16262539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191493 w 19413732"/>
                <a:gd name="connsiteY46" fmla="*/ 13092355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453672 w 19413732"/>
                <a:gd name="connsiteY52" fmla="*/ 16020678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2699390 w 19413732"/>
                <a:gd name="connsiteY6" fmla="*/ 15104271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6159728 w 19413732"/>
                <a:gd name="connsiteY19" fmla="*/ 12546325 h 20328874"/>
                <a:gd name="connsiteX20" fmla="*/ 6526073 w 19413732"/>
                <a:gd name="connsiteY20" fmla="*/ 11608479 h 20328874"/>
                <a:gd name="connsiteX21" fmla="*/ 7228807 w 19413732"/>
                <a:gd name="connsiteY21" fmla="*/ 11075077 h 20328874"/>
                <a:gd name="connsiteX22" fmla="*/ 6868973 w 19413732"/>
                <a:gd name="connsiteY22" fmla="*/ 11913279 h 20328874"/>
                <a:gd name="connsiteX23" fmla="*/ 6681151 w 19413732"/>
                <a:gd name="connsiteY23" fmla="*/ 12392906 h 20328874"/>
                <a:gd name="connsiteX24" fmla="*/ 6581759 w 19413732"/>
                <a:gd name="connsiteY24" fmla="*/ 12851125 h 20328874"/>
                <a:gd name="connsiteX25" fmla="*/ 6089389 w 19413732"/>
                <a:gd name="connsiteY25" fmla="*/ 13695187 h 20328874"/>
                <a:gd name="connsiteX26" fmla="*/ 5969228 w 19413732"/>
                <a:gd name="connsiteY26" fmla="*/ 14483562 h 20328874"/>
                <a:gd name="connsiteX27" fmla="*/ 7474649 w 19413732"/>
                <a:gd name="connsiteY27" fmla="*/ 13404913 h 20328874"/>
                <a:gd name="connsiteX28" fmla="*/ 10240148 w 19413732"/>
                <a:gd name="connsiteY28" fmla="*/ 10279873 h 20328874"/>
                <a:gd name="connsiteX29" fmla="*/ 12556191 w 19413732"/>
                <a:gd name="connsiteY29" fmla="*/ 7322613 h 20328874"/>
                <a:gd name="connsiteX30" fmla="*/ 14668128 w 19413732"/>
                <a:gd name="connsiteY30" fmla="*/ 4683091 h 20328874"/>
                <a:gd name="connsiteX31" fmla="*/ 16810207 w 19413732"/>
                <a:gd name="connsiteY31" fmla="*/ 2246781 h 20328874"/>
                <a:gd name="connsiteX32" fmla="*/ 17620464 w 19413732"/>
                <a:gd name="connsiteY32" fmla="*/ 1208472 h 20328874"/>
                <a:gd name="connsiteX33" fmla="*/ 17708041 w 19413732"/>
                <a:gd name="connsiteY33" fmla="*/ 338755 h 20328874"/>
                <a:gd name="connsiteX34" fmla="*/ 18246317 w 19413732"/>
                <a:gd name="connsiteY34" fmla="*/ 19300 h 20328874"/>
                <a:gd name="connsiteX35" fmla="*/ 18853920 w 19413732"/>
                <a:gd name="connsiteY35" fmla="*/ 534131 h 20328874"/>
                <a:gd name="connsiteX36" fmla="*/ 19402198 w 19413732"/>
                <a:gd name="connsiteY36" fmla="*/ 1336965 h 20328874"/>
                <a:gd name="connsiteX37" fmla="*/ 18785120 w 19413732"/>
                <a:gd name="connsiteY37" fmla="*/ 1826552 h 20328874"/>
                <a:gd name="connsiteX38" fmla="*/ 18155232 w 19413732"/>
                <a:gd name="connsiteY38" fmla="*/ 1614765 h 20328874"/>
                <a:gd name="connsiteX39" fmla="*/ 16002423 w 19413732"/>
                <a:gd name="connsiteY39" fmla="*/ 3961556 h 20328874"/>
                <a:gd name="connsiteX40" fmla="*/ 14371869 w 19413732"/>
                <a:gd name="connsiteY40" fmla="*/ 5769170 h 20328874"/>
                <a:gd name="connsiteX41" fmla="*/ 11807887 w 19413732"/>
                <a:gd name="connsiteY41" fmla="*/ 9130674 h 20328874"/>
                <a:gd name="connsiteX42" fmla="*/ 7477796 w 19413732"/>
                <a:gd name="connsiteY42" fmla="*/ 14264578 h 20328874"/>
                <a:gd name="connsiteX43" fmla="*/ 6792889 w 19413732"/>
                <a:gd name="connsiteY43" fmla="*/ 14919978 h 20328874"/>
                <a:gd name="connsiteX44" fmla="*/ 7214102 w 19413732"/>
                <a:gd name="connsiteY44" fmla="*/ 15602045 h 20328874"/>
                <a:gd name="connsiteX45" fmla="*/ 8656010 w 19413732"/>
                <a:gd name="connsiteY45" fmla="*/ 15392343 h 20328874"/>
                <a:gd name="connsiteX46" fmla="*/ 9726473 w 19413732"/>
                <a:gd name="connsiteY46" fmla="*/ 14046879 h 20328874"/>
                <a:gd name="connsiteX47" fmla="*/ 10191493 w 19413732"/>
                <a:gd name="connsiteY47" fmla="*/ 13092355 h 20328874"/>
                <a:gd name="connsiteX48" fmla="*/ 9982140 w 19413732"/>
                <a:gd name="connsiteY48" fmla="*/ 14186643 h 20328874"/>
                <a:gd name="connsiteX49" fmla="*/ 9147269 w 19413732"/>
                <a:gd name="connsiteY49" fmla="*/ 15343293 h 20328874"/>
                <a:gd name="connsiteX50" fmla="*/ 9421980 w 19413732"/>
                <a:gd name="connsiteY50" fmla="*/ 15767155 h 20328874"/>
                <a:gd name="connsiteX51" fmla="*/ 10940849 w 19413732"/>
                <a:gd name="connsiteY51" fmla="*/ 16074294 h 20328874"/>
                <a:gd name="connsiteX52" fmla="*/ 8551236 w 19413732"/>
                <a:gd name="connsiteY52" fmla="*/ 15852233 h 20328874"/>
                <a:gd name="connsiteX53" fmla="*/ 7453672 w 19413732"/>
                <a:gd name="connsiteY53" fmla="*/ 16020678 h 20328874"/>
                <a:gd name="connsiteX54" fmla="*/ 7177345 w 19413732"/>
                <a:gd name="connsiteY54" fmla="*/ 16630301 h 20328874"/>
                <a:gd name="connsiteX55" fmla="*/ 8299809 w 19413732"/>
                <a:gd name="connsiteY55" fmla="*/ 17936646 h 20328874"/>
                <a:gd name="connsiteX56" fmla="*/ 9801705 w 19413732"/>
                <a:gd name="connsiteY56" fmla="*/ 16331899 h 20328874"/>
                <a:gd name="connsiteX57" fmla="*/ 8719395 w 19413732"/>
                <a:gd name="connsiteY57" fmla="*/ 18010341 h 20328874"/>
                <a:gd name="connsiteX58" fmla="*/ 10199308 w 19413732"/>
                <a:gd name="connsiteY58" fmla="*/ 18601841 h 20328874"/>
                <a:gd name="connsiteX59" fmla="*/ 8316774 w 19413732"/>
                <a:gd name="connsiteY59" fmla="*/ 18360971 h 20328874"/>
                <a:gd name="connsiteX60" fmla="*/ 6980343 w 19413732"/>
                <a:gd name="connsiteY60" fmla="*/ 17118325 h 20328874"/>
                <a:gd name="connsiteX61" fmla="*/ 6206620 w 19413732"/>
                <a:gd name="connsiteY61" fmla="*/ 16579064 h 20328874"/>
                <a:gd name="connsiteX62" fmla="*/ 5520819 w 19413732"/>
                <a:gd name="connsiteY62" fmla="*/ 16649400 h 20328874"/>
                <a:gd name="connsiteX63" fmla="*/ 5386005 w 19413732"/>
                <a:gd name="connsiteY63" fmla="*/ 16977648 h 20328874"/>
                <a:gd name="connsiteX64" fmla="*/ 5573574 w 19413732"/>
                <a:gd name="connsiteY64" fmla="*/ 17540355 h 20328874"/>
                <a:gd name="connsiteX65" fmla="*/ 6868718 w 19413732"/>
                <a:gd name="connsiteY65" fmla="*/ 18950503 h 20328874"/>
                <a:gd name="connsiteX66" fmla="*/ 5404549 w 19413732"/>
                <a:gd name="connsiteY66" fmla="*/ 17963037 h 20328874"/>
                <a:gd name="connsiteX67" fmla="*/ 5335219 w 19413732"/>
                <a:gd name="connsiteY67" fmla="*/ 20018285 h 20328874"/>
                <a:gd name="connsiteX68" fmla="*/ 5179109 w 19413732"/>
                <a:gd name="connsiteY68" fmla="*/ 18794424 h 20328874"/>
                <a:gd name="connsiteX69" fmla="*/ 5043635 w 19413732"/>
                <a:gd name="connsiteY69" fmla="*/ 17276808 h 20328874"/>
                <a:gd name="connsiteX70" fmla="*/ 3993990 w 19413732"/>
                <a:gd name="connsiteY70" fmla="*/ 17987229 h 20328874"/>
                <a:gd name="connsiteX71" fmla="*/ 4011770 w 19413732"/>
                <a:gd name="connsiteY71" fmla="*/ 18603961 h 20328874"/>
                <a:gd name="connsiteX72" fmla="*/ 4575411 w 19413732"/>
                <a:gd name="connsiteY72" fmla="*/ 19945070 h 20328874"/>
                <a:gd name="connsiteX73" fmla="*/ 3868162 w 19413732"/>
                <a:gd name="connsiteY73" fmla="*/ 19225524 h 20328874"/>
                <a:gd name="connsiteX74" fmla="*/ 3637324 w 19413732"/>
                <a:gd name="connsiteY74" fmla="*/ 20322937 h 20328874"/>
                <a:gd name="connsiteX75" fmla="*/ 3585161 w 19413732"/>
                <a:gd name="connsiteY75" fmla="*/ 18513855 h 20328874"/>
                <a:gd name="connsiteX76" fmla="*/ 2444145 w 19413732"/>
                <a:gd name="connsiteY76" fmla="*/ 18856656 h 20328874"/>
                <a:gd name="connsiteX77" fmla="*/ 4682620 w 19413732"/>
                <a:gd name="connsiteY77" fmla="*/ 16977648 h 20328874"/>
                <a:gd name="connsiteX78" fmla="*/ 4612282 w 19413732"/>
                <a:gd name="connsiteY78" fmla="*/ 16461833 h 20328874"/>
                <a:gd name="connsiteX79" fmla="*/ 4034920 w 19413732"/>
                <a:gd name="connsiteY79" fmla="*/ 15579670 h 20328874"/>
                <a:gd name="connsiteX80" fmla="*/ 3731216 w 19413732"/>
                <a:gd name="connsiteY80" fmla="*/ 15176252 h 20328874"/>
                <a:gd name="connsiteX81" fmla="*/ 2977596 w 19413732"/>
                <a:gd name="connsiteY81" fmla="*/ 15548639 h 20328874"/>
                <a:gd name="connsiteX82" fmla="*/ 2217319 w 19413732"/>
                <a:gd name="connsiteY82" fmla="*/ 17591159 h 20328874"/>
                <a:gd name="connsiteX83" fmla="*/ 2659615 w 19413732"/>
                <a:gd name="connsiteY83" fmla="*/ 15825602 h 20328874"/>
                <a:gd name="connsiteX84" fmla="*/ 1912598 w 19413732"/>
                <a:gd name="connsiteY84" fmla="*/ 15827393 h 20328874"/>
                <a:gd name="connsiteX85" fmla="*/ 1142250 w 19413732"/>
                <a:gd name="connsiteY85" fmla="*/ 17470018 h 20328874"/>
                <a:gd name="connsiteX86" fmla="*/ 929734 w 19413732"/>
                <a:gd name="connsiteY86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699390 w 19413732"/>
                <a:gd name="connsiteY6" fmla="*/ 15104271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6159728 w 19413732"/>
                <a:gd name="connsiteY19" fmla="*/ 12546325 h 20328874"/>
                <a:gd name="connsiteX20" fmla="*/ 6526073 w 19413732"/>
                <a:gd name="connsiteY20" fmla="*/ 11608479 h 20328874"/>
                <a:gd name="connsiteX21" fmla="*/ 7228807 w 19413732"/>
                <a:gd name="connsiteY21" fmla="*/ 11075077 h 20328874"/>
                <a:gd name="connsiteX22" fmla="*/ 6868973 w 19413732"/>
                <a:gd name="connsiteY22" fmla="*/ 11913279 h 20328874"/>
                <a:gd name="connsiteX23" fmla="*/ 6681151 w 19413732"/>
                <a:gd name="connsiteY23" fmla="*/ 12392906 h 20328874"/>
                <a:gd name="connsiteX24" fmla="*/ 6581759 w 19413732"/>
                <a:gd name="connsiteY24" fmla="*/ 12851125 h 20328874"/>
                <a:gd name="connsiteX25" fmla="*/ 6089389 w 19413732"/>
                <a:gd name="connsiteY25" fmla="*/ 13695187 h 20328874"/>
                <a:gd name="connsiteX26" fmla="*/ 5969228 w 19413732"/>
                <a:gd name="connsiteY26" fmla="*/ 14483562 h 20328874"/>
                <a:gd name="connsiteX27" fmla="*/ 7474649 w 19413732"/>
                <a:gd name="connsiteY27" fmla="*/ 13404913 h 20328874"/>
                <a:gd name="connsiteX28" fmla="*/ 10240148 w 19413732"/>
                <a:gd name="connsiteY28" fmla="*/ 10279873 h 20328874"/>
                <a:gd name="connsiteX29" fmla="*/ 12556191 w 19413732"/>
                <a:gd name="connsiteY29" fmla="*/ 7322613 h 20328874"/>
                <a:gd name="connsiteX30" fmla="*/ 14668128 w 19413732"/>
                <a:gd name="connsiteY30" fmla="*/ 4683091 h 20328874"/>
                <a:gd name="connsiteX31" fmla="*/ 16810207 w 19413732"/>
                <a:gd name="connsiteY31" fmla="*/ 2246781 h 20328874"/>
                <a:gd name="connsiteX32" fmla="*/ 17620464 w 19413732"/>
                <a:gd name="connsiteY32" fmla="*/ 1208472 h 20328874"/>
                <a:gd name="connsiteX33" fmla="*/ 17708041 w 19413732"/>
                <a:gd name="connsiteY33" fmla="*/ 338755 h 20328874"/>
                <a:gd name="connsiteX34" fmla="*/ 18246317 w 19413732"/>
                <a:gd name="connsiteY34" fmla="*/ 19300 h 20328874"/>
                <a:gd name="connsiteX35" fmla="*/ 18853920 w 19413732"/>
                <a:gd name="connsiteY35" fmla="*/ 534131 h 20328874"/>
                <a:gd name="connsiteX36" fmla="*/ 19402198 w 19413732"/>
                <a:gd name="connsiteY36" fmla="*/ 1336965 h 20328874"/>
                <a:gd name="connsiteX37" fmla="*/ 18785120 w 19413732"/>
                <a:gd name="connsiteY37" fmla="*/ 1826552 h 20328874"/>
                <a:gd name="connsiteX38" fmla="*/ 18155232 w 19413732"/>
                <a:gd name="connsiteY38" fmla="*/ 1614765 h 20328874"/>
                <a:gd name="connsiteX39" fmla="*/ 16002423 w 19413732"/>
                <a:gd name="connsiteY39" fmla="*/ 3961556 h 20328874"/>
                <a:gd name="connsiteX40" fmla="*/ 14371869 w 19413732"/>
                <a:gd name="connsiteY40" fmla="*/ 5769170 h 20328874"/>
                <a:gd name="connsiteX41" fmla="*/ 11807887 w 19413732"/>
                <a:gd name="connsiteY41" fmla="*/ 9130674 h 20328874"/>
                <a:gd name="connsiteX42" fmla="*/ 7477796 w 19413732"/>
                <a:gd name="connsiteY42" fmla="*/ 14264578 h 20328874"/>
                <a:gd name="connsiteX43" fmla="*/ 6792889 w 19413732"/>
                <a:gd name="connsiteY43" fmla="*/ 14919978 h 20328874"/>
                <a:gd name="connsiteX44" fmla="*/ 7214102 w 19413732"/>
                <a:gd name="connsiteY44" fmla="*/ 15602045 h 20328874"/>
                <a:gd name="connsiteX45" fmla="*/ 8656010 w 19413732"/>
                <a:gd name="connsiteY45" fmla="*/ 15392343 h 20328874"/>
                <a:gd name="connsiteX46" fmla="*/ 9726473 w 19413732"/>
                <a:gd name="connsiteY46" fmla="*/ 14046879 h 20328874"/>
                <a:gd name="connsiteX47" fmla="*/ 10191493 w 19413732"/>
                <a:gd name="connsiteY47" fmla="*/ 13092355 h 20328874"/>
                <a:gd name="connsiteX48" fmla="*/ 9982140 w 19413732"/>
                <a:gd name="connsiteY48" fmla="*/ 14186643 h 20328874"/>
                <a:gd name="connsiteX49" fmla="*/ 9147269 w 19413732"/>
                <a:gd name="connsiteY49" fmla="*/ 15343293 h 20328874"/>
                <a:gd name="connsiteX50" fmla="*/ 9421980 w 19413732"/>
                <a:gd name="connsiteY50" fmla="*/ 15767155 h 20328874"/>
                <a:gd name="connsiteX51" fmla="*/ 10940849 w 19413732"/>
                <a:gd name="connsiteY51" fmla="*/ 16074294 h 20328874"/>
                <a:gd name="connsiteX52" fmla="*/ 8551236 w 19413732"/>
                <a:gd name="connsiteY52" fmla="*/ 15852233 h 20328874"/>
                <a:gd name="connsiteX53" fmla="*/ 7453672 w 19413732"/>
                <a:gd name="connsiteY53" fmla="*/ 16020678 h 20328874"/>
                <a:gd name="connsiteX54" fmla="*/ 7177345 w 19413732"/>
                <a:gd name="connsiteY54" fmla="*/ 16630301 h 20328874"/>
                <a:gd name="connsiteX55" fmla="*/ 8299809 w 19413732"/>
                <a:gd name="connsiteY55" fmla="*/ 17936646 h 20328874"/>
                <a:gd name="connsiteX56" fmla="*/ 9801705 w 19413732"/>
                <a:gd name="connsiteY56" fmla="*/ 16331899 h 20328874"/>
                <a:gd name="connsiteX57" fmla="*/ 8719395 w 19413732"/>
                <a:gd name="connsiteY57" fmla="*/ 18010341 h 20328874"/>
                <a:gd name="connsiteX58" fmla="*/ 10199308 w 19413732"/>
                <a:gd name="connsiteY58" fmla="*/ 18601841 h 20328874"/>
                <a:gd name="connsiteX59" fmla="*/ 8316774 w 19413732"/>
                <a:gd name="connsiteY59" fmla="*/ 18360971 h 20328874"/>
                <a:gd name="connsiteX60" fmla="*/ 6980343 w 19413732"/>
                <a:gd name="connsiteY60" fmla="*/ 17118325 h 20328874"/>
                <a:gd name="connsiteX61" fmla="*/ 6206620 w 19413732"/>
                <a:gd name="connsiteY61" fmla="*/ 16579064 h 20328874"/>
                <a:gd name="connsiteX62" fmla="*/ 5520819 w 19413732"/>
                <a:gd name="connsiteY62" fmla="*/ 16649400 h 20328874"/>
                <a:gd name="connsiteX63" fmla="*/ 5386005 w 19413732"/>
                <a:gd name="connsiteY63" fmla="*/ 16977648 h 20328874"/>
                <a:gd name="connsiteX64" fmla="*/ 5573574 w 19413732"/>
                <a:gd name="connsiteY64" fmla="*/ 17540355 h 20328874"/>
                <a:gd name="connsiteX65" fmla="*/ 6868718 w 19413732"/>
                <a:gd name="connsiteY65" fmla="*/ 18950503 h 20328874"/>
                <a:gd name="connsiteX66" fmla="*/ 5404549 w 19413732"/>
                <a:gd name="connsiteY66" fmla="*/ 17963037 h 20328874"/>
                <a:gd name="connsiteX67" fmla="*/ 5335219 w 19413732"/>
                <a:gd name="connsiteY67" fmla="*/ 20018285 h 20328874"/>
                <a:gd name="connsiteX68" fmla="*/ 5179109 w 19413732"/>
                <a:gd name="connsiteY68" fmla="*/ 18794424 h 20328874"/>
                <a:gd name="connsiteX69" fmla="*/ 5043635 w 19413732"/>
                <a:gd name="connsiteY69" fmla="*/ 17276808 h 20328874"/>
                <a:gd name="connsiteX70" fmla="*/ 3993990 w 19413732"/>
                <a:gd name="connsiteY70" fmla="*/ 17987229 h 20328874"/>
                <a:gd name="connsiteX71" fmla="*/ 4011770 w 19413732"/>
                <a:gd name="connsiteY71" fmla="*/ 18603961 h 20328874"/>
                <a:gd name="connsiteX72" fmla="*/ 4575411 w 19413732"/>
                <a:gd name="connsiteY72" fmla="*/ 19945070 h 20328874"/>
                <a:gd name="connsiteX73" fmla="*/ 3868162 w 19413732"/>
                <a:gd name="connsiteY73" fmla="*/ 19225524 h 20328874"/>
                <a:gd name="connsiteX74" fmla="*/ 3637324 w 19413732"/>
                <a:gd name="connsiteY74" fmla="*/ 20322937 h 20328874"/>
                <a:gd name="connsiteX75" fmla="*/ 3585161 w 19413732"/>
                <a:gd name="connsiteY75" fmla="*/ 18513855 h 20328874"/>
                <a:gd name="connsiteX76" fmla="*/ 2444145 w 19413732"/>
                <a:gd name="connsiteY76" fmla="*/ 18856656 h 20328874"/>
                <a:gd name="connsiteX77" fmla="*/ 4682620 w 19413732"/>
                <a:gd name="connsiteY77" fmla="*/ 16977648 h 20328874"/>
                <a:gd name="connsiteX78" fmla="*/ 4612282 w 19413732"/>
                <a:gd name="connsiteY78" fmla="*/ 16461833 h 20328874"/>
                <a:gd name="connsiteX79" fmla="*/ 4034920 w 19413732"/>
                <a:gd name="connsiteY79" fmla="*/ 15579670 h 20328874"/>
                <a:gd name="connsiteX80" fmla="*/ 3731216 w 19413732"/>
                <a:gd name="connsiteY80" fmla="*/ 15176252 h 20328874"/>
                <a:gd name="connsiteX81" fmla="*/ 2977596 w 19413732"/>
                <a:gd name="connsiteY81" fmla="*/ 15548639 h 20328874"/>
                <a:gd name="connsiteX82" fmla="*/ 2217319 w 19413732"/>
                <a:gd name="connsiteY82" fmla="*/ 17591159 h 20328874"/>
                <a:gd name="connsiteX83" fmla="*/ 2659615 w 19413732"/>
                <a:gd name="connsiteY83" fmla="*/ 15825602 h 20328874"/>
                <a:gd name="connsiteX84" fmla="*/ 1912598 w 19413732"/>
                <a:gd name="connsiteY84" fmla="*/ 15827393 h 20328874"/>
                <a:gd name="connsiteX85" fmla="*/ 1142250 w 19413732"/>
                <a:gd name="connsiteY85" fmla="*/ 17470018 h 20328874"/>
                <a:gd name="connsiteX86" fmla="*/ 929734 w 19413732"/>
                <a:gd name="connsiteY86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6159728 w 19413732"/>
                <a:gd name="connsiteY19" fmla="*/ 12546325 h 20328874"/>
                <a:gd name="connsiteX20" fmla="*/ 6526073 w 19413732"/>
                <a:gd name="connsiteY20" fmla="*/ 11608479 h 20328874"/>
                <a:gd name="connsiteX21" fmla="*/ 7228807 w 19413732"/>
                <a:gd name="connsiteY21" fmla="*/ 11075077 h 20328874"/>
                <a:gd name="connsiteX22" fmla="*/ 6868973 w 19413732"/>
                <a:gd name="connsiteY22" fmla="*/ 11913279 h 20328874"/>
                <a:gd name="connsiteX23" fmla="*/ 6681151 w 19413732"/>
                <a:gd name="connsiteY23" fmla="*/ 12392906 h 20328874"/>
                <a:gd name="connsiteX24" fmla="*/ 6581759 w 19413732"/>
                <a:gd name="connsiteY24" fmla="*/ 12851125 h 20328874"/>
                <a:gd name="connsiteX25" fmla="*/ 6089389 w 19413732"/>
                <a:gd name="connsiteY25" fmla="*/ 13695187 h 20328874"/>
                <a:gd name="connsiteX26" fmla="*/ 5969228 w 19413732"/>
                <a:gd name="connsiteY26" fmla="*/ 14483562 h 20328874"/>
                <a:gd name="connsiteX27" fmla="*/ 7474649 w 19413732"/>
                <a:gd name="connsiteY27" fmla="*/ 13404913 h 20328874"/>
                <a:gd name="connsiteX28" fmla="*/ 10240148 w 19413732"/>
                <a:gd name="connsiteY28" fmla="*/ 10279873 h 20328874"/>
                <a:gd name="connsiteX29" fmla="*/ 12556191 w 19413732"/>
                <a:gd name="connsiteY29" fmla="*/ 7322613 h 20328874"/>
                <a:gd name="connsiteX30" fmla="*/ 14668128 w 19413732"/>
                <a:gd name="connsiteY30" fmla="*/ 4683091 h 20328874"/>
                <a:gd name="connsiteX31" fmla="*/ 16810207 w 19413732"/>
                <a:gd name="connsiteY31" fmla="*/ 2246781 h 20328874"/>
                <a:gd name="connsiteX32" fmla="*/ 17620464 w 19413732"/>
                <a:gd name="connsiteY32" fmla="*/ 1208472 h 20328874"/>
                <a:gd name="connsiteX33" fmla="*/ 17708041 w 19413732"/>
                <a:gd name="connsiteY33" fmla="*/ 338755 h 20328874"/>
                <a:gd name="connsiteX34" fmla="*/ 18246317 w 19413732"/>
                <a:gd name="connsiteY34" fmla="*/ 19300 h 20328874"/>
                <a:gd name="connsiteX35" fmla="*/ 18853920 w 19413732"/>
                <a:gd name="connsiteY35" fmla="*/ 534131 h 20328874"/>
                <a:gd name="connsiteX36" fmla="*/ 19402198 w 19413732"/>
                <a:gd name="connsiteY36" fmla="*/ 1336965 h 20328874"/>
                <a:gd name="connsiteX37" fmla="*/ 18785120 w 19413732"/>
                <a:gd name="connsiteY37" fmla="*/ 1826552 h 20328874"/>
                <a:gd name="connsiteX38" fmla="*/ 18155232 w 19413732"/>
                <a:gd name="connsiteY38" fmla="*/ 1614765 h 20328874"/>
                <a:gd name="connsiteX39" fmla="*/ 16002423 w 19413732"/>
                <a:gd name="connsiteY39" fmla="*/ 3961556 h 20328874"/>
                <a:gd name="connsiteX40" fmla="*/ 14371869 w 19413732"/>
                <a:gd name="connsiteY40" fmla="*/ 5769170 h 20328874"/>
                <a:gd name="connsiteX41" fmla="*/ 11807887 w 19413732"/>
                <a:gd name="connsiteY41" fmla="*/ 9130674 h 20328874"/>
                <a:gd name="connsiteX42" fmla="*/ 7477796 w 19413732"/>
                <a:gd name="connsiteY42" fmla="*/ 14264578 h 20328874"/>
                <a:gd name="connsiteX43" fmla="*/ 6792889 w 19413732"/>
                <a:gd name="connsiteY43" fmla="*/ 14919978 h 20328874"/>
                <a:gd name="connsiteX44" fmla="*/ 7214102 w 19413732"/>
                <a:gd name="connsiteY44" fmla="*/ 15602045 h 20328874"/>
                <a:gd name="connsiteX45" fmla="*/ 8656010 w 19413732"/>
                <a:gd name="connsiteY45" fmla="*/ 15392343 h 20328874"/>
                <a:gd name="connsiteX46" fmla="*/ 9726473 w 19413732"/>
                <a:gd name="connsiteY46" fmla="*/ 14046879 h 20328874"/>
                <a:gd name="connsiteX47" fmla="*/ 10191493 w 19413732"/>
                <a:gd name="connsiteY47" fmla="*/ 13092355 h 20328874"/>
                <a:gd name="connsiteX48" fmla="*/ 9982140 w 19413732"/>
                <a:gd name="connsiteY48" fmla="*/ 14186643 h 20328874"/>
                <a:gd name="connsiteX49" fmla="*/ 9147269 w 19413732"/>
                <a:gd name="connsiteY49" fmla="*/ 15343293 h 20328874"/>
                <a:gd name="connsiteX50" fmla="*/ 9421980 w 19413732"/>
                <a:gd name="connsiteY50" fmla="*/ 15767155 h 20328874"/>
                <a:gd name="connsiteX51" fmla="*/ 10940849 w 19413732"/>
                <a:gd name="connsiteY51" fmla="*/ 16074294 h 20328874"/>
                <a:gd name="connsiteX52" fmla="*/ 8551236 w 19413732"/>
                <a:gd name="connsiteY52" fmla="*/ 15852233 h 20328874"/>
                <a:gd name="connsiteX53" fmla="*/ 7453672 w 19413732"/>
                <a:gd name="connsiteY53" fmla="*/ 16020678 h 20328874"/>
                <a:gd name="connsiteX54" fmla="*/ 7177345 w 19413732"/>
                <a:gd name="connsiteY54" fmla="*/ 16630301 h 20328874"/>
                <a:gd name="connsiteX55" fmla="*/ 8299809 w 19413732"/>
                <a:gd name="connsiteY55" fmla="*/ 17936646 h 20328874"/>
                <a:gd name="connsiteX56" fmla="*/ 9801705 w 19413732"/>
                <a:gd name="connsiteY56" fmla="*/ 16331899 h 20328874"/>
                <a:gd name="connsiteX57" fmla="*/ 8719395 w 19413732"/>
                <a:gd name="connsiteY57" fmla="*/ 18010341 h 20328874"/>
                <a:gd name="connsiteX58" fmla="*/ 10199308 w 19413732"/>
                <a:gd name="connsiteY58" fmla="*/ 18601841 h 20328874"/>
                <a:gd name="connsiteX59" fmla="*/ 8316774 w 19413732"/>
                <a:gd name="connsiteY59" fmla="*/ 18360971 h 20328874"/>
                <a:gd name="connsiteX60" fmla="*/ 6980343 w 19413732"/>
                <a:gd name="connsiteY60" fmla="*/ 17118325 h 20328874"/>
                <a:gd name="connsiteX61" fmla="*/ 6206620 w 19413732"/>
                <a:gd name="connsiteY61" fmla="*/ 16579064 h 20328874"/>
                <a:gd name="connsiteX62" fmla="*/ 5520819 w 19413732"/>
                <a:gd name="connsiteY62" fmla="*/ 16649400 h 20328874"/>
                <a:gd name="connsiteX63" fmla="*/ 5386005 w 19413732"/>
                <a:gd name="connsiteY63" fmla="*/ 16977648 h 20328874"/>
                <a:gd name="connsiteX64" fmla="*/ 5573574 w 19413732"/>
                <a:gd name="connsiteY64" fmla="*/ 17540355 h 20328874"/>
                <a:gd name="connsiteX65" fmla="*/ 6868718 w 19413732"/>
                <a:gd name="connsiteY65" fmla="*/ 18950503 h 20328874"/>
                <a:gd name="connsiteX66" fmla="*/ 5404549 w 19413732"/>
                <a:gd name="connsiteY66" fmla="*/ 17963037 h 20328874"/>
                <a:gd name="connsiteX67" fmla="*/ 5335219 w 19413732"/>
                <a:gd name="connsiteY67" fmla="*/ 20018285 h 20328874"/>
                <a:gd name="connsiteX68" fmla="*/ 5179109 w 19413732"/>
                <a:gd name="connsiteY68" fmla="*/ 18794424 h 20328874"/>
                <a:gd name="connsiteX69" fmla="*/ 5043635 w 19413732"/>
                <a:gd name="connsiteY69" fmla="*/ 17276808 h 20328874"/>
                <a:gd name="connsiteX70" fmla="*/ 3993990 w 19413732"/>
                <a:gd name="connsiteY70" fmla="*/ 17987229 h 20328874"/>
                <a:gd name="connsiteX71" fmla="*/ 4011770 w 19413732"/>
                <a:gd name="connsiteY71" fmla="*/ 18603961 h 20328874"/>
                <a:gd name="connsiteX72" fmla="*/ 4575411 w 19413732"/>
                <a:gd name="connsiteY72" fmla="*/ 19945070 h 20328874"/>
                <a:gd name="connsiteX73" fmla="*/ 3868162 w 19413732"/>
                <a:gd name="connsiteY73" fmla="*/ 19225524 h 20328874"/>
                <a:gd name="connsiteX74" fmla="*/ 3637324 w 19413732"/>
                <a:gd name="connsiteY74" fmla="*/ 20322937 h 20328874"/>
                <a:gd name="connsiteX75" fmla="*/ 3585161 w 19413732"/>
                <a:gd name="connsiteY75" fmla="*/ 18513855 h 20328874"/>
                <a:gd name="connsiteX76" fmla="*/ 2444145 w 19413732"/>
                <a:gd name="connsiteY76" fmla="*/ 18856656 h 20328874"/>
                <a:gd name="connsiteX77" fmla="*/ 4682620 w 19413732"/>
                <a:gd name="connsiteY77" fmla="*/ 16977648 h 20328874"/>
                <a:gd name="connsiteX78" fmla="*/ 4612282 w 19413732"/>
                <a:gd name="connsiteY78" fmla="*/ 16461833 h 20328874"/>
                <a:gd name="connsiteX79" fmla="*/ 4034920 w 19413732"/>
                <a:gd name="connsiteY79" fmla="*/ 15579670 h 20328874"/>
                <a:gd name="connsiteX80" fmla="*/ 3731216 w 19413732"/>
                <a:gd name="connsiteY80" fmla="*/ 15176252 h 20328874"/>
                <a:gd name="connsiteX81" fmla="*/ 2977596 w 19413732"/>
                <a:gd name="connsiteY81" fmla="*/ 15548639 h 20328874"/>
                <a:gd name="connsiteX82" fmla="*/ 2217319 w 19413732"/>
                <a:gd name="connsiteY82" fmla="*/ 17591159 h 20328874"/>
                <a:gd name="connsiteX83" fmla="*/ 2659615 w 19413732"/>
                <a:gd name="connsiteY83" fmla="*/ 15825602 h 20328874"/>
                <a:gd name="connsiteX84" fmla="*/ 1912598 w 19413732"/>
                <a:gd name="connsiteY84" fmla="*/ 15827393 h 20328874"/>
                <a:gd name="connsiteX85" fmla="*/ 1142250 w 19413732"/>
                <a:gd name="connsiteY85" fmla="*/ 17470018 h 20328874"/>
                <a:gd name="connsiteX86" fmla="*/ 929734 w 19413732"/>
                <a:gd name="connsiteY86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6159728 w 19413732"/>
                <a:gd name="connsiteY20" fmla="*/ 12546325 h 20328874"/>
                <a:gd name="connsiteX21" fmla="*/ 6526073 w 19413732"/>
                <a:gd name="connsiteY21" fmla="*/ 11608479 h 20328874"/>
                <a:gd name="connsiteX22" fmla="*/ 7228807 w 19413732"/>
                <a:gd name="connsiteY22" fmla="*/ 11075077 h 20328874"/>
                <a:gd name="connsiteX23" fmla="*/ 6868973 w 19413732"/>
                <a:gd name="connsiteY23" fmla="*/ 11913279 h 20328874"/>
                <a:gd name="connsiteX24" fmla="*/ 6681151 w 19413732"/>
                <a:gd name="connsiteY24" fmla="*/ 12392906 h 20328874"/>
                <a:gd name="connsiteX25" fmla="*/ 6581759 w 19413732"/>
                <a:gd name="connsiteY25" fmla="*/ 12851125 h 20328874"/>
                <a:gd name="connsiteX26" fmla="*/ 6089389 w 19413732"/>
                <a:gd name="connsiteY26" fmla="*/ 13695187 h 20328874"/>
                <a:gd name="connsiteX27" fmla="*/ 5969228 w 19413732"/>
                <a:gd name="connsiteY27" fmla="*/ 14483562 h 20328874"/>
                <a:gd name="connsiteX28" fmla="*/ 7474649 w 19413732"/>
                <a:gd name="connsiteY28" fmla="*/ 13404913 h 20328874"/>
                <a:gd name="connsiteX29" fmla="*/ 10240148 w 19413732"/>
                <a:gd name="connsiteY29" fmla="*/ 10279873 h 20328874"/>
                <a:gd name="connsiteX30" fmla="*/ 12556191 w 19413732"/>
                <a:gd name="connsiteY30" fmla="*/ 7322613 h 20328874"/>
                <a:gd name="connsiteX31" fmla="*/ 14668128 w 19413732"/>
                <a:gd name="connsiteY31" fmla="*/ 4683091 h 20328874"/>
                <a:gd name="connsiteX32" fmla="*/ 16810207 w 19413732"/>
                <a:gd name="connsiteY32" fmla="*/ 2246781 h 20328874"/>
                <a:gd name="connsiteX33" fmla="*/ 17620464 w 19413732"/>
                <a:gd name="connsiteY33" fmla="*/ 1208472 h 20328874"/>
                <a:gd name="connsiteX34" fmla="*/ 17708041 w 19413732"/>
                <a:gd name="connsiteY34" fmla="*/ 338755 h 20328874"/>
                <a:gd name="connsiteX35" fmla="*/ 18246317 w 19413732"/>
                <a:gd name="connsiteY35" fmla="*/ 19300 h 20328874"/>
                <a:gd name="connsiteX36" fmla="*/ 18853920 w 19413732"/>
                <a:gd name="connsiteY36" fmla="*/ 534131 h 20328874"/>
                <a:gd name="connsiteX37" fmla="*/ 19402198 w 19413732"/>
                <a:gd name="connsiteY37" fmla="*/ 1336965 h 20328874"/>
                <a:gd name="connsiteX38" fmla="*/ 18785120 w 19413732"/>
                <a:gd name="connsiteY38" fmla="*/ 1826552 h 20328874"/>
                <a:gd name="connsiteX39" fmla="*/ 18155232 w 19413732"/>
                <a:gd name="connsiteY39" fmla="*/ 1614765 h 20328874"/>
                <a:gd name="connsiteX40" fmla="*/ 16002423 w 19413732"/>
                <a:gd name="connsiteY40" fmla="*/ 3961556 h 20328874"/>
                <a:gd name="connsiteX41" fmla="*/ 14371869 w 19413732"/>
                <a:gd name="connsiteY41" fmla="*/ 5769170 h 20328874"/>
                <a:gd name="connsiteX42" fmla="*/ 11807887 w 19413732"/>
                <a:gd name="connsiteY42" fmla="*/ 9130674 h 20328874"/>
                <a:gd name="connsiteX43" fmla="*/ 7477796 w 19413732"/>
                <a:gd name="connsiteY43" fmla="*/ 14264578 h 20328874"/>
                <a:gd name="connsiteX44" fmla="*/ 6792889 w 19413732"/>
                <a:gd name="connsiteY44" fmla="*/ 14919978 h 20328874"/>
                <a:gd name="connsiteX45" fmla="*/ 7214102 w 19413732"/>
                <a:gd name="connsiteY45" fmla="*/ 15602045 h 20328874"/>
                <a:gd name="connsiteX46" fmla="*/ 8656010 w 19413732"/>
                <a:gd name="connsiteY46" fmla="*/ 15392343 h 20328874"/>
                <a:gd name="connsiteX47" fmla="*/ 9726473 w 19413732"/>
                <a:gd name="connsiteY47" fmla="*/ 14046879 h 20328874"/>
                <a:gd name="connsiteX48" fmla="*/ 10191493 w 19413732"/>
                <a:gd name="connsiteY48" fmla="*/ 13092355 h 20328874"/>
                <a:gd name="connsiteX49" fmla="*/ 9982140 w 19413732"/>
                <a:gd name="connsiteY49" fmla="*/ 14186643 h 20328874"/>
                <a:gd name="connsiteX50" fmla="*/ 9147269 w 19413732"/>
                <a:gd name="connsiteY50" fmla="*/ 15343293 h 20328874"/>
                <a:gd name="connsiteX51" fmla="*/ 9421980 w 19413732"/>
                <a:gd name="connsiteY51" fmla="*/ 15767155 h 20328874"/>
                <a:gd name="connsiteX52" fmla="*/ 10940849 w 19413732"/>
                <a:gd name="connsiteY52" fmla="*/ 16074294 h 20328874"/>
                <a:gd name="connsiteX53" fmla="*/ 8551236 w 19413732"/>
                <a:gd name="connsiteY53" fmla="*/ 15852233 h 20328874"/>
                <a:gd name="connsiteX54" fmla="*/ 7453672 w 19413732"/>
                <a:gd name="connsiteY54" fmla="*/ 16020678 h 20328874"/>
                <a:gd name="connsiteX55" fmla="*/ 7177345 w 19413732"/>
                <a:gd name="connsiteY55" fmla="*/ 16630301 h 20328874"/>
                <a:gd name="connsiteX56" fmla="*/ 8299809 w 19413732"/>
                <a:gd name="connsiteY56" fmla="*/ 17936646 h 20328874"/>
                <a:gd name="connsiteX57" fmla="*/ 9801705 w 19413732"/>
                <a:gd name="connsiteY57" fmla="*/ 16331899 h 20328874"/>
                <a:gd name="connsiteX58" fmla="*/ 8719395 w 19413732"/>
                <a:gd name="connsiteY58" fmla="*/ 18010341 h 20328874"/>
                <a:gd name="connsiteX59" fmla="*/ 10199308 w 19413732"/>
                <a:gd name="connsiteY59" fmla="*/ 18601841 h 20328874"/>
                <a:gd name="connsiteX60" fmla="*/ 8316774 w 19413732"/>
                <a:gd name="connsiteY60" fmla="*/ 18360971 h 20328874"/>
                <a:gd name="connsiteX61" fmla="*/ 6980343 w 19413732"/>
                <a:gd name="connsiteY61" fmla="*/ 17118325 h 20328874"/>
                <a:gd name="connsiteX62" fmla="*/ 6206620 w 19413732"/>
                <a:gd name="connsiteY62" fmla="*/ 16579064 h 20328874"/>
                <a:gd name="connsiteX63" fmla="*/ 5520819 w 19413732"/>
                <a:gd name="connsiteY63" fmla="*/ 16649400 h 20328874"/>
                <a:gd name="connsiteX64" fmla="*/ 5386005 w 19413732"/>
                <a:gd name="connsiteY64" fmla="*/ 16977648 h 20328874"/>
                <a:gd name="connsiteX65" fmla="*/ 5573574 w 19413732"/>
                <a:gd name="connsiteY65" fmla="*/ 17540355 h 20328874"/>
                <a:gd name="connsiteX66" fmla="*/ 6868718 w 19413732"/>
                <a:gd name="connsiteY66" fmla="*/ 18950503 h 20328874"/>
                <a:gd name="connsiteX67" fmla="*/ 5404549 w 19413732"/>
                <a:gd name="connsiteY67" fmla="*/ 17963037 h 20328874"/>
                <a:gd name="connsiteX68" fmla="*/ 5335219 w 19413732"/>
                <a:gd name="connsiteY68" fmla="*/ 20018285 h 20328874"/>
                <a:gd name="connsiteX69" fmla="*/ 5179109 w 19413732"/>
                <a:gd name="connsiteY69" fmla="*/ 18794424 h 20328874"/>
                <a:gd name="connsiteX70" fmla="*/ 5043635 w 19413732"/>
                <a:gd name="connsiteY70" fmla="*/ 17276808 h 20328874"/>
                <a:gd name="connsiteX71" fmla="*/ 3993990 w 19413732"/>
                <a:gd name="connsiteY71" fmla="*/ 17987229 h 20328874"/>
                <a:gd name="connsiteX72" fmla="*/ 4011770 w 19413732"/>
                <a:gd name="connsiteY72" fmla="*/ 18603961 h 20328874"/>
                <a:gd name="connsiteX73" fmla="*/ 4575411 w 19413732"/>
                <a:gd name="connsiteY73" fmla="*/ 19945070 h 20328874"/>
                <a:gd name="connsiteX74" fmla="*/ 3868162 w 19413732"/>
                <a:gd name="connsiteY74" fmla="*/ 19225524 h 20328874"/>
                <a:gd name="connsiteX75" fmla="*/ 3637324 w 19413732"/>
                <a:gd name="connsiteY75" fmla="*/ 20322937 h 20328874"/>
                <a:gd name="connsiteX76" fmla="*/ 3585161 w 19413732"/>
                <a:gd name="connsiteY76" fmla="*/ 18513855 h 20328874"/>
                <a:gd name="connsiteX77" fmla="*/ 2444145 w 19413732"/>
                <a:gd name="connsiteY77" fmla="*/ 18856656 h 20328874"/>
                <a:gd name="connsiteX78" fmla="*/ 4682620 w 19413732"/>
                <a:gd name="connsiteY78" fmla="*/ 16977648 h 20328874"/>
                <a:gd name="connsiteX79" fmla="*/ 4612282 w 19413732"/>
                <a:gd name="connsiteY79" fmla="*/ 16461833 h 20328874"/>
                <a:gd name="connsiteX80" fmla="*/ 4034920 w 19413732"/>
                <a:gd name="connsiteY80" fmla="*/ 15579670 h 20328874"/>
                <a:gd name="connsiteX81" fmla="*/ 3731216 w 19413732"/>
                <a:gd name="connsiteY81" fmla="*/ 15176252 h 20328874"/>
                <a:gd name="connsiteX82" fmla="*/ 2977596 w 19413732"/>
                <a:gd name="connsiteY82" fmla="*/ 15548639 h 20328874"/>
                <a:gd name="connsiteX83" fmla="*/ 2217319 w 19413732"/>
                <a:gd name="connsiteY83" fmla="*/ 17591159 h 20328874"/>
                <a:gd name="connsiteX84" fmla="*/ 2659615 w 19413732"/>
                <a:gd name="connsiteY84" fmla="*/ 15825602 h 20328874"/>
                <a:gd name="connsiteX85" fmla="*/ 1912598 w 19413732"/>
                <a:gd name="connsiteY85" fmla="*/ 15827393 h 20328874"/>
                <a:gd name="connsiteX86" fmla="*/ 1142250 w 19413732"/>
                <a:gd name="connsiteY86" fmla="*/ 17470018 h 20328874"/>
                <a:gd name="connsiteX87" fmla="*/ 929734 w 19413732"/>
                <a:gd name="connsiteY87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312615 w 19413732"/>
                <a:gd name="connsiteY20" fmla="*/ 10499415 h 20328874"/>
                <a:gd name="connsiteX21" fmla="*/ 6159728 w 19413732"/>
                <a:gd name="connsiteY21" fmla="*/ 12546325 h 20328874"/>
                <a:gd name="connsiteX22" fmla="*/ 6526073 w 19413732"/>
                <a:gd name="connsiteY22" fmla="*/ 11608479 h 20328874"/>
                <a:gd name="connsiteX23" fmla="*/ 7228807 w 19413732"/>
                <a:gd name="connsiteY23" fmla="*/ 11075077 h 20328874"/>
                <a:gd name="connsiteX24" fmla="*/ 6868973 w 19413732"/>
                <a:gd name="connsiteY24" fmla="*/ 11913279 h 20328874"/>
                <a:gd name="connsiteX25" fmla="*/ 6681151 w 19413732"/>
                <a:gd name="connsiteY25" fmla="*/ 12392906 h 20328874"/>
                <a:gd name="connsiteX26" fmla="*/ 6581759 w 19413732"/>
                <a:gd name="connsiteY26" fmla="*/ 12851125 h 20328874"/>
                <a:gd name="connsiteX27" fmla="*/ 6089389 w 19413732"/>
                <a:gd name="connsiteY27" fmla="*/ 13695187 h 20328874"/>
                <a:gd name="connsiteX28" fmla="*/ 5969228 w 19413732"/>
                <a:gd name="connsiteY28" fmla="*/ 14483562 h 20328874"/>
                <a:gd name="connsiteX29" fmla="*/ 7474649 w 19413732"/>
                <a:gd name="connsiteY29" fmla="*/ 13404913 h 20328874"/>
                <a:gd name="connsiteX30" fmla="*/ 10240148 w 19413732"/>
                <a:gd name="connsiteY30" fmla="*/ 10279873 h 20328874"/>
                <a:gd name="connsiteX31" fmla="*/ 12556191 w 19413732"/>
                <a:gd name="connsiteY31" fmla="*/ 7322613 h 20328874"/>
                <a:gd name="connsiteX32" fmla="*/ 14668128 w 19413732"/>
                <a:gd name="connsiteY32" fmla="*/ 4683091 h 20328874"/>
                <a:gd name="connsiteX33" fmla="*/ 16810207 w 19413732"/>
                <a:gd name="connsiteY33" fmla="*/ 2246781 h 20328874"/>
                <a:gd name="connsiteX34" fmla="*/ 17620464 w 19413732"/>
                <a:gd name="connsiteY34" fmla="*/ 1208472 h 20328874"/>
                <a:gd name="connsiteX35" fmla="*/ 17708041 w 19413732"/>
                <a:gd name="connsiteY35" fmla="*/ 338755 h 20328874"/>
                <a:gd name="connsiteX36" fmla="*/ 18246317 w 19413732"/>
                <a:gd name="connsiteY36" fmla="*/ 19300 h 20328874"/>
                <a:gd name="connsiteX37" fmla="*/ 18853920 w 19413732"/>
                <a:gd name="connsiteY37" fmla="*/ 534131 h 20328874"/>
                <a:gd name="connsiteX38" fmla="*/ 19402198 w 19413732"/>
                <a:gd name="connsiteY38" fmla="*/ 1336965 h 20328874"/>
                <a:gd name="connsiteX39" fmla="*/ 18785120 w 19413732"/>
                <a:gd name="connsiteY39" fmla="*/ 1826552 h 20328874"/>
                <a:gd name="connsiteX40" fmla="*/ 18155232 w 19413732"/>
                <a:gd name="connsiteY40" fmla="*/ 1614765 h 20328874"/>
                <a:gd name="connsiteX41" fmla="*/ 16002423 w 19413732"/>
                <a:gd name="connsiteY41" fmla="*/ 3961556 h 20328874"/>
                <a:gd name="connsiteX42" fmla="*/ 14371869 w 19413732"/>
                <a:gd name="connsiteY42" fmla="*/ 5769170 h 20328874"/>
                <a:gd name="connsiteX43" fmla="*/ 11807887 w 19413732"/>
                <a:gd name="connsiteY43" fmla="*/ 9130674 h 20328874"/>
                <a:gd name="connsiteX44" fmla="*/ 7477796 w 19413732"/>
                <a:gd name="connsiteY44" fmla="*/ 14264578 h 20328874"/>
                <a:gd name="connsiteX45" fmla="*/ 6792889 w 19413732"/>
                <a:gd name="connsiteY45" fmla="*/ 14919978 h 20328874"/>
                <a:gd name="connsiteX46" fmla="*/ 7214102 w 19413732"/>
                <a:gd name="connsiteY46" fmla="*/ 15602045 h 20328874"/>
                <a:gd name="connsiteX47" fmla="*/ 8656010 w 19413732"/>
                <a:gd name="connsiteY47" fmla="*/ 15392343 h 20328874"/>
                <a:gd name="connsiteX48" fmla="*/ 9726473 w 19413732"/>
                <a:gd name="connsiteY48" fmla="*/ 14046879 h 20328874"/>
                <a:gd name="connsiteX49" fmla="*/ 10191493 w 19413732"/>
                <a:gd name="connsiteY49" fmla="*/ 13092355 h 20328874"/>
                <a:gd name="connsiteX50" fmla="*/ 9982140 w 19413732"/>
                <a:gd name="connsiteY50" fmla="*/ 14186643 h 20328874"/>
                <a:gd name="connsiteX51" fmla="*/ 9147269 w 19413732"/>
                <a:gd name="connsiteY51" fmla="*/ 15343293 h 20328874"/>
                <a:gd name="connsiteX52" fmla="*/ 9421980 w 19413732"/>
                <a:gd name="connsiteY52" fmla="*/ 15767155 h 20328874"/>
                <a:gd name="connsiteX53" fmla="*/ 10940849 w 19413732"/>
                <a:gd name="connsiteY53" fmla="*/ 16074294 h 20328874"/>
                <a:gd name="connsiteX54" fmla="*/ 8551236 w 19413732"/>
                <a:gd name="connsiteY54" fmla="*/ 15852233 h 20328874"/>
                <a:gd name="connsiteX55" fmla="*/ 7453672 w 19413732"/>
                <a:gd name="connsiteY55" fmla="*/ 16020678 h 20328874"/>
                <a:gd name="connsiteX56" fmla="*/ 7177345 w 19413732"/>
                <a:gd name="connsiteY56" fmla="*/ 16630301 h 20328874"/>
                <a:gd name="connsiteX57" fmla="*/ 8299809 w 19413732"/>
                <a:gd name="connsiteY57" fmla="*/ 17936646 h 20328874"/>
                <a:gd name="connsiteX58" fmla="*/ 9801705 w 19413732"/>
                <a:gd name="connsiteY58" fmla="*/ 16331899 h 20328874"/>
                <a:gd name="connsiteX59" fmla="*/ 8719395 w 19413732"/>
                <a:gd name="connsiteY59" fmla="*/ 18010341 h 20328874"/>
                <a:gd name="connsiteX60" fmla="*/ 10199308 w 19413732"/>
                <a:gd name="connsiteY60" fmla="*/ 18601841 h 20328874"/>
                <a:gd name="connsiteX61" fmla="*/ 8316774 w 19413732"/>
                <a:gd name="connsiteY61" fmla="*/ 18360971 h 20328874"/>
                <a:gd name="connsiteX62" fmla="*/ 6980343 w 19413732"/>
                <a:gd name="connsiteY62" fmla="*/ 17118325 h 20328874"/>
                <a:gd name="connsiteX63" fmla="*/ 6206620 w 19413732"/>
                <a:gd name="connsiteY63" fmla="*/ 16579064 h 20328874"/>
                <a:gd name="connsiteX64" fmla="*/ 5520819 w 19413732"/>
                <a:gd name="connsiteY64" fmla="*/ 16649400 h 20328874"/>
                <a:gd name="connsiteX65" fmla="*/ 5386005 w 19413732"/>
                <a:gd name="connsiteY65" fmla="*/ 16977648 h 20328874"/>
                <a:gd name="connsiteX66" fmla="*/ 5573574 w 19413732"/>
                <a:gd name="connsiteY66" fmla="*/ 17540355 h 20328874"/>
                <a:gd name="connsiteX67" fmla="*/ 6868718 w 19413732"/>
                <a:gd name="connsiteY67" fmla="*/ 18950503 h 20328874"/>
                <a:gd name="connsiteX68" fmla="*/ 5404549 w 19413732"/>
                <a:gd name="connsiteY68" fmla="*/ 17963037 h 20328874"/>
                <a:gd name="connsiteX69" fmla="*/ 5335219 w 19413732"/>
                <a:gd name="connsiteY69" fmla="*/ 20018285 h 20328874"/>
                <a:gd name="connsiteX70" fmla="*/ 5179109 w 19413732"/>
                <a:gd name="connsiteY70" fmla="*/ 18794424 h 20328874"/>
                <a:gd name="connsiteX71" fmla="*/ 5043635 w 19413732"/>
                <a:gd name="connsiteY71" fmla="*/ 17276808 h 20328874"/>
                <a:gd name="connsiteX72" fmla="*/ 3993990 w 19413732"/>
                <a:gd name="connsiteY72" fmla="*/ 17987229 h 20328874"/>
                <a:gd name="connsiteX73" fmla="*/ 4011770 w 19413732"/>
                <a:gd name="connsiteY73" fmla="*/ 18603961 h 20328874"/>
                <a:gd name="connsiteX74" fmla="*/ 4575411 w 19413732"/>
                <a:gd name="connsiteY74" fmla="*/ 19945070 h 20328874"/>
                <a:gd name="connsiteX75" fmla="*/ 3868162 w 19413732"/>
                <a:gd name="connsiteY75" fmla="*/ 19225524 h 20328874"/>
                <a:gd name="connsiteX76" fmla="*/ 3637324 w 19413732"/>
                <a:gd name="connsiteY76" fmla="*/ 20322937 h 20328874"/>
                <a:gd name="connsiteX77" fmla="*/ 3585161 w 19413732"/>
                <a:gd name="connsiteY77" fmla="*/ 18513855 h 20328874"/>
                <a:gd name="connsiteX78" fmla="*/ 2444145 w 19413732"/>
                <a:gd name="connsiteY78" fmla="*/ 18856656 h 20328874"/>
                <a:gd name="connsiteX79" fmla="*/ 4682620 w 19413732"/>
                <a:gd name="connsiteY79" fmla="*/ 16977648 h 20328874"/>
                <a:gd name="connsiteX80" fmla="*/ 4612282 w 19413732"/>
                <a:gd name="connsiteY80" fmla="*/ 16461833 h 20328874"/>
                <a:gd name="connsiteX81" fmla="*/ 4034920 w 19413732"/>
                <a:gd name="connsiteY81" fmla="*/ 15579670 h 20328874"/>
                <a:gd name="connsiteX82" fmla="*/ 3731216 w 19413732"/>
                <a:gd name="connsiteY82" fmla="*/ 15176252 h 20328874"/>
                <a:gd name="connsiteX83" fmla="*/ 2977596 w 19413732"/>
                <a:gd name="connsiteY83" fmla="*/ 15548639 h 20328874"/>
                <a:gd name="connsiteX84" fmla="*/ 2217319 w 19413732"/>
                <a:gd name="connsiteY84" fmla="*/ 17591159 h 20328874"/>
                <a:gd name="connsiteX85" fmla="*/ 2659615 w 19413732"/>
                <a:gd name="connsiteY85" fmla="*/ 15825602 h 20328874"/>
                <a:gd name="connsiteX86" fmla="*/ 1912598 w 19413732"/>
                <a:gd name="connsiteY86" fmla="*/ 15827393 h 20328874"/>
                <a:gd name="connsiteX87" fmla="*/ 1142250 w 19413732"/>
                <a:gd name="connsiteY87" fmla="*/ 17470018 h 20328874"/>
                <a:gd name="connsiteX88" fmla="*/ 929734 w 19413732"/>
                <a:gd name="connsiteY88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312615 w 19413732"/>
                <a:gd name="connsiteY20" fmla="*/ 10499415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312615 w 19413732"/>
                <a:gd name="connsiteY20" fmla="*/ 10499415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868973 w 19413732"/>
                <a:gd name="connsiteY26" fmla="*/ 11913279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868973 w 19413732"/>
                <a:gd name="connsiteY26" fmla="*/ 11913279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868973 w 19413732"/>
                <a:gd name="connsiteY26" fmla="*/ 11913279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723606 w 19413732"/>
                <a:gd name="connsiteY26" fmla="*/ 11773605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723606 w 19413732"/>
                <a:gd name="connsiteY26" fmla="*/ 11773605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723606 w 19413732"/>
                <a:gd name="connsiteY26" fmla="*/ 11773605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401973 w 19413732"/>
                <a:gd name="connsiteY28" fmla="*/ 12918233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872715 w 19413732"/>
                <a:gd name="connsiteY84" fmla="*/ 15098781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82422 w 19413732"/>
                <a:gd name="connsiteY83" fmla="*/ 15981037 h 20328874"/>
                <a:gd name="connsiteX84" fmla="*/ 3872715 w 19413732"/>
                <a:gd name="connsiteY84" fmla="*/ 15098781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079154 w 19413732"/>
                <a:gd name="connsiteY17" fmla="*/ 14175772 h 20328874"/>
                <a:gd name="connsiteX18" fmla="*/ 4981558 w 19413732"/>
                <a:gd name="connsiteY18" fmla="*/ 14313577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262861 w 19413732"/>
                <a:gd name="connsiteY14" fmla="*/ 12062794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262861 w 19413732"/>
                <a:gd name="connsiteY14" fmla="*/ 12062794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9413732" h="20328874">
                  <a:moveTo>
                    <a:pt x="929734" y="17436252"/>
                  </a:moveTo>
                  <a:cubicBezTo>
                    <a:pt x="963483" y="17264763"/>
                    <a:pt x="1452389" y="16670237"/>
                    <a:pt x="1344743" y="16441086"/>
                  </a:cubicBezTo>
                  <a:cubicBezTo>
                    <a:pt x="1237097" y="16211935"/>
                    <a:pt x="-159469" y="15975169"/>
                    <a:pt x="15077" y="15843061"/>
                  </a:cubicBezTo>
                  <a:cubicBezTo>
                    <a:pt x="189623" y="15710953"/>
                    <a:pt x="1690966" y="16427291"/>
                    <a:pt x="1573793" y="15981568"/>
                  </a:cubicBezTo>
                  <a:cubicBezTo>
                    <a:pt x="1456620" y="15535845"/>
                    <a:pt x="56198" y="14155139"/>
                    <a:pt x="288061" y="14106544"/>
                  </a:cubicBezTo>
                  <a:cubicBezTo>
                    <a:pt x="519924" y="14057949"/>
                    <a:pt x="1355329" y="15302681"/>
                    <a:pt x="1768194" y="15499503"/>
                  </a:cubicBezTo>
                  <a:cubicBezTo>
                    <a:pt x="2181059" y="15696325"/>
                    <a:pt x="2443739" y="15485175"/>
                    <a:pt x="2765249" y="15287478"/>
                  </a:cubicBezTo>
                  <a:cubicBezTo>
                    <a:pt x="3086759" y="15089782"/>
                    <a:pt x="3787649" y="14862267"/>
                    <a:pt x="3700811" y="14436670"/>
                  </a:cubicBezTo>
                  <a:cubicBezTo>
                    <a:pt x="3613973" y="14011073"/>
                    <a:pt x="2980332" y="13307837"/>
                    <a:pt x="2244220" y="12733894"/>
                  </a:cubicBezTo>
                  <a:cubicBezTo>
                    <a:pt x="1883247" y="12300629"/>
                    <a:pt x="1503162" y="11970363"/>
                    <a:pt x="1554853" y="11717807"/>
                  </a:cubicBezTo>
                  <a:cubicBezTo>
                    <a:pt x="1754638" y="11625640"/>
                    <a:pt x="1967273" y="12220749"/>
                    <a:pt x="2106725" y="12056265"/>
                  </a:cubicBezTo>
                  <a:cubicBezTo>
                    <a:pt x="2246177" y="11891782"/>
                    <a:pt x="2234216" y="11226002"/>
                    <a:pt x="2391566" y="10730906"/>
                  </a:cubicBezTo>
                  <a:cubicBezTo>
                    <a:pt x="2791576" y="10948689"/>
                    <a:pt x="2207992" y="12066949"/>
                    <a:pt x="2317950" y="12379148"/>
                  </a:cubicBezTo>
                  <a:cubicBezTo>
                    <a:pt x="2427908" y="12691347"/>
                    <a:pt x="2874880" y="13020894"/>
                    <a:pt x="3002054" y="12996511"/>
                  </a:cubicBezTo>
                  <a:cubicBezTo>
                    <a:pt x="3237860" y="12771695"/>
                    <a:pt x="3158422" y="12408846"/>
                    <a:pt x="3262861" y="12062794"/>
                  </a:cubicBezTo>
                  <a:cubicBezTo>
                    <a:pt x="3350089" y="11820136"/>
                    <a:pt x="3421090" y="10610324"/>
                    <a:pt x="3815011" y="10379649"/>
                  </a:cubicBezTo>
                  <a:cubicBezTo>
                    <a:pt x="3896821" y="10528675"/>
                    <a:pt x="3343907" y="12705187"/>
                    <a:pt x="3387931" y="13337874"/>
                  </a:cubicBezTo>
                  <a:cubicBezTo>
                    <a:pt x="3431955" y="13970561"/>
                    <a:pt x="3838498" y="14027410"/>
                    <a:pt x="4079154" y="14175772"/>
                  </a:cubicBezTo>
                  <a:cubicBezTo>
                    <a:pt x="4319810" y="14324134"/>
                    <a:pt x="4758889" y="14262867"/>
                    <a:pt x="5047036" y="14091916"/>
                  </a:cubicBezTo>
                  <a:cubicBezTo>
                    <a:pt x="5335183" y="13920965"/>
                    <a:pt x="5842197" y="13550999"/>
                    <a:pt x="5808034" y="13150064"/>
                  </a:cubicBezTo>
                  <a:cubicBezTo>
                    <a:pt x="5773871" y="12749129"/>
                    <a:pt x="4906935" y="11864559"/>
                    <a:pt x="4842059" y="11686307"/>
                  </a:cubicBezTo>
                  <a:cubicBezTo>
                    <a:pt x="4777183" y="11508055"/>
                    <a:pt x="4737261" y="10852711"/>
                    <a:pt x="5071717" y="10547781"/>
                  </a:cubicBezTo>
                  <a:cubicBezTo>
                    <a:pt x="5414472" y="10530655"/>
                    <a:pt x="5043232" y="11314327"/>
                    <a:pt x="5184418" y="11655479"/>
                  </a:cubicBezTo>
                  <a:cubicBezTo>
                    <a:pt x="5325604" y="11996631"/>
                    <a:pt x="6047269" y="12674283"/>
                    <a:pt x="6159728" y="12546325"/>
                  </a:cubicBezTo>
                  <a:cubicBezTo>
                    <a:pt x="6272187" y="12418367"/>
                    <a:pt x="5587101" y="11018352"/>
                    <a:pt x="5859172" y="10887729"/>
                  </a:cubicBezTo>
                  <a:cubicBezTo>
                    <a:pt x="6131243" y="10757106"/>
                    <a:pt x="6104274" y="11528152"/>
                    <a:pt x="6332546" y="11559377"/>
                  </a:cubicBezTo>
                  <a:cubicBezTo>
                    <a:pt x="6560818" y="11590602"/>
                    <a:pt x="7192319" y="10633864"/>
                    <a:pt x="7286365" y="10970479"/>
                  </a:cubicBezTo>
                  <a:cubicBezTo>
                    <a:pt x="7380411" y="11307094"/>
                    <a:pt x="6604634" y="11731724"/>
                    <a:pt x="6487448" y="11986430"/>
                  </a:cubicBezTo>
                  <a:cubicBezTo>
                    <a:pt x="6370262" y="12241136"/>
                    <a:pt x="6633984" y="12325174"/>
                    <a:pt x="6583247" y="12498713"/>
                  </a:cubicBezTo>
                  <a:cubicBezTo>
                    <a:pt x="6532510" y="12672252"/>
                    <a:pt x="6265336" y="12828252"/>
                    <a:pt x="6183026" y="13027664"/>
                  </a:cubicBezTo>
                  <a:cubicBezTo>
                    <a:pt x="6100716" y="13227076"/>
                    <a:pt x="6125022" y="13452537"/>
                    <a:pt x="6089389" y="13695187"/>
                  </a:cubicBezTo>
                  <a:cubicBezTo>
                    <a:pt x="6053756" y="13937837"/>
                    <a:pt x="5738351" y="14531941"/>
                    <a:pt x="5969228" y="14483562"/>
                  </a:cubicBezTo>
                  <a:cubicBezTo>
                    <a:pt x="6200105" y="14435183"/>
                    <a:pt x="6914241" y="13979746"/>
                    <a:pt x="7474649" y="13404913"/>
                  </a:cubicBezTo>
                  <a:cubicBezTo>
                    <a:pt x="8035057" y="12830081"/>
                    <a:pt x="9456587" y="11240255"/>
                    <a:pt x="10240148" y="10279873"/>
                  </a:cubicBezTo>
                  <a:cubicBezTo>
                    <a:pt x="11192810" y="9182154"/>
                    <a:pt x="12094407" y="7986107"/>
                    <a:pt x="12556191" y="7322613"/>
                  </a:cubicBezTo>
                  <a:cubicBezTo>
                    <a:pt x="13332668" y="6319016"/>
                    <a:pt x="13476404" y="6043198"/>
                    <a:pt x="14668128" y="4683091"/>
                  </a:cubicBezTo>
                  <a:cubicBezTo>
                    <a:pt x="15556209" y="3612783"/>
                    <a:pt x="16034605" y="3185545"/>
                    <a:pt x="16810207" y="2246781"/>
                  </a:cubicBezTo>
                  <a:cubicBezTo>
                    <a:pt x="17589940" y="1326262"/>
                    <a:pt x="17540139" y="1673829"/>
                    <a:pt x="17620464" y="1208472"/>
                  </a:cubicBezTo>
                  <a:cubicBezTo>
                    <a:pt x="17567474" y="1032891"/>
                    <a:pt x="17538089" y="710850"/>
                    <a:pt x="17708041" y="338755"/>
                  </a:cubicBezTo>
                  <a:cubicBezTo>
                    <a:pt x="17779291" y="242237"/>
                    <a:pt x="17915296" y="-81750"/>
                    <a:pt x="18246317" y="19300"/>
                  </a:cubicBezTo>
                  <a:cubicBezTo>
                    <a:pt x="18472935" y="-96567"/>
                    <a:pt x="18730226" y="345795"/>
                    <a:pt x="18853920" y="534131"/>
                  </a:cubicBezTo>
                  <a:cubicBezTo>
                    <a:pt x="19233678" y="866505"/>
                    <a:pt x="19469873" y="938450"/>
                    <a:pt x="19402198" y="1336965"/>
                  </a:cubicBezTo>
                  <a:cubicBezTo>
                    <a:pt x="19308913" y="1664233"/>
                    <a:pt x="19042220" y="1853073"/>
                    <a:pt x="18785120" y="1826552"/>
                  </a:cubicBezTo>
                  <a:cubicBezTo>
                    <a:pt x="18707215" y="1850684"/>
                    <a:pt x="18398084" y="1534010"/>
                    <a:pt x="18155232" y="1614765"/>
                  </a:cubicBezTo>
                  <a:cubicBezTo>
                    <a:pt x="17912381" y="1695521"/>
                    <a:pt x="17238207" y="2679001"/>
                    <a:pt x="16002423" y="3961556"/>
                  </a:cubicBezTo>
                  <a:cubicBezTo>
                    <a:pt x="15314902" y="4651579"/>
                    <a:pt x="15915566" y="4161415"/>
                    <a:pt x="14371869" y="5769170"/>
                  </a:cubicBezTo>
                  <a:cubicBezTo>
                    <a:pt x="13786134" y="6462759"/>
                    <a:pt x="12178851" y="8616207"/>
                    <a:pt x="11807887" y="9130674"/>
                  </a:cubicBezTo>
                  <a:cubicBezTo>
                    <a:pt x="11159316" y="10020883"/>
                    <a:pt x="8132241" y="13348071"/>
                    <a:pt x="7477796" y="14264578"/>
                  </a:cubicBezTo>
                  <a:cubicBezTo>
                    <a:pt x="6702088" y="15213944"/>
                    <a:pt x="6836838" y="14697067"/>
                    <a:pt x="6792889" y="14919978"/>
                  </a:cubicBezTo>
                  <a:cubicBezTo>
                    <a:pt x="6748940" y="15142889"/>
                    <a:pt x="6963707" y="15507800"/>
                    <a:pt x="7214102" y="15602045"/>
                  </a:cubicBezTo>
                  <a:cubicBezTo>
                    <a:pt x="7557522" y="15764871"/>
                    <a:pt x="8164238" y="15633643"/>
                    <a:pt x="8656010" y="15392343"/>
                  </a:cubicBezTo>
                  <a:cubicBezTo>
                    <a:pt x="9005260" y="15189143"/>
                    <a:pt x="9470559" y="14430210"/>
                    <a:pt x="9726473" y="14046879"/>
                  </a:cubicBezTo>
                  <a:cubicBezTo>
                    <a:pt x="9982387" y="13663548"/>
                    <a:pt x="10157385" y="13130533"/>
                    <a:pt x="10191493" y="13092355"/>
                  </a:cubicBezTo>
                  <a:cubicBezTo>
                    <a:pt x="10593473" y="13207768"/>
                    <a:pt x="10192866" y="13800101"/>
                    <a:pt x="9982140" y="14186643"/>
                  </a:cubicBezTo>
                  <a:cubicBezTo>
                    <a:pt x="9771414" y="14573185"/>
                    <a:pt x="9194150" y="15101842"/>
                    <a:pt x="9147269" y="15343293"/>
                  </a:cubicBezTo>
                  <a:cubicBezTo>
                    <a:pt x="9100388" y="15584744"/>
                    <a:pt x="9123050" y="15645322"/>
                    <a:pt x="9421980" y="15767155"/>
                  </a:cubicBezTo>
                  <a:cubicBezTo>
                    <a:pt x="9720910" y="15888989"/>
                    <a:pt x="10639987" y="15764835"/>
                    <a:pt x="10940849" y="16074294"/>
                  </a:cubicBezTo>
                  <a:cubicBezTo>
                    <a:pt x="10611246" y="16530029"/>
                    <a:pt x="9132432" y="15861169"/>
                    <a:pt x="8551236" y="15852233"/>
                  </a:cubicBezTo>
                  <a:cubicBezTo>
                    <a:pt x="7970040" y="15843297"/>
                    <a:pt x="7682654" y="15891000"/>
                    <a:pt x="7453672" y="16020678"/>
                  </a:cubicBezTo>
                  <a:cubicBezTo>
                    <a:pt x="7224690" y="16150356"/>
                    <a:pt x="7036322" y="16310973"/>
                    <a:pt x="7177345" y="16630301"/>
                  </a:cubicBezTo>
                  <a:cubicBezTo>
                    <a:pt x="7318368" y="16949629"/>
                    <a:pt x="7862416" y="17986380"/>
                    <a:pt x="8299809" y="17936646"/>
                  </a:cubicBezTo>
                  <a:cubicBezTo>
                    <a:pt x="8737202" y="17886912"/>
                    <a:pt x="9529935" y="16438825"/>
                    <a:pt x="9801705" y="16331899"/>
                  </a:cubicBezTo>
                  <a:cubicBezTo>
                    <a:pt x="10025404" y="16658501"/>
                    <a:pt x="8683684" y="17641390"/>
                    <a:pt x="8719395" y="18010341"/>
                  </a:cubicBezTo>
                  <a:cubicBezTo>
                    <a:pt x="8755106" y="18379292"/>
                    <a:pt x="10300834" y="18336618"/>
                    <a:pt x="10199308" y="18601841"/>
                  </a:cubicBezTo>
                  <a:cubicBezTo>
                    <a:pt x="10097782" y="18867064"/>
                    <a:pt x="8853268" y="18608224"/>
                    <a:pt x="8316774" y="18360971"/>
                  </a:cubicBezTo>
                  <a:cubicBezTo>
                    <a:pt x="7780280" y="18113718"/>
                    <a:pt x="7355482" y="17399679"/>
                    <a:pt x="6980343" y="17118325"/>
                  </a:cubicBezTo>
                  <a:cubicBezTo>
                    <a:pt x="6605205" y="16836971"/>
                    <a:pt x="6449874" y="16657218"/>
                    <a:pt x="6206620" y="16579064"/>
                  </a:cubicBezTo>
                  <a:cubicBezTo>
                    <a:pt x="5963366" y="16500910"/>
                    <a:pt x="5641957" y="16575154"/>
                    <a:pt x="5520819" y="16649400"/>
                  </a:cubicBezTo>
                  <a:cubicBezTo>
                    <a:pt x="5399681" y="16723646"/>
                    <a:pt x="5377213" y="16829156"/>
                    <a:pt x="5386005" y="16977648"/>
                  </a:cubicBezTo>
                  <a:cubicBezTo>
                    <a:pt x="5394798" y="17126141"/>
                    <a:pt x="5326455" y="17211546"/>
                    <a:pt x="5573574" y="17540355"/>
                  </a:cubicBezTo>
                  <a:cubicBezTo>
                    <a:pt x="5820693" y="17869164"/>
                    <a:pt x="7584567" y="19154383"/>
                    <a:pt x="6868718" y="18950503"/>
                  </a:cubicBezTo>
                  <a:cubicBezTo>
                    <a:pt x="6892164" y="19177149"/>
                    <a:pt x="5660132" y="17785073"/>
                    <a:pt x="5404549" y="17963037"/>
                  </a:cubicBezTo>
                  <a:cubicBezTo>
                    <a:pt x="5148966" y="18141001"/>
                    <a:pt x="5768973" y="19818993"/>
                    <a:pt x="5335219" y="20018285"/>
                  </a:cubicBezTo>
                  <a:cubicBezTo>
                    <a:pt x="5065588" y="20100347"/>
                    <a:pt x="5473163" y="19498297"/>
                    <a:pt x="5179109" y="18794424"/>
                  </a:cubicBezTo>
                  <a:cubicBezTo>
                    <a:pt x="4965456" y="18565355"/>
                    <a:pt x="5224837" y="17428975"/>
                    <a:pt x="5043635" y="17276808"/>
                  </a:cubicBezTo>
                  <a:cubicBezTo>
                    <a:pt x="4862433" y="17124641"/>
                    <a:pt x="4070434" y="17954077"/>
                    <a:pt x="3993990" y="17987229"/>
                  </a:cubicBezTo>
                  <a:cubicBezTo>
                    <a:pt x="3917546" y="18020381"/>
                    <a:pt x="4006435" y="18418942"/>
                    <a:pt x="4011770" y="18603961"/>
                  </a:cubicBezTo>
                  <a:cubicBezTo>
                    <a:pt x="4017105" y="18788980"/>
                    <a:pt x="4723747" y="19954345"/>
                    <a:pt x="4575411" y="19945070"/>
                  </a:cubicBezTo>
                  <a:cubicBezTo>
                    <a:pt x="4383743" y="20533787"/>
                    <a:pt x="4016307" y="18994758"/>
                    <a:pt x="3868162" y="19225524"/>
                  </a:cubicBezTo>
                  <a:cubicBezTo>
                    <a:pt x="3720017" y="19456290"/>
                    <a:pt x="3898689" y="20400839"/>
                    <a:pt x="3637324" y="20322937"/>
                  </a:cubicBezTo>
                  <a:cubicBezTo>
                    <a:pt x="3245180" y="20441138"/>
                    <a:pt x="3784024" y="18758235"/>
                    <a:pt x="3585161" y="18513855"/>
                  </a:cubicBezTo>
                  <a:cubicBezTo>
                    <a:pt x="3386298" y="18269475"/>
                    <a:pt x="2367629" y="19534733"/>
                    <a:pt x="2444145" y="18856656"/>
                  </a:cubicBezTo>
                  <a:cubicBezTo>
                    <a:pt x="2335520" y="18760239"/>
                    <a:pt x="4700716" y="17115088"/>
                    <a:pt x="4682620" y="16977648"/>
                  </a:cubicBezTo>
                  <a:cubicBezTo>
                    <a:pt x="4577112" y="16516540"/>
                    <a:pt x="4664505" y="16782158"/>
                    <a:pt x="4612282" y="16461833"/>
                  </a:cubicBezTo>
                  <a:cubicBezTo>
                    <a:pt x="4500424" y="16221021"/>
                    <a:pt x="4205683" y="16208212"/>
                    <a:pt x="4082422" y="15981037"/>
                  </a:cubicBezTo>
                  <a:cubicBezTo>
                    <a:pt x="3959161" y="15753862"/>
                    <a:pt x="4048936" y="15103953"/>
                    <a:pt x="3872715" y="15098781"/>
                  </a:cubicBezTo>
                  <a:cubicBezTo>
                    <a:pt x="3696494" y="15093609"/>
                    <a:pt x="3253495" y="15133243"/>
                    <a:pt x="2977596" y="15548639"/>
                  </a:cubicBezTo>
                  <a:cubicBezTo>
                    <a:pt x="2701697" y="15964035"/>
                    <a:pt x="2573027" y="17422769"/>
                    <a:pt x="2217319" y="17591159"/>
                  </a:cubicBezTo>
                  <a:cubicBezTo>
                    <a:pt x="1938756" y="17633782"/>
                    <a:pt x="2691713" y="16054967"/>
                    <a:pt x="2659615" y="15825602"/>
                  </a:cubicBezTo>
                  <a:cubicBezTo>
                    <a:pt x="2627517" y="15596237"/>
                    <a:pt x="2050480" y="15649357"/>
                    <a:pt x="1912598" y="15827393"/>
                  </a:cubicBezTo>
                  <a:cubicBezTo>
                    <a:pt x="1774716" y="16005429"/>
                    <a:pt x="1303880" y="17359686"/>
                    <a:pt x="1142250" y="17470018"/>
                  </a:cubicBezTo>
                  <a:cubicBezTo>
                    <a:pt x="912565" y="17682987"/>
                    <a:pt x="895985" y="17607741"/>
                    <a:pt x="929734" y="17436252"/>
                  </a:cubicBezTo>
                  <a:close/>
                </a:path>
              </a:pathLst>
            </a:custGeom>
            <a:gradFill>
              <a:gsLst>
                <a:gs pos="0">
                  <a:srgbClr val="D9A417"/>
                </a:gs>
                <a:gs pos="25000">
                  <a:schemeClr val="accent4">
                    <a:lumMod val="60000"/>
                    <a:lumOff val="40000"/>
                    <a:alpha val="82000"/>
                  </a:schemeClr>
                </a:gs>
                <a:gs pos="100000">
                  <a:srgbClr val="FFFF00">
                    <a:alpha val="63000"/>
                  </a:srgbClr>
                </a:gs>
              </a:gsLst>
              <a:path path="circle">
                <a:fillToRect l="50000" t="50000" r="50000" b="50000"/>
              </a:path>
            </a:gradFill>
            <a:ln w="38100">
              <a:solidFill>
                <a:schemeClr val="accent4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DA9987E0-B69F-3A44-92A2-65FBDB2B9A6D}"/>
                </a:ext>
              </a:extLst>
            </p:cNvPr>
            <p:cNvSpPr/>
            <p:nvPr/>
          </p:nvSpPr>
          <p:spPr>
            <a:xfrm rot="17350853">
              <a:off x="10445416" y="4061225"/>
              <a:ext cx="1237254" cy="2367103"/>
            </a:xfrm>
            <a:custGeom>
              <a:avLst/>
              <a:gdLst>
                <a:gd name="connsiteX0" fmla="*/ 0 w 8229600"/>
                <a:gd name="connsiteY0" fmla="*/ 4495800 h 8991600"/>
                <a:gd name="connsiteX1" fmla="*/ 4114800 w 8229600"/>
                <a:gd name="connsiteY1" fmla="*/ 0 h 8991600"/>
                <a:gd name="connsiteX2" fmla="*/ 8229600 w 8229600"/>
                <a:gd name="connsiteY2" fmla="*/ 4495800 h 8991600"/>
                <a:gd name="connsiteX3" fmla="*/ 4114800 w 8229600"/>
                <a:gd name="connsiteY3" fmla="*/ 8991600 h 8991600"/>
                <a:gd name="connsiteX4" fmla="*/ 0 w 8229600"/>
                <a:gd name="connsiteY4" fmla="*/ 4495800 h 8991600"/>
                <a:gd name="connsiteX0" fmla="*/ 0 w 8585200"/>
                <a:gd name="connsiteY0" fmla="*/ 4502675 h 9003193"/>
                <a:gd name="connsiteX1" fmla="*/ 4114800 w 8585200"/>
                <a:gd name="connsiteY1" fmla="*/ 6875 h 9003193"/>
                <a:gd name="connsiteX2" fmla="*/ 8585200 w 8585200"/>
                <a:gd name="connsiteY2" fmla="*/ 3791475 h 9003193"/>
                <a:gd name="connsiteX3" fmla="*/ 4114800 w 8585200"/>
                <a:gd name="connsiteY3" fmla="*/ 8998475 h 9003193"/>
                <a:gd name="connsiteX4" fmla="*/ 0 w 8585200"/>
                <a:gd name="connsiteY4" fmla="*/ 4502675 h 9003193"/>
                <a:gd name="connsiteX0" fmla="*/ 177 w 8585377"/>
                <a:gd name="connsiteY0" fmla="*/ 4502675 h 8240574"/>
                <a:gd name="connsiteX1" fmla="*/ 4114977 w 8585377"/>
                <a:gd name="connsiteY1" fmla="*/ 6875 h 8240574"/>
                <a:gd name="connsiteX2" fmla="*/ 8585377 w 8585377"/>
                <a:gd name="connsiteY2" fmla="*/ 3791475 h 8240574"/>
                <a:gd name="connsiteX3" fmla="*/ 4267377 w 8585377"/>
                <a:gd name="connsiteY3" fmla="*/ 8236475 h 8240574"/>
                <a:gd name="connsiteX4" fmla="*/ 177 w 8585377"/>
                <a:gd name="connsiteY4" fmla="*/ 4502675 h 8240574"/>
                <a:gd name="connsiteX0" fmla="*/ 177 w 8585377"/>
                <a:gd name="connsiteY0" fmla="*/ 4502675 h 8247751"/>
                <a:gd name="connsiteX1" fmla="*/ 4114977 w 8585377"/>
                <a:gd name="connsiteY1" fmla="*/ 6875 h 8247751"/>
                <a:gd name="connsiteX2" fmla="*/ 8585377 w 8585377"/>
                <a:gd name="connsiteY2" fmla="*/ 3791475 h 8247751"/>
                <a:gd name="connsiteX3" fmla="*/ 4267377 w 8585377"/>
                <a:gd name="connsiteY3" fmla="*/ 8236475 h 8247751"/>
                <a:gd name="connsiteX4" fmla="*/ 177 w 8585377"/>
                <a:gd name="connsiteY4" fmla="*/ 4502675 h 8247751"/>
                <a:gd name="connsiteX0" fmla="*/ 59058 w 8644258"/>
                <a:gd name="connsiteY0" fmla="*/ 4502675 h 8247751"/>
                <a:gd name="connsiteX1" fmla="*/ 4173858 w 8644258"/>
                <a:gd name="connsiteY1" fmla="*/ 6875 h 8247751"/>
                <a:gd name="connsiteX2" fmla="*/ 8644258 w 8644258"/>
                <a:gd name="connsiteY2" fmla="*/ 3791475 h 8247751"/>
                <a:gd name="connsiteX3" fmla="*/ 4326258 w 8644258"/>
                <a:gd name="connsiteY3" fmla="*/ 8236475 h 8247751"/>
                <a:gd name="connsiteX4" fmla="*/ 59058 w 8644258"/>
                <a:gd name="connsiteY4" fmla="*/ 4502675 h 8247751"/>
                <a:gd name="connsiteX0" fmla="*/ 125166 w 8710366"/>
                <a:gd name="connsiteY0" fmla="*/ 4516865 h 8261941"/>
                <a:gd name="connsiteX1" fmla="*/ 4239966 w 8710366"/>
                <a:gd name="connsiteY1" fmla="*/ 21065 h 8261941"/>
                <a:gd name="connsiteX2" fmla="*/ 8710366 w 8710366"/>
                <a:gd name="connsiteY2" fmla="*/ 3805665 h 8261941"/>
                <a:gd name="connsiteX3" fmla="*/ 4392366 w 8710366"/>
                <a:gd name="connsiteY3" fmla="*/ 8250665 h 8261941"/>
                <a:gd name="connsiteX4" fmla="*/ 125166 w 8710366"/>
                <a:gd name="connsiteY4" fmla="*/ 4516865 h 8261941"/>
                <a:gd name="connsiteX0" fmla="*/ 56752 w 8641952"/>
                <a:gd name="connsiteY0" fmla="*/ 4586198 h 8331274"/>
                <a:gd name="connsiteX1" fmla="*/ 4171552 w 8641952"/>
                <a:gd name="connsiteY1" fmla="*/ 90398 h 8331274"/>
                <a:gd name="connsiteX2" fmla="*/ 8641952 w 8641952"/>
                <a:gd name="connsiteY2" fmla="*/ 3874998 h 8331274"/>
                <a:gd name="connsiteX3" fmla="*/ 4323952 w 8641952"/>
                <a:gd name="connsiteY3" fmla="*/ 8319998 h 8331274"/>
                <a:gd name="connsiteX4" fmla="*/ 56752 w 8641952"/>
                <a:gd name="connsiteY4" fmla="*/ 4586198 h 8331274"/>
                <a:gd name="connsiteX0" fmla="*/ 59058 w 8644258"/>
                <a:gd name="connsiteY0" fmla="*/ 4524349 h 8292956"/>
                <a:gd name="connsiteX1" fmla="*/ 4173858 w 8644258"/>
                <a:gd name="connsiteY1" fmla="*/ 28549 h 8292956"/>
                <a:gd name="connsiteX2" fmla="*/ 8644258 w 8644258"/>
                <a:gd name="connsiteY2" fmla="*/ 3254349 h 8292956"/>
                <a:gd name="connsiteX3" fmla="*/ 4326258 w 8644258"/>
                <a:gd name="connsiteY3" fmla="*/ 8258149 h 8292956"/>
                <a:gd name="connsiteX4" fmla="*/ 59058 w 8644258"/>
                <a:gd name="connsiteY4" fmla="*/ 4524349 h 8292956"/>
                <a:gd name="connsiteX0" fmla="*/ 59058 w 8797541"/>
                <a:gd name="connsiteY0" fmla="*/ 4524349 h 8292956"/>
                <a:gd name="connsiteX1" fmla="*/ 4173858 w 8797541"/>
                <a:gd name="connsiteY1" fmla="*/ 28549 h 8292956"/>
                <a:gd name="connsiteX2" fmla="*/ 8644258 w 8797541"/>
                <a:gd name="connsiteY2" fmla="*/ 3254349 h 8292956"/>
                <a:gd name="connsiteX3" fmla="*/ 4326258 w 8797541"/>
                <a:gd name="connsiteY3" fmla="*/ 8258149 h 8292956"/>
                <a:gd name="connsiteX4" fmla="*/ 59058 w 8797541"/>
                <a:gd name="connsiteY4" fmla="*/ 4524349 h 82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7541" h="8292956">
                  <a:moveTo>
                    <a:pt x="59058" y="4524349"/>
                  </a:moveTo>
                  <a:cubicBezTo>
                    <a:pt x="-474342" y="1273149"/>
                    <a:pt x="2742991" y="240216"/>
                    <a:pt x="4173858" y="28549"/>
                  </a:cubicBezTo>
                  <a:cubicBezTo>
                    <a:pt x="5604725" y="-183118"/>
                    <a:pt x="8644258" y="771387"/>
                    <a:pt x="8644258" y="3254349"/>
                  </a:cubicBezTo>
                  <a:cubicBezTo>
                    <a:pt x="9609458" y="6397711"/>
                    <a:pt x="5757125" y="8046482"/>
                    <a:pt x="4326258" y="8258149"/>
                  </a:cubicBezTo>
                  <a:cubicBezTo>
                    <a:pt x="2895391" y="8469816"/>
                    <a:pt x="592458" y="7775549"/>
                    <a:pt x="59058" y="4524349"/>
                  </a:cubicBezTo>
                  <a:close/>
                </a:path>
              </a:pathLst>
            </a:custGeom>
            <a:gradFill flip="none" rotWithShape="0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  <a:gs pos="77000">
                  <a:schemeClr val="accent4"/>
                </a:gs>
              </a:gsLst>
              <a:path path="rect">
                <a:fillToRect l="50000" t="50000" r="50000" b="50000"/>
              </a:path>
              <a:tileRect/>
            </a:gra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82AE56-75A1-A440-BDF0-78870A21EF0D}"/>
              </a:ext>
            </a:extLst>
          </p:cNvPr>
          <p:cNvGrpSpPr/>
          <p:nvPr/>
        </p:nvGrpSpPr>
        <p:grpSpPr>
          <a:xfrm rot="11172655">
            <a:off x="7344745" y="3438754"/>
            <a:ext cx="201013" cy="381457"/>
            <a:chOff x="23816242" y="19888200"/>
            <a:chExt cx="1595598" cy="2827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A5E932-FC99-9447-A799-1DC0D8CC34C0}"/>
                </a:ext>
              </a:extLst>
            </p:cNvPr>
            <p:cNvSpPr/>
            <p:nvPr/>
          </p:nvSpPr>
          <p:spPr>
            <a:xfrm>
              <a:off x="24985059" y="21705505"/>
              <a:ext cx="110266" cy="1009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60C330-B330-F242-ACDC-5335F7DD8140}"/>
                </a:ext>
              </a:extLst>
            </p:cNvPr>
            <p:cNvSpPr/>
            <p:nvPr/>
          </p:nvSpPr>
          <p:spPr>
            <a:xfrm>
              <a:off x="24362228" y="19888200"/>
              <a:ext cx="488960" cy="47172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2">
              <a:extLst>
                <a:ext uri="{FF2B5EF4-FFF2-40B4-BE49-F238E27FC236}">
                  <a16:creationId xmlns:a16="http://schemas.microsoft.com/office/drawing/2014/main" id="{8502A226-DDEA-1C48-8DF7-05334253F06D}"/>
                </a:ext>
              </a:extLst>
            </p:cNvPr>
            <p:cNvSpPr/>
            <p:nvPr/>
          </p:nvSpPr>
          <p:spPr>
            <a:xfrm>
              <a:off x="23816242" y="20024321"/>
              <a:ext cx="1595598" cy="178531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573" h="784073">
                  <a:moveTo>
                    <a:pt x="514" y="80440"/>
                  </a:moveTo>
                  <a:cubicBezTo>
                    <a:pt x="514" y="14746"/>
                    <a:pt x="92492" y="22505"/>
                    <a:pt x="155264" y="29375"/>
                  </a:cubicBezTo>
                  <a:cubicBezTo>
                    <a:pt x="208021" y="57196"/>
                    <a:pt x="121197" y="252056"/>
                    <a:pt x="327881" y="244748"/>
                  </a:cubicBezTo>
                  <a:cubicBezTo>
                    <a:pt x="567822" y="252056"/>
                    <a:pt x="404255" y="20944"/>
                    <a:pt x="520923" y="1550"/>
                  </a:cubicBezTo>
                  <a:cubicBezTo>
                    <a:pt x="590228" y="-1496"/>
                    <a:pt x="650024" y="-6644"/>
                    <a:pt x="650024" y="59050"/>
                  </a:cubicBezTo>
                  <a:lnTo>
                    <a:pt x="660719" y="606267"/>
                  </a:lnTo>
                  <a:cubicBezTo>
                    <a:pt x="667941" y="736980"/>
                    <a:pt x="628853" y="773378"/>
                    <a:pt x="563159" y="773378"/>
                  </a:cubicBezTo>
                  <a:lnTo>
                    <a:pt x="98074" y="784073"/>
                  </a:lnTo>
                  <a:cubicBezTo>
                    <a:pt x="32380" y="784073"/>
                    <a:pt x="-4832" y="757555"/>
                    <a:pt x="515" y="606303"/>
                  </a:cubicBezTo>
                  <a:cubicBezTo>
                    <a:pt x="2297" y="409626"/>
                    <a:pt x="-1268" y="277117"/>
                    <a:pt x="514" y="804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A72F7A-A22E-FD44-85B6-5EF398369235}"/>
              </a:ext>
            </a:extLst>
          </p:cNvPr>
          <p:cNvGrpSpPr/>
          <p:nvPr/>
        </p:nvGrpSpPr>
        <p:grpSpPr>
          <a:xfrm rot="10079164">
            <a:off x="6575439" y="3480169"/>
            <a:ext cx="807819" cy="323677"/>
            <a:chOff x="6711670" y="7504089"/>
            <a:chExt cx="3364376" cy="111819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1638DE-7C34-274A-B3F8-BA84EA41476E}"/>
                </a:ext>
              </a:extLst>
            </p:cNvPr>
            <p:cNvSpPr/>
            <p:nvPr/>
          </p:nvSpPr>
          <p:spPr>
            <a:xfrm rot="3439688" flipH="1">
              <a:off x="9793830" y="7321959"/>
              <a:ext cx="45719" cy="518713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22">
              <a:extLst>
                <a:ext uri="{FF2B5EF4-FFF2-40B4-BE49-F238E27FC236}">
                  <a16:creationId xmlns:a16="http://schemas.microsoft.com/office/drawing/2014/main" id="{EE74045E-79E7-DE4F-BC29-75C63EEAD406}"/>
                </a:ext>
              </a:extLst>
            </p:cNvPr>
            <p:cNvSpPr/>
            <p:nvPr/>
          </p:nvSpPr>
          <p:spPr>
            <a:xfrm rot="14204678">
              <a:off x="7630240" y="6585519"/>
              <a:ext cx="1118191" cy="2955331"/>
            </a:xfrm>
            <a:custGeom>
              <a:avLst/>
              <a:gdLst>
                <a:gd name="connsiteX0" fmla="*/ 0 w 713678"/>
                <a:gd name="connsiteY0" fmla="*/ 118949 h 892098"/>
                <a:gd name="connsiteX1" fmla="*/ 118949 w 713678"/>
                <a:gd name="connsiteY1" fmla="*/ 0 h 892098"/>
                <a:gd name="connsiteX2" fmla="*/ 594729 w 713678"/>
                <a:gd name="connsiteY2" fmla="*/ 0 h 892098"/>
                <a:gd name="connsiteX3" fmla="*/ 713678 w 713678"/>
                <a:gd name="connsiteY3" fmla="*/ 118949 h 892098"/>
                <a:gd name="connsiteX4" fmla="*/ 713678 w 713678"/>
                <a:gd name="connsiteY4" fmla="*/ 773149 h 892098"/>
                <a:gd name="connsiteX5" fmla="*/ 594729 w 713678"/>
                <a:gd name="connsiteY5" fmla="*/ 892098 h 892098"/>
                <a:gd name="connsiteX6" fmla="*/ 118949 w 713678"/>
                <a:gd name="connsiteY6" fmla="*/ 892098 h 892098"/>
                <a:gd name="connsiteX7" fmla="*/ 0 w 713678"/>
                <a:gd name="connsiteY7" fmla="*/ 773149 h 892098"/>
                <a:gd name="connsiteX8" fmla="*/ 0 w 713678"/>
                <a:gd name="connsiteY8" fmla="*/ 118949 h 8920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94729 w 713678"/>
                <a:gd name="connsiteY3" fmla="*/ 100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119049 h 892198"/>
                <a:gd name="connsiteX1" fmla="*/ 118949 w 713678"/>
                <a:gd name="connsiteY1" fmla="*/ 100 h 892198"/>
                <a:gd name="connsiteX2" fmla="*/ 336049 w 713678"/>
                <a:gd name="connsiteY2" fmla="*/ 381132 h 892198"/>
                <a:gd name="connsiteX3" fmla="*/ 579230 w 713678"/>
                <a:gd name="connsiteY3" fmla="*/ 77591 h 892198"/>
                <a:gd name="connsiteX4" fmla="*/ 713678 w 713678"/>
                <a:gd name="connsiteY4" fmla="*/ 119049 h 892198"/>
                <a:gd name="connsiteX5" fmla="*/ 713678 w 713678"/>
                <a:gd name="connsiteY5" fmla="*/ 773249 h 892198"/>
                <a:gd name="connsiteX6" fmla="*/ 594729 w 713678"/>
                <a:gd name="connsiteY6" fmla="*/ 892198 h 892198"/>
                <a:gd name="connsiteX7" fmla="*/ 118949 w 713678"/>
                <a:gd name="connsiteY7" fmla="*/ 892198 h 892198"/>
                <a:gd name="connsiteX8" fmla="*/ 0 w 713678"/>
                <a:gd name="connsiteY8" fmla="*/ 773249 h 892198"/>
                <a:gd name="connsiteX9" fmla="*/ 0 w 713678"/>
                <a:gd name="connsiteY9" fmla="*/ 119049 h 892198"/>
                <a:gd name="connsiteX0" fmla="*/ 0 w 713678"/>
                <a:gd name="connsiteY0" fmla="*/ 72568 h 845717"/>
                <a:gd name="connsiteX1" fmla="*/ 165444 w 713678"/>
                <a:gd name="connsiteY1" fmla="*/ 114 h 845717"/>
                <a:gd name="connsiteX2" fmla="*/ 336049 w 713678"/>
                <a:gd name="connsiteY2" fmla="*/ 334651 h 845717"/>
                <a:gd name="connsiteX3" fmla="*/ 579230 w 713678"/>
                <a:gd name="connsiteY3" fmla="*/ 31110 h 845717"/>
                <a:gd name="connsiteX4" fmla="*/ 713678 w 713678"/>
                <a:gd name="connsiteY4" fmla="*/ 72568 h 845717"/>
                <a:gd name="connsiteX5" fmla="*/ 713678 w 713678"/>
                <a:gd name="connsiteY5" fmla="*/ 726768 h 845717"/>
                <a:gd name="connsiteX6" fmla="*/ 594729 w 713678"/>
                <a:gd name="connsiteY6" fmla="*/ 845717 h 845717"/>
                <a:gd name="connsiteX7" fmla="*/ 118949 w 713678"/>
                <a:gd name="connsiteY7" fmla="*/ 845717 h 845717"/>
                <a:gd name="connsiteX8" fmla="*/ 0 w 713678"/>
                <a:gd name="connsiteY8" fmla="*/ 726768 h 845717"/>
                <a:gd name="connsiteX9" fmla="*/ 0 w 713678"/>
                <a:gd name="connsiteY9" fmla="*/ 72568 h 845717"/>
                <a:gd name="connsiteX0" fmla="*/ 0 w 713678"/>
                <a:gd name="connsiteY0" fmla="*/ 45827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0 w 713678"/>
                <a:gd name="connsiteY9" fmla="*/ 45827 h 818976"/>
                <a:gd name="connsiteX0" fmla="*/ 26737 w 713678"/>
                <a:gd name="connsiteY0" fmla="*/ 93953 h 818976"/>
                <a:gd name="connsiteX1" fmla="*/ 181486 w 713678"/>
                <a:gd name="connsiteY1" fmla="*/ 48236 h 818976"/>
                <a:gd name="connsiteX2" fmla="*/ 336049 w 713678"/>
                <a:gd name="connsiteY2" fmla="*/ 307910 h 818976"/>
                <a:gd name="connsiteX3" fmla="*/ 579230 w 713678"/>
                <a:gd name="connsiteY3" fmla="*/ 4369 h 818976"/>
                <a:gd name="connsiteX4" fmla="*/ 713678 w 713678"/>
                <a:gd name="connsiteY4" fmla="*/ 45827 h 818976"/>
                <a:gd name="connsiteX5" fmla="*/ 713678 w 713678"/>
                <a:gd name="connsiteY5" fmla="*/ 700027 h 818976"/>
                <a:gd name="connsiteX6" fmla="*/ 594729 w 713678"/>
                <a:gd name="connsiteY6" fmla="*/ 818976 h 818976"/>
                <a:gd name="connsiteX7" fmla="*/ 118949 w 713678"/>
                <a:gd name="connsiteY7" fmla="*/ 818976 h 818976"/>
                <a:gd name="connsiteX8" fmla="*/ 0 w 713678"/>
                <a:gd name="connsiteY8" fmla="*/ 700027 h 818976"/>
                <a:gd name="connsiteX9" fmla="*/ 26737 w 713678"/>
                <a:gd name="connsiteY9" fmla="*/ 93953 h 818976"/>
                <a:gd name="connsiteX0" fmla="*/ 0 w 686941"/>
                <a:gd name="connsiteY0" fmla="*/ 93953 h 818976"/>
                <a:gd name="connsiteX1" fmla="*/ 154749 w 686941"/>
                <a:gd name="connsiteY1" fmla="*/ 48236 h 818976"/>
                <a:gd name="connsiteX2" fmla="*/ 309312 w 686941"/>
                <a:gd name="connsiteY2" fmla="*/ 307910 h 818976"/>
                <a:gd name="connsiteX3" fmla="*/ 552493 w 686941"/>
                <a:gd name="connsiteY3" fmla="*/ 4369 h 818976"/>
                <a:gd name="connsiteX4" fmla="*/ 686941 w 686941"/>
                <a:gd name="connsiteY4" fmla="*/ 45827 h 818976"/>
                <a:gd name="connsiteX5" fmla="*/ 686941 w 686941"/>
                <a:gd name="connsiteY5" fmla="*/ 700027 h 818976"/>
                <a:gd name="connsiteX6" fmla="*/ 567992 w 686941"/>
                <a:gd name="connsiteY6" fmla="*/ 818976 h 818976"/>
                <a:gd name="connsiteX7" fmla="*/ 92212 w 686941"/>
                <a:gd name="connsiteY7" fmla="*/ 818976 h 818976"/>
                <a:gd name="connsiteX8" fmla="*/ 10695 w 686941"/>
                <a:gd name="connsiteY8" fmla="*/ 705375 h 818976"/>
                <a:gd name="connsiteX9" fmla="*/ 0 w 686941"/>
                <a:gd name="connsiteY9" fmla="*/ 93953 h 818976"/>
                <a:gd name="connsiteX0" fmla="*/ 0 w 686941"/>
                <a:gd name="connsiteY0" fmla="*/ 89709 h 814732"/>
                <a:gd name="connsiteX1" fmla="*/ 154749 w 686941"/>
                <a:gd name="connsiteY1" fmla="*/ 43992 h 814732"/>
                <a:gd name="connsiteX2" fmla="*/ 309312 w 686941"/>
                <a:gd name="connsiteY2" fmla="*/ 303666 h 814732"/>
                <a:gd name="connsiteX3" fmla="*/ 552493 w 686941"/>
                <a:gd name="connsiteY3" fmla="*/ 125 h 814732"/>
                <a:gd name="connsiteX4" fmla="*/ 660204 w 686941"/>
                <a:gd name="connsiteY4" fmla="*/ 73667 h 814732"/>
                <a:gd name="connsiteX5" fmla="*/ 686941 w 686941"/>
                <a:gd name="connsiteY5" fmla="*/ 695783 h 814732"/>
                <a:gd name="connsiteX6" fmla="*/ 567992 w 686941"/>
                <a:gd name="connsiteY6" fmla="*/ 814732 h 814732"/>
                <a:gd name="connsiteX7" fmla="*/ 92212 w 686941"/>
                <a:gd name="connsiteY7" fmla="*/ 814732 h 814732"/>
                <a:gd name="connsiteX8" fmla="*/ 10695 w 686941"/>
                <a:gd name="connsiteY8" fmla="*/ 701131 h 814732"/>
                <a:gd name="connsiteX9" fmla="*/ 0 w 686941"/>
                <a:gd name="connsiteY9" fmla="*/ 89709 h 814732"/>
                <a:gd name="connsiteX0" fmla="*/ 0 w 686941"/>
                <a:gd name="connsiteY0" fmla="*/ 61869 h 786892"/>
                <a:gd name="connsiteX1" fmla="*/ 154749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60096 w 686941"/>
                <a:gd name="connsiteY1" fmla="*/ 16152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0 w 686941"/>
                <a:gd name="connsiteY0" fmla="*/ 61869 h 786892"/>
                <a:gd name="connsiteX1" fmla="*/ 149402 w 686941"/>
                <a:gd name="connsiteY1" fmla="*/ 21499 h 786892"/>
                <a:gd name="connsiteX2" fmla="*/ 309312 w 686941"/>
                <a:gd name="connsiteY2" fmla="*/ 275826 h 786892"/>
                <a:gd name="connsiteX3" fmla="*/ 525756 w 686941"/>
                <a:gd name="connsiteY3" fmla="*/ 4369 h 786892"/>
                <a:gd name="connsiteX4" fmla="*/ 660204 w 686941"/>
                <a:gd name="connsiteY4" fmla="*/ 45827 h 786892"/>
                <a:gd name="connsiteX5" fmla="*/ 686941 w 686941"/>
                <a:gd name="connsiteY5" fmla="*/ 667943 h 786892"/>
                <a:gd name="connsiteX6" fmla="*/ 567992 w 686941"/>
                <a:gd name="connsiteY6" fmla="*/ 786892 h 786892"/>
                <a:gd name="connsiteX7" fmla="*/ 92212 w 686941"/>
                <a:gd name="connsiteY7" fmla="*/ 786892 h 786892"/>
                <a:gd name="connsiteX8" fmla="*/ 10695 w 686941"/>
                <a:gd name="connsiteY8" fmla="*/ 673291 h 786892"/>
                <a:gd name="connsiteX9" fmla="*/ 0 w 686941"/>
                <a:gd name="connsiteY9" fmla="*/ 61869 h 786892"/>
                <a:gd name="connsiteX0" fmla="*/ 5347 w 676246"/>
                <a:gd name="connsiteY0" fmla="*/ 83259 h 786892"/>
                <a:gd name="connsiteX1" fmla="*/ 138707 w 676246"/>
                <a:gd name="connsiteY1" fmla="*/ 21499 h 786892"/>
                <a:gd name="connsiteX2" fmla="*/ 298617 w 676246"/>
                <a:gd name="connsiteY2" fmla="*/ 275826 h 786892"/>
                <a:gd name="connsiteX3" fmla="*/ 515061 w 676246"/>
                <a:gd name="connsiteY3" fmla="*/ 4369 h 786892"/>
                <a:gd name="connsiteX4" fmla="*/ 649509 w 676246"/>
                <a:gd name="connsiteY4" fmla="*/ 45827 h 786892"/>
                <a:gd name="connsiteX5" fmla="*/ 676246 w 676246"/>
                <a:gd name="connsiteY5" fmla="*/ 667943 h 786892"/>
                <a:gd name="connsiteX6" fmla="*/ 557297 w 676246"/>
                <a:gd name="connsiteY6" fmla="*/ 786892 h 786892"/>
                <a:gd name="connsiteX7" fmla="*/ 81517 w 676246"/>
                <a:gd name="connsiteY7" fmla="*/ 786892 h 786892"/>
                <a:gd name="connsiteX8" fmla="*/ 0 w 676246"/>
                <a:gd name="connsiteY8" fmla="*/ 673291 h 786892"/>
                <a:gd name="connsiteX9" fmla="*/ 5347 w 676246"/>
                <a:gd name="connsiteY9" fmla="*/ 83259 h 786892"/>
                <a:gd name="connsiteX0" fmla="*/ 514 w 676761"/>
                <a:gd name="connsiteY0" fmla="*/ 67217 h 786892"/>
                <a:gd name="connsiteX1" fmla="*/ 139222 w 676761"/>
                <a:gd name="connsiteY1" fmla="*/ 21499 h 786892"/>
                <a:gd name="connsiteX2" fmla="*/ 299132 w 676761"/>
                <a:gd name="connsiteY2" fmla="*/ 275826 h 786892"/>
                <a:gd name="connsiteX3" fmla="*/ 515576 w 676761"/>
                <a:gd name="connsiteY3" fmla="*/ 4369 h 786892"/>
                <a:gd name="connsiteX4" fmla="*/ 650024 w 676761"/>
                <a:gd name="connsiteY4" fmla="*/ 45827 h 786892"/>
                <a:gd name="connsiteX5" fmla="*/ 676761 w 676761"/>
                <a:gd name="connsiteY5" fmla="*/ 667943 h 786892"/>
                <a:gd name="connsiteX6" fmla="*/ 557812 w 676761"/>
                <a:gd name="connsiteY6" fmla="*/ 786892 h 786892"/>
                <a:gd name="connsiteX7" fmla="*/ 82032 w 676761"/>
                <a:gd name="connsiteY7" fmla="*/ 786892 h 786892"/>
                <a:gd name="connsiteX8" fmla="*/ 515 w 676761"/>
                <a:gd name="connsiteY8" fmla="*/ 673291 h 786892"/>
                <a:gd name="connsiteX9" fmla="*/ 514 w 676761"/>
                <a:gd name="connsiteY9" fmla="*/ 67217 h 786892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299132 w 676761"/>
                <a:gd name="connsiteY2" fmla="*/ 287825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33498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39222 w 676761"/>
                <a:gd name="connsiteY1" fmla="*/ 17456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57812 w 676761"/>
                <a:gd name="connsiteY6" fmla="*/ 798891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76761"/>
                <a:gd name="connsiteY0" fmla="*/ 79216 h 798891"/>
                <a:gd name="connsiteX1" fmla="*/ 155264 w 676761"/>
                <a:gd name="connsiteY1" fmla="*/ 28151 h 798891"/>
                <a:gd name="connsiteX2" fmla="*/ 309827 w 676761"/>
                <a:gd name="connsiteY2" fmla="*/ 239699 h 798891"/>
                <a:gd name="connsiteX3" fmla="*/ 520923 w 676761"/>
                <a:gd name="connsiteY3" fmla="*/ 326 h 798891"/>
                <a:gd name="connsiteX4" fmla="*/ 650024 w 676761"/>
                <a:gd name="connsiteY4" fmla="*/ 57826 h 798891"/>
                <a:gd name="connsiteX5" fmla="*/ 676761 w 676761"/>
                <a:gd name="connsiteY5" fmla="*/ 679942 h 798891"/>
                <a:gd name="connsiteX6" fmla="*/ 563159 w 676761"/>
                <a:gd name="connsiteY6" fmla="*/ 772154 h 798891"/>
                <a:gd name="connsiteX7" fmla="*/ 82032 w 676761"/>
                <a:gd name="connsiteY7" fmla="*/ 798891 h 798891"/>
                <a:gd name="connsiteX8" fmla="*/ 515 w 676761"/>
                <a:gd name="connsiteY8" fmla="*/ 685290 h 798891"/>
                <a:gd name="connsiteX9" fmla="*/ 514 w 676761"/>
                <a:gd name="connsiteY9" fmla="*/ 79216 h 798891"/>
                <a:gd name="connsiteX0" fmla="*/ 514 w 660719"/>
                <a:gd name="connsiteY0" fmla="*/ 79216 h 798891"/>
                <a:gd name="connsiteX1" fmla="*/ 155264 w 660719"/>
                <a:gd name="connsiteY1" fmla="*/ 28151 h 798891"/>
                <a:gd name="connsiteX2" fmla="*/ 309827 w 660719"/>
                <a:gd name="connsiteY2" fmla="*/ 239699 h 798891"/>
                <a:gd name="connsiteX3" fmla="*/ 520923 w 660719"/>
                <a:gd name="connsiteY3" fmla="*/ 326 h 798891"/>
                <a:gd name="connsiteX4" fmla="*/ 650024 w 660719"/>
                <a:gd name="connsiteY4" fmla="*/ 57826 h 798891"/>
                <a:gd name="connsiteX5" fmla="*/ 660719 w 660719"/>
                <a:gd name="connsiteY5" fmla="*/ 631816 h 798891"/>
                <a:gd name="connsiteX6" fmla="*/ 563159 w 660719"/>
                <a:gd name="connsiteY6" fmla="*/ 772154 h 798891"/>
                <a:gd name="connsiteX7" fmla="*/ 82032 w 660719"/>
                <a:gd name="connsiteY7" fmla="*/ 798891 h 798891"/>
                <a:gd name="connsiteX8" fmla="*/ 515 w 660719"/>
                <a:gd name="connsiteY8" fmla="*/ 685290 h 798891"/>
                <a:gd name="connsiteX9" fmla="*/ 514 w 660719"/>
                <a:gd name="connsiteY9" fmla="*/ 79216 h 798891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85290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79216 h 782849"/>
                <a:gd name="connsiteX1" fmla="*/ 155264 w 660719"/>
                <a:gd name="connsiteY1" fmla="*/ 28151 h 782849"/>
                <a:gd name="connsiteX2" fmla="*/ 309827 w 660719"/>
                <a:gd name="connsiteY2" fmla="*/ 239699 h 782849"/>
                <a:gd name="connsiteX3" fmla="*/ 520923 w 660719"/>
                <a:gd name="connsiteY3" fmla="*/ 326 h 782849"/>
                <a:gd name="connsiteX4" fmla="*/ 650024 w 660719"/>
                <a:gd name="connsiteY4" fmla="*/ 57826 h 782849"/>
                <a:gd name="connsiteX5" fmla="*/ 660719 w 660719"/>
                <a:gd name="connsiteY5" fmla="*/ 631816 h 782849"/>
                <a:gd name="connsiteX6" fmla="*/ 563159 w 660719"/>
                <a:gd name="connsiteY6" fmla="*/ 772154 h 782849"/>
                <a:gd name="connsiteX7" fmla="*/ 98074 w 660719"/>
                <a:gd name="connsiteY7" fmla="*/ 782849 h 782849"/>
                <a:gd name="connsiteX8" fmla="*/ 515 w 660719"/>
                <a:gd name="connsiteY8" fmla="*/ 605079 h 782849"/>
                <a:gd name="connsiteX9" fmla="*/ 514 w 660719"/>
                <a:gd name="connsiteY9" fmla="*/ 79216 h 782849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3683 h 787316"/>
                <a:gd name="connsiteX1" fmla="*/ 155264 w 660719"/>
                <a:gd name="connsiteY1" fmla="*/ 32618 h 787316"/>
                <a:gd name="connsiteX2" fmla="*/ 309827 w 660719"/>
                <a:gd name="connsiteY2" fmla="*/ 244166 h 787316"/>
                <a:gd name="connsiteX3" fmla="*/ 520923 w 660719"/>
                <a:gd name="connsiteY3" fmla="*/ 4793 h 787316"/>
                <a:gd name="connsiteX4" fmla="*/ 650024 w 660719"/>
                <a:gd name="connsiteY4" fmla="*/ 62293 h 787316"/>
                <a:gd name="connsiteX5" fmla="*/ 660719 w 660719"/>
                <a:gd name="connsiteY5" fmla="*/ 636283 h 787316"/>
                <a:gd name="connsiteX6" fmla="*/ 563159 w 660719"/>
                <a:gd name="connsiteY6" fmla="*/ 776621 h 787316"/>
                <a:gd name="connsiteX7" fmla="*/ 98074 w 660719"/>
                <a:gd name="connsiteY7" fmla="*/ 787316 h 787316"/>
                <a:gd name="connsiteX8" fmla="*/ 515 w 660719"/>
                <a:gd name="connsiteY8" fmla="*/ 609546 h 787316"/>
                <a:gd name="connsiteX9" fmla="*/ 514 w 660719"/>
                <a:gd name="connsiteY9" fmla="*/ 83683 h 787316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09827 w 660719"/>
                <a:gd name="connsiteY2" fmla="*/ 240923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33040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0719"/>
                <a:gd name="connsiteY0" fmla="*/ 80440 h 784073"/>
                <a:gd name="connsiteX1" fmla="*/ 155264 w 660719"/>
                <a:gd name="connsiteY1" fmla="*/ 29375 h 784073"/>
                <a:gd name="connsiteX2" fmla="*/ 327881 w 660719"/>
                <a:gd name="connsiteY2" fmla="*/ 244748 h 784073"/>
                <a:gd name="connsiteX3" fmla="*/ 520923 w 660719"/>
                <a:gd name="connsiteY3" fmla="*/ 1550 h 784073"/>
                <a:gd name="connsiteX4" fmla="*/ 650024 w 660719"/>
                <a:gd name="connsiteY4" fmla="*/ 59050 h 784073"/>
                <a:gd name="connsiteX5" fmla="*/ 660719 w 660719"/>
                <a:gd name="connsiteY5" fmla="*/ 606267 h 784073"/>
                <a:gd name="connsiteX6" fmla="*/ 563159 w 660719"/>
                <a:gd name="connsiteY6" fmla="*/ 773378 h 784073"/>
                <a:gd name="connsiteX7" fmla="*/ 98074 w 660719"/>
                <a:gd name="connsiteY7" fmla="*/ 784073 h 784073"/>
                <a:gd name="connsiteX8" fmla="*/ 515 w 660719"/>
                <a:gd name="connsiteY8" fmla="*/ 606303 h 784073"/>
                <a:gd name="connsiteX9" fmla="*/ 514 w 660719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520923 w 661573"/>
                <a:gd name="connsiteY3" fmla="*/ 1550 h 784073"/>
                <a:gd name="connsiteX4" fmla="*/ 650024 w 661573"/>
                <a:gd name="connsiteY4" fmla="*/ 59050 h 784073"/>
                <a:gd name="connsiteX5" fmla="*/ 660719 w 661573"/>
                <a:gd name="connsiteY5" fmla="*/ 606267 h 784073"/>
                <a:gd name="connsiteX6" fmla="*/ 563159 w 661573"/>
                <a:gd name="connsiteY6" fmla="*/ 773378 h 784073"/>
                <a:gd name="connsiteX7" fmla="*/ 98074 w 661573"/>
                <a:gd name="connsiteY7" fmla="*/ 784073 h 784073"/>
                <a:gd name="connsiteX8" fmla="*/ 515 w 661573"/>
                <a:gd name="connsiteY8" fmla="*/ 606303 h 784073"/>
                <a:gd name="connsiteX9" fmla="*/ 514 w 661573"/>
                <a:gd name="connsiteY9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465791 w 661573"/>
                <a:gd name="connsiteY3" fmla="*/ 197602 h 784073"/>
                <a:gd name="connsiteX4" fmla="*/ 520923 w 661573"/>
                <a:gd name="connsiteY4" fmla="*/ 1550 h 784073"/>
                <a:gd name="connsiteX5" fmla="*/ 650024 w 661573"/>
                <a:gd name="connsiteY5" fmla="*/ 59050 h 784073"/>
                <a:gd name="connsiteX6" fmla="*/ 660719 w 661573"/>
                <a:gd name="connsiteY6" fmla="*/ 606267 h 784073"/>
                <a:gd name="connsiteX7" fmla="*/ 563159 w 661573"/>
                <a:gd name="connsiteY7" fmla="*/ 773378 h 784073"/>
                <a:gd name="connsiteX8" fmla="*/ 98074 w 661573"/>
                <a:gd name="connsiteY8" fmla="*/ 784073 h 784073"/>
                <a:gd name="connsiteX9" fmla="*/ 515 w 661573"/>
                <a:gd name="connsiteY9" fmla="*/ 606303 h 784073"/>
                <a:gd name="connsiteX10" fmla="*/ 514 w 661573"/>
                <a:gd name="connsiteY10" fmla="*/ 80440 h 784073"/>
                <a:gd name="connsiteX0" fmla="*/ 514 w 661573"/>
                <a:gd name="connsiteY0" fmla="*/ 80440 h 784073"/>
                <a:gd name="connsiteX1" fmla="*/ 155264 w 661573"/>
                <a:gd name="connsiteY1" fmla="*/ 29375 h 784073"/>
                <a:gd name="connsiteX2" fmla="*/ 327881 w 661573"/>
                <a:gd name="connsiteY2" fmla="*/ 244748 h 784073"/>
                <a:gd name="connsiteX3" fmla="*/ 465791 w 661573"/>
                <a:gd name="connsiteY3" fmla="*/ 197602 h 784073"/>
                <a:gd name="connsiteX4" fmla="*/ 469438 w 661573"/>
                <a:gd name="connsiteY4" fmla="*/ 74553 h 784073"/>
                <a:gd name="connsiteX5" fmla="*/ 520923 w 661573"/>
                <a:gd name="connsiteY5" fmla="*/ 1550 h 784073"/>
                <a:gd name="connsiteX6" fmla="*/ 650024 w 661573"/>
                <a:gd name="connsiteY6" fmla="*/ 59050 h 784073"/>
                <a:gd name="connsiteX7" fmla="*/ 660719 w 661573"/>
                <a:gd name="connsiteY7" fmla="*/ 606267 h 784073"/>
                <a:gd name="connsiteX8" fmla="*/ 563159 w 661573"/>
                <a:gd name="connsiteY8" fmla="*/ 773378 h 784073"/>
                <a:gd name="connsiteX9" fmla="*/ 98074 w 661573"/>
                <a:gd name="connsiteY9" fmla="*/ 784073 h 784073"/>
                <a:gd name="connsiteX10" fmla="*/ 515 w 661573"/>
                <a:gd name="connsiteY10" fmla="*/ 606303 h 784073"/>
                <a:gd name="connsiteX11" fmla="*/ 514 w 661573"/>
                <a:gd name="connsiteY11" fmla="*/ 80440 h 784073"/>
                <a:gd name="connsiteX0" fmla="*/ 514 w 661573"/>
                <a:gd name="connsiteY0" fmla="*/ 55499 h 759132"/>
                <a:gd name="connsiteX1" fmla="*/ 155264 w 661573"/>
                <a:gd name="connsiteY1" fmla="*/ 4434 h 759132"/>
                <a:gd name="connsiteX2" fmla="*/ 327881 w 661573"/>
                <a:gd name="connsiteY2" fmla="*/ 219807 h 759132"/>
                <a:gd name="connsiteX3" fmla="*/ 465791 w 661573"/>
                <a:gd name="connsiteY3" fmla="*/ 172661 h 759132"/>
                <a:gd name="connsiteX4" fmla="*/ 469438 w 661573"/>
                <a:gd name="connsiteY4" fmla="*/ 49612 h 759132"/>
                <a:gd name="connsiteX5" fmla="*/ 548204 w 661573"/>
                <a:gd name="connsiteY5" fmla="*/ 75943 h 759132"/>
                <a:gd name="connsiteX6" fmla="*/ 650024 w 661573"/>
                <a:gd name="connsiteY6" fmla="*/ 34109 h 759132"/>
                <a:gd name="connsiteX7" fmla="*/ 660719 w 661573"/>
                <a:gd name="connsiteY7" fmla="*/ 581326 h 759132"/>
                <a:gd name="connsiteX8" fmla="*/ 563159 w 661573"/>
                <a:gd name="connsiteY8" fmla="*/ 748437 h 759132"/>
                <a:gd name="connsiteX9" fmla="*/ 98074 w 661573"/>
                <a:gd name="connsiteY9" fmla="*/ 759132 h 759132"/>
                <a:gd name="connsiteX10" fmla="*/ 515 w 661573"/>
                <a:gd name="connsiteY10" fmla="*/ 581362 h 759132"/>
                <a:gd name="connsiteX11" fmla="*/ 514 w 661573"/>
                <a:gd name="connsiteY11" fmla="*/ 55499 h 759132"/>
                <a:gd name="connsiteX0" fmla="*/ 514 w 661573"/>
                <a:gd name="connsiteY0" fmla="*/ 55499 h 759132"/>
                <a:gd name="connsiteX1" fmla="*/ 155264 w 661573"/>
                <a:gd name="connsiteY1" fmla="*/ 4434 h 759132"/>
                <a:gd name="connsiteX2" fmla="*/ 209078 w 661573"/>
                <a:gd name="connsiteY2" fmla="*/ 206985 h 759132"/>
                <a:gd name="connsiteX3" fmla="*/ 327881 w 661573"/>
                <a:gd name="connsiteY3" fmla="*/ 219807 h 759132"/>
                <a:gd name="connsiteX4" fmla="*/ 465791 w 661573"/>
                <a:gd name="connsiteY4" fmla="*/ 172661 h 759132"/>
                <a:gd name="connsiteX5" fmla="*/ 469438 w 661573"/>
                <a:gd name="connsiteY5" fmla="*/ 49612 h 759132"/>
                <a:gd name="connsiteX6" fmla="*/ 548204 w 661573"/>
                <a:gd name="connsiteY6" fmla="*/ 75943 h 759132"/>
                <a:gd name="connsiteX7" fmla="*/ 650024 w 661573"/>
                <a:gd name="connsiteY7" fmla="*/ 34109 h 759132"/>
                <a:gd name="connsiteX8" fmla="*/ 660719 w 661573"/>
                <a:gd name="connsiteY8" fmla="*/ 581326 h 759132"/>
                <a:gd name="connsiteX9" fmla="*/ 563159 w 661573"/>
                <a:gd name="connsiteY9" fmla="*/ 748437 h 759132"/>
                <a:gd name="connsiteX10" fmla="*/ 98074 w 661573"/>
                <a:gd name="connsiteY10" fmla="*/ 759132 h 759132"/>
                <a:gd name="connsiteX11" fmla="*/ 515 w 661573"/>
                <a:gd name="connsiteY11" fmla="*/ 581362 h 759132"/>
                <a:gd name="connsiteX12" fmla="*/ 514 w 661573"/>
                <a:gd name="connsiteY12" fmla="*/ 55499 h 759132"/>
                <a:gd name="connsiteX0" fmla="*/ 514 w 661573"/>
                <a:gd name="connsiteY0" fmla="*/ 43039 h 746672"/>
                <a:gd name="connsiteX1" fmla="*/ 172751 w 661573"/>
                <a:gd name="connsiteY1" fmla="*/ 17568 h 746672"/>
                <a:gd name="connsiteX2" fmla="*/ 209078 w 661573"/>
                <a:gd name="connsiteY2" fmla="*/ 194525 h 746672"/>
                <a:gd name="connsiteX3" fmla="*/ 327881 w 661573"/>
                <a:gd name="connsiteY3" fmla="*/ 207347 h 746672"/>
                <a:gd name="connsiteX4" fmla="*/ 465791 w 661573"/>
                <a:gd name="connsiteY4" fmla="*/ 160201 h 746672"/>
                <a:gd name="connsiteX5" fmla="*/ 469438 w 661573"/>
                <a:gd name="connsiteY5" fmla="*/ 37152 h 746672"/>
                <a:gd name="connsiteX6" fmla="*/ 548204 w 661573"/>
                <a:gd name="connsiteY6" fmla="*/ 63483 h 746672"/>
                <a:gd name="connsiteX7" fmla="*/ 650024 w 661573"/>
                <a:gd name="connsiteY7" fmla="*/ 21649 h 746672"/>
                <a:gd name="connsiteX8" fmla="*/ 660719 w 661573"/>
                <a:gd name="connsiteY8" fmla="*/ 568866 h 746672"/>
                <a:gd name="connsiteX9" fmla="*/ 563159 w 661573"/>
                <a:gd name="connsiteY9" fmla="*/ 735977 h 746672"/>
                <a:gd name="connsiteX10" fmla="*/ 98074 w 661573"/>
                <a:gd name="connsiteY10" fmla="*/ 746672 h 746672"/>
                <a:gd name="connsiteX11" fmla="*/ 515 w 661573"/>
                <a:gd name="connsiteY11" fmla="*/ 568902 h 746672"/>
                <a:gd name="connsiteX12" fmla="*/ 514 w 661573"/>
                <a:gd name="connsiteY12" fmla="*/ 43039 h 746672"/>
                <a:gd name="connsiteX0" fmla="*/ 514 w 661573"/>
                <a:gd name="connsiteY0" fmla="*/ 43039 h 746672"/>
                <a:gd name="connsiteX1" fmla="*/ 95277 w 661573"/>
                <a:gd name="connsiteY1" fmla="*/ 83524 h 746672"/>
                <a:gd name="connsiteX2" fmla="*/ 172751 w 661573"/>
                <a:gd name="connsiteY2" fmla="*/ 17568 h 746672"/>
                <a:gd name="connsiteX3" fmla="*/ 209078 w 661573"/>
                <a:gd name="connsiteY3" fmla="*/ 194525 h 746672"/>
                <a:gd name="connsiteX4" fmla="*/ 327881 w 661573"/>
                <a:gd name="connsiteY4" fmla="*/ 207347 h 746672"/>
                <a:gd name="connsiteX5" fmla="*/ 465791 w 661573"/>
                <a:gd name="connsiteY5" fmla="*/ 160201 h 746672"/>
                <a:gd name="connsiteX6" fmla="*/ 469438 w 661573"/>
                <a:gd name="connsiteY6" fmla="*/ 37152 h 746672"/>
                <a:gd name="connsiteX7" fmla="*/ 548204 w 661573"/>
                <a:gd name="connsiteY7" fmla="*/ 63483 h 746672"/>
                <a:gd name="connsiteX8" fmla="*/ 650024 w 661573"/>
                <a:gd name="connsiteY8" fmla="*/ 21649 h 746672"/>
                <a:gd name="connsiteX9" fmla="*/ 660719 w 661573"/>
                <a:gd name="connsiteY9" fmla="*/ 568866 h 746672"/>
                <a:gd name="connsiteX10" fmla="*/ 563159 w 661573"/>
                <a:gd name="connsiteY10" fmla="*/ 735977 h 746672"/>
                <a:gd name="connsiteX11" fmla="*/ 98074 w 661573"/>
                <a:gd name="connsiteY11" fmla="*/ 746672 h 746672"/>
                <a:gd name="connsiteX12" fmla="*/ 515 w 661573"/>
                <a:gd name="connsiteY12" fmla="*/ 568902 h 746672"/>
                <a:gd name="connsiteX13" fmla="*/ 514 w 661573"/>
                <a:gd name="connsiteY13" fmla="*/ 43039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185923 w 674745"/>
                <a:gd name="connsiteY2" fmla="*/ 17568 h 746672"/>
                <a:gd name="connsiteX3" fmla="*/ 222250 w 674745"/>
                <a:gd name="connsiteY3" fmla="*/ 194525 h 746672"/>
                <a:gd name="connsiteX4" fmla="*/ 341053 w 674745"/>
                <a:gd name="connsiteY4" fmla="*/ 207347 h 746672"/>
                <a:gd name="connsiteX5" fmla="*/ 478963 w 674745"/>
                <a:gd name="connsiteY5" fmla="*/ 160201 h 746672"/>
                <a:gd name="connsiteX6" fmla="*/ 482610 w 674745"/>
                <a:gd name="connsiteY6" fmla="*/ 37152 h 746672"/>
                <a:gd name="connsiteX7" fmla="*/ 561376 w 674745"/>
                <a:gd name="connsiteY7" fmla="*/ 63483 h 746672"/>
                <a:gd name="connsiteX8" fmla="*/ 663196 w 674745"/>
                <a:gd name="connsiteY8" fmla="*/ 21649 h 746672"/>
                <a:gd name="connsiteX9" fmla="*/ 673891 w 674745"/>
                <a:gd name="connsiteY9" fmla="*/ 568866 h 746672"/>
                <a:gd name="connsiteX10" fmla="*/ 576331 w 674745"/>
                <a:gd name="connsiteY10" fmla="*/ 735977 h 746672"/>
                <a:gd name="connsiteX11" fmla="*/ 111246 w 674745"/>
                <a:gd name="connsiteY11" fmla="*/ 746672 h 746672"/>
                <a:gd name="connsiteX12" fmla="*/ 13687 w 674745"/>
                <a:gd name="connsiteY12" fmla="*/ 568902 h 746672"/>
                <a:gd name="connsiteX13" fmla="*/ 130 w 674745"/>
                <a:gd name="connsiteY13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222250 w 674745"/>
                <a:gd name="connsiteY3" fmla="*/ 194525 h 746672"/>
                <a:gd name="connsiteX4" fmla="*/ 341053 w 674745"/>
                <a:gd name="connsiteY4" fmla="*/ 207347 h 746672"/>
                <a:gd name="connsiteX5" fmla="*/ 478963 w 674745"/>
                <a:gd name="connsiteY5" fmla="*/ 160201 h 746672"/>
                <a:gd name="connsiteX6" fmla="*/ 482610 w 674745"/>
                <a:gd name="connsiteY6" fmla="*/ 37152 h 746672"/>
                <a:gd name="connsiteX7" fmla="*/ 561376 w 674745"/>
                <a:gd name="connsiteY7" fmla="*/ 63483 h 746672"/>
                <a:gd name="connsiteX8" fmla="*/ 663196 w 674745"/>
                <a:gd name="connsiteY8" fmla="*/ 21649 h 746672"/>
                <a:gd name="connsiteX9" fmla="*/ 673891 w 674745"/>
                <a:gd name="connsiteY9" fmla="*/ 568866 h 746672"/>
                <a:gd name="connsiteX10" fmla="*/ 576331 w 674745"/>
                <a:gd name="connsiteY10" fmla="*/ 735977 h 746672"/>
                <a:gd name="connsiteX11" fmla="*/ 111246 w 674745"/>
                <a:gd name="connsiteY11" fmla="*/ 746672 h 746672"/>
                <a:gd name="connsiteX12" fmla="*/ 13687 w 674745"/>
                <a:gd name="connsiteY12" fmla="*/ 568902 h 746672"/>
                <a:gd name="connsiteX13" fmla="*/ 130 w 674745"/>
                <a:gd name="connsiteY13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271520 w 674745"/>
                <a:gd name="connsiteY3" fmla="*/ 158372 h 746672"/>
                <a:gd name="connsiteX4" fmla="*/ 341053 w 674745"/>
                <a:gd name="connsiteY4" fmla="*/ 207347 h 746672"/>
                <a:gd name="connsiteX5" fmla="*/ 478963 w 674745"/>
                <a:gd name="connsiteY5" fmla="*/ 160201 h 746672"/>
                <a:gd name="connsiteX6" fmla="*/ 482610 w 674745"/>
                <a:gd name="connsiteY6" fmla="*/ 37152 h 746672"/>
                <a:gd name="connsiteX7" fmla="*/ 561376 w 674745"/>
                <a:gd name="connsiteY7" fmla="*/ 63483 h 746672"/>
                <a:gd name="connsiteX8" fmla="*/ 663196 w 674745"/>
                <a:gd name="connsiteY8" fmla="*/ 21649 h 746672"/>
                <a:gd name="connsiteX9" fmla="*/ 673891 w 674745"/>
                <a:gd name="connsiteY9" fmla="*/ 568866 h 746672"/>
                <a:gd name="connsiteX10" fmla="*/ 576331 w 674745"/>
                <a:gd name="connsiteY10" fmla="*/ 735977 h 746672"/>
                <a:gd name="connsiteX11" fmla="*/ 111246 w 674745"/>
                <a:gd name="connsiteY11" fmla="*/ 746672 h 746672"/>
                <a:gd name="connsiteX12" fmla="*/ 13687 w 674745"/>
                <a:gd name="connsiteY12" fmla="*/ 568902 h 746672"/>
                <a:gd name="connsiteX13" fmla="*/ 130 w 674745"/>
                <a:gd name="connsiteY13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41053 w 674745"/>
                <a:gd name="connsiteY3" fmla="*/ 207347 h 746672"/>
                <a:gd name="connsiteX4" fmla="*/ 478963 w 674745"/>
                <a:gd name="connsiteY4" fmla="*/ 160201 h 746672"/>
                <a:gd name="connsiteX5" fmla="*/ 482610 w 674745"/>
                <a:gd name="connsiteY5" fmla="*/ 37152 h 746672"/>
                <a:gd name="connsiteX6" fmla="*/ 561376 w 674745"/>
                <a:gd name="connsiteY6" fmla="*/ 63483 h 746672"/>
                <a:gd name="connsiteX7" fmla="*/ 663196 w 674745"/>
                <a:gd name="connsiteY7" fmla="*/ 21649 h 746672"/>
                <a:gd name="connsiteX8" fmla="*/ 673891 w 674745"/>
                <a:gd name="connsiteY8" fmla="*/ 568866 h 746672"/>
                <a:gd name="connsiteX9" fmla="*/ 576331 w 674745"/>
                <a:gd name="connsiteY9" fmla="*/ 735977 h 746672"/>
                <a:gd name="connsiteX10" fmla="*/ 111246 w 674745"/>
                <a:gd name="connsiteY10" fmla="*/ 746672 h 746672"/>
                <a:gd name="connsiteX11" fmla="*/ 13687 w 674745"/>
                <a:gd name="connsiteY11" fmla="*/ 568902 h 746672"/>
                <a:gd name="connsiteX12" fmla="*/ 130 w 674745"/>
                <a:gd name="connsiteY12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41053 w 674745"/>
                <a:gd name="connsiteY3" fmla="*/ 207347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7898 w 674745"/>
                <a:gd name="connsiteY3" fmla="*/ 145932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7898 w 674745"/>
                <a:gd name="connsiteY3" fmla="*/ 145932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7898 w 674745"/>
                <a:gd name="connsiteY3" fmla="*/ 145932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82610 w 674745"/>
                <a:gd name="connsiteY4" fmla="*/ 371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64155 w 674745"/>
                <a:gd name="connsiteY4" fmla="*/ 350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7808 h 746672"/>
                <a:gd name="connsiteX1" fmla="*/ 108449 w 674745"/>
                <a:gd name="connsiteY1" fmla="*/ 83524 h 746672"/>
                <a:gd name="connsiteX2" fmla="*/ 202213 w 674745"/>
                <a:gd name="connsiteY2" fmla="*/ 37580 h 746672"/>
                <a:gd name="connsiteX3" fmla="*/ 328011 w 674745"/>
                <a:gd name="connsiteY3" fmla="*/ 160471 h 746672"/>
                <a:gd name="connsiteX4" fmla="*/ 464155 w 674745"/>
                <a:gd name="connsiteY4" fmla="*/ 35052 h 746672"/>
                <a:gd name="connsiteX5" fmla="*/ 561376 w 674745"/>
                <a:gd name="connsiteY5" fmla="*/ 63483 h 746672"/>
                <a:gd name="connsiteX6" fmla="*/ 663196 w 674745"/>
                <a:gd name="connsiteY6" fmla="*/ 21649 h 746672"/>
                <a:gd name="connsiteX7" fmla="*/ 673891 w 674745"/>
                <a:gd name="connsiteY7" fmla="*/ 568866 h 746672"/>
                <a:gd name="connsiteX8" fmla="*/ 576331 w 674745"/>
                <a:gd name="connsiteY8" fmla="*/ 735977 h 746672"/>
                <a:gd name="connsiteX9" fmla="*/ 111246 w 674745"/>
                <a:gd name="connsiteY9" fmla="*/ 746672 h 746672"/>
                <a:gd name="connsiteX10" fmla="*/ 13687 w 674745"/>
                <a:gd name="connsiteY10" fmla="*/ 568902 h 746672"/>
                <a:gd name="connsiteX11" fmla="*/ 130 w 674745"/>
                <a:gd name="connsiteY11" fmla="*/ 77808 h 746672"/>
                <a:gd name="connsiteX0" fmla="*/ 130 w 674745"/>
                <a:gd name="connsiteY0" fmla="*/ 73236 h 742100"/>
                <a:gd name="connsiteX1" fmla="*/ 108449 w 674745"/>
                <a:gd name="connsiteY1" fmla="*/ 78952 h 742100"/>
                <a:gd name="connsiteX2" fmla="*/ 202213 w 674745"/>
                <a:gd name="connsiteY2" fmla="*/ 33008 h 742100"/>
                <a:gd name="connsiteX3" fmla="*/ 328011 w 674745"/>
                <a:gd name="connsiteY3" fmla="*/ 155899 h 742100"/>
                <a:gd name="connsiteX4" fmla="*/ 464155 w 674745"/>
                <a:gd name="connsiteY4" fmla="*/ 30480 h 742100"/>
                <a:gd name="connsiteX5" fmla="*/ 561376 w 674745"/>
                <a:gd name="connsiteY5" fmla="*/ 58911 h 742100"/>
                <a:gd name="connsiteX6" fmla="*/ 663196 w 674745"/>
                <a:gd name="connsiteY6" fmla="*/ 17077 h 742100"/>
                <a:gd name="connsiteX7" fmla="*/ 673891 w 674745"/>
                <a:gd name="connsiteY7" fmla="*/ 564294 h 742100"/>
                <a:gd name="connsiteX8" fmla="*/ 576331 w 674745"/>
                <a:gd name="connsiteY8" fmla="*/ 731405 h 742100"/>
                <a:gd name="connsiteX9" fmla="*/ 111246 w 674745"/>
                <a:gd name="connsiteY9" fmla="*/ 742100 h 742100"/>
                <a:gd name="connsiteX10" fmla="*/ 13687 w 674745"/>
                <a:gd name="connsiteY10" fmla="*/ 564330 h 742100"/>
                <a:gd name="connsiteX11" fmla="*/ 130 w 674745"/>
                <a:gd name="connsiteY11" fmla="*/ 73236 h 742100"/>
                <a:gd name="connsiteX0" fmla="*/ 130 w 674745"/>
                <a:gd name="connsiteY0" fmla="*/ 71825 h 740689"/>
                <a:gd name="connsiteX1" fmla="*/ 108449 w 674745"/>
                <a:gd name="connsiteY1" fmla="*/ 77541 h 740689"/>
                <a:gd name="connsiteX2" fmla="*/ 202213 w 674745"/>
                <a:gd name="connsiteY2" fmla="*/ 31597 h 740689"/>
                <a:gd name="connsiteX3" fmla="*/ 328011 w 674745"/>
                <a:gd name="connsiteY3" fmla="*/ 154488 h 740689"/>
                <a:gd name="connsiteX4" fmla="*/ 464155 w 674745"/>
                <a:gd name="connsiteY4" fmla="*/ 29069 h 740689"/>
                <a:gd name="connsiteX5" fmla="*/ 549984 w 674745"/>
                <a:gd name="connsiteY5" fmla="*/ 74360 h 740689"/>
                <a:gd name="connsiteX6" fmla="*/ 663196 w 674745"/>
                <a:gd name="connsiteY6" fmla="*/ 15666 h 740689"/>
                <a:gd name="connsiteX7" fmla="*/ 673891 w 674745"/>
                <a:gd name="connsiteY7" fmla="*/ 562883 h 740689"/>
                <a:gd name="connsiteX8" fmla="*/ 576331 w 674745"/>
                <a:gd name="connsiteY8" fmla="*/ 729994 h 740689"/>
                <a:gd name="connsiteX9" fmla="*/ 111246 w 674745"/>
                <a:gd name="connsiteY9" fmla="*/ 740689 h 740689"/>
                <a:gd name="connsiteX10" fmla="*/ 13687 w 674745"/>
                <a:gd name="connsiteY10" fmla="*/ 562919 h 740689"/>
                <a:gd name="connsiteX11" fmla="*/ 130 w 674745"/>
                <a:gd name="connsiteY11" fmla="*/ 71825 h 740689"/>
                <a:gd name="connsiteX0" fmla="*/ 130 w 674745"/>
                <a:gd name="connsiteY0" fmla="*/ 71825 h 740689"/>
                <a:gd name="connsiteX1" fmla="*/ 108449 w 674745"/>
                <a:gd name="connsiteY1" fmla="*/ 77541 h 740689"/>
                <a:gd name="connsiteX2" fmla="*/ 202213 w 674745"/>
                <a:gd name="connsiteY2" fmla="*/ 31597 h 740689"/>
                <a:gd name="connsiteX3" fmla="*/ 328011 w 674745"/>
                <a:gd name="connsiteY3" fmla="*/ 154488 h 740689"/>
                <a:gd name="connsiteX4" fmla="*/ 464155 w 674745"/>
                <a:gd name="connsiteY4" fmla="*/ 29069 h 740689"/>
                <a:gd name="connsiteX5" fmla="*/ 549984 w 674745"/>
                <a:gd name="connsiteY5" fmla="*/ 74360 h 740689"/>
                <a:gd name="connsiteX6" fmla="*/ 663196 w 674745"/>
                <a:gd name="connsiteY6" fmla="*/ 15666 h 740689"/>
                <a:gd name="connsiteX7" fmla="*/ 673891 w 674745"/>
                <a:gd name="connsiteY7" fmla="*/ 562883 h 740689"/>
                <a:gd name="connsiteX8" fmla="*/ 576331 w 674745"/>
                <a:gd name="connsiteY8" fmla="*/ 729994 h 740689"/>
                <a:gd name="connsiteX9" fmla="*/ 111246 w 674745"/>
                <a:gd name="connsiteY9" fmla="*/ 740689 h 740689"/>
                <a:gd name="connsiteX10" fmla="*/ 13687 w 674745"/>
                <a:gd name="connsiteY10" fmla="*/ 562919 h 740689"/>
                <a:gd name="connsiteX11" fmla="*/ 130 w 674745"/>
                <a:gd name="connsiteY11" fmla="*/ 71825 h 740689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3128 h 741992"/>
                <a:gd name="connsiteX1" fmla="*/ 108449 w 674745"/>
                <a:gd name="connsiteY1" fmla="*/ 78844 h 741992"/>
                <a:gd name="connsiteX2" fmla="*/ 202213 w 674745"/>
                <a:gd name="connsiteY2" fmla="*/ 32900 h 741992"/>
                <a:gd name="connsiteX3" fmla="*/ 328011 w 674745"/>
                <a:gd name="connsiteY3" fmla="*/ 155791 h 741992"/>
                <a:gd name="connsiteX4" fmla="*/ 464155 w 674745"/>
                <a:gd name="connsiteY4" fmla="*/ 30372 h 741992"/>
                <a:gd name="connsiteX5" fmla="*/ 549984 w 674745"/>
                <a:gd name="connsiteY5" fmla="*/ 75663 h 741992"/>
                <a:gd name="connsiteX6" fmla="*/ 663196 w 674745"/>
                <a:gd name="connsiteY6" fmla="*/ 16969 h 741992"/>
                <a:gd name="connsiteX7" fmla="*/ 673891 w 674745"/>
                <a:gd name="connsiteY7" fmla="*/ 564186 h 741992"/>
                <a:gd name="connsiteX8" fmla="*/ 576331 w 674745"/>
                <a:gd name="connsiteY8" fmla="*/ 731297 h 741992"/>
                <a:gd name="connsiteX9" fmla="*/ 111246 w 674745"/>
                <a:gd name="connsiteY9" fmla="*/ 741992 h 741992"/>
                <a:gd name="connsiteX10" fmla="*/ 13687 w 674745"/>
                <a:gd name="connsiteY10" fmla="*/ 564222 h 741992"/>
                <a:gd name="connsiteX11" fmla="*/ 130 w 674745"/>
                <a:gd name="connsiteY11" fmla="*/ 73128 h 741992"/>
                <a:gd name="connsiteX0" fmla="*/ 130 w 674745"/>
                <a:gd name="connsiteY0" fmla="*/ 75169 h 744033"/>
                <a:gd name="connsiteX1" fmla="*/ 108449 w 674745"/>
                <a:gd name="connsiteY1" fmla="*/ 80885 h 744033"/>
                <a:gd name="connsiteX2" fmla="*/ 202213 w 674745"/>
                <a:gd name="connsiteY2" fmla="*/ 34941 h 744033"/>
                <a:gd name="connsiteX3" fmla="*/ 328011 w 674745"/>
                <a:gd name="connsiteY3" fmla="*/ 157832 h 744033"/>
                <a:gd name="connsiteX4" fmla="*/ 464155 w 674745"/>
                <a:gd name="connsiteY4" fmla="*/ 32413 h 744033"/>
                <a:gd name="connsiteX5" fmla="*/ 549984 w 674745"/>
                <a:gd name="connsiteY5" fmla="*/ 77704 h 744033"/>
                <a:gd name="connsiteX6" fmla="*/ 663196 w 674745"/>
                <a:gd name="connsiteY6" fmla="*/ 19010 h 744033"/>
                <a:gd name="connsiteX7" fmla="*/ 673891 w 674745"/>
                <a:gd name="connsiteY7" fmla="*/ 566227 h 744033"/>
                <a:gd name="connsiteX8" fmla="*/ 576331 w 674745"/>
                <a:gd name="connsiteY8" fmla="*/ 733338 h 744033"/>
                <a:gd name="connsiteX9" fmla="*/ 111246 w 674745"/>
                <a:gd name="connsiteY9" fmla="*/ 744033 h 744033"/>
                <a:gd name="connsiteX10" fmla="*/ 13687 w 674745"/>
                <a:gd name="connsiteY10" fmla="*/ 566263 h 744033"/>
                <a:gd name="connsiteX11" fmla="*/ 130 w 674745"/>
                <a:gd name="connsiteY11" fmla="*/ 75169 h 744033"/>
                <a:gd name="connsiteX0" fmla="*/ 130 w 674745"/>
                <a:gd name="connsiteY0" fmla="*/ 75169 h 744033"/>
                <a:gd name="connsiteX1" fmla="*/ 108449 w 674745"/>
                <a:gd name="connsiteY1" fmla="*/ 80885 h 744033"/>
                <a:gd name="connsiteX2" fmla="*/ 202213 w 674745"/>
                <a:gd name="connsiteY2" fmla="*/ 34941 h 744033"/>
                <a:gd name="connsiteX3" fmla="*/ 328011 w 674745"/>
                <a:gd name="connsiteY3" fmla="*/ 157832 h 744033"/>
                <a:gd name="connsiteX4" fmla="*/ 464155 w 674745"/>
                <a:gd name="connsiteY4" fmla="*/ 32413 h 744033"/>
                <a:gd name="connsiteX5" fmla="*/ 549984 w 674745"/>
                <a:gd name="connsiteY5" fmla="*/ 77704 h 744033"/>
                <a:gd name="connsiteX6" fmla="*/ 663196 w 674745"/>
                <a:gd name="connsiteY6" fmla="*/ 19010 h 744033"/>
                <a:gd name="connsiteX7" fmla="*/ 673891 w 674745"/>
                <a:gd name="connsiteY7" fmla="*/ 566227 h 744033"/>
                <a:gd name="connsiteX8" fmla="*/ 576331 w 674745"/>
                <a:gd name="connsiteY8" fmla="*/ 733338 h 744033"/>
                <a:gd name="connsiteX9" fmla="*/ 111246 w 674745"/>
                <a:gd name="connsiteY9" fmla="*/ 744033 h 744033"/>
                <a:gd name="connsiteX10" fmla="*/ 13687 w 674745"/>
                <a:gd name="connsiteY10" fmla="*/ 566263 h 744033"/>
                <a:gd name="connsiteX11" fmla="*/ 130 w 674745"/>
                <a:gd name="connsiteY11" fmla="*/ 75169 h 744033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108449 w 674745"/>
                <a:gd name="connsiteY1" fmla="*/ 70954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28011 w 674745"/>
                <a:gd name="connsiteY3" fmla="*/ 147901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30176 w 674745"/>
                <a:gd name="connsiteY3" fmla="*/ 129992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30176 w 674745"/>
                <a:gd name="connsiteY3" fmla="*/ 129992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330176 w 674745"/>
                <a:gd name="connsiteY3" fmla="*/ 129992 h 734102"/>
                <a:gd name="connsiteX4" fmla="*/ 464155 w 674745"/>
                <a:gd name="connsiteY4" fmla="*/ 22482 h 734102"/>
                <a:gd name="connsiteX5" fmla="*/ 549984 w 674745"/>
                <a:gd name="connsiteY5" fmla="*/ 67773 h 734102"/>
                <a:gd name="connsiteX6" fmla="*/ 663196 w 674745"/>
                <a:gd name="connsiteY6" fmla="*/ 9079 h 734102"/>
                <a:gd name="connsiteX7" fmla="*/ 673891 w 674745"/>
                <a:gd name="connsiteY7" fmla="*/ 556296 h 734102"/>
                <a:gd name="connsiteX8" fmla="*/ 576331 w 674745"/>
                <a:gd name="connsiteY8" fmla="*/ 723407 h 734102"/>
                <a:gd name="connsiteX9" fmla="*/ 111246 w 674745"/>
                <a:gd name="connsiteY9" fmla="*/ 734102 h 734102"/>
                <a:gd name="connsiteX10" fmla="*/ 13687 w 674745"/>
                <a:gd name="connsiteY10" fmla="*/ 556332 h 734102"/>
                <a:gd name="connsiteX11" fmla="*/ 130 w 674745"/>
                <a:gd name="connsiteY11" fmla="*/ 65238 h 734102"/>
                <a:gd name="connsiteX0" fmla="*/ 130 w 674745"/>
                <a:gd name="connsiteY0" fmla="*/ 65238 h 734102"/>
                <a:gd name="connsiteX1" fmla="*/ 97057 w 674745"/>
                <a:gd name="connsiteY1" fmla="*/ 87813 h 734102"/>
                <a:gd name="connsiteX2" fmla="*/ 202213 w 674745"/>
                <a:gd name="connsiteY2" fmla="*/ 25010 h 734102"/>
                <a:gd name="connsiteX3" fmla="*/ 464155 w 674745"/>
                <a:gd name="connsiteY3" fmla="*/ 22482 h 734102"/>
                <a:gd name="connsiteX4" fmla="*/ 549984 w 674745"/>
                <a:gd name="connsiteY4" fmla="*/ 67773 h 734102"/>
                <a:gd name="connsiteX5" fmla="*/ 663196 w 674745"/>
                <a:gd name="connsiteY5" fmla="*/ 9079 h 734102"/>
                <a:gd name="connsiteX6" fmla="*/ 673891 w 674745"/>
                <a:gd name="connsiteY6" fmla="*/ 556296 h 734102"/>
                <a:gd name="connsiteX7" fmla="*/ 576331 w 674745"/>
                <a:gd name="connsiteY7" fmla="*/ 723407 h 734102"/>
                <a:gd name="connsiteX8" fmla="*/ 111246 w 674745"/>
                <a:gd name="connsiteY8" fmla="*/ 734102 h 734102"/>
                <a:gd name="connsiteX9" fmla="*/ 13687 w 674745"/>
                <a:gd name="connsiteY9" fmla="*/ 556332 h 734102"/>
                <a:gd name="connsiteX10" fmla="*/ 130 w 674745"/>
                <a:gd name="connsiteY10" fmla="*/ 65238 h 734102"/>
                <a:gd name="connsiteX0" fmla="*/ 130 w 674745"/>
                <a:gd name="connsiteY0" fmla="*/ 65238 h 734102"/>
                <a:gd name="connsiteX1" fmla="*/ 202213 w 674745"/>
                <a:gd name="connsiteY1" fmla="*/ 25010 h 734102"/>
                <a:gd name="connsiteX2" fmla="*/ 464155 w 674745"/>
                <a:gd name="connsiteY2" fmla="*/ 22482 h 734102"/>
                <a:gd name="connsiteX3" fmla="*/ 549984 w 674745"/>
                <a:gd name="connsiteY3" fmla="*/ 67773 h 734102"/>
                <a:gd name="connsiteX4" fmla="*/ 663196 w 674745"/>
                <a:gd name="connsiteY4" fmla="*/ 9079 h 734102"/>
                <a:gd name="connsiteX5" fmla="*/ 673891 w 674745"/>
                <a:gd name="connsiteY5" fmla="*/ 556296 h 734102"/>
                <a:gd name="connsiteX6" fmla="*/ 576331 w 674745"/>
                <a:gd name="connsiteY6" fmla="*/ 723407 h 734102"/>
                <a:gd name="connsiteX7" fmla="*/ 111246 w 674745"/>
                <a:gd name="connsiteY7" fmla="*/ 734102 h 734102"/>
                <a:gd name="connsiteX8" fmla="*/ 13687 w 674745"/>
                <a:gd name="connsiteY8" fmla="*/ 556332 h 734102"/>
                <a:gd name="connsiteX9" fmla="*/ 130 w 674745"/>
                <a:gd name="connsiteY9" fmla="*/ 65238 h 734102"/>
                <a:gd name="connsiteX0" fmla="*/ 130 w 674745"/>
                <a:gd name="connsiteY0" fmla="*/ 93017 h 761881"/>
                <a:gd name="connsiteX1" fmla="*/ 202213 w 674745"/>
                <a:gd name="connsiteY1" fmla="*/ 52789 h 761881"/>
                <a:gd name="connsiteX2" fmla="*/ 464155 w 674745"/>
                <a:gd name="connsiteY2" fmla="*/ 50261 h 761881"/>
                <a:gd name="connsiteX3" fmla="*/ 663196 w 674745"/>
                <a:gd name="connsiteY3" fmla="*/ 36858 h 761881"/>
                <a:gd name="connsiteX4" fmla="*/ 673891 w 674745"/>
                <a:gd name="connsiteY4" fmla="*/ 584075 h 761881"/>
                <a:gd name="connsiteX5" fmla="*/ 576331 w 674745"/>
                <a:gd name="connsiteY5" fmla="*/ 751186 h 761881"/>
                <a:gd name="connsiteX6" fmla="*/ 111246 w 674745"/>
                <a:gd name="connsiteY6" fmla="*/ 761881 h 761881"/>
                <a:gd name="connsiteX7" fmla="*/ 13687 w 674745"/>
                <a:gd name="connsiteY7" fmla="*/ 584111 h 761881"/>
                <a:gd name="connsiteX8" fmla="*/ 130 w 674745"/>
                <a:gd name="connsiteY8" fmla="*/ 93017 h 761881"/>
                <a:gd name="connsiteX0" fmla="*/ 130 w 1385187"/>
                <a:gd name="connsiteY0" fmla="*/ 176333 h 845197"/>
                <a:gd name="connsiteX1" fmla="*/ 202213 w 1385187"/>
                <a:gd name="connsiteY1" fmla="*/ 136105 h 845197"/>
                <a:gd name="connsiteX2" fmla="*/ 464155 w 1385187"/>
                <a:gd name="connsiteY2" fmla="*/ 133577 h 845197"/>
                <a:gd name="connsiteX3" fmla="*/ 1385155 w 1385187"/>
                <a:gd name="connsiteY3" fmla="*/ 23074 h 845197"/>
                <a:gd name="connsiteX4" fmla="*/ 673891 w 1385187"/>
                <a:gd name="connsiteY4" fmla="*/ 667391 h 845197"/>
                <a:gd name="connsiteX5" fmla="*/ 576331 w 1385187"/>
                <a:gd name="connsiteY5" fmla="*/ 834502 h 845197"/>
                <a:gd name="connsiteX6" fmla="*/ 111246 w 1385187"/>
                <a:gd name="connsiteY6" fmla="*/ 845197 h 845197"/>
                <a:gd name="connsiteX7" fmla="*/ 13687 w 1385187"/>
                <a:gd name="connsiteY7" fmla="*/ 667427 h 845197"/>
                <a:gd name="connsiteX8" fmla="*/ 130 w 1385187"/>
                <a:gd name="connsiteY8" fmla="*/ 176333 h 845197"/>
                <a:gd name="connsiteX0" fmla="*/ 130 w 1396544"/>
                <a:gd name="connsiteY0" fmla="*/ 176333 h 845197"/>
                <a:gd name="connsiteX1" fmla="*/ 202213 w 1396544"/>
                <a:gd name="connsiteY1" fmla="*/ 136105 h 845197"/>
                <a:gd name="connsiteX2" fmla="*/ 464155 w 1396544"/>
                <a:gd name="connsiteY2" fmla="*/ 133577 h 845197"/>
                <a:gd name="connsiteX3" fmla="*/ 1385155 w 1396544"/>
                <a:gd name="connsiteY3" fmla="*/ 23074 h 845197"/>
                <a:gd name="connsiteX4" fmla="*/ 820133 w 1396544"/>
                <a:gd name="connsiteY4" fmla="*/ 301120 h 845197"/>
                <a:gd name="connsiteX5" fmla="*/ 673891 w 1396544"/>
                <a:gd name="connsiteY5" fmla="*/ 667391 h 845197"/>
                <a:gd name="connsiteX6" fmla="*/ 576331 w 1396544"/>
                <a:gd name="connsiteY6" fmla="*/ 834502 h 845197"/>
                <a:gd name="connsiteX7" fmla="*/ 111246 w 1396544"/>
                <a:gd name="connsiteY7" fmla="*/ 845197 h 845197"/>
                <a:gd name="connsiteX8" fmla="*/ 13687 w 1396544"/>
                <a:gd name="connsiteY8" fmla="*/ 667427 h 845197"/>
                <a:gd name="connsiteX9" fmla="*/ 130 w 1396544"/>
                <a:gd name="connsiteY9" fmla="*/ 176333 h 845197"/>
                <a:gd name="connsiteX0" fmla="*/ 130 w 1396544"/>
                <a:gd name="connsiteY0" fmla="*/ 176333 h 845197"/>
                <a:gd name="connsiteX1" fmla="*/ 202213 w 1396544"/>
                <a:gd name="connsiteY1" fmla="*/ 136105 h 845197"/>
                <a:gd name="connsiteX2" fmla="*/ 464155 w 1396544"/>
                <a:gd name="connsiteY2" fmla="*/ 133577 h 845197"/>
                <a:gd name="connsiteX3" fmla="*/ 1385155 w 1396544"/>
                <a:gd name="connsiteY3" fmla="*/ 23074 h 845197"/>
                <a:gd name="connsiteX4" fmla="*/ 820133 w 1396544"/>
                <a:gd name="connsiteY4" fmla="*/ 301120 h 845197"/>
                <a:gd name="connsiteX5" fmla="*/ 668465 w 1396544"/>
                <a:gd name="connsiteY5" fmla="*/ 518557 h 845197"/>
                <a:gd name="connsiteX6" fmla="*/ 673891 w 1396544"/>
                <a:gd name="connsiteY6" fmla="*/ 667391 h 845197"/>
                <a:gd name="connsiteX7" fmla="*/ 576331 w 1396544"/>
                <a:gd name="connsiteY7" fmla="*/ 834502 h 845197"/>
                <a:gd name="connsiteX8" fmla="*/ 111246 w 1396544"/>
                <a:gd name="connsiteY8" fmla="*/ 845197 h 845197"/>
                <a:gd name="connsiteX9" fmla="*/ 13687 w 1396544"/>
                <a:gd name="connsiteY9" fmla="*/ 667427 h 845197"/>
                <a:gd name="connsiteX10" fmla="*/ 130 w 1396544"/>
                <a:gd name="connsiteY10" fmla="*/ 176333 h 845197"/>
                <a:gd name="connsiteX0" fmla="*/ 130 w 1448398"/>
                <a:gd name="connsiteY0" fmla="*/ 249724 h 918588"/>
                <a:gd name="connsiteX1" fmla="*/ 202213 w 1448398"/>
                <a:gd name="connsiteY1" fmla="*/ 209496 h 918588"/>
                <a:gd name="connsiteX2" fmla="*/ 1426544 w 1448398"/>
                <a:gd name="connsiteY2" fmla="*/ 366 h 918588"/>
                <a:gd name="connsiteX3" fmla="*/ 1385155 w 1448398"/>
                <a:gd name="connsiteY3" fmla="*/ 96465 h 918588"/>
                <a:gd name="connsiteX4" fmla="*/ 820133 w 1448398"/>
                <a:gd name="connsiteY4" fmla="*/ 374511 h 918588"/>
                <a:gd name="connsiteX5" fmla="*/ 668465 w 1448398"/>
                <a:gd name="connsiteY5" fmla="*/ 591948 h 918588"/>
                <a:gd name="connsiteX6" fmla="*/ 673891 w 1448398"/>
                <a:gd name="connsiteY6" fmla="*/ 740782 h 918588"/>
                <a:gd name="connsiteX7" fmla="*/ 576331 w 1448398"/>
                <a:gd name="connsiteY7" fmla="*/ 907893 h 918588"/>
                <a:gd name="connsiteX8" fmla="*/ 111246 w 1448398"/>
                <a:gd name="connsiteY8" fmla="*/ 918588 h 918588"/>
                <a:gd name="connsiteX9" fmla="*/ 13687 w 1448398"/>
                <a:gd name="connsiteY9" fmla="*/ 740818 h 918588"/>
                <a:gd name="connsiteX10" fmla="*/ 130 w 1448398"/>
                <a:gd name="connsiteY10" fmla="*/ 249724 h 918588"/>
                <a:gd name="connsiteX0" fmla="*/ 130 w 1802853"/>
                <a:gd name="connsiteY0" fmla="*/ 252165 h 921029"/>
                <a:gd name="connsiteX1" fmla="*/ 202213 w 1802853"/>
                <a:gd name="connsiteY1" fmla="*/ 211937 h 921029"/>
                <a:gd name="connsiteX2" fmla="*/ 1426544 w 1802853"/>
                <a:gd name="connsiteY2" fmla="*/ 2807 h 921029"/>
                <a:gd name="connsiteX3" fmla="*/ 1796033 w 1802853"/>
                <a:gd name="connsiteY3" fmla="*/ 73075 h 921029"/>
                <a:gd name="connsiteX4" fmla="*/ 820133 w 1802853"/>
                <a:gd name="connsiteY4" fmla="*/ 376952 h 921029"/>
                <a:gd name="connsiteX5" fmla="*/ 668465 w 1802853"/>
                <a:gd name="connsiteY5" fmla="*/ 594389 h 921029"/>
                <a:gd name="connsiteX6" fmla="*/ 673891 w 1802853"/>
                <a:gd name="connsiteY6" fmla="*/ 743223 h 921029"/>
                <a:gd name="connsiteX7" fmla="*/ 576331 w 1802853"/>
                <a:gd name="connsiteY7" fmla="*/ 910334 h 921029"/>
                <a:gd name="connsiteX8" fmla="*/ 111246 w 1802853"/>
                <a:gd name="connsiteY8" fmla="*/ 921029 h 921029"/>
                <a:gd name="connsiteX9" fmla="*/ 13687 w 1802853"/>
                <a:gd name="connsiteY9" fmla="*/ 743259 h 921029"/>
                <a:gd name="connsiteX10" fmla="*/ 130 w 1802853"/>
                <a:gd name="connsiteY10" fmla="*/ 252165 h 921029"/>
                <a:gd name="connsiteX0" fmla="*/ 130 w 1802853"/>
                <a:gd name="connsiteY0" fmla="*/ 236958 h 905822"/>
                <a:gd name="connsiteX1" fmla="*/ 202213 w 1802853"/>
                <a:gd name="connsiteY1" fmla="*/ 196730 h 905822"/>
                <a:gd name="connsiteX2" fmla="*/ 1532986 w 1802853"/>
                <a:gd name="connsiteY2" fmla="*/ 10969 h 905822"/>
                <a:gd name="connsiteX3" fmla="*/ 1796033 w 1802853"/>
                <a:gd name="connsiteY3" fmla="*/ 57868 h 905822"/>
                <a:gd name="connsiteX4" fmla="*/ 820133 w 1802853"/>
                <a:gd name="connsiteY4" fmla="*/ 361745 h 905822"/>
                <a:gd name="connsiteX5" fmla="*/ 668465 w 1802853"/>
                <a:gd name="connsiteY5" fmla="*/ 579182 h 905822"/>
                <a:gd name="connsiteX6" fmla="*/ 673891 w 1802853"/>
                <a:gd name="connsiteY6" fmla="*/ 728016 h 905822"/>
                <a:gd name="connsiteX7" fmla="*/ 576331 w 1802853"/>
                <a:gd name="connsiteY7" fmla="*/ 895127 h 905822"/>
                <a:gd name="connsiteX8" fmla="*/ 111246 w 1802853"/>
                <a:gd name="connsiteY8" fmla="*/ 905822 h 905822"/>
                <a:gd name="connsiteX9" fmla="*/ 13687 w 1802853"/>
                <a:gd name="connsiteY9" fmla="*/ 728052 h 905822"/>
                <a:gd name="connsiteX10" fmla="*/ 130 w 1802853"/>
                <a:gd name="connsiteY10" fmla="*/ 236958 h 905822"/>
                <a:gd name="connsiteX0" fmla="*/ 130 w 1802853"/>
                <a:gd name="connsiteY0" fmla="*/ 236958 h 905822"/>
                <a:gd name="connsiteX1" fmla="*/ 863834 w 1802853"/>
                <a:gd name="connsiteY1" fmla="*/ 143995 h 905822"/>
                <a:gd name="connsiteX2" fmla="*/ 1532986 w 1802853"/>
                <a:gd name="connsiteY2" fmla="*/ 10969 h 905822"/>
                <a:gd name="connsiteX3" fmla="*/ 1796033 w 1802853"/>
                <a:gd name="connsiteY3" fmla="*/ 57868 h 905822"/>
                <a:gd name="connsiteX4" fmla="*/ 820133 w 1802853"/>
                <a:gd name="connsiteY4" fmla="*/ 361745 h 905822"/>
                <a:gd name="connsiteX5" fmla="*/ 668465 w 1802853"/>
                <a:gd name="connsiteY5" fmla="*/ 579182 h 905822"/>
                <a:gd name="connsiteX6" fmla="*/ 673891 w 1802853"/>
                <a:gd name="connsiteY6" fmla="*/ 728016 h 905822"/>
                <a:gd name="connsiteX7" fmla="*/ 576331 w 1802853"/>
                <a:gd name="connsiteY7" fmla="*/ 895127 h 905822"/>
                <a:gd name="connsiteX8" fmla="*/ 111246 w 1802853"/>
                <a:gd name="connsiteY8" fmla="*/ 905822 h 905822"/>
                <a:gd name="connsiteX9" fmla="*/ 13687 w 1802853"/>
                <a:gd name="connsiteY9" fmla="*/ 728052 h 905822"/>
                <a:gd name="connsiteX10" fmla="*/ 130 w 1802853"/>
                <a:gd name="connsiteY10" fmla="*/ 236958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60714 w 1789676"/>
                <a:gd name="connsiteY6" fmla="*/ 728016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211312 w 1789676"/>
                <a:gd name="connsiteY0" fmla="*/ 37547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211312 w 1789676"/>
                <a:gd name="connsiteY10" fmla="*/ 375472 h 905822"/>
                <a:gd name="connsiteX0" fmla="*/ 116648 w 1792283"/>
                <a:gd name="connsiteY0" fmla="*/ 425522 h 905822"/>
                <a:gd name="connsiteX1" fmla="*/ 853264 w 1792283"/>
                <a:gd name="connsiteY1" fmla="*/ 143995 h 905822"/>
                <a:gd name="connsiteX2" fmla="*/ 1522416 w 1792283"/>
                <a:gd name="connsiteY2" fmla="*/ 10969 h 905822"/>
                <a:gd name="connsiteX3" fmla="*/ 1785463 w 1792283"/>
                <a:gd name="connsiteY3" fmla="*/ 57868 h 905822"/>
                <a:gd name="connsiteX4" fmla="*/ 809563 w 1792283"/>
                <a:gd name="connsiteY4" fmla="*/ 361745 h 905822"/>
                <a:gd name="connsiteX5" fmla="*/ 657895 w 1792283"/>
                <a:gd name="connsiteY5" fmla="*/ 579182 h 905822"/>
                <a:gd name="connsiteX6" fmla="*/ 606198 w 1792283"/>
                <a:gd name="connsiteY6" fmla="*/ 722778 h 905822"/>
                <a:gd name="connsiteX7" fmla="*/ 565761 w 1792283"/>
                <a:gd name="connsiteY7" fmla="*/ 895127 h 905822"/>
                <a:gd name="connsiteX8" fmla="*/ 100676 w 1792283"/>
                <a:gd name="connsiteY8" fmla="*/ 905822 h 905822"/>
                <a:gd name="connsiteX9" fmla="*/ 3117 w 1792283"/>
                <a:gd name="connsiteY9" fmla="*/ 728052 h 905822"/>
                <a:gd name="connsiteX10" fmla="*/ 116648 w 1792283"/>
                <a:gd name="connsiteY10" fmla="*/ 425522 h 905822"/>
                <a:gd name="connsiteX0" fmla="*/ 114041 w 1789676"/>
                <a:gd name="connsiteY0" fmla="*/ 42552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14041 w 1789676"/>
                <a:gd name="connsiteY10" fmla="*/ 425522 h 905822"/>
                <a:gd name="connsiteX0" fmla="*/ 114041 w 1789676"/>
                <a:gd name="connsiteY0" fmla="*/ 42552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55288 w 1789676"/>
                <a:gd name="connsiteY5" fmla="*/ 579182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14041 w 1789676"/>
                <a:gd name="connsiteY10" fmla="*/ 425522 h 905822"/>
                <a:gd name="connsiteX0" fmla="*/ 114041 w 1789676"/>
                <a:gd name="connsiteY0" fmla="*/ 42552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14911 w 1789676"/>
                <a:gd name="connsiteY5" fmla="*/ 557334 h 905822"/>
                <a:gd name="connsiteX6" fmla="*/ 603591 w 1789676"/>
                <a:gd name="connsiteY6" fmla="*/ 722778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14041 w 1789676"/>
                <a:gd name="connsiteY10" fmla="*/ 425522 h 905822"/>
                <a:gd name="connsiteX0" fmla="*/ 114041 w 1789676"/>
                <a:gd name="connsiteY0" fmla="*/ 425522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14911 w 1789676"/>
                <a:gd name="connsiteY5" fmla="*/ 557334 h 905822"/>
                <a:gd name="connsiteX6" fmla="*/ 579043 w 1789676"/>
                <a:gd name="connsiteY6" fmla="*/ 752281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14041 w 1789676"/>
                <a:gd name="connsiteY10" fmla="*/ 425522 h 905822"/>
                <a:gd name="connsiteX0" fmla="*/ 145471 w 1789676"/>
                <a:gd name="connsiteY0" fmla="*/ 451083 h 905822"/>
                <a:gd name="connsiteX1" fmla="*/ 850657 w 1789676"/>
                <a:gd name="connsiteY1" fmla="*/ 143995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14911 w 1789676"/>
                <a:gd name="connsiteY5" fmla="*/ 557334 h 905822"/>
                <a:gd name="connsiteX6" fmla="*/ 579043 w 1789676"/>
                <a:gd name="connsiteY6" fmla="*/ 752281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45471 w 1789676"/>
                <a:gd name="connsiteY10" fmla="*/ 451083 h 905822"/>
                <a:gd name="connsiteX0" fmla="*/ 145471 w 1789676"/>
                <a:gd name="connsiteY0" fmla="*/ 451083 h 905822"/>
                <a:gd name="connsiteX1" fmla="*/ 576501 w 1789676"/>
                <a:gd name="connsiteY1" fmla="*/ 209581 h 905822"/>
                <a:gd name="connsiteX2" fmla="*/ 1519809 w 1789676"/>
                <a:gd name="connsiteY2" fmla="*/ 10969 h 905822"/>
                <a:gd name="connsiteX3" fmla="*/ 1782856 w 1789676"/>
                <a:gd name="connsiteY3" fmla="*/ 57868 h 905822"/>
                <a:gd name="connsiteX4" fmla="*/ 806956 w 1789676"/>
                <a:gd name="connsiteY4" fmla="*/ 361745 h 905822"/>
                <a:gd name="connsiteX5" fmla="*/ 614911 w 1789676"/>
                <a:gd name="connsiteY5" fmla="*/ 557334 h 905822"/>
                <a:gd name="connsiteX6" fmla="*/ 579043 w 1789676"/>
                <a:gd name="connsiteY6" fmla="*/ 752281 h 905822"/>
                <a:gd name="connsiteX7" fmla="*/ 563154 w 1789676"/>
                <a:gd name="connsiteY7" fmla="*/ 895127 h 905822"/>
                <a:gd name="connsiteX8" fmla="*/ 98069 w 1789676"/>
                <a:gd name="connsiteY8" fmla="*/ 905822 h 905822"/>
                <a:gd name="connsiteX9" fmla="*/ 510 w 1789676"/>
                <a:gd name="connsiteY9" fmla="*/ 728052 h 905822"/>
                <a:gd name="connsiteX10" fmla="*/ 145471 w 1789676"/>
                <a:gd name="connsiteY10" fmla="*/ 451083 h 90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9676" h="905822">
                  <a:moveTo>
                    <a:pt x="145471" y="451083"/>
                  </a:moveTo>
                  <a:cubicBezTo>
                    <a:pt x="176892" y="362529"/>
                    <a:pt x="499164" y="216707"/>
                    <a:pt x="576501" y="209581"/>
                  </a:cubicBezTo>
                  <a:cubicBezTo>
                    <a:pt x="637684" y="198693"/>
                    <a:pt x="1461847" y="3842"/>
                    <a:pt x="1519809" y="10969"/>
                  </a:cubicBezTo>
                  <a:cubicBezTo>
                    <a:pt x="1596639" y="8314"/>
                    <a:pt x="1747900" y="-31101"/>
                    <a:pt x="1782856" y="57868"/>
                  </a:cubicBezTo>
                  <a:cubicBezTo>
                    <a:pt x="1879157" y="92962"/>
                    <a:pt x="925500" y="254359"/>
                    <a:pt x="806956" y="361745"/>
                  </a:cubicBezTo>
                  <a:cubicBezTo>
                    <a:pt x="701693" y="444870"/>
                    <a:pt x="639285" y="496289"/>
                    <a:pt x="614911" y="557334"/>
                  </a:cubicBezTo>
                  <a:cubicBezTo>
                    <a:pt x="590537" y="618379"/>
                    <a:pt x="579450" y="692959"/>
                    <a:pt x="579043" y="752281"/>
                  </a:cubicBezTo>
                  <a:cubicBezTo>
                    <a:pt x="552550" y="839078"/>
                    <a:pt x="628848" y="895127"/>
                    <a:pt x="563154" y="895127"/>
                  </a:cubicBezTo>
                  <a:lnTo>
                    <a:pt x="98069" y="905822"/>
                  </a:lnTo>
                  <a:cubicBezTo>
                    <a:pt x="32375" y="905822"/>
                    <a:pt x="-4837" y="879304"/>
                    <a:pt x="510" y="728052"/>
                  </a:cubicBezTo>
                  <a:cubicBezTo>
                    <a:pt x="71800" y="560429"/>
                    <a:pt x="-17578" y="637509"/>
                    <a:pt x="145471" y="451083"/>
                  </a:cubicBezTo>
                  <a:close/>
                </a:path>
              </a:pathLst>
            </a:custGeom>
            <a:solidFill>
              <a:srgbClr val="97DBFF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3D38A3-4E73-3E49-A489-A7608A095A07}"/>
              </a:ext>
            </a:extLst>
          </p:cNvPr>
          <p:cNvGrpSpPr/>
          <p:nvPr/>
        </p:nvGrpSpPr>
        <p:grpSpPr>
          <a:xfrm rot="21425416">
            <a:off x="4711371" y="3236974"/>
            <a:ext cx="3286438" cy="2929209"/>
            <a:chOff x="5808150" y="355574"/>
            <a:chExt cx="10771296" cy="9783209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F048E596-182E-B444-BF43-1A2E8407BB9E}"/>
                </a:ext>
              </a:extLst>
            </p:cNvPr>
            <p:cNvSpPr/>
            <p:nvPr/>
          </p:nvSpPr>
          <p:spPr>
            <a:xfrm>
              <a:off x="5808150" y="355574"/>
              <a:ext cx="10771296" cy="9783209"/>
            </a:xfrm>
            <a:custGeom>
              <a:avLst/>
              <a:gdLst>
                <a:gd name="connsiteX0" fmla="*/ 0 w 4876800"/>
                <a:gd name="connsiteY0" fmla="*/ 2362200 h 4724400"/>
                <a:gd name="connsiteX1" fmla="*/ 2438400 w 4876800"/>
                <a:gd name="connsiteY1" fmla="*/ 0 h 4724400"/>
                <a:gd name="connsiteX2" fmla="*/ 4876800 w 4876800"/>
                <a:gd name="connsiteY2" fmla="*/ 2362200 h 4724400"/>
                <a:gd name="connsiteX3" fmla="*/ 2438400 w 4876800"/>
                <a:gd name="connsiteY3" fmla="*/ 4724400 h 4724400"/>
                <a:gd name="connsiteX4" fmla="*/ 0 w 4876800"/>
                <a:gd name="connsiteY4" fmla="*/ 2362200 h 4724400"/>
                <a:gd name="connsiteX0" fmla="*/ 33792 w 5004723"/>
                <a:gd name="connsiteY0" fmla="*/ 4191000 h 6553200"/>
                <a:gd name="connsiteX1" fmla="*/ 4072392 w 5004723"/>
                <a:gd name="connsiteY1" fmla="*/ 0 h 6553200"/>
                <a:gd name="connsiteX2" fmla="*/ 4910592 w 5004723"/>
                <a:gd name="connsiteY2" fmla="*/ 4191000 h 6553200"/>
                <a:gd name="connsiteX3" fmla="*/ 2472192 w 5004723"/>
                <a:gd name="connsiteY3" fmla="*/ 6553200 h 6553200"/>
                <a:gd name="connsiteX4" fmla="*/ 33792 w 5004723"/>
                <a:gd name="connsiteY4" fmla="*/ 4191000 h 6553200"/>
                <a:gd name="connsiteX0" fmla="*/ 31393 w 7346593"/>
                <a:gd name="connsiteY0" fmla="*/ 4258252 h 6670314"/>
                <a:gd name="connsiteX1" fmla="*/ 4069993 w 7346593"/>
                <a:gd name="connsiteY1" fmla="*/ 67252 h 6670314"/>
                <a:gd name="connsiteX2" fmla="*/ 7346593 w 7346593"/>
                <a:gd name="connsiteY2" fmla="*/ 2124652 h 6670314"/>
                <a:gd name="connsiteX3" fmla="*/ 2469793 w 7346593"/>
                <a:gd name="connsiteY3" fmla="*/ 6620452 h 6670314"/>
                <a:gd name="connsiteX4" fmla="*/ 31393 w 7346593"/>
                <a:gd name="connsiteY4" fmla="*/ 4258252 h 6670314"/>
                <a:gd name="connsiteX0" fmla="*/ 38178 w 7452909"/>
                <a:gd name="connsiteY0" fmla="*/ 4258252 h 7759062"/>
                <a:gd name="connsiteX1" fmla="*/ 4076778 w 7452909"/>
                <a:gd name="connsiteY1" fmla="*/ 67252 h 7759062"/>
                <a:gd name="connsiteX2" fmla="*/ 7353378 w 7452909"/>
                <a:gd name="connsiteY2" fmla="*/ 2124652 h 7759062"/>
                <a:gd name="connsiteX3" fmla="*/ 6629478 w 7452909"/>
                <a:gd name="connsiteY3" fmla="*/ 7725352 h 7759062"/>
                <a:gd name="connsiteX4" fmla="*/ 38178 w 7452909"/>
                <a:gd name="connsiteY4" fmla="*/ 4258252 h 7759062"/>
                <a:gd name="connsiteX0" fmla="*/ 30222 w 7348514"/>
                <a:gd name="connsiteY0" fmla="*/ 4258252 h 8933370"/>
                <a:gd name="connsiteX1" fmla="*/ 4068822 w 7348514"/>
                <a:gd name="connsiteY1" fmla="*/ 67252 h 8933370"/>
                <a:gd name="connsiteX2" fmla="*/ 7345422 w 7348514"/>
                <a:gd name="connsiteY2" fmla="*/ 2124652 h 8933370"/>
                <a:gd name="connsiteX3" fmla="*/ 6621522 w 7348514"/>
                <a:gd name="connsiteY3" fmla="*/ 7725352 h 8933370"/>
                <a:gd name="connsiteX4" fmla="*/ 2451688 w 7348514"/>
                <a:gd name="connsiteY4" fmla="*/ 8677852 h 8933370"/>
                <a:gd name="connsiteX5" fmla="*/ 30222 w 7348514"/>
                <a:gd name="connsiteY5" fmla="*/ 4258252 h 8933370"/>
                <a:gd name="connsiteX0" fmla="*/ 12561 w 9883553"/>
                <a:gd name="connsiteY0" fmla="*/ 6591676 h 9056994"/>
                <a:gd name="connsiteX1" fmla="*/ 6603861 w 9883553"/>
                <a:gd name="connsiteY1" fmla="*/ 190876 h 9056994"/>
                <a:gd name="connsiteX2" fmla="*/ 9880461 w 9883553"/>
                <a:gd name="connsiteY2" fmla="*/ 2248276 h 9056994"/>
                <a:gd name="connsiteX3" fmla="*/ 9156561 w 9883553"/>
                <a:gd name="connsiteY3" fmla="*/ 7848976 h 9056994"/>
                <a:gd name="connsiteX4" fmla="*/ 4986727 w 9883553"/>
                <a:gd name="connsiteY4" fmla="*/ 8801476 h 9056994"/>
                <a:gd name="connsiteX5" fmla="*/ 12561 w 9883553"/>
                <a:gd name="connsiteY5" fmla="*/ 6591676 h 9056994"/>
                <a:gd name="connsiteX0" fmla="*/ 291350 w 10162342"/>
                <a:gd name="connsiteY0" fmla="*/ 6634144 h 9099462"/>
                <a:gd name="connsiteX1" fmla="*/ 1265017 w 10162342"/>
                <a:gd name="connsiteY1" fmla="*/ 766744 h 9099462"/>
                <a:gd name="connsiteX2" fmla="*/ 6882650 w 10162342"/>
                <a:gd name="connsiteY2" fmla="*/ 233344 h 9099462"/>
                <a:gd name="connsiteX3" fmla="*/ 10159250 w 10162342"/>
                <a:gd name="connsiteY3" fmla="*/ 2290744 h 9099462"/>
                <a:gd name="connsiteX4" fmla="*/ 9435350 w 10162342"/>
                <a:gd name="connsiteY4" fmla="*/ 7891444 h 9099462"/>
                <a:gd name="connsiteX5" fmla="*/ 5265516 w 10162342"/>
                <a:gd name="connsiteY5" fmla="*/ 8843944 h 9099462"/>
                <a:gd name="connsiteX6" fmla="*/ 291350 w 10162342"/>
                <a:gd name="connsiteY6" fmla="*/ 6634144 h 9099462"/>
                <a:gd name="connsiteX0" fmla="*/ 291350 w 10162342"/>
                <a:gd name="connsiteY0" fmla="*/ 6428088 h 8893406"/>
                <a:gd name="connsiteX1" fmla="*/ 1265017 w 10162342"/>
                <a:gd name="connsiteY1" fmla="*/ 560688 h 8893406"/>
                <a:gd name="connsiteX2" fmla="*/ 4694017 w 10162342"/>
                <a:gd name="connsiteY2" fmla="*/ 3303888 h 8893406"/>
                <a:gd name="connsiteX3" fmla="*/ 6882650 w 10162342"/>
                <a:gd name="connsiteY3" fmla="*/ 27288 h 8893406"/>
                <a:gd name="connsiteX4" fmla="*/ 10159250 w 10162342"/>
                <a:gd name="connsiteY4" fmla="*/ 2084688 h 8893406"/>
                <a:gd name="connsiteX5" fmla="*/ 9435350 w 10162342"/>
                <a:gd name="connsiteY5" fmla="*/ 7685388 h 8893406"/>
                <a:gd name="connsiteX6" fmla="*/ 5265516 w 10162342"/>
                <a:gd name="connsiteY6" fmla="*/ 8637888 h 8893406"/>
                <a:gd name="connsiteX7" fmla="*/ 291350 w 10162342"/>
                <a:gd name="connsiteY7" fmla="*/ 6428088 h 8893406"/>
                <a:gd name="connsiteX0" fmla="*/ 291350 w 10186231"/>
                <a:gd name="connsiteY0" fmla="*/ 6400810 h 8866128"/>
                <a:gd name="connsiteX1" fmla="*/ 1265017 w 10186231"/>
                <a:gd name="connsiteY1" fmla="*/ 533410 h 8866128"/>
                <a:gd name="connsiteX2" fmla="*/ 4694017 w 10186231"/>
                <a:gd name="connsiteY2" fmla="*/ 3276610 h 8866128"/>
                <a:gd name="connsiteX3" fmla="*/ 6882650 w 10186231"/>
                <a:gd name="connsiteY3" fmla="*/ 10 h 8866128"/>
                <a:gd name="connsiteX4" fmla="*/ 5646517 w 10186231"/>
                <a:gd name="connsiteY4" fmla="*/ 3314710 h 8866128"/>
                <a:gd name="connsiteX5" fmla="*/ 10159250 w 10186231"/>
                <a:gd name="connsiteY5" fmla="*/ 2057410 h 8866128"/>
                <a:gd name="connsiteX6" fmla="*/ 9435350 w 10186231"/>
                <a:gd name="connsiteY6" fmla="*/ 7658110 h 8866128"/>
                <a:gd name="connsiteX7" fmla="*/ 5265516 w 10186231"/>
                <a:gd name="connsiteY7" fmla="*/ 8610610 h 8866128"/>
                <a:gd name="connsiteX8" fmla="*/ 291350 w 10186231"/>
                <a:gd name="connsiteY8" fmla="*/ 6400810 h 8866128"/>
                <a:gd name="connsiteX0" fmla="*/ 291350 w 10243114"/>
                <a:gd name="connsiteY0" fmla="*/ 6400810 h 8866128"/>
                <a:gd name="connsiteX1" fmla="*/ 1265017 w 10243114"/>
                <a:gd name="connsiteY1" fmla="*/ 533410 h 8866128"/>
                <a:gd name="connsiteX2" fmla="*/ 4694017 w 10243114"/>
                <a:gd name="connsiteY2" fmla="*/ 3276610 h 8866128"/>
                <a:gd name="connsiteX3" fmla="*/ 6882650 w 10243114"/>
                <a:gd name="connsiteY3" fmla="*/ 10 h 8866128"/>
                <a:gd name="connsiteX4" fmla="*/ 5646517 w 10243114"/>
                <a:gd name="connsiteY4" fmla="*/ 3314710 h 8866128"/>
                <a:gd name="connsiteX5" fmla="*/ 8199217 w 10243114"/>
                <a:gd name="connsiteY5" fmla="*/ 3962410 h 8866128"/>
                <a:gd name="connsiteX6" fmla="*/ 10159250 w 10243114"/>
                <a:gd name="connsiteY6" fmla="*/ 2057410 h 8866128"/>
                <a:gd name="connsiteX7" fmla="*/ 9435350 w 10243114"/>
                <a:gd name="connsiteY7" fmla="*/ 7658110 h 8866128"/>
                <a:gd name="connsiteX8" fmla="*/ 5265516 w 10243114"/>
                <a:gd name="connsiteY8" fmla="*/ 8610610 h 8866128"/>
                <a:gd name="connsiteX9" fmla="*/ 291350 w 10243114"/>
                <a:gd name="connsiteY9" fmla="*/ 6400810 h 8866128"/>
                <a:gd name="connsiteX0" fmla="*/ 291350 w 10181680"/>
                <a:gd name="connsiteY0" fmla="*/ 6400810 h 8787964"/>
                <a:gd name="connsiteX1" fmla="*/ 1265017 w 10181680"/>
                <a:gd name="connsiteY1" fmla="*/ 533410 h 8787964"/>
                <a:gd name="connsiteX2" fmla="*/ 4694017 w 10181680"/>
                <a:gd name="connsiteY2" fmla="*/ 3276610 h 8787964"/>
                <a:gd name="connsiteX3" fmla="*/ 6882650 w 10181680"/>
                <a:gd name="connsiteY3" fmla="*/ 10 h 8787964"/>
                <a:gd name="connsiteX4" fmla="*/ 5646517 w 10181680"/>
                <a:gd name="connsiteY4" fmla="*/ 3314710 h 8787964"/>
                <a:gd name="connsiteX5" fmla="*/ 8199217 w 10181680"/>
                <a:gd name="connsiteY5" fmla="*/ 3962410 h 8787964"/>
                <a:gd name="connsiteX6" fmla="*/ 10159250 w 10181680"/>
                <a:gd name="connsiteY6" fmla="*/ 2057410 h 8787964"/>
                <a:gd name="connsiteX7" fmla="*/ 7322916 w 10181680"/>
                <a:gd name="connsiteY7" fmla="*/ 5257810 h 8787964"/>
                <a:gd name="connsiteX8" fmla="*/ 9435350 w 10181680"/>
                <a:gd name="connsiteY8" fmla="*/ 7658110 h 8787964"/>
                <a:gd name="connsiteX9" fmla="*/ 5265516 w 10181680"/>
                <a:gd name="connsiteY9" fmla="*/ 8610610 h 8787964"/>
                <a:gd name="connsiteX10" fmla="*/ 291350 w 10181680"/>
                <a:gd name="connsiteY10" fmla="*/ 6400810 h 8787964"/>
                <a:gd name="connsiteX0" fmla="*/ 291350 w 10169834"/>
                <a:gd name="connsiteY0" fmla="*/ 6400810 h 8787964"/>
                <a:gd name="connsiteX1" fmla="*/ 1265017 w 10169834"/>
                <a:gd name="connsiteY1" fmla="*/ 533410 h 8787964"/>
                <a:gd name="connsiteX2" fmla="*/ 4694017 w 10169834"/>
                <a:gd name="connsiteY2" fmla="*/ 3276610 h 8787964"/>
                <a:gd name="connsiteX3" fmla="*/ 6882650 w 10169834"/>
                <a:gd name="connsiteY3" fmla="*/ 10 h 8787964"/>
                <a:gd name="connsiteX4" fmla="*/ 5646517 w 10169834"/>
                <a:gd name="connsiteY4" fmla="*/ 3314710 h 8787964"/>
                <a:gd name="connsiteX5" fmla="*/ 8199217 w 10169834"/>
                <a:gd name="connsiteY5" fmla="*/ 3962410 h 8787964"/>
                <a:gd name="connsiteX6" fmla="*/ 10159250 w 10169834"/>
                <a:gd name="connsiteY6" fmla="*/ 2057410 h 8787964"/>
                <a:gd name="connsiteX7" fmla="*/ 9418416 w 10169834"/>
                <a:gd name="connsiteY7" fmla="*/ 4076710 h 8787964"/>
                <a:gd name="connsiteX8" fmla="*/ 7322916 w 10169834"/>
                <a:gd name="connsiteY8" fmla="*/ 5257810 h 8787964"/>
                <a:gd name="connsiteX9" fmla="*/ 9435350 w 10169834"/>
                <a:gd name="connsiteY9" fmla="*/ 7658110 h 8787964"/>
                <a:gd name="connsiteX10" fmla="*/ 5265516 w 10169834"/>
                <a:gd name="connsiteY10" fmla="*/ 8610610 h 8787964"/>
                <a:gd name="connsiteX11" fmla="*/ 291350 w 10169834"/>
                <a:gd name="connsiteY11" fmla="*/ 6400810 h 8787964"/>
                <a:gd name="connsiteX0" fmla="*/ 291350 w 10169834"/>
                <a:gd name="connsiteY0" fmla="*/ 6400810 h 8766146"/>
                <a:gd name="connsiteX1" fmla="*/ 1265017 w 10169834"/>
                <a:gd name="connsiteY1" fmla="*/ 533410 h 8766146"/>
                <a:gd name="connsiteX2" fmla="*/ 4694017 w 10169834"/>
                <a:gd name="connsiteY2" fmla="*/ 3276610 h 8766146"/>
                <a:gd name="connsiteX3" fmla="*/ 6882650 w 10169834"/>
                <a:gd name="connsiteY3" fmla="*/ 10 h 8766146"/>
                <a:gd name="connsiteX4" fmla="*/ 5646517 w 10169834"/>
                <a:gd name="connsiteY4" fmla="*/ 3314710 h 8766146"/>
                <a:gd name="connsiteX5" fmla="*/ 8199217 w 10169834"/>
                <a:gd name="connsiteY5" fmla="*/ 3962410 h 8766146"/>
                <a:gd name="connsiteX6" fmla="*/ 10159250 w 10169834"/>
                <a:gd name="connsiteY6" fmla="*/ 2057410 h 8766146"/>
                <a:gd name="connsiteX7" fmla="*/ 9418416 w 10169834"/>
                <a:gd name="connsiteY7" fmla="*/ 4076710 h 8766146"/>
                <a:gd name="connsiteX8" fmla="*/ 7322916 w 10169834"/>
                <a:gd name="connsiteY8" fmla="*/ 5257810 h 8766146"/>
                <a:gd name="connsiteX9" fmla="*/ 8046816 w 10169834"/>
                <a:gd name="connsiteY9" fmla="*/ 6591310 h 8766146"/>
                <a:gd name="connsiteX10" fmla="*/ 9435350 w 10169834"/>
                <a:gd name="connsiteY10" fmla="*/ 7658110 h 8766146"/>
                <a:gd name="connsiteX11" fmla="*/ 5265516 w 10169834"/>
                <a:gd name="connsiteY11" fmla="*/ 8610610 h 8766146"/>
                <a:gd name="connsiteX12" fmla="*/ 291350 w 10169834"/>
                <a:gd name="connsiteY12" fmla="*/ 6400810 h 8766146"/>
                <a:gd name="connsiteX0" fmla="*/ 291350 w 10169834"/>
                <a:gd name="connsiteY0" fmla="*/ 6400810 h 8635829"/>
                <a:gd name="connsiteX1" fmla="*/ 1265017 w 10169834"/>
                <a:gd name="connsiteY1" fmla="*/ 533410 h 8635829"/>
                <a:gd name="connsiteX2" fmla="*/ 4694017 w 10169834"/>
                <a:gd name="connsiteY2" fmla="*/ 3276610 h 8635829"/>
                <a:gd name="connsiteX3" fmla="*/ 6882650 w 10169834"/>
                <a:gd name="connsiteY3" fmla="*/ 10 h 8635829"/>
                <a:gd name="connsiteX4" fmla="*/ 5646517 w 10169834"/>
                <a:gd name="connsiteY4" fmla="*/ 3314710 h 8635829"/>
                <a:gd name="connsiteX5" fmla="*/ 8199217 w 10169834"/>
                <a:gd name="connsiteY5" fmla="*/ 3962410 h 8635829"/>
                <a:gd name="connsiteX6" fmla="*/ 10159250 w 10169834"/>
                <a:gd name="connsiteY6" fmla="*/ 2057410 h 8635829"/>
                <a:gd name="connsiteX7" fmla="*/ 9418416 w 10169834"/>
                <a:gd name="connsiteY7" fmla="*/ 4076710 h 8635829"/>
                <a:gd name="connsiteX8" fmla="*/ 7322916 w 10169834"/>
                <a:gd name="connsiteY8" fmla="*/ 5257810 h 8635829"/>
                <a:gd name="connsiteX9" fmla="*/ 8046816 w 10169834"/>
                <a:gd name="connsiteY9" fmla="*/ 6591310 h 8635829"/>
                <a:gd name="connsiteX10" fmla="*/ 9435350 w 10169834"/>
                <a:gd name="connsiteY10" fmla="*/ 7658110 h 8635829"/>
                <a:gd name="connsiteX11" fmla="*/ 5151216 w 10169834"/>
                <a:gd name="connsiteY11" fmla="*/ 5410210 h 8635829"/>
                <a:gd name="connsiteX12" fmla="*/ 5265516 w 10169834"/>
                <a:gd name="connsiteY12" fmla="*/ 8610610 h 8635829"/>
                <a:gd name="connsiteX13" fmla="*/ 291350 w 10169834"/>
                <a:gd name="connsiteY13" fmla="*/ 6400810 h 8635829"/>
                <a:gd name="connsiteX0" fmla="*/ 174090 w 10052574"/>
                <a:gd name="connsiteY0" fmla="*/ 6400810 h 8633706"/>
                <a:gd name="connsiteX1" fmla="*/ 1147757 w 10052574"/>
                <a:gd name="connsiteY1" fmla="*/ 533410 h 8633706"/>
                <a:gd name="connsiteX2" fmla="*/ 4576757 w 10052574"/>
                <a:gd name="connsiteY2" fmla="*/ 3276610 h 8633706"/>
                <a:gd name="connsiteX3" fmla="*/ 6765390 w 10052574"/>
                <a:gd name="connsiteY3" fmla="*/ 10 h 8633706"/>
                <a:gd name="connsiteX4" fmla="*/ 5529257 w 10052574"/>
                <a:gd name="connsiteY4" fmla="*/ 3314710 h 8633706"/>
                <a:gd name="connsiteX5" fmla="*/ 8081957 w 10052574"/>
                <a:gd name="connsiteY5" fmla="*/ 3962410 h 8633706"/>
                <a:gd name="connsiteX6" fmla="*/ 10041990 w 10052574"/>
                <a:gd name="connsiteY6" fmla="*/ 2057410 h 8633706"/>
                <a:gd name="connsiteX7" fmla="*/ 9301156 w 10052574"/>
                <a:gd name="connsiteY7" fmla="*/ 4076710 h 8633706"/>
                <a:gd name="connsiteX8" fmla="*/ 7205656 w 10052574"/>
                <a:gd name="connsiteY8" fmla="*/ 5257810 h 8633706"/>
                <a:gd name="connsiteX9" fmla="*/ 7929556 w 10052574"/>
                <a:gd name="connsiteY9" fmla="*/ 6591310 h 8633706"/>
                <a:gd name="connsiteX10" fmla="*/ 9318090 w 10052574"/>
                <a:gd name="connsiteY10" fmla="*/ 7658110 h 8633706"/>
                <a:gd name="connsiteX11" fmla="*/ 5033956 w 10052574"/>
                <a:gd name="connsiteY11" fmla="*/ 5410210 h 8633706"/>
                <a:gd name="connsiteX12" fmla="*/ 5148256 w 10052574"/>
                <a:gd name="connsiteY12" fmla="*/ 8610610 h 8633706"/>
                <a:gd name="connsiteX13" fmla="*/ 3548056 w 10052574"/>
                <a:gd name="connsiteY13" fmla="*/ 4457711 h 8633706"/>
                <a:gd name="connsiteX14" fmla="*/ 174090 w 10052574"/>
                <a:gd name="connsiteY14" fmla="*/ 6400810 h 8633706"/>
                <a:gd name="connsiteX0" fmla="*/ 1030 w 9879514"/>
                <a:gd name="connsiteY0" fmla="*/ 6400810 h 8633706"/>
                <a:gd name="connsiteX1" fmla="*/ 2993996 w 9879514"/>
                <a:gd name="connsiteY1" fmla="*/ 3314711 h 8633706"/>
                <a:gd name="connsiteX2" fmla="*/ 974697 w 9879514"/>
                <a:gd name="connsiteY2" fmla="*/ 533410 h 8633706"/>
                <a:gd name="connsiteX3" fmla="*/ 4403697 w 9879514"/>
                <a:gd name="connsiteY3" fmla="*/ 3276610 h 8633706"/>
                <a:gd name="connsiteX4" fmla="*/ 6592330 w 9879514"/>
                <a:gd name="connsiteY4" fmla="*/ 10 h 8633706"/>
                <a:gd name="connsiteX5" fmla="*/ 5356197 w 9879514"/>
                <a:gd name="connsiteY5" fmla="*/ 3314710 h 8633706"/>
                <a:gd name="connsiteX6" fmla="*/ 7908897 w 9879514"/>
                <a:gd name="connsiteY6" fmla="*/ 3962410 h 8633706"/>
                <a:gd name="connsiteX7" fmla="*/ 9868930 w 9879514"/>
                <a:gd name="connsiteY7" fmla="*/ 2057410 h 8633706"/>
                <a:gd name="connsiteX8" fmla="*/ 9128096 w 9879514"/>
                <a:gd name="connsiteY8" fmla="*/ 4076710 h 8633706"/>
                <a:gd name="connsiteX9" fmla="*/ 7032596 w 9879514"/>
                <a:gd name="connsiteY9" fmla="*/ 5257810 h 8633706"/>
                <a:gd name="connsiteX10" fmla="*/ 7756496 w 9879514"/>
                <a:gd name="connsiteY10" fmla="*/ 6591310 h 8633706"/>
                <a:gd name="connsiteX11" fmla="*/ 9145030 w 9879514"/>
                <a:gd name="connsiteY11" fmla="*/ 7658110 h 8633706"/>
                <a:gd name="connsiteX12" fmla="*/ 4860896 w 9879514"/>
                <a:gd name="connsiteY12" fmla="*/ 5410210 h 8633706"/>
                <a:gd name="connsiteX13" fmla="*/ 4975196 w 9879514"/>
                <a:gd name="connsiteY13" fmla="*/ 8610610 h 8633706"/>
                <a:gd name="connsiteX14" fmla="*/ 3374996 w 9879514"/>
                <a:gd name="connsiteY14" fmla="*/ 4457711 h 8633706"/>
                <a:gd name="connsiteX15" fmla="*/ 1030 w 9879514"/>
                <a:gd name="connsiteY15" fmla="*/ 6400810 h 8633706"/>
                <a:gd name="connsiteX0" fmla="*/ 86593 w 9965077"/>
                <a:gd name="connsiteY0" fmla="*/ 6400810 h 8633706"/>
                <a:gd name="connsiteX1" fmla="*/ 1174559 w 9965077"/>
                <a:gd name="connsiteY1" fmla="*/ 4343411 h 8633706"/>
                <a:gd name="connsiteX2" fmla="*/ 3079559 w 9965077"/>
                <a:gd name="connsiteY2" fmla="*/ 3314711 h 8633706"/>
                <a:gd name="connsiteX3" fmla="*/ 1060260 w 9965077"/>
                <a:gd name="connsiteY3" fmla="*/ 533410 h 8633706"/>
                <a:gd name="connsiteX4" fmla="*/ 4489260 w 9965077"/>
                <a:gd name="connsiteY4" fmla="*/ 3276610 h 8633706"/>
                <a:gd name="connsiteX5" fmla="*/ 6677893 w 9965077"/>
                <a:gd name="connsiteY5" fmla="*/ 10 h 8633706"/>
                <a:gd name="connsiteX6" fmla="*/ 5441760 w 9965077"/>
                <a:gd name="connsiteY6" fmla="*/ 3314710 h 8633706"/>
                <a:gd name="connsiteX7" fmla="*/ 7994460 w 9965077"/>
                <a:gd name="connsiteY7" fmla="*/ 3962410 h 8633706"/>
                <a:gd name="connsiteX8" fmla="*/ 9954493 w 9965077"/>
                <a:gd name="connsiteY8" fmla="*/ 2057410 h 8633706"/>
                <a:gd name="connsiteX9" fmla="*/ 9213659 w 9965077"/>
                <a:gd name="connsiteY9" fmla="*/ 4076710 h 8633706"/>
                <a:gd name="connsiteX10" fmla="*/ 7118159 w 9965077"/>
                <a:gd name="connsiteY10" fmla="*/ 5257810 h 8633706"/>
                <a:gd name="connsiteX11" fmla="*/ 7842059 w 9965077"/>
                <a:gd name="connsiteY11" fmla="*/ 6591310 h 8633706"/>
                <a:gd name="connsiteX12" fmla="*/ 9230593 w 9965077"/>
                <a:gd name="connsiteY12" fmla="*/ 7658110 h 8633706"/>
                <a:gd name="connsiteX13" fmla="*/ 4946459 w 9965077"/>
                <a:gd name="connsiteY13" fmla="*/ 5410210 h 8633706"/>
                <a:gd name="connsiteX14" fmla="*/ 5060759 w 9965077"/>
                <a:gd name="connsiteY14" fmla="*/ 8610610 h 8633706"/>
                <a:gd name="connsiteX15" fmla="*/ 3460559 w 9965077"/>
                <a:gd name="connsiteY15" fmla="*/ 4457711 h 8633706"/>
                <a:gd name="connsiteX16" fmla="*/ 86593 w 9965077"/>
                <a:gd name="connsiteY16" fmla="*/ 6400810 h 8633706"/>
                <a:gd name="connsiteX0" fmla="*/ 2216 w 9880700"/>
                <a:gd name="connsiteY0" fmla="*/ 6400810 h 8634840"/>
                <a:gd name="connsiteX1" fmla="*/ 1090182 w 9880700"/>
                <a:gd name="connsiteY1" fmla="*/ 4343411 h 8634840"/>
                <a:gd name="connsiteX2" fmla="*/ 2995182 w 9880700"/>
                <a:gd name="connsiteY2" fmla="*/ 3314711 h 8634840"/>
                <a:gd name="connsiteX3" fmla="*/ 975883 w 9880700"/>
                <a:gd name="connsiteY3" fmla="*/ 533410 h 8634840"/>
                <a:gd name="connsiteX4" fmla="*/ 4404883 w 9880700"/>
                <a:gd name="connsiteY4" fmla="*/ 3276610 h 8634840"/>
                <a:gd name="connsiteX5" fmla="*/ 6593516 w 9880700"/>
                <a:gd name="connsiteY5" fmla="*/ 10 h 8634840"/>
                <a:gd name="connsiteX6" fmla="*/ 5357383 w 9880700"/>
                <a:gd name="connsiteY6" fmla="*/ 3314710 h 8634840"/>
                <a:gd name="connsiteX7" fmla="*/ 7910083 w 9880700"/>
                <a:gd name="connsiteY7" fmla="*/ 3962410 h 8634840"/>
                <a:gd name="connsiteX8" fmla="*/ 9870116 w 9880700"/>
                <a:gd name="connsiteY8" fmla="*/ 2057410 h 8634840"/>
                <a:gd name="connsiteX9" fmla="*/ 9129282 w 9880700"/>
                <a:gd name="connsiteY9" fmla="*/ 4076710 h 8634840"/>
                <a:gd name="connsiteX10" fmla="*/ 7033782 w 9880700"/>
                <a:gd name="connsiteY10" fmla="*/ 5257810 h 8634840"/>
                <a:gd name="connsiteX11" fmla="*/ 7757682 w 9880700"/>
                <a:gd name="connsiteY11" fmla="*/ 6591310 h 8634840"/>
                <a:gd name="connsiteX12" fmla="*/ 9146216 w 9880700"/>
                <a:gd name="connsiteY12" fmla="*/ 7658110 h 8634840"/>
                <a:gd name="connsiteX13" fmla="*/ 4862082 w 9880700"/>
                <a:gd name="connsiteY13" fmla="*/ 5410210 h 8634840"/>
                <a:gd name="connsiteX14" fmla="*/ 4976382 w 9880700"/>
                <a:gd name="connsiteY14" fmla="*/ 8610610 h 8634840"/>
                <a:gd name="connsiteX15" fmla="*/ 3376182 w 9880700"/>
                <a:gd name="connsiteY15" fmla="*/ 4457711 h 8634840"/>
                <a:gd name="connsiteX16" fmla="*/ 1356883 w 9880700"/>
                <a:gd name="connsiteY16" fmla="*/ 5029211 h 8634840"/>
                <a:gd name="connsiteX17" fmla="*/ 2216 w 9880700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1062397 w 9967214"/>
                <a:gd name="connsiteY3" fmla="*/ 5334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1062397 w 9967214"/>
                <a:gd name="connsiteY3" fmla="*/ 5334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1062397 w 9967214"/>
                <a:gd name="connsiteY3" fmla="*/ 5334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4491397 w 9967214"/>
                <a:gd name="connsiteY4" fmla="*/ 3276610 h 8634840"/>
                <a:gd name="connsiteX5" fmla="*/ 6680030 w 9967214"/>
                <a:gd name="connsiteY5" fmla="*/ 10 h 8634840"/>
                <a:gd name="connsiteX6" fmla="*/ 5443897 w 9967214"/>
                <a:gd name="connsiteY6" fmla="*/ 3314710 h 8634840"/>
                <a:gd name="connsiteX7" fmla="*/ 7996597 w 9967214"/>
                <a:gd name="connsiteY7" fmla="*/ 3962410 h 8634840"/>
                <a:gd name="connsiteX8" fmla="*/ 9956630 w 9967214"/>
                <a:gd name="connsiteY8" fmla="*/ 2057410 h 8634840"/>
                <a:gd name="connsiteX9" fmla="*/ 9215796 w 9967214"/>
                <a:gd name="connsiteY9" fmla="*/ 4076710 h 8634840"/>
                <a:gd name="connsiteX10" fmla="*/ 7120296 w 9967214"/>
                <a:gd name="connsiteY10" fmla="*/ 5257810 h 8634840"/>
                <a:gd name="connsiteX11" fmla="*/ 7844196 w 9967214"/>
                <a:gd name="connsiteY11" fmla="*/ 6591310 h 8634840"/>
                <a:gd name="connsiteX12" fmla="*/ 9232730 w 9967214"/>
                <a:gd name="connsiteY12" fmla="*/ 7658110 h 8634840"/>
                <a:gd name="connsiteX13" fmla="*/ 4948596 w 9967214"/>
                <a:gd name="connsiteY13" fmla="*/ 5410210 h 8634840"/>
                <a:gd name="connsiteX14" fmla="*/ 5062896 w 9967214"/>
                <a:gd name="connsiteY14" fmla="*/ 8610610 h 8634840"/>
                <a:gd name="connsiteX15" fmla="*/ 3462696 w 9967214"/>
                <a:gd name="connsiteY15" fmla="*/ 4457711 h 8634840"/>
                <a:gd name="connsiteX16" fmla="*/ 1443397 w 9967214"/>
                <a:gd name="connsiteY16" fmla="*/ 5029211 h 8634840"/>
                <a:gd name="connsiteX17" fmla="*/ 88730 w 9967214"/>
                <a:gd name="connsiteY17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3119796 w 9967214"/>
                <a:gd name="connsiteY4" fmla="*/ 1905011 h 8634840"/>
                <a:gd name="connsiteX5" fmla="*/ 4491397 w 9967214"/>
                <a:gd name="connsiteY5" fmla="*/ 3276610 h 8634840"/>
                <a:gd name="connsiteX6" fmla="*/ 6680030 w 9967214"/>
                <a:gd name="connsiteY6" fmla="*/ 10 h 8634840"/>
                <a:gd name="connsiteX7" fmla="*/ 5443897 w 9967214"/>
                <a:gd name="connsiteY7" fmla="*/ 3314710 h 8634840"/>
                <a:gd name="connsiteX8" fmla="*/ 7996597 w 9967214"/>
                <a:gd name="connsiteY8" fmla="*/ 3962410 h 8634840"/>
                <a:gd name="connsiteX9" fmla="*/ 9956630 w 9967214"/>
                <a:gd name="connsiteY9" fmla="*/ 2057410 h 8634840"/>
                <a:gd name="connsiteX10" fmla="*/ 9215796 w 9967214"/>
                <a:gd name="connsiteY10" fmla="*/ 4076710 h 8634840"/>
                <a:gd name="connsiteX11" fmla="*/ 7120296 w 9967214"/>
                <a:gd name="connsiteY11" fmla="*/ 5257810 h 8634840"/>
                <a:gd name="connsiteX12" fmla="*/ 7844196 w 9967214"/>
                <a:gd name="connsiteY12" fmla="*/ 6591310 h 8634840"/>
                <a:gd name="connsiteX13" fmla="*/ 9232730 w 9967214"/>
                <a:gd name="connsiteY13" fmla="*/ 7658110 h 8634840"/>
                <a:gd name="connsiteX14" fmla="*/ 4948596 w 9967214"/>
                <a:gd name="connsiteY14" fmla="*/ 5410210 h 8634840"/>
                <a:gd name="connsiteX15" fmla="*/ 5062896 w 9967214"/>
                <a:gd name="connsiteY15" fmla="*/ 8610610 h 8634840"/>
                <a:gd name="connsiteX16" fmla="*/ 3462696 w 9967214"/>
                <a:gd name="connsiteY16" fmla="*/ 4457711 h 8634840"/>
                <a:gd name="connsiteX17" fmla="*/ 1443397 w 9967214"/>
                <a:gd name="connsiteY17" fmla="*/ 5029211 h 8634840"/>
                <a:gd name="connsiteX18" fmla="*/ 88730 w 9967214"/>
                <a:gd name="connsiteY18" fmla="*/ 6400810 h 8634840"/>
                <a:gd name="connsiteX0" fmla="*/ 88730 w 9967214"/>
                <a:gd name="connsiteY0" fmla="*/ 6400810 h 8634840"/>
                <a:gd name="connsiteX1" fmla="*/ 1176696 w 9967214"/>
                <a:gd name="connsiteY1" fmla="*/ 4343411 h 8634840"/>
                <a:gd name="connsiteX2" fmla="*/ 3081696 w 9967214"/>
                <a:gd name="connsiteY2" fmla="*/ 3314711 h 8634840"/>
                <a:gd name="connsiteX3" fmla="*/ 986197 w 9967214"/>
                <a:gd name="connsiteY3" fmla="*/ 762010 h 8634840"/>
                <a:gd name="connsiteX4" fmla="*/ 3119796 w 9967214"/>
                <a:gd name="connsiteY4" fmla="*/ 1905011 h 8634840"/>
                <a:gd name="connsiteX5" fmla="*/ 4491397 w 9967214"/>
                <a:gd name="connsiteY5" fmla="*/ 3276610 h 8634840"/>
                <a:gd name="connsiteX6" fmla="*/ 6680030 w 9967214"/>
                <a:gd name="connsiteY6" fmla="*/ 10 h 8634840"/>
                <a:gd name="connsiteX7" fmla="*/ 5443897 w 9967214"/>
                <a:gd name="connsiteY7" fmla="*/ 3314710 h 8634840"/>
                <a:gd name="connsiteX8" fmla="*/ 7996597 w 9967214"/>
                <a:gd name="connsiteY8" fmla="*/ 3962410 h 8634840"/>
                <a:gd name="connsiteX9" fmla="*/ 9956630 w 9967214"/>
                <a:gd name="connsiteY9" fmla="*/ 2057410 h 8634840"/>
                <a:gd name="connsiteX10" fmla="*/ 9215796 w 9967214"/>
                <a:gd name="connsiteY10" fmla="*/ 4076710 h 8634840"/>
                <a:gd name="connsiteX11" fmla="*/ 7120296 w 9967214"/>
                <a:gd name="connsiteY11" fmla="*/ 5257810 h 8634840"/>
                <a:gd name="connsiteX12" fmla="*/ 7844196 w 9967214"/>
                <a:gd name="connsiteY12" fmla="*/ 6591310 h 8634840"/>
                <a:gd name="connsiteX13" fmla="*/ 9232730 w 9967214"/>
                <a:gd name="connsiteY13" fmla="*/ 7658110 h 8634840"/>
                <a:gd name="connsiteX14" fmla="*/ 4948596 w 9967214"/>
                <a:gd name="connsiteY14" fmla="*/ 5410210 h 8634840"/>
                <a:gd name="connsiteX15" fmla="*/ 5062896 w 9967214"/>
                <a:gd name="connsiteY15" fmla="*/ 8610610 h 8634840"/>
                <a:gd name="connsiteX16" fmla="*/ 3462696 w 9967214"/>
                <a:gd name="connsiteY16" fmla="*/ 4457711 h 8634840"/>
                <a:gd name="connsiteX17" fmla="*/ 1443397 w 9967214"/>
                <a:gd name="connsiteY17" fmla="*/ 5029211 h 8634840"/>
                <a:gd name="connsiteX18" fmla="*/ 88730 w 9967214"/>
                <a:gd name="connsiteY18" fmla="*/ 6400810 h 8634840"/>
                <a:gd name="connsiteX0" fmla="*/ 88730 w 9967214"/>
                <a:gd name="connsiteY0" fmla="*/ 6400841 h 8634871"/>
                <a:gd name="connsiteX1" fmla="*/ 1176696 w 9967214"/>
                <a:gd name="connsiteY1" fmla="*/ 4343442 h 8634871"/>
                <a:gd name="connsiteX2" fmla="*/ 3081696 w 9967214"/>
                <a:gd name="connsiteY2" fmla="*/ 3314742 h 8634871"/>
                <a:gd name="connsiteX3" fmla="*/ 986197 w 9967214"/>
                <a:gd name="connsiteY3" fmla="*/ 762041 h 8634871"/>
                <a:gd name="connsiteX4" fmla="*/ 3119796 w 9967214"/>
                <a:gd name="connsiteY4" fmla="*/ 1905042 h 8634871"/>
                <a:gd name="connsiteX5" fmla="*/ 4643797 w 9967214"/>
                <a:gd name="connsiteY5" fmla="*/ 3238541 h 8634871"/>
                <a:gd name="connsiteX6" fmla="*/ 6680030 w 9967214"/>
                <a:gd name="connsiteY6" fmla="*/ 41 h 8634871"/>
                <a:gd name="connsiteX7" fmla="*/ 5443897 w 9967214"/>
                <a:gd name="connsiteY7" fmla="*/ 3314741 h 8634871"/>
                <a:gd name="connsiteX8" fmla="*/ 7996597 w 9967214"/>
                <a:gd name="connsiteY8" fmla="*/ 3962441 h 8634871"/>
                <a:gd name="connsiteX9" fmla="*/ 9956630 w 9967214"/>
                <a:gd name="connsiteY9" fmla="*/ 2057441 h 8634871"/>
                <a:gd name="connsiteX10" fmla="*/ 9215796 w 9967214"/>
                <a:gd name="connsiteY10" fmla="*/ 4076741 h 8634871"/>
                <a:gd name="connsiteX11" fmla="*/ 7120296 w 9967214"/>
                <a:gd name="connsiteY11" fmla="*/ 5257841 h 8634871"/>
                <a:gd name="connsiteX12" fmla="*/ 7844196 w 9967214"/>
                <a:gd name="connsiteY12" fmla="*/ 6591341 h 8634871"/>
                <a:gd name="connsiteX13" fmla="*/ 9232730 w 9967214"/>
                <a:gd name="connsiteY13" fmla="*/ 7658141 h 8634871"/>
                <a:gd name="connsiteX14" fmla="*/ 4948596 w 9967214"/>
                <a:gd name="connsiteY14" fmla="*/ 5410241 h 8634871"/>
                <a:gd name="connsiteX15" fmla="*/ 5062896 w 9967214"/>
                <a:gd name="connsiteY15" fmla="*/ 8610641 h 8634871"/>
                <a:gd name="connsiteX16" fmla="*/ 3462696 w 9967214"/>
                <a:gd name="connsiteY16" fmla="*/ 4457742 h 8634871"/>
                <a:gd name="connsiteX17" fmla="*/ 1443397 w 9967214"/>
                <a:gd name="connsiteY17" fmla="*/ 5029242 h 8634871"/>
                <a:gd name="connsiteX18" fmla="*/ 88730 w 9967214"/>
                <a:gd name="connsiteY18" fmla="*/ 6400841 h 8634871"/>
                <a:gd name="connsiteX0" fmla="*/ 88730 w 9967214"/>
                <a:gd name="connsiteY0" fmla="*/ 6421107 h 8655137"/>
                <a:gd name="connsiteX1" fmla="*/ 1176696 w 9967214"/>
                <a:gd name="connsiteY1" fmla="*/ 4363708 h 8655137"/>
                <a:gd name="connsiteX2" fmla="*/ 3081696 w 9967214"/>
                <a:gd name="connsiteY2" fmla="*/ 3335008 h 8655137"/>
                <a:gd name="connsiteX3" fmla="*/ 986197 w 9967214"/>
                <a:gd name="connsiteY3" fmla="*/ 782307 h 8655137"/>
                <a:gd name="connsiteX4" fmla="*/ 3119796 w 9967214"/>
                <a:gd name="connsiteY4" fmla="*/ 1925308 h 8655137"/>
                <a:gd name="connsiteX5" fmla="*/ 4643797 w 9967214"/>
                <a:gd name="connsiteY5" fmla="*/ 3258807 h 8655137"/>
                <a:gd name="connsiteX6" fmla="*/ 5329596 w 9967214"/>
                <a:gd name="connsiteY6" fmla="*/ 2001509 h 8655137"/>
                <a:gd name="connsiteX7" fmla="*/ 6680030 w 9967214"/>
                <a:gd name="connsiteY7" fmla="*/ 20307 h 8655137"/>
                <a:gd name="connsiteX8" fmla="*/ 5443897 w 9967214"/>
                <a:gd name="connsiteY8" fmla="*/ 3335007 h 8655137"/>
                <a:gd name="connsiteX9" fmla="*/ 7996597 w 9967214"/>
                <a:gd name="connsiteY9" fmla="*/ 3982707 h 8655137"/>
                <a:gd name="connsiteX10" fmla="*/ 9956630 w 9967214"/>
                <a:gd name="connsiteY10" fmla="*/ 2077707 h 8655137"/>
                <a:gd name="connsiteX11" fmla="*/ 9215796 w 9967214"/>
                <a:gd name="connsiteY11" fmla="*/ 4097007 h 8655137"/>
                <a:gd name="connsiteX12" fmla="*/ 7120296 w 9967214"/>
                <a:gd name="connsiteY12" fmla="*/ 5278107 h 8655137"/>
                <a:gd name="connsiteX13" fmla="*/ 7844196 w 9967214"/>
                <a:gd name="connsiteY13" fmla="*/ 6611607 h 8655137"/>
                <a:gd name="connsiteX14" fmla="*/ 9232730 w 9967214"/>
                <a:gd name="connsiteY14" fmla="*/ 7678407 h 8655137"/>
                <a:gd name="connsiteX15" fmla="*/ 4948596 w 9967214"/>
                <a:gd name="connsiteY15" fmla="*/ 5430507 h 8655137"/>
                <a:gd name="connsiteX16" fmla="*/ 5062896 w 9967214"/>
                <a:gd name="connsiteY16" fmla="*/ 8630907 h 8655137"/>
                <a:gd name="connsiteX17" fmla="*/ 3462696 w 9967214"/>
                <a:gd name="connsiteY17" fmla="*/ 4478008 h 8655137"/>
                <a:gd name="connsiteX18" fmla="*/ 1443397 w 9967214"/>
                <a:gd name="connsiteY18" fmla="*/ 5049508 h 8655137"/>
                <a:gd name="connsiteX19" fmla="*/ 88730 w 9967214"/>
                <a:gd name="connsiteY19" fmla="*/ 6421107 h 8655137"/>
                <a:gd name="connsiteX0" fmla="*/ 88730 w 9967214"/>
                <a:gd name="connsiteY0" fmla="*/ 6559546 h 8793576"/>
                <a:gd name="connsiteX1" fmla="*/ 1176696 w 9967214"/>
                <a:gd name="connsiteY1" fmla="*/ 4502147 h 8793576"/>
                <a:gd name="connsiteX2" fmla="*/ 3081696 w 9967214"/>
                <a:gd name="connsiteY2" fmla="*/ 3473447 h 8793576"/>
                <a:gd name="connsiteX3" fmla="*/ 986197 w 9967214"/>
                <a:gd name="connsiteY3" fmla="*/ 920746 h 8793576"/>
                <a:gd name="connsiteX4" fmla="*/ 3119796 w 9967214"/>
                <a:gd name="connsiteY4" fmla="*/ 2063747 h 8793576"/>
                <a:gd name="connsiteX5" fmla="*/ 4643797 w 9967214"/>
                <a:gd name="connsiteY5" fmla="*/ 3397246 h 8793576"/>
                <a:gd name="connsiteX6" fmla="*/ 5329596 w 9967214"/>
                <a:gd name="connsiteY6" fmla="*/ 2139948 h 8793576"/>
                <a:gd name="connsiteX7" fmla="*/ 5977296 w 9967214"/>
                <a:gd name="connsiteY7" fmla="*/ 692148 h 8793576"/>
                <a:gd name="connsiteX8" fmla="*/ 6680030 w 9967214"/>
                <a:gd name="connsiteY8" fmla="*/ 158746 h 8793576"/>
                <a:gd name="connsiteX9" fmla="*/ 5443897 w 9967214"/>
                <a:gd name="connsiteY9" fmla="*/ 3473446 h 8793576"/>
                <a:gd name="connsiteX10" fmla="*/ 7996597 w 9967214"/>
                <a:gd name="connsiteY10" fmla="*/ 4121146 h 8793576"/>
                <a:gd name="connsiteX11" fmla="*/ 9956630 w 9967214"/>
                <a:gd name="connsiteY11" fmla="*/ 2216146 h 8793576"/>
                <a:gd name="connsiteX12" fmla="*/ 9215796 w 9967214"/>
                <a:gd name="connsiteY12" fmla="*/ 4235446 h 8793576"/>
                <a:gd name="connsiteX13" fmla="*/ 7120296 w 9967214"/>
                <a:gd name="connsiteY13" fmla="*/ 5416546 h 8793576"/>
                <a:gd name="connsiteX14" fmla="*/ 7844196 w 9967214"/>
                <a:gd name="connsiteY14" fmla="*/ 6750046 h 8793576"/>
                <a:gd name="connsiteX15" fmla="*/ 9232730 w 9967214"/>
                <a:gd name="connsiteY15" fmla="*/ 7816846 h 8793576"/>
                <a:gd name="connsiteX16" fmla="*/ 4948596 w 9967214"/>
                <a:gd name="connsiteY16" fmla="*/ 5568946 h 8793576"/>
                <a:gd name="connsiteX17" fmla="*/ 5062896 w 9967214"/>
                <a:gd name="connsiteY17" fmla="*/ 8769346 h 8793576"/>
                <a:gd name="connsiteX18" fmla="*/ 3462696 w 9967214"/>
                <a:gd name="connsiteY18" fmla="*/ 4616447 h 8793576"/>
                <a:gd name="connsiteX19" fmla="*/ 1443397 w 9967214"/>
                <a:gd name="connsiteY19" fmla="*/ 5187947 h 8793576"/>
                <a:gd name="connsiteX20" fmla="*/ 88730 w 9967214"/>
                <a:gd name="connsiteY20" fmla="*/ 6559546 h 8793576"/>
                <a:gd name="connsiteX0" fmla="*/ 88730 w 9967214"/>
                <a:gd name="connsiteY0" fmla="*/ 6527955 h 8761985"/>
                <a:gd name="connsiteX1" fmla="*/ 1176696 w 9967214"/>
                <a:gd name="connsiteY1" fmla="*/ 4470556 h 8761985"/>
                <a:gd name="connsiteX2" fmla="*/ 3081696 w 9967214"/>
                <a:gd name="connsiteY2" fmla="*/ 3441856 h 8761985"/>
                <a:gd name="connsiteX3" fmla="*/ 986197 w 9967214"/>
                <a:gd name="connsiteY3" fmla="*/ 889155 h 8761985"/>
                <a:gd name="connsiteX4" fmla="*/ 3119796 w 9967214"/>
                <a:gd name="connsiteY4" fmla="*/ 2032156 h 8761985"/>
                <a:gd name="connsiteX5" fmla="*/ 4643797 w 9967214"/>
                <a:gd name="connsiteY5" fmla="*/ 3365655 h 8761985"/>
                <a:gd name="connsiteX6" fmla="*/ 5329596 w 9967214"/>
                <a:gd name="connsiteY6" fmla="*/ 2108357 h 8761985"/>
                <a:gd name="connsiteX7" fmla="*/ 5977296 w 9967214"/>
                <a:gd name="connsiteY7" fmla="*/ 660557 h 8761985"/>
                <a:gd name="connsiteX8" fmla="*/ 6680030 w 9967214"/>
                <a:gd name="connsiteY8" fmla="*/ 127155 h 8761985"/>
                <a:gd name="connsiteX9" fmla="*/ 5443897 w 9967214"/>
                <a:gd name="connsiteY9" fmla="*/ 3441855 h 8761985"/>
                <a:gd name="connsiteX10" fmla="*/ 7996597 w 9967214"/>
                <a:gd name="connsiteY10" fmla="*/ 4089555 h 8761985"/>
                <a:gd name="connsiteX11" fmla="*/ 9956630 w 9967214"/>
                <a:gd name="connsiteY11" fmla="*/ 2184555 h 8761985"/>
                <a:gd name="connsiteX12" fmla="*/ 9215796 w 9967214"/>
                <a:gd name="connsiteY12" fmla="*/ 4203855 h 8761985"/>
                <a:gd name="connsiteX13" fmla="*/ 7120296 w 9967214"/>
                <a:gd name="connsiteY13" fmla="*/ 5384955 h 8761985"/>
                <a:gd name="connsiteX14" fmla="*/ 7844196 w 9967214"/>
                <a:gd name="connsiteY14" fmla="*/ 6718455 h 8761985"/>
                <a:gd name="connsiteX15" fmla="*/ 9232730 w 9967214"/>
                <a:gd name="connsiteY15" fmla="*/ 7785255 h 8761985"/>
                <a:gd name="connsiteX16" fmla="*/ 4948596 w 9967214"/>
                <a:gd name="connsiteY16" fmla="*/ 5537355 h 8761985"/>
                <a:gd name="connsiteX17" fmla="*/ 5062896 w 9967214"/>
                <a:gd name="connsiteY17" fmla="*/ 8737755 h 8761985"/>
                <a:gd name="connsiteX18" fmla="*/ 3462696 w 9967214"/>
                <a:gd name="connsiteY18" fmla="*/ 4584856 h 8761985"/>
                <a:gd name="connsiteX19" fmla="*/ 1443397 w 9967214"/>
                <a:gd name="connsiteY19" fmla="*/ 5156356 h 8761985"/>
                <a:gd name="connsiteX20" fmla="*/ 88730 w 9967214"/>
                <a:gd name="connsiteY20" fmla="*/ 6527955 h 8761985"/>
                <a:gd name="connsiteX0" fmla="*/ 88730 w 9967214"/>
                <a:gd name="connsiteY0" fmla="*/ 6407289 h 8641319"/>
                <a:gd name="connsiteX1" fmla="*/ 1176696 w 9967214"/>
                <a:gd name="connsiteY1" fmla="*/ 4349890 h 8641319"/>
                <a:gd name="connsiteX2" fmla="*/ 3081696 w 9967214"/>
                <a:gd name="connsiteY2" fmla="*/ 3321190 h 8641319"/>
                <a:gd name="connsiteX3" fmla="*/ 986197 w 9967214"/>
                <a:gd name="connsiteY3" fmla="*/ 768489 h 8641319"/>
                <a:gd name="connsiteX4" fmla="*/ 3119796 w 9967214"/>
                <a:gd name="connsiteY4" fmla="*/ 1911490 h 8641319"/>
                <a:gd name="connsiteX5" fmla="*/ 4643797 w 9967214"/>
                <a:gd name="connsiteY5" fmla="*/ 3244989 h 8641319"/>
                <a:gd name="connsiteX6" fmla="*/ 5329596 w 9967214"/>
                <a:gd name="connsiteY6" fmla="*/ 1987691 h 8641319"/>
                <a:gd name="connsiteX7" fmla="*/ 5977296 w 9967214"/>
                <a:gd name="connsiteY7" fmla="*/ 539891 h 8641319"/>
                <a:gd name="connsiteX8" fmla="*/ 6680030 w 9967214"/>
                <a:gd name="connsiteY8" fmla="*/ 6489 h 8641319"/>
                <a:gd name="connsiteX9" fmla="*/ 6320196 w 9967214"/>
                <a:gd name="connsiteY9" fmla="*/ 844691 h 8641319"/>
                <a:gd name="connsiteX10" fmla="*/ 5443897 w 9967214"/>
                <a:gd name="connsiteY10" fmla="*/ 3321189 h 8641319"/>
                <a:gd name="connsiteX11" fmla="*/ 7996597 w 9967214"/>
                <a:gd name="connsiteY11" fmla="*/ 3968889 h 8641319"/>
                <a:gd name="connsiteX12" fmla="*/ 9956630 w 9967214"/>
                <a:gd name="connsiteY12" fmla="*/ 2063889 h 8641319"/>
                <a:gd name="connsiteX13" fmla="*/ 9215796 w 9967214"/>
                <a:gd name="connsiteY13" fmla="*/ 4083189 h 8641319"/>
                <a:gd name="connsiteX14" fmla="*/ 7120296 w 9967214"/>
                <a:gd name="connsiteY14" fmla="*/ 5264289 h 8641319"/>
                <a:gd name="connsiteX15" fmla="*/ 7844196 w 9967214"/>
                <a:gd name="connsiteY15" fmla="*/ 6597789 h 8641319"/>
                <a:gd name="connsiteX16" fmla="*/ 9232730 w 9967214"/>
                <a:gd name="connsiteY16" fmla="*/ 7664589 h 8641319"/>
                <a:gd name="connsiteX17" fmla="*/ 4948596 w 9967214"/>
                <a:gd name="connsiteY17" fmla="*/ 5416689 h 8641319"/>
                <a:gd name="connsiteX18" fmla="*/ 5062896 w 9967214"/>
                <a:gd name="connsiteY18" fmla="*/ 8617089 h 8641319"/>
                <a:gd name="connsiteX19" fmla="*/ 3462696 w 9967214"/>
                <a:gd name="connsiteY19" fmla="*/ 4464190 h 8641319"/>
                <a:gd name="connsiteX20" fmla="*/ 1443397 w 9967214"/>
                <a:gd name="connsiteY20" fmla="*/ 5035690 h 8641319"/>
                <a:gd name="connsiteX21" fmla="*/ 88730 w 9967214"/>
                <a:gd name="connsiteY21" fmla="*/ 6407289 h 864131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7996597 w 9967214"/>
                <a:gd name="connsiteY11" fmla="*/ 4016929 h 8689359"/>
                <a:gd name="connsiteX12" fmla="*/ 9956630 w 9967214"/>
                <a:gd name="connsiteY12" fmla="*/ 2111929 h 8689359"/>
                <a:gd name="connsiteX13" fmla="*/ 9215796 w 9967214"/>
                <a:gd name="connsiteY13" fmla="*/ 4131229 h 8689359"/>
                <a:gd name="connsiteX14" fmla="*/ 7120296 w 9967214"/>
                <a:gd name="connsiteY14" fmla="*/ 5312329 h 8689359"/>
                <a:gd name="connsiteX15" fmla="*/ 7844196 w 9967214"/>
                <a:gd name="connsiteY15" fmla="*/ 6645829 h 8689359"/>
                <a:gd name="connsiteX16" fmla="*/ 9232730 w 9967214"/>
                <a:gd name="connsiteY16" fmla="*/ 7712629 h 8689359"/>
                <a:gd name="connsiteX17" fmla="*/ 4948596 w 9967214"/>
                <a:gd name="connsiteY17" fmla="*/ 5464729 h 8689359"/>
                <a:gd name="connsiteX18" fmla="*/ 5062896 w 9967214"/>
                <a:gd name="connsiteY18" fmla="*/ 8665129 h 8689359"/>
                <a:gd name="connsiteX19" fmla="*/ 3462696 w 9967214"/>
                <a:gd name="connsiteY19" fmla="*/ 4512230 h 8689359"/>
                <a:gd name="connsiteX20" fmla="*/ 1443397 w 9967214"/>
                <a:gd name="connsiteY20" fmla="*/ 5083730 h 8689359"/>
                <a:gd name="connsiteX21" fmla="*/ 88730 w 9967214"/>
                <a:gd name="connsiteY21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7996597 w 9967214"/>
                <a:gd name="connsiteY12" fmla="*/ 4016929 h 8689359"/>
                <a:gd name="connsiteX13" fmla="*/ 9956630 w 9967214"/>
                <a:gd name="connsiteY13" fmla="*/ 2111929 h 8689359"/>
                <a:gd name="connsiteX14" fmla="*/ 9215796 w 9967214"/>
                <a:gd name="connsiteY14" fmla="*/ 4131229 h 8689359"/>
                <a:gd name="connsiteX15" fmla="*/ 7120296 w 9967214"/>
                <a:gd name="connsiteY15" fmla="*/ 5312329 h 8689359"/>
                <a:gd name="connsiteX16" fmla="*/ 7844196 w 9967214"/>
                <a:gd name="connsiteY16" fmla="*/ 6645829 h 8689359"/>
                <a:gd name="connsiteX17" fmla="*/ 9232730 w 9967214"/>
                <a:gd name="connsiteY17" fmla="*/ 7712629 h 8689359"/>
                <a:gd name="connsiteX18" fmla="*/ 4948596 w 9967214"/>
                <a:gd name="connsiteY18" fmla="*/ 5464729 h 8689359"/>
                <a:gd name="connsiteX19" fmla="*/ 5062896 w 9967214"/>
                <a:gd name="connsiteY19" fmla="*/ 8665129 h 8689359"/>
                <a:gd name="connsiteX20" fmla="*/ 3462696 w 9967214"/>
                <a:gd name="connsiteY20" fmla="*/ 4512230 h 8689359"/>
                <a:gd name="connsiteX21" fmla="*/ 1443397 w 9967214"/>
                <a:gd name="connsiteY21" fmla="*/ 5083730 h 8689359"/>
                <a:gd name="connsiteX22" fmla="*/ 88730 w 9967214"/>
                <a:gd name="connsiteY22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21119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21119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21119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9967214"/>
                <a:gd name="connsiteY0" fmla="*/ 6455329 h 8689359"/>
                <a:gd name="connsiteX1" fmla="*/ 1176696 w 9967214"/>
                <a:gd name="connsiteY1" fmla="*/ 4397930 h 8689359"/>
                <a:gd name="connsiteX2" fmla="*/ 3081696 w 9967214"/>
                <a:gd name="connsiteY2" fmla="*/ 3369230 h 8689359"/>
                <a:gd name="connsiteX3" fmla="*/ 986197 w 9967214"/>
                <a:gd name="connsiteY3" fmla="*/ 816529 h 8689359"/>
                <a:gd name="connsiteX4" fmla="*/ 3119796 w 9967214"/>
                <a:gd name="connsiteY4" fmla="*/ 1959530 h 8689359"/>
                <a:gd name="connsiteX5" fmla="*/ 4643797 w 9967214"/>
                <a:gd name="connsiteY5" fmla="*/ 3293029 h 8689359"/>
                <a:gd name="connsiteX6" fmla="*/ 5329596 w 9967214"/>
                <a:gd name="connsiteY6" fmla="*/ 2035731 h 8689359"/>
                <a:gd name="connsiteX7" fmla="*/ 5977296 w 9967214"/>
                <a:gd name="connsiteY7" fmla="*/ 587931 h 8689359"/>
                <a:gd name="connsiteX8" fmla="*/ 6680030 w 9967214"/>
                <a:gd name="connsiteY8" fmla="*/ 54529 h 8689359"/>
                <a:gd name="connsiteX9" fmla="*/ 6320196 w 9967214"/>
                <a:gd name="connsiteY9" fmla="*/ 892731 h 8689359"/>
                <a:gd name="connsiteX10" fmla="*/ 5443897 w 9967214"/>
                <a:gd name="connsiteY10" fmla="*/ 3369229 h 8689359"/>
                <a:gd name="connsiteX11" fmla="*/ 6434496 w 9967214"/>
                <a:gd name="connsiteY11" fmla="*/ 3064431 h 8689359"/>
                <a:gd name="connsiteX12" fmla="*/ 6891696 w 9967214"/>
                <a:gd name="connsiteY12" fmla="*/ 3978831 h 8689359"/>
                <a:gd name="connsiteX13" fmla="*/ 7996597 w 9967214"/>
                <a:gd name="connsiteY13" fmla="*/ 4016929 h 8689359"/>
                <a:gd name="connsiteX14" fmla="*/ 9956630 w 9967214"/>
                <a:gd name="connsiteY14" fmla="*/ 1807129 h 8689359"/>
                <a:gd name="connsiteX15" fmla="*/ 9215796 w 9967214"/>
                <a:gd name="connsiteY15" fmla="*/ 4131229 h 8689359"/>
                <a:gd name="connsiteX16" fmla="*/ 7120296 w 9967214"/>
                <a:gd name="connsiteY16" fmla="*/ 5312329 h 8689359"/>
                <a:gd name="connsiteX17" fmla="*/ 7844196 w 9967214"/>
                <a:gd name="connsiteY17" fmla="*/ 6645829 h 8689359"/>
                <a:gd name="connsiteX18" fmla="*/ 9232730 w 9967214"/>
                <a:gd name="connsiteY18" fmla="*/ 7712629 h 8689359"/>
                <a:gd name="connsiteX19" fmla="*/ 4948596 w 9967214"/>
                <a:gd name="connsiteY19" fmla="*/ 5464729 h 8689359"/>
                <a:gd name="connsiteX20" fmla="*/ 5062896 w 9967214"/>
                <a:gd name="connsiteY20" fmla="*/ 8665129 h 8689359"/>
                <a:gd name="connsiteX21" fmla="*/ 3462696 w 9967214"/>
                <a:gd name="connsiteY21" fmla="*/ 4512230 h 8689359"/>
                <a:gd name="connsiteX22" fmla="*/ 1443397 w 9967214"/>
                <a:gd name="connsiteY22" fmla="*/ 5083730 h 8689359"/>
                <a:gd name="connsiteX23" fmla="*/ 88730 w 9967214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956630 w 10071551"/>
                <a:gd name="connsiteY14" fmla="*/ 1807129 h 8689359"/>
                <a:gd name="connsiteX15" fmla="*/ 9215796 w 10071551"/>
                <a:gd name="connsiteY15" fmla="*/ 4131229 h 8689359"/>
                <a:gd name="connsiteX16" fmla="*/ 7120296 w 10071551"/>
                <a:gd name="connsiteY16" fmla="*/ 5312329 h 8689359"/>
                <a:gd name="connsiteX17" fmla="*/ 7844196 w 10071551"/>
                <a:gd name="connsiteY17" fmla="*/ 6645829 h 8689359"/>
                <a:gd name="connsiteX18" fmla="*/ 9232730 w 10071551"/>
                <a:gd name="connsiteY18" fmla="*/ 7712629 h 8689359"/>
                <a:gd name="connsiteX19" fmla="*/ 4948596 w 10071551"/>
                <a:gd name="connsiteY19" fmla="*/ 5464729 h 8689359"/>
                <a:gd name="connsiteX20" fmla="*/ 5062896 w 10071551"/>
                <a:gd name="connsiteY20" fmla="*/ 8665129 h 8689359"/>
                <a:gd name="connsiteX21" fmla="*/ 3462696 w 10071551"/>
                <a:gd name="connsiteY21" fmla="*/ 4512230 h 8689359"/>
                <a:gd name="connsiteX22" fmla="*/ 1443397 w 10071551"/>
                <a:gd name="connsiteY22" fmla="*/ 5083730 h 8689359"/>
                <a:gd name="connsiteX23" fmla="*/ 88730 w 10071551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956630 w 10071551"/>
                <a:gd name="connsiteY14" fmla="*/ 1769029 h 8689359"/>
                <a:gd name="connsiteX15" fmla="*/ 9215796 w 10071551"/>
                <a:gd name="connsiteY15" fmla="*/ 4131229 h 8689359"/>
                <a:gd name="connsiteX16" fmla="*/ 7120296 w 10071551"/>
                <a:gd name="connsiteY16" fmla="*/ 5312329 h 8689359"/>
                <a:gd name="connsiteX17" fmla="*/ 7844196 w 10071551"/>
                <a:gd name="connsiteY17" fmla="*/ 6645829 h 8689359"/>
                <a:gd name="connsiteX18" fmla="*/ 9232730 w 10071551"/>
                <a:gd name="connsiteY18" fmla="*/ 7712629 h 8689359"/>
                <a:gd name="connsiteX19" fmla="*/ 4948596 w 10071551"/>
                <a:gd name="connsiteY19" fmla="*/ 5464729 h 8689359"/>
                <a:gd name="connsiteX20" fmla="*/ 5062896 w 10071551"/>
                <a:gd name="connsiteY20" fmla="*/ 8665129 h 8689359"/>
                <a:gd name="connsiteX21" fmla="*/ 3462696 w 10071551"/>
                <a:gd name="connsiteY21" fmla="*/ 4512230 h 8689359"/>
                <a:gd name="connsiteX22" fmla="*/ 1443397 w 10071551"/>
                <a:gd name="connsiteY22" fmla="*/ 5083730 h 8689359"/>
                <a:gd name="connsiteX23" fmla="*/ 88730 w 10071551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956630 w 10071551"/>
                <a:gd name="connsiteY14" fmla="*/ 1769029 h 8689359"/>
                <a:gd name="connsiteX15" fmla="*/ 9215796 w 10071551"/>
                <a:gd name="connsiteY15" fmla="*/ 4131229 h 8689359"/>
                <a:gd name="connsiteX16" fmla="*/ 7120296 w 10071551"/>
                <a:gd name="connsiteY16" fmla="*/ 5312329 h 8689359"/>
                <a:gd name="connsiteX17" fmla="*/ 7844196 w 10071551"/>
                <a:gd name="connsiteY17" fmla="*/ 6645829 h 8689359"/>
                <a:gd name="connsiteX18" fmla="*/ 9232730 w 10071551"/>
                <a:gd name="connsiteY18" fmla="*/ 7712629 h 8689359"/>
                <a:gd name="connsiteX19" fmla="*/ 4948596 w 10071551"/>
                <a:gd name="connsiteY19" fmla="*/ 5464729 h 8689359"/>
                <a:gd name="connsiteX20" fmla="*/ 5062896 w 10071551"/>
                <a:gd name="connsiteY20" fmla="*/ 8665129 h 8689359"/>
                <a:gd name="connsiteX21" fmla="*/ 3462696 w 10071551"/>
                <a:gd name="connsiteY21" fmla="*/ 4512230 h 8689359"/>
                <a:gd name="connsiteX22" fmla="*/ 1443397 w 10071551"/>
                <a:gd name="connsiteY22" fmla="*/ 5083730 h 8689359"/>
                <a:gd name="connsiteX23" fmla="*/ 88730 w 10071551"/>
                <a:gd name="connsiteY23" fmla="*/ 6455329 h 8689359"/>
                <a:gd name="connsiteX0" fmla="*/ 88730 w 10071551"/>
                <a:gd name="connsiteY0" fmla="*/ 6455329 h 8689359"/>
                <a:gd name="connsiteX1" fmla="*/ 1176696 w 10071551"/>
                <a:gd name="connsiteY1" fmla="*/ 4397930 h 8689359"/>
                <a:gd name="connsiteX2" fmla="*/ 3081696 w 10071551"/>
                <a:gd name="connsiteY2" fmla="*/ 3369230 h 8689359"/>
                <a:gd name="connsiteX3" fmla="*/ 986197 w 10071551"/>
                <a:gd name="connsiteY3" fmla="*/ 816529 h 8689359"/>
                <a:gd name="connsiteX4" fmla="*/ 3119796 w 10071551"/>
                <a:gd name="connsiteY4" fmla="*/ 1959530 h 8689359"/>
                <a:gd name="connsiteX5" fmla="*/ 4643797 w 10071551"/>
                <a:gd name="connsiteY5" fmla="*/ 3293029 h 8689359"/>
                <a:gd name="connsiteX6" fmla="*/ 5329596 w 10071551"/>
                <a:gd name="connsiteY6" fmla="*/ 2035731 h 8689359"/>
                <a:gd name="connsiteX7" fmla="*/ 5977296 w 10071551"/>
                <a:gd name="connsiteY7" fmla="*/ 587931 h 8689359"/>
                <a:gd name="connsiteX8" fmla="*/ 6680030 w 10071551"/>
                <a:gd name="connsiteY8" fmla="*/ 54529 h 8689359"/>
                <a:gd name="connsiteX9" fmla="*/ 6320196 w 10071551"/>
                <a:gd name="connsiteY9" fmla="*/ 892731 h 8689359"/>
                <a:gd name="connsiteX10" fmla="*/ 5443897 w 10071551"/>
                <a:gd name="connsiteY10" fmla="*/ 3369229 h 8689359"/>
                <a:gd name="connsiteX11" fmla="*/ 6434496 w 10071551"/>
                <a:gd name="connsiteY11" fmla="*/ 3064431 h 8689359"/>
                <a:gd name="connsiteX12" fmla="*/ 6891696 w 10071551"/>
                <a:gd name="connsiteY12" fmla="*/ 3978831 h 8689359"/>
                <a:gd name="connsiteX13" fmla="*/ 7996597 w 10071551"/>
                <a:gd name="connsiteY13" fmla="*/ 4016929 h 8689359"/>
                <a:gd name="connsiteX14" fmla="*/ 9177696 w 10071551"/>
                <a:gd name="connsiteY14" fmla="*/ 3026331 h 8689359"/>
                <a:gd name="connsiteX15" fmla="*/ 9956630 w 10071551"/>
                <a:gd name="connsiteY15" fmla="*/ 1769029 h 8689359"/>
                <a:gd name="connsiteX16" fmla="*/ 9215796 w 10071551"/>
                <a:gd name="connsiteY16" fmla="*/ 4131229 h 8689359"/>
                <a:gd name="connsiteX17" fmla="*/ 7120296 w 10071551"/>
                <a:gd name="connsiteY17" fmla="*/ 5312329 h 8689359"/>
                <a:gd name="connsiteX18" fmla="*/ 7844196 w 10071551"/>
                <a:gd name="connsiteY18" fmla="*/ 6645829 h 8689359"/>
                <a:gd name="connsiteX19" fmla="*/ 9232730 w 10071551"/>
                <a:gd name="connsiteY19" fmla="*/ 7712629 h 8689359"/>
                <a:gd name="connsiteX20" fmla="*/ 4948596 w 10071551"/>
                <a:gd name="connsiteY20" fmla="*/ 5464729 h 8689359"/>
                <a:gd name="connsiteX21" fmla="*/ 5062896 w 10071551"/>
                <a:gd name="connsiteY21" fmla="*/ 8665129 h 8689359"/>
                <a:gd name="connsiteX22" fmla="*/ 3462696 w 10071551"/>
                <a:gd name="connsiteY22" fmla="*/ 4512230 h 8689359"/>
                <a:gd name="connsiteX23" fmla="*/ 1443397 w 10071551"/>
                <a:gd name="connsiteY23" fmla="*/ 5083730 h 8689359"/>
                <a:gd name="connsiteX24" fmla="*/ 88730 w 10071551"/>
                <a:gd name="connsiteY24" fmla="*/ 6455329 h 8689359"/>
                <a:gd name="connsiteX0" fmla="*/ 88730 w 9989556"/>
                <a:gd name="connsiteY0" fmla="*/ 6455329 h 8689359"/>
                <a:gd name="connsiteX1" fmla="*/ 1176696 w 9989556"/>
                <a:gd name="connsiteY1" fmla="*/ 4397930 h 8689359"/>
                <a:gd name="connsiteX2" fmla="*/ 3081696 w 9989556"/>
                <a:gd name="connsiteY2" fmla="*/ 3369230 h 8689359"/>
                <a:gd name="connsiteX3" fmla="*/ 986197 w 9989556"/>
                <a:gd name="connsiteY3" fmla="*/ 816529 h 8689359"/>
                <a:gd name="connsiteX4" fmla="*/ 3119796 w 9989556"/>
                <a:gd name="connsiteY4" fmla="*/ 1959530 h 8689359"/>
                <a:gd name="connsiteX5" fmla="*/ 4643797 w 9989556"/>
                <a:gd name="connsiteY5" fmla="*/ 3293029 h 8689359"/>
                <a:gd name="connsiteX6" fmla="*/ 5329596 w 9989556"/>
                <a:gd name="connsiteY6" fmla="*/ 2035731 h 8689359"/>
                <a:gd name="connsiteX7" fmla="*/ 5977296 w 9989556"/>
                <a:gd name="connsiteY7" fmla="*/ 587931 h 8689359"/>
                <a:gd name="connsiteX8" fmla="*/ 6680030 w 9989556"/>
                <a:gd name="connsiteY8" fmla="*/ 54529 h 8689359"/>
                <a:gd name="connsiteX9" fmla="*/ 6320196 w 9989556"/>
                <a:gd name="connsiteY9" fmla="*/ 892731 h 8689359"/>
                <a:gd name="connsiteX10" fmla="*/ 5443897 w 9989556"/>
                <a:gd name="connsiteY10" fmla="*/ 3369229 h 8689359"/>
                <a:gd name="connsiteX11" fmla="*/ 6434496 w 9989556"/>
                <a:gd name="connsiteY11" fmla="*/ 3064431 h 8689359"/>
                <a:gd name="connsiteX12" fmla="*/ 6891696 w 9989556"/>
                <a:gd name="connsiteY12" fmla="*/ 3978831 h 8689359"/>
                <a:gd name="connsiteX13" fmla="*/ 7996597 w 9989556"/>
                <a:gd name="connsiteY13" fmla="*/ 4016929 h 8689359"/>
                <a:gd name="connsiteX14" fmla="*/ 9177696 w 9989556"/>
                <a:gd name="connsiteY14" fmla="*/ 3026331 h 8689359"/>
                <a:gd name="connsiteX15" fmla="*/ 9862846 w 9989556"/>
                <a:gd name="connsiteY15" fmla="*/ 2003491 h 8689359"/>
                <a:gd name="connsiteX16" fmla="*/ 9215796 w 9989556"/>
                <a:gd name="connsiteY16" fmla="*/ 4131229 h 8689359"/>
                <a:gd name="connsiteX17" fmla="*/ 7120296 w 9989556"/>
                <a:gd name="connsiteY17" fmla="*/ 5312329 h 8689359"/>
                <a:gd name="connsiteX18" fmla="*/ 7844196 w 9989556"/>
                <a:gd name="connsiteY18" fmla="*/ 6645829 h 8689359"/>
                <a:gd name="connsiteX19" fmla="*/ 9232730 w 9989556"/>
                <a:gd name="connsiteY19" fmla="*/ 7712629 h 8689359"/>
                <a:gd name="connsiteX20" fmla="*/ 4948596 w 9989556"/>
                <a:gd name="connsiteY20" fmla="*/ 5464729 h 8689359"/>
                <a:gd name="connsiteX21" fmla="*/ 5062896 w 9989556"/>
                <a:gd name="connsiteY21" fmla="*/ 8665129 h 8689359"/>
                <a:gd name="connsiteX22" fmla="*/ 3462696 w 9989556"/>
                <a:gd name="connsiteY22" fmla="*/ 4512230 h 8689359"/>
                <a:gd name="connsiteX23" fmla="*/ 1443397 w 9989556"/>
                <a:gd name="connsiteY23" fmla="*/ 5083730 h 8689359"/>
                <a:gd name="connsiteX24" fmla="*/ 88730 w 9989556"/>
                <a:gd name="connsiteY24" fmla="*/ 6455329 h 8689359"/>
                <a:gd name="connsiteX0" fmla="*/ 88730 w 9989556"/>
                <a:gd name="connsiteY0" fmla="*/ 6455329 h 8689359"/>
                <a:gd name="connsiteX1" fmla="*/ 1176696 w 9989556"/>
                <a:gd name="connsiteY1" fmla="*/ 4397930 h 8689359"/>
                <a:gd name="connsiteX2" fmla="*/ 3081696 w 9989556"/>
                <a:gd name="connsiteY2" fmla="*/ 3369230 h 8689359"/>
                <a:gd name="connsiteX3" fmla="*/ 986197 w 9989556"/>
                <a:gd name="connsiteY3" fmla="*/ 816529 h 8689359"/>
                <a:gd name="connsiteX4" fmla="*/ 3119796 w 9989556"/>
                <a:gd name="connsiteY4" fmla="*/ 1959530 h 8689359"/>
                <a:gd name="connsiteX5" fmla="*/ 4643797 w 9989556"/>
                <a:gd name="connsiteY5" fmla="*/ 3293029 h 8689359"/>
                <a:gd name="connsiteX6" fmla="*/ 5329596 w 9989556"/>
                <a:gd name="connsiteY6" fmla="*/ 2035731 h 8689359"/>
                <a:gd name="connsiteX7" fmla="*/ 5977296 w 9989556"/>
                <a:gd name="connsiteY7" fmla="*/ 587931 h 8689359"/>
                <a:gd name="connsiteX8" fmla="*/ 6680030 w 9989556"/>
                <a:gd name="connsiteY8" fmla="*/ 54529 h 8689359"/>
                <a:gd name="connsiteX9" fmla="*/ 6320196 w 9989556"/>
                <a:gd name="connsiteY9" fmla="*/ 892731 h 8689359"/>
                <a:gd name="connsiteX10" fmla="*/ 5443897 w 9989556"/>
                <a:gd name="connsiteY10" fmla="*/ 3369229 h 8689359"/>
                <a:gd name="connsiteX11" fmla="*/ 6434496 w 9989556"/>
                <a:gd name="connsiteY11" fmla="*/ 3064431 h 8689359"/>
                <a:gd name="connsiteX12" fmla="*/ 6891696 w 9989556"/>
                <a:gd name="connsiteY12" fmla="*/ 3978831 h 8689359"/>
                <a:gd name="connsiteX13" fmla="*/ 7996597 w 9989556"/>
                <a:gd name="connsiteY13" fmla="*/ 4016929 h 8689359"/>
                <a:gd name="connsiteX14" fmla="*/ 9177696 w 9989556"/>
                <a:gd name="connsiteY14" fmla="*/ 3026331 h 8689359"/>
                <a:gd name="connsiteX15" fmla="*/ 9862846 w 9989556"/>
                <a:gd name="connsiteY15" fmla="*/ 2003491 h 8689359"/>
                <a:gd name="connsiteX16" fmla="*/ 9215796 w 9989556"/>
                <a:gd name="connsiteY16" fmla="*/ 4131229 h 8689359"/>
                <a:gd name="connsiteX17" fmla="*/ 7120296 w 9989556"/>
                <a:gd name="connsiteY17" fmla="*/ 5312329 h 8689359"/>
                <a:gd name="connsiteX18" fmla="*/ 7844196 w 9989556"/>
                <a:gd name="connsiteY18" fmla="*/ 6645829 h 8689359"/>
                <a:gd name="connsiteX19" fmla="*/ 9232730 w 9989556"/>
                <a:gd name="connsiteY19" fmla="*/ 7712629 h 8689359"/>
                <a:gd name="connsiteX20" fmla="*/ 4948596 w 9989556"/>
                <a:gd name="connsiteY20" fmla="*/ 5464729 h 8689359"/>
                <a:gd name="connsiteX21" fmla="*/ 5062896 w 9989556"/>
                <a:gd name="connsiteY21" fmla="*/ 8665129 h 8689359"/>
                <a:gd name="connsiteX22" fmla="*/ 3462696 w 9989556"/>
                <a:gd name="connsiteY22" fmla="*/ 4512230 h 8689359"/>
                <a:gd name="connsiteX23" fmla="*/ 1443397 w 9989556"/>
                <a:gd name="connsiteY23" fmla="*/ 5083730 h 8689359"/>
                <a:gd name="connsiteX24" fmla="*/ 88730 w 9989556"/>
                <a:gd name="connsiteY24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7120296 w 9986405"/>
                <a:gd name="connsiteY17" fmla="*/ 5312329 h 8689359"/>
                <a:gd name="connsiteX18" fmla="*/ 7844196 w 9986405"/>
                <a:gd name="connsiteY18" fmla="*/ 6645829 h 8689359"/>
                <a:gd name="connsiteX19" fmla="*/ 9232730 w 9986405"/>
                <a:gd name="connsiteY19" fmla="*/ 7712629 h 8689359"/>
                <a:gd name="connsiteX20" fmla="*/ 4948596 w 9986405"/>
                <a:gd name="connsiteY20" fmla="*/ 5464729 h 8689359"/>
                <a:gd name="connsiteX21" fmla="*/ 5062896 w 9986405"/>
                <a:gd name="connsiteY21" fmla="*/ 8665129 h 8689359"/>
                <a:gd name="connsiteX22" fmla="*/ 3462696 w 9986405"/>
                <a:gd name="connsiteY22" fmla="*/ 4512230 h 8689359"/>
                <a:gd name="connsiteX23" fmla="*/ 1443397 w 9986405"/>
                <a:gd name="connsiteY23" fmla="*/ 5083730 h 8689359"/>
                <a:gd name="connsiteX24" fmla="*/ 88730 w 9986405"/>
                <a:gd name="connsiteY24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7073404 w 9986405"/>
                <a:gd name="connsiteY17" fmla="*/ 5241991 h 8689359"/>
                <a:gd name="connsiteX18" fmla="*/ 7844196 w 9986405"/>
                <a:gd name="connsiteY18" fmla="*/ 6645829 h 8689359"/>
                <a:gd name="connsiteX19" fmla="*/ 9232730 w 9986405"/>
                <a:gd name="connsiteY19" fmla="*/ 7712629 h 8689359"/>
                <a:gd name="connsiteX20" fmla="*/ 4948596 w 9986405"/>
                <a:gd name="connsiteY20" fmla="*/ 5464729 h 8689359"/>
                <a:gd name="connsiteX21" fmla="*/ 5062896 w 9986405"/>
                <a:gd name="connsiteY21" fmla="*/ 8665129 h 8689359"/>
                <a:gd name="connsiteX22" fmla="*/ 3462696 w 9986405"/>
                <a:gd name="connsiteY22" fmla="*/ 4512230 h 8689359"/>
                <a:gd name="connsiteX23" fmla="*/ 1443397 w 9986405"/>
                <a:gd name="connsiteY23" fmla="*/ 5083730 h 8689359"/>
                <a:gd name="connsiteX24" fmla="*/ 88730 w 9986405"/>
                <a:gd name="connsiteY24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844196 w 9986405"/>
                <a:gd name="connsiteY19" fmla="*/ 6645829 h 8689359"/>
                <a:gd name="connsiteX20" fmla="*/ 9232730 w 9986405"/>
                <a:gd name="connsiteY20" fmla="*/ 7712629 h 8689359"/>
                <a:gd name="connsiteX21" fmla="*/ 4948596 w 9986405"/>
                <a:gd name="connsiteY21" fmla="*/ 5464729 h 8689359"/>
                <a:gd name="connsiteX22" fmla="*/ 5062896 w 9986405"/>
                <a:gd name="connsiteY22" fmla="*/ 8665129 h 8689359"/>
                <a:gd name="connsiteX23" fmla="*/ 3462696 w 9986405"/>
                <a:gd name="connsiteY23" fmla="*/ 4512230 h 8689359"/>
                <a:gd name="connsiteX24" fmla="*/ 1443397 w 9986405"/>
                <a:gd name="connsiteY24" fmla="*/ 5083730 h 8689359"/>
                <a:gd name="connsiteX25" fmla="*/ 88730 w 9986405"/>
                <a:gd name="connsiteY25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232730 w 9986405"/>
                <a:gd name="connsiteY21" fmla="*/ 7712629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20299 w 9986405"/>
                <a:gd name="connsiteY21" fmla="*/ 7478168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20299 w 9986405"/>
                <a:gd name="connsiteY21" fmla="*/ 7478168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4948596 w 9986405"/>
                <a:gd name="connsiteY22" fmla="*/ 5464729 h 8689359"/>
                <a:gd name="connsiteX23" fmla="*/ 5062896 w 9986405"/>
                <a:gd name="connsiteY23" fmla="*/ 8665129 h 8689359"/>
                <a:gd name="connsiteX24" fmla="*/ 3462696 w 9986405"/>
                <a:gd name="connsiteY24" fmla="*/ 4512230 h 8689359"/>
                <a:gd name="connsiteX25" fmla="*/ 1443397 w 9986405"/>
                <a:gd name="connsiteY25" fmla="*/ 5083730 h 8689359"/>
                <a:gd name="connsiteX26" fmla="*/ 88730 w 9986405"/>
                <a:gd name="connsiteY26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326515 w 9986405"/>
                <a:gd name="connsiteY21" fmla="*/ 7665737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4948596 w 9986405"/>
                <a:gd name="connsiteY23" fmla="*/ 5464729 h 8689359"/>
                <a:gd name="connsiteX24" fmla="*/ 5062896 w 9986405"/>
                <a:gd name="connsiteY24" fmla="*/ 8665129 h 8689359"/>
                <a:gd name="connsiteX25" fmla="*/ 3462696 w 9986405"/>
                <a:gd name="connsiteY25" fmla="*/ 4512230 h 8689359"/>
                <a:gd name="connsiteX26" fmla="*/ 1443397 w 9986405"/>
                <a:gd name="connsiteY26" fmla="*/ 5083730 h 8689359"/>
                <a:gd name="connsiteX27" fmla="*/ 88730 w 9986405"/>
                <a:gd name="connsiteY27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6431566 w 9986405"/>
                <a:gd name="connsiteY23" fmla="*/ 6097777 h 8689359"/>
                <a:gd name="connsiteX24" fmla="*/ 4948596 w 9986405"/>
                <a:gd name="connsiteY24" fmla="*/ 5464729 h 8689359"/>
                <a:gd name="connsiteX25" fmla="*/ 5062896 w 9986405"/>
                <a:gd name="connsiteY25" fmla="*/ 8665129 h 8689359"/>
                <a:gd name="connsiteX26" fmla="*/ 3462696 w 9986405"/>
                <a:gd name="connsiteY26" fmla="*/ 4512230 h 8689359"/>
                <a:gd name="connsiteX27" fmla="*/ 1443397 w 9986405"/>
                <a:gd name="connsiteY27" fmla="*/ 5083730 h 8689359"/>
                <a:gd name="connsiteX28" fmla="*/ 88730 w 9986405"/>
                <a:gd name="connsiteY28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6431566 w 9986405"/>
                <a:gd name="connsiteY23" fmla="*/ 6097777 h 8689359"/>
                <a:gd name="connsiteX24" fmla="*/ 4972042 w 9986405"/>
                <a:gd name="connsiteY24" fmla="*/ 5628852 h 8689359"/>
                <a:gd name="connsiteX25" fmla="*/ 5062896 w 9986405"/>
                <a:gd name="connsiteY25" fmla="*/ 8665129 h 8689359"/>
                <a:gd name="connsiteX26" fmla="*/ 3462696 w 9986405"/>
                <a:gd name="connsiteY26" fmla="*/ 4512230 h 8689359"/>
                <a:gd name="connsiteX27" fmla="*/ 1443397 w 9986405"/>
                <a:gd name="connsiteY27" fmla="*/ 5083730 h 8689359"/>
                <a:gd name="connsiteX28" fmla="*/ 88730 w 9986405"/>
                <a:gd name="connsiteY28" fmla="*/ 6455329 h 8689359"/>
                <a:gd name="connsiteX0" fmla="*/ 88730 w 9986405"/>
                <a:gd name="connsiteY0" fmla="*/ 6455329 h 8689359"/>
                <a:gd name="connsiteX1" fmla="*/ 1176696 w 9986405"/>
                <a:gd name="connsiteY1" fmla="*/ 4397930 h 8689359"/>
                <a:gd name="connsiteX2" fmla="*/ 3081696 w 9986405"/>
                <a:gd name="connsiteY2" fmla="*/ 3369230 h 8689359"/>
                <a:gd name="connsiteX3" fmla="*/ 986197 w 9986405"/>
                <a:gd name="connsiteY3" fmla="*/ 816529 h 8689359"/>
                <a:gd name="connsiteX4" fmla="*/ 3119796 w 9986405"/>
                <a:gd name="connsiteY4" fmla="*/ 1959530 h 8689359"/>
                <a:gd name="connsiteX5" fmla="*/ 4643797 w 9986405"/>
                <a:gd name="connsiteY5" fmla="*/ 3293029 h 8689359"/>
                <a:gd name="connsiteX6" fmla="*/ 5329596 w 9986405"/>
                <a:gd name="connsiteY6" fmla="*/ 2035731 h 8689359"/>
                <a:gd name="connsiteX7" fmla="*/ 5977296 w 9986405"/>
                <a:gd name="connsiteY7" fmla="*/ 587931 h 8689359"/>
                <a:gd name="connsiteX8" fmla="*/ 6680030 w 9986405"/>
                <a:gd name="connsiteY8" fmla="*/ 54529 h 8689359"/>
                <a:gd name="connsiteX9" fmla="*/ 6320196 w 9986405"/>
                <a:gd name="connsiteY9" fmla="*/ 892731 h 8689359"/>
                <a:gd name="connsiteX10" fmla="*/ 5443897 w 9986405"/>
                <a:gd name="connsiteY10" fmla="*/ 3369229 h 8689359"/>
                <a:gd name="connsiteX11" fmla="*/ 6434496 w 9986405"/>
                <a:gd name="connsiteY11" fmla="*/ 3064431 h 8689359"/>
                <a:gd name="connsiteX12" fmla="*/ 6891696 w 9986405"/>
                <a:gd name="connsiteY12" fmla="*/ 3978831 h 8689359"/>
                <a:gd name="connsiteX13" fmla="*/ 7996597 w 9986405"/>
                <a:gd name="connsiteY13" fmla="*/ 4016929 h 8689359"/>
                <a:gd name="connsiteX14" fmla="*/ 9177696 w 9986405"/>
                <a:gd name="connsiteY14" fmla="*/ 3026331 h 8689359"/>
                <a:gd name="connsiteX15" fmla="*/ 9862846 w 9986405"/>
                <a:gd name="connsiteY15" fmla="*/ 2003491 h 8689359"/>
                <a:gd name="connsiteX16" fmla="*/ 9192350 w 9986405"/>
                <a:gd name="connsiteY16" fmla="*/ 4060891 h 8689359"/>
                <a:gd name="connsiteX17" fmla="*/ 8002459 w 9986405"/>
                <a:gd name="connsiteY17" fmla="*/ 4831685 h 8689359"/>
                <a:gd name="connsiteX18" fmla="*/ 7073404 w 9986405"/>
                <a:gd name="connsiteY18" fmla="*/ 5241991 h 8689359"/>
                <a:gd name="connsiteX19" fmla="*/ 7205289 w 9986405"/>
                <a:gd name="connsiteY19" fmla="*/ 6003993 h 8689359"/>
                <a:gd name="connsiteX20" fmla="*/ 7844196 w 9986405"/>
                <a:gd name="connsiteY20" fmla="*/ 6645829 h 8689359"/>
                <a:gd name="connsiteX21" fmla="*/ 9467192 w 9986405"/>
                <a:gd name="connsiteY21" fmla="*/ 7525060 h 8689359"/>
                <a:gd name="connsiteX22" fmla="*/ 7767997 w 9986405"/>
                <a:gd name="connsiteY22" fmla="*/ 7340423 h 8689359"/>
                <a:gd name="connsiteX23" fmla="*/ 6431566 w 9986405"/>
                <a:gd name="connsiteY23" fmla="*/ 6097777 h 8689359"/>
                <a:gd name="connsiteX24" fmla="*/ 4972042 w 9986405"/>
                <a:gd name="connsiteY24" fmla="*/ 5628852 h 8689359"/>
                <a:gd name="connsiteX25" fmla="*/ 5062896 w 9986405"/>
                <a:gd name="connsiteY25" fmla="*/ 8665129 h 8689359"/>
                <a:gd name="connsiteX26" fmla="*/ 3462696 w 9986405"/>
                <a:gd name="connsiteY26" fmla="*/ 4512230 h 8689359"/>
                <a:gd name="connsiteX27" fmla="*/ 1443397 w 9986405"/>
                <a:gd name="connsiteY27" fmla="*/ 5083730 h 8689359"/>
                <a:gd name="connsiteX28" fmla="*/ 88730 w 9986405"/>
                <a:gd name="connsiteY28" fmla="*/ 6455329 h 8689359"/>
                <a:gd name="connsiteX0" fmla="*/ 88730 w 9986405"/>
                <a:gd name="connsiteY0" fmla="*/ 6455329 h 8852572"/>
                <a:gd name="connsiteX1" fmla="*/ 1176696 w 9986405"/>
                <a:gd name="connsiteY1" fmla="*/ 4397930 h 8852572"/>
                <a:gd name="connsiteX2" fmla="*/ 3081696 w 9986405"/>
                <a:gd name="connsiteY2" fmla="*/ 3369230 h 8852572"/>
                <a:gd name="connsiteX3" fmla="*/ 986197 w 9986405"/>
                <a:gd name="connsiteY3" fmla="*/ 816529 h 8852572"/>
                <a:gd name="connsiteX4" fmla="*/ 3119796 w 9986405"/>
                <a:gd name="connsiteY4" fmla="*/ 1959530 h 8852572"/>
                <a:gd name="connsiteX5" fmla="*/ 4643797 w 9986405"/>
                <a:gd name="connsiteY5" fmla="*/ 3293029 h 8852572"/>
                <a:gd name="connsiteX6" fmla="*/ 5329596 w 9986405"/>
                <a:gd name="connsiteY6" fmla="*/ 2035731 h 8852572"/>
                <a:gd name="connsiteX7" fmla="*/ 5977296 w 9986405"/>
                <a:gd name="connsiteY7" fmla="*/ 587931 h 8852572"/>
                <a:gd name="connsiteX8" fmla="*/ 6680030 w 9986405"/>
                <a:gd name="connsiteY8" fmla="*/ 54529 h 8852572"/>
                <a:gd name="connsiteX9" fmla="*/ 6320196 w 9986405"/>
                <a:gd name="connsiteY9" fmla="*/ 892731 h 8852572"/>
                <a:gd name="connsiteX10" fmla="*/ 5443897 w 9986405"/>
                <a:gd name="connsiteY10" fmla="*/ 3369229 h 8852572"/>
                <a:gd name="connsiteX11" fmla="*/ 6434496 w 9986405"/>
                <a:gd name="connsiteY11" fmla="*/ 3064431 h 8852572"/>
                <a:gd name="connsiteX12" fmla="*/ 6891696 w 9986405"/>
                <a:gd name="connsiteY12" fmla="*/ 3978831 h 8852572"/>
                <a:gd name="connsiteX13" fmla="*/ 7996597 w 9986405"/>
                <a:gd name="connsiteY13" fmla="*/ 4016929 h 8852572"/>
                <a:gd name="connsiteX14" fmla="*/ 9177696 w 9986405"/>
                <a:gd name="connsiteY14" fmla="*/ 3026331 h 8852572"/>
                <a:gd name="connsiteX15" fmla="*/ 9862846 w 9986405"/>
                <a:gd name="connsiteY15" fmla="*/ 2003491 h 8852572"/>
                <a:gd name="connsiteX16" fmla="*/ 9192350 w 9986405"/>
                <a:gd name="connsiteY16" fmla="*/ 4060891 h 8852572"/>
                <a:gd name="connsiteX17" fmla="*/ 8002459 w 9986405"/>
                <a:gd name="connsiteY17" fmla="*/ 4831685 h 8852572"/>
                <a:gd name="connsiteX18" fmla="*/ 7073404 w 9986405"/>
                <a:gd name="connsiteY18" fmla="*/ 5241991 h 8852572"/>
                <a:gd name="connsiteX19" fmla="*/ 7205289 w 9986405"/>
                <a:gd name="connsiteY19" fmla="*/ 6003993 h 8852572"/>
                <a:gd name="connsiteX20" fmla="*/ 7844196 w 9986405"/>
                <a:gd name="connsiteY20" fmla="*/ 6645829 h 8852572"/>
                <a:gd name="connsiteX21" fmla="*/ 9467192 w 9986405"/>
                <a:gd name="connsiteY21" fmla="*/ 7525060 h 8852572"/>
                <a:gd name="connsiteX22" fmla="*/ 7767997 w 9986405"/>
                <a:gd name="connsiteY22" fmla="*/ 7340423 h 8852572"/>
                <a:gd name="connsiteX23" fmla="*/ 6431566 w 9986405"/>
                <a:gd name="connsiteY23" fmla="*/ 6097777 h 8852572"/>
                <a:gd name="connsiteX24" fmla="*/ 4972042 w 9986405"/>
                <a:gd name="connsiteY24" fmla="*/ 5628852 h 8852572"/>
                <a:gd name="connsiteX25" fmla="*/ 5227019 w 9986405"/>
                <a:gd name="connsiteY25" fmla="*/ 8829252 h 8852572"/>
                <a:gd name="connsiteX26" fmla="*/ 3462696 w 9986405"/>
                <a:gd name="connsiteY26" fmla="*/ 4512230 h 8852572"/>
                <a:gd name="connsiteX27" fmla="*/ 1443397 w 9986405"/>
                <a:gd name="connsiteY27" fmla="*/ 5083730 h 8852572"/>
                <a:gd name="connsiteX28" fmla="*/ 88730 w 9986405"/>
                <a:gd name="connsiteY28" fmla="*/ 6455329 h 8852572"/>
                <a:gd name="connsiteX0" fmla="*/ 88730 w 9986405"/>
                <a:gd name="connsiteY0" fmla="*/ 6455329 h 8759299"/>
                <a:gd name="connsiteX1" fmla="*/ 1176696 w 9986405"/>
                <a:gd name="connsiteY1" fmla="*/ 4397930 h 8759299"/>
                <a:gd name="connsiteX2" fmla="*/ 3081696 w 9986405"/>
                <a:gd name="connsiteY2" fmla="*/ 3369230 h 8759299"/>
                <a:gd name="connsiteX3" fmla="*/ 986197 w 9986405"/>
                <a:gd name="connsiteY3" fmla="*/ 816529 h 8759299"/>
                <a:gd name="connsiteX4" fmla="*/ 3119796 w 9986405"/>
                <a:gd name="connsiteY4" fmla="*/ 1959530 h 8759299"/>
                <a:gd name="connsiteX5" fmla="*/ 4643797 w 9986405"/>
                <a:gd name="connsiteY5" fmla="*/ 3293029 h 8759299"/>
                <a:gd name="connsiteX6" fmla="*/ 5329596 w 9986405"/>
                <a:gd name="connsiteY6" fmla="*/ 2035731 h 8759299"/>
                <a:gd name="connsiteX7" fmla="*/ 5977296 w 9986405"/>
                <a:gd name="connsiteY7" fmla="*/ 587931 h 8759299"/>
                <a:gd name="connsiteX8" fmla="*/ 6680030 w 9986405"/>
                <a:gd name="connsiteY8" fmla="*/ 54529 h 8759299"/>
                <a:gd name="connsiteX9" fmla="*/ 6320196 w 9986405"/>
                <a:gd name="connsiteY9" fmla="*/ 892731 h 8759299"/>
                <a:gd name="connsiteX10" fmla="*/ 5443897 w 9986405"/>
                <a:gd name="connsiteY10" fmla="*/ 3369229 h 8759299"/>
                <a:gd name="connsiteX11" fmla="*/ 6434496 w 9986405"/>
                <a:gd name="connsiteY11" fmla="*/ 3064431 h 8759299"/>
                <a:gd name="connsiteX12" fmla="*/ 6891696 w 9986405"/>
                <a:gd name="connsiteY12" fmla="*/ 3978831 h 8759299"/>
                <a:gd name="connsiteX13" fmla="*/ 7996597 w 9986405"/>
                <a:gd name="connsiteY13" fmla="*/ 4016929 h 8759299"/>
                <a:gd name="connsiteX14" fmla="*/ 9177696 w 9986405"/>
                <a:gd name="connsiteY14" fmla="*/ 3026331 h 8759299"/>
                <a:gd name="connsiteX15" fmla="*/ 9862846 w 9986405"/>
                <a:gd name="connsiteY15" fmla="*/ 2003491 h 8759299"/>
                <a:gd name="connsiteX16" fmla="*/ 9192350 w 9986405"/>
                <a:gd name="connsiteY16" fmla="*/ 4060891 h 8759299"/>
                <a:gd name="connsiteX17" fmla="*/ 8002459 w 9986405"/>
                <a:gd name="connsiteY17" fmla="*/ 4831685 h 8759299"/>
                <a:gd name="connsiteX18" fmla="*/ 7073404 w 9986405"/>
                <a:gd name="connsiteY18" fmla="*/ 5241991 h 8759299"/>
                <a:gd name="connsiteX19" fmla="*/ 7205289 w 9986405"/>
                <a:gd name="connsiteY19" fmla="*/ 6003993 h 8759299"/>
                <a:gd name="connsiteX20" fmla="*/ 7844196 w 9986405"/>
                <a:gd name="connsiteY20" fmla="*/ 6645829 h 8759299"/>
                <a:gd name="connsiteX21" fmla="*/ 9467192 w 9986405"/>
                <a:gd name="connsiteY21" fmla="*/ 7525060 h 8759299"/>
                <a:gd name="connsiteX22" fmla="*/ 7767997 w 9986405"/>
                <a:gd name="connsiteY22" fmla="*/ 7340423 h 8759299"/>
                <a:gd name="connsiteX23" fmla="*/ 6431566 w 9986405"/>
                <a:gd name="connsiteY23" fmla="*/ 6097777 h 8759299"/>
                <a:gd name="connsiteX24" fmla="*/ 4972042 w 9986405"/>
                <a:gd name="connsiteY24" fmla="*/ 5628852 h 8759299"/>
                <a:gd name="connsiteX25" fmla="*/ 5227019 w 9986405"/>
                <a:gd name="connsiteY25" fmla="*/ 8735468 h 8759299"/>
                <a:gd name="connsiteX26" fmla="*/ 3462696 w 9986405"/>
                <a:gd name="connsiteY26" fmla="*/ 4512230 h 8759299"/>
                <a:gd name="connsiteX27" fmla="*/ 1443397 w 9986405"/>
                <a:gd name="connsiteY27" fmla="*/ 5083730 h 8759299"/>
                <a:gd name="connsiteX28" fmla="*/ 88730 w 9986405"/>
                <a:gd name="connsiteY28" fmla="*/ 6455329 h 8759299"/>
                <a:gd name="connsiteX0" fmla="*/ 88730 w 9986405"/>
                <a:gd name="connsiteY0" fmla="*/ 6455329 h 8896186"/>
                <a:gd name="connsiteX1" fmla="*/ 1176696 w 9986405"/>
                <a:gd name="connsiteY1" fmla="*/ 4397930 h 8896186"/>
                <a:gd name="connsiteX2" fmla="*/ 3081696 w 9986405"/>
                <a:gd name="connsiteY2" fmla="*/ 3369230 h 8896186"/>
                <a:gd name="connsiteX3" fmla="*/ 986197 w 9986405"/>
                <a:gd name="connsiteY3" fmla="*/ 816529 h 8896186"/>
                <a:gd name="connsiteX4" fmla="*/ 3119796 w 9986405"/>
                <a:gd name="connsiteY4" fmla="*/ 1959530 h 8896186"/>
                <a:gd name="connsiteX5" fmla="*/ 4643797 w 9986405"/>
                <a:gd name="connsiteY5" fmla="*/ 3293029 h 8896186"/>
                <a:gd name="connsiteX6" fmla="*/ 5329596 w 9986405"/>
                <a:gd name="connsiteY6" fmla="*/ 2035731 h 8896186"/>
                <a:gd name="connsiteX7" fmla="*/ 5977296 w 9986405"/>
                <a:gd name="connsiteY7" fmla="*/ 587931 h 8896186"/>
                <a:gd name="connsiteX8" fmla="*/ 6680030 w 9986405"/>
                <a:gd name="connsiteY8" fmla="*/ 54529 h 8896186"/>
                <a:gd name="connsiteX9" fmla="*/ 6320196 w 9986405"/>
                <a:gd name="connsiteY9" fmla="*/ 892731 h 8896186"/>
                <a:gd name="connsiteX10" fmla="*/ 5443897 w 9986405"/>
                <a:gd name="connsiteY10" fmla="*/ 3369229 h 8896186"/>
                <a:gd name="connsiteX11" fmla="*/ 6434496 w 9986405"/>
                <a:gd name="connsiteY11" fmla="*/ 3064431 h 8896186"/>
                <a:gd name="connsiteX12" fmla="*/ 6891696 w 9986405"/>
                <a:gd name="connsiteY12" fmla="*/ 3978831 h 8896186"/>
                <a:gd name="connsiteX13" fmla="*/ 7996597 w 9986405"/>
                <a:gd name="connsiteY13" fmla="*/ 4016929 h 8896186"/>
                <a:gd name="connsiteX14" fmla="*/ 9177696 w 9986405"/>
                <a:gd name="connsiteY14" fmla="*/ 3026331 h 8896186"/>
                <a:gd name="connsiteX15" fmla="*/ 9862846 w 9986405"/>
                <a:gd name="connsiteY15" fmla="*/ 2003491 h 8896186"/>
                <a:gd name="connsiteX16" fmla="*/ 9192350 w 9986405"/>
                <a:gd name="connsiteY16" fmla="*/ 4060891 h 8896186"/>
                <a:gd name="connsiteX17" fmla="*/ 8002459 w 9986405"/>
                <a:gd name="connsiteY17" fmla="*/ 4831685 h 8896186"/>
                <a:gd name="connsiteX18" fmla="*/ 7073404 w 9986405"/>
                <a:gd name="connsiteY18" fmla="*/ 5241991 h 8896186"/>
                <a:gd name="connsiteX19" fmla="*/ 7205289 w 9986405"/>
                <a:gd name="connsiteY19" fmla="*/ 6003993 h 8896186"/>
                <a:gd name="connsiteX20" fmla="*/ 7844196 w 9986405"/>
                <a:gd name="connsiteY20" fmla="*/ 6645829 h 8896186"/>
                <a:gd name="connsiteX21" fmla="*/ 9467192 w 9986405"/>
                <a:gd name="connsiteY21" fmla="*/ 7525060 h 8896186"/>
                <a:gd name="connsiteX22" fmla="*/ 7767997 w 9986405"/>
                <a:gd name="connsiteY22" fmla="*/ 7340423 h 8896186"/>
                <a:gd name="connsiteX23" fmla="*/ 6431566 w 9986405"/>
                <a:gd name="connsiteY23" fmla="*/ 6097777 h 8896186"/>
                <a:gd name="connsiteX24" fmla="*/ 4972042 w 9986405"/>
                <a:gd name="connsiteY24" fmla="*/ 5628852 h 8896186"/>
                <a:gd name="connsiteX25" fmla="*/ 5165474 w 9986405"/>
                <a:gd name="connsiteY25" fmla="*/ 7879685 h 8896186"/>
                <a:gd name="connsiteX26" fmla="*/ 5227019 w 9986405"/>
                <a:gd name="connsiteY26" fmla="*/ 8735468 h 8896186"/>
                <a:gd name="connsiteX27" fmla="*/ 3462696 w 9986405"/>
                <a:gd name="connsiteY27" fmla="*/ 4512230 h 8896186"/>
                <a:gd name="connsiteX28" fmla="*/ 1443397 w 9986405"/>
                <a:gd name="connsiteY28" fmla="*/ 5083730 h 8896186"/>
                <a:gd name="connsiteX29" fmla="*/ 88730 w 9986405"/>
                <a:gd name="connsiteY29" fmla="*/ 6455329 h 8896186"/>
                <a:gd name="connsiteX0" fmla="*/ 88730 w 9986405"/>
                <a:gd name="connsiteY0" fmla="*/ 6455329 h 8877693"/>
                <a:gd name="connsiteX1" fmla="*/ 1176696 w 9986405"/>
                <a:gd name="connsiteY1" fmla="*/ 4397930 h 8877693"/>
                <a:gd name="connsiteX2" fmla="*/ 3081696 w 9986405"/>
                <a:gd name="connsiteY2" fmla="*/ 3369230 h 8877693"/>
                <a:gd name="connsiteX3" fmla="*/ 986197 w 9986405"/>
                <a:gd name="connsiteY3" fmla="*/ 816529 h 8877693"/>
                <a:gd name="connsiteX4" fmla="*/ 3119796 w 9986405"/>
                <a:gd name="connsiteY4" fmla="*/ 1959530 h 8877693"/>
                <a:gd name="connsiteX5" fmla="*/ 4643797 w 9986405"/>
                <a:gd name="connsiteY5" fmla="*/ 3293029 h 8877693"/>
                <a:gd name="connsiteX6" fmla="*/ 5329596 w 9986405"/>
                <a:gd name="connsiteY6" fmla="*/ 2035731 h 8877693"/>
                <a:gd name="connsiteX7" fmla="*/ 5977296 w 9986405"/>
                <a:gd name="connsiteY7" fmla="*/ 587931 h 8877693"/>
                <a:gd name="connsiteX8" fmla="*/ 6680030 w 9986405"/>
                <a:gd name="connsiteY8" fmla="*/ 54529 h 8877693"/>
                <a:gd name="connsiteX9" fmla="*/ 6320196 w 9986405"/>
                <a:gd name="connsiteY9" fmla="*/ 892731 h 8877693"/>
                <a:gd name="connsiteX10" fmla="*/ 5443897 w 9986405"/>
                <a:gd name="connsiteY10" fmla="*/ 3369229 h 8877693"/>
                <a:gd name="connsiteX11" fmla="*/ 6434496 w 9986405"/>
                <a:gd name="connsiteY11" fmla="*/ 3064431 h 8877693"/>
                <a:gd name="connsiteX12" fmla="*/ 6891696 w 9986405"/>
                <a:gd name="connsiteY12" fmla="*/ 3978831 h 8877693"/>
                <a:gd name="connsiteX13" fmla="*/ 7996597 w 9986405"/>
                <a:gd name="connsiteY13" fmla="*/ 4016929 h 8877693"/>
                <a:gd name="connsiteX14" fmla="*/ 9177696 w 9986405"/>
                <a:gd name="connsiteY14" fmla="*/ 3026331 h 8877693"/>
                <a:gd name="connsiteX15" fmla="*/ 9862846 w 9986405"/>
                <a:gd name="connsiteY15" fmla="*/ 2003491 h 8877693"/>
                <a:gd name="connsiteX16" fmla="*/ 9192350 w 9986405"/>
                <a:gd name="connsiteY16" fmla="*/ 4060891 h 8877693"/>
                <a:gd name="connsiteX17" fmla="*/ 8002459 w 9986405"/>
                <a:gd name="connsiteY17" fmla="*/ 4831685 h 8877693"/>
                <a:gd name="connsiteX18" fmla="*/ 7073404 w 9986405"/>
                <a:gd name="connsiteY18" fmla="*/ 5241991 h 8877693"/>
                <a:gd name="connsiteX19" fmla="*/ 7205289 w 9986405"/>
                <a:gd name="connsiteY19" fmla="*/ 6003993 h 8877693"/>
                <a:gd name="connsiteX20" fmla="*/ 7844196 w 9986405"/>
                <a:gd name="connsiteY20" fmla="*/ 6645829 h 8877693"/>
                <a:gd name="connsiteX21" fmla="*/ 9467192 w 9986405"/>
                <a:gd name="connsiteY21" fmla="*/ 7525060 h 8877693"/>
                <a:gd name="connsiteX22" fmla="*/ 7767997 w 9986405"/>
                <a:gd name="connsiteY22" fmla="*/ 7340423 h 8877693"/>
                <a:gd name="connsiteX23" fmla="*/ 6431566 w 9986405"/>
                <a:gd name="connsiteY23" fmla="*/ 6097777 h 8877693"/>
                <a:gd name="connsiteX24" fmla="*/ 4972042 w 9986405"/>
                <a:gd name="connsiteY24" fmla="*/ 5628852 h 8877693"/>
                <a:gd name="connsiteX25" fmla="*/ 5024797 w 9986405"/>
                <a:gd name="connsiteY25" fmla="*/ 6519807 h 8877693"/>
                <a:gd name="connsiteX26" fmla="*/ 5165474 w 9986405"/>
                <a:gd name="connsiteY26" fmla="*/ 7879685 h 8877693"/>
                <a:gd name="connsiteX27" fmla="*/ 5227019 w 9986405"/>
                <a:gd name="connsiteY27" fmla="*/ 8735468 h 8877693"/>
                <a:gd name="connsiteX28" fmla="*/ 3462696 w 9986405"/>
                <a:gd name="connsiteY28" fmla="*/ 4512230 h 8877693"/>
                <a:gd name="connsiteX29" fmla="*/ 1443397 w 9986405"/>
                <a:gd name="connsiteY29" fmla="*/ 5083730 h 8877693"/>
                <a:gd name="connsiteX30" fmla="*/ 88730 w 9986405"/>
                <a:gd name="connsiteY30" fmla="*/ 6455329 h 8877693"/>
                <a:gd name="connsiteX0" fmla="*/ 88730 w 9986405"/>
                <a:gd name="connsiteY0" fmla="*/ 6455329 h 8877693"/>
                <a:gd name="connsiteX1" fmla="*/ 1176696 w 9986405"/>
                <a:gd name="connsiteY1" fmla="*/ 4397930 h 8877693"/>
                <a:gd name="connsiteX2" fmla="*/ 3081696 w 9986405"/>
                <a:gd name="connsiteY2" fmla="*/ 3369230 h 8877693"/>
                <a:gd name="connsiteX3" fmla="*/ 986197 w 9986405"/>
                <a:gd name="connsiteY3" fmla="*/ 816529 h 8877693"/>
                <a:gd name="connsiteX4" fmla="*/ 3119796 w 9986405"/>
                <a:gd name="connsiteY4" fmla="*/ 1959530 h 8877693"/>
                <a:gd name="connsiteX5" fmla="*/ 4643797 w 9986405"/>
                <a:gd name="connsiteY5" fmla="*/ 3293029 h 8877693"/>
                <a:gd name="connsiteX6" fmla="*/ 5329596 w 9986405"/>
                <a:gd name="connsiteY6" fmla="*/ 2035731 h 8877693"/>
                <a:gd name="connsiteX7" fmla="*/ 5977296 w 9986405"/>
                <a:gd name="connsiteY7" fmla="*/ 587931 h 8877693"/>
                <a:gd name="connsiteX8" fmla="*/ 6680030 w 9986405"/>
                <a:gd name="connsiteY8" fmla="*/ 54529 h 8877693"/>
                <a:gd name="connsiteX9" fmla="*/ 6320196 w 9986405"/>
                <a:gd name="connsiteY9" fmla="*/ 892731 h 8877693"/>
                <a:gd name="connsiteX10" fmla="*/ 5443897 w 9986405"/>
                <a:gd name="connsiteY10" fmla="*/ 3369229 h 8877693"/>
                <a:gd name="connsiteX11" fmla="*/ 6434496 w 9986405"/>
                <a:gd name="connsiteY11" fmla="*/ 3064431 h 8877693"/>
                <a:gd name="connsiteX12" fmla="*/ 6891696 w 9986405"/>
                <a:gd name="connsiteY12" fmla="*/ 3978831 h 8877693"/>
                <a:gd name="connsiteX13" fmla="*/ 7996597 w 9986405"/>
                <a:gd name="connsiteY13" fmla="*/ 4016929 h 8877693"/>
                <a:gd name="connsiteX14" fmla="*/ 9177696 w 9986405"/>
                <a:gd name="connsiteY14" fmla="*/ 3026331 h 8877693"/>
                <a:gd name="connsiteX15" fmla="*/ 9862846 w 9986405"/>
                <a:gd name="connsiteY15" fmla="*/ 2003491 h 8877693"/>
                <a:gd name="connsiteX16" fmla="*/ 9192350 w 9986405"/>
                <a:gd name="connsiteY16" fmla="*/ 4060891 h 8877693"/>
                <a:gd name="connsiteX17" fmla="*/ 8002459 w 9986405"/>
                <a:gd name="connsiteY17" fmla="*/ 4831685 h 8877693"/>
                <a:gd name="connsiteX18" fmla="*/ 7073404 w 9986405"/>
                <a:gd name="connsiteY18" fmla="*/ 5241991 h 8877693"/>
                <a:gd name="connsiteX19" fmla="*/ 7205289 w 9986405"/>
                <a:gd name="connsiteY19" fmla="*/ 6003993 h 8877693"/>
                <a:gd name="connsiteX20" fmla="*/ 7844196 w 9986405"/>
                <a:gd name="connsiteY20" fmla="*/ 6645829 h 8877693"/>
                <a:gd name="connsiteX21" fmla="*/ 9467192 w 9986405"/>
                <a:gd name="connsiteY21" fmla="*/ 7525060 h 8877693"/>
                <a:gd name="connsiteX22" fmla="*/ 7767997 w 9986405"/>
                <a:gd name="connsiteY22" fmla="*/ 7340423 h 8877693"/>
                <a:gd name="connsiteX23" fmla="*/ 6431566 w 9986405"/>
                <a:gd name="connsiteY23" fmla="*/ 6097777 h 8877693"/>
                <a:gd name="connsiteX24" fmla="*/ 5657843 w 9986405"/>
                <a:gd name="connsiteY24" fmla="*/ 5558516 h 8877693"/>
                <a:gd name="connsiteX25" fmla="*/ 4972042 w 9986405"/>
                <a:gd name="connsiteY25" fmla="*/ 5628852 h 8877693"/>
                <a:gd name="connsiteX26" fmla="*/ 5024797 w 9986405"/>
                <a:gd name="connsiteY26" fmla="*/ 6519807 h 8877693"/>
                <a:gd name="connsiteX27" fmla="*/ 5165474 w 9986405"/>
                <a:gd name="connsiteY27" fmla="*/ 7879685 h 8877693"/>
                <a:gd name="connsiteX28" fmla="*/ 5227019 w 9986405"/>
                <a:gd name="connsiteY28" fmla="*/ 8735468 h 8877693"/>
                <a:gd name="connsiteX29" fmla="*/ 3462696 w 9986405"/>
                <a:gd name="connsiteY29" fmla="*/ 4512230 h 8877693"/>
                <a:gd name="connsiteX30" fmla="*/ 1443397 w 9986405"/>
                <a:gd name="connsiteY30" fmla="*/ 5083730 h 8877693"/>
                <a:gd name="connsiteX31" fmla="*/ 88730 w 9986405"/>
                <a:gd name="connsiteY31" fmla="*/ 6455329 h 8877693"/>
                <a:gd name="connsiteX0" fmla="*/ 88730 w 9986405"/>
                <a:gd name="connsiteY0" fmla="*/ 6455329 h 8747278"/>
                <a:gd name="connsiteX1" fmla="*/ 1176696 w 9986405"/>
                <a:gd name="connsiteY1" fmla="*/ 4397930 h 8747278"/>
                <a:gd name="connsiteX2" fmla="*/ 3081696 w 9986405"/>
                <a:gd name="connsiteY2" fmla="*/ 3369230 h 8747278"/>
                <a:gd name="connsiteX3" fmla="*/ 986197 w 9986405"/>
                <a:gd name="connsiteY3" fmla="*/ 816529 h 8747278"/>
                <a:gd name="connsiteX4" fmla="*/ 3119796 w 9986405"/>
                <a:gd name="connsiteY4" fmla="*/ 1959530 h 8747278"/>
                <a:gd name="connsiteX5" fmla="*/ 4643797 w 9986405"/>
                <a:gd name="connsiteY5" fmla="*/ 3293029 h 8747278"/>
                <a:gd name="connsiteX6" fmla="*/ 5329596 w 9986405"/>
                <a:gd name="connsiteY6" fmla="*/ 2035731 h 8747278"/>
                <a:gd name="connsiteX7" fmla="*/ 5977296 w 9986405"/>
                <a:gd name="connsiteY7" fmla="*/ 587931 h 8747278"/>
                <a:gd name="connsiteX8" fmla="*/ 6680030 w 9986405"/>
                <a:gd name="connsiteY8" fmla="*/ 54529 h 8747278"/>
                <a:gd name="connsiteX9" fmla="*/ 6320196 w 9986405"/>
                <a:gd name="connsiteY9" fmla="*/ 892731 h 8747278"/>
                <a:gd name="connsiteX10" fmla="*/ 5443897 w 9986405"/>
                <a:gd name="connsiteY10" fmla="*/ 3369229 h 8747278"/>
                <a:gd name="connsiteX11" fmla="*/ 6434496 w 9986405"/>
                <a:gd name="connsiteY11" fmla="*/ 3064431 h 8747278"/>
                <a:gd name="connsiteX12" fmla="*/ 6891696 w 9986405"/>
                <a:gd name="connsiteY12" fmla="*/ 3978831 h 8747278"/>
                <a:gd name="connsiteX13" fmla="*/ 7996597 w 9986405"/>
                <a:gd name="connsiteY13" fmla="*/ 4016929 h 8747278"/>
                <a:gd name="connsiteX14" fmla="*/ 9177696 w 9986405"/>
                <a:gd name="connsiteY14" fmla="*/ 3026331 h 8747278"/>
                <a:gd name="connsiteX15" fmla="*/ 9862846 w 9986405"/>
                <a:gd name="connsiteY15" fmla="*/ 2003491 h 8747278"/>
                <a:gd name="connsiteX16" fmla="*/ 9192350 w 9986405"/>
                <a:gd name="connsiteY16" fmla="*/ 4060891 h 8747278"/>
                <a:gd name="connsiteX17" fmla="*/ 8002459 w 9986405"/>
                <a:gd name="connsiteY17" fmla="*/ 4831685 h 8747278"/>
                <a:gd name="connsiteX18" fmla="*/ 7073404 w 9986405"/>
                <a:gd name="connsiteY18" fmla="*/ 5241991 h 8747278"/>
                <a:gd name="connsiteX19" fmla="*/ 7205289 w 9986405"/>
                <a:gd name="connsiteY19" fmla="*/ 6003993 h 8747278"/>
                <a:gd name="connsiteX20" fmla="*/ 7844196 w 9986405"/>
                <a:gd name="connsiteY20" fmla="*/ 6645829 h 8747278"/>
                <a:gd name="connsiteX21" fmla="*/ 9467192 w 9986405"/>
                <a:gd name="connsiteY21" fmla="*/ 7525060 h 8747278"/>
                <a:gd name="connsiteX22" fmla="*/ 7767997 w 9986405"/>
                <a:gd name="connsiteY22" fmla="*/ 7340423 h 8747278"/>
                <a:gd name="connsiteX23" fmla="*/ 6431566 w 9986405"/>
                <a:gd name="connsiteY23" fmla="*/ 6097777 h 8747278"/>
                <a:gd name="connsiteX24" fmla="*/ 5657843 w 9986405"/>
                <a:gd name="connsiteY24" fmla="*/ 5558516 h 8747278"/>
                <a:gd name="connsiteX25" fmla="*/ 4972042 w 9986405"/>
                <a:gd name="connsiteY25" fmla="*/ 5628852 h 8747278"/>
                <a:gd name="connsiteX26" fmla="*/ 5024797 w 9986405"/>
                <a:gd name="connsiteY26" fmla="*/ 6519807 h 8747278"/>
                <a:gd name="connsiteX27" fmla="*/ 5165474 w 9986405"/>
                <a:gd name="connsiteY27" fmla="*/ 7879685 h 8747278"/>
                <a:gd name="connsiteX28" fmla="*/ 5227019 w 9986405"/>
                <a:gd name="connsiteY28" fmla="*/ 8735468 h 8747278"/>
                <a:gd name="connsiteX29" fmla="*/ 4485535 w 9986405"/>
                <a:gd name="connsiteY29" fmla="*/ 7692116 h 8747278"/>
                <a:gd name="connsiteX30" fmla="*/ 3462696 w 9986405"/>
                <a:gd name="connsiteY30" fmla="*/ 4512230 h 8747278"/>
                <a:gd name="connsiteX31" fmla="*/ 1443397 w 9986405"/>
                <a:gd name="connsiteY31" fmla="*/ 5083730 h 8747278"/>
                <a:gd name="connsiteX32" fmla="*/ 88730 w 9986405"/>
                <a:gd name="connsiteY32" fmla="*/ 6455329 h 8747278"/>
                <a:gd name="connsiteX0" fmla="*/ 88730 w 9986405"/>
                <a:gd name="connsiteY0" fmla="*/ 6455329 h 8932392"/>
                <a:gd name="connsiteX1" fmla="*/ 1176696 w 9986405"/>
                <a:gd name="connsiteY1" fmla="*/ 4397930 h 8932392"/>
                <a:gd name="connsiteX2" fmla="*/ 3081696 w 9986405"/>
                <a:gd name="connsiteY2" fmla="*/ 3369230 h 8932392"/>
                <a:gd name="connsiteX3" fmla="*/ 986197 w 9986405"/>
                <a:gd name="connsiteY3" fmla="*/ 816529 h 8932392"/>
                <a:gd name="connsiteX4" fmla="*/ 3119796 w 9986405"/>
                <a:gd name="connsiteY4" fmla="*/ 1959530 h 8932392"/>
                <a:gd name="connsiteX5" fmla="*/ 4643797 w 9986405"/>
                <a:gd name="connsiteY5" fmla="*/ 3293029 h 8932392"/>
                <a:gd name="connsiteX6" fmla="*/ 5329596 w 9986405"/>
                <a:gd name="connsiteY6" fmla="*/ 2035731 h 8932392"/>
                <a:gd name="connsiteX7" fmla="*/ 5977296 w 9986405"/>
                <a:gd name="connsiteY7" fmla="*/ 587931 h 8932392"/>
                <a:gd name="connsiteX8" fmla="*/ 6680030 w 9986405"/>
                <a:gd name="connsiteY8" fmla="*/ 54529 h 8932392"/>
                <a:gd name="connsiteX9" fmla="*/ 6320196 w 9986405"/>
                <a:gd name="connsiteY9" fmla="*/ 892731 h 8932392"/>
                <a:gd name="connsiteX10" fmla="*/ 5443897 w 9986405"/>
                <a:gd name="connsiteY10" fmla="*/ 3369229 h 8932392"/>
                <a:gd name="connsiteX11" fmla="*/ 6434496 w 9986405"/>
                <a:gd name="connsiteY11" fmla="*/ 3064431 h 8932392"/>
                <a:gd name="connsiteX12" fmla="*/ 6891696 w 9986405"/>
                <a:gd name="connsiteY12" fmla="*/ 3978831 h 8932392"/>
                <a:gd name="connsiteX13" fmla="*/ 7996597 w 9986405"/>
                <a:gd name="connsiteY13" fmla="*/ 4016929 h 8932392"/>
                <a:gd name="connsiteX14" fmla="*/ 9177696 w 9986405"/>
                <a:gd name="connsiteY14" fmla="*/ 3026331 h 8932392"/>
                <a:gd name="connsiteX15" fmla="*/ 9862846 w 9986405"/>
                <a:gd name="connsiteY15" fmla="*/ 2003491 h 8932392"/>
                <a:gd name="connsiteX16" fmla="*/ 9192350 w 9986405"/>
                <a:gd name="connsiteY16" fmla="*/ 4060891 h 8932392"/>
                <a:gd name="connsiteX17" fmla="*/ 8002459 w 9986405"/>
                <a:gd name="connsiteY17" fmla="*/ 4831685 h 8932392"/>
                <a:gd name="connsiteX18" fmla="*/ 7073404 w 9986405"/>
                <a:gd name="connsiteY18" fmla="*/ 5241991 h 8932392"/>
                <a:gd name="connsiteX19" fmla="*/ 7205289 w 9986405"/>
                <a:gd name="connsiteY19" fmla="*/ 6003993 h 8932392"/>
                <a:gd name="connsiteX20" fmla="*/ 7844196 w 9986405"/>
                <a:gd name="connsiteY20" fmla="*/ 6645829 h 8932392"/>
                <a:gd name="connsiteX21" fmla="*/ 9467192 w 9986405"/>
                <a:gd name="connsiteY21" fmla="*/ 7525060 h 8932392"/>
                <a:gd name="connsiteX22" fmla="*/ 7767997 w 9986405"/>
                <a:gd name="connsiteY22" fmla="*/ 7340423 h 8932392"/>
                <a:gd name="connsiteX23" fmla="*/ 6431566 w 9986405"/>
                <a:gd name="connsiteY23" fmla="*/ 6097777 h 8932392"/>
                <a:gd name="connsiteX24" fmla="*/ 5657843 w 9986405"/>
                <a:gd name="connsiteY24" fmla="*/ 5558516 h 8932392"/>
                <a:gd name="connsiteX25" fmla="*/ 4972042 w 9986405"/>
                <a:gd name="connsiteY25" fmla="*/ 5628852 h 8932392"/>
                <a:gd name="connsiteX26" fmla="*/ 5024797 w 9986405"/>
                <a:gd name="connsiteY26" fmla="*/ 6519807 h 8932392"/>
                <a:gd name="connsiteX27" fmla="*/ 5165474 w 9986405"/>
                <a:gd name="connsiteY27" fmla="*/ 7879685 h 8932392"/>
                <a:gd name="connsiteX28" fmla="*/ 5273911 w 9986405"/>
                <a:gd name="connsiteY28" fmla="*/ 8923037 h 8932392"/>
                <a:gd name="connsiteX29" fmla="*/ 4485535 w 9986405"/>
                <a:gd name="connsiteY29" fmla="*/ 7692116 h 8932392"/>
                <a:gd name="connsiteX30" fmla="*/ 3462696 w 9986405"/>
                <a:gd name="connsiteY30" fmla="*/ 4512230 h 8932392"/>
                <a:gd name="connsiteX31" fmla="*/ 1443397 w 9986405"/>
                <a:gd name="connsiteY31" fmla="*/ 5083730 h 8932392"/>
                <a:gd name="connsiteX32" fmla="*/ 88730 w 9986405"/>
                <a:gd name="connsiteY32" fmla="*/ 6455329 h 8932392"/>
                <a:gd name="connsiteX0" fmla="*/ 88730 w 9986405"/>
                <a:gd name="connsiteY0" fmla="*/ 6455329 h 8923037"/>
                <a:gd name="connsiteX1" fmla="*/ 1176696 w 9986405"/>
                <a:gd name="connsiteY1" fmla="*/ 4397930 h 8923037"/>
                <a:gd name="connsiteX2" fmla="*/ 3081696 w 9986405"/>
                <a:gd name="connsiteY2" fmla="*/ 3369230 h 8923037"/>
                <a:gd name="connsiteX3" fmla="*/ 986197 w 9986405"/>
                <a:gd name="connsiteY3" fmla="*/ 816529 h 8923037"/>
                <a:gd name="connsiteX4" fmla="*/ 3119796 w 9986405"/>
                <a:gd name="connsiteY4" fmla="*/ 1959530 h 8923037"/>
                <a:gd name="connsiteX5" fmla="*/ 4643797 w 9986405"/>
                <a:gd name="connsiteY5" fmla="*/ 3293029 h 8923037"/>
                <a:gd name="connsiteX6" fmla="*/ 5329596 w 9986405"/>
                <a:gd name="connsiteY6" fmla="*/ 2035731 h 8923037"/>
                <a:gd name="connsiteX7" fmla="*/ 5977296 w 9986405"/>
                <a:gd name="connsiteY7" fmla="*/ 587931 h 8923037"/>
                <a:gd name="connsiteX8" fmla="*/ 6680030 w 9986405"/>
                <a:gd name="connsiteY8" fmla="*/ 54529 h 8923037"/>
                <a:gd name="connsiteX9" fmla="*/ 6320196 w 9986405"/>
                <a:gd name="connsiteY9" fmla="*/ 892731 h 8923037"/>
                <a:gd name="connsiteX10" fmla="*/ 5443897 w 9986405"/>
                <a:gd name="connsiteY10" fmla="*/ 3369229 h 8923037"/>
                <a:gd name="connsiteX11" fmla="*/ 6434496 w 9986405"/>
                <a:gd name="connsiteY11" fmla="*/ 3064431 h 8923037"/>
                <a:gd name="connsiteX12" fmla="*/ 6891696 w 9986405"/>
                <a:gd name="connsiteY12" fmla="*/ 3978831 h 8923037"/>
                <a:gd name="connsiteX13" fmla="*/ 7996597 w 9986405"/>
                <a:gd name="connsiteY13" fmla="*/ 4016929 h 8923037"/>
                <a:gd name="connsiteX14" fmla="*/ 9177696 w 9986405"/>
                <a:gd name="connsiteY14" fmla="*/ 3026331 h 8923037"/>
                <a:gd name="connsiteX15" fmla="*/ 9862846 w 9986405"/>
                <a:gd name="connsiteY15" fmla="*/ 2003491 h 8923037"/>
                <a:gd name="connsiteX16" fmla="*/ 9192350 w 9986405"/>
                <a:gd name="connsiteY16" fmla="*/ 4060891 h 8923037"/>
                <a:gd name="connsiteX17" fmla="*/ 8002459 w 9986405"/>
                <a:gd name="connsiteY17" fmla="*/ 4831685 h 8923037"/>
                <a:gd name="connsiteX18" fmla="*/ 7073404 w 9986405"/>
                <a:gd name="connsiteY18" fmla="*/ 5241991 h 8923037"/>
                <a:gd name="connsiteX19" fmla="*/ 7205289 w 9986405"/>
                <a:gd name="connsiteY19" fmla="*/ 6003993 h 8923037"/>
                <a:gd name="connsiteX20" fmla="*/ 7844196 w 9986405"/>
                <a:gd name="connsiteY20" fmla="*/ 6645829 h 8923037"/>
                <a:gd name="connsiteX21" fmla="*/ 9467192 w 9986405"/>
                <a:gd name="connsiteY21" fmla="*/ 7525060 h 8923037"/>
                <a:gd name="connsiteX22" fmla="*/ 7767997 w 9986405"/>
                <a:gd name="connsiteY22" fmla="*/ 7340423 h 8923037"/>
                <a:gd name="connsiteX23" fmla="*/ 6431566 w 9986405"/>
                <a:gd name="connsiteY23" fmla="*/ 6097777 h 8923037"/>
                <a:gd name="connsiteX24" fmla="*/ 5657843 w 9986405"/>
                <a:gd name="connsiteY24" fmla="*/ 5558516 h 8923037"/>
                <a:gd name="connsiteX25" fmla="*/ 4972042 w 9986405"/>
                <a:gd name="connsiteY25" fmla="*/ 5628852 h 8923037"/>
                <a:gd name="connsiteX26" fmla="*/ 5024797 w 9986405"/>
                <a:gd name="connsiteY26" fmla="*/ 6519807 h 8923037"/>
                <a:gd name="connsiteX27" fmla="*/ 5165474 w 9986405"/>
                <a:gd name="connsiteY27" fmla="*/ 7879685 h 8923037"/>
                <a:gd name="connsiteX28" fmla="*/ 5273911 w 9986405"/>
                <a:gd name="connsiteY28" fmla="*/ 8923037 h 8923037"/>
                <a:gd name="connsiteX29" fmla="*/ 4485535 w 9986405"/>
                <a:gd name="connsiteY29" fmla="*/ 7692116 h 8923037"/>
                <a:gd name="connsiteX30" fmla="*/ 3462696 w 9986405"/>
                <a:gd name="connsiteY30" fmla="*/ 4512230 h 8923037"/>
                <a:gd name="connsiteX31" fmla="*/ 1443397 w 9986405"/>
                <a:gd name="connsiteY31" fmla="*/ 5083730 h 8923037"/>
                <a:gd name="connsiteX32" fmla="*/ 88730 w 9986405"/>
                <a:gd name="connsiteY32" fmla="*/ 6455329 h 8923037"/>
                <a:gd name="connsiteX0" fmla="*/ 88730 w 9986405"/>
                <a:gd name="connsiteY0" fmla="*/ 6455329 h 8923037"/>
                <a:gd name="connsiteX1" fmla="*/ 1176696 w 9986405"/>
                <a:gd name="connsiteY1" fmla="*/ 4397930 h 8923037"/>
                <a:gd name="connsiteX2" fmla="*/ 3081696 w 9986405"/>
                <a:gd name="connsiteY2" fmla="*/ 3369230 h 8923037"/>
                <a:gd name="connsiteX3" fmla="*/ 986197 w 9986405"/>
                <a:gd name="connsiteY3" fmla="*/ 816529 h 8923037"/>
                <a:gd name="connsiteX4" fmla="*/ 3119796 w 9986405"/>
                <a:gd name="connsiteY4" fmla="*/ 1959530 h 8923037"/>
                <a:gd name="connsiteX5" fmla="*/ 4643797 w 9986405"/>
                <a:gd name="connsiteY5" fmla="*/ 3293029 h 8923037"/>
                <a:gd name="connsiteX6" fmla="*/ 5329596 w 9986405"/>
                <a:gd name="connsiteY6" fmla="*/ 2035731 h 8923037"/>
                <a:gd name="connsiteX7" fmla="*/ 5977296 w 9986405"/>
                <a:gd name="connsiteY7" fmla="*/ 587931 h 8923037"/>
                <a:gd name="connsiteX8" fmla="*/ 6680030 w 9986405"/>
                <a:gd name="connsiteY8" fmla="*/ 54529 h 8923037"/>
                <a:gd name="connsiteX9" fmla="*/ 6320196 w 9986405"/>
                <a:gd name="connsiteY9" fmla="*/ 892731 h 8923037"/>
                <a:gd name="connsiteX10" fmla="*/ 5443897 w 9986405"/>
                <a:gd name="connsiteY10" fmla="*/ 3369229 h 8923037"/>
                <a:gd name="connsiteX11" fmla="*/ 6434496 w 9986405"/>
                <a:gd name="connsiteY11" fmla="*/ 3064431 h 8923037"/>
                <a:gd name="connsiteX12" fmla="*/ 6891696 w 9986405"/>
                <a:gd name="connsiteY12" fmla="*/ 3978831 h 8923037"/>
                <a:gd name="connsiteX13" fmla="*/ 7996597 w 9986405"/>
                <a:gd name="connsiteY13" fmla="*/ 4016929 h 8923037"/>
                <a:gd name="connsiteX14" fmla="*/ 9177696 w 9986405"/>
                <a:gd name="connsiteY14" fmla="*/ 3026331 h 8923037"/>
                <a:gd name="connsiteX15" fmla="*/ 9862846 w 9986405"/>
                <a:gd name="connsiteY15" fmla="*/ 2003491 h 8923037"/>
                <a:gd name="connsiteX16" fmla="*/ 9192350 w 9986405"/>
                <a:gd name="connsiteY16" fmla="*/ 4060891 h 8923037"/>
                <a:gd name="connsiteX17" fmla="*/ 8002459 w 9986405"/>
                <a:gd name="connsiteY17" fmla="*/ 4831685 h 8923037"/>
                <a:gd name="connsiteX18" fmla="*/ 7073404 w 9986405"/>
                <a:gd name="connsiteY18" fmla="*/ 5241991 h 8923037"/>
                <a:gd name="connsiteX19" fmla="*/ 7205289 w 9986405"/>
                <a:gd name="connsiteY19" fmla="*/ 6003993 h 8923037"/>
                <a:gd name="connsiteX20" fmla="*/ 7844196 w 9986405"/>
                <a:gd name="connsiteY20" fmla="*/ 6645829 h 8923037"/>
                <a:gd name="connsiteX21" fmla="*/ 9467192 w 9986405"/>
                <a:gd name="connsiteY21" fmla="*/ 7525060 h 8923037"/>
                <a:gd name="connsiteX22" fmla="*/ 7767997 w 9986405"/>
                <a:gd name="connsiteY22" fmla="*/ 7340423 h 8923037"/>
                <a:gd name="connsiteX23" fmla="*/ 6431566 w 9986405"/>
                <a:gd name="connsiteY23" fmla="*/ 6097777 h 8923037"/>
                <a:gd name="connsiteX24" fmla="*/ 5657843 w 9986405"/>
                <a:gd name="connsiteY24" fmla="*/ 5558516 h 8923037"/>
                <a:gd name="connsiteX25" fmla="*/ 4972042 w 9986405"/>
                <a:gd name="connsiteY25" fmla="*/ 5628852 h 8923037"/>
                <a:gd name="connsiteX26" fmla="*/ 5024797 w 9986405"/>
                <a:gd name="connsiteY26" fmla="*/ 6519807 h 8923037"/>
                <a:gd name="connsiteX27" fmla="*/ 5165474 w 9986405"/>
                <a:gd name="connsiteY27" fmla="*/ 7879685 h 8923037"/>
                <a:gd name="connsiteX28" fmla="*/ 5273911 w 9986405"/>
                <a:gd name="connsiteY28" fmla="*/ 8923037 h 8923037"/>
                <a:gd name="connsiteX29" fmla="*/ 4485535 w 9986405"/>
                <a:gd name="connsiteY29" fmla="*/ 7692116 h 8923037"/>
                <a:gd name="connsiteX30" fmla="*/ 3462696 w 9986405"/>
                <a:gd name="connsiteY30" fmla="*/ 4512230 h 8923037"/>
                <a:gd name="connsiteX31" fmla="*/ 1443397 w 9986405"/>
                <a:gd name="connsiteY31" fmla="*/ 5083730 h 8923037"/>
                <a:gd name="connsiteX32" fmla="*/ 88730 w 9986405"/>
                <a:gd name="connsiteY32" fmla="*/ 6455329 h 8923037"/>
                <a:gd name="connsiteX0" fmla="*/ 88730 w 9986405"/>
                <a:gd name="connsiteY0" fmla="*/ 6455329 h 8829253"/>
                <a:gd name="connsiteX1" fmla="*/ 1176696 w 9986405"/>
                <a:gd name="connsiteY1" fmla="*/ 4397930 h 8829253"/>
                <a:gd name="connsiteX2" fmla="*/ 3081696 w 9986405"/>
                <a:gd name="connsiteY2" fmla="*/ 3369230 h 8829253"/>
                <a:gd name="connsiteX3" fmla="*/ 986197 w 9986405"/>
                <a:gd name="connsiteY3" fmla="*/ 816529 h 8829253"/>
                <a:gd name="connsiteX4" fmla="*/ 3119796 w 9986405"/>
                <a:gd name="connsiteY4" fmla="*/ 1959530 h 8829253"/>
                <a:gd name="connsiteX5" fmla="*/ 4643797 w 9986405"/>
                <a:gd name="connsiteY5" fmla="*/ 3293029 h 8829253"/>
                <a:gd name="connsiteX6" fmla="*/ 5329596 w 9986405"/>
                <a:gd name="connsiteY6" fmla="*/ 2035731 h 8829253"/>
                <a:gd name="connsiteX7" fmla="*/ 5977296 w 9986405"/>
                <a:gd name="connsiteY7" fmla="*/ 587931 h 8829253"/>
                <a:gd name="connsiteX8" fmla="*/ 6680030 w 9986405"/>
                <a:gd name="connsiteY8" fmla="*/ 54529 h 8829253"/>
                <a:gd name="connsiteX9" fmla="*/ 6320196 w 9986405"/>
                <a:gd name="connsiteY9" fmla="*/ 892731 h 8829253"/>
                <a:gd name="connsiteX10" fmla="*/ 5443897 w 9986405"/>
                <a:gd name="connsiteY10" fmla="*/ 3369229 h 8829253"/>
                <a:gd name="connsiteX11" fmla="*/ 6434496 w 9986405"/>
                <a:gd name="connsiteY11" fmla="*/ 3064431 h 8829253"/>
                <a:gd name="connsiteX12" fmla="*/ 6891696 w 9986405"/>
                <a:gd name="connsiteY12" fmla="*/ 3978831 h 8829253"/>
                <a:gd name="connsiteX13" fmla="*/ 7996597 w 9986405"/>
                <a:gd name="connsiteY13" fmla="*/ 4016929 h 8829253"/>
                <a:gd name="connsiteX14" fmla="*/ 9177696 w 9986405"/>
                <a:gd name="connsiteY14" fmla="*/ 3026331 h 8829253"/>
                <a:gd name="connsiteX15" fmla="*/ 9862846 w 9986405"/>
                <a:gd name="connsiteY15" fmla="*/ 2003491 h 8829253"/>
                <a:gd name="connsiteX16" fmla="*/ 9192350 w 9986405"/>
                <a:gd name="connsiteY16" fmla="*/ 4060891 h 8829253"/>
                <a:gd name="connsiteX17" fmla="*/ 8002459 w 9986405"/>
                <a:gd name="connsiteY17" fmla="*/ 4831685 h 8829253"/>
                <a:gd name="connsiteX18" fmla="*/ 7073404 w 9986405"/>
                <a:gd name="connsiteY18" fmla="*/ 5241991 h 8829253"/>
                <a:gd name="connsiteX19" fmla="*/ 7205289 w 9986405"/>
                <a:gd name="connsiteY19" fmla="*/ 6003993 h 8829253"/>
                <a:gd name="connsiteX20" fmla="*/ 7844196 w 9986405"/>
                <a:gd name="connsiteY20" fmla="*/ 6645829 h 8829253"/>
                <a:gd name="connsiteX21" fmla="*/ 9467192 w 9986405"/>
                <a:gd name="connsiteY21" fmla="*/ 7525060 h 8829253"/>
                <a:gd name="connsiteX22" fmla="*/ 7767997 w 9986405"/>
                <a:gd name="connsiteY22" fmla="*/ 7340423 h 8829253"/>
                <a:gd name="connsiteX23" fmla="*/ 6431566 w 9986405"/>
                <a:gd name="connsiteY23" fmla="*/ 6097777 h 8829253"/>
                <a:gd name="connsiteX24" fmla="*/ 5657843 w 9986405"/>
                <a:gd name="connsiteY24" fmla="*/ 5558516 h 8829253"/>
                <a:gd name="connsiteX25" fmla="*/ 4972042 w 9986405"/>
                <a:gd name="connsiteY25" fmla="*/ 5628852 h 8829253"/>
                <a:gd name="connsiteX26" fmla="*/ 5024797 w 9986405"/>
                <a:gd name="connsiteY26" fmla="*/ 6519807 h 8829253"/>
                <a:gd name="connsiteX27" fmla="*/ 5165474 w 9986405"/>
                <a:gd name="connsiteY27" fmla="*/ 7879685 h 8829253"/>
                <a:gd name="connsiteX28" fmla="*/ 5180126 w 9986405"/>
                <a:gd name="connsiteY28" fmla="*/ 8829253 h 8829253"/>
                <a:gd name="connsiteX29" fmla="*/ 4485535 w 9986405"/>
                <a:gd name="connsiteY29" fmla="*/ 7692116 h 8829253"/>
                <a:gd name="connsiteX30" fmla="*/ 3462696 w 9986405"/>
                <a:gd name="connsiteY30" fmla="*/ 4512230 h 8829253"/>
                <a:gd name="connsiteX31" fmla="*/ 1443397 w 9986405"/>
                <a:gd name="connsiteY31" fmla="*/ 5083730 h 8829253"/>
                <a:gd name="connsiteX32" fmla="*/ 88730 w 9986405"/>
                <a:gd name="connsiteY32" fmla="*/ 6455329 h 8829253"/>
                <a:gd name="connsiteX0" fmla="*/ 88730 w 9986405"/>
                <a:gd name="connsiteY0" fmla="*/ 6455329 h 8829253"/>
                <a:gd name="connsiteX1" fmla="*/ 1176696 w 9986405"/>
                <a:gd name="connsiteY1" fmla="*/ 4397930 h 8829253"/>
                <a:gd name="connsiteX2" fmla="*/ 3081696 w 9986405"/>
                <a:gd name="connsiteY2" fmla="*/ 3369230 h 8829253"/>
                <a:gd name="connsiteX3" fmla="*/ 986197 w 9986405"/>
                <a:gd name="connsiteY3" fmla="*/ 816529 h 8829253"/>
                <a:gd name="connsiteX4" fmla="*/ 3119796 w 9986405"/>
                <a:gd name="connsiteY4" fmla="*/ 1959530 h 8829253"/>
                <a:gd name="connsiteX5" fmla="*/ 4643797 w 9986405"/>
                <a:gd name="connsiteY5" fmla="*/ 3293029 h 8829253"/>
                <a:gd name="connsiteX6" fmla="*/ 5329596 w 9986405"/>
                <a:gd name="connsiteY6" fmla="*/ 2035731 h 8829253"/>
                <a:gd name="connsiteX7" fmla="*/ 5977296 w 9986405"/>
                <a:gd name="connsiteY7" fmla="*/ 587931 h 8829253"/>
                <a:gd name="connsiteX8" fmla="*/ 6680030 w 9986405"/>
                <a:gd name="connsiteY8" fmla="*/ 54529 h 8829253"/>
                <a:gd name="connsiteX9" fmla="*/ 6320196 w 9986405"/>
                <a:gd name="connsiteY9" fmla="*/ 892731 h 8829253"/>
                <a:gd name="connsiteX10" fmla="*/ 5443897 w 9986405"/>
                <a:gd name="connsiteY10" fmla="*/ 3369229 h 8829253"/>
                <a:gd name="connsiteX11" fmla="*/ 6434496 w 9986405"/>
                <a:gd name="connsiteY11" fmla="*/ 3064431 h 8829253"/>
                <a:gd name="connsiteX12" fmla="*/ 6891696 w 9986405"/>
                <a:gd name="connsiteY12" fmla="*/ 3978831 h 8829253"/>
                <a:gd name="connsiteX13" fmla="*/ 7996597 w 9986405"/>
                <a:gd name="connsiteY13" fmla="*/ 4016929 h 8829253"/>
                <a:gd name="connsiteX14" fmla="*/ 9177696 w 9986405"/>
                <a:gd name="connsiteY14" fmla="*/ 3026331 h 8829253"/>
                <a:gd name="connsiteX15" fmla="*/ 9862846 w 9986405"/>
                <a:gd name="connsiteY15" fmla="*/ 2003491 h 8829253"/>
                <a:gd name="connsiteX16" fmla="*/ 9192350 w 9986405"/>
                <a:gd name="connsiteY16" fmla="*/ 4060891 h 8829253"/>
                <a:gd name="connsiteX17" fmla="*/ 8002459 w 9986405"/>
                <a:gd name="connsiteY17" fmla="*/ 4831685 h 8829253"/>
                <a:gd name="connsiteX18" fmla="*/ 7073404 w 9986405"/>
                <a:gd name="connsiteY18" fmla="*/ 5241991 h 8829253"/>
                <a:gd name="connsiteX19" fmla="*/ 7205289 w 9986405"/>
                <a:gd name="connsiteY19" fmla="*/ 6003993 h 8829253"/>
                <a:gd name="connsiteX20" fmla="*/ 7844196 w 9986405"/>
                <a:gd name="connsiteY20" fmla="*/ 6645829 h 8829253"/>
                <a:gd name="connsiteX21" fmla="*/ 9467192 w 9986405"/>
                <a:gd name="connsiteY21" fmla="*/ 7525060 h 8829253"/>
                <a:gd name="connsiteX22" fmla="*/ 7767997 w 9986405"/>
                <a:gd name="connsiteY22" fmla="*/ 7340423 h 8829253"/>
                <a:gd name="connsiteX23" fmla="*/ 6431566 w 9986405"/>
                <a:gd name="connsiteY23" fmla="*/ 6097777 h 8829253"/>
                <a:gd name="connsiteX24" fmla="*/ 5657843 w 9986405"/>
                <a:gd name="connsiteY24" fmla="*/ 5558516 h 8829253"/>
                <a:gd name="connsiteX25" fmla="*/ 4972042 w 9986405"/>
                <a:gd name="connsiteY25" fmla="*/ 5628852 h 8829253"/>
                <a:gd name="connsiteX26" fmla="*/ 5024797 w 9986405"/>
                <a:gd name="connsiteY26" fmla="*/ 6519807 h 8829253"/>
                <a:gd name="connsiteX27" fmla="*/ 5165474 w 9986405"/>
                <a:gd name="connsiteY27" fmla="*/ 7879685 h 8829253"/>
                <a:gd name="connsiteX28" fmla="*/ 5180126 w 9986405"/>
                <a:gd name="connsiteY28" fmla="*/ 8829253 h 8829253"/>
                <a:gd name="connsiteX29" fmla="*/ 4485535 w 9986405"/>
                <a:gd name="connsiteY29" fmla="*/ 7692116 h 8829253"/>
                <a:gd name="connsiteX30" fmla="*/ 3462696 w 9986405"/>
                <a:gd name="connsiteY30" fmla="*/ 4512230 h 8829253"/>
                <a:gd name="connsiteX31" fmla="*/ 1443397 w 9986405"/>
                <a:gd name="connsiteY31" fmla="*/ 5083730 h 8829253"/>
                <a:gd name="connsiteX32" fmla="*/ 88730 w 9986405"/>
                <a:gd name="connsiteY32" fmla="*/ 6455329 h 8829253"/>
                <a:gd name="connsiteX0" fmla="*/ 88730 w 9986405"/>
                <a:gd name="connsiteY0" fmla="*/ 6455329 h 8837844"/>
                <a:gd name="connsiteX1" fmla="*/ 1176696 w 9986405"/>
                <a:gd name="connsiteY1" fmla="*/ 4397930 h 8837844"/>
                <a:gd name="connsiteX2" fmla="*/ 3081696 w 9986405"/>
                <a:gd name="connsiteY2" fmla="*/ 3369230 h 8837844"/>
                <a:gd name="connsiteX3" fmla="*/ 986197 w 9986405"/>
                <a:gd name="connsiteY3" fmla="*/ 816529 h 8837844"/>
                <a:gd name="connsiteX4" fmla="*/ 3119796 w 9986405"/>
                <a:gd name="connsiteY4" fmla="*/ 1959530 h 8837844"/>
                <a:gd name="connsiteX5" fmla="*/ 4643797 w 9986405"/>
                <a:gd name="connsiteY5" fmla="*/ 3293029 h 8837844"/>
                <a:gd name="connsiteX6" fmla="*/ 5329596 w 9986405"/>
                <a:gd name="connsiteY6" fmla="*/ 2035731 h 8837844"/>
                <a:gd name="connsiteX7" fmla="*/ 5977296 w 9986405"/>
                <a:gd name="connsiteY7" fmla="*/ 587931 h 8837844"/>
                <a:gd name="connsiteX8" fmla="*/ 6680030 w 9986405"/>
                <a:gd name="connsiteY8" fmla="*/ 54529 h 8837844"/>
                <a:gd name="connsiteX9" fmla="*/ 6320196 w 9986405"/>
                <a:gd name="connsiteY9" fmla="*/ 892731 h 8837844"/>
                <a:gd name="connsiteX10" fmla="*/ 5443897 w 9986405"/>
                <a:gd name="connsiteY10" fmla="*/ 3369229 h 8837844"/>
                <a:gd name="connsiteX11" fmla="*/ 6434496 w 9986405"/>
                <a:gd name="connsiteY11" fmla="*/ 3064431 h 8837844"/>
                <a:gd name="connsiteX12" fmla="*/ 6891696 w 9986405"/>
                <a:gd name="connsiteY12" fmla="*/ 3978831 h 8837844"/>
                <a:gd name="connsiteX13" fmla="*/ 7996597 w 9986405"/>
                <a:gd name="connsiteY13" fmla="*/ 4016929 h 8837844"/>
                <a:gd name="connsiteX14" fmla="*/ 9177696 w 9986405"/>
                <a:gd name="connsiteY14" fmla="*/ 3026331 h 8837844"/>
                <a:gd name="connsiteX15" fmla="*/ 9862846 w 9986405"/>
                <a:gd name="connsiteY15" fmla="*/ 2003491 h 8837844"/>
                <a:gd name="connsiteX16" fmla="*/ 9192350 w 9986405"/>
                <a:gd name="connsiteY16" fmla="*/ 4060891 h 8837844"/>
                <a:gd name="connsiteX17" fmla="*/ 8002459 w 9986405"/>
                <a:gd name="connsiteY17" fmla="*/ 4831685 h 8837844"/>
                <a:gd name="connsiteX18" fmla="*/ 7073404 w 9986405"/>
                <a:gd name="connsiteY18" fmla="*/ 5241991 h 8837844"/>
                <a:gd name="connsiteX19" fmla="*/ 7205289 w 9986405"/>
                <a:gd name="connsiteY19" fmla="*/ 6003993 h 8837844"/>
                <a:gd name="connsiteX20" fmla="*/ 7844196 w 9986405"/>
                <a:gd name="connsiteY20" fmla="*/ 6645829 h 8837844"/>
                <a:gd name="connsiteX21" fmla="*/ 9467192 w 9986405"/>
                <a:gd name="connsiteY21" fmla="*/ 7525060 h 8837844"/>
                <a:gd name="connsiteX22" fmla="*/ 7767997 w 9986405"/>
                <a:gd name="connsiteY22" fmla="*/ 7340423 h 8837844"/>
                <a:gd name="connsiteX23" fmla="*/ 6431566 w 9986405"/>
                <a:gd name="connsiteY23" fmla="*/ 6097777 h 8837844"/>
                <a:gd name="connsiteX24" fmla="*/ 5657843 w 9986405"/>
                <a:gd name="connsiteY24" fmla="*/ 5558516 h 8837844"/>
                <a:gd name="connsiteX25" fmla="*/ 4972042 w 9986405"/>
                <a:gd name="connsiteY25" fmla="*/ 5628852 h 8837844"/>
                <a:gd name="connsiteX26" fmla="*/ 5024797 w 9986405"/>
                <a:gd name="connsiteY26" fmla="*/ 6519807 h 8837844"/>
                <a:gd name="connsiteX27" fmla="*/ 5165474 w 9986405"/>
                <a:gd name="connsiteY27" fmla="*/ 7879685 h 8837844"/>
                <a:gd name="connsiteX28" fmla="*/ 5180126 w 9986405"/>
                <a:gd name="connsiteY28" fmla="*/ 8829253 h 8837844"/>
                <a:gd name="connsiteX29" fmla="*/ 4485535 w 9986405"/>
                <a:gd name="connsiteY29" fmla="*/ 7692116 h 8837844"/>
                <a:gd name="connsiteX30" fmla="*/ 3462696 w 9986405"/>
                <a:gd name="connsiteY30" fmla="*/ 4512230 h 8837844"/>
                <a:gd name="connsiteX31" fmla="*/ 1443397 w 9986405"/>
                <a:gd name="connsiteY31" fmla="*/ 5083730 h 8837844"/>
                <a:gd name="connsiteX32" fmla="*/ 88730 w 9986405"/>
                <a:gd name="connsiteY32" fmla="*/ 6455329 h 8837844"/>
                <a:gd name="connsiteX0" fmla="*/ 88730 w 9986405"/>
                <a:gd name="connsiteY0" fmla="*/ 6455329 h 8768628"/>
                <a:gd name="connsiteX1" fmla="*/ 1176696 w 9986405"/>
                <a:gd name="connsiteY1" fmla="*/ 4397930 h 8768628"/>
                <a:gd name="connsiteX2" fmla="*/ 3081696 w 9986405"/>
                <a:gd name="connsiteY2" fmla="*/ 3369230 h 8768628"/>
                <a:gd name="connsiteX3" fmla="*/ 986197 w 9986405"/>
                <a:gd name="connsiteY3" fmla="*/ 816529 h 8768628"/>
                <a:gd name="connsiteX4" fmla="*/ 3119796 w 9986405"/>
                <a:gd name="connsiteY4" fmla="*/ 1959530 h 8768628"/>
                <a:gd name="connsiteX5" fmla="*/ 4643797 w 9986405"/>
                <a:gd name="connsiteY5" fmla="*/ 3293029 h 8768628"/>
                <a:gd name="connsiteX6" fmla="*/ 5329596 w 9986405"/>
                <a:gd name="connsiteY6" fmla="*/ 2035731 h 8768628"/>
                <a:gd name="connsiteX7" fmla="*/ 5977296 w 9986405"/>
                <a:gd name="connsiteY7" fmla="*/ 587931 h 8768628"/>
                <a:gd name="connsiteX8" fmla="*/ 6680030 w 9986405"/>
                <a:gd name="connsiteY8" fmla="*/ 54529 h 8768628"/>
                <a:gd name="connsiteX9" fmla="*/ 6320196 w 9986405"/>
                <a:gd name="connsiteY9" fmla="*/ 892731 h 8768628"/>
                <a:gd name="connsiteX10" fmla="*/ 5443897 w 9986405"/>
                <a:gd name="connsiteY10" fmla="*/ 3369229 h 8768628"/>
                <a:gd name="connsiteX11" fmla="*/ 6434496 w 9986405"/>
                <a:gd name="connsiteY11" fmla="*/ 3064431 h 8768628"/>
                <a:gd name="connsiteX12" fmla="*/ 6891696 w 9986405"/>
                <a:gd name="connsiteY12" fmla="*/ 3978831 h 8768628"/>
                <a:gd name="connsiteX13" fmla="*/ 7996597 w 9986405"/>
                <a:gd name="connsiteY13" fmla="*/ 4016929 h 8768628"/>
                <a:gd name="connsiteX14" fmla="*/ 9177696 w 9986405"/>
                <a:gd name="connsiteY14" fmla="*/ 3026331 h 8768628"/>
                <a:gd name="connsiteX15" fmla="*/ 9862846 w 9986405"/>
                <a:gd name="connsiteY15" fmla="*/ 2003491 h 8768628"/>
                <a:gd name="connsiteX16" fmla="*/ 9192350 w 9986405"/>
                <a:gd name="connsiteY16" fmla="*/ 4060891 h 8768628"/>
                <a:gd name="connsiteX17" fmla="*/ 8002459 w 9986405"/>
                <a:gd name="connsiteY17" fmla="*/ 4831685 h 8768628"/>
                <a:gd name="connsiteX18" fmla="*/ 7073404 w 9986405"/>
                <a:gd name="connsiteY18" fmla="*/ 5241991 h 8768628"/>
                <a:gd name="connsiteX19" fmla="*/ 7205289 w 9986405"/>
                <a:gd name="connsiteY19" fmla="*/ 6003993 h 8768628"/>
                <a:gd name="connsiteX20" fmla="*/ 7844196 w 9986405"/>
                <a:gd name="connsiteY20" fmla="*/ 6645829 h 8768628"/>
                <a:gd name="connsiteX21" fmla="*/ 9467192 w 9986405"/>
                <a:gd name="connsiteY21" fmla="*/ 7525060 h 8768628"/>
                <a:gd name="connsiteX22" fmla="*/ 7767997 w 9986405"/>
                <a:gd name="connsiteY22" fmla="*/ 7340423 h 8768628"/>
                <a:gd name="connsiteX23" fmla="*/ 6431566 w 9986405"/>
                <a:gd name="connsiteY23" fmla="*/ 6097777 h 8768628"/>
                <a:gd name="connsiteX24" fmla="*/ 5657843 w 9986405"/>
                <a:gd name="connsiteY24" fmla="*/ 5558516 h 8768628"/>
                <a:gd name="connsiteX25" fmla="*/ 4972042 w 9986405"/>
                <a:gd name="connsiteY25" fmla="*/ 5628852 h 8768628"/>
                <a:gd name="connsiteX26" fmla="*/ 5024797 w 9986405"/>
                <a:gd name="connsiteY26" fmla="*/ 6519807 h 8768628"/>
                <a:gd name="connsiteX27" fmla="*/ 5165474 w 9986405"/>
                <a:gd name="connsiteY27" fmla="*/ 7879685 h 8768628"/>
                <a:gd name="connsiteX28" fmla="*/ 5203572 w 9986405"/>
                <a:gd name="connsiteY28" fmla="*/ 8758915 h 8768628"/>
                <a:gd name="connsiteX29" fmla="*/ 4485535 w 9986405"/>
                <a:gd name="connsiteY29" fmla="*/ 7692116 h 8768628"/>
                <a:gd name="connsiteX30" fmla="*/ 3462696 w 9986405"/>
                <a:gd name="connsiteY30" fmla="*/ 4512230 h 8768628"/>
                <a:gd name="connsiteX31" fmla="*/ 1443397 w 9986405"/>
                <a:gd name="connsiteY31" fmla="*/ 5083730 h 8768628"/>
                <a:gd name="connsiteX32" fmla="*/ 88730 w 9986405"/>
                <a:gd name="connsiteY32" fmla="*/ 6455329 h 876862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3462696 w 9986405"/>
                <a:gd name="connsiteY30" fmla="*/ 4512230 h 8773608"/>
                <a:gd name="connsiteX31" fmla="*/ 1443397 w 9986405"/>
                <a:gd name="connsiteY31" fmla="*/ 5083730 h 8773608"/>
                <a:gd name="connsiteX32" fmla="*/ 88730 w 9986405"/>
                <a:gd name="connsiteY32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3462696 w 9986405"/>
                <a:gd name="connsiteY31" fmla="*/ 4512230 h 8773608"/>
                <a:gd name="connsiteX32" fmla="*/ 1443397 w 9986405"/>
                <a:gd name="connsiteY32" fmla="*/ 5083730 h 8773608"/>
                <a:gd name="connsiteX33" fmla="*/ 88730 w 9986405"/>
                <a:gd name="connsiteY33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462696 w 9986405"/>
                <a:gd name="connsiteY32" fmla="*/ 4512230 h 8773608"/>
                <a:gd name="connsiteX33" fmla="*/ 1443397 w 9986405"/>
                <a:gd name="connsiteY33" fmla="*/ 5083730 h 8773608"/>
                <a:gd name="connsiteX34" fmla="*/ 88730 w 9986405"/>
                <a:gd name="connsiteY34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275127 w 9986405"/>
                <a:gd name="connsiteY32" fmla="*/ 4559122 h 8773608"/>
                <a:gd name="connsiteX33" fmla="*/ 1443397 w 9986405"/>
                <a:gd name="connsiteY33" fmla="*/ 5083730 h 8773608"/>
                <a:gd name="connsiteX34" fmla="*/ 88730 w 9986405"/>
                <a:gd name="connsiteY34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275127 w 9986405"/>
                <a:gd name="connsiteY32" fmla="*/ 4559122 h 8773608"/>
                <a:gd name="connsiteX33" fmla="*/ 2469166 w 9986405"/>
                <a:gd name="connsiteY33" fmla="*/ 4526885 h 8773608"/>
                <a:gd name="connsiteX34" fmla="*/ 1443397 w 9986405"/>
                <a:gd name="connsiteY34" fmla="*/ 5083730 h 8773608"/>
                <a:gd name="connsiteX35" fmla="*/ 88730 w 9986405"/>
                <a:gd name="connsiteY35" fmla="*/ 6455329 h 8773608"/>
                <a:gd name="connsiteX0" fmla="*/ 88730 w 9986405"/>
                <a:gd name="connsiteY0" fmla="*/ 6455329 h 8773608"/>
                <a:gd name="connsiteX1" fmla="*/ 1176696 w 9986405"/>
                <a:gd name="connsiteY1" fmla="*/ 4397930 h 8773608"/>
                <a:gd name="connsiteX2" fmla="*/ 3081696 w 9986405"/>
                <a:gd name="connsiteY2" fmla="*/ 3369230 h 8773608"/>
                <a:gd name="connsiteX3" fmla="*/ 986197 w 9986405"/>
                <a:gd name="connsiteY3" fmla="*/ 816529 h 8773608"/>
                <a:gd name="connsiteX4" fmla="*/ 3119796 w 9986405"/>
                <a:gd name="connsiteY4" fmla="*/ 1959530 h 8773608"/>
                <a:gd name="connsiteX5" fmla="*/ 4643797 w 9986405"/>
                <a:gd name="connsiteY5" fmla="*/ 3293029 h 8773608"/>
                <a:gd name="connsiteX6" fmla="*/ 5329596 w 9986405"/>
                <a:gd name="connsiteY6" fmla="*/ 2035731 h 8773608"/>
                <a:gd name="connsiteX7" fmla="*/ 5977296 w 9986405"/>
                <a:gd name="connsiteY7" fmla="*/ 587931 h 8773608"/>
                <a:gd name="connsiteX8" fmla="*/ 6680030 w 9986405"/>
                <a:gd name="connsiteY8" fmla="*/ 54529 h 8773608"/>
                <a:gd name="connsiteX9" fmla="*/ 6320196 w 9986405"/>
                <a:gd name="connsiteY9" fmla="*/ 892731 h 8773608"/>
                <a:gd name="connsiteX10" fmla="*/ 5443897 w 9986405"/>
                <a:gd name="connsiteY10" fmla="*/ 3369229 h 8773608"/>
                <a:gd name="connsiteX11" fmla="*/ 6434496 w 9986405"/>
                <a:gd name="connsiteY11" fmla="*/ 3064431 h 8773608"/>
                <a:gd name="connsiteX12" fmla="*/ 6891696 w 9986405"/>
                <a:gd name="connsiteY12" fmla="*/ 3978831 h 8773608"/>
                <a:gd name="connsiteX13" fmla="*/ 7996597 w 9986405"/>
                <a:gd name="connsiteY13" fmla="*/ 4016929 h 8773608"/>
                <a:gd name="connsiteX14" fmla="*/ 9177696 w 9986405"/>
                <a:gd name="connsiteY14" fmla="*/ 3026331 h 8773608"/>
                <a:gd name="connsiteX15" fmla="*/ 9862846 w 9986405"/>
                <a:gd name="connsiteY15" fmla="*/ 2003491 h 8773608"/>
                <a:gd name="connsiteX16" fmla="*/ 9192350 w 9986405"/>
                <a:gd name="connsiteY16" fmla="*/ 4060891 h 8773608"/>
                <a:gd name="connsiteX17" fmla="*/ 8002459 w 9986405"/>
                <a:gd name="connsiteY17" fmla="*/ 4831685 h 8773608"/>
                <a:gd name="connsiteX18" fmla="*/ 7073404 w 9986405"/>
                <a:gd name="connsiteY18" fmla="*/ 5241991 h 8773608"/>
                <a:gd name="connsiteX19" fmla="*/ 7205289 w 9986405"/>
                <a:gd name="connsiteY19" fmla="*/ 6003993 h 8773608"/>
                <a:gd name="connsiteX20" fmla="*/ 7844196 w 9986405"/>
                <a:gd name="connsiteY20" fmla="*/ 6645829 h 8773608"/>
                <a:gd name="connsiteX21" fmla="*/ 9467192 w 9986405"/>
                <a:gd name="connsiteY21" fmla="*/ 7525060 h 8773608"/>
                <a:gd name="connsiteX22" fmla="*/ 7767997 w 9986405"/>
                <a:gd name="connsiteY22" fmla="*/ 7340423 h 8773608"/>
                <a:gd name="connsiteX23" fmla="*/ 6431566 w 9986405"/>
                <a:gd name="connsiteY23" fmla="*/ 6097777 h 8773608"/>
                <a:gd name="connsiteX24" fmla="*/ 5657843 w 9986405"/>
                <a:gd name="connsiteY24" fmla="*/ 5558516 h 8773608"/>
                <a:gd name="connsiteX25" fmla="*/ 4972042 w 9986405"/>
                <a:gd name="connsiteY25" fmla="*/ 5628852 h 8773608"/>
                <a:gd name="connsiteX26" fmla="*/ 5024797 w 9986405"/>
                <a:gd name="connsiteY26" fmla="*/ 6519807 h 8773608"/>
                <a:gd name="connsiteX27" fmla="*/ 5165474 w 9986405"/>
                <a:gd name="connsiteY27" fmla="*/ 7879685 h 8773608"/>
                <a:gd name="connsiteX28" fmla="*/ 5203572 w 9986405"/>
                <a:gd name="connsiteY28" fmla="*/ 8758915 h 8773608"/>
                <a:gd name="connsiteX29" fmla="*/ 4532427 w 9986405"/>
                <a:gd name="connsiteY29" fmla="*/ 7879685 h 8773608"/>
                <a:gd name="connsiteX30" fmla="*/ 4133843 w 9986405"/>
                <a:gd name="connsiteY30" fmla="*/ 5957100 h 8773608"/>
                <a:gd name="connsiteX31" fmla="*/ 4063505 w 9986405"/>
                <a:gd name="connsiteY31" fmla="*/ 5441285 h 8773608"/>
                <a:gd name="connsiteX32" fmla="*/ 3486143 w 9986405"/>
                <a:gd name="connsiteY32" fmla="*/ 4559122 h 8773608"/>
                <a:gd name="connsiteX33" fmla="*/ 2469166 w 9986405"/>
                <a:gd name="connsiteY33" fmla="*/ 4526885 h 8773608"/>
                <a:gd name="connsiteX34" fmla="*/ 1443397 w 9986405"/>
                <a:gd name="connsiteY34" fmla="*/ 5083730 h 8773608"/>
                <a:gd name="connsiteX35" fmla="*/ 88730 w 9986405"/>
                <a:gd name="connsiteY35" fmla="*/ 6455329 h 8773608"/>
                <a:gd name="connsiteX0" fmla="*/ 2595 w 9900270"/>
                <a:gd name="connsiteY0" fmla="*/ 6455329 h 8773608"/>
                <a:gd name="connsiteX1" fmla="*/ 1090561 w 9900270"/>
                <a:gd name="connsiteY1" fmla="*/ 4397930 h 8773608"/>
                <a:gd name="connsiteX2" fmla="*/ 2995561 w 9900270"/>
                <a:gd name="connsiteY2" fmla="*/ 3369230 h 8773608"/>
                <a:gd name="connsiteX3" fmla="*/ 900062 w 9900270"/>
                <a:gd name="connsiteY3" fmla="*/ 816529 h 8773608"/>
                <a:gd name="connsiteX4" fmla="*/ 3033661 w 9900270"/>
                <a:gd name="connsiteY4" fmla="*/ 1959530 h 8773608"/>
                <a:gd name="connsiteX5" fmla="*/ 4557662 w 9900270"/>
                <a:gd name="connsiteY5" fmla="*/ 3293029 h 8773608"/>
                <a:gd name="connsiteX6" fmla="*/ 5243461 w 9900270"/>
                <a:gd name="connsiteY6" fmla="*/ 2035731 h 8773608"/>
                <a:gd name="connsiteX7" fmla="*/ 5891161 w 9900270"/>
                <a:gd name="connsiteY7" fmla="*/ 587931 h 8773608"/>
                <a:gd name="connsiteX8" fmla="*/ 6593895 w 9900270"/>
                <a:gd name="connsiteY8" fmla="*/ 54529 h 8773608"/>
                <a:gd name="connsiteX9" fmla="*/ 6234061 w 9900270"/>
                <a:gd name="connsiteY9" fmla="*/ 892731 h 8773608"/>
                <a:gd name="connsiteX10" fmla="*/ 5357762 w 9900270"/>
                <a:gd name="connsiteY10" fmla="*/ 3369229 h 8773608"/>
                <a:gd name="connsiteX11" fmla="*/ 6348361 w 9900270"/>
                <a:gd name="connsiteY11" fmla="*/ 3064431 h 8773608"/>
                <a:gd name="connsiteX12" fmla="*/ 6805561 w 9900270"/>
                <a:gd name="connsiteY12" fmla="*/ 3978831 h 8773608"/>
                <a:gd name="connsiteX13" fmla="*/ 7910462 w 9900270"/>
                <a:gd name="connsiteY13" fmla="*/ 4016929 h 8773608"/>
                <a:gd name="connsiteX14" fmla="*/ 9091561 w 9900270"/>
                <a:gd name="connsiteY14" fmla="*/ 3026331 h 8773608"/>
                <a:gd name="connsiteX15" fmla="*/ 9776711 w 9900270"/>
                <a:gd name="connsiteY15" fmla="*/ 2003491 h 8773608"/>
                <a:gd name="connsiteX16" fmla="*/ 9106215 w 9900270"/>
                <a:gd name="connsiteY16" fmla="*/ 4060891 h 8773608"/>
                <a:gd name="connsiteX17" fmla="*/ 7916324 w 9900270"/>
                <a:gd name="connsiteY17" fmla="*/ 4831685 h 8773608"/>
                <a:gd name="connsiteX18" fmla="*/ 6987269 w 9900270"/>
                <a:gd name="connsiteY18" fmla="*/ 5241991 h 8773608"/>
                <a:gd name="connsiteX19" fmla="*/ 7119154 w 9900270"/>
                <a:gd name="connsiteY19" fmla="*/ 6003993 h 8773608"/>
                <a:gd name="connsiteX20" fmla="*/ 7758061 w 9900270"/>
                <a:gd name="connsiteY20" fmla="*/ 6645829 h 8773608"/>
                <a:gd name="connsiteX21" fmla="*/ 9381057 w 9900270"/>
                <a:gd name="connsiteY21" fmla="*/ 7525060 h 8773608"/>
                <a:gd name="connsiteX22" fmla="*/ 7681862 w 9900270"/>
                <a:gd name="connsiteY22" fmla="*/ 7340423 h 8773608"/>
                <a:gd name="connsiteX23" fmla="*/ 6345431 w 9900270"/>
                <a:gd name="connsiteY23" fmla="*/ 6097777 h 8773608"/>
                <a:gd name="connsiteX24" fmla="*/ 5571708 w 9900270"/>
                <a:gd name="connsiteY24" fmla="*/ 5558516 h 8773608"/>
                <a:gd name="connsiteX25" fmla="*/ 4885907 w 9900270"/>
                <a:gd name="connsiteY25" fmla="*/ 5628852 h 8773608"/>
                <a:gd name="connsiteX26" fmla="*/ 4938662 w 9900270"/>
                <a:gd name="connsiteY26" fmla="*/ 6519807 h 8773608"/>
                <a:gd name="connsiteX27" fmla="*/ 5079339 w 9900270"/>
                <a:gd name="connsiteY27" fmla="*/ 7879685 h 8773608"/>
                <a:gd name="connsiteX28" fmla="*/ 5117437 w 9900270"/>
                <a:gd name="connsiteY28" fmla="*/ 8758915 h 8773608"/>
                <a:gd name="connsiteX29" fmla="*/ 4446292 w 9900270"/>
                <a:gd name="connsiteY29" fmla="*/ 7879685 h 8773608"/>
                <a:gd name="connsiteX30" fmla="*/ 4047708 w 9900270"/>
                <a:gd name="connsiteY30" fmla="*/ 5957100 h 8773608"/>
                <a:gd name="connsiteX31" fmla="*/ 3977370 w 9900270"/>
                <a:gd name="connsiteY31" fmla="*/ 5441285 h 8773608"/>
                <a:gd name="connsiteX32" fmla="*/ 3400008 w 9900270"/>
                <a:gd name="connsiteY32" fmla="*/ 4559122 h 8773608"/>
                <a:gd name="connsiteX33" fmla="*/ 2383031 w 9900270"/>
                <a:gd name="connsiteY33" fmla="*/ 4526885 h 8773608"/>
                <a:gd name="connsiteX34" fmla="*/ 1380708 w 9900270"/>
                <a:gd name="connsiteY34" fmla="*/ 5177515 h 8773608"/>
                <a:gd name="connsiteX35" fmla="*/ 2595 w 9900270"/>
                <a:gd name="connsiteY35" fmla="*/ 6455329 h 8773608"/>
                <a:gd name="connsiteX0" fmla="*/ 2595 w 9900270"/>
                <a:gd name="connsiteY0" fmla="*/ 6455329 h 8773608"/>
                <a:gd name="connsiteX1" fmla="*/ 1090561 w 9900270"/>
                <a:gd name="connsiteY1" fmla="*/ 4397930 h 8773608"/>
                <a:gd name="connsiteX2" fmla="*/ 2995561 w 9900270"/>
                <a:gd name="connsiteY2" fmla="*/ 3369230 h 8773608"/>
                <a:gd name="connsiteX3" fmla="*/ 900062 w 9900270"/>
                <a:gd name="connsiteY3" fmla="*/ 816529 h 8773608"/>
                <a:gd name="connsiteX4" fmla="*/ 3033661 w 9900270"/>
                <a:gd name="connsiteY4" fmla="*/ 1959530 h 8773608"/>
                <a:gd name="connsiteX5" fmla="*/ 4557662 w 9900270"/>
                <a:gd name="connsiteY5" fmla="*/ 3293029 h 8773608"/>
                <a:gd name="connsiteX6" fmla="*/ 5243461 w 9900270"/>
                <a:gd name="connsiteY6" fmla="*/ 2035731 h 8773608"/>
                <a:gd name="connsiteX7" fmla="*/ 5891161 w 9900270"/>
                <a:gd name="connsiteY7" fmla="*/ 587931 h 8773608"/>
                <a:gd name="connsiteX8" fmla="*/ 6593895 w 9900270"/>
                <a:gd name="connsiteY8" fmla="*/ 54529 h 8773608"/>
                <a:gd name="connsiteX9" fmla="*/ 6234061 w 9900270"/>
                <a:gd name="connsiteY9" fmla="*/ 892731 h 8773608"/>
                <a:gd name="connsiteX10" fmla="*/ 5357762 w 9900270"/>
                <a:gd name="connsiteY10" fmla="*/ 3369229 h 8773608"/>
                <a:gd name="connsiteX11" fmla="*/ 6348361 w 9900270"/>
                <a:gd name="connsiteY11" fmla="*/ 3064431 h 8773608"/>
                <a:gd name="connsiteX12" fmla="*/ 6805561 w 9900270"/>
                <a:gd name="connsiteY12" fmla="*/ 3978831 h 8773608"/>
                <a:gd name="connsiteX13" fmla="*/ 7910462 w 9900270"/>
                <a:gd name="connsiteY13" fmla="*/ 4016929 h 8773608"/>
                <a:gd name="connsiteX14" fmla="*/ 9091561 w 9900270"/>
                <a:gd name="connsiteY14" fmla="*/ 3026331 h 8773608"/>
                <a:gd name="connsiteX15" fmla="*/ 9776711 w 9900270"/>
                <a:gd name="connsiteY15" fmla="*/ 2003491 h 8773608"/>
                <a:gd name="connsiteX16" fmla="*/ 9106215 w 9900270"/>
                <a:gd name="connsiteY16" fmla="*/ 4060891 h 8773608"/>
                <a:gd name="connsiteX17" fmla="*/ 7916324 w 9900270"/>
                <a:gd name="connsiteY17" fmla="*/ 4831685 h 8773608"/>
                <a:gd name="connsiteX18" fmla="*/ 6987269 w 9900270"/>
                <a:gd name="connsiteY18" fmla="*/ 5241991 h 8773608"/>
                <a:gd name="connsiteX19" fmla="*/ 7119154 w 9900270"/>
                <a:gd name="connsiteY19" fmla="*/ 6003993 h 8773608"/>
                <a:gd name="connsiteX20" fmla="*/ 7758061 w 9900270"/>
                <a:gd name="connsiteY20" fmla="*/ 6645829 h 8773608"/>
                <a:gd name="connsiteX21" fmla="*/ 9381057 w 9900270"/>
                <a:gd name="connsiteY21" fmla="*/ 7525060 h 8773608"/>
                <a:gd name="connsiteX22" fmla="*/ 7681862 w 9900270"/>
                <a:gd name="connsiteY22" fmla="*/ 7340423 h 8773608"/>
                <a:gd name="connsiteX23" fmla="*/ 6345431 w 9900270"/>
                <a:gd name="connsiteY23" fmla="*/ 6097777 h 8773608"/>
                <a:gd name="connsiteX24" fmla="*/ 5571708 w 9900270"/>
                <a:gd name="connsiteY24" fmla="*/ 5558516 h 8773608"/>
                <a:gd name="connsiteX25" fmla="*/ 4885907 w 9900270"/>
                <a:gd name="connsiteY25" fmla="*/ 5628852 h 8773608"/>
                <a:gd name="connsiteX26" fmla="*/ 4938662 w 9900270"/>
                <a:gd name="connsiteY26" fmla="*/ 6519807 h 8773608"/>
                <a:gd name="connsiteX27" fmla="*/ 5079339 w 9900270"/>
                <a:gd name="connsiteY27" fmla="*/ 7879685 h 8773608"/>
                <a:gd name="connsiteX28" fmla="*/ 5117437 w 9900270"/>
                <a:gd name="connsiteY28" fmla="*/ 8758915 h 8773608"/>
                <a:gd name="connsiteX29" fmla="*/ 4446292 w 9900270"/>
                <a:gd name="connsiteY29" fmla="*/ 7879685 h 8773608"/>
                <a:gd name="connsiteX30" fmla="*/ 4047708 w 9900270"/>
                <a:gd name="connsiteY30" fmla="*/ 5957100 h 8773608"/>
                <a:gd name="connsiteX31" fmla="*/ 3977370 w 9900270"/>
                <a:gd name="connsiteY31" fmla="*/ 5441285 h 8773608"/>
                <a:gd name="connsiteX32" fmla="*/ 3400008 w 9900270"/>
                <a:gd name="connsiteY32" fmla="*/ 4559122 h 8773608"/>
                <a:gd name="connsiteX33" fmla="*/ 2383031 w 9900270"/>
                <a:gd name="connsiteY33" fmla="*/ 4526885 h 8773608"/>
                <a:gd name="connsiteX34" fmla="*/ 1380708 w 9900270"/>
                <a:gd name="connsiteY34" fmla="*/ 5177515 h 8773608"/>
                <a:gd name="connsiteX35" fmla="*/ 2595 w 9900270"/>
                <a:gd name="connsiteY35" fmla="*/ 6455329 h 8773608"/>
                <a:gd name="connsiteX0" fmla="*/ 12503 w 9910178"/>
                <a:gd name="connsiteY0" fmla="*/ 6455329 h 8773608"/>
                <a:gd name="connsiteX1" fmla="*/ 1100469 w 9910178"/>
                <a:gd name="connsiteY1" fmla="*/ 4397930 h 8773608"/>
                <a:gd name="connsiteX2" fmla="*/ 3005469 w 9910178"/>
                <a:gd name="connsiteY2" fmla="*/ 3369230 h 8773608"/>
                <a:gd name="connsiteX3" fmla="*/ 909970 w 9910178"/>
                <a:gd name="connsiteY3" fmla="*/ 816529 h 8773608"/>
                <a:gd name="connsiteX4" fmla="*/ 3043569 w 9910178"/>
                <a:gd name="connsiteY4" fmla="*/ 1959530 h 8773608"/>
                <a:gd name="connsiteX5" fmla="*/ 4567570 w 9910178"/>
                <a:gd name="connsiteY5" fmla="*/ 3293029 h 8773608"/>
                <a:gd name="connsiteX6" fmla="*/ 5253369 w 9910178"/>
                <a:gd name="connsiteY6" fmla="*/ 2035731 h 8773608"/>
                <a:gd name="connsiteX7" fmla="*/ 5901069 w 9910178"/>
                <a:gd name="connsiteY7" fmla="*/ 587931 h 8773608"/>
                <a:gd name="connsiteX8" fmla="*/ 6603803 w 9910178"/>
                <a:gd name="connsiteY8" fmla="*/ 54529 h 8773608"/>
                <a:gd name="connsiteX9" fmla="*/ 6243969 w 9910178"/>
                <a:gd name="connsiteY9" fmla="*/ 892731 h 8773608"/>
                <a:gd name="connsiteX10" fmla="*/ 5367670 w 9910178"/>
                <a:gd name="connsiteY10" fmla="*/ 3369229 h 8773608"/>
                <a:gd name="connsiteX11" fmla="*/ 6358269 w 9910178"/>
                <a:gd name="connsiteY11" fmla="*/ 3064431 h 8773608"/>
                <a:gd name="connsiteX12" fmla="*/ 6815469 w 9910178"/>
                <a:gd name="connsiteY12" fmla="*/ 3978831 h 8773608"/>
                <a:gd name="connsiteX13" fmla="*/ 7920370 w 9910178"/>
                <a:gd name="connsiteY13" fmla="*/ 4016929 h 8773608"/>
                <a:gd name="connsiteX14" fmla="*/ 9101469 w 9910178"/>
                <a:gd name="connsiteY14" fmla="*/ 3026331 h 8773608"/>
                <a:gd name="connsiteX15" fmla="*/ 9786619 w 9910178"/>
                <a:gd name="connsiteY15" fmla="*/ 2003491 h 8773608"/>
                <a:gd name="connsiteX16" fmla="*/ 9116123 w 9910178"/>
                <a:gd name="connsiteY16" fmla="*/ 4060891 h 8773608"/>
                <a:gd name="connsiteX17" fmla="*/ 7926232 w 9910178"/>
                <a:gd name="connsiteY17" fmla="*/ 4831685 h 8773608"/>
                <a:gd name="connsiteX18" fmla="*/ 6997177 w 9910178"/>
                <a:gd name="connsiteY18" fmla="*/ 5241991 h 8773608"/>
                <a:gd name="connsiteX19" fmla="*/ 7129062 w 9910178"/>
                <a:gd name="connsiteY19" fmla="*/ 6003993 h 8773608"/>
                <a:gd name="connsiteX20" fmla="*/ 7767969 w 9910178"/>
                <a:gd name="connsiteY20" fmla="*/ 6645829 h 8773608"/>
                <a:gd name="connsiteX21" fmla="*/ 9390965 w 9910178"/>
                <a:gd name="connsiteY21" fmla="*/ 7525060 h 8773608"/>
                <a:gd name="connsiteX22" fmla="*/ 7691770 w 9910178"/>
                <a:gd name="connsiteY22" fmla="*/ 7340423 h 8773608"/>
                <a:gd name="connsiteX23" fmla="*/ 6355339 w 9910178"/>
                <a:gd name="connsiteY23" fmla="*/ 6097777 h 8773608"/>
                <a:gd name="connsiteX24" fmla="*/ 5581616 w 9910178"/>
                <a:gd name="connsiteY24" fmla="*/ 5558516 h 8773608"/>
                <a:gd name="connsiteX25" fmla="*/ 4895815 w 9910178"/>
                <a:gd name="connsiteY25" fmla="*/ 5628852 h 8773608"/>
                <a:gd name="connsiteX26" fmla="*/ 4948570 w 9910178"/>
                <a:gd name="connsiteY26" fmla="*/ 6519807 h 8773608"/>
                <a:gd name="connsiteX27" fmla="*/ 5089247 w 9910178"/>
                <a:gd name="connsiteY27" fmla="*/ 7879685 h 8773608"/>
                <a:gd name="connsiteX28" fmla="*/ 5127345 w 9910178"/>
                <a:gd name="connsiteY28" fmla="*/ 8758915 h 8773608"/>
                <a:gd name="connsiteX29" fmla="*/ 4456200 w 9910178"/>
                <a:gd name="connsiteY29" fmla="*/ 7879685 h 8773608"/>
                <a:gd name="connsiteX30" fmla="*/ 4057616 w 9910178"/>
                <a:gd name="connsiteY30" fmla="*/ 5957100 h 8773608"/>
                <a:gd name="connsiteX31" fmla="*/ 3987278 w 9910178"/>
                <a:gd name="connsiteY31" fmla="*/ 5441285 h 8773608"/>
                <a:gd name="connsiteX32" fmla="*/ 3409916 w 9910178"/>
                <a:gd name="connsiteY32" fmla="*/ 4559122 h 8773608"/>
                <a:gd name="connsiteX33" fmla="*/ 2392939 w 9910178"/>
                <a:gd name="connsiteY33" fmla="*/ 4526885 h 8773608"/>
                <a:gd name="connsiteX34" fmla="*/ 1390616 w 9910178"/>
                <a:gd name="connsiteY34" fmla="*/ 5177515 h 8773608"/>
                <a:gd name="connsiteX35" fmla="*/ 564138 w 9910178"/>
                <a:gd name="connsiteY35" fmla="*/ 6332239 h 8773608"/>
                <a:gd name="connsiteX36" fmla="*/ 12503 w 9910178"/>
                <a:gd name="connsiteY36" fmla="*/ 6455329 h 8773608"/>
                <a:gd name="connsiteX0" fmla="*/ 12503 w 9910178"/>
                <a:gd name="connsiteY0" fmla="*/ 6455329 h 8773608"/>
                <a:gd name="connsiteX1" fmla="*/ 1100469 w 9910178"/>
                <a:gd name="connsiteY1" fmla="*/ 4397930 h 8773608"/>
                <a:gd name="connsiteX2" fmla="*/ 3005469 w 9910178"/>
                <a:gd name="connsiteY2" fmla="*/ 3369230 h 8773608"/>
                <a:gd name="connsiteX3" fmla="*/ 909970 w 9910178"/>
                <a:gd name="connsiteY3" fmla="*/ 816529 h 8773608"/>
                <a:gd name="connsiteX4" fmla="*/ 3043569 w 9910178"/>
                <a:gd name="connsiteY4" fmla="*/ 1959530 h 8773608"/>
                <a:gd name="connsiteX5" fmla="*/ 4567570 w 9910178"/>
                <a:gd name="connsiteY5" fmla="*/ 3293029 h 8773608"/>
                <a:gd name="connsiteX6" fmla="*/ 5253369 w 9910178"/>
                <a:gd name="connsiteY6" fmla="*/ 2035731 h 8773608"/>
                <a:gd name="connsiteX7" fmla="*/ 5901069 w 9910178"/>
                <a:gd name="connsiteY7" fmla="*/ 587931 h 8773608"/>
                <a:gd name="connsiteX8" fmla="*/ 6603803 w 9910178"/>
                <a:gd name="connsiteY8" fmla="*/ 54529 h 8773608"/>
                <a:gd name="connsiteX9" fmla="*/ 6243969 w 9910178"/>
                <a:gd name="connsiteY9" fmla="*/ 892731 h 8773608"/>
                <a:gd name="connsiteX10" fmla="*/ 5367670 w 9910178"/>
                <a:gd name="connsiteY10" fmla="*/ 3369229 h 8773608"/>
                <a:gd name="connsiteX11" fmla="*/ 6358269 w 9910178"/>
                <a:gd name="connsiteY11" fmla="*/ 3064431 h 8773608"/>
                <a:gd name="connsiteX12" fmla="*/ 6815469 w 9910178"/>
                <a:gd name="connsiteY12" fmla="*/ 3978831 h 8773608"/>
                <a:gd name="connsiteX13" fmla="*/ 7920370 w 9910178"/>
                <a:gd name="connsiteY13" fmla="*/ 4016929 h 8773608"/>
                <a:gd name="connsiteX14" fmla="*/ 9101469 w 9910178"/>
                <a:gd name="connsiteY14" fmla="*/ 3026331 h 8773608"/>
                <a:gd name="connsiteX15" fmla="*/ 9786619 w 9910178"/>
                <a:gd name="connsiteY15" fmla="*/ 2003491 h 8773608"/>
                <a:gd name="connsiteX16" fmla="*/ 9116123 w 9910178"/>
                <a:gd name="connsiteY16" fmla="*/ 4060891 h 8773608"/>
                <a:gd name="connsiteX17" fmla="*/ 7926232 w 9910178"/>
                <a:gd name="connsiteY17" fmla="*/ 4831685 h 8773608"/>
                <a:gd name="connsiteX18" fmla="*/ 6997177 w 9910178"/>
                <a:gd name="connsiteY18" fmla="*/ 5241991 h 8773608"/>
                <a:gd name="connsiteX19" fmla="*/ 7129062 w 9910178"/>
                <a:gd name="connsiteY19" fmla="*/ 6003993 h 8773608"/>
                <a:gd name="connsiteX20" fmla="*/ 7767969 w 9910178"/>
                <a:gd name="connsiteY20" fmla="*/ 6645829 h 8773608"/>
                <a:gd name="connsiteX21" fmla="*/ 9390965 w 9910178"/>
                <a:gd name="connsiteY21" fmla="*/ 7525060 h 8773608"/>
                <a:gd name="connsiteX22" fmla="*/ 7691770 w 9910178"/>
                <a:gd name="connsiteY22" fmla="*/ 7340423 h 8773608"/>
                <a:gd name="connsiteX23" fmla="*/ 6355339 w 9910178"/>
                <a:gd name="connsiteY23" fmla="*/ 6097777 h 8773608"/>
                <a:gd name="connsiteX24" fmla="*/ 5581616 w 9910178"/>
                <a:gd name="connsiteY24" fmla="*/ 5558516 h 8773608"/>
                <a:gd name="connsiteX25" fmla="*/ 4895815 w 9910178"/>
                <a:gd name="connsiteY25" fmla="*/ 5628852 h 8773608"/>
                <a:gd name="connsiteX26" fmla="*/ 4948570 w 9910178"/>
                <a:gd name="connsiteY26" fmla="*/ 6519807 h 8773608"/>
                <a:gd name="connsiteX27" fmla="*/ 5089247 w 9910178"/>
                <a:gd name="connsiteY27" fmla="*/ 7879685 h 8773608"/>
                <a:gd name="connsiteX28" fmla="*/ 5127345 w 9910178"/>
                <a:gd name="connsiteY28" fmla="*/ 8758915 h 8773608"/>
                <a:gd name="connsiteX29" fmla="*/ 4456200 w 9910178"/>
                <a:gd name="connsiteY29" fmla="*/ 7879685 h 8773608"/>
                <a:gd name="connsiteX30" fmla="*/ 4057616 w 9910178"/>
                <a:gd name="connsiteY30" fmla="*/ 5957100 h 8773608"/>
                <a:gd name="connsiteX31" fmla="*/ 3987278 w 9910178"/>
                <a:gd name="connsiteY31" fmla="*/ 5441285 h 8773608"/>
                <a:gd name="connsiteX32" fmla="*/ 3409916 w 9910178"/>
                <a:gd name="connsiteY32" fmla="*/ 4559122 h 8773608"/>
                <a:gd name="connsiteX33" fmla="*/ 2392939 w 9910178"/>
                <a:gd name="connsiteY33" fmla="*/ 4526885 h 8773608"/>
                <a:gd name="connsiteX34" fmla="*/ 1390616 w 9910178"/>
                <a:gd name="connsiteY34" fmla="*/ 5177515 h 8773608"/>
                <a:gd name="connsiteX35" fmla="*/ 564138 w 9910178"/>
                <a:gd name="connsiteY35" fmla="*/ 6332239 h 8773608"/>
                <a:gd name="connsiteX36" fmla="*/ 12503 w 9910178"/>
                <a:gd name="connsiteY36" fmla="*/ 6455329 h 8773608"/>
                <a:gd name="connsiteX0" fmla="*/ 13134 w 9887362"/>
                <a:gd name="connsiteY0" fmla="*/ 6197421 h 8773608"/>
                <a:gd name="connsiteX1" fmla="*/ 1077653 w 9887362"/>
                <a:gd name="connsiteY1" fmla="*/ 4397930 h 8773608"/>
                <a:gd name="connsiteX2" fmla="*/ 2982653 w 9887362"/>
                <a:gd name="connsiteY2" fmla="*/ 3369230 h 8773608"/>
                <a:gd name="connsiteX3" fmla="*/ 887154 w 9887362"/>
                <a:gd name="connsiteY3" fmla="*/ 816529 h 8773608"/>
                <a:gd name="connsiteX4" fmla="*/ 3020753 w 9887362"/>
                <a:gd name="connsiteY4" fmla="*/ 1959530 h 8773608"/>
                <a:gd name="connsiteX5" fmla="*/ 4544754 w 9887362"/>
                <a:gd name="connsiteY5" fmla="*/ 3293029 h 8773608"/>
                <a:gd name="connsiteX6" fmla="*/ 5230553 w 9887362"/>
                <a:gd name="connsiteY6" fmla="*/ 2035731 h 8773608"/>
                <a:gd name="connsiteX7" fmla="*/ 5878253 w 9887362"/>
                <a:gd name="connsiteY7" fmla="*/ 587931 h 8773608"/>
                <a:gd name="connsiteX8" fmla="*/ 6580987 w 9887362"/>
                <a:gd name="connsiteY8" fmla="*/ 54529 h 8773608"/>
                <a:gd name="connsiteX9" fmla="*/ 6221153 w 9887362"/>
                <a:gd name="connsiteY9" fmla="*/ 892731 h 8773608"/>
                <a:gd name="connsiteX10" fmla="*/ 5344854 w 9887362"/>
                <a:gd name="connsiteY10" fmla="*/ 3369229 h 8773608"/>
                <a:gd name="connsiteX11" fmla="*/ 6335453 w 9887362"/>
                <a:gd name="connsiteY11" fmla="*/ 3064431 h 8773608"/>
                <a:gd name="connsiteX12" fmla="*/ 6792653 w 9887362"/>
                <a:gd name="connsiteY12" fmla="*/ 3978831 h 8773608"/>
                <a:gd name="connsiteX13" fmla="*/ 7897554 w 9887362"/>
                <a:gd name="connsiteY13" fmla="*/ 4016929 h 8773608"/>
                <a:gd name="connsiteX14" fmla="*/ 9078653 w 9887362"/>
                <a:gd name="connsiteY14" fmla="*/ 3026331 h 8773608"/>
                <a:gd name="connsiteX15" fmla="*/ 9763803 w 9887362"/>
                <a:gd name="connsiteY15" fmla="*/ 2003491 h 8773608"/>
                <a:gd name="connsiteX16" fmla="*/ 9093307 w 9887362"/>
                <a:gd name="connsiteY16" fmla="*/ 4060891 h 8773608"/>
                <a:gd name="connsiteX17" fmla="*/ 7903416 w 9887362"/>
                <a:gd name="connsiteY17" fmla="*/ 4831685 h 8773608"/>
                <a:gd name="connsiteX18" fmla="*/ 6974361 w 9887362"/>
                <a:gd name="connsiteY18" fmla="*/ 5241991 h 8773608"/>
                <a:gd name="connsiteX19" fmla="*/ 7106246 w 9887362"/>
                <a:gd name="connsiteY19" fmla="*/ 6003993 h 8773608"/>
                <a:gd name="connsiteX20" fmla="*/ 7745153 w 9887362"/>
                <a:gd name="connsiteY20" fmla="*/ 6645829 h 8773608"/>
                <a:gd name="connsiteX21" fmla="*/ 9368149 w 9887362"/>
                <a:gd name="connsiteY21" fmla="*/ 7525060 h 8773608"/>
                <a:gd name="connsiteX22" fmla="*/ 7668954 w 9887362"/>
                <a:gd name="connsiteY22" fmla="*/ 7340423 h 8773608"/>
                <a:gd name="connsiteX23" fmla="*/ 6332523 w 9887362"/>
                <a:gd name="connsiteY23" fmla="*/ 6097777 h 8773608"/>
                <a:gd name="connsiteX24" fmla="*/ 5558800 w 9887362"/>
                <a:gd name="connsiteY24" fmla="*/ 5558516 h 8773608"/>
                <a:gd name="connsiteX25" fmla="*/ 4872999 w 9887362"/>
                <a:gd name="connsiteY25" fmla="*/ 5628852 h 8773608"/>
                <a:gd name="connsiteX26" fmla="*/ 4925754 w 9887362"/>
                <a:gd name="connsiteY26" fmla="*/ 6519807 h 8773608"/>
                <a:gd name="connsiteX27" fmla="*/ 5066431 w 9887362"/>
                <a:gd name="connsiteY27" fmla="*/ 7879685 h 8773608"/>
                <a:gd name="connsiteX28" fmla="*/ 5104529 w 9887362"/>
                <a:gd name="connsiteY28" fmla="*/ 8758915 h 8773608"/>
                <a:gd name="connsiteX29" fmla="*/ 4433384 w 9887362"/>
                <a:gd name="connsiteY29" fmla="*/ 7879685 h 8773608"/>
                <a:gd name="connsiteX30" fmla="*/ 4034800 w 9887362"/>
                <a:gd name="connsiteY30" fmla="*/ 5957100 h 8773608"/>
                <a:gd name="connsiteX31" fmla="*/ 3964462 w 9887362"/>
                <a:gd name="connsiteY31" fmla="*/ 5441285 h 8773608"/>
                <a:gd name="connsiteX32" fmla="*/ 3387100 w 9887362"/>
                <a:gd name="connsiteY32" fmla="*/ 4559122 h 8773608"/>
                <a:gd name="connsiteX33" fmla="*/ 2370123 w 9887362"/>
                <a:gd name="connsiteY33" fmla="*/ 4526885 h 8773608"/>
                <a:gd name="connsiteX34" fmla="*/ 1367800 w 9887362"/>
                <a:gd name="connsiteY34" fmla="*/ 5177515 h 8773608"/>
                <a:gd name="connsiteX35" fmla="*/ 541322 w 9887362"/>
                <a:gd name="connsiteY35" fmla="*/ 6332239 h 8773608"/>
                <a:gd name="connsiteX36" fmla="*/ 13134 w 9887362"/>
                <a:gd name="connsiteY36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2986226 w 9890935"/>
                <a:gd name="connsiteY2" fmla="*/ 3369230 h 8773608"/>
                <a:gd name="connsiteX3" fmla="*/ 890727 w 9890935"/>
                <a:gd name="connsiteY3" fmla="*/ 816529 h 8773608"/>
                <a:gd name="connsiteX4" fmla="*/ 3024326 w 9890935"/>
                <a:gd name="connsiteY4" fmla="*/ 1959530 h 8773608"/>
                <a:gd name="connsiteX5" fmla="*/ 4548327 w 9890935"/>
                <a:gd name="connsiteY5" fmla="*/ 3293029 h 8773608"/>
                <a:gd name="connsiteX6" fmla="*/ 5234126 w 9890935"/>
                <a:gd name="connsiteY6" fmla="*/ 2035731 h 8773608"/>
                <a:gd name="connsiteX7" fmla="*/ 5881826 w 9890935"/>
                <a:gd name="connsiteY7" fmla="*/ 587931 h 8773608"/>
                <a:gd name="connsiteX8" fmla="*/ 6584560 w 9890935"/>
                <a:gd name="connsiteY8" fmla="*/ 54529 h 8773608"/>
                <a:gd name="connsiteX9" fmla="*/ 6224726 w 9890935"/>
                <a:gd name="connsiteY9" fmla="*/ 892731 h 8773608"/>
                <a:gd name="connsiteX10" fmla="*/ 5348427 w 9890935"/>
                <a:gd name="connsiteY10" fmla="*/ 3369229 h 8773608"/>
                <a:gd name="connsiteX11" fmla="*/ 6339026 w 9890935"/>
                <a:gd name="connsiteY11" fmla="*/ 3064431 h 8773608"/>
                <a:gd name="connsiteX12" fmla="*/ 6796226 w 9890935"/>
                <a:gd name="connsiteY12" fmla="*/ 3978831 h 8773608"/>
                <a:gd name="connsiteX13" fmla="*/ 7901127 w 9890935"/>
                <a:gd name="connsiteY13" fmla="*/ 4016929 h 8773608"/>
                <a:gd name="connsiteX14" fmla="*/ 9082226 w 9890935"/>
                <a:gd name="connsiteY14" fmla="*/ 3026331 h 8773608"/>
                <a:gd name="connsiteX15" fmla="*/ 9767376 w 9890935"/>
                <a:gd name="connsiteY15" fmla="*/ 2003491 h 8773608"/>
                <a:gd name="connsiteX16" fmla="*/ 9096880 w 9890935"/>
                <a:gd name="connsiteY16" fmla="*/ 4060891 h 8773608"/>
                <a:gd name="connsiteX17" fmla="*/ 7906989 w 9890935"/>
                <a:gd name="connsiteY17" fmla="*/ 4831685 h 8773608"/>
                <a:gd name="connsiteX18" fmla="*/ 6977934 w 9890935"/>
                <a:gd name="connsiteY18" fmla="*/ 5241991 h 8773608"/>
                <a:gd name="connsiteX19" fmla="*/ 7109819 w 9890935"/>
                <a:gd name="connsiteY19" fmla="*/ 6003993 h 8773608"/>
                <a:gd name="connsiteX20" fmla="*/ 7748726 w 9890935"/>
                <a:gd name="connsiteY20" fmla="*/ 6645829 h 8773608"/>
                <a:gd name="connsiteX21" fmla="*/ 9371722 w 9890935"/>
                <a:gd name="connsiteY21" fmla="*/ 7525060 h 8773608"/>
                <a:gd name="connsiteX22" fmla="*/ 7672527 w 9890935"/>
                <a:gd name="connsiteY22" fmla="*/ 7340423 h 8773608"/>
                <a:gd name="connsiteX23" fmla="*/ 6336096 w 9890935"/>
                <a:gd name="connsiteY23" fmla="*/ 6097777 h 8773608"/>
                <a:gd name="connsiteX24" fmla="*/ 5562373 w 9890935"/>
                <a:gd name="connsiteY24" fmla="*/ 5558516 h 8773608"/>
                <a:gd name="connsiteX25" fmla="*/ 4876572 w 9890935"/>
                <a:gd name="connsiteY25" fmla="*/ 5628852 h 8773608"/>
                <a:gd name="connsiteX26" fmla="*/ 4929327 w 9890935"/>
                <a:gd name="connsiteY26" fmla="*/ 6519807 h 8773608"/>
                <a:gd name="connsiteX27" fmla="*/ 5070004 w 9890935"/>
                <a:gd name="connsiteY27" fmla="*/ 7879685 h 8773608"/>
                <a:gd name="connsiteX28" fmla="*/ 5108102 w 9890935"/>
                <a:gd name="connsiteY28" fmla="*/ 8758915 h 8773608"/>
                <a:gd name="connsiteX29" fmla="*/ 4436957 w 9890935"/>
                <a:gd name="connsiteY29" fmla="*/ 7879685 h 8773608"/>
                <a:gd name="connsiteX30" fmla="*/ 4038373 w 9890935"/>
                <a:gd name="connsiteY30" fmla="*/ 5957100 h 8773608"/>
                <a:gd name="connsiteX31" fmla="*/ 3968035 w 9890935"/>
                <a:gd name="connsiteY31" fmla="*/ 5441285 h 8773608"/>
                <a:gd name="connsiteX32" fmla="*/ 3390673 w 9890935"/>
                <a:gd name="connsiteY32" fmla="*/ 4559122 h 8773608"/>
                <a:gd name="connsiteX33" fmla="*/ 2373696 w 9890935"/>
                <a:gd name="connsiteY33" fmla="*/ 4526885 h 8773608"/>
                <a:gd name="connsiteX34" fmla="*/ 1371373 w 9890935"/>
                <a:gd name="connsiteY34" fmla="*/ 5177515 h 8773608"/>
                <a:gd name="connsiteX35" fmla="*/ 498003 w 9890935"/>
                <a:gd name="connsiteY35" fmla="*/ 6449470 h 8773608"/>
                <a:gd name="connsiteX36" fmla="*/ 16707 w 9890935"/>
                <a:gd name="connsiteY36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890727 w 9890935"/>
                <a:gd name="connsiteY3" fmla="*/ 816529 h 8773608"/>
                <a:gd name="connsiteX4" fmla="*/ 3024326 w 9890935"/>
                <a:gd name="connsiteY4" fmla="*/ 1959530 h 8773608"/>
                <a:gd name="connsiteX5" fmla="*/ 4548327 w 9890935"/>
                <a:gd name="connsiteY5" fmla="*/ 3293029 h 8773608"/>
                <a:gd name="connsiteX6" fmla="*/ 5234126 w 9890935"/>
                <a:gd name="connsiteY6" fmla="*/ 2035731 h 8773608"/>
                <a:gd name="connsiteX7" fmla="*/ 5881826 w 9890935"/>
                <a:gd name="connsiteY7" fmla="*/ 587931 h 8773608"/>
                <a:gd name="connsiteX8" fmla="*/ 6584560 w 9890935"/>
                <a:gd name="connsiteY8" fmla="*/ 54529 h 8773608"/>
                <a:gd name="connsiteX9" fmla="*/ 6224726 w 9890935"/>
                <a:gd name="connsiteY9" fmla="*/ 892731 h 8773608"/>
                <a:gd name="connsiteX10" fmla="*/ 5348427 w 9890935"/>
                <a:gd name="connsiteY10" fmla="*/ 3369229 h 8773608"/>
                <a:gd name="connsiteX11" fmla="*/ 6339026 w 9890935"/>
                <a:gd name="connsiteY11" fmla="*/ 3064431 h 8773608"/>
                <a:gd name="connsiteX12" fmla="*/ 6796226 w 9890935"/>
                <a:gd name="connsiteY12" fmla="*/ 3978831 h 8773608"/>
                <a:gd name="connsiteX13" fmla="*/ 7901127 w 9890935"/>
                <a:gd name="connsiteY13" fmla="*/ 4016929 h 8773608"/>
                <a:gd name="connsiteX14" fmla="*/ 9082226 w 9890935"/>
                <a:gd name="connsiteY14" fmla="*/ 3026331 h 8773608"/>
                <a:gd name="connsiteX15" fmla="*/ 9767376 w 9890935"/>
                <a:gd name="connsiteY15" fmla="*/ 2003491 h 8773608"/>
                <a:gd name="connsiteX16" fmla="*/ 9096880 w 9890935"/>
                <a:gd name="connsiteY16" fmla="*/ 4060891 h 8773608"/>
                <a:gd name="connsiteX17" fmla="*/ 7906989 w 9890935"/>
                <a:gd name="connsiteY17" fmla="*/ 4831685 h 8773608"/>
                <a:gd name="connsiteX18" fmla="*/ 6977934 w 9890935"/>
                <a:gd name="connsiteY18" fmla="*/ 5241991 h 8773608"/>
                <a:gd name="connsiteX19" fmla="*/ 7109819 w 9890935"/>
                <a:gd name="connsiteY19" fmla="*/ 6003993 h 8773608"/>
                <a:gd name="connsiteX20" fmla="*/ 7748726 w 9890935"/>
                <a:gd name="connsiteY20" fmla="*/ 6645829 h 8773608"/>
                <a:gd name="connsiteX21" fmla="*/ 9371722 w 9890935"/>
                <a:gd name="connsiteY21" fmla="*/ 7525060 h 8773608"/>
                <a:gd name="connsiteX22" fmla="*/ 7672527 w 9890935"/>
                <a:gd name="connsiteY22" fmla="*/ 7340423 h 8773608"/>
                <a:gd name="connsiteX23" fmla="*/ 6336096 w 9890935"/>
                <a:gd name="connsiteY23" fmla="*/ 6097777 h 8773608"/>
                <a:gd name="connsiteX24" fmla="*/ 5562373 w 9890935"/>
                <a:gd name="connsiteY24" fmla="*/ 5558516 h 8773608"/>
                <a:gd name="connsiteX25" fmla="*/ 4876572 w 9890935"/>
                <a:gd name="connsiteY25" fmla="*/ 5628852 h 8773608"/>
                <a:gd name="connsiteX26" fmla="*/ 4929327 w 9890935"/>
                <a:gd name="connsiteY26" fmla="*/ 6519807 h 8773608"/>
                <a:gd name="connsiteX27" fmla="*/ 5070004 w 9890935"/>
                <a:gd name="connsiteY27" fmla="*/ 7879685 h 8773608"/>
                <a:gd name="connsiteX28" fmla="*/ 5108102 w 9890935"/>
                <a:gd name="connsiteY28" fmla="*/ 8758915 h 8773608"/>
                <a:gd name="connsiteX29" fmla="*/ 4436957 w 9890935"/>
                <a:gd name="connsiteY29" fmla="*/ 7879685 h 8773608"/>
                <a:gd name="connsiteX30" fmla="*/ 4038373 w 9890935"/>
                <a:gd name="connsiteY30" fmla="*/ 5957100 h 8773608"/>
                <a:gd name="connsiteX31" fmla="*/ 3968035 w 9890935"/>
                <a:gd name="connsiteY31" fmla="*/ 5441285 h 8773608"/>
                <a:gd name="connsiteX32" fmla="*/ 3390673 w 9890935"/>
                <a:gd name="connsiteY32" fmla="*/ 4559122 h 8773608"/>
                <a:gd name="connsiteX33" fmla="*/ 2373696 w 9890935"/>
                <a:gd name="connsiteY33" fmla="*/ 4526885 h 8773608"/>
                <a:gd name="connsiteX34" fmla="*/ 1371373 w 9890935"/>
                <a:gd name="connsiteY34" fmla="*/ 5177515 h 8773608"/>
                <a:gd name="connsiteX35" fmla="*/ 498003 w 9890935"/>
                <a:gd name="connsiteY35" fmla="*/ 6449470 h 8773608"/>
                <a:gd name="connsiteX36" fmla="*/ 16707 w 9890935"/>
                <a:gd name="connsiteY36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548327 w 9890935"/>
                <a:gd name="connsiteY6" fmla="*/ 3293029 h 8773608"/>
                <a:gd name="connsiteX7" fmla="*/ 5234126 w 9890935"/>
                <a:gd name="connsiteY7" fmla="*/ 2035731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548327 w 9890935"/>
                <a:gd name="connsiteY6" fmla="*/ 3293029 h 8773608"/>
                <a:gd name="connsiteX7" fmla="*/ 5234126 w 9890935"/>
                <a:gd name="connsiteY7" fmla="*/ 2035731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337311 w 9890935"/>
                <a:gd name="connsiteY6" fmla="*/ 3293029 h 8773608"/>
                <a:gd name="connsiteX7" fmla="*/ 5234126 w 9890935"/>
                <a:gd name="connsiteY7" fmla="*/ 2035731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7421 h 8773608"/>
                <a:gd name="connsiteX1" fmla="*/ 1081226 w 9890935"/>
                <a:gd name="connsiteY1" fmla="*/ 4397930 h 8773608"/>
                <a:gd name="connsiteX2" fmla="*/ 3056564 w 9890935"/>
                <a:gd name="connsiteY2" fmla="*/ 3416122 h 8773608"/>
                <a:gd name="connsiteX3" fmla="*/ 1599973 w 9890935"/>
                <a:gd name="connsiteY3" fmla="*/ 1713346 h 8773608"/>
                <a:gd name="connsiteX4" fmla="*/ 890727 w 9890935"/>
                <a:gd name="connsiteY4" fmla="*/ 816529 h 8773608"/>
                <a:gd name="connsiteX5" fmla="*/ 3024326 w 9890935"/>
                <a:gd name="connsiteY5" fmla="*/ 1959530 h 8773608"/>
                <a:gd name="connsiteX6" fmla="*/ 4337311 w 9890935"/>
                <a:gd name="connsiteY6" fmla="*/ 3293029 h 8773608"/>
                <a:gd name="connsiteX7" fmla="*/ 5163787 w 9890935"/>
                <a:gd name="connsiteY7" fmla="*/ 2129516 h 8773608"/>
                <a:gd name="connsiteX8" fmla="*/ 5881826 w 9890935"/>
                <a:gd name="connsiteY8" fmla="*/ 587931 h 8773608"/>
                <a:gd name="connsiteX9" fmla="*/ 6584560 w 9890935"/>
                <a:gd name="connsiteY9" fmla="*/ 54529 h 8773608"/>
                <a:gd name="connsiteX10" fmla="*/ 6224726 w 9890935"/>
                <a:gd name="connsiteY10" fmla="*/ 892731 h 8773608"/>
                <a:gd name="connsiteX11" fmla="*/ 5348427 w 9890935"/>
                <a:gd name="connsiteY11" fmla="*/ 3369229 h 8773608"/>
                <a:gd name="connsiteX12" fmla="*/ 6339026 w 9890935"/>
                <a:gd name="connsiteY12" fmla="*/ 3064431 h 8773608"/>
                <a:gd name="connsiteX13" fmla="*/ 6796226 w 9890935"/>
                <a:gd name="connsiteY13" fmla="*/ 3978831 h 8773608"/>
                <a:gd name="connsiteX14" fmla="*/ 7901127 w 9890935"/>
                <a:gd name="connsiteY14" fmla="*/ 4016929 h 8773608"/>
                <a:gd name="connsiteX15" fmla="*/ 9082226 w 9890935"/>
                <a:gd name="connsiteY15" fmla="*/ 3026331 h 8773608"/>
                <a:gd name="connsiteX16" fmla="*/ 9767376 w 9890935"/>
                <a:gd name="connsiteY16" fmla="*/ 2003491 h 8773608"/>
                <a:gd name="connsiteX17" fmla="*/ 9096880 w 9890935"/>
                <a:gd name="connsiteY17" fmla="*/ 4060891 h 8773608"/>
                <a:gd name="connsiteX18" fmla="*/ 7906989 w 9890935"/>
                <a:gd name="connsiteY18" fmla="*/ 4831685 h 8773608"/>
                <a:gd name="connsiteX19" fmla="*/ 6977934 w 9890935"/>
                <a:gd name="connsiteY19" fmla="*/ 5241991 h 8773608"/>
                <a:gd name="connsiteX20" fmla="*/ 7109819 w 9890935"/>
                <a:gd name="connsiteY20" fmla="*/ 6003993 h 8773608"/>
                <a:gd name="connsiteX21" fmla="*/ 7748726 w 9890935"/>
                <a:gd name="connsiteY21" fmla="*/ 6645829 h 8773608"/>
                <a:gd name="connsiteX22" fmla="*/ 9371722 w 9890935"/>
                <a:gd name="connsiteY22" fmla="*/ 7525060 h 8773608"/>
                <a:gd name="connsiteX23" fmla="*/ 7672527 w 9890935"/>
                <a:gd name="connsiteY23" fmla="*/ 7340423 h 8773608"/>
                <a:gd name="connsiteX24" fmla="*/ 6336096 w 9890935"/>
                <a:gd name="connsiteY24" fmla="*/ 6097777 h 8773608"/>
                <a:gd name="connsiteX25" fmla="*/ 5562373 w 9890935"/>
                <a:gd name="connsiteY25" fmla="*/ 5558516 h 8773608"/>
                <a:gd name="connsiteX26" fmla="*/ 4876572 w 9890935"/>
                <a:gd name="connsiteY26" fmla="*/ 5628852 h 8773608"/>
                <a:gd name="connsiteX27" fmla="*/ 4929327 w 9890935"/>
                <a:gd name="connsiteY27" fmla="*/ 6519807 h 8773608"/>
                <a:gd name="connsiteX28" fmla="*/ 5070004 w 9890935"/>
                <a:gd name="connsiteY28" fmla="*/ 7879685 h 8773608"/>
                <a:gd name="connsiteX29" fmla="*/ 5108102 w 9890935"/>
                <a:gd name="connsiteY29" fmla="*/ 8758915 h 8773608"/>
                <a:gd name="connsiteX30" fmla="*/ 4436957 w 9890935"/>
                <a:gd name="connsiteY30" fmla="*/ 7879685 h 8773608"/>
                <a:gd name="connsiteX31" fmla="*/ 4038373 w 9890935"/>
                <a:gd name="connsiteY31" fmla="*/ 5957100 h 8773608"/>
                <a:gd name="connsiteX32" fmla="*/ 3968035 w 9890935"/>
                <a:gd name="connsiteY32" fmla="*/ 5441285 h 8773608"/>
                <a:gd name="connsiteX33" fmla="*/ 3390673 w 9890935"/>
                <a:gd name="connsiteY33" fmla="*/ 4559122 h 8773608"/>
                <a:gd name="connsiteX34" fmla="*/ 2373696 w 9890935"/>
                <a:gd name="connsiteY34" fmla="*/ 4526885 h 8773608"/>
                <a:gd name="connsiteX35" fmla="*/ 1371373 w 9890935"/>
                <a:gd name="connsiteY35" fmla="*/ 5177515 h 8773608"/>
                <a:gd name="connsiteX36" fmla="*/ 498003 w 9890935"/>
                <a:gd name="connsiteY36" fmla="*/ 6449470 h 8773608"/>
                <a:gd name="connsiteX37" fmla="*/ 16707 w 9890935"/>
                <a:gd name="connsiteY37" fmla="*/ 6197421 h 8773608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348427 w 9890935"/>
                <a:gd name="connsiteY12" fmla="*/ 3362254 h 8766633"/>
                <a:gd name="connsiteX13" fmla="*/ 6339026 w 9890935"/>
                <a:gd name="connsiteY13" fmla="*/ 3057456 h 8766633"/>
                <a:gd name="connsiteX14" fmla="*/ 6796226 w 9890935"/>
                <a:gd name="connsiteY14" fmla="*/ 3971856 h 8766633"/>
                <a:gd name="connsiteX15" fmla="*/ 7901127 w 9890935"/>
                <a:gd name="connsiteY15" fmla="*/ 4009954 h 8766633"/>
                <a:gd name="connsiteX16" fmla="*/ 9082226 w 9890935"/>
                <a:gd name="connsiteY16" fmla="*/ 3019356 h 8766633"/>
                <a:gd name="connsiteX17" fmla="*/ 9767376 w 9890935"/>
                <a:gd name="connsiteY17" fmla="*/ 1996516 h 8766633"/>
                <a:gd name="connsiteX18" fmla="*/ 9096880 w 9890935"/>
                <a:gd name="connsiteY18" fmla="*/ 4053916 h 8766633"/>
                <a:gd name="connsiteX19" fmla="*/ 7906989 w 9890935"/>
                <a:gd name="connsiteY19" fmla="*/ 4824710 h 8766633"/>
                <a:gd name="connsiteX20" fmla="*/ 6977934 w 9890935"/>
                <a:gd name="connsiteY20" fmla="*/ 5235016 h 8766633"/>
                <a:gd name="connsiteX21" fmla="*/ 7109819 w 9890935"/>
                <a:gd name="connsiteY21" fmla="*/ 5997018 h 8766633"/>
                <a:gd name="connsiteX22" fmla="*/ 7748726 w 9890935"/>
                <a:gd name="connsiteY22" fmla="*/ 6638854 h 8766633"/>
                <a:gd name="connsiteX23" fmla="*/ 9371722 w 9890935"/>
                <a:gd name="connsiteY23" fmla="*/ 7518085 h 8766633"/>
                <a:gd name="connsiteX24" fmla="*/ 7672527 w 9890935"/>
                <a:gd name="connsiteY24" fmla="*/ 7333448 h 8766633"/>
                <a:gd name="connsiteX25" fmla="*/ 6336096 w 9890935"/>
                <a:gd name="connsiteY25" fmla="*/ 6090802 h 8766633"/>
                <a:gd name="connsiteX26" fmla="*/ 5562373 w 9890935"/>
                <a:gd name="connsiteY26" fmla="*/ 5551541 h 8766633"/>
                <a:gd name="connsiteX27" fmla="*/ 4876572 w 9890935"/>
                <a:gd name="connsiteY27" fmla="*/ 5621877 h 8766633"/>
                <a:gd name="connsiteX28" fmla="*/ 4929327 w 9890935"/>
                <a:gd name="connsiteY28" fmla="*/ 6512832 h 8766633"/>
                <a:gd name="connsiteX29" fmla="*/ 5070004 w 9890935"/>
                <a:gd name="connsiteY29" fmla="*/ 7872710 h 8766633"/>
                <a:gd name="connsiteX30" fmla="*/ 5108102 w 9890935"/>
                <a:gd name="connsiteY30" fmla="*/ 8751940 h 8766633"/>
                <a:gd name="connsiteX31" fmla="*/ 4436957 w 9890935"/>
                <a:gd name="connsiteY31" fmla="*/ 7872710 h 8766633"/>
                <a:gd name="connsiteX32" fmla="*/ 4038373 w 9890935"/>
                <a:gd name="connsiteY32" fmla="*/ 5950125 h 8766633"/>
                <a:gd name="connsiteX33" fmla="*/ 3968035 w 9890935"/>
                <a:gd name="connsiteY33" fmla="*/ 5434310 h 8766633"/>
                <a:gd name="connsiteX34" fmla="*/ 3390673 w 9890935"/>
                <a:gd name="connsiteY34" fmla="*/ 4552147 h 8766633"/>
                <a:gd name="connsiteX35" fmla="*/ 2373696 w 9890935"/>
                <a:gd name="connsiteY35" fmla="*/ 4519910 h 8766633"/>
                <a:gd name="connsiteX36" fmla="*/ 1371373 w 9890935"/>
                <a:gd name="connsiteY36" fmla="*/ 5170540 h 8766633"/>
                <a:gd name="connsiteX37" fmla="*/ 498003 w 9890935"/>
                <a:gd name="connsiteY37" fmla="*/ 6442495 h 8766633"/>
                <a:gd name="connsiteX38" fmla="*/ 16707 w 9890935"/>
                <a:gd name="connsiteY38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348427 w 9890935"/>
                <a:gd name="connsiteY13" fmla="*/ 3362254 h 8766633"/>
                <a:gd name="connsiteX14" fmla="*/ 6339026 w 9890935"/>
                <a:gd name="connsiteY14" fmla="*/ 3057456 h 8766633"/>
                <a:gd name="connsiteX15" fmla="*/ 6796226 w 9890935"/>
                <a:gd name="connsiteY15" fmla="*/ 3971856 h 8766633"/>
                <a:gd name="connsiteX16" fmla="*/ 7901127 w 9890935"/>
                <a:gd name="connsiteY16" fmla="*/ 4009954 h 8766633"/>
                <a:gd name="connsiteX17" fmla="*/ 9082226 w 9890935"/>
                <a:gd name="connsiteY17" fmla="*/ 3019356 h 8766633"/>
                <a:gd name="connsiteX18" fmla="*/ 9767376 w 9890935"/>
                <a:gd name="connsiteY18" fmla="*/ 1996516 h 8766633"/>
                <a:gd name="connsiteX19" fmla="*/ 9096880 w 9890935"/>
                <a:gd name="connsiteY19" fmla="*/ 4053916 h 8766633"/>
                <a:gd name="connsiteX20" fmla="*/ 7906989 w 9890935"/>
                <a:gd name="connsiteY20" fmla="*/ 4824710 h 8766633"/>
                <a:gd name="connsiteX21" fmla="*/ 6977934 w 9890935"/>
                <a:gd name="connsiteY21" fmla="*/ 5235016 h 8766633"/>
                <a:gd name="connsiteX22" fmla="*/ 7109819 w 9890935"/>
                <a:gd name="connsiteY22" fmla="*/ 5997018 h 8766633"/>
                <a:gd name="connsiteX23" fmla="*/ 7748726 w 9890935"/>
                <a:gd name="connsiteY23" fmla="*/ 6638854 h 8766633"/>
                <a:gd name="connsiteX24" fmla="*/ 9371722 w 9890935"/>
                <a:gd name="connsiteY24" fmla="*/ 7518085 h 8766633"/>
                <a:gd name="connsiteX25" fmla="*/ 7672527 w 9890935"/>
                <a:gd name="connsiteY25" fmla="*/ 7333448 h 8766633"/>
                <a:gd name="connsiteX26" fmla="*/ 6336096 w 9890935"/>
                <a:gd name="connsiteY26" fmla="*/ 6090802 h 8766633"/>
                <a:gd name="connsiteX27" fmla="*/ 5562373 w 9890935"/>
                <a:gd name="connsiteY27" fmla="*/ 5551541 h 8766633"/>
                <a:gd name="connsiteX28" fmla="*/ 4876572 w 9890935"/>
                <a:gd name="connsiteY28" fmla="*/ 5621877 h 8766633"/>
                <a:gd name="connsiteX29" fmla="*/ 4929327 w 9890935"/>
                <a:gd name="connsiteY29" fmla="*/ 6512832 h 8766633"/>
                <a:gd name="connsiteX30" fmla="*/ 5070004 w 9890935"/>
                <a:gd name="connsiteY30" fmla="*/ 7872710 h 8766633"/>
                <a:gd name="connsiteX31" fmla="*/ 5108102 w 9890935"/>
                <a:gd name="connsiteY31" fmla="*/ 8751940 h 8766633"/>
                <a:gd name="connsiteX32" fmla="*/ 4436957 w 9890935"/>
                <a:gd name="connsiteY32" fmla="*/ 7872710 h 8766633"/>
                <a:gd name="connsiteX33" fmla="*/ 4038373 w 9890935"/>
                <a:gd name="connsiteY33" fmla="*/ 5950125 h 8766633"/>
                <a:gd name="connsiteX34" fmla="*/ 3968035 w 9890935"/>
                <a:gd name="connsiteY34" fmla="*/ 5434310 h 8766633"/>
                <a:gd name="connsiteX35" fmla="*/ 3390673 w 9890935"/>
                <a:gd name="connsiteY35" fmla="*/ 4552147 h 8766633"/>
                <a:gd name="connsiteX36" fmla="*/ 2373696 w 9890935"/>
                <a:gd name="connsiteY36" fmla="*/ 4519910 h 8766633"/>
                <a:gd name="connsiteX37" fmla="*/ 1371373 w 9890935"/>
                <a:gd name="connsiteY37" fmla="*/ 5170540 h 8766633"/>
                <a:gd name="connsiteX38" fmla="*/ 498003 w 9890935"/>
                <a:gd name="connsiteY38" fmla="*/ 6442495 h 8766633"/>
                <a:gd name="connsiteX39" fmla="*/ 16707 w 9890935"/>
                <a:gd name="connsiteY39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348427 w 9890935"/>
                <a:gd name="connsiteY14" fmla="*/ 3362254 h 8766633"/>
                <a:gd name="connsiteX15" fmla="*/ 6339026 w 9890935"/>
                <a:gd name="connsiteY15" fmla="*/ 3057456 h 8766633"/>
                <a:gd name="connsiteX16" fmla="*/ 6796226 w 9890935"/>
                <a:gd name="connsiteY16" fmla="*/ 3971856 h 8766633"/>
                <a:gd name="connsiteX17" fmla="*/ 7901127 w 9890935"/>
                <a:gd name="connsiteY17" fmla="*/ 4009954 h 8766633"/>
                <a:gd name="connsiteX18" fmla="*/ 9082226 w 9890935"/>
                <a:gd name="connsiteY18" fmla="*/ 3019356 h 8766633"/>
                <a:gd name="connsiteX19" fmla="*/ 9767376 w 9890935"/>
                <a:gd name="connsiteY19" fmla="*/ 1996516 h 8766633"/>
                <a:gd name="connsiteX20" fmla="*/ 9096880 w 9890935"/>
                <a:gd name="connsiteY20" fmla="*/ 4053916 h 8766633"/>
                <a:gd name="connsiteX21" fmla="*/ 7906989 w 9890935"/>
                <a:gd name="connsiteY21" fmla="*/ 4824710 h 8766633"/>
                <a:gd name="connsiteX22" fmla="*/ 6977934 w 9890935"/>
                <a:gd name="connsiteY22" fmla="*/ 5235016 h 8766633"/>
                <a:gd name="connsiteX23" fmla="*/ 7109819 w 9890935"/>
                <a:gd name="connsiteY23" fmla="*/ 5997018 h 8766633"/>
                <a:gd name="connsiteX24" fmla="*/ 7748726 w 9890935"/>
                <a:gd name="connsiteY24" fmla="*/ 6638854 h 8766633"/>
                <a:gd name="connsiteX25" fmla="*/ 9371722 w 9890935"/>
                <a:gd name="connsiteY25" fmla="*/ 7518085 h 8766633"/>
                <a:gd name="connsiteX26" fmla="*/ 7672527 w 9890935"/>
                <a:gd name="connsiteY26" fmla="*/ 7333448 h 8766633"/>
                <a:gd name="connsiteX27" fmla="*/ 6336096 w 9890935"/>
                <a:gd name="connsiteY27" fmla="*/ 6090802 h 8766633"/>
                <a:gd name="connsiteX28" fmla="*/ 5562373 w 9890935"/>
                <a:gd name="connsiteY28" fmla="*/ 5551541 h 8766633"/>
                <a:gd name="connsiteX29" fmla="*/ 4876572 w 9890935"/>
                <a:gd name="connsiteY29" fmla="*/ 5621877 h 8766633"/>
                <a:gd name="connsiteX30" fmla="*/ 4929327 w 9890935"/>
                <a:gd name="connsiteY30" fmla="*/ 6512832 h 8766633"/>
                <a:gd name="connsiteX31" fmla="*/ 5070004 w 9890935"/>
                <a:gd name="connsiteY31" fmla="*/ 7872710 h 8766633"/>
                <a:gd name="connsiteX32" fmla="*/ 5108102 w 9890935"/>
                <a:gd name="connsiteY32" fmla="*/ 8751940 h 8766633"/>
                <a:gd name="connsiteX33" fmla="*/ 4436957 w 9890935"/>
                <a:gd name="connsiteY33" fmla="*/ 7872710 h 8766633"/>
                <a:gd name="connsiteX34" fmla="*/ 4038373 w 9890935"/>
                <a:gd name="connsiteY34" fmla="*/ 5950125 h 8766633"/>
                <a:gd name="connsiteX35" fmla="*/ 3968035 w 9890935"/>
                <a:gd name="connsiteY35" fmla="*/ 5434310 h 8766633"/>
                <a:gd name="connsiteX36" fmla="*/ 3390673 w 9890935"/>
                <a:gd name="connsiteY36" fmla="*/ 4552147 h 8766633"/>
                <a:gd name="connsiteX37" fmla="*/ 2373696 w 9890935"/>
                <a:gd name="connsiteY37" fmla="*/ 4519910 h 8766633"/>
                <a:gd name="connsiteX38" fmla="*/ 1371373 w 9890935"/>
                <a:gd name="connsiteY38" fmla="*/ 5170540 h 8766633"/>
                <a:gd name="connsiteX39" fmla="*/ 498003 w 9890935"/>
                <a:gd name="connsiteY39" fmla="*/ 6442495 h 8766633"/>
                <a:gd name="connsiteX40" fmla="*/ 16707 w 9890935"/>
                <a:gd name="connsiteY40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48427 w 9890935"/>
                <a:gd name="connsiteY15" fmla="*/ 3362254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901127 w 9890935"/>
                <a:gd name="connsiteY18" fmla="*/ 4009954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929327 w 9890935"/>
                <a:gd name="connsiteY31" fmla="*/ 6512832 h 8766633"/>
                <a:gd name="connsiteX32" fmla="*/ 5070004 w 9890935"/>
                <a:gd name="connsiteY32" fmla="*/ 7872710 h 8766633"/>
                <a:gd name="connsiteX33" fmla="*/ 5108102 w 9890935"/>
                <a:gd name="connsiteY33" fmla="*/ 8751940 h 8766633"/>
                <a:gd name="connsiteX34" fmla="*/ 4436957 w 9890935"/>
                <a:gd name="connsiteY34" fmla="*/ 7872710 h 8766633"/>
                <a:gd name="connsiteX35" fmla="*/ 4038373 w 9890935"/>
                <a:gd name="connsiteY35" fmla="*/ 5950125 h 8766633"/>
                <a:gd name="connsiteX36" fmla="*/ 3968035 w 9890935"/>
                <a:gd name="connsiteY36" fmla="*/ 5434310 h 8766633"/>
                <a:gd name="connsiteX37" fmla="*/ 3390673 w 9890935"/>
                <a:gd name="connsiteY37" fmla="*/ 4552147 h 8766633"/>
                <a:gd name="connsiteX38" fmla="*/ 2373696 w 9890935"/>
                <a:gd name="connsiteY38" fmla="*/ 4519910 h 8766633"/>
                <a:gd name="connsiteX39" fmla="*/ 1371373 w 9890935"/>
                <a:gd name="connsiteY39" fmla="*/ 5170540 h 8766633"/>
                <a:gd name="connsiteX40" fmla="*/ 498003 w 9890935"/>
                <a:gd name="connsiteY40" fmla="*/ 6442495 h 8766633"/>
                <a:gd name="connsiteX41" fmla="*/ 16707 w 9890935"/>
                <a:gd name="connsiteY41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901127 w 9890935"/>
                <a:gd name="connsiteY18" fmla="*/ 4009954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929327 w 9890935"/>
                <a:gd name="connsiteY31" fmla="*/ 6512832 h 8766633"/>
                <a:gd name="connsiteX32" fmla="*/ 5070004 w 9890935"/>
                <a:gd name="connsiteY32" fmla="*/ 7872710 h 8766633"/>
                <a:gd name="connsiteX33" fmla="*/ 5108102 w 9890935"/>
                <a:gd name="connsiteY33" fmla="*/ 8751940 h 8766633"/>
                <a:gd name="connsiteX34" fmla="*/ 4436957 w 9890935"/>
                <a:gd name="connsiteY34" fmla="*/ 7872710 h 8766633"/>
                <a:gd name="connsiteX35" fmla="*/ 4038373 w 9890935"/>
                <a:gd name="connsiteY35" fmla="*/ 5950125 h 8766633"/>
                <a:gd name="connsiteX36" fmla="*/ 3968035 w 9890935"/>
                <a:gd name="connsiteY36" fmla="*/ 5434310 h 8766633"/>
                <a:gd name="connsiteX37" fmla="*/ 3390673 w 9890935"/>
                <a:gd name="connsiteY37" fmla="*/ 4552147 h 8766633"/>
                <a:gd name="connsiteX38" fmla="*/ 2373696 w 9890935"/>
                <a:gd name="connsiteY38" fmla="*/ 4519910 h 8766633"/>
                <a:gd name="connsiteX39" fmla="*/ 1371373 w 9890935"/>
                <a:gd name="connsiteY39" fmla="*/ 5170540 h 8766633"/>
                <a:gd name="connsiteX40" fmla="*/ 498003 w 9890935"/>
                <a:gd name="connsiteY40" fmla="*/ 6442495 h 8766633"/>
                <a:gd name="connsiteX41" fmla="*/ 16707 w 9890935"/>
                <a:gd name="connsiteY41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929327 w 9890935"/>
                <a:gd name="connsiteY31" fmla="*/ 6512832 h 8766633"/>
                <a:gd name="connsiteX32" fmla="*/ 5070004 w 9890935"/>
                <a:gd name="connsiteY32" fmla="*/ 7872710 h 8766633"/>
                <a:gd name="connsiteX33" fmla="*/ 5108102 w 9890935"/>
                <a:gd name="connsiteY33" fmla="*/ 8751940 h 8766633"/>
                <a:gd name="connsiteX34" fmla="*/ 4436957 w 9890935"/>
                <a:gd name="connsiteY34" fmla="*/ 7872710 h 8766633"/>
                <a:gd name="connsiteX35" fmla="*/ 4038373 w 9890935"/>
                <a:gd name="connsiteY35" fmla="*/ 5950125 h 8766633"/>
                <a:gd name="connsiteX36" fmla="*/ 3968035 w 9890935"/>
                <a:gd name="connsiteY36" fmla="*/ 5434310 h 8766633"/>
                <a:gd name="connsiteX37" fmla="*/ 3390673 w 9890935"/>
                <a:gd name="connsiteY37" fmla="*/ 4552147 h 8766633"/>
                <a:gd name="connsiteX38" fmla="*/ 2373696 w 9890935"/>
                <a:gd name="connsiteY38" fmla="*/ 4519910 h 8766633"/>
                <a:gd name="connsiteX39" fmla="*/ 1371373 w 9890935"/>
                <a:gd name="connsiteY39" fmla="*/ 5170540 h 8766633"/>
                <a:gd name="connsiteX40" fmla="*/ 498003 w 9890935"/>
                <a:gd name="connsiteY40" fmla="*/ 6442495 h 8766633"/>
                <a:gd name="connsiteX41" fmla="*/ 16707 w 9890935"/>
                <a:gd name="connsiteY41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5937512 w 9890935"/>
                <a:gd name="connsiteY12" fmla="*/ 1425018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796226 w 9890935"/>
                <a:gd name="connsiteY17" fmla="*/ 3971856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890727 w 9890935"/>
                <a:gd name="connsiteY4" fmla="*/ 80955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910606 w 9890935"/>
                <a:gd name="connsiteY4" fmla="*/ 69028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910606 w 9890935"/>
                <a:gd name="connsiteY4" fmla="*/ 69028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9890935"/>
                <a:gd name="connsiteY0" fmla="*/ 6190446 h 8766633"/>
                <a:gd name="connsiteX1" fmla="*/ 1081226 w 9890935"/>
                <a:gd name="connsiteY1" fmla="*/ 4390955 h 8766633"/>
                <a:gd name="connsiteX2" fmla="*/ 3056564 w 9890935"/>
                <a:gd name="connsiteY2" fmla="*/ 3409147 h 8766633"/>
                <a:gd name="connsiteX3" fmla="*/ 1599973 w 9890935"/>
                <a:gd name="connsiteY3" fmla="*/ 1706371 h 8766633"/>
                <a:gd name="connsiteX4" fmla="*/ 910606 w 9890935"/>
                <a:gd name="connsiteY4" fmla="*/ 690284 h 8766633"/>
                <a:gd name="connsiteX5" fmla="*/ 3024326 w 9890935"/>
                <a:gd name="connsiteY5" fmla="*/ 1952555 h 8766633"/>
                <a:gd name="connsiteX6" fmla="*/ 4337311 w 9890935"/>
                <a:gd name="connsiteY6" fmla="*/ 3286054 h 8766633"/>
                <a:gd name="connsiteX7" fmla="*/ 5163787 w 9890935"/>
                <a:gd name="connsiteY7" fmla="*/ 2122541 h 8766633"/>
                <a:gd name="connsiteX8" fmla="*/ 5515481 w 9890935"/>
                <a:gd name="connsiteY8" fmla="*/ 1518802 h 8766633"/>
                <a:gd name="connsiteX9" fmla="*/ 5881826 w 9890935"/>
                <a:gd name="connsiteY9" fmla="*/ 580956 h 8766633"/>
                <a:gd name="connsiteX10" fmla="*/ 6584560 w 9890935"/>
                <a:gd name="connsiteY10" fmla="*/ 47554 h 8766633"/>
                <a:gd name="connsiteX11" fmla="*/ 6224726 w 9890935"/>
                <a:gd name="connsiteY11" fmla="*/ 885756 h 8766633"/>
                <a:gd name="connsiteX12" fmla="*/ 6036904 w 9890935"/>
                <a:gd name="connsiteY12" fmla="*/ 1365383 h 8766633"/>
                <a:gd name="connsiteX13" fmla="*/ 5937512 w 9890935"/>
                <a:gd name="connsiteY13" fmla="*/ 1823602 h 8766633"/>
                <a:gd name="connsiteX14" fmla="*/ 5445142 w 9890935"/>
                <a:gd name="connsiteY14" fmla="*/ 2667664 h 8766633"/>
                <a:gd name="connsiteX15" fmla="*/ 5324981 w 9890935"/>
                <a:gd name="connsiteY15" fmla="*/ 3456039 h 8766633"/>
                <a:gd name="connsiteX16" fmla="*/ 6339026 w 9890935"/>
                <a:gd name="connsiteY16" fmla="*/ 3057456 h 8766633"/>
                <a:gd name="connsiteX17" fmla="*/ 6816105 w 9890935"/>
                <a:gd name="connsiteY17" fmla="*/ 4011612 h 8766633"/>
                <a:gd name="connsiteX18" fmla="*/ 7877681 w 9890935"/>
                <a:gd name="connsiteY18" fmla="*/ 3916170 h 8766633"/>
                <a:gd name="connsiteX19" fmla="*/ 9082226 w 9890935"/>
                <a:gd name="connsiteY19" fmla="*/ 3019356 h 8766633"/>
                <a:gd name="connsiteX20" fmla="*/ 9767376 w 9890935"/>
                <a:gd name="connsiteY20" fmla="*/ 1996516 h 8766633"/>
                <a:gd name="connsiteX21" fmla="*/ 9096880 w 9890935"/>
                <a:gd name="connsiteY21" fmla="*/ 4053916 h 8766633"/>
                <a:gd name="connsiteX22" fmla="*/ 7906989 w 9890935"/>
                <a:gd name="connsiteY22" fmla="*/ 4824710 h 8766633"/>
                <a:gd name="connsiteX23" fmla="*/ 6977934 w 9890935"/>
                <a:gd name="connsiteY23" fmla="*/ 5235016 h 8766633"/>
                <a:gd name="connsiteX24" fmla="*/ 7109819 w 9890935"/>
                <a:gd name="connsiteY24" fmla="*/ 5997018 h 8766633"/>
                <a:gd name="connsiteX25" fmla="*/ 7748726 w 9890935"/>
                <a:gd name="connsiteY25" fmla="*/ 6638854 h 8766633"/>
                <a:gd name="connsiteX26" fmla="*/ 9371722 w 9890935"/>
                <a:gd name="connsiteY26" fmla="*/ 7518085 h 8766633"/>
                <a:gd name="connsiteX27" fmla="*/ 7672527 w 9890935"/>
                <a:gd name="connsiteY27" fmla="*/ 7333448 h 8766633"/>
                <a:gd name="connsiteX28" fmla="*/ 6336096 w 9890935"/>
                <a:gd name="connsiteY28" fmla="*/ 6090802 h 8766633"/>
                <a:gd name="connsiteX29" fmla="*/ 5562373 w 9890935"/>
                <a:gd name="connsiteY29" fmla="*/ 5551541 h 8766633"/>
                <a:gd name="connsiteX30" fmla="*/ 4876572 w 9890935"/>
                <a:gd name="connsiteY30" fmla="*/ 5621877 h 8766633"/>
                <a:gd name="connsiteX31" fmla="*/ 4741758 w 9890935"/>
                <a:gd name="connsiteY31" fmla="*/ 5950125 h 8766633"/>
                <a:gd name="connsiteX32" fmla="*/ 4929327 w 9890935"/>
                <a:gd name="connsiteY32" fmla="*/ 6512832 h 8766633"/>
                <a:gd name="connsiteX33" fmla="*/ 5070004 w 9890935"/>
                <a:gd name="connsiteY33" fmla="*/ 7872710 h 8766633"/>
                <a:gd name="connsiteX34" fmla="*/ 5108102 w 9890935"/>
                <a:gd name="connsiteY34" fmla="*/ 8751940 h 8766633"/>
                <a:gd name="connsiteX35" fmla="*/ 4436957 w 9890935"/>
                <a:gd name="connsiteY35" fmla="*/ 7872710 h 8766633"/>
                <a:gd name="connsiteX36" fmla="*/ 4038373 w 9890935"/>
                <a:gd name="connsiteY36" fmla="*/ 5950125 h 8766633"/>
                <a:gd name="connsiteX37" fmla="*/ 3968035 w 9890935"/>
                <a:gd name="connsiteY37" fmla="*/ 5434310 h 8766633"/>
                <a:gd name="connsiteX38" fmla="*/ 3390673 w 9890935"/>
                <a:gd name="connsiteY38" fmla="*/ 4552147 h 8766633"/>
                <a:gd name="connsiteX39" fmla="*/ 2373696 w 9890935"/>
                <a:gd name="connsiteY39" fmla="*/ 4519910 h 8766633"/>
                <a:gd name="connsiteX40" fmla="*/ 1371373 w 9890935"/>
                <a:gd name="connsiteY40" fmla="*/ 5170540 h 8766633"/>
                <a:gd name="connsiteX41" fmla="*/ 498003 w 9890935"/>
                <a:gd name="connsiteY41" fmla="*/ 6442495 h 8766633"/>
                <a:gd name="connsiteX42" fmla="*/ 16707 w 9890935"/>
                <a:gd name="connsiteY42" fmla="*/ 6190446 h 8766633"/>
                <a:gd name="connsiteX0" fmla="*/ 16707 w 15833752"/>
                <a:gd name="connsiteY0" fmla="*/ 14837224 h 17413411"/>
                <a:gd name="connsiteX1" fmla="*/ 1081226 w 15833752"/>
                <a:gd name="connsiteY1" fmla="*/ 13037733 h 17413411"/>
                <a:gd name="connsiteX2" fmla="*/ 3056564 w 15833752"/>
                <a:gd name="connsiteY2" fmla="*/ 12055925 h 17413411"/>
                <a:gd name="connsiteX3" fmla="*/ 1599973 w 15833752"/>
                <a:gd name="connsiteY3" fmla="*/ 10353149 h 17413411"/>
                <a:gd name="connsiteX4" fmla="*/ 910606 w 15833752"/>
                <a:gd name="connsiteY4" fmla="*/ 9337062 h 17413411"/>
                <a:gd name="connsiteX5" fmla="*/ 3024326 w 15833752"/>
                <a:gd name="connsiteY5" fmla="*/ 10599333 h 17413411"/>
                <a:gd name="connsiteX6" fmla="*/ 4337311 w 15833752"/>
                <a:gd name="connsiteY6" fmla="*/ 11932832 h 17413411"/>
                <a:gd name="connsiteX7" fmla="*/ 5163787 w 15833752"/>
                <a:gd name="connsiteY7" fmla="*/ 10769319 h 17413411"/>
                <a:gd name="connsiteX8" fmla="*/ 5515481 w 15833752"/>
                <a:gd name="connsiteY8" fmla="*/ 10165580 h 17413411"/>
                <a:gd name="connsiteX9" fmla="*/ 5881826 w 15833752"/>
                <a:gd name="connsiteY9" fmla="*/ 9227734 h 17413411"/>
                <a:gd name="connsiteX10" fmla="*/ 6584560 w 15833752"/>
                <a:gd name="connsiteY10" fmla="*/ 8694332 h 17413411"/>
                <a:gd name="connsiteX11" fmla="*/ 6224726 w 15833752"/>
                <a:gd name="connsiteY11" fmla="*/ 9532534 h 17413411"/>
                <a:gd name="connsiteX12" fmla="*/ 6036904 w 15833752"/>
                <a:gd name="connsiteY12" fmla="*/ 10012161 h 17413411"/>
                <a:gd name="connsiteX13" fmla="*/ 5937512 w 15833752"/>
                <a:gd name="connsiteY13" fmla="*/ 10470380 h 17413411"/>
                <a:gd name="connsiteX14" fmla="*/ 5445142 w 15833752"/>
                <a:gd name="connsiteY14" fmla="*/ 11314442 h 17413411"/>
                <a:gd name="connsiteX15" fmla="*/ 5324981 w 15833752"/>
                <a:gd name="connsiteY15" fmla="*/ 12102817 h 17413411"/>
                <a:gd name="connsiteX16" fmla="*/ 15823147 w 15833752"/>
                <a:gd name="connsiteY16" fmla="*/ 858 h 17413411"/>
                <a:gd name="connsiteX17" fmla="*/ 6816105 w 15833752"/>
                <a:gd name="connsiteY17" fmla="*/ 12658390 h 17413411"/>
                <a:gd name="connsiteX18" fmla="*/ 7877681 w 15833752"/>
                <a:gd name="connsiteY18" fmla="*/ 12562948 h 17413411"/>
                <a:gd name="connsiteX19" fmla="*/ 9082226 w 15833752"/>
                <a:gd name="connsiteY19" fmla="*/ 11666134 h 17413411"/>
                <a:gd name="connsiteX20" fmla="*/ 9767376 w 15833752"/>
                <a:gd name="connsiteY20" fmla="*/ 10643294 h 17413411"/>
                <a:gd name="connsiteX21" fmla="*/ 9096880 w 15833752"/>
                <a:gd name="connsiteY21" fmla="*/ 12700694 h 17413411"/>
                <a:gd name="connsiteX22" fmla="*/ 7906989 w 15833752"/>
                <a:gd name="connsiteY22" fmla="*/ 13471488 h 17413411"/>
                <a:gd name="connsiteX23" fmla="*/ 6977934 w 15833752"/>
                <a:gd name="connsiteY23" fmla="*/ 13881794 h 17413411"/>
                <a:gd name="connsiteX24" fmla="*/ 7109819 w 15833752"/>
                <a:gd name="connsiteY24" fmla="*/ 14643796 h 17413411"/>
                <a:gd name="connsiteX25" fmla="*/ 7748726 w 15833752"/>
                <a:gd name="connsiteY25" fmla="*/ 15285632 h 17413411"/>
                <a:gd name="connsiteX26" fmla="*/ 9371722 w 15833752"/>
                <a:gd name="connsiteY26" fmla="*/ 16164863 h 17413411"/>
                <a:gd name="connsiteX27" fmla="*/ 7672527 w 15833752"/>
                <a:gd name="connsiteY27" fmla="*/ 15980226 h 17413411"/>
                <a:gd name="connsiteX28" fmla="*/ 6336096 w 15833752"/>
                <a:gd name="connsiteY28" fmla="*/ 14737580 h 17413411"/>
                <a:gd name="connsiteX29" fmla="*/ 5562373 w 15833752"/>
                <a:gd name="connsiteY29" fmla="*/ 14198319 h 17413411"/>
                <a:gd name="connsiteX30" fmla="*/ 4876572 w 15833752"/>
                <a:gd name="connsiteY30" fmla="*/ 14268655 h 17413411"/>
                <a:gd name="connsiteX31" fmla="*/ 4741758 w 15833752"/>
                <a:gd name="connsiteY31" fmla="*/ 14596903 h 17413411"/>
                <a:gd name="connsiteX32" fmla="*/ 4929327 w 15833752"/>
                <a:gd name="connsiteY32" fmla="*/ 15159610 h 17413411"/>
                <a:gd name="connsiteX33" fmla="*/ 5070004 w 15833752"/>
                <a:gd name="connsiteY33" fmla="*/ 16519488 h 17413411"/>
                <a:gd name="connsiteX34" fmla="*/ 5108102 w 15833752"/>
                <a:gd name="connsiteY34" fmla="*/ 17398718 h 17413411"/>
                <a:gd name="connsiteX35" fmla="*/ 4436957 w 15833752"/>
                <a:gd name="connsiteY35" fmla="*/ 16519488 h 17413411"/>
                <a:gd name="connsiteX36" fmla="*/ 4038373 w 15833752"/>
                <a:gd name="connsiteY36" fmla="*/ 14596903 h 17413411"/>
                <a:gd name="connsiteX37" fmla="*/ 3968035 w 15833752"/>
                <a:gd name="connsiteY37" fmla="*/ 14081088 h 17413411"/>
                <a:gd name="connsiteX38" fmla="*/ 3390673 w 15833752"/>
                <a:gd name="connsiteY38" fmla="*/ 13198925 h 17413411"/>
                <a:gd name="connsiteX39" fmla="*/ 2373696 w 15833752"/>
                <a:gd name="connsiteY39" fmla="*/ 13166688 h 17413411"/>
                <a:gd name="connsiteX40" fmla="*/ 1371373 w 15833752"/>
                <a:gd name="connsiteY40" fmla="*/ 13817318 h 17413411"/>
                <a:gd name="connsiteX41" fmla="*/ 498003 w 15833752"/>
                <a:gd name="connsiteY41" fmla="*/ 15089273 h 17413411"/>
                <a:gd name="connsiteX42" fmla="*/ 16707 w 15833752"/>
                <a:gd name="connsiteY42" fmla="*/ 14837224 h 17413411"/>
                <a:gd name="connsiteX0" fmla="*/ 16707 w 15833752"/>
                <a:gd name="connsiteY0" fmla="*/ 14837849 h 17414036"/>
                <a:gd name="connsiteX1" fmla="*/ 1081226 w 15833752"/>
                <a:gd name="connsiteY1" fmla="*/ 13038358 h 17414036"/>
                <a:gd name="connsiteX2" fmla="*/ 3056564 w 15833752"/>
                <a:gd name="connsiteY2" fmla="*/ 12056550 h 17414036"/>
                <a:gd name="connsiteX3" fmla="*/ 1599973 w 15833752"/>
                <a:gd name="connsiteY3" fmla="*/ 10353774 h 17414036"/>
                <a:gd name="connsiteX4" fmla="*/ 910606 w 15833752"/>
                <a:gd name="connsiteY4" fmla="*/ 9337687 h 17414036"/>
                <a:gd name="connsiteX5" fmla="*/ 3024326 w 15833752"/>
                <a:gd name="connsiteY5" fmla="*/ 10599958 h 17414036"/>
                <a:gd name="connsiteX6" fmla="*/ 4337311 w 15833752"/>
                <a:gd name="connsiteY6" fmla="*/ 11933457 h 17414036"/>
                <a:gd name="connsiteX7" fmla="*/ 5163787 w 15833752"/>
                <a:gd name="connsiteY7" fmla="*/ 10769944 h 17414036"/>
                <a:gd name="connsiteX8" fmla="*/ 5515481 w 15833752"/>
                <a:gd name="connsiteY8" fmla="*/ 10166205 h 17414036"/>
                <a:gd name="connsiteX9" fmla="*/ 5881826 w 15833752"/>
                <a:gd name="connsiteY9" fmla="*/ 9228359 h 17414036"/>
                <a:gd name="connsiteX10" fmla="*/ 6584560 w 15833752"/>
                <a:gd name="connsiteY10" fmla="*/ 8694957 h 17414036"/>
                <a:gd name="connsiteX11" fmla="*/ 6224726 w 15833752"/>
                <a:gd name="connsiteY11" fmla="*/ 9533159 h 17414036"/>
                <a:gd name="connsiteX12" fmla="*/ 6036904 w 15833752"/>
                <a:gd name="connsiteY12" fmla="*/ 10012786 h 17414036"/>
                <a:gd name="connsiteX13" fmla="*/ 5937512 w 15833752"/>
                <a:gd name="connsiteY13" fmla="*/ 10471005 h 17414036"/>
                <a:gd name="connsiteX14" fmla="*/ 5445142 w 15833752"/>
                <a:gd name="connsiteY14" fmla="*/ 11315067 h 17414036"/>
                <a:gd name="connsiteX15" fmla="*/ 5324981 w 15833752"/>
                <a:gd name="connsiteY15" fmla="*/ 12103442 h 17414036"/>
                <a:gd name="connsiteX16" fmla="*/ 15823147 w 15833752"/>
                <a:gd name="connsiteY16" fmla="*/ 1483 h 17414036"/>
                <a:gd name="connsiteX17" fmla="*/ 6816105 w 15833752"/>
                <a:gd name="connsiteY17" fmla="*/ 12659015 h 17414036"/>
                <a:gd name="connsiteX18" fmla="*/ 7877681 w 15833752"/>
                <a:gd name="connsiteY18" fmla="*/ 12563573 h 17414036"/>
                <a:gd name="connsiteX19" fmla="*/ 9082226 w 15833752"/>
                <a:gd name="connsiteY19" fmla="*/ 11666759 h 17414036"/>
                <a:gd name="connsiteX20" fmla="*/ 9767376 w 15833752"/>
                <a:gd name="connsiteY20" fmla="*/ 10643919 h 17414036"/>
                <a:gd name="connsiteX21" fmla="*/ 9096880 w 15833752"/>
                <a:gd name="connsiteY21" fmla="*/ 12701319 h 17414036"/>
                <a:gd name="connsiteX22" fmla="*/ 7906989 w 15833752"/>
                <a:gd name="connsiteY22" fmla="*/ 13472113 h 17414036"/>
                <a:gd name="connsiteX23" fmla="*/ 6977934 w 15833752"/>
                <a:gd name="connsiteY23" fmla="*/ 13882419 h 17414036"/>
                <a:gd name="connsiteX24" fmla="*/ 7109819 w 15833752"/>
                <a:gd name="connsiteY24" fmla="*/ 14644421 h 17414036"/>
                <a:gd name="connsiteX25" fmla="*/ 7748726 w 15833752"/>
                <a:gd name="connsiteY25" fmla="*/ 15286257 h 17414036"/>
                <a:gd name="connsiteX26" fmla="*/ 9371722 w 15833752"/>
                <a:gd name="connsiteY26" fmla="*/ 16165488 h 17414036"/>
                <a:gd name="connsiteX27" fmla="*/ 7672527 w 15833752"/>
                <a:gd name="connsiteY27" fmla="*/ 15980851 h 17414036"/>
                <a:gd name="connsiteX28" fmla="*/ 6336096 w 15833752"/>
                <a:gd name="connsiteY28" fmla="*/ 14738205 h 17414036"/>
                <a:gd name="connsiteX29" fmla="*/ 5562373 w 15833752"/>
                <a:gd name="connsiteY29" fmla="*/ 14198944 h 17414036"/>
                <a:gd name="connsiteX30" fmla="*/ 4876572 w 15833752"/>
                <a:gd name="connsiteY30" fmla="*/ 14269280 h 17414036"/>
                <a:gd name="connsiteX31" fmla="*/ 4741758 w 15833752"/>
                <a:gd name="connsiteY31" fmla="*/ 14597528 h 17414036"/>
                <a:gd name="connsiteX32" fmla="*/ 4929327 w 15833752"/>
                <a:gd name="connsiteY32" fmla="*/ 15160235 h 17414036"/>
                <a:gd name="connsiteX33" fmla="*/ 5070004 w 15833752"/>
                <a:gd name="connsiteY33" fmla="*/ 16520113 h 17414036"/>
                <a:gd name="connsiteX34" fmla="*/ 5108102 w 15833752"/>
                <a:gd name="connsiteY34" fmla="*/ 17399343 h 17414036"/>
                <a:gd name="connsiteX35" fmla="*/ 4436957 w 15833752"/>
                <a:gd name="connsiteY35" fmla="*/ 16520113 h 17414036"/>
                <a:gd name="connsiteX36" fmla="*/ 4038373 w 15833752"/>
                <a:gd name="connsiteY36" fmla="*/ 14597528 h 17414036"/>
                <a:gd name="connsiteX37" fmla="*/ 3968035 w 15833752"/>
                <a:gd name="connsiteY37" fmla="*/ 14081713 h 17414036"/>
                <a:gd name="connsiteX38" fmla="*/ 3390673 w 15833752"/>
                <a:gd name="connsiteY38" fmla="*/ 13199550 h 17414036"/>
                <a:gd name="connsiteX39" fmla="*/ 2373696 w 15833752"/>
                <a:gd name="connsiteY39" fmla="*/ 13167313 h 17414036"/>
                <a:gd name="connsiteX40" fmla="*/ 1371373 w 15833752"/>
                <a:gd name="connsiteY40" fmla="*/ 13817943 h 17414036"/>
                <a:gd name="connsiteX41" fmla="*/ 498003 w 15833752"/>
                <a:gd name="connsiteY41" fmla="*/ 15089898 h 17414036"/>
                <a:gd name="connsiteX42" fmla="*/ 16707 w 15833752"/>
                <a:gd name="connsiteY42" fmla="*/ 14837849 h 17414036"/>
                <a:gd name="connsiteX0" fmla="*/ 16707 w 21397366"/>
                <a:gd name="connsiteY0" fmla="*/ 20526812 h 23102999"/>
                <a:gd name="connsiteX1" fmla="*/ 1081226 w 21397366"/>
                <a:gd name="connsiteY1" fmla="*/ 18727321 h 23102999"/>
                <a:gd name="connsiteX2" fmla="*/ 3056564 w 21397366"/>
                <a:gd name="connsiteY2" fmla="*/ 17745513 h 23102999"/>
                <a:gd name="connsiteX3" fmla="*/ 1599973 w 21397366"/>
                <a:gd name="connsiteY3" fmla="*/ 16042737 h 23102999"/>
                <a:gd name="connsiteX4" fmla="*/ 910606 w 21397366"/>
                <a:gd name="connsiteY4" fmla="*/ 15026650 h 23102999"/>
                <a:gd name="connsiteX5" fmla="*/ 3024326 w 21397366"/>
                <a:gd name="connsiteY5" fmla="*/ 16288921 h 23102999"/>
                <a:gd name="connsiteX6" fmla="*/ 4337311 w 21397366"/>
                <a:gd name="connsiteY6" fmla="*/ 17622420 h 23102999"/>
                <a:gd name="connsiteX7" fmla="*/ 5163787 w 21397366"/>
                <a:gd name="connsiteY7" fmla="*/ 16458907 h 23102999"/>
                <a:gd name="connsiteX8" fmla="*/ 5515481 w 21397366"/>
                <a:gd name="connsiteY8" fmla="*/ 15855168 h 23102999"/>
                <a:gd name="connsiteX9" fmla="*/ 5881826 w 21397366"/>
                <a:gd name="connsiteY9" fmla="*/ 14917322 h 23102999"/>
                <a:gd name="connsiteX10" fmla="*/ 6584560 w 21397366"/>
                <a:gd name="connsiteY10" fmla="*/ 14383920 h 23102999"/>
                <a:gd name="connsiteX11" fmla="*/ 6224726 w 21397366"/>
                <a:gd name="connsiteY11" fmla="*/ 15222122 h 23102999"/>
                <a:gd name="connsiteX12" fmla="*/ 6036904 w 21397366"/>
                <a:gd name="connsiteY12" fmla="*/ 15701749 h 23102999"/>
                <a:gd name="connsiteX13" fmla="*/ 5937512 w 21397366"/>
                <a:gd name="connsiteY13" fmla="*/ 16159968 h 23102999"/>
                <a:gd name="connsiteX14" fmla="*/ 5445142 w 21397366"/>
                <a:gd name="connsiteY14" fmla="*/ 17004030 h 23102999"/>
                <a:gd name="connsiteX15" fmla="*/ 5324981 w 21397366"/>
                <a:gd name="connsiteY15" fmla="*/ 17792405 h 23102999"/>
                <a:gd name="connsiteX16" fmla="*/ 15823147 w 21397366"/>
                <a:gd name="connsiteY16" fmla="*/ 5690446 h 23102999"/>
                <a:gd name="connsiteX17" fmla="*/ 21157617 w 21397366"/>
                <a:gd name="connsiteY17" fmla="*/ 412243 h 23102999"/>
                <a:gd name="connsiteX18" fmla="*/ 6816105 w 21397366"/>
                <a:gd name="connsiteY18" fmla="*/ 18347978 h 23102999"/>
                <a:gd name="connsiteX19" fmla="*/ 7877681 w 21397366"/>
                <a:gd name="connsiteY19" fmla="*/ 18252536 h 23102999"/>
                <a:gd name="connsiteX20" fmla="*/ 9082226 w 21397366"/>
                <a:gd name="connsiteY20" fmla="*/ 17355722 h 23102999"/>
                <a:gd name="connsiteX21" fmla="*/ 9767376 w 21397366"/>
                <a:gd name="connsiteY21" fmla="*/ 16332882 h 23102999"/>
                <a:gd name="connsiteX22" fmla="*/ 9096880 w 21397366"/>
                <a:gd name="connsiteY22" fmla="*/ 18390282 h 23102999"/>
                <a:gd name="connsiteX23" fmla="*/ 7906989 w 21397366"/>
                <a:gd name="connsiteY23" fmla="*/ 19161076 h 23102999"/>
                <a:gd name="connsiteX24" fmla="*/ 6977934 w 21397366"/>
                <a:gd name="connsiteY24" fmla="*/ 19571382 h 23102999"/>
                <a:gd name="connsiteX25" fmla="*/ 7109819 w 21397366"/>
                <a:gd name="connsiteY25" fmla="*/ 20333384 h 23102999"/>
                <a:gd name="connsiteX26" fmla="*/ 7748726 w 21397366"/>
                <a:gd name="connsiteY26" fmla="*/ 20975220 h 23102999"/>
                <a:gd name="connsiteX27" fmla="*/ 9371722 w 21397366"/>
                <a:gd name="connsiteY27" fmla="*/ 21854451 h 23102999"/>
                <a:gd name="connsiteX28" fmla="*/ 7672527 w 21397366"/>
                <a:gd name="connsiteY28" fmla="*/ 21669814 h 23102999"/>
                <a:gd name="connsiteX29" fmla="*/ 6336096 w 21397366"/>
                <a:gd name="connsiteY29" fmla="*/ 20427168 h 23102999"/>
                <a:gd name="connsiteX30" fmla="*/ 5562373 w 21397366"/>
                <a:gd name="connsiteY30" fmla="*/ 19887907 h 23102999"/>
                <a:gd name="connsiteX31" fmla="*/ 4876572 w 21397366"/>
                <a:gd name="connsiteY31" fmla="*/ 19958243 h 23102999"/>
                <a:gd name="connsiteX32" fmla="*/ 4741758 w 21397366"/>
                <a:gd name="connsiteY32" fmla="*/ 20286491 h 23102999"/>
                <a:gd name="connsiteX33" fmla="*/ 4929327 w 21397366"/>
                <a:gd name="connsiteY33" fmla="*/ 20849198 h 23102999"/>
                <a:gd name="connsiteX34" fmla="*/ 5070004 w 21397366"/>
                <a:gd name="connsiteY34" fmla="*/ 22209076 h 23102999"/>
                <a:gd name="connsiteX35" fmla="*/ 5108102 w 21397366"/>
                <a:gd name="connsiteY35" fmla="*/ 23088306 h 23102999"/>
                <a:gd name="connsiteX36" fmla="*/ 4436957 w 21397366"/>
                <a:gd name="connsiteY36" fmla="*/ 22209076 h 23102999"/>
                <a:gd name="connsiteX37" fmla="*/ 4038373 w 21397366"/>
                <a:gd name="connsiteY37" fmla="*/ 20286491 h 23102999"/>
                <a:gd name="connsiteX38" fmla="*/ 3968035 w 21397366"/>
                <a:gd name="connsiteY38" fmla="*/ 19770676 h 23102999"/>
                <a:gd name="connsiteX39" fmla="*/ 3390673 w 21397366"/>
                <a:gd name="connsiteY39" fmla="*/ 18888513 h 23102999"/>
                <a:gd name="connsiteX40" fmla="*/ 2373696 w 21397366"/>
                <a:gd name="connsiteY40" fmla="*/ 18856276 h 23102999"/>
                <a:gd name="connsiteX41" fmla="*/ 1371373 w 21397366"/>
                <a:gd name="connsiteY41" fmla="*/ 19506906 h 23102999"/>
                <a:gd name="connsiteX42" fmla="*/ 498003 w 21397366"/>
                <a:gd name="connsiteY42" fmla="*/ 20778861 h 23102999"/>
                <a:gd name="connsiteX43" fmla="*/ 16707 w 21397366"/>
                <a:gd name="connsiteY43" fmla="*/ 20526812 h 23102999"/>
                <a:gd name="connsiteX0" fmla="*/ 16707 w 21397366"/>
                <a:gd name="connsiteY0" fmla="*/ 20526812 h 23102999"/>
                <a:gd name="connsiteX1" fmla="*/ 1081226 w 21397366"/>
                <a:gd name="connsiteY1" fmla="*/ 18727321 h 23102999"/>
                <a:gd name="connsiteX2" fmla="*/ 3056564 w 21397366"/>
                <a:gd name="connsiteY2" fmla="*/ 17745513 h 23102999"/>
                <a:gd name="connsiteX3" fmla="*/ 1599973 w 21397366"/>
                <a:gd name="connsiteY3" fmla="*/ 16042737 h 23102999"/>
                <a:gd name="connsiteX4" fmla="*/ 910606 w 21397366"/>
                <a:gd name="connsiteY4" fmla="*/ 15026650 h 23102999"/>
                <a:gd name="connsiteX5" fmla="*/ 3024326 w 21397366"/>
                <a:gd name="connsiteY5" fmla="*/ 16288921 h 23102999"/>
                <a:gd name="connsiteX6" fmla="*/ 4337311 w 21397366"/>
                <a:gd name="connsiteY6" fmla="*/ 17622420 h 23102999"/>
                <a:gd name="connsiteX7" fmla="*/ 5163787 w 21397366"/>
                <a:gd name="connsiteY7" fmla="*/ 16458907 h 23102999"/>
                <a:gd name="connsiteX8" fmla="*/ 5515481 w 21397366"/>
                <a:gd name="connsiteY8" fmla="*/ 15855168 h 23102999"/>
                <a:gd name="connsiteX9" fmla="*/ 5881826 w 21397366"/>
                <a:gd name="connsiteY9" fmla="*/ 14917322 h 23102999"/>
                <a:gd name="connsiteX10" fmla="*/ 6584560 w 21397366"/>
                <a:gd name="connsiteY10" fmla="*/ 14383920 h 23102999"/>
                <a:gd name="connsiteX11" fmla="*/ 6224726 w 21397366"/>
                <a:gd name="connsiteY11" fmla="*/ 15222122 h 23102999"/>
                <a:gd name="connsiteX12" fmla="*/ 6036904 w 21397366"/>
                <a:gd name="connsiteY12" fmla="*/ 15701749 h 23102999"/>
                <a:gd name="connsiteX13" fmla="*/ 5937512 w 21397366"/>
                <a:gd name="connsiteY13" fmla="*/ 16159968 h 23102999"/>
                <a:gd name="connsiteX14" fmla="*/ 5445142 w 21397366"/>
                <a:gd name="connsiteY14" fmla="*/ 17004030 h 23102999"/>
                <a:gd name="connsiteX15" fmla="*/ 5324981 w 21397366"/>
                <a:gd name="connsiteY15" fmla="*/ 17792405 h 23102999"/>
                <a:gd name="connsiteX16" fmla="*/ 15823147 w 21397366"/>
                <a:gd name="connsiteY16" fmla="*/ 5690446 h 23102999"/>
                <a:gd name="connsiteX17" fmla="*/ 21157617 w 21397366"/>
                <a:gd name="connsiteY17" fmla="*/ 412243 h 23102999"/>
                <a:gd name="connsiteX18" fmla="*/ 6816105 w 21397366"/>
                <a:gd name="connsiteY18" fmla="*/ 18347978 h 23102999"/>
                <a:gd name="connsiteX19" fmla="*/ 7877681 w 21397366"/>
                <a:gd name="connsiteY19" fmla="*/ 18252536 h 23102999"/>
                <a:gd name="connsiteX20" fmla="*/ 9082226 w 21397366"/>
                <a:gd name="connsiteY20" fmla="*/ 17355722 h 23102999"/>
                <a:gd name="connsiteX21" fmla="*/ 9767376 w 21397366"/>
                <a:gd name="connsiteY21" fmla="*/ 16332882 h 23102999"/>
                <a:gd name="connsiteX22" fmla="*/ 9096880 w 21397366"/>
                <a:gd name="connsiteY22" fmla="*/ 18390282 h 23102999"/>
                <a:gd name="connsiteX23" fmla="*/ 7906989 w 21397366"/>
                <a:gd name="connsiteY23" fmla="*/ 19161076 h 23102999"/>
                <a:gd name="connsiteX24" fmla="*/ 6977934 w 21397366"/>
                <a:gd name="connsiteY24" fmla="*/ 19571382 h 23102999"/>
                <a:gd name="connsiteX25" fmla="*/ 7109819 w 21397366"/>
                <a:gd name="connsiteY25" fmla="*/ 20333384 h 23102999"/>
                <a:gd name="connsiteX26" fmla="*/ 7748726 w 21397366"/>
                <a:gd name="connsiteY26" fmla="*/ 20975220 h 23102999"/>
                <a:gd name="connsiteX27" fmla="*/ 9371722 w 21397366"/>
                <a:gd name="connsiteY27" fmla="*/ 21854451 h 23102999"/>
                <a:gd name="connsiteX28" fmla="*/ 7672527 w 21397366"/>
                <a:gd name="connsiteY28" fmla="*/ 21669814 h 23102999"/>
                <a:gd name="connsiteX29" fmla="*/ 6336096 w 21397366"/>
                <a:gd name="connsiteY29" fmla="*/ 20427168 h 23102999"/>
                <a:gd name="connsiteX30" fmla="*/ 5562373 w 21397366"/>
                <a:gd name="connsiteY30" fmla="*/ 19887907 h 23102999"/>
                <a:gd name="connsiteX31" fmla="*/ 4876572 w 21397366"/>
                <a:gd name="connsiteY31" fmla="*/ 19958243 h 23102999"/>
                <a:gd name="connsiteX32" fmla="*/ 4741758 w 21397366"/>
                <a:gd name="connsiteY32" fmla="*/ 20286491 h 23102999"/>
                <a:gd name="connsiteX33" fmla="*/ 4929327 w 21397366"/>
                <a:gd name="connsiteY33" fmla="*/ 20849198 h 23102999"/>
                <a:gd name="connsiteX34" fmla="*/ 5070004 w 21397366"/>
                <a:gd name="connsiteY34" fmla="*/ 22209076 h 23102999"/>
                <a:gd name="connsiteX35" fmla="*/ 5108102 w 21397366"/>
                <a:gd name="connsiteY35" fmla="*/ 23088306 h 23102999"/>
                <a:gd name="connsiteX36" fmla="*/ 4436957 w 21397366"/>
                <a:gd name="connsiteY36" fmla="*/ 22209076 h 23102999"/>
                <a:gd name="connsiteX37" fmla="*/ 4038373 w 21397366"/>
                <a:gd name="connsiteY37" fmla="*/ 20286491 h 23102999"/>
                <a:gd name="connsiteX38" fmla="*/ 3968035 w 21397366"/>
                <a:gd name="connsiteY38" fmla="*/ 19770676 h 23102999"/>
                <a:gd name="connsiteX39" fmla="*/ 3390673 w 21397366"/>
                <a:gd name="connsiteY39" fmla="*/ 18888513 h 23102999"/>
                <a:gd name="connsiteX40" fmla="*/ 2373696 w 21397366"/>
                <a:gd name="connsiteY40" fmla="*/ 18856276 h 23102999"/>
                <a:gd name="connsiteX41" fmla="*/ 1371373 w 21397366"/>
                <a:gd name="connsiteY41" fmla="*/ 19506906 h 23102999"/>
                <a:gd name="connsiteX42" fmla="*/ 498003 w 21397366"/>
                <a:gd name="connsiteY42" fmla="*/ 20778861 h 23102999"/>
                <a:gd name="connsiteX43" fmla="*/ 16707 w 21397366"/>
                <a:gd name="connsiteY43" fmla="*/ 20526812 h 23102999"/>
                <a:gd name="connsiteX0" fmla="*/ 16707 w 21466295"/>
                <a:gd name="connsiteY0" fmla="*/ 20649322 h 23225509"/>
                <a:gd name="connsiteX1" fmla="*/ 1081226 w 21466295"/>
                <a:gd name="connsiteY1" fmla="*/ 18849831 h 23225509"/>
                <a:gd name="connsiteX2" fmla="*/ 3056564 w 21466295"/>
                <a:gd name="connsiteY2" fmla="*/ 17868023 h 23225509"/>
                <a:gd name="connsiteX3" fmla="*/ 1599973 w 21466295"/>
                <a:gd name="connsiteY3" fmla="*/ 16165247 h 23225509"/>
                <a:gd name="connsiteX4" fmla="*/ 910606 w 21466295"/>
                <a:gd name="connsiteY4" fmla="*/ 15149160 h 23225509"/>
                <a:gd name="connsiteX5" fmla="*/ 3024326 w 21466295"/>
                <a:gd name="connsiteY5" fmla="*/ 16411431 h 23225509"/>
                <a:gd name="connsiteX6" fmla="*/ 4337311 w 21466295"/>
                <a:gd name="connsiteY6" fmla="*/ 17744930 h 23225509"/>
                <a:gd name="connsiteX7" fmla="*/ 5163787 w 21466295"/>
                <a:gd name="connsiteY7" fmla="*/ 16581417 h 23225509"/>
                <a:gd name="connsiteX8" fmla="*/ 5515481 w 21466295"/>
                <a:gd name="connsiteY8" fmla="*/ 15977678 h 23225509"/>
                <a:gd name="connsiteX9" fmla="*/ 5881826 w 21466295"/>
                <a:gd name="connsiteY9" fmla="*/ 15039832 h 23225509"/>
                <a:gd name="connsiteX10" fmla="*/ 6584560 w 21466295"/>
                <a:gd name="connsiteY10" fmla="*/ 14506430 h 23225509"/>
                <a:gd name="connsiteX11" fmla="*/ 6224726 w 21466295"/>
                <a:gd name="connsiteY11" fmla="*/ 15344632 h 23225509"/>
                <a:gd name="connsiteX12" fmla="*/ 6036904 w 21466295"/>
                <a:gd name="connsiteY12" fmla="*/ 15824259 h 23225509"/>
                <a:gd name="connsiteX13" fmla="*/ 5937512 w 21466295"/>
                <a:gd name="connsiteY13" fmla="*/ 16282478 h 23225509"/>
                <a:gd name="connsiteX14" fmla="*/ 5445142 w 21466295"/>
                <a:gd name="connsiteY14" fmla="*/ 17126540 h 23225509"/>
                <a:gd name="connsiteX15" fmla="*/ 5324981 w 21466295"/>
                <a:gd name="connsiteY15" fmla="*/ 17914915 h 23225509"/>
                <a:gd name="connsiteX16" fmla="*/ 6830402 w 21466295"/>
                <a:gd name="connsiteY16" fmla="*/ 16836266 h 23225509"/>
                <a:gd name="connsiteX17" fmla="*/ 15823147 w 21466295"/>
                <a:gd name="connsiteY17" fmla="*/ 5812956 h 23225509"/>
                <a:gd name="connsiteX18" fmla="*/ 21157617 w 21466295"/>
                <a:gd name="connsiteY18" fmla="*/ 534753 h 23225509"/>
                <a:gd name="connsiteX19" fmla="*/ 6816105 w 21466295"/>
                <a:gd name="connsiteY19" fmla="*/ 18470488 h 23225509"/>
                <a:gd name="connsiteX20" fmla="*/ 7877681 w 21466295"/>
                <a:gd name="connsiteY20" fmla="*/ 18375046 h 23225509"/>
                <a:gd name="connsiteX21" fmla="*/ 9082226 w 21466295"/>
                <a:gd name="connsiteY21" fmla="*/ 17478232 h 23225509"/>
                <a:gd name="connsiteX22" fmla="*/ 9767376 w 21466295"/>
                <a:gd name="connsiteY22" fmla="*/ 16455392 h 23225509"/>
                <a:gd name="connsiteX23" fmla="*/ 9096880 w 21466295"/>
                <a:gd name="connsiteY23" fmla="*/ 18512792 h 23225509"/>
                <a:gd name="connsiteX24" fmla="*/ 7906989 w 21466295"/>
                <a:gd name="connsiteY24" fmla="*/ 19283586 h 23225509"/>
                <a:gd name="connsiteX25" fmla="*/ 6977934 w 21466295"/>
                <a:gd name="connsiteY25" fmla="*/ 19693892 h 23225509"/>
                <a:gd name="connsiteX26" fmla="*/ 7109819 w 21466295"/>
                <a:gd name="connsiteY26" fmla="*/ 20455894 h 23225509"/>
                <a:gd name="connsiteX27" fmla="*/ 7748726 w 21466295"/>
                <a:gd name="connsiteY27" fmla="*/ 21097730 h 23225509"/>
                <a:gd name="connsiteX28" fmla="*/ 9371722 w 21466295"/>
                <a:gd name="connsiteY28" fmla="*/ 21976961 h 23225509"/>
                <a:gd name="connsiteX29" fmla="*/ 7672527 w 21466295"/>
                <a:gd name="connsiteY29" fmla="*/ 21792324 h 23225509"/>
                <a:gd name="connsiteX30" fmla="*/ 6336096 w 21466295"/>
                <a:gd name="connsiteY30" fmla="*/ 20549678 h 23225509"/>
                <a:gd name="connsiteX31" fmla="*/ 5562373 w 21466295"/>
                <a:gd name="connsiteY31" fmla="*/ 20010417 h 23225509"/>
                <a:gd name="connsiteX32" fmla="*/ 4876572 w 21466295"/>
                <a:gd name="connsiteY32" fmla="*/ 20080753 h 23225509"/>
                <a:gd name="connsiteX33" fmla="*/ 4741758 w 21466295"/>
                <a:gd name="connsiteY33" fmla="*/ 20409001 h 23225509"/>
                <a:gd name="connsiteX34" fmla="*/ 4929327 w 21466295"/>
                <a:gd name="connsiteY34" fmla="*/ 20971708 h 23225509"/>
                <a:gd name="connsiteX35" fmla="*/ 5070004 w 21466295"/>
                <a:gd name="connsiteY35" fmla="*/ 22331586 h 23225509"/>
                <a:gd name="connsiteX36" fmla="*/ 5108102 w 21466295"/>
                <a:gd name="connsiteY36" fmla="*/ 23210816 h 23225509"/>
                <a:gd name="connsiteX37" fmla="*/ 4436957 w 21466295"/>
                <a:gd name="connsiteY37" fmla="*/ 22331586 h 23225509"/>
                <a:gd name="connsiteX38" fmla="*/ 4038373 w 21466295"/>
                <a:gd name="connsiteY38" fmla="*/ 20409001 h 23225509"/>
                <a:gd name="connsiteX39" fmla="*/ 3968035 w 21466295"/>
                <a:gd name="connsiteY39" fmla="*/ 19893186 h 23225509"/>
                <a:gd name="connsiteX40" fmla="*/ 3390673 w 21466295"/>
                <a:gd name="connsiteY40" fmla="*/ 19011023 h 23225509"/>
                <a:gd name="connsiteX41" fmla="*/ 2373696 w 21466295"/>
                <a:gd name="connsiteY41" fmla="*/ 18978786 h 23225509"/>
                <a:gd name="connsiteX42" fmla="*/ 1371373 w 21466295"/>
                <a:gd name="connsiteY42" fmla="*/ 19629416 h 23225509"/>
                <a:gd name="connsiteX43" fmla="*/ 498003 w 21466295"/>
                <a:gd name="connsiteY43" fmla="*/ 20901371 h 23225509"/>
                <a:gd name="connsiteX44" fmla="*/ 16707 w 21466295"/>
                <a:gd name="connsiteY44" fmla="*/ 20649322 h 23225509"/>
                <a:gd name="connsiteX0" fmla="*/ 16707 w 21466295"/>
                <a:gd name="connsiteY0" fmla="*/ 20649322 h 23225509"/>
                <a:gd name="connsiteX1" fmla="*/ 1081226 w 21466295"/>
                <a:gd name="connsiteY1" fmla="*/ 18849831 h 23225509"/>
                <a:gd name="connsiteX2" fmla="*/ 3056564 w 21466295"/>
                <a:gd name="connsiteY2" fmla="*/ 17868023 h 23225509"/>
                <a:gd name="connsiteX3" fmla="*/ 1599973 w 21466295"/>
                <a:gd name="connsiteY3" fmla="*/ 16165247 h 23225509"/>
                <a:gd name="connsiteX4" fmla="*/ 910606 w 21466295"/>
                <a:gd name="connsiteY4" fmla="*/ 15149160 h 23225509"/>
                <a:gd name="connsiteX5" fmla="*/ 3024326 w 21466295"/>
                <a:gd name="connsiteY5" fmla="*/ 16411431 h 23225509"/>
                <a:gd name="connsiteX6" fmla="*/ 4337311 w 21466295"/>
                <a:gd name="connsiteY6" fmla="*/ 17744930 h 23225509"/>
                <a:gd name="connsiteX7" fmla="*/ 5163787 w 21466295"/>
                <a:gd name="connsiteY7" fmla="*/ 16581417 h 23225509"/>
                <a:gd name="connsiteX8" fmla="*/ 5515481 w 21466295"/>
                <a:gd name="connsiteY8" fmla="*/ 15977678 h 23225509"/>
                <a:gd name="connsiteX9" fmla="*/ 5881826 w 21466295"/>
                <a:gd name="connsiteY9" fmla="*/ 15039832 h 23225509"/>
                <a:gd name="connsiteX10" fmla="*/ 6584560 w 21466295"/>
                <a:gd name="connsiteY10" fmla="*/ 14506430 h 23225509"/>
                <a:gd name="connsiteX11" fmla="*/ 6224726 w 21466295"/>
                <a:gd name="connsiteY11" fmla="*/ 15344632 h 23225509"/>
                <a:gd name="connsiteX12" fmla="*/ 6036904 w 21466295"/>
                <a:gd name="connsiteY12" fmla="*/ 15824259 h 23225509"/>
                <a:gd name="connsiteX13" fmla="*/ 5937512 w 21466295"/>
                <a:gd name="connsiteY13" fmla="*/ 16282478 h 23225509"/>
                <a:gd name="connsiteX14" fmla="*/ 5445142 w 21466295"/>
                <a:gd name="connsiteY14" fmla="*/ 17126540 h 23225509"/>
                <a:gd name="connsiteX15" fmla="*/ 5324981 w 21466295"/>
                <a:gd name="connsiteY15" fmla="*/ 17914915 h 23225509"/>
                <a:gd name="connsiteX16" fmla="*/ 6830402 w 21466295"/>
                <a:gd name="connsiteY16" fmla="*/ 16836266 h 23225509"/>
                <a:gd name="connsiteX17" fmla="*/ 15823147 w 21466295"/>
                <a:gd name="connsiteY17" fmla="*/ 5812956 h 23225509"/>
                <a:gd name="connsiteX18" fmla="*/ 21157617 w 21466295"/>
                <a:gd name="connsiteY18" fmla="*/ 534753 h 23225509"/>
                <a:gd name="connsiteX19" fmla="*/ 6816105 w 21466295"/>
                <a:gd name="connsiteY19" fmla="*/ 18470488 h 23225509"/>
                <a:gd name="connsiteX20" fmla="*/ 7877681 w 21466295"/>
                <a:gd name="connsiteY20" fmla="*/ 18375046 h 23225509"/>
                <a:gd name="connsiteX21" fmla="*/ 9082226 w 21466295"/>
                <a:gd name="connsiteY21" fmla="*/ 17478232 h 23225509"/>
                <a:gd name="connsiteX22" fmla="*/ 9767376 w 21466295"/>
                <a:gd name="connsiteY22" fmla="*/ 16455392 h 23225509"/>
                <a:gd name="connsiteX23" fmla="*/ 9096880 w 21466295"/>
                <a:gd name="connsiteY23" fmla="*/ 18512792 h 23225509"/>
                <a:gd name="connsiteX24" fmla="*/ 7906989 w 21466295"/>
                <a:gd name="connsiteY24" fmla="*/ 19283586 h 23225509"/>
                <a:gd name="connsiteX25" fmla="*/ 6977934 w 21466295"/>
                <a:gd name="connsiteY25" fmla="*/ 19693892 h 23225509"/>
                <a:gd name="connsiteX26" fmla="*/ 7109819 w 21466295"/>
                <a:gd name="connsiteY26" fmla="*/ 20455894 h 23225509"/>
                <a:gd name="connsiteX27" fmla="*/ 7748726 w 21466295"/>
                <a:gd name="connsiteY27" fmla="*/ 21097730 h 23225509"/>
                <a:gd name="connsiteX28" fmla="*/ 9371722 w 21466295"/>
                <a:gd name="connsiteY28" fmla="*/ 21976961 h 23225509"/>
                <a:gd name="connsiteX29" fmla="*/ 7672527 w 21466295"/>
                <a:gd name="connsiteY29" fmla="*/ 21792324 h 23225509"/>
                <a:gd name="connsiteX30" fmla="*/ 6336096 w 21466295"/>
                <a:gd name="connsiteY30" fmla="*/ 20549678 h 23225509"/>
                <a:gd name="connsiteX31" fmla="*/ 5562373 w 21466295"/>
                <a:gd name="connsiteY31" fmla="*/ 20010417 h 23225509"/>
                <a:gd name="connsiteX32" fmla="*/ 4876572 w 21466295"/>
                <a:gd name="connsiteY32" fmla="*/ 20080753 h 23225509"/>
                <a:gd name="connsiteX33" fmla="*/ 4741758 w 21466295"/>
                <a:gd name="connsiteY33" fmla="*/ 20409001 h 23225509"/>
                <a:gd name="connsiteX34" fmla="*/ 4929327 w 21466295"/>
                <a:gd name="connsiteY34" fmla="*/ 20971708 h 23225509"/>
                <a:gd name="connsiteX35" fmla="*/ 5070004 w 21466295"/>
                <a:gd name="connsiteY35" fmla="*/ 22331586 h 23225509"/>
                <a:gd name="connsiteX36" fmla="*/ 5108102 w 21466295"/>
                <a:gd name="connsiteY36" fmla="*/ 23210816 h 23225509"/>
                <a:gd name="connsiteX37" fmla="*/ 4436957 w 21466295"/>
                <a:gd name="connsiteY37" fmla="*/ 22331586 h 23225509"/>
                <a:gd name="connsiteX38" fmla="*/ 4038373 w 21466295"/>
                <a:gd name="connsiteY38" fmla="*/ 20409001 h 23225509"/>
                <a:gd name="connsiteX39" fmla="*/ 3968035 w 21466295"/>
                <a:gd name="connsiteY39" fmla="*/ 19893186 h 23225509"/>
                <a:gd name="connsiteX40" fmla="*/ 3390673 w 21466295"/>
                <a:gd name="connsiteY40" fmla="*/ 19011023 h 23225509"/>
                <a:gd name="connsiteX41" fmla="*/ 2373696 w 21466295"/>
                <a:gd name="connsiteY41" fmla="*/ 18978786 h 23225509"/>
                <a:gd name="connsiteX42" fmla="*/ 1371373 w 21466295"/>
                <a:gd name="connsiteY42" fmla="*/ 19629416 h 23225509"/>
                <a:gd name="connsiteX43" fmla="*/ 498003 w 21466295"/>
                <a:gd name="connsiteY43" fmla="*/ 20901371 h 23225509"/>
                <a:gd name="connsiteX44" fmla="*/ 16707 w 21466295"/>
                <a:gd name="connsiteY44" fmla="*/ 20649322 h 23225509"/>
                <a:gd name="connsiteX0" fmla="*/ 16707 w 21466295"/>
                <a:gd name="connsiteY0" fmla="*/ 20649322 h 23225509"/>
                <a:gd name="connsiteX1" fmla="*/ 1081226 w 21466295"/>
                <a:gd name="connsiteY1" fmla="*/ 18849831 h 23225509"/>
                <a:gd name="connsiteX2" fmla="*/ 3056564 w 21466295"/>
                <a:gd name="connsiteY2" fmla="*/ 17868023 h 23225509"/>
                <a:gd name="connsiteX3" fmla="*/ 1599973 w 21466295"/>
                <a:gd name="connsiteY3" fmla="*/ 16165247 h 23225509"/>
                <a:gd name="connsiteX4" fmla="*/ 910606 w 21466295"/>
                <a:gd name="connsiteY4" fmla="*/ 15149160 h 23225509"/>
                <a:gd name="connsiteX5" fmla="*/ 3024326 w 21466295"/>
                <a:gd name="connsiteY5" fmla="*/ 16411431 h 23225509"/>
                <a:gd name="connsiteX6" fmla="*/ 4337311 w 21466295"/>
                <a:gd name="connsiteY6" fmla="*/ 17744930 h 23225509"/>
                <a:gd name="connsiteX7" fmla="*/ 5163787 w 21466295"/>
                <a:gd name="connsiteY7" fmla="*/ 16581417 h 23225509"/>
                <a:gd name="connsiteX8" fmla="*/ 5515481 w 21466295"/>
                <a:gd name="connsiteY8" fmla="*/ 15977678 h 23225509"/>
                <a:gd name="connsiteX9" fmla="*/ 5881826 w 21466295"/>
                <a:gd name="connsiteY9" fmla="*/ 15039832 h 23225509"/>
                <a:gd name="connsiteX10" fmla="*/ 6584560 w 21466295"/>
                <a:gd name="connsiteY10" fmla="*/ 14506430 h 23225509"/>
                <a:gd name="connsiteX11" fmla="*/ 6224726 w 21466295"/>
                <a:gd name="connsiteY11" fmla="*/ 15344632 h 23225509"/>
                <a:gd name="connsiteX12" fmla="*/ 6036904 w 21466295"/>
                <a:gd name="connsiteY12" fmla="*/ 15824259 h 23225509"/>
                <a:gd name="connsiteX13" fmla="*/ 5937512 w 21466295"/>
                <a:gd name="connsiteY13" fmla="*/ 16282478 h 23225509"/>
                <a:gd name="connsiteX14" fmla="*/ 5445142 w 21466295"/>
                <a:gd name="connsiteY14" fmla="*/ 17126540 h 23225509"/>
                <a:gd name="connsiteX15" fmla="*/ 5324981 w 21466295"/>
                <a:gd name="connsiteY15" fmla="*/ 17914915 h 23225509"/>
                <a:gd name="connsiteX16" fmla="*/ 6830402 w 21466295"/>
                <a:gd name="connsiteY16" fmla="*/ 16836266 h 23225509"/>
                <a:gd name="connsiteX17" fmla="*/ 15823147 w 21466295"/>
                <a:gd name="connsiteY17" fmla="*/ 5812956 h 23225509"/>
                <a:gd name="connsiteX18" fmla="*/ 21157617 w 21466295"/>
                <a:gd name="connsiteY18" fmla="*/ 534753 h 23225509"/>
                <a:gd name="connsiteX19" fmla="*/ 6816105 w 21466295"/>
                <a:gd name="connsiteY19" fmla="*/ 18470488 h 23225509"/>
                <a:gd name="connsiteX20" fmla="*/ 7877681 w 21466295"/>
                <a:gd name="connsiteY20" fmla="*/ 18375046 h 23225509"/>
                <a:gd name="connsiteX21" fmla="*/ 9082226 w 21466295"/>
                <a:gd name="connsiteY21" fmla="*/ 17478232 h 23225509"/>
                <a:gd name="connsiteX22" fmla="*/ 9767376 w 21466295"/>
                <a:gd name="connsiteY22" fmla="*/ 16455392 h 23225509"/>
                <a:gd name="connsiteX23" fmla="*/ 9096880 w 21466295"/>
                <a:gd name="connsiteY23" fmla="*/ 18512792 h 23225509"/>
                <a:gd name="connsiteX24" fmla="*/ 7906989 w 21466295"/>
                <a:gd name="connsiteY24" fmla="*/ 19283586 h 23225509"/>
                <a:gd name="connsiteX25" fmla="*/ 6977934 w 21466295"/>
                <a:gd name="connsiteY25" fmla="*/ 19693892 h 23225509"/>
                <a:gd name="connsiteX26" fmla="*/ 7109819 w 21466295"/>
                <a:gd name="connsiteY26" fmla="*/ 20455894 h 23225509"/>
                <a:gd name="connsiteX27" fmla="*/ 7748726 w 21466295"/>
                <a:gd name="connsiteY27" fmla="*/ 21097730 h 23225509"/>
                <a:gd name="connsiteX28" fmla="*/ 9371722 w 21466295"/>
                <a:gd name="connsiteY28" fmla="*/ 21976961 h 23225509"/>
                <a:gd name="connsiteX29" fmla="*/ 7672527 w 21466295"/>
                <a:gd name="connsiteY29" fmla="*/ 21792324 h 23225509"/>
                <a:gd name="connsiteX30" fmla="*/ 6336096 w 21466295"/>
                <a:gd name="connsiteY30" fmla="*/ 20549678 h 23225509"/>
                <a:gd name="connsiteX31" fmla="*/ 5562373 w 21466295"/>
                <a:gd name="connsiteY31" fmla="*/ 20010417 h 23225509"/>
                <a:gd name="connsiteX32" fmla="*/ 4876572 w 21466295"/>
                <a:gd name="connsiteY32" fmla="*/ 20080753 h 23225509"/>
                <a:gd name="connsiteX33" fmla="*/ 4741758 w 21466295"/>
                <a:gd name="connsiteY33" fmla="*/ 20409001 h 23225509"/>
                <a:gd name="connsiteX34" fmla="*/ 4929327 w 21466295"/>
                <a:gd name="connsiteY34" fmla="*/ 20971708 h 23225509"/>
                <a:gd name="connsiteX35" fmla="*/ 5070004 w 21466295"/>
                <a:gd name="connsiteY35" fmla="*/ 22331586 h 23225509"/>
                <a:gd name="connsiteX36" fmla="*/ 5108102 w 21466295"/>
                <a:gd name="connsiteY36" fmla="*/ 23210816 h 23225509"/>
                <a:gd name="connsiteX37" fmla="*/ 4436957 w 21466295"/>
                <a:gd name="connsiteY37" fmla="*/ 22331586 h 23225509"/>
                <a:gd name="connsiteX38" fmla="*/ 4038373 w 21466295"/>
                <a:gd name="connsiteY38" fmla="*/ 20409001 h 23225509"/>
                <a:gd name="connsiteX39" fmla="*/ 3968035 w 21466295"/>
                <a:gd name="connsiteY39" fmla="*/ 19893186 h 23225509"/>
                <a:gd name="connsiteX40" fmla="*/ 3390673 w 21466295"/>
                <a:gd name="connsiteY40" fmla="*/ 19011023 h 23225509"/>
                <a:gd name="connsiteX41" fmla="*/ 2373696 w 21466295"/>
                <a:gd name="connsiteY41" fmla="*/ 18978786 h 23225509"/>
                <a:gd name="connsiteX42" fmla="*/ 1371373 w 21466295"/>
                <a:gd name="connsiteY42" fmla="*/ 19629416 h 23225509"/>
                <a:gd name="connsiteX43" fmla="*/ 498003 w 21466295"/>
                <a:gd name="connsiteY43" fmla="*/ 20901371 h 23225509"/>
                <a:gd name="connsiteX44" fmla="*/ 16707 w 21466295"/>
                <a:gd name="connsiteY44" fmla="*/ 20649322 h 23225509"/>
                <a:gd name="connsiteX0" fmla="*/ 16707 w 21445499"/>
                <a:gd name="connsiteY0" fmla="*/ 20617333 h 23193520"/>
                <a:gd name="connsiteX1" fmla="*/ 1081226 w 21445499"/>
                <a:gd name="connsiteY1" fmla="*/ 18817842 h 23193520"/>
                <a:gd name="connsiteX2" fmla="*/ 3056564 w 21445499"/>
                <a:gd name="connsiteY2" fmla="*/ 17836034 h 23193520"/>
                <a:gd name="connsiteX3" fmla="*/ 1599973 w 21445499"/>
                <a:gd name="connsiteY3" fmla="*/ 16133258 h 23193520"/>
                <a:gd name="connsiteX4" fmla="*/ 910606 w 21445499"/>
                <a:gd name="connsiteY4" fmla="*/ 15117171 h 23193520"/>
                <a:gd name="connsiteX5" fmla="*/ 3024326 w 21445499"/>
                <a:gd name="connsiteY5" fmla="*/ 16379442 h 23193520"/>
                <a:gd name="connsiteX6" fmla="*/ 4337311 w 21445499"/>
                <a:gd name="connsiteY6" fmla="*/ 17712941 h 23193520"/>
                <a:gd name="connsiteX7" fmla="*/ 5163787 w 21445499"/>
                <a:gd name="connsiteY7" fmla="*/ 16549428 h 23193520"/>
                <a:gd name="connsiteX8" fmla="*/ 5515481 w 21445499"/>
                <a:gd name="connsiteY8" fmla="*/ 15945689 h 23193520"/>
                <a:gd name="connsiteX9" fmla="*/ 5881826 w 21445499"/>
                <a:gd name="connsiteY9" fmla="*/ 15007843 h 23193520"/>
                <a:gd name="connsiteX10" fmla="*/ 6584560 w 21445499"/>
                <a:gd name="connsiteY10" fmla="*/ 14474441 h 23193520"/>
                <a:gd name="connsiteX11" fmla="*/ 6224726 w 21445499"/>
                <a:gd name="connsiteY11" fmla="*/ 15312643 h 23193520"/>
                <a:gd name="connsiteX12" fmla="*/ 6036904 w 21445499"/>
                <a:gd name="connsiteY12" fmla="*/ 15792270 h 23193520"/>
                <a:gd name="connsiteX13" fmla="*/ 5937512 w 21445499"/>
                <a:gd name="connsiteY13" fmla="*/ 16250489 h 23193520"/>
                <a:gd name="connsiteX14" fmla="*/ 5445142 w 21445499"/>
                <a:gd name="connsiteY14" fmla="*/ 17094551 h 23193520"/>
                <a:gd name="connsiteX15" fmla="*/ 5324981 w 21445499"/>
                <a:gd name="connsiteY15" fmla="*/ 17882926 h 23193520"/>
                <a:gd name="connsiteX16" fmla="*/ 6830402 w 21445499"/>
                <a:gd name="connsiteY16" fmla="*/ 16804277 h 23193520"/>
                <a:gd name="connsiteX17" fmla="*/ 9402003 w 21445499"/>
                <a:gd name="connsiteY17" fmla="*/ 13707090 h 23193520"/>
                <a:gd name="connsiteX18" fmla="*/ 15823147 w 21445499"/>
                <a:gd name="connsiteY18" fmla="*/ 5780967 h 23193520"/>
                <a:gd name="connsiteX19" fmla="*/ 21157617 w 21445499"/>
                <a:gd name="connsiteY19" fmla="*/ 502764 h 23193520"/>
                <a:gd name="connsiteX20" fmla="*/ 6816105 w 21445499"/>
                <a:gd name="connsiteY20" fmla="*/ 18438499 h 23193520"/>
                <a:gd name="connsiteX21" fmla="*/ 7877681 w 21445499"/>
                <a:gd name="connsiteY21" fmla="*/ 18343057 h 23193520"/>
                <a:gd name="connsiteX22" fmla="*/ 9082226 w 21445499"/>
                <a:gd name="connsiteY22" fmla="*/ 17446243 h 23193520"/>
                <a:gd name="connsiteX23" fmla="*/ 9767376 w 21445499"/>
                <a:gd name="connsiteY23" fmla="*/ 16423403 h 23193520"/>
                <a:gd name="connsiteX24" fmla="*/ 9096880 w 21445499"/>
                <a:gd name="connsiteY24" fmla="*/ 18480803 h 23193520"/>
                <a:gd name="connsiteX25" fmla="*/ 7906989 w 21445499"/>
                <a:gd name="connsiteY25" fmla="*/ 19251597 h 23193520"/>
                <a:gd name="connsiteX26" fmla="*/ 6977934 w 21445499"/>
                <a:gd name="connsiteY26" fmla="*/ 19661903 h 23193520"/>
                <a:gd name="connsiteX27" fmla="*/ 7109819 w 21445499"/>
                <a:gd name="connsiteY27" fmla="*/ 20423905 h 23193520"/>
                <a:gd name="connsiteX28" fmla="*/ 7748726 w 21445499"/>
                <a:gd name="connsiteY28" fmla="*/ 21065741 h 23193520"/>
                <a:gd name="connsiteX29" fmla="*/ 9371722 w 21445499"/>
                <a:gd name="connsiteY29" fmla="*/ 21944972 h 23193520"/>
                <a:gd name="connsiteX30" fmla="*/ 7672527 w 21445499"/>
                <a:gd name="connsiteY30" fmla="*/ 21760335 h 23193520"/>
                <a:gd name="connsiteX31" fmla="*/ 6336096 w 21445499"/>
                <a:gd name="connsiteY31" fmla="*/ 20517689 h 23193520"/>
                <a:gd name="connsiteX32" fmla="*/ 5562373 w 21445499"/>
                <a:gd name="connsiteY32" fmla="*/ 19978428 h 23193520"/>
                <a:gd name="connsiteX33" fmla="*/ 4876572 w 21445499"/>
                <a:gd name="connsiteY33" fmla="*/ 20048764 h 23193520"/>
                <a:gd name="connsiteX34" fmla="*/ 4741758 w 21445499"/>
                <a:gd name="connsiteY34" fmla="*/ 20377012 h 23193520"/>
                <a:gd name="connsiteX35" fmla="*/ 4929327 w 21445499"/>
                <a:gd name="connsiteY35" fmla="*/ 20939719 h 23193520"/>
                <a:gd name="connsiteX36" fmla="*/ 5070004 w 21445499"/>
                <a:gd name="connsiteY36" fmla="*/ 22299597 h 23193520"/>
                <a:gd name="connsiteX37" fmla="*/ 5108102 w 21445499"/>
                <a:gd name="connsiteY37" fmla="*/ 23178827 h 23193520"/>
                <a:gd name="connsiteX38" fmla="*/ 4436957 w 21445499"/>
                <a:gd name="connsiteY38" fmla="*/ 22299597 h 23193520"/>
                <a:gd name="connsiteX39" fmla="*/ 4038373 w 21445499"/>
                <a:gd name="connsiteY39" fmla="*/ 20377012 h 23193520"/>
                <a:gd name="connsiteX40" fmla="*/ 3968035 w 21445499"/>
                <a:gd name="connsiteY40" fmla="*/ 19861197 h 23193520"/>
                <a:gd name="connsiteX41" fmla="*/ 3390673 w 21445499"/>
                <a:gd name="connsiteY41" fmla="*/ 18979034 h 23193520"/>
                <a:gd name="connsiteX42" fmla="*/ 2373696 w 21445499"/>
                <a:gd name="connsiteY42" fmla="*/ 18946797 h 23193520"/>
                <a:gd name="connsiteX43" fmla="*/ 1371373 w 21445499"/>
                <a:gd name="connsiteY43" fmla="*/ 19597427 h 23193520"/>
                <a:gd name="connsiteX44" fmla="*/ 498003 w 21445499"/>
                <a:gd name="connsiteY44" fmla="*/ 20869382 h 23193520"/>
                <a:gd name="connsiteX45" fmla="*/ 16707 w 21445499"/>
                <a:gd name="connsiteY45" fmla="*/ 20617333 h 23193520"/>
                <a:gd name="connsiteX0" fmla="*/ 16707 w 21425260"/>
                <a:gd name="connsiteY0" fmla="*/ 20580878 h 23157065"/>
                <a:gd name="connsiteX1" fmla="*/ 1081226 w 21425260"/>
                <a:gd name="connsiteY1" fmla="*/ 18781387 h 23157065"/>
                <a:gd name="connsiteX2" fmla="*/ 3056564 w 21425260"/>
                <a:gd name="connsiteY2" fmla="*/ 17799579 h 23157065"/>
                <a:gd name="connsiteX3" fmla="*/ 1599973 w 21425260"/>
                <a:gd name="connsiteY3" fmla="*/ 16096803 h 23157065"/>
                <a:gd name="connsiteX4" fmla="*/ 910606 w 21425260"/>
                <a:gd name="connsiteY4" fmla="*/ 15080716 h 23157065"/>
                <a:gd name="connsiteX5" fmla="*/ 3024326 w 21425260"/>
                <a:gd name="connsiteY5" fmla="*/ 16342987 h 23157065"/>
                <a:gd name="connsiteX6" fmla="*/ 4337311 w 21425260"/>
                <a:gd name="connsiteY6" fmla="*/ 17676486 h 23157065"/>
                <a:gd name="connsiteX7" fmla="*/ 5163787 w 21425260"/>
                <a:gd name="connsiteY7" fmla="*/ 16512973 h 23157065"/>
                <a:gd name="connsiteX8" fmla="*/ 5515481 w 21425260"/>
                <a:gd name="connsiteY8" fmla="*/ 15909234 h 23157065"/>
                <a:gd name="connsiteX9" fmla="*/ 5881826 w 21425260"/>
                <a:gd name="connsiteY9" fmla="*/ 14971388 h 23157065"/>
                <a:gd name="connsiteX10" fmla="*/ 6584560 w 21425260"/>
                <a:gd name="connsiteY10" fmla="*/ 14437986 h 23157065"/>
                <a:gd name="connsiteX11" fmla="*/ 6224726 w 21425260"/>
                <a:gd name="connsiteY11" fmla="*/ 15276188 h 23157065"/>
                <a:gd name="connsiteX12" fmla="*/ 6036904 w 21425260"/>
                <a:gd name="connsiteY12" fmla="*/ 15755815 h 23157065"/>
                <a:gd name="connsiteX13" fmla="*/ 5937512 w 21425260"/>
                <a:gd name="connsiteY13" fmla="*/ 16214034 h 23157065"/>
                <a:gd name="connsiteX14" fmla="*/ 5445142 w 21425260"/>
                <a:gd name="connsiteY14" fmla="*/ 17058096 h 23157065"/>
                <a:gd name="connsiteX15" fmla="*/ 5324981 w 21425260"/>
                <a:gd name="connsiteY15" fmla="*/ 17846471 h 23157065"/>
                <a:gd name="connsiteX16" fmla="*/ 6830402 w 21425260"/>
                <a:gd name="connsiteY16" fmla="*/ 16767822 h 23157065"/>
                <a:gd name="connsiteX17" fmla="*/ 9402003 w 21425260"/>
                <a:gd name="connsiteY17" fmla="*/ 13670635 h 23157065"/>
                <a:gd name="connsiteX18" fmla="*/ 11824213 w 21425260"/>
                <a:gd name="connsiteY18" fmla="*/ 10644056 h 23157065"/>
                <a:gd name="connsiteX19" fmla="*/ 15823147 w 21425260"/>
                <a:gd name="connsiteY19" fmla="*/ 5744512 h 23157065"/>
                <a:gd name="connsiteX20" fmla="*/ 21157617 w 21425260"/>
                <a:gd name="connsiteY20" fmla="*/ 466309 h 23157065"/>
                <a:gd name="connsiteX21" fmla="*/ 6816105 w 21425260"/>
                <a:gd name="connsiteY21" fmla="*/ 18402044 h 23157065"/>
                <a:gd name="connsiteX22" fmla="*/ 7877681 w 21425260"/>
                <a:gd name="connsiteY22" fmla="*/ 18306602 h 23157065"/>
                <a:gd name="connsiteX23" fmla="*/ 9082226 w 21425260"/>
                <a:gd name="connsiteY23" fmla="*/ 17409788 h 23157065"/>
                <a:gd name="connsiteX24" fmla="*/ 9767376 w 21425260"/>
                <a:gd name="connsiteY24" fmla="*/ 16386948 h 23157065"/>
                <a:gd name="connsiteX25" fmla="*/ 9096880 w 21425260"/>
                <a:gd name="connsiteY25" fmla="*/ 18444348 h 23157065"/>
                <a:gd name="connsiteX26" fmla="*/ 7906989 w 21425260"/>
                <a:gd name="connsiteY26" fmla="*/ 19215142 h 23157065"/>
                <a:gd name="connsiteX27" fmla="*/ 6977934 w 21425260"/>
                <a:gd name="connsiteY27" fmla="*/ 19625448 h 23157065"/>
                <a:gd name="connsiteX28" fmla="*/ 7109819 w 21425260"/>
                <a:gd name="connsiteY28" fmla="*/ 20387450 h 23157065"/>
                <a:gd name="connsiteX29" fmla="*/ 7748726 w 21425260"/>
                <a:gd name="connsiteY29" fmla="*/ 21029286 h 23157065"/>
                <a:gd name="connsiteX30" fmla="*/ 9371722 w 21425260"/>
                <a:gd name="connsiteY30" fmla="*/ 21908517 h 23157065"/>
                <a:gd name="connsiteX31" fmla="*/ 7672527 w 21425260"/>
                <a:gd name="connsiteY31" fmla="*/ 21723880 h 23157065"/>
                <a:gd name="connsiteX32" fmla="*/ 6336096 w 21425260"/>
                <a:gd name="connsiteY32" fmla="*/ 20481234 h 23157065"/>
                <a:gd name="connsiteX33" fmla="*/ 5562373 w 21425260"/>
                <a:gd name="connsiteY33" fmla="*/ 19941973 h 23157065"/>
                <a:gd name="connsiteX34" fmla="*/ 4876572 w 21425260"/>
                <a:gd name="connsiteY34" fmla="*/ 20012309 h 23157065"/>
                <a:gd name="connsiteX35" fmla="*/ 4741758 w 21425260"/>
                <a:gd name="connsiteY35" fmla="*/ 20340557 h 23157065"/>
                <a:gd name="connsiteX36" fmla="*/ 4929327 w 21425260"/>
                <a:gd name="connsiteY36" fmla="*/ 20903264 h 23157065"/>
                <a:gd name="connsiteX37" fmla="*/ 5070004 w 21425260"/>
                <a:gd name="connsiteY37" fmla="*/ 22263142 h 23157065"/>
                <a:gd name="connsiteX38" fmla="*/ 5108102 w 21425260"/>
                <a:gd name="connsiteY38" fmla="*/ 23142372 h 23157065"/>
                <a:gd name="connsiteX39" fmla="*/ 4436957 w 21425260"/>
                <a:gd name="connsiteY39" fmla="*/ 22263142 h 23157065"/>
                <a:gd name="connsiteX40" fmla="*/ 4038373 w 21425260"/>
                <a:gd name="connsiteY40" fmla="*/ 20340557 h 23157065"/>
                <a:gd name="connsiteX41" fmla="*/ 3968035 w 21425260"/>
                <a:gd name="connsiteY41" fmla="*/ 19824742 h 23157065"/>
                <a:gd name="connsiteX42" fmla="*/ 3390673 w 21425260"/>
                <a:gd name="connsiteY42" fmla="*/ 18942579 h 23157065"/>
                <a:gd name="connsiteX43" fmla="*/ 2373696 w 21425260"/>
                <a:gd name="connsiteY43" fmla="*/ 18910342 h 23157065"/>
                <a:gd name="connsiteX44" fmla="*/ 1371373 w 21425260"/>
                <a:gd name="connsiteY44" fmla="*/ 19560972 h 23157065"/>
                <a:gd name="connsiteX45" fmla="*/ 498003 w 21425260"/>
                <a:gd name="connsiteY45" fmla="*/ 20832927 h 23157065"/>
                <a:gd name="connsiteX46" fmla="*/ 16707 w 21425260"/>
                <a:gd name="connsiteY46" fmla="*/ 20580878 h 23157065"/>
                <a:gd name="connsiteX0" fmla="*/ 16707 w 21425260"/>
                <a:gd name="connsiteY0" fmla="*/ 20580878 h 23157065"/>
                <a:gd name="connsiteX1" fmla="*/ 1081226 w 21425260"/>
                <a:gd name="connsiteY1" fmla="*/ 18781387 h 23157065"/>
                <a:gd name="connsiteX2" fmla="*/ 3056564 w 21425260"/>
                <a:gd name="connsiteY2" fmla="*/ 17799579 h 23157065"/>
                <a:gd name="connsiteX3" fmla="*/ 1599973 w 21425260"/>
                <a:gd name="connsiteY3" fmla="*/ 16096803 h 23157065"/>
                <a:gd name="connsiteX4" fmla="*/ 910606 w 21425260"/>
                <a:gd name="connsiteY4" fmla="*/ 15080716 h 23157065"/>
                <a:gd name="connsiteX5" fmla="*/ 3024326 w 21425260"/>
                <a:gd name="connsiteY5" fmla="*/ 16342987 h 23157065"/>
                <a:gd name="connsiteX6" fmla="*/ 4337311 w 21425260"/>
                <a:gd name="connsiteY6" fmla="*/ 17676486 h 23157065"/>
                <a:gd name="connsiteX7" fmla="*/ 5163787 w 21425260"/>
                <a:gd name="connsiteY7" fmla="*/ 16512973 h 23157065"/>
                <a:gd name="connsiteX8" fmla="*/ 5515481 w 21425260"/>
                <a:gd name="connsiteY8" fmla="*/ 15909234 h 23157065"/>
                <a:gd name="connsiteX9" fmla="*/ 5881826 w 21425260"/>
                <a:gd name="connsiteY9" fmla="*/ 14971388 h 23157065"/>
                <a:gd name="connsiteX10" fmla="*/ 6584560 w 21425260"/>
                <a:gd name="connsiteY10" fmla="*/ 14437986 h 23157065"/>
                <a:gd name="connsiteX11" fmla="*/ 6224726 w 21425260"/>
                <a:gd name="connsiteY11" fmla="*/ 15276188 h 23157065"/>
                <a:gd name="connsiteX12" fmla="*/ 6036904 w 21425260"/>
                <a:gd name="connsiteY12" fmla="*/ 15755815 h 23157065"/>
                <a:gd name="connsiteX13" fmla="*/ 5937512 w 21425260"/>
                <a:gd name="connsiteY13" fmla="*/ 16214034 h 23157065"/>
                <a:gd name="connsiteX14" fmla="*/ 5445142 w 21425260"/>
                <a:gd name="connsiteY14" fmla="*/ 17058096 h 23157065"/>
                <a:gd name="connsiteX15" fmla="*/ 5324981 w 21425260"/>
                <a:gd name="connsiteY15" fmla="*/ 17846471 h 23157065"/>
                <a:gd name="connsiteX16" fmla="*/ 6830402 w 21425260"/>
                <a:gd name="connsiteY16" fmla="*/ 16767822 h 23157065"/>
                <a:gd name="connsiteX17" fmla="*/ 9402003 w 21425260"/>
                <a:gd name="connsiteY17" fmla="*/ 13670635 h 23157065"/>
                <a:gd name="connsiteX18" fmla="*/ 11824213 w 21425260"/>
                <a:gd name="connsiteY18" fmla="*/ 10644056 h 23157065"/>
                <a:gd name="connsiteX19" fmla="*/ 15823147 w 21425260"/>
                <a:gd name="connsiteY19" fmla="*/ 5744512 h 23157065"/>
                <a:gd name="connsiteX20" fmla="*/ 21157617 w 21425260"/>
                <a:gd name="connsiteY20" fmla="*/ 466309 h 23157065"/>
                <a:gd name="connsiteX21" fmla="*/ 6816105 w 21425260"/>
                <a:gd name="connsiteY21" fmla="*/ 18402044 h 23157065"/>
                <a:gd name="connsiteX22" fmla="*/ 7877681 w 21425260"/>
                <a:gd name="connsiteY22" fmla="*/ 18306602 h 23157065"/>
                <a:gd name="connsiteX23" fmla="*/ 9082226 w 21425260"/>
                <a:gd name="connsiteY23" fmla="*/ 17409788 h 23157065"/>
                <a:gd name="connsiteX24" fmla="*/ 9767376 w 21425260"/>
                <a:gd name="connsiteY24" fmla="*/ 16386948 h 23157065"/>
                <a:gd name="connsiteX25" fmla="*/ 9096880 w 21425260"/>
                <a:gd name="connsiteY25" fmla="*/ 18444348 h 23157065"/>
                <a:gd name="connsiteX26" fmla="*/ 7906989 w 21425260"/>
                <a:gd name="connsiteY26" fmla="*/ 19215142 h 23157065"/>
                <a:gd name="connsiteX27" fmla="*/ 6977934 w 21425260"/>
                <a:gd name="connsiteY27" fmla="*/ 19625448 h 23157065"/>
                <a:gd name="connsiteX28" fmla="*/ 7109819 w 21425260"/>
                <a:gd name="connsiteY28" fmla="*/ 20387450 h 23157065"/>
                <a:gd name="connsiteX29" fmla="*/ 7748726 w 21425260"/>
                <a:gd name="connsiteY29" fmla="*/ 21029286 h 23157065"/>
                <a:gd name="connsiteX30" fmla="*/ 9371722 w 21425260"/>
                <a:gd name="connsiteY30" fmla="*/ 21908517 h 23157065"/>
                <a:gd name="connsiteX31" fmla="*/ 7672527 w 21425260"/>
                <a:gd name="connsiteY31" fmla="*/ 21723880 h 23157065"/>
                <a:gd name="connsiteX32" fmla="*/ 6336096 w 21425260"/>
                <a:gd name="connsiteY32" fmla="*/ 20481234 h 23157065"/>
                <a:gd name="connsiteX33" fmla="*/ 5562373 w 21425260"/>
                <a:gd name="connsiteY33" fmla="*/ 19941973 h 23157065"/>
                <a:gd name="connsiteX34" fmla="*/ 4876572 w 21425260"/>
                <a:gd name="connsiteY34" fmla="*/ 20012309 h 23157065"/>
                <a:gd name="connsiteX35" fmla="*/ 4741758 w 21425260"/>
                <a:gd name="connsiteY35" fmla="*/ 20340557 h 23157065"/>
                <a:gd name="connsiteX36" fmla="*/ 4929327 w 21425260"/>
                <a:gd name="connsiteY36" fmla="*/ 20903264 h 23157065"/>
                <a:gd name="connsiteX37" fmla="*/ 5070004 w 21425260"/>
                <a:gd name="connsiteY37" fmla="*/ 22263142 h 23157065"/>
                <a:gd name="connsiteX38" fmla="*/ 5108102 w 21425260"/>
                <a:gd name="connsiteY38" fmla="*/ 23142372 h 23157065"/>
                <a:gd name="connsiteX39" fmla="*/ 4436957 w 21425260"/>
                <a:gd name="connsiteY39" fmla="*/ 22263142 h 23157065"/>
                <a:gd name="connsiteX40" fmla="*/ 4038373 w 21425260"/>
                <a:gd name="connsiteY40" fmla="*/ 20340557 h 23157065"/>
                <a:gd name="connsiteX41" fmla="*/ 3968035 w 21425260"/>
                <a:gd name="connsiteY41" fmla="*/ 19824742 h 23157065"/>
                <a:gd name="connsiteX42" fmla="*/ 3390673 w 21425260"/>
                <a:gd name="connsiteY42" fmla="*/ 18942579 h 23157065"/>
                <a:gd name="connsiteX43" fmla="*/ 2373696 w 21425260"/>
                <a:gd name="connsiteY43" fmla="*/ 18910342 h 23157065"/>
                <a:gd name="connsiteX44" fmla="*/ 1371373 w 21425260"/>
                <a:gd name="connsiteY44" fmla="*/ 19560972 h 23157065"/>
                <a:gd name="connsiteX45" fmla="*/ 498003 w 21425260"/>
                <a:gd name="connsiteY45" fmla="*/ 20832927 h 23157065"/>
                <a:gd name="connsiteX46" fmla="*/ 16707 w 21425260"/>
                <a:gd name="connsiteY46" fmla="*/ 20580878 h 23157065"/>
                <a:gd name="connsiteX0" fmla="*/ 16707 w 21413907"/>
                <a:gd name="connsiteY0" fmla="*/ 20552589 h 23128776"/>
                <a:gd name="connsiteX1" fmla="*/ 1081226 w 21413907"/>
                <a:gd name="connsiteY1" fmla="*/ 18753098 h 23128776"/>
                <a:gd name="connsiteX2" fmla="*/ 3056564 w 21413907"/>
                <a:gd name="connsiteY2" fmla="*/ 17771290 h 23128776"/>
                <a:gd name="connsiteX3" fmla="*/ 1599973 w 21413907"/>
                <a:gd name="connsiteY3" fmla="*/ 16068514 h 23128776"/>
                <a:gd name="connsiteX4" fmla="*/ 910606 w 21413907"/>
                <a:gd name="connsiteY4" fmla="*/ 15052427 h 23128776"/>
                <a:gd name="connsiteX5" fmla="*/ 3024326 w 21413907"/>
                <a:gd name="connsiteY5" fmla="*/ 16314698 h 23128776"/>
                <a:gd name="connsiteX6" fmla="*/ 4337311 w 21413907"/>
                <a:gd name="connsiteY6" fmla="*/ 17648197 h 23128776"/>
                <a:gd name="connsiteX7" fmla="*/ 5163787 w 21413907"/>
                <a:gd name="connsiteY7" fmla="*/ 16484684 h 23128776"/>
                <a:gd name="connsiteX8" fmla="*/ 5515481 w 21413907"/>
                <a:gd name="connsiteY8" fmla="*/ 15880945 h 23128776"/>
                <a:gd name="connsiteX9" fmla="*/ 5881826 w 21413907"/>
                <a:gd name="connsiteY9" fmla="*/ 14943099 h 23128776"/>
                <a:gd name="connsiteX10" fmla="*/ 6584560 w 21413907"/>
                <a:gd name="connsiteY10" fmla="*/ 14409697 h 23128776"/>
                <a:gd name="connsiteX11" fmla="*/ 6224726 w 21413907"/>
                <a:gd name="connsiteY11" fmla="*/ 15247899 h 23128776"/>
                <a:gd name="connsiteX12" fmla="*/ 6036904 w 21413907"/>
                <a:gd name="connsiteY12" fmla="*/ 15727526 h 23128776"/>
                <a:gd name="connsiteX13" fmla="*/ 5937512 w 21413907"/>
                <a:gd name="connsiteY13" fmla="*/ 16185745 h 23128776"/>
                <a:gd name="connsiteX14" fmla="*/ 5445142 w 21413907"/>
                <a:gd name="connsiteY14" fmla="*/ 17029807 h 23128776"/>
                <a:gd name="connsiteX15" fmla="*/ 5324981 w 21413907"/>
                <a:gd name="connsiteY15" fmla="*/ 17818182 h 23128776"/>
                <a:gd name="connsiteX16" fmla="*/ 6830402 w 21413907"/>
                <a:gd name="connsiteY16" fmla="*/ 16739533 h 23128776"/>
                <a:gd name="connsiteX17" fmla="*/ 9402003 w 21413907"/>
                <a:gd name="connsiteY17" fmla="*/ 13642346 h 23128776"/>
                <a:gd name="connsiteX18" fmla="*/ 11824213 w 21413907"/>
                <a:gd name="connsiteY18" fmla="*/ 10615767 h 23128776"/>
                <a:gd name="connsiteX19" fmla="*/ 15823147 w 21413907"/>
                <a:gd name="connsiteY19" fmla="*/ 5716223 h 23128776"/>
                <a:gd name="connsiteX20" fmla="*/ 21157617 w 21413907"/>
                <a:gd name="connsiteY20" fmla="*/ 438020 h 23128776"/>
                <a:gd name="connsiteX21" fmla="*/ 6833549 w 21413907"/>
                <a:gd name="connsiteY21" fmla="*/ 17599198 h 23128776"/>
                <a:gd name="connsiteX22" fmla="*/ 6816105 w 21413907"/>
                <a:gd name="connsiteY22" fmla="*/ 18373755 h 23128776"/>
                <a:gd name="connsiteX23" fmla="*/ 7877681 w 21413907"/>
                <a:gd name="connsiteY23" fmla="*/ 18278313 h 23128776"/>
                <a:gd name="connsiteX24" fmla="*/ 9082226 w 21413907"/>
                <a:gd name="connsiteY24" fmla="*/ 17381499 h 23128776"/>
                <a:gd name="connsiteX25" fmla="*/ 9767376 w 21413907"/>
                <a:gd name="connsiteY25" fmla="*/ 16358659 h 23128776"/>
                <a:gd name="connsiteX26" fmla="*/ 9096880 w 21413907"/>
                <a:gd name="connsiteY26" fmla="*/ 18416059 h 23128776"/>
                <a:gd name="connsiteX27" fmla="*/ 7906989 w 21413907"/>
                <a:gd name="connsiteY27" fmla="*/ 19186853 h 23128776"/>
                <a:gd name="connsiteX28" fmla="*/ 6977934 w 21413907"/>
                <a:gd name="connsiteY28" fmla="*/ 19597159 h 23128776"/>
                <a:gd name="connsiteX29" fmla="*/ 7109819 w 21413907"/>
                <a:gd name="connsiteY29" fmla="*/ 20359161 h 23128776"/>
                <a:gd name="connsiteX30" fmla="*/ 7748726 w 21413907"/>
                <a:gd name="connsiteY30" fmla="*/ 21000997 h 23128776"/>
                <a:gd name="connsiteX31" fmla="*/ 9371722 w 21413907"/>
                <a:gd name="connsiteY31" fmla="*/ 21880228 h 23128776"/>
                <a:gd name="connsiteX32" fmla="*/ 7672527 w 21413907"/>
                <a:gd name="connsiteY32" fmla="*/ 21695591 h 23128776"/>
                <a:gd name="connsiteX33" fmla="*/ 6336096 w 21413907"/>
                <a:gd name="connsiteY33" fmla="*/ 20452945 h 23128776"/>
                <a:gd name="connsiteX34" fmla="*/ 5562373 w 21413907"/>
                <a:gd name="connsiteY34" fmla="*/ 19913684 h 23128776"/>
                <a:gd name="connsiteX35" fmla="*/ 4876572 w 21413907"/>
                <a:gd name="connsiteY35" fmla="*/ 19984020 h 23128776"/>
                <a:gd name="connsiteX36" fmla="*/ 4741758 w 21413907"/>
                <a:gd name="connsiteY36" fmla="*/ 20312268 h 23128776"/>
                <a:gd name="connsiteX37" fmla="*/ 4929327 w 21413907"/>
                <a:gd name="connsiteY37" fmla="*/ 20874975 h 23128776"/>
                <a:gd name="connsiteX38" fmla="*/ 5070004 w 21413907"/>
                <a:gd name="connsiteY38" fmla="*/ 22234853 h 23128776"/>
                <a:gd name="connsiteX39" fmla="*/ 5108102 w 21413907"/>
                <a:gd name="connsiteY39" fmla="*/ 23114083 h 23128776"/>
                <a:gd name="connsiteX40" fmla="*/ 4436957 w 21413907"/>
                <a:gd name="connsiteY40" fmla="*/ 22234853 h 23128776"/>
                <a:gd name="connsiteX41" fmla="*/ 4038373 w 21413907"/>
                <a:gd name="connsiteY41" fmla="*/ 20312268 h 23128776"/>
                <a:gd name="connsiteX42" fmla="*/ 3968035 w 21413907"/>
                <a:gd name="connsiteY42" fmla="*/ 19796453 h 23128776"/>
                <a:gd name="connsiteX43" fmla="*/ 3390673 w 21413907"/>
                <a:gd name="connsiteY43" fmla="*/ 18914290 h 23128776"/>
                <a:gd name="connsiteX44" fmla="*/ 2373696 w 21413907"/>
                <a:gd name="connsiteY44" fmla="*/ 18882053 h 23128776"/>
                <a:gd name="connsiteX45" fmla="*/ 1371373 w 21413907"/>
                <a:gd name="connsiteY45" fmla="*/ 19532683 h 23128776"/>
                <a:gd name="connsiteX46" fmla="*/ 498003 w 21413907"/>
                <a:gd name="connsiteY46" fmla="*/ 20804638 h 23128776"/>
                <a:gd name="connsiteX47" fmla="*/ 16707 w 21413907"/>
                <a:gd name="connsiteY47" fmla="*/ 20552589 h 23128776"/>
                <a:gd name="connsiteX0" fmla="*/ 16707 w 21413907"/>
                <a:gd name="connsiteY0" fmla="*/ 20552589 h 23128776"/>
                <a:gd name="connsiteX1" fmla="*/ 1081226 w 21413907"/>
                <a:gd name="connsiteY1" fmla="*/ 18753098 h 23128776"/>
                <a:gd name="connsiteX2" fmla="*/ 3056564 w 21413907"/>
                <a:gd name="connsiteY2" fmla="*/ 17771290 h 23128776"/>
                <a:gd name="connsiteX3" fmla="*/ 1599973 w 21413907"/>
                <a:gd name="connsiteY3" fmla="*/ 16068514 h 23128776"/>
                <a:gd name="connsiteX4" fmla="*/ 910606 w 21413907"/>
                <a:gd name="connsiteY4" fmla="*/ 15052427 h 23128776"/>
                <a:gd name="connsiteX5" fmla="*/ 3024326 w 21413907"/>
                <a:gd name="connsiteY5" fmla="*/ 16314698 h 23128776"/>
                <a:gd name="connsiteX6" fmla="*/ 4337311 w 21413907"/>
                <a:gd name="connsiteY6" fmla="*/ 17648197 h 23128776"/>
                <a:gd name="connsiteX7" fmla="*/ 5163787 w 21413907"/>
                <a:gd name="connsiteY7" fmla="*/ 16484684 h 23128776"/>
                <a:gd name="connsiteX8" fmla="*/ 5515481 w 21413907"/>
                <a:gd name="connsiteY8" fmla="*/ 15880945 h 23128776"/>
                <a:gd name="connsiteX9" fmla="*/ 5881826 w 21413907"/>
                <a:gd name="connsiteY9" fmla="*/ 14943099 h 23128776"/>
                <a:gd name="connsiteX10" fmla="*/ 6584560 w 21413907"/>
                <a:gd name="connsiteY10" fmla="*/ 14409697 h 23128776"/>
                <a:gd name="connsiteX11" fmla="*/ 6224726 w 21413907"/>
                <a:gd name="connsiteY11" fmla="*/ 15247899 h 23128776"/>
                <a:gd name="connsiteX12" fmla="*/ 6036904 w 21413907"/>
                <a:gd name="connsiteY12" fmla="*/ 15727526 h 23128776"/>
                <a:gd name="connsiteX13" fmla="*/ 5937512 w 21413907"/>
                <a:gd name="connsiteY13" fmla="*/ 16185745 h 23128776"/>
                <a:gd name="connsiteX14" fmla="*/ 5445142 w 21413907"/>
                <a:gd name="connsiteY14" fmla="*/ 17029807 h 23128776"/>
                <a:gd name="connsiteX15" fmla="*/ 5324981 w 21413907"/>
                <a:gd name="connsiteY15" fmla="*/ 17818182 h 23128776"/>
                <a:gd name="connsiteX16" fmla="*/ 6830402 w 21413907"/>
                <a:gd name="connsiteY16" fmla="*/ 16739533 h 23128776"/>
                <a:gd name="connsiteX17" fmla="*/ 9402003 w 21413907"/>
                <a:gd name="connsiteY17" fmla="*/ 13642346 h 23128776"/>
                <a:gd name="connsiteX18" fmla="*/ 11824213 w 21413907"/>
                <a:gd name="connsiteY18" fmla="*/ 10615767 h 23128776"/>
                <a:gd name="connsiteX19" fmla="*/ 15823147 w 21413907"/>
                <a:gd name="connsiteY19" fmla="*/ 5716223 h 23128776"/>
                <a:gd name="connsiteX20" fmla="*/ 21157617 w 21413907"/>
                <a:gd name="connsiteY20" fmla="*/ 438020 h 23128776"/>
                <a:gd name="connsiteX21" fmla="*/ 6833549 w 21413907"/>
                <a:gd name="connsiteY21" fmla="*/ 17599198 h 23128776"/>
                <a:gd name="connsiteX22" fmla="*/ 6816105 w 21413907"/>
                <a:gd name="connsiteY22" fmla="*/ 18373755 h 23128776"/>
                <a:gd name="connsiteX23" fmla="*/ 7877681 w 21413907"/>
                <a:gd name="connsiteY23" fmla="*/ 18278313 h 23128776"/>
                <a:gd name="connsiteX24" fmla="*/ 9082226 w 21413907"/>
                <a:gd name="connsiteY24" fmla="*/ 17381499 h 23128776"/>
                <a:gd name="connsiteX25" fmla="*/ 9767376 w 21413907"/>
                <a:gd name="connsiteY25" fmla="*/ 16358659 h 23128776"/>
                <a:gd name="connsiteX26" fmla="*/ 9096880 w 21413907"/>
                <a:gd name="connsiteY26" fmla="*/ 18416059 h 23128776"/>
                <a:gd name="connsiteX27" fmla="*/ 7906989 w 21413907"/>
                <a:gd name="connsiteY27" fmla="*/ 19186853 h 23128776"/>
                <a:gd name="connsiteX28" fmla="*/ 6977934 w 21413907"/>
                <a:gd name="connsiteY28" fmla="*/ 19597159 h 23128776"/>
                <a:gd name="connsiteX29" fmla="*/ 7109819 w 21413907"/>
                <a:gd name="connsiteY29" fmla="*/ 20359161 h 23128776"/>
                <a:gd name="connsiteX30" fmla="*/ 7748726 w 21413907"/>
                <a:gd name="connsiteY30" fmla="*/ 21000997 h 23128776"/>
                <a:gd name="connsiteX31" fmla="*/ 9371722 w 21413907"/>
                <a:gd name="connsiteY31" fmla="*/ 21880228 h 23128776"/>
                <a:gd name="connsiteX32" fmla="*/ 7672527 w 21413907"/>
                <a:gd name="connsiteY32" fmla="*/ 21695591 h 23128776"/>
                <a:gd name="connsiteX33" fmla="*/ 6336096 w 21413907"/>
                <a:gd name="connsiteY33" fmla="*/ 20452945 h 23128776"/>
                <a:gd name="connsiteX34" fmla="*/ 5562373 w 21413907"/>
                <a:gd name="connsiteY34" fmla="*/ 19913684 h 23128776"/>
                <a:gd name="connsiteX35" fmla="*/ 4876572 w 21413907"/>
                <a:gd name="connsiteY35" fmla="*/ 19984020 h 23128776"/>
                <a:gd name="connsiteX36" fmla="*/ 4741758 w 21413907"/>
                <a:gd name="connsiteY36" fmla="*/ 20312268 h 23128776"/>
                <a:gd name="connsiteX37" fmla="*/ 4929327 w 21413907"/>
                <a:gd name="connsiteY37" fmla="*/ 20874975 h 23128776"/>
                <a:gd name="connsiteX38" fmla="*/ 5070004 w 21413907"/>
                <a:gd name="connsiteY38" fmla="*/ 22234853 h 23128776"/>
                <a:gd name="connsiteX39" fmla="*/ 5108102 w 21413907"/>
                <a:gd name="connsiteY39" fmla="*/ 23114083 h 23128776"/>
                <a:gd name="connsiteX40" fmla="*/ 4436957 w 21413907"/>
                <a:gd name="connsiteY40" fmla="*/ 22234853 h 23128776"/>
                <a:gd name="connsiteX41" fmla="*/ 4038373 w 21413907"/>
                <a:gd name="connsiteY41" fmla="*/ 20312268 h 23128776"/>
                <a:gd name="connsiteX42" fmla="*/ 3968035 w 21413907"/>
                <a:gd name="connsiteY42" fmla="*/ 19796453 h 23128776"/>
                <a:gd name="connsiteX43" fmla="*/ 3390673 w 21413907"/>
                <a:gd name="connsiteY43" fmla="*/ 18914290 h 23128776"/>
                <a:gd name="connsiteX44" fmla="*/ 2373696 w 21413907"/>
                <a:gd name="connsiteY44" fmla="*/ 18882053 h 23128776"/>
                <a:gd name="connsiteX45" fmla="*/ 1371373 w 21413907"/>
                <a:gd name="connsiteY45" fmla="*/ 19532683 h 23128776"/>
                <a:gd name="connsiteX46" fmla="*/ 498003 w 21413907"/>
                <a:gd name="connsiteY46" fmla="*/ 20804638 h 23128776"/>
                <a:gd name="connsiteX47" fmla="*/ 16707 w 21413907"/>
                <a:gd name="connsiteY47" fmla="*/ 20552589 h 23128776"/>
                <a:gd name="connsiteX0" fmla="*/ 16707 w 21261166"/>
                <a:gd name="connsiteY0" fmla="*/ 20305632 h 22881819"/>
                <a:gd name="connsiteX1" fmla="*/ 1081226 w 21261166"/>
                <a:gd name="connsiteY1" fmla="*/ 18506141 h 22881819"/>
                <a:gd name="connsiteX2" fmla="*/ 3056564 w 21261166"/>
                <a:gd name="connsiteY2" fmla="*/ 17524333 h 22881819"/>
                <a:gd name="connsiteX3" fmla="*/ 1599973 w 21261166"/>
                <a:gd name="connsiteY3" fmla="*/ 15821557 h 22881819"/>
                <a:gd name="connsiteX4" fmla="*/ 910606 w 21261166"/>
                <a:gd name="connsiteY4" fmla="*/ 14805470 h 22881819"/>
                <a:gd name="connsiteX5" fmla="*/ 3024326 w 21261166"/>
                <a:gd name="connsiteY5" fmla="*/ 16067741 h 22881819"/>
                <a:gd name="connsiteX6" fmla="*/ 4337311 w 21261166"/>
                <a:gd name="connsiteY6" fmla="*/ 17401240 h 22881819"/>
                <a:gd name="connsiteX7" fmla="*/ 5163787 w 21261166"/>
                <a:gd name="connsiteY7" fmla="*/ 16237727 h 22881819"/>
                <a:gd name="connsiteX8" fmla="*/ 5515481 w 21261166"/>
                <a:gd name="connsiteY8" fmla="*/ 15633988 h 22881819"/>
                <a:gd name="connsiteX9" fmla="*/ 5881826 w 21261166"/>
                <a:gd name="connsiteY9" fmla="*/ 14696142 h 22881819"/>
                <a:gd name="connsiteX10" fmla="*/ 6584560 w 21261166"/>
                <a:gd name="connsiteY10" fmla="*/ 14162740 h 22881819"/>
                <a:gd name="connsiteX11" fmla="*/ 6224726 w 21261166"/>
                <a:gd name="connsiteY11" fmla="*/ 15000942 h 22881819"/>
                <a:gd name="connsiteX12" fmla="*/ 6036904 w 21261166"/>
                <a:gd name="connsiteY12" fmla="*/ 15480569 h 22881819"/>
                <a:gd name="connsiteX13" fmla="*/ 5937512 w 21261166"/>
                <a:gd name="connsiteY13" fmla="*/ 15938788 h 22881819"/>
                <a:gd name="connsiteX14" fmla="*/ 5445142 w 21261166"/>
                <a:gd name="connsiteY14" fmla="*/ 16782850 h 22881819"/>
                <a:gd name="connsiteX15" fmla="*/ 5324981 w 21261166"/>
                <a:gd name="connsiteY15" fmla="*/ 17571225 h 22881819"/>
                <a:gd name="connsiteX16" fmla="*/ 6830402 w 21261166"/>
                <a:gd name="connsiteY16" fmla="*/ 16492576 h 22881819"/>
                <a:gd name="connsiteX17" fmla="*/ 9402003 w 21261166"/>
                <a:gd name="connsiteY17" fmla="*/ 13395389 h 22881819"/>
                <a:gd name="connsiteX18" fmla="*/ 11824213 w 21261166"/>
                <a:gd name="connsiteY18" fmla="*/ 10368810 h 22881819"/>
                <a:gd name="connsiteX19" fmla="*/ 15823147 w 21261166"/>
                <a:gd name="connsiteY19" fmla="*/ 5469266 h 22881819"/>
                <a:gd name="connsiteX20" fmla="*/ 21157617 w 21261166"/>
                <a:gd name="connsiteY20" fmla="*/ 191063 h 22881819"/>
                <a:gd name="connsiteX21" fmla="*/ 11002152 w 21261166"/>
                <a:gd name="connsiteY21" fmla="*/ 12619984 h 22881819"/>
                <a:gd name="connsiteX22" fmla="*/ 6833549 w 21261166"/>
                <a:gd name="connsiteY22" fmla="*/ 17352241 h 22881819"/>
                <a:gd name="connsiteX23" fmla="*/ 6816105 w 21261166"/>
                <a:gd name="connsiteY23" fmla="*/ 18126798 h 22881819"/>
                <a:gd name="connsiteX24" fmla="*/ 7877681 w 21261166"/>
                <a:gd name="connsiteY24" fmla="*/ 18031356 h 22881819"/>
                <a:gd name="connsiteX25" fmla="*/ 9082226 w 21261166"/>
                <a:gd name="connsiteY25" fmla="*/ 17134542 h 22881819"/>
                <a:gd name="connsiteX26" fmla="*/ 9767376 w 21261166"/>
                <a:gd name="connsiteY26" fmla="*/ 16111702 h 22881819"/>
                <a:gd name="connsiteX27" fmla="*/ 9096880 w 21261166"/>
                <a:gd name="connsiteY27" fmla="*/ 18169102 h 22881819"/>
                <a:gd name="connsiteX28" fmla="*/ 7906989 w 21261166"/>
                <a:gd name="connsiteY28" fmla="*/ 18939896 h 22881819"/>
                <a:gd name="connsiteX29" fmla="*/ 6977934 w 21261166"/>
                <a:gd name="connsiteY29" fmla="*/ 19350202 h 22881819"/>
                <a:gd name="connsiteX30" fmla="*/ 7109819 w 21261166"/>
                <a:gd name="connsiteY30" fmla="*/ 20112204 h 22881819"/>
                <a:gd name="connsiteX31" fmla="*/ 7748726 w 21261166"/>
                <a:gd name="connsiteY31" fmla="*/ 20754040 h 22881819"/>
                <a:gd name="connsiteX32" fmla="*/ 9371722 w 21261166"/>
                <a:gd name="connsiteY32" fmla="*/ 21633271 h 22881819"/>
                <a:gd name="connsiteX33" fmla="*/ 7672527 w 21261166"/>
                <a:gd name="connsiteY33" fmla="*/ 21448634 h 22881819"/>
                <a:gd name="connsiteX34" fmla="*/ 6336096 w 21261166"/>
                <a:gd name="connsiteY34" fmla="*/ 20205988 h 22881819"/>
                <a:gd name="connsiteX35" fmla="*/ 5562373 w 21261166"/>
                <a:gd name="connsiteY35" fmla="*/ 19666727 h 22881819"/>
                <a:gd name="connsiteX36" fmla="*/ 4876572 w 21261166"/>
                <a:gd name="connsiteY36" fmla="*/ 19737063 h 22881819"/>
                <a:gd name="connsiteX37" fmla="*/ 4741758 w 21261166"/>
                <a:gd name="connsiteY37" fmla="*/ 20065311 h 22881819"/>
                <a:gd name="connsiteX38" fmla="*/ 4929327 w 21261166"/>
                <a:gd name="connsiteY38" fmla="*/ 20628018 h 22881819"/>
                <a:gd name="connsiteX39" fmla="*/ 5070004 w 21261166"/>
                <a:gd name="connsiteY39" fmla="*/ 21987896 h 22881819"/>
                <a:gd name="connsiteX40" fmla="*/ 5108102 w 21261166"/>
                <a:gd name="connsiteY40" fmla="*/ 22867126 h 22881819"/>
                <a:gd name="connsiteX41" fmla="*/ 4436957 w 21261166"/>
                <a:gd name="connsiteY41" fmla="*/ 21987896 h 22881819"/>
                <a:gd name="connsiteX42" fmla="*/ 4038373 w 21261166"/>
                <a:gd name="connsiteY42" fmla="*/ 20065311 h 22881819"/>
                <a:gd name="connsiteX43" fmla="*/ 3968035 w 21261166"/>
                <a:gd name="connsiteY43" fmla="*/ 19549496 h 22881819"/>
                <a:gd name="connsiteX44" fmla="*/ 3390673 w 21261166"/>
                <a:gd name="connsiteY44" fmla="*/ 18667333 h 22881819"/>
                <a:gd name="connsiteX45" fmla="*/ 2373696 w 21261166"/>
                <a:gd name="connsiteY45" fmla="*/ 18635096 h 22881819"/>
                <a:gd name="connsiteX46" fmla="*/ 1371373 w 21261166"/>
                <a:gd name="connsiteY46" fmla="*/ 19285726 h 22881819"/>
                <a:gd name="connsiteX47" fmla="*/ 498003 w 21261166"/>
                <a:gd name="connsiteY47" fmla="*/ 20557681 h 22881819"/>
                <a:gd name="connsiteX48" fmla="*/ 16707 w 21261166"/>
                <a:gd name="connsiteY48" fmla="*/ 20305632 h 22881819"/>
                <a:gd name="connsiteX0" fmla="*/ 16707 w 21261166"/>
                <a:gd name="connsiteY0" fmla="*/ 20305632 h 22881819"/>
                <a:gd name="connsiteX1" fmla="*/ 1081226 w 21261166"/>
                <a:gd name="connsiteY1" fmla="*/ 18506141 h 22881819"/>
                <a:gd name="connsiteX2" fmla="*/ 3056564 w 21261166"/>
                <a:gd name="connsiteY2" fmla="*/ 17524333 h 22881819"/>
                <a:gd name="connsiteX3" fmla="*/ 1599973 w 21261166"/>
                <a:gd name="connsiteY3" fmla="*/ 15821557 h 22881819"/>
                <a:gd name="connsiteX4" fmla="*/ 910606 w 21261166"/>
                <a:gd name="connsiteY4" fmla="*/ 14805470 h 22881819"/>
                <a:gd name="connsiteX5" fmla="*/ 3024326 w 21261166"/>
                <a:gd name="connsiteY5" fmla="*/ 16067741 h 22881819"/>
                <a:gd name="connsiteX6" fmla="*/ 4337311 w 21261166"/>
                <a:gd name="connsiteY6" fmla="*/ 17401240 h 22881819"/>
                <a:gd name="connsiteX7" fmla="*/ 5163787 w 21261166"/>
                <a:gd name="connsiteY7" fmla="*/ 16237727 h 22881819"/>
                <a:gd name="connsiteX8" fmla="*/ 5515481 w 21261166"/>
                <a:gd name="connsiteY8" fmla="*/ 15633988 h 22881819"/>
                <a:gd name="connsiteX9" fmla="*/ 5881826 w 21261166"/>
                <a:gd name="connsiteY9" fmla="*/ 14696142 h 22881819"/>
                <a:gd name="connsiteX10" fmla="*/ 6584560 w 21261166"/>
                <a:gd name="connsiteY10" fmla="*/ 14162740 h 22881819"/>
                <a:gd name="connsiteX11" fmla="*/ 6224726 w 21261166"/>
                <a:gd name="connsiteY11" fmla="*/ 15000942 h 22881819"/>
                <a:gd name="connsiteX12" fmla="*/ 6036904 w 21261166"/>
                <a:gd name="connsiteY12" fmla="*/ 15480569 h 22881819"/>
                <a:gd name="connsiteX13" fmla="*/ 5937512 w 21261166"/>
                <a:gd name="connsiteY13" fmla="*/ 15938788 h 22881819"/>
                <a:gd name="connsiteX14" fmla="*/ 5445142 w 21261166"/>
                <a:gd name="connsiteY14" fmla="*/ 16782850 h 22881819"/>
                <a:gd name="connsiteX15" fmla="*/ 5324981 w 21261166"/>
                <a:gd name="connsiteY15" fmla="*/ 17571225 h 22881819"/>
                <a:gd name="connsiteX16" fmla="*/ 6830402 w 21261166"/>
                <a:gd name="connsiteY16" fmla="*/ 16492576 h 22881819"/>
                <a:gd name="connsiteX17" fmla="*/ 9402003 w 21261166"/>
                <a:gd name="connsiteY17" fmla="*/ 13395389 h 22881819"/>
                <a:gd name="connsiteX18" fmla="*/ 11824213 w 21261166"/>
                <a:gd name="connsiteY18" fmla="*/ 10368810 h 22881819"/>
                <a:gd name="connsiteX19" fmla="*/ 15823147 w 21261166"/>
                <a:gd name="connsiteY19" fmla="*/ 5469266 h 22881819"/>
                <a:gd name="connsiteX20" fmla="*/ 21157617 w 21261166"/>
                <a:gd name="connsiteY20" fmla="*/ 191063 h 22881819"/>
                <a:gd name="connsiteX21" fmla="*/ 11002152 w 21261166"/>
                <a:gd name="connsiteY21" fmla="*/ 12619984 h 22881819"/>
                <a:gd name="connsiteX22" fmla="*/ 6833549 w 21261166"/>
                <a:gd name="connsiteY22" fmla="*/ 17352241 h 22881819"/>
                <a:gd name="connsiteX23" fmla="*/ 6816105 w 21261166"/>
                <a:gd name="connsiteY23" fmla="*/ 18126798 h 22881819"/>
                <a:gd name="connsiteX24" fmla="*/ 7877681 w 21261166"/>
                <a:gd name="connsiteY24" fmla="*/ 18031356 h 22881819"/>
                <a:gd name="connsiteX25" fmla="*/ 9082226 w 21261166"/>
                <a:gd name="connsiteY25" fmla="*/ 17134542 h 22881819"/>
                <a:gd name="connsiteX26" fmla="*/ 9767376 w 21261166"/>
                <a:gd name="connsiteY26" fmla="*/ 16111702 h 22881819"/>
                <a:gd name="connsiteX27" fmla="*/ 9096880 w 21261166"/>
                <a:gd name="connsiteY27" fmla="*/ 18169102 h 22881819"/>
                <a:gd name="connsiteX28" fmla="*/ 7906989 w 21261166"/>
                <a:gd name="connsiteY28" fmla="*/ 18939896 h 22881819"/>
                <a:gd name="connsiteX29" fmla="*/ 6977934 w 21261166"/>
                <a:gd name="connsiteY29" fmla="*/ 19350202 h 22881819"/>
                <a:gd name="connsiteX30" fmla="*/ 7109819 w 21261166"/>
                <a:gd name="connsiteY30" fmla="*/ 20112204 h 22881819"/>
                <a:gd name="connsiteX31" fmla="*/ 7748726 w 21261166"/>
                <a:gd name="connsiteY31" fmla="*/ 20754040 h 22881819"/>
                <a:gd name="connsiteX32" fmla="*/ 9371722 w 21261166"/>
                <a:gd name="connsiteY32" fmla="*/ 21633271 h 22881819"/>
                <a:gd name="connsiteX33" fmla="*/ 7672527 w 21261166"/>
                <a:gd name="connsiteY33" fmla="*/ 21448634 h 22881819"/>
                <a:gd name="connsiteX34" fmla="*/ 6336096 w 21261166"/>
                <a:gd name="connsiteY34" fmla="*/ 20205988 h 22881819"/>
                <a:gd name="connsiteX35" fmla="*/ 5562373 w 21261166"/>
                <a:gd name="connsiteY35" fmla="*/ 19666727 h 22881819"/>
                <a:gd name="connsiteX36" fmla="*/ 4876572 w 21261166"/>
                <a:gd name="connsiteY36" fmla="*/ 19737063 h 22881819"/>
                <a:gd name="connsiteX37" fmla="*/ 4741758 w 21261166"/>
                <a:gd name="connsiteY37" fmla="*/ 20065311 h 22881819"/>
                <a:gd name="connsiteX38" fmla="*/ 4929327 w 21261166"/>
                <a:gd name="connsiteY38" fmla="*/ 20628018 h 22881819"/>
                <a:gd name="connsiteX39" fmla="*/ 5070004 w 21261166"/>
                <a:gd name="connsiteY39" fmla="*/ 21987896 h 22881819"/>
                <a:gd name="connsiteX40" fmla="*/ 5108102 w 21261166"/>
                <a:gd name="connsiteY40" fmla="*/ 22867126 h 22881819"/>
                <a:gd name="connsiteX41" fmla="*/ 4436957 w 21261166"/>
                <a:gd name="connsiteY41" fmla="*/ 21987896 h 22881819"/>
                <a:gd name="connsiteX42" fmla="*/ 4038373 w 21261166"/>
                <a:gd name="connsiteY42" fmla="*/ 20065311 h 22881819"/>
                <a:gd name="connsiteX43" fmla="*/ 3968035 w 21261166"/>
                <a:gd name="connsiteY43" fmla="*/ 19549496 h 22881819"/>
                <a:gd name="connsiteX44" fmla="*/ 3390673 w 21261166"/>
                <a:gd name="connsiteY44" fmla="*/ 18667333 h 22881819"/>
                <a:gd name="connsiteX45" fmla="*/ 2373696 w 21261166"/>
                <a:gd name="connsiteY45" fmla="*/ 18635096 h 22881819"/>
                <a:gd name="connsiteX46" fmla="*/ 1371373 w 21261166"/>
                <a:gd name="connsiteY46" fmla="*/ 19285726 h 22881819"/>
                <a:gd name="connsiteX47" fmla="*/ 498003 w 21261166"/>
                <a:gd name="connsiteY47" fmla="*/ 20557681 h 22881819"/>
                <a:gd name="connsiteX48" fmla="*/ 16707 w 21261166"/>
                <a:gd name="connsiteY48" fmla="*/ 20305632 h 22881819"/>
                <a:gd name="connsiteX0" fmla="*/ 16707 w 21261166"/>
                <a:gd name="connsiteY0" fmla="*/ 20305632 h 22881819"/>
                <a:gd name="connsiteX1" fmla="*/ 1081226 w 21261166"/>
                <a:gd name="connsiteY1" fmla="*/ 18506141 h 22881819"/>
                <a:gd name="connsiteX2" fmla="*/ 3056564 w 21261166"/>
                <a:gd name="connsiteY2" fmla="*/ 17524333 h 22881819"/>
                <a:gd name="connsiteX3" fmla="*/ 1599973 w 21261166"/>
                <a:gd name="connsiteY3" fmla="*/ 15821557 h 22881819"/>
                <a:gd name="connsiteX4" fmla="*/ 910606 w 21261166"/>
                <a:gd name="connsiteY4" fmla="*/ 14805470 h 22881819"/>
                <a:gd name="connsiteX5" fmla="*/ 3024326 w 21261166"/>
                <a:gd name="connsiteY5" fmla="*/ 16067741 h 22881819"/>
                <a:gd name="connsiteX6" fmla="*/ 4337311 w 21261166"/>
                <a:gd name="connsiteY6" fmla="*/ 17401240 h 22881819"/>
                <a:gd name="connsiteX7" fmla="*/ 5163787 w 21261166"/>
                <a:gd name="connsiteY7" fmla="*/ 16237727 h 22881819"/>
                <a:gd name="connsiteX8" fmla="*/ 5515481 w 21261166"/>
                <a:gd name="connsiteY8" fmla="*/ 15633988 h 22881819"/>
                <a:gd name="connsiteX9" fmla="*/ 5881826 w 21261166"/>
                <a:gd name="connsiteY9" fmla="*/ 14696142 h 22881819"/>
                <a:gd name="connsiteX10" fmla="*/ 6584560 w 21261166"/>
                <a:gd name="connsiteY10" fmla="*/ 14162740 h 22881819"/>
                <a:gd name="connsiteX11" fmla="*/ 6224726 w 21261166"/>
                <a:gd name="connsiteY11" fmla="*/ 15000942 h 22881819"/>
                <a:gd name="connsiteX12" fmla="*/ 6036904 w 21261166"/>
                <a:gd name="connsiteY12" fmla="*/ 15480569 h 22881819"/>
                <a:gd name="connsiteX13" fmla="*/ 5937512 w 21261166"/>
                <a:gd name="connsiteY13" fmla="*/ 15938788 h 22881819"/>
                <a:gd name="connsiteX14" fmla="*/ 5445142 w 21261166"/>
                <a:gd name="connsiteY14" fmla="*/ 16782850 h 22881819"/>
                <a:gd name="connsiteX15" fmla="*/ 5324981 w 21261166"/>
                <a:gd name="connsiteY15" fmla="*/ 17571225 h 22881819"/>
                <a:gd name="connsiteX16" fmla="*/ 6830402 w 21261166"/>
                <a:gd name="connsiteY16" fmla="*/ 16492576 h 22881819"/>
                <a:gd name="connsiteX17" fmla="*/ 9402003 w 21261166"/>
                <a:gd name="connsiteY17" fmla="*/ 13395389 h 22881819"/>
                <a:gd name="connsiteX18" fmla="*/ 11824213 w 21261166"/>
                <a:gd name="connsiteY18" fmla="*/ 10368810 h 22881819"/>
                <a:gd name="connsiteX19" fmla="*/ 15823147 w 21261166"/>
                <a:gd name="connsiteY19" fmla="*/ 5469266 h 22881819"/>
                <a:gd name="connsiteX20" fmla="*/ 21157617 w 21261166"/>
                <a:gd name="connsiteY20" fmla="*/ 191063 h 22881819"/>
                <a:gd name="connsiteX21" fmla="*/ 11002152 w 21261166"/>
                <a:gd name="connsiteY21" fmla="*/ 12619984 h 22881819"/>
                <a:gd name="connsiteX22" fmla="*/ 6833549 w 21261166"/>
                <a:gd name="connsiteY22" fmla="*/ 17352241 h 22881819"/>
                <a:gd name="connsiteX23" fmla="*/ 6816105 w 21261166"/>
                <a:gd name="connsiteY23" fmla="*/ 18126798 h 22881819"/>
                <a:gd name="connsiteX24" fmla="*/ 7877681 w 21261166"/>
                <a:gd name="connsiteY24" fmla="*/ 18031356 h 22881819"/>
                <a:gd name="connsiteX25" fmla="*/ 9082226 w 21261166"/>
                <a:gd name="connsiteY25" fmla="*/ 17134542 h 22881819"/>
                <a:gd name="connsiteX26" fmla="*/ 9767376 w 21261166"/>
                <a:gd name="connsiteY26" fmla="*/ 16111702 h 22881819"/>
                <a:gd name="connsiteX27" fmla="*/ 9096880 w 21261166"/>
                <a:gd name="connsiteY27" fmla="*/ 18169102 h 22881819"/>
                <a:gd name="connsiteX28" fmla="*/ 7906989 w 21261166"/>
                <a:gd name="connsiteY28" fmla="*/ 18939896 h 22881819"/>
                <a:gd name="connsiteX29" fmla="*/ 6977934 w 21261166"/>
                <a:gd name="connsiteY29" fmla="*/ 19350202 h 22881819"/>
                <a:gd name="connsiteX30" fmla="*/ 7109819 w 21261166"/>
                <a:gd name="connsiteY30" fmla="*/ 20112204 h 22881819"/>
                <a:gd name="connsiteX31" fmla="*/ 7748726 w 21261166"/>
                <a:gd name="connsiteY31" fmla="*/ 20754040 h 22881819"/>
                <a:gd name="connsiteX32" fmla="*/ 9371722 w 21261166"/>
                <a:gd name="connsiteY32" fmla="*/ 21633271 h 22881819"/>
                <a:gd name="connsiteX33" fmla="*/ 7672527 w 21261166"/>
                <a:gd name="connsiteY33" fmla="*/ 21448634 h 22881819"/>
                <a:gd name="connsiteX34" fmla="*/ 6336096 w 21261166"/>
                <a:gd name="connsiteY34" fmla="*/ 20205988 h 22881819"/>
                <a:gd name="connsiteX35" fmla="*/ 5562373 w 21261166"/>
                <a:gd name="connsiteY35" fmla="*/ 19666727 h 22881819"/>
                <a:gd name="connsiteX36" fmla="*/ 4876572 w 21261166"/>
                <a:gd name="connsiteY36" fmla="*/ 19737063 h 22881819"/>
                <a:gd name="connsiteX37" fmla="*/ 4741758 w 21261166"/>
                <a:gd name="connsiteY37" fmla="*/ 20065311 h 22881819"/>
                <a:gd name="connsiteX38" fmla="*/ 4929327 w 21261166"/>
                <a:gd name="connsiteY38" fmla="*/ 20628018 h 22881819"/>
                <a:gd name="connsiteX39" fmla="*/ 5070004 w 21261166"/>
                <a:gd name="connsiteY39" fmla="*/ 21987896 h 22881819"/>
                <a:gd name="connsiteX40" fmla="*/ 5108102 w 21261166"/>
                <a:gd name="connsiteY40" fmla="*/ 22867126 h 22881819"/>
                <a:gd name="connsiteX41" fmla="*/ 4436957 w 21261166"/>
                <a:gd name="connsiteY41" fmla="*/ 21987896 h 22881819"/>
                <a:gd name="connsiteX42" fmla="*/ 4038373 w 21261166"/>
                <a:gd name="connsiteY42" fmla="*/ 20065311 h 22881819"/>
                <a:gd name="connsiteX43" fmla="*/ 3968035 w 21261166"/>
                <a:gd name="connsiteY43" fmla="*/ 19549496 h 22881819"/>
                <a:gd name="connsiteX44" fmla="*/ 3390673 w 21261166"/>
                <a:gd name="connsiteY44" fmla="*/ 18667333 h 22881819"/>
                <a:gd name="connsiteX45" fmla="*/ 2373696 w 21261166"/>
                <a:gd name="connsiteY45" fmla="*/ 18635096 h 22881819"/>
                <a:gd name="connsiteX46" fmla="*/ 1371373 w 21261166"/>
                <a:gd name="connsiteY46" fmla="*/ 19285726 h 22881819"/>
                <a:gd name="connsiteX47" fmla="*/ 498003 w 21261166"/>
                <a:gd name="connsiteY47" fmla="*/ 20557681 h 22881819"/>
                <a:gd name="connsiteX48" fmla="*/ 16707 w 21261166"/>
                <a:gd name="connsiteY48" fmla="*/ 20305632 h 22881819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002152 w 21183879"/>
                <a:gd name="connsiteY22" fmla="*/ 12501228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002152 w 21183879"/>
                <a:gd name="connsiteY22" fmla="*/ 12501228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402003 w 21183879"/>
                <a:gd name="connsiteY17" fmla="*/ 13276633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1183879"/>
                <a:gd name="connsiteY0" fmla="*/ 20186876 h 22763063"/>
                <a:gd name="connsiteX1" fmla="*/ 1081226 w 21183879"/>
                <a:gd name="connsiteY1" fmla="*/ 18387385 h 22763063"/>
                <a:gd name="connsiteX2" fmla="*/ 3056564 w 21183879"/>
                <a:gd name="connsiteY2" fmla="*/ 17405577 h 22763063"/>
                <a:gd name="connsiteX3" fmla="*/ 1599973 w 21183879"/>
                <a:gd name="connsiteY3" fmla="*/ 15702801 h 22763063"/>
                <a:gd name="connsiteX4" fmla="*/ 910606 w 21183879"/>
                <a:gd name="connsiteY4" fmla="*/ 14686714 h 22763063"/>
                <a:gd name="connsiteX5" fmla="*/ 3024326 w 21183879"/>
                <a:gd name="connsiteY5" fmla="*/ 15948985 h 22763063"/>
                <a:gd name="connsiteX6" fmla="*/ 4337311 w 21183879"/>
                <a:gd name="connsiteY6" fmla="*/ 17282484 h 22763063"/>
                <a:gd name="connsiteX7" fmla="*/ 5163787 w 21183879"/>
                <a:gd name="connsiteY7" fmla="*/ 16118971 h 22763063"/>
                <a:gd name="connsiteX8" fmla="*/ 5515481 w 21183879"/>
                <a:gd name="connsiteY8" fmla="*/ 15515232 h 22763063"/>
                <a:gd name="connsiteX9" fmla="*/ 5881826 w 21183879"/>
                <a:gd name="connsiteY9" fmla="*/ 14577386 h 22763063"/>
                <a:gd name="connsiteX10" fmla="*/ 6584560 w 21183879"/>
                <a:gd name="connsiteY10" fmla="*/ 14043984 h 22763063"/>
                <a:gd name="connsiteX11" fmla="*/ 6224726 w 21183879"/>
                <a:gd name="connsiteY11" fmla="*/ 14882186 h 22763063"/>
                <a:gd name="connsiteX12" fmla="*/ 6036904 w 21183879"/>
                <a:gd name="connsiteY12" fmla="*/ 15361813 h 22763063"/>
                <a:gd name="connsiteX13" fmla="*/ 5937512 w 21183879"/>
                <a:gd name="connsiteY13" fmla="*/ 15820032 h 22763063"/>
                <a:gd name="connsiteX14" fmla="*/ 5445142 w 21183879"/>
                <a:gd name="connsiteY14" fmla="*/ 16664094 h 22763063"/>
                <a:gd name="connsiteX15" fmla="*/ 5324981 w 21183879"/>
                <a:gd name="connsiteY15" fmla="*/ 17452469 h 22763063"/>
                <a:gd name="connsiteX16" fmla="*/ 6830402 w 21183879"/>
                <a:gd name="connsiteY16" fmla="*/ 16373820 h 22763063"/>
                <a:gd name="connsiteX17" fmla="*/ 9595901 w 21183879"/>
                <a:gd name="connsiteY17" fmla="*/ 13248780 h 22763063"/>
                <a:gd name="connsiteX18" fmla="*/ 11824213 w 21183879"/>
                <a:gd name="connsiteY18" fmla="*/ 10250054 h 22763063"/>
                <a:gd name="connsiteX19" fmla="*/ 15823147 w 21183879"/>
                <a:gd name="connsiteY19" fmla="*/ 5350510 h 22763063"/>
                <a:gd name="connsiteX20" fmla="*/ 21157617 w 21183879"/>
                <a:gd name="connsiteY20" fmla="*/ 72307 h 22763063"/>
                <a:gd name="connsiteX21" fmla="*/ 13727622 w 21183879"/>
                <a:gd name="connsiteY21" fmla="*/ 8738077 h 22763063"/>
                <a:gd name="connsiteX22" fmla="*/ 11163640 w 21183879"/>
                <a:gd name="connsiteY22" fmla="*/ 12099581 h 22763063"/>
                <a:gd name="connsiteX23" fmla="*/ 6833549 w 21183879"/>
                <a:gd name="connsiteY23" fmla="*/ 17233485 h 22763063"/>
                <a:gd name="connsiteX24" fmla="*/ 6816105 w 21183879"/>
                <a:gd name="connsiteY24" fmla="*/ 18008042 h 22763063"/>
                <a:gd name="connsiteX25" fmla="*/ 7877681 w 21183879"/>
                <a:gd name="connsiteY25" fmla="*/ 17912600 h 22763063"/>
                <a:gd name="connsiteX26" fmla="*/ 9082226 w 21183879"/>
                <a:gd name="connsiteY26" fmla="*/ 17015786 h 22763063"/>
                <a:gd name="connsiteX27" fmla="*/ 9767376 w 21183879"/>
                <a:gd name="connsiteY27" fmla="*/ 15992946 h 22763063"/>
                <a:gd name="connsiteX28" fmla="*/ 9096880 w 21183879"/>
                <a:gd name="connsiteY28" fmla="*/ 18050346 h 22763063"/>
                <a:gd name="connsiteX29" fmla="*/ 7906989 w 21183879"/>
                <a:gd name="connsiteY29" fmla="*/ 18821140 h 22763063"/>
                <a:gd name="connsiteX30" fmla="*/ 6977934 w 21183879"/>
                <a:gd name="connsiteY30" fmla="*/ 19231446 h 22763063"/>
                <a:gd name="connsiteX31" fmla="*/ 7109819 w 21183879"/>
                <a:gd name="connsiteY31" fmla="*/ 19993448 h 22763063"/>
                <a:gd name="connsiteX32" fmla="*/ 7748726 w 21183879"/>
                <a:gd name="connsiteY32" fmla="*/ 20635284 h 22763063"/>
                <a:gd name="connsiteX33" fmla="*/ 9371722 w 21183879"/>
                <a:gd name="connsiteY33" fmla="*/ 21514515 h 22763063"/>
                <a:gd name="connsiteX34" fmla="*/ 7672527 w 21183879"/>
                <a:gd name="connsiteY34" fmla="*/ 21329878 h 22763063"/>
                <a:gd name="connsiteX35" fmla="*/ 6336096 w 21183879"/>
                <a:gd name="connsiteY35" fmla="*/ 20087232 h 22763063"/>
                <a:gd name="connsiteX36" fmla="*/ 5562373 w 21183879"/>
                <a:gd name="connsiteY36" fmla="*/ 19547971 h 22763063"/>
                <a:gd name="connsiteX37" fmla="*/ 4876572 w 21183879"/>
                <a:gd name="connsiteY37" fmla="*/ 19618307 h 22763063"/>
                <a:gd name="connsiteX38" fmla="*/ 4741758 w 21183879"/>
                <a:gd name="connsiteY38" fmla="*/ 19946555 h 22763063"/>
                <a:gd name="connsiteX39" fmla="*/ 4929327 w 21183879"/>
                <a:gd name="connsiteY39" fmla="*/ 20509262 h 22763063"/>
                <a:gd name="connsiteX40" fmla="*/ 5070004 w 21183879"/>
                <a:gd name="connsiteY40" fmla="*/ 21869140 h 22763063"/>
                <a:gd name="connsiteX41" fmla="*/ 5108102 w 21183879"/>
                <a:gd name="connsiteY41" fmla="*/ 22748370 h 22763063"/>
                <a:gd name="connsiteX42" fmla="*/ 4436957 w 21183879"/>
                <a:gd name="connsiteY42" fmla="*/ 21869140 h 22763063"/>
                <a:gd name="connsiteX43" fmla="*/ 4038373 w 21183879"/>
                <a:gd name="connsiteY43" fmla="*/ 19946555 h 22763063"/>
                <a:gd name="connsiteX44" fmla="*/ 3968035 w 21183879"/>
                <a:gd name="connsiteY44" fmla="*/ 19430740 h 22763063"/>
                <a:gd name="connsiteX45" fmla="*/ 3390673 w 21183879"/>
                <a:gd name="connsiteY45" fmla="*/ 18548577 h 22763063"/>
                <a:gd name="connsiteX46" fmla="*/ 2373696 w 21183879"/>
                <a:gd name="connsiteY46" fmla="*/ 18516340 h 22763063"/>
                <a:gd name="connsiteX47" fmla="*/ 1371373 w 21183879"/>
                <a:gd name="connsiteY47" fmla="*/ 19166970 h 22763063"/>
                <a:gd name="connsiteX48" fmla="*/ 498003 w 21183879"/>
                <a:gd name="connsiteY48" fmla="*/ 20438925 h 22763063"/>
                <a:gd name="connsiteX49" fmla="*/ 16707 w 21183879"/>
                <a:gd name="connsiteY49" fmla="*/ 20186876 h 22763063"/>
                <a:gd name="connsiteX0" fmla="*/ 16707 w 22444608"/>
                <a:gd name="connsiteY0" fmla="*/ 20528362 h 23104549"/>
                <a:gd name="connsiteX1" fmla="*/ 1081226 w 22444608"/>
                <a:gd name="connsiteY1" fmla="*/ 18728871 h 23104549"/>
                <a:gd name="connsiteX2" fmla="*/ 3056564 w 22444608"/>
                <a:gd name="connsiteY2" fmla="*/ 17747063 h 23104549"/>
                <a:gd name="connsiteX3" fmla="*/ 1599973 w 22444608"/>
                <a:gd name="connsiteY3" fmla="*/ 16044287 h 23104549"/>
                <a:gd name="connsiteX4" fmla="*/ 910606 w 22444608"/>
                <a:gd name="connsiteY4" fmla="*/ 15028200 h 23104549"/>
                <a:gd name="connsiteX5" fmla="*/ 3024326 w 22444608"/>
                <a:gd name="connsiteY5" fmla="*/ 16290471 h 23104549"/>
                <a:gd name="connsiteX6" fmla="*/ 4337311 w 22444608"/>
                <a:gd name="connsiteY6" fmla="*/ 17623970 h 23104549"/>
                <a:gd name="connsiteX7" fmla="*/ 5163787 w 22444608"/>
                <a:gd name="connsiteY7" fmla="*/ 16460457 h 23104549"/>
                <a:gd name="connsiteX8" fmla="*/ 5515481 w 22444608"/>
                <a:gd name="connsiteY8" fmla="*/ 15856718 h 23104549"/>
                <a:gd name="connsiteX9" fmla="*/ 5881826 w 22444608"/>
                <a:gd name="connsiteY9" fmla="*/ 14918872 h 23104549"/>
                <a:gd name="connsiteX10" fmla="*/ 6584560 w 22444608"/>
                <a:gd name="connsiteY10" fmla="*/ 14385470 h 23104549"/>
                <a:gd name="connsiteX11" fmla="*/ 6224726 w 22444608"/>
                <a:gd name="connsiteY11" fmla="*/ 15223672 h 23104549"/>
                <a:gd name="connsiteX12" fmla="*/ 6036904 w 22444608"/>
                <a:gd name="connsiteY12" fmla="*/ 15703299 h 23104549"/>
                <a:gd name="connsiteX13" fmla="*/ 5937512 w 22444608"/>
                <a:gd name="connsiteY13" fmla="*/ 16161518 h 23104549"/>
                <a:gd name="connsiteX14" fmla="*/ 5445142 w 22444608"/>
                <a:gd name="connsiteY14" fmla="*/ 17005580 h 23104549"/>
                <a:gd name="connsiteX15" fmla="*/ 5324981 w 22444608"/>
                <a:gd name="connsiteY15" fmla="*/ 17793955 h 23104549"/>
                <a:gd name="connsiteX16" fmla="*/ 6830402 w 22444608"/>
                <a:gd name="connsiteY16" fmla="*/ 16715306 h 23104549"/>
                <a:gd name="connsiteX17" fmla="*/ 9595901 w 22444608"/>
                <a:gd name="connsiteY17" fmla="*/ 13590266 h 23104549"/>
                <a:gd name="connsiteX18" fmla="*/ 11824213 w 22444608"/>
                <a:gd name="connsiteY18" fmla="*/ 10591540 h 23104549"/>
                <a:gd name="connsiteX19" fmla="*/ 15823147 w 22444608"/>
                <a:gd name="connsiteY19" fmla="*/ 5691996 h 23104549"/>
                <a:gd name="connsiteX20" fmla="*/ 21157617 w 22444608"/>
                <a:gd name="connsiteY20" fmla="*/ 413793 h 23104549"/>
                <a:gd name="connsiteX21" fmla="*/ 21919192 w 22444608"/>
                <a:gd name="connsiteY21" fmla="*/ 1316885 h 23104549"/>
                <a:gd name="connsiteX22" fmla="*/ 13727622 w 22444608"/>
                <a:gd name="connsiteY22" fmla="*/ 9079563 h 23104549"/>
                <a:gd name="connsiteX23" fmla="*/ 11163640 w 22444608"/>
                <a:gd name="connsiteY23" fmla="*/ 12441067 h 23104549"/>
                <a:gd name="connsiteX24" fmla="*/ 6833549 w 22444608"/>
                <a:gd name="connsiteY24" fmla="*/ 17574971 h 23104549"/>
                <a:gd name="connsiteX25" fmla="*/ 6816105 w 22444608"/>
                <a:gd name="connsiteY25" fmla="*/ 18349528 h 23104549"/>
                <a:gd name="connsiteX26" fmla="*/ 7877681 w 22444608"/>
                <a:gd name="connsiteY26" fmla="*/ 18254086 h 23104549"/>
                <a:gd name="connsiteX27" fmla="*/ 9082226 w 22444608"/>
                <a:gd name="connsiteY27" fmla="*/ 17357272 h 23104549"/>
                <a:gd name="connsiteX28" fmla="*/ 9767376 w 22444608"/>
                <a:gd name="connsiteY28" fmla="*/ 16334432 h 23104549"/>
                <a:gd name="connsiteX29" fmla="*/ 9096880 w 22444608"/>
                <a:gd name="connsiteY29" fmla="*/ 18391832 h 23104549"/>
                <a:gd name="connsiteX30" fmla="*/ 7906989 w 22444608"/>
                <a:gd name="connsiteY30" fmla="*/ 19162626 h 23104549"/>
                <a:gd name="connsiteX31" fmla="*/ 6977934 w 22444608"/>
                <a:gd name="connsiteY31" fmla="*/ 19572932 h 23104549"/>
                <a:gd name="connsiteX32" fmla="*/ 7109819 w 22444608"/>
                <a:gd name="connsiteY32" fmla="*/ 20334934 h 23104549"/>
                <a:gd name="connsiteX33" fmla="*/ 7748726 w 22444608"/>
                <a:gd name="connsiteY33" fmla="*/ 20976770 h 23104549"/>
                <a:gd name="connsiteX34" fmla="*/ 9371722 w 22444608"/>
                <a:gd name="connsiteY34" fmla="*/ 21856001 h 23104549"/>
                <a:gd name="connsiteX35" fmla="*/ 7672527 w 22444608"/>
                <a:gd name="connsiteY35" fmla="*/ 21671364 h 23104549"/>
                <a:gd name="connsiteX36" fmla="*/ 6336096 w 22444608"/>
                <a:gd name="connsiteY36" fmla="*/ 20428718 h 23104549"/>
                <a:gd name="connsiteX37" fmla="*/ 5562373 w 22444608"/>
                <a:gd name="connsiteY37" fmla="*/ 19889457 h 23104549"/>
                <a:gd name="connsiteX38" fmla="*/ 4876572 w 22444608"/>
                <a:gd name="connsiteY38" fmla="*/ 19959793 h 23104549"/>
                <a:gd name="connsiteX39" fmla="*/ 4741758 w 22444608"/>
                <a:gd name="connsiteY39" fmla="*/ 20288041 h 23104549"/>
                <a:gd name="connsiteX40" fmla="*/ 4929327 w 22444608"/>
                <a:gd name="connsiteY40" fmla="*/ 20850748 h 23104549"/>
                <a:gd name="connsiteX41" fmla="*/ 5070004 w 22444608"/>
                <a:gd name="connsiteY41" fmla="*/ 22210626 h 23104549"/>
                <a:gd name="connsiteX42" fmla="*/ 5108102 w 22444608"/>
                <a:gd name="connsiteY42" fmla="*/ 23089856 h 23104549"/>
                <a:gd name="connsiteX43" fmla="*/ 4436957 w 22444608"/>
                <a:gd name="connsiteY43" fmla="*/ 22210626 h 23104549"/>
                <a:gd name="connsiteX44" fmla="*/ 4038373 w 22444608"/>
                <a:gd name="connsiteY44" fmla="*/ 20288041 h 23104549"/>
                <a:gd name="connsiteX45" fmla="*/ 3968035 w 22444608"/>
                <a:gd name="connsiteY45" fmla="*/ 19772226 h 23104549"/>
                <a:gd name="connsiteX46" fmla="*/ 3390673 w 22444608"/>
                <a:gd name="connsiteY46" fmla="*/ 18890063 h 23104549"/>
                <a:gd name="connsiteX47" fmla="*/ 2373696 w 22444608"/>
                <a:gd name="connsiteY47" fmla="*/ 18857826 h 23104549"/>
                <a:gd name="connsiteX48" fmla="*/ 1371373 w 22444608"/>
                <a:gd name="connsiteY48" fmla="*/ 19508456 h 23104549"/>
                <a:gd name="connsiteX49" fmla="*/ 498003 w 22444608"/>
                <a:gd name="connsiteY49" fmla="*/ 20780411 h 23104549"/>
                <a:gd name="connsiteX50" fmla="*/ 16707 w 22444608"/>
                <a:gd name="connsiteY50" fmla="*/ 20528362 h 23104549"/>
                <a:gd name="connsiteX0" fmla="*/ 16707 w 21959948"/>
                <a:gd name="connsiteY0" fmla="*/ 20338810 h 22914997"/>
                <a:gd name="connsiteX1" fmla="*/ 1081226 w 21959948"/>
                <a:gd name="connsiteY1" fmla="*/ 18539319 h 22914997"/>
                <a:gd name="connsiteX2" fmla="*/ 3056564 w 21959948"/>
                <a:gd name="connsiteY2" fmla="*/ 17557511 h 22914997"/>
                <a:gd name="connsiteX3" fmla="*/ 1599973 w 21959948"/>
                <a:gd name="connsiteY3" fmla="*/ 15854735 h 22914997"/>
                <a:gd name="connsiteX4" fmla="*/ 910606 w 21959948"/>
                <a:gd name="connsiteY4" fmla="*/ 14838648 h 22914997"/>
                <a:gd name="connsiteX5" fmla="*/ 3024326 w 21959948"/>
                <a:gd name="connsiteY5" fmla="*/ 16100919 h 22914997"/>
                <a:gd name="connsiteX6" fmla="*/ 4337311 w 21959948"/>
                <a:gd name="connsiteY6" fmla="*/ 17434418 h 22914997"/>
                <a:gd name="connsiteX7" fmla="*/ 5163787 w 21959948"/>
                <a:gd name="connsiteY7" fmla="*/ 16270905 h 22914997"/>
                <a:gd name="connsiteX8" fmla="*/ 5515481 w 21959948"/>
                <a:gd name="connsiteY8" fmla="*/ 15667166 h 22914997"/>
                <a:gd name="connsiteX9" fmla="*/ 5881826 w 21959948"/>
                <a:gd name="connsiteY9" fmla="*/ 14729320 h 22914997"/>
                <a:gd name="connsiteX10" fmla="*/ 6584560 w 21959948"/>
                <a:gd name="connsiteY10" fmla="*/ 14195918 h 22914997"/>
                <a:gd name="connsiteX11" fmla="*/ 6224726 w 21959948"/>
                <a:gd name="connsiteY11" fmla="*/ 15034120 h 22914997"/>
                <a:gd name="connsiteX12" fmla="*/ 6036904 w 21959948"/>
                <a:gd name="connsiteY12" fmla="*/ 15513747 h 22914997"/>
                <a:gd name="connsiteX13" fmla="*/ 5937512 w 21959948"/>
                <a:gd name="connsiteY13" fmla="*/ 15971966 h 22914997"/>
                <a:gd name="connsiteX14" fmla="*/ 5445142 w 21959948"/>
                <a:gd name="connsiteY14" fmla="*/ 16816028 h 22914997"/>
                <a:gd name="connsiteX15" fmla="*/ 5324981 w 21959948"/>
                <a:gd name="connsiteY15" fmla="*/ 17604403 h 22914997"/>
                <a:gd name="connsiteX16" fmla="*/ 6830402 w 21959948"/>
                <a:gd name="connsiteY16" fmla="*/ 16525754 h 22914997"/>
                <a:gd name="connsiteX17" fmla="*/ 9595901 w 21959948"/>
                <a:gd name="connsiteY17" fmla="*/ 13400714 h 22914997"/>
                <a:gd name="connsiteX18" fmla="*/ 11824213 w 21959948"/>
                <a:gd name="connsiteY18" fmla="*/ 10401988 h 22914997"/>
                <a:gd name="connsiteX19" fmla="*/ 15823147 w 21959948"/>
                <a:gd name="connsiteY19" fmla="*/ 5502444 h 22914997"/>
                <a:gd name="connsiteX20" fmla="*/ 21157617 w 21959948"/>
                <a:gd name="connsiteY20" fmla="*/ 224241 h 22914997"/>
                <a:gd name="connsiteX21" fmla="*/ 21919192 w 21959948"/>
                <a:gd name="connsiteY21" fmla="*/ 1127333 h 22914997"/>
                <a:gd name="connsiteX22" fmla="*/ 20209061 w 21959948"/>
                <a:gd name="connsiteY22" fmla="*/ 1839893 h 22914997"/>
                <a:gd name="connsiteX23" fmla="*/ 13727622 w 21959948"/>
                <a:gd name="connsiteY23" fmla="*/ 8890011 h 22914997"/>
                <a:gd name="connsiteX24" fmla="*/ 11163640 w 21959948"/>
                <a:gd name="connsiteY24" fmla="*/ 12251515 h 22914997"/>
                <a:gd name="connsiteX25" fmla="*/ 6833549 w 21959948"/>
                <a:gd name="connsiteY25" fmla="*/ 17385419 h 22914997"/>
                <a:gd name="connsiteX26" fmla="*/ 6816105 w 21959948"/>
                <a:gd name="connsiteY26" fmla="*/ 18159976 h 22914997"/>
                <a:gd name="connsiteX27" fmla="*/ 7877681 w 21959948"/>
                <a:gd name="connsiteY27" fmla="*/ 18064534 h 22914997"/>
                <a:gd name="connsiteX28" fmla="*/ 9082226 w 21959948"/>
                <a:gd name="connsiteY28" fmla="*/ 17167720 h 22914997"/>
                <a:gd name="connsiteX29" fmla="*/ 9767376 w 21959948"/>
                <a:gd name="connsiteY29" fmla="*/ 16144880 h 22914997"/>
                <a:gd name="connsiteX30" fmla="*/ 9096880 w 21959948"/>
                <a:gd name="connsiteY30" fmla="*/ 18202280 h 22914997"/>
                <a:gd name="connsiteX31" fmla="*/ 7906989 w 21959948"/>
                <a:gd name="connsiteY31" fmla="*/ 18973074 h 22914997"/>
                <a:gd name="connsiteX32" fmla="*/ 6977934 w 21959948"/>
                <a:gd name="connsiteY32" fmla="*/ 19383380 h 22914997"/>
                <a:gd name="connsiteX33" fmla="*/ 7109819 w 21959948"/>
                <a:gd name="connsiteY33" fmla="*/ 20145382 h 22914997"/>
                <a:gd name="connsiteX34" fmla="*/ 7748726 w 21959948"/>
                <a:gd name="connsiteY34" fmla="*/ 20787218 h 22914997"/>
                <a:gd name="connsiteX35" fmla="*/ 9371722 w 21959948"/>
                <a:gd name="connsiteY35" fmla="*/ 21666449 h 22914997"/>
                <a:gd name="connsiteX36" fmla="*/ 7672527 w 21959948"/>
                <a:gd name="connsiteY36" fmla="*/ 21481812 h 22914997"/>
                <a:gd name="connsiteX37" fmla="*/ 6336096 w 21959948"/>
                <a:gd name="connsiteY37" fmla="*/ 20239166 h 22914997"/>
                <a:gd name="connsiteX38" fmla="*/ 5562373 w 21959948"/>
                <a:gd name="connsiteY38" fmla="*/ 19699905 h 22914997"/>
                <a:gd name="connsiteX39" fmla="*/ 4876572 w 21959948"/>
                <a:gd name="connsiteY39" fmla="*/ 19770241 h 22914997"/>
                <a:gd name="connsiteX40" fmla="*/ 4741758 w 21959948"/>
                <a:gd name="connsiteY40" fmla="*/ 20098489 h 22914997"/>
                <a:gd name="connsiteX41" fmla="*/ 4929327 w 21959948"/>
                <a:gd name="connsiteY41" fmla="*/ 20661196 h 22914997"/>
                <a:gd name="connsiteX42" fmla="*/ 5070004 w 21959948"/>
                <a:gd name="connsiteY42" fmla="*/ 22021074 h 22914997"/>
                <a:gd name="connsiteX43" fmla="*/ 5108102 w 21959948"/>
                <a:gd name="connsiteY43" fmla="*/ 22900304 h 22914997"/>
                <a:gd name="connsiteX44" fmla="*/ 4436957 w 21959948"/>
                <a:gd name="connsiteY44" fmla="*/ 22021074 h 22914997"/>
                <a:gd name="connsiteX45" fmla="*/ 4038373 w 21959948"/>
                <a:gd name="connsiteY45" fmla="*/ 20098489 h 22914997"/>
                <a:gd name="connsiteX46" fmla="*/ 3968035 w 21959948"/>
                <a:gd name="connsiteY46" fmla="*/ 19582674 h 22914997"/>
                <a:gd name="connsiteX47" fmla="*/ 3390673 w 21959948"/>
                <a:gd name="connsiteY47" fmla="*/ 18700511 h 22914997"/>
                <a:gd name="connsiteX48" fmla="*/ 2373696 w 21959948"/>
                <a:gd name="connsiteY48" fmla="*/ 18668274 h 22914997"/>
                <a:gd name="connsiteX49" fmla="*/ 1371373 w 21959948"/>
                <a:gd name="connsiteY49" fmla="*/ 19318904 h 22914997"/>
                <a:gd name="connsiteX50" fmla="*/ 498003 w 21959948"/>
                <a:gd name="connsiteY50" fmla="*/ 20590859 h 22914997"/>
                <a:gd name="connsiteX51" fmla="*/ 16707 w 21959948"/>
                <a:gd name="connsiteY51" fmla="*/ 20338810 h 22914997"/>
                <a:gd name="connsiteX0" fmla="*/ 16707 w 22230194"/>
                <a:gd name="connsiteY0" fmla="*/ 20713822 h 23290009"/>
                <a:gd name="connsiteX1" fmla="*/ 1081226 w 22230194"/>
                <a:gd name="connsiteY1" fmla="*/ 18914331 h 23290009"/>
                <a:gd name="connsiteX2" fmla="*/ 3056564 w 22230194"/>
                <a:gd name="connsiteY2" fmla="*/ 17932523 h 23290009"/>
                <a:gd name="connsiteX3" fmla="*/ 1599973 w 22230194"/>
                <a:gd name="connsiteY3" fmla="*/ 16229747 h 23290009"/>
                <a:gd name="connsiteX4" fmla="*/ 910606 w 22230194"/>
                <a:gd name="connsiteY4" fmla="*/ 15213660 h 23290009"/>
                <a:gd name="connsiteX5" fmla="*/ 3024326 w 22230194"/>
                <a:gd name="connsiteY5" fmla="*/ 16475931 h 23290009"/>
                <a:gd name="connsiteX6" fmla="*/ 4337311 w 22230194"/>
                <a:gd name="connsiteY6" fmla="*/ 17809430 h 23290009"/>
                <a:gd name="connsiteX7" fmla="*/ 5163787 w 22230194"/>
                <a:gd name="connsiteY7" fmla="*/ 16645917 h 23290009"/>
                <a:gd name="connsiteX8" fmla="*/ 5515481 w 22230194"/>
                <a:gd name="connsiteY8" fmla="*/ 16042178 h 23290009"/>
                <a:gd name="connsiteX9" fmla="*/ 5881826 w 22230194"/>
                <a:gd name="connsiteY9" fmla="*/ 15104332 h 23290009"/>
                <a:gd name="connsiteX10" fmla="*/ 6584560 w 22230194"/>
                <a:gd name="connsiteY10" fmla="*/ 14570930 h 23290009"/>
                <a:gd name="connsiteX11" fmla="*/ 6224726 w 22230194"/>
                <a:gd name="connsiteY11" fmla="*/ 15409132 h 23290009"/>
                <a:gd name="connsiteX12" fmla="*/ 6036904 w 22230194"/>
                <a:gd name="connsiteY12" fmla="*/ 15888759 h 23290009"/>
                <a:gd name="connsiteX13" fmla="*/ 5937512 w 22230194"/>
                <a:gd name="connsiteY13" fmla="*/ 16346978 h 23290009"/>
                <a:gd name="connsiteX14" fmla="*/ 5445142 w 22230194"/>
                <a:gd name="connsiteY14" fmla="*/ 17191040 h 23290009"/>
                <a:gd name="connsiteX15" fmla="*/ 5324981 w 22230194"/>
                <a:gd name="connsiteY15" fmla="*/ 17979415 h 23290009"/>
                <a:gd name="connsiteX16" fmla="*/ 6830402 w 22230194"/>
                <a:gd name="connsiteY16" fmla="*/ 16900766 h 23290009"/>
                <a:gd name="connsiteX17" fmla="*/ 9595901 w 22230194"/>
                <a:gd name="connsiteY17" fmla="*/ 13775726 h 23290009"/>
                <a:gd name="connsiteX18" fmla="*/ 11824213 w 22230194"/>
                <a:gd name="connsiteY18" fmla="*/ 10777000 h 23290009"/>
                <a:gd name="connsiteX19" fmla="*/ 15823147 w 22230194"/>
                <a:gd name="connsiteY19" fmla="*/ 5877456 h 23290009"/>
                <a:gd name="connsiteX20" fmla="*/ 21837857 w 22230194"/>
                <a:gd name="connsiteY20" fmla="*/ 182073 h 23290009"/>
                <a:gd name="connsiteX21" fmla="*/ 21919192 w 22230194"/>
                <a:gd name="connsiteY21" fmla="*/ 1502345 h 23290009"/>
                <a:gd name="connsiteX22" fmla="*/ 20209061 w 22230194"/>
                <a:gd name="connsiteY22" fmla="*/ 2214905 h 23290009"/>
                <a:gd name="connsiteX23" fmla="*/ 13727622 w 22230194"/>
                <a:gd name="connsiteY23" fmla="*/ 9265023 h 23290009"/>
                <a:gd name="connsiteX24" fmla="*/ 11163640 w 22230194"/>
                <a:gd name="connsiteY24" fmla="*/ 12626527 h 23290009"/>
                <a:gd name="connsiteX25" fmla="*/ 6833549 w 22230194"/>
                <a:gd name="connsiteY25" fmla="*/ 17760431 h 23290009"/>
                <a:gd name="connsiteX26" fmla="*/ 6816105 w 22230194"/>
                <a:gd name="connsiteY26" fmla="*/ 18534988 h 23290009"/>
                <a:gd name="connsiteX27" fmla="*/ 7877681 w 22230194"/>
                <a:gd name="connsiteY27" fmla="*/ 18439546 h 23290009"/>
                <a:gd name="connsiteX28" fmla="*/ 9082226 w 22230194"/>
                <a:gd name="connsiteY28" fmla="*/ 17542732 h 23290009"/>
                <a:gd name="connsiteX29" fmla="*/ 9767376 w 22230194"/>
                <a:gd name="connsiteY29" fmla="*/ 16519892 h 23290009"/>
                <a:gd name="connsiteX30" fmla="*/ 9096880 w 22230194"/>
                <a:gd name="connsiteY30" fmla="*/ 18577292 h 23290009"/>
                <a:gd name="connsiteX31" fmla="*/ 7906989 w 22230194"/>
                <a:gd name="connsiteY31" fmla="*/ 19348086 h 23290009"/>
                <a:gd name="connsiteX32" fmla="*/ 6977934 w 22230194"/>
                <a:gd name="connsiteY32" fmla="*/ 19758392 h 23290009"/>
                <a:gd name="connsiteX33" fmla="*/ 7109819 w 22230194"/>
                <a:gd name="connsiteY33" fmla="*/ 20520394 h 23290009"/>
                <a:gd name="connsiteX34" fmla="*/ 7748726 w 22230194"/>
                <a:gd name="connsiteY34" fmla="*/ 21162230 h 23290009"/>
                <a:gd name="connsiteX35" fmla="*/ 9371722 w 22230194"/>
                <a:gd name="connsiteY35" fmla="*/ 22041461 h 23290009"/>
                <a:gd name="connsiteX36" fmla="*/ 7672527 w 22230194"/>
                <a:gd name="connsiteY36" fmla="*/ 21856824 h 23290009"/>
                <a:gd name="connsiteX37" fmla="*/ 6336096 w 22230194"/>
                <a:gd name="connsiteY37" fmla="*/ 20614178 h 23290009"/>
                <a:gd name="connsiteX38" fmla="*/ 5562373 w 22230194"/>
                <a:gd name="connsiteY38" fmla="*/ 20074917 h 23290009"/>
                <a:gd name="connsiteX39" fmla="*/ 4876572 w 22230194"/>
                <a:gd name="connsiteY39" fmla="*/ 20145253 h 23290009"/>
                <a:gd name="connsiteX40" fmla="*/ 4741758 w 22230194"/>
                <a:gd name="connsiteY40" fmla="*/ 20473501 h 23290009"/>
                <a:gd name="connsiteX41" fmla="*/ 4929327 w 22230194"/>
                <a:gd name="connsiteY41" fmla="*/ 21036208 h 23290009"/>
                <a:gd name="connsiteX42" fmla="*/ 5070004 w 22230194"/>
                <a:gd name="connsiteY42" fmla="*/ 22396086 h 23290009"/>
                <a:gd name="connsiteX43" fmla="*/ 5108102 w 22230194"/>
                <a:gd name="connsiteY43" fmla="*/ 23275316 h 23290009"/>
                <a:gd name="connsiteX44" fmla="*/ 4436957 w 22230194"/>
                <a:gd name="connsiteY44" fmla="*/ 22396086 h 23290009"/>
                <a:gd name="connsiteX45" fmla="*/ 4038373 w 22230194"/>
                <a:gd name="connsiteY45" fmla="*/ 20473501 h 23290009"/>
                <a:gd name="connsiteX46" fmla="*/ 3968035 w 22230194"/>
                <a:gd name="connsiteY46" fmla="*/ 19957686 h 23290009"/>
                <a:gd name="connsiteX47" fmla="*/ 3390673 w 22230194"/>
                <a:gd name="connsiteY47" fmla="*/ 19075523 h 23290009"/>
                <a:gd name="connsiteX48" fmla="*/ 2373696 w 22230194"/>
                <a:gd name="connsiteY48" fmla="*/ 19043286 h 23290009"/>
                <a:gd name="connsiteX49" fmla="*/ 1371373 w 22230194"/>
                <a:gd name="connsiteY49" fmla="*/ 19693916 h 23290009"/>
                <a:gd name="connsiteX50" fmla="*/ 498003 w 22230194"/>
                <a:gd name="connsiteY50" fmla="*/ 20965871 h 23290009"/>
                <a:gd name="connsiteX51" fmla="*/ 16707 w 22230194"/>
                <a:gd name="connsiteY51" fmla="*/ 20713822 h 23290009"/>
                <a:gd name="connsiteX0" fmla="*/ 16707 w 22023033"/>
                <a:gd name="connsiteY0" fmla="*/ 20906754 h 23482941"/>
                <a:gd name="connsiteX1" fmla="*/ 1081226 w 22023033"/>
                <a:gd name="connsiteY1" fmla="*/ 19107263 h 23482941"/>
                <a:gd name="connsiteX2" fmla="*/ 3056564 w 22023033"/>
                <a:gd name="connsiteY2" fmla="*/ 18125455 h 23482941"/>
                <a:gd name="connsiteX3" fmla="*/ 1599973 w 22023033"/>
                <a:gd name="connsiteY3" fmla="*/ 16422679 h 23482941"/>
                <a:gd name="connsiteX4" fmla="*/ 910606 w 22023033"/>
                <a:gd name="connsiteY4" fmla="*/ 15406592 h 23482941"/>
                <a:gd name="connsiteX5" fmla="*/ 3024326 w 22023033"/>
                <a:gd name="connsiteY5" fmla="*/ 16668863 h 23482941"/>
                <a:gd name="connsiteX6" fmla="*/ 4337311 w 22023033"/>
                <a:gd name="connsiteY6" fmla="*/ 18002362 h 23482941"/>
                <a:gd name="connsiteX7" fmla="*/ 5163787 w 22023033"/>
                <a:gd name="connsiteY7" fmla="*/ 16838849 h 23482941"/>
                <a:gd name="connsiteX8" fmla="*/ 5515481 w 22023033"/>
                <a:gd name="connsiteY8" fmla="*/ 16235110 h 23482941"/>
                <a:gd name="connsiteX9" fmla="*/ 5881826 w 22023033"/>
                <a:gd name="connsiteY9" fmla="*/ 15297264 h 23482941"/>
                <a:gd name="connsiteX10" fmla="*/ 6584560 w 22023033"/>
                <a:gd name="connsiteY10" fmla="*/ 14763862 h 23482941"/>
                <a:gd name="connsiteX11" fmla="*/ 6224726 w 22023033"/>
                <a:gd name="connsiteY11" fmla="*/ 15602064 h 23482941"/>
                <a:gd name="connsiteX12" fmla="*/ 6036904 w 22023033"/>
                <a:gd name="connsiteY12" fmla="*/ 16081691 h 23482941"/>
                <a:gd name="connsiteX13" fmla="*/ 5937512 w 22023033"/>
                <a:gd name="connsiteY13" fmla="*/ 16539910 h 23482941"/>
                <a:gd name="connsiteX14" fmla="*/ 5445142 w 22023033"/>
                <a:gd name="connsiteY14" fmla="*/ 17383972 h 23482941"/>
                <a:gd name="connsiteX15" fmla="*/ 5324981 w 22023033"/>
                <a:gd name="connsiteY15" fmla="*/ 18172347 h 23482941"/>
                <a:gd name="connsiteX16" fmla="*/ 6830402 w 22023033"/>
                <a:gd name="connsiteY16" fmla="*/ 17093698 h 23482941"/>
                <a:gd name="connsiteX17" fmla="*/ 9595901 w 22023033"/>
                <a:gd name="connsiteY17" fmla="*/ 13968658 h 23482941"/>
                <a:gd name="connsiteX18" fmla="*/ 11824213 w 22023033"/>
                <a:gd name="connsiteY18" fmla="*/ 10969932 h 23482941"/>
                <a:gd name="connsiteX19" fmla="*/ 15823147 w 22023033"/>
                <a:gd name="connsiteY19" fmla="*/ 6070388 h 23482941"/>
                <a:gd name="connsiteX20" fmla="*/ 20476762 w 22023033"/>
                <a:gd name="connsiteY20" fmla="*/ 437802 h 23482941"/>
                <a:gd name="connsiteX21" fmla="*/ 21837857 w 22023033"/>
                <a:gd name="connsiteY21" fmla="*/ 375005 h 23482941"/>
                <a:gd name="connsiteX22" fmla="*/ 21919192 w 22023033"/>
                <a:gd name="connsiteY22" fmla="*/ 1695277 h 23482941"/>
                <a:gd name="connsiteX23" fmla="*/ 20209061 w 22023033"/>
                <a:gd name="connsiteY23" fmla="*/ 2407837 h 23482941"/>
                <a:gd name="connsiteX24" fmla="*/ 13727622 w 22023033"/>
                <a:gd name="connsiteY24" fmla="*/ 9457955 h 23482941"/>
                <a:gd name="connsiteX25" fmla="*/ 11163640 w 22023033"/>
                <a:gd name="connsiteY25" fmla="*/ 12819459 h 23482941"/>
                <a:gd name="connsiteX26" fmla="*/ 6833549 w 22023033"/>
                <a:gd name="connsiteY26" fmla="*/ 17953363 h 23482941"/>
                <a:gd name="connsiteX27" fmla="*/ 6816105 w 22023033"/>
                <a:gd name="connsiteY27" fmla="*/ 18727920 h 23482941"/>
                <a:gd name="connsiteX28" fmla="*/ 7877681 w 22023033"/>
                <a:gd name="connsiteY28" fmla="*/ 18632478 h 23482941"/>
                <a:gd name="connsiteX29" fmla="*/ 9082226 w 22023033"/>
                <a:gd name="connsiteY29" fmla="*/ 17735664 h 23482941"/>
                <a:gd name="connsiteX30" fmla="*/ 9767376 w 22023033"/>
                <a:gd name="connsiteY30" fmla="*/ 16712824 h 23482941"/>
                <a:gd name="connsiteX31" fmla="*/ 9096880 w 22023033"/>
                <a:gd name="connsiteY31" fmla="*/ 18770224 h 23482941"/>
                <a:gd name="connsiteX32" fmla="*/ 7906989 w 22023033"/>
                <a:gd name="connsiteY32" fmla="*/ 19541018 h 23482941"/>
                <a:gd name="connsiteX33" fmla="*/ 6977934 w 22023033"/>
                <a:gd name="connsiteY33" fmla="*/ 19951324 h 23482941"/>
                <a:gd name="connsiteX34" fmla="*/ 7109819 w 22023033"/>
                <a:gd name="connsiteY34" fmla="*/ 20713326 h 23482941"/>
                <a:gd name="connsiteX35" fmla="*/ 7748726 w 22023033"/>
                <a:gd name="connsiteY35" fmla="*/ 21355162 h 23482941"/>
                <a:gd name="connsiteX36" fmla="*/ 9371722 w 22023033"/>
                <a:gd name="connsiteY36" fmla="*/ 22234393 h 23482941"/>
                <a:gd name="connsiteX37" fmla="*/ 7672527 w 22023033"/>
                <a:gd name="connsiteY37" fmla="*/ 22049756 h 23482941"/>
                <a:gd name="connsiteX38" fmla="*/ 6336096 w 22023033"/>
                <a:gd name="connsiteY38" fmla="*/ 20807110 h 23482941"/>
                <a:gd name="connsiteX39" fmla="*/ 5562373 w 22023033"/>
                <a:gd name="connsiteY39" fmla="*/ 20267849 h 23482941"/>
                <a:gd name="connsiteX40" fmla="*/ 4876572 w 22023033"/>
                <a:gd name="connsiteY40" fmla="*/ 20338185 h 23482941"/>
                <a:gd name="connsiteX41" fmla="*/ 4741758 w 22023033"/>
                <a:gd name="connsiteY41" fmla="*/ 20666433 h 23482941"/>
                <a:gd name="connsiteX42" fmla="*/ 4929327 w 22023033"/>
                <a:gd name="connsiteY42" fmla="*/ 21229140 h 23482941"/>
                <a:gd name="connsiteX43" fmla="*/ 5070004 w 22023033"/>
                <a:gd name="connsiteY43" fmla="*/ 22589018 h 23482941"/>
                <a:gd name="connsiteX44" fmla="*/ 5108102 w 22023033"/>
                <a:gd name="connsiteY44" fmla="*/ 23468248 h 23482941"/>
                <a:gd name="connsiteX45" fmla="*/ 4436957 w 22023033"/>
                <a:gd name="connsiteY45" fmla="*/ 22589018 h 23482941"/>
                <a:gd name="connsiteX46" fmla="*/ 4038373 w 22023033"/>
                <a:gd name="connsiteY46" fmla="*/ 20666433 h 23482941"/>
                <a:gd name="connsiteX47" fmla="*/ 3968035 w 22023033"/>
                <a:gd name="connsiteY47" fmla="*/ 20150618 h 23482941"/>
                <a:gd name="connsiteX48" fmla="*/ 3390673 w 22023033"/>
                <a:gd name="connsiteY48" fmla="*/ 19268455 h 23482941"/>
                <a:gd name="connsiteX49" fmla="*/ 2373696 w 22023033"/>
                <a:gd name="connsiteY49" fmla="*/ 19236218 h 23482941"/>
                <a:gd name="connsiteX50" fmla="*/ 1371373 w 22023033"/>
                <a:gd name="connsiteY50" fmla="*/ 19886848 h 23482941"/>
                <a:gd name="connsiteX51" fmla="*/ 498003 w 22023033"/>
                <a:gd name="connsiteY51" fmla="*/ 21158803 h 23482941"/>
                <a:gd name="connsiteX52" fmla="*/ 16707 w 22023033"/>
                <a:gd name="connsiteY52" fmla="*/ 20906754 h 23482941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824213 w 22023033"/>
                <a:gd name="connsiteY18" fmla="*/ 10657035 h 23170044"/>
                <a:gd name="connsiteX19" fmla="*/ 15823147 w 22023033"/>
                <a:gd name="connsiteY19" fmla="*/ 5757491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824213 w 22023033"/>
                <a:gd name="connsiteY18" fmla="*/ 10657035 h 23170044"/>
                <a:gd name="connsiteX19" fmla="*/ 16081254 w 22023033"/>
                <a:gd name="connsiteY19" fmla="*/ 5705673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824213 w 22023033"/>
                <a:gd name="connsiteY18" fmla="*/ 10657035 h 23170044"/>
                <a:gd name="connsiteX19" fmla="*/ 16081254 w 22023033"/>
                <a:gd name="connsiteY19" fmla="*/ 5705673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593857 h 23170044"/>
                <a:gd name="connsiteX1" fmla="*/ 1081226 w 22023033"/>
                <a:gd name="connsiteY1" fmla="*/ 18794366 h 23170044"/>
                <a:gd name="connsiteX2" fmla="*/ 3056564 w 22023033"/>
                <a:gd name="connsiteY2" fmla="*/ 17812558 h 23170044"/>
                <a:gd name="connsiteX3" fmla="*/ 1599973 w 22023033"/>
                <a:gd name="connsiteY3" fmla="*/ 16109782 h 23170044"/>
                <a:gd name="connsiteX4" fmla="*/ 910606 w 22023033"/>
                <a:gd name="connsiteY4" fmla="*/ 15093695 h 23170044"/>
                <a:gd name="connsiteX5" fmla="*/ 3024326 w 22023033"/>
                <a:gd name="connsiteY5" fmla="*/ 16355966 h 23170044"/>
                <a:gd name="connsiteX6" fmla="*/ 4337311 w 22023033"/>
                <a:gd name="connsiteY6" fmla="*/ 17689465 h 23170044"/>
                <a:gd name="connsiteX7" fmla="*/ 5163787 w 22023033"/>
                <a:gd name="connsiteY7" fmla="*/ 16525952 h 23170044"/>
                <a:gd name="connsiteX8" fmla="*/ 5515481 w 22023033"/>
                <a:gd name="connsiteY8" fmla="*/ 15922213 h 23170044"/>
                <a:gd name="connsiteX9" fmla="*/ 5881826 w 22023033"/>
                <a:gd name="connsiteY9" fmla="*/ 14984367 h 23170044"/>
                <a:gd name="connsiteX10" fmla="*/ 6584560 w 22023033"/>
                <a:gd name="connsiteY10" fmla="*/ 14450965 h 23170044"/>
                <a:gd name="connsiteX11" fmla="*/ 6224726 w 22023033"/>
                <a:gd name="connsiteY11" fmla="*/ 15289167 h 23170044"/>
                <a:gd name="connsiteX12" fmla="*/ 6036904 w 22023033"/>
                <a:gd name="connsiteY12" fmla="*/ 15768794 h 23170044"/>
                <a:gd name="connsiteX13" fmla="*/ 5937512 w 22023033"/>
                <a:gd name="connsiteY13" fmla="*/ 16227013 h 23170044"/>
                <a:gd name="connsiteX14" fmla="*/ 5445142 w 22023033"/>
                <a:gd name="connsiteY14" fmla="*/ 17071075 h 23170044"/>
                <a:gd name="connsiteX15" fmla="*/ 5324981 w 22023033"/>
                <a:gd name="connsiteY15" fmla="*/ 17859450 h 23170044"/>
                <a:gd name="connsiteX16" fmla="*/ 6830402 w 22023033"/>
                <a:gd name="connsiteY16" fmla="*/ 16780801 h 23170044"/>
                <a:gd name="connsiteX17" fmla="*/ 9595901 w 22023033"/>
                <a:gd name="connsiteY17" fmla="*/ 13655761 h 23170044"/>
                <a:gd name="connsiteX18" fmla="*/ 11911944 w 22023033"/>
                <a:gd name="connsiteY18" fmla="*/ 10698501 h 23170044"/>
                <a:gd name="connsiteX19" fmla="*/ 16081254 w 22023033"/>
                <a:gd name="connsiteY19" fmla="*/ 5705673 h 23170044"/>
                <a:gd name="connsiteX20" fmla="*/ 20376290 w 22023033"/>
                <a:gd name="connsiteY20" fmla="*/ 1141990 h 23170044"/>
                <a:gd name="connsiteX21" fmla="*/ 20476762 w 22023033"/>
                <a:gd name="connsiteY21" fmla="*/ 124905 h 23170044"/>
                <a:gd name="connsiteX22" fmla="*/ 21837857 w 22023033"/>
                <a:gd name="connsiteY22" fmla="*/ 62108 h 23170044"/>
                <a:gd name="connsiteX23" fmla="*/ 21919192 w 22023033"/>
                <a:gd name="connsiteY23" fmla="*/ 1382380 h 23170044"/>
                <a:gd name="connsiteX24" fmla="*/ 20209061 w 22023033"/>
                <a:gd name="connsiteY24" fmla="*/ 2094940 h 23170044"/>
                <a:gd name="connsiteX25" fmla="*/ 13727622 w 22023033"/>
                <a:gd name="connsiteY25" fmla="*/ 9145058 h 23170044"/>
                <a:gd name="connsiteX26" fmla="*/ 11163640 w 22023033"/>
                <a:gd name="connsiteY26" fmla="*/ 12506562 h 23170044"/>
                <a:gd name="connsiteX27" fmla="*/ 6833549 w 22023033"/>
                <a:gd name="connsiteY27" fmla="*/ 17640466 h 23170044"/>
                <a:gd name="connsiteX28" fmla="*/ 6816105 w 22023033"/>
                <a:gd name="connsiteY28" fmla="*/ 18415023 h 23170044"/>
                <a:gd name="connsiteX29" fmla="*/ 7877681 w 22023033"/>
                <a:gd name="connsiteY29" fmla="*/ 18319581 h 23170044"/>
                <a:gd name="connsiteX30" fmla="*/ 9082226 w 22023033"/>
                <a:gd name="connsiteY30" fmla="*/ 17422767 h 23170044"/>
                <a:gd name="connsiteX31" fmla="*/ 9767376 w 22023033"/>
                <a:gd name="connsiteY31" fmla="*/ 16399927 h 23170044"/>
                <a:gd name="connsiteX32" fmla="*/ 9096880 w 22023033"/>
                <a:gd name="connsiteY32" fmla="*/ 18457327 h 23170044"/>
                <a:gd name="connsiteX33" fmla="*/ 7906989 w 22023033"/>
                <a:gd name="connsiteY33" fmla="*/ 19228121 h 23170044"/>
                <a:gd name="connsiteX34" fmla="*/ 6977934 w 22023033"/>
                <a:gd name="connsiteY34" fmla="*/ 19638427 h 23170044"/>
                <a:gd name="connsiteX35" fmla="*/ 7109819 w 22023033"/>
                <a:gd name="connsiteY35" fmla="*/ 20400429 h 23170044"/>
                <a:gd name="connsiteX36" fmla="*/ 7748726 w 22023033"/>
                <a:gd name="connsiteY36" fmla="*/ 21042265 h 23170044"/>
                <a:gd name="connsiteX37" fmla="*/ 9371722 w 22023033"/>
                <a:gd name="connsiteY37" fmla="*/ 21921496 h 23170044"/>
                <a:gd name="connsiteX38" fmla="*/ 7672527 w 22023033"/>
                <a:gd name="connsiteY38" fmla="*/ 21736859 h 23170044"/>
                <a:gd name="connsiteX39" fmla="*/ 6336096 w 22023033"/>
                <a:gd name="connsiteY39" fmla="*/ 20494213 h 23170044"/>
                <a:gd name="connsiteX40" fmla="*/ 5562373 w 22023033"/>
                <a:gd name="connsiteY40" fmla="*/ 19954952 h 23170044"/>
                <a:gd name="connsiteX41" fmla="*/ 4876572 w 22023033"/>
                <a:gd name="connsiteY41" fmla="*/ 20025288 h 23170044"/>
                <a:gd name="connsiteX42" fmla="*/ 4741758 w 22023033"/>
                <a:gd name="connsiteY42" fmla="*/ 20353536 h 23170044"/>
                <a:gd name="connsiteX43" fmla="*/ 4929327 w 22023033"/>
                <a:gd name="connsiteY43" fmla="*/ 20916243 h 23170044"/>
                <a:gd name="connsiteX44" fmla="*/ 5070004 w 22023033"/>
                <a:gd name="connsiteY44" fmla="*/ 22276121 h 23170044"/>
                <a:gd name="connsiteX45" fmla="*/ 5108102 w 22023033"/>
                <a:gd name="connsiteY45" fmla="*/ 23155351 h 23170044"/>
                <a:gd name="connsiteX46" fmla="*/ 4436957 w 22023033"/>
                <a:gd name="connsiteY46" fmla="*/ 22276121 h 23170044"/>
                <a:gd name="connsiteX47" fmla="*/ 4038373 w 22023033"/>
                <a:gd name="connsiteY47" fmla="*/ 20353536 h 23170044"/>
                <a:gd name="connsiteX48" fmla="*/ 3968035 w 22023033"/>
                <a:gd name="connsiteY48" fmla="*/ 19837721 h 23170044"/>
                <a:gd name="connsiteX49" fmla="*/ 3390673 w 22023033"/>
                <a:gd name="connsiteY49" fmla="*/ 18955558 h 23170044"/>
                <a:gd name="connsiteX50" fmla="*/ 2373696 w 22023033"/>
                <a:gd name="connsiteY50" fmla="*/ 18923321 h 23170044"/>
                <a:gd name="connsiteX51" fmla="*/ 1371373 w 22023033"/>
                <a:gd name="connsiteY51" fmla="*/ 19573951 h 23170044"/>
                <a:gd name="connsiteX52" fmla="*/ 498003 w 22023033"/>
                <a:gd name="connsiteY52" fmla="*/ 20845906 h 23170044"/>
                <a:gd name="connsiteX53" fmla="*/ 16707 w 22023033"/>
                <a:gd name="connsiteY53" fmla="*/ 20593857 h 23170044"/>
                <a:gd name="connsiteX0" fmla="*/ 16707 w 22023033"/>
                <a:gd name="connsiteY0" fmla="*/ 20867811 h 23443998"/>
                <a:gd name="connsiteX1" fmla="*/ 1081226 w 22023033"/>
                <a:gd name="connsiteY1" fmla="*/ 19068320 h 23443998"/>
                <a:gd name="connsiteX2" fmla="*/ 3056564 w 22023033"/>
                <a:gd name="connsiteY2" fmla="*/ 18086512 h 23443998"/>
                <a:gd name="connsiteX3" fmla="*/ 1599973 w 22023033"/>
                <a:gd name="connsiteY3" fmla="*/ 16383736 h 23443998"/>
                <a:gd name="connsiteX4" fmla="*/ 910606 w 22023033"/>
                <a:gd name="connsiteY4" fmla="*/ 15367649 h 23443998"/>
                <a:gd name="connsiteX5" fmla="*/ 3024326 w 22023033"/>
                <a:gd name="connsiteY5" fmla="*/ 16629920 h 23443998"/>
                <a:gd name="connsiteX6" fmla="*/ 4337311 w 22023033"/>
                <a:gd name="connsiteY6" fmla="*/ 17963419 h 23443998"/>
                <a:gd name="connsiteX7" fmla="*/ 5163787 w 22023033"/>
                <a:gd name="connsiteY7" fmla="*/ 16799906 h 23443998"/>
                <a:gd name="connsiteX8" fmla="*/ 5515481 w 22023033"/>
                <a:gd name="connsiteY8" fmla="*/ 16196167 h 23443998"/>
                <a:gd name="connsiteX9" fmla="*/ 5881826 w 22023033"/>
                <a:gd name="connsiteY9" fmla="*/ 15258321 h 23443998"/>
                <a:gd name="connsiteX10" fmla="*/ 6584560 w 22023033"/>
                <a:gd name="connsiteY10" fmla="*/ 14724919 h 23443998"/>
                <a:gd name="connsiteX11" fmla="*/ 6224726 w 22023033"/>
                <a:gd name="connsiteY11" fmla="*/ 15563121 h 23443998"/>
                <a:gd name="connsiteX12" fmla="*/ 6036904 w 22023033"/>
                <a:gd name="connsiteY12" fmla="*/ 16042748 h 23443998"/>
                <a:gd name="connsiteX13" fmla="*/ 5937512 w 22023033"/>
                <a:gd name="connsiteY13" fmla="*/ 16500967 h 23443998"/>
                <a:gd name="connsiteX14" fmla="*/ 5445142 w 22023033"/>
                <a:gd name="connsiteY14" fmla="*/ 17345029 h 23443998"/>
                <a:gd name="connsiteX15" fmla="*/ 5324981 w 22023033"/>
                <a:gd name="connsiteY15" fmla="*/ 18133404 h 23443998"/>
                <a:gd name="connsiteX16" fmla="*/ 6830402 w 22023033"/>
                <a:gd name="connsiteY16" fmla="*/ 17054755 h 23443998"/>
                <a:gd name="connsiteX17" fmla="*/ 9595901 w 22023033"/>
                <a:gd name="connsiteY17" fmla="*/ 13929715 h 23443998"/>
                <a:gd name="connsiteX18" fmla="*/ 11911944 w 22023033"/>
                <a:gd name="connsiteY18" fmla="*/ 10972455 h 23443998"/>
                <a:gd name="connsiteX19" fmla="*/ 16081254 w 22023033"/>
                <a:gd name="connsiteY19" fmla="*/ 5979627 h 23443998"/>
                <a:gd name="connsiteX20" fmla="*/ 20376290 w 22023033"/>
                <a:gd name="connsiteY20" fmla="*/ 1415944 h 23443998"/>
                <a:gd name="connsiteX21" fmla="*/ 20618536 w 22023033"/>
                <a:gd name="connsiteY21" fmla="*/ 63934 h 23443998"/>
                <a:gd name="connsiteX22" fmla="*/ 21837857 w 22023033"/>
                <a:gd name="connsiteY22" fmla="*/ 336062 h 23443998"/>
                <a:gd name="connsiteX23" fmla="*/ 21919192 w 22023033"/>
                <a:gd name="connsiteY23" fmla="*/ 1656334 h 23443998"/>
                <a:gd name="connsiteX24" fmla="*/ 20209061 w 22023033"/>
                <a:gd name="connsiteY24" fmla="*/ 2368894 h 23443998"/>
                <a:gd name="connsiteX25" fmla="*/ 13727622 w 22023033"/>
                <a:gd name="connsiteY25" fmla="*/ 9419012 h 23443998"/>
                <a:gd name="connsiteX26" fmla="*/ 11163640 w 22023033"/>
                <a:gd name="connsiteY26" fmla="*/ 12780516 h 23443998"/>
                <a:gd name="connsiteX27" fmla="*/ 6833549 w 22023033"/>
                <a:gd name="connsiteY27" fmla="*/ 17914420 h 23443998"/>
                <a:gd name="connsiteX28" fmla="*/ 6816105 w 22023033"/>
                <a:gd name="connsiteY28" fmla="*/ 18688977 h 23443998"/>
                <a:gd name="connsiteX29" fmla="*/ 7877681 w 22023033"/>
                <a:gd name="connsiteY29" fmla="*/ 18593535 h 23443998"/>
                <a:gd name="connsiteX30" fmla="*/ 9082226 w 22023033"/>
                <a:gd name="connsiteY30" fmla="*/ 17696721 h 23443998"/>
                <a:gd name="connsiteX31" fmla="*/ 9767376 w 22023033"/>
                <a:gd name="connsiteY31" fmla="*/ 16673881 h 23443998"/>
                <a:gd name="connsiteX32" fmla="*/ 9096880 w 22023033"/>
                <a:gd name="connsiteY32" fmla="*/ 18731281 h 23443998"/>
                <a:gd name="connsiteX33" fmla="*/ 7906989 w 22023033"/>
                <a:gd name="connsiteY33" fmla="*/ 19502075 h 23443998"/>
                <a:gd name="connsiteX34" fmla="*/ 6977934 w 22023033"/>
                <a:gd name="connsiteY34" fmla="*/ 19912381 h 23443998"/>
                <a:gd name="connsiteX35" fmla="*/ 7109819 w 22023033"/>
                <a:gd name="connsiteY35" fmla="*/ 20674383 h 23443998"/>
                <a:gd name="connsiteX36" fmla="*/ 7748726 w 22023033"/>
                <a:gd name="connsiteY36" fmla="*/ 21316219 h 23443998"/>
                <a:gd name="connsiteX37" fmla="*/ 9371722 w 22023033"/>
                <a:gd name="connsiteY37" fmla="*/ 22195450 h 23443998"/>
                <a:gd name="connsiteX38" fmla="*/ 7672527 w 22023033"/>
                <a:gd name="connsiteY38" fmla="*/ 22010813 h 23443998"/>
                <a:gd name="connsiteX39" fmla="*/ 6336096 w 22023033"/>
                <a:gd name="connsiteY39" fmla="*/ 20768167 h 23443998"/>
                <a:gd name="connsiteX40" fmla="*/ 5562373 w 22023033"/>
                <a:gd name="connsiteY40" fmla="*/ 20228906 h 23443998"/>
                <a:gd name="connsiteX41" fmla="*/ 4876572 w 22023033"/>
                <a:gd name="connsiteY41" fmla="*/ 20299242 h 23443998"/>
                <a:gd name="connsiteX42" fmla="*/ 4741758 w 22023033"/>
                <a:gd name="connsiteY42" fmla="*/ 20627490 h 23443998"/>
                <a:gd name="connsiteX43" fmla="*/ 4929327 w 22023033"/>
                <a:gd name="connsiteY43" fmla="*/ 21190197 h 23443998"/>
                <a:gd name="connsiteX44" fmla="*/ 5070004 w 22023033"/>
                <a:gd name="connsiteY44" fmla="*/ 22550075 h 23443998"/>
                <a:gd name="connsiteX45" fmla="*/ 5108102 w 22023033"/>
                <a:gd name="connsiteY45" fmla="*/ 23429305 h 23443998"/>
                <a:gd name="connsiteX46" fmla="*/ 4436957 w 22023033"/>
                <a:gd name="connsiteY46" fmla="*/ 22550075 h 23443998"/>
                <a:gd name="connsiteX47" fmla="*/ 4038373 w 22023033"/>
                <a:gd name="connsiteY47" fmla="*/ 20627490 h 23443998"/>
                <a:gd name="connsiteX48" fmla="*/ 3968035 w 22023033"/>
                <a:gd name="connsiteY48" fmla="*/ 20111675 h 23443998"/>
                <a:gd name="connsiteX49" fmla="*/ 3390673 w 22023033"/>
                <a:gd name="connsiteY49" fmla="*/ 19229512 h 23443998"/>
                <a:gd name="connsiteX50" fmla="*/ 2373696 w 22023033"/>
                <a:gd name="connsiteY50" fmla="*/ 19197275 h 23443998"/>
                <a:gd name="connsiteX51" fmla="*/ 1371373 w 22023033"/>
                <a:gd name="connsiteY51" fmla="*/ 19847905 h 23443998"/>
                <a:gd name="connsiteX52" fmla="*/ 498003 w 22023033"/>
                <a:gd name="connsiteY52" fmla="*/ 21119860 h 23443998"/>
                <a:gd name="connsiteX53" fmla="*/ 16707 w 22023033"/>
                <a:gd name="connsiteY53" fmla="*/ 20867811 h 23443998"/>
                <a:gd name="connsiteX0" fmla="*/ 16707 w 22023033"/>
                <a:gd name="connsiteY0" fmla="*/ 20867811 h 23443998"/>
                <a:gd name="connsiteX1" fmla="*/ 1081226 w 22023033"/>
                <a:gd name="connsiteY1" fmla="*/ 19068320 h 23443998"/>
                <a:gd name="connsiteX2" fmla="*/ 3056564 w 22023033"/>
                <a:gd name="connsiteY2" fmla="*/ 18086512 h 23443998"/>
                <a:gd name="connsiteX3" fmla="*/ 1599973 w 22023033"/>
                <a:gd name="connsiteY3" fmla="*/ 16383736 h 23443998"/>
                <a:gd name="connsiteX4" fmla="*/ 910606 w 22023033"/>
                <a:gd name="connsiteY4" fmla="*/ 15367649 h 23443998"/>
                <a:gd name="connsiteX5" fmla="*/ 3024326 w 22023033"/>
                <a:gd name="connsiteY5" fmla="*/ 16629920 h 23443998"/>
                <a:gd name="connsiteX6" fmla="*/ 4337311 w 22023033"/>
                <a:gd name="connsiteY6" fmla="*/ 17963419 h 23443998"/>
                <a:gd name="connsiteX7" fmla="*/ 5163787 w 22023033"/>
                <a:gd name="connsiteY7" fmla="*/ 16799906 h 23443998"/>
                <a:gd name="connsiteX8" fmla="*/ 5515481 w 22023033"/>
                <a:gd name="connsiteY8" fmla="*/ 16196167 h 23443998"/>
                <a:gd name="connsiteX9" fmla="*/ 5881826 w 22023033"/>
                <a:gd name="connsiteY9" fmla="*/ 15258321 h 23443998"/>
                <a:gd name="connsiteX10" fmla="*/ 6584560 w 22023033"/>
                <a:gd name="connsiteY10" fmla="*/ 14724919 h 23443998"/>
                <a:gd name="connsiteX11" fmla="*/ 6224726 w 22023033"/>
                <a:gd name="connsiteY11" fmla="*/ 15563121 h 23443998"/>
                <a:gd name="connsiteX12" fmla="*/ 6036904 w 22023033"/>
                <a:gd name="connsiteY12" fmla="*/ 16042748 h 23443998"/>
                <a:gd name="connsiteX13" fmla="*/ 5937512 w 22023033"/>
                <a:gd name="connsiteY13" fmla="*/ 16500967 h 23443998"/>
                <a:gd name="connsiteX14" fmla="*/ 5445142 w 22023033"/>
                <a:gd name="connsiteY14" fmla="*/ 17345029 h 23443998"/>
                <a:gd name="connsiteX15" fmla="*/ 5324981 w 22023033"/>
                <a:gd name="connsiteY15" fmla="*/ 18133404 h 23443998"/>
                <a:gd name="connsiteX16" fmla="*/ 6830402 w 22023033"/>
                <a:gd name="connsiteY16" fmla="*/ 17054755 h 23443998"/>
                <a:gd name="connsiteX17" fmla="*/ 9595901 w 22023033"/>
                <a:gd name="connsiteY17" fmla="*/ 13929715 h 23443998"/>
                <a:gd name="connsiteX18" fmla="*/ 11911944 w 22023033"/>
                <a:gd name="connsiteY18" fmla="*/ 10972455 h 23443998"/>
                <a:gd name="connsiteX19" fmla="*/ 16081254 w 22023033"/>
                <a:gd name="connsiteY19" fmla="*/ 5979627 h 23443998"/>
                <a:gd name="connsiteX20" fmla="*/ 20376290 w 22023033"/>
                <a:gd name="connsiteY20" fmla="*/ 1415944 h 23443998"/>
                <a:gd name="connsiteX21" fmla="*/ 20618536 w 22023033"/>
                <a:gd name="connsiteY21" fmla="*/ 63934 h 23443998"/>
                <a:gd name="connsiteX22" fmla="*/ 21837857 w 22023033"/>
                <a:gd name="connsiteY22" fmla="*/ 336062 h 23443998"/>
                <a:gd name="connsiteX23" fmla="*/ 21919192 w 22023033"/>
                <a:gd name="connsiteY23" fmla="*/ 1656334 h 23443998"/>
                <a:gd name="connsiteX24" fmla="*/ 20209061 w 22023033"/>
                <a:gd name="connsiteY24" fmla="*/ 2368894 h 23443998"/>
                <a:gd name="connsiteX25" fmla="*/ 13727622 w 22023033"/>
                <a:gd name="connsiteY25" fmla="*/ 9419012 h 23443998"/>
                <a:gd name="connsiteX26" fmla="*/ 11163640 w 22023033"/>
                <a:gd name="connsiteY26" fmla="*/ 12780516 h 23443998"/>
                <a:gd name="connsiteX27" fmla="*/ 6833549 w 22023033"/>
                <a:gd name="connsiteY27" fmla="*/ 17914420 h 23443998"/>
                <a:gd name="connsiteX28" fmla="*/ 6816105 w 22023033"/>
                <a:gd name="connsiteY28" fmla="*/ 18688977 h 23443998"/>
                <a:gd name="connsiteX29" fmla="*/ 7877681 w 22023033"/>
                <a:gd name="connsiteY29" fmla="*/ 18593535 h 23443998"/>
                <a:gd name="connsiteX30" fmla="*/ 9082226 w 22023033"/>
                <a:gd name="connsiteY30" fmla="*/ 17696721 h 23443998"/>
                <a:gd name="connsiteX31" fmla="*/ 9767376 w 22023033"/>
                <a:gd name="connsiteY31" fmla="*/ 16673881 h 23443998"/>
                <a:gd name="connsiteX32" fmla="*/ 9096880 w 22023033"/>
                <a:gd name="connsiteY32" fmla="*/ 18731281 h 23443998"/>
                <a:gd name="connsiteX33" fmla="*/ 7906989 w 22023033"/>
                <a:gd name="connsiteY33" fmla="*/ 19502075 h 23443998"/>
                <a:gd name="connsiteX34" fmla="*/ 6977934 w 22023033"/>
                <a:gd name="connsiteY34" fmla="*/ 19912381 h 23443998"/>
                <a:gd name="connsiteX35" fmla="*/ 7109819 w 22023033"/>
                <a:gd name="connsiteY35" fmla="*/ 20674383 h 23443998"/>
                <a:gd name="connsiteX36" fmla="*/ 7748726 w 22023033"/>
                <a:gd name="connsiteY36" fmla="*/ 21316219 h 23443998"/>
                <a:gd name="connsiteX37" fmla="*/ 9371722 w 22023033"/>
                <a:gd name="connsiteY37" fmla="*/ 22195450 h 23443998"/>
                <a:gd name="connsiteX38" fmla="*/ 7672527 w 22023033"/>
                <a:gd name="connsiteY38" fmla="*/ 22010813 h 23443998"/>
                <a:gd name="connsiteX39" fmla="*/ 6336096 w 22023033"/>
                <a:gd name="connsiteY39" fmla="*/ 20768167 h 23443998"/>
                <a:gd name="connsiteX40" fmla="*/ 5562373 w 22023033"/>
                <a:gd name="connsiteY40" fmla="*/ 20228906 h 23443998"/>
                <a:gd name="connsiteX41" fmla="*/ 4876572 w 22023033"/>
                <a:gd name="connsiteY41" fmla="*/ 20299242 h 23443998"/>
                <a:gd name="connsiteX42" fmla="*/ 4741758 w 22023033"/>
                <a:gd name="connsiteY42" fmla="*/ 20627490 h 23443998"/>
                <a:gd name="connsiteX43" fmla="*/ 4929327 w 22023033"/>
                <a:gd name="connsiteY43" fmla="*/ 21190197 h 23443998"/>
                <a:gd name="connsiteX44" fmla="*/ 5070004 w 22023033"/>
                <a:gd name="connsiteY44" fmla="*/ 22550075 h 23443998"/>
                <a:gd name="connsiteX45" fmla="*/ 5108102 w 22023033"/>
                <a:gd name="connsiteY45" fmla="*/ 23429305 h 23443998"/>
                <a:gd name="connsiteX46" fmla="*/ 4436957 w 22023033"/>
                <a:gd name="connsiteY46" fmla="*/ 22550075 h 23443998"/>
                <a:gd name="connsiteX47" fmla="*/ 4038373 w 22023033"/>
                <a:gd name="connsiteY47" fmla="*/ 20627490 h 23443998"/>
                <a:gd name="connsiteX48" fmla="*/ 3968035 w 22023033"/>
                <a:gd name="connsiteY48" fmla="*/ 20111675 h 23443998"/>
                <a:gd name="connsiteX49" fmla="*/ 3390673 w 22023033"/>
                <a:gd name="connsiteY49" fmla="*/ 19229512 h 23443998"/>
                <a:gd name="connsiteX50" fmla="*/ 2373696 w 22023033"/>
                <a:gd name="connsiteY50" fmla="*/ 19197275 h 23443998"/>
                <a:gd name="connsiteX51" fmla="*/ 1371373 w 22023033"/>
                <a:gd name="connsiteY51" fmla="*/ 19847905 h 23443998"/>
                <a:gd name="connsiteX52" fmla="*/ 498003 w 22023033"/>
                <a:gd name="connsiteY52" fmla="*/ 21119860 h 23443998"/>
                <a:gd name="connsiteX53" fmla="*/ 16707 w 22023033"/>
                <a:gd name="connsiteY53" fmla="*/ 20867811 h 23443998"/>
                <a:gd name="connsiteX0" fmla="*/ 16707 w 22023033"/>
                <a:gd name="connsiteY0" fmla="*/ 20922184 h 23498371"/>
                <a:gd name="connsiteX1" fmla="*/ 1081226 w 22023033"/>
                <a:gd name="connsiteY1" fmla="*/ 19122693 h 23498371"/>
                <a:gd name="connsiteX2" fmla="*/ 3056564 w 22023033"/>
                <a:gd name="connsiteY2" fmla="*/ 18140885 h 23498371"/>
                <a:gd name="connsiteX3" fmla="*/ 1599973 w 22023033"/>
                <a:gd name="connsiteY3" fmla="*/ 16438109 h 23498371"/>
                <a:gd name="connsiteX4" fmla="*/ 910606 w 22023033"/>
                <a:gd name="connsiteY4" fmla="*/ 15422022 h 23498371"/>
                <a:gd name="connsiteX5" fmla="*/ 3024326 w 22023033"/>
                <a:gd name="connsiteY5" fmla="*/ 16684293 h 23498371"/>
                <a:gd name="connsiteX6" fmla="*/ 4337311 w 22023033"/>
                <a:gd name="connsiteY6" fmla="*/ 18017792 h 23498371"/>
                <a:gd name="connsiteX7" fmla="*/ 5163787 w 22023033"/>
                <a:gd name="connsiteY7" fmla="*/ 16854279 h 23498371"/>
                <a:gd name="connsiteX8" fmla="*/ 5515481 w 22023033"/>
                <a:gd name="connsiteY8" fmla="*/ 16250540 h 23498371"/>
                <a:gd name="connsiteX9" fmla="*/ 5881826 w 22023033"/>
                <a:gd name="connsiteY9" fmla="*/ 15312694 h 23498371"/>
                <a:gd name="connsiteX10" fmla="*/ 6584560 w 22023033"/>
                <a:gd name="connsiteY10" fmla="*/ 14779292 h 23498371"/>
                <a:gd name="connsiteX11" fmla="*/ 6224726 w 22023033"/>
                <a:gd name="connsiteY11" fmla="*/ 15617494 h 23498371"/>
                <a:gd name="connsiteX12" fmla="*/ 6036904 w 22023033"/>
                <a:gd name="connsiteY12" fmla="*/ 16097121 h 23498371"/>
                <a:gd name="connsiteX13" fmla="*/ 5937512 w 22023033"/>
                <a:gd name="connsiteY13" fmla="*/ 16555340 h 23498371"/>
                <a:gd name="connsiteX14" fmla="*/ 5445142 w 22023033"/>
                <a:gd name="connsiteY14" fmla="*/ 17399402 h 23498371"/>
                <a:gd name="connsiteX15" fmla="*/ 5324981 w 22023033"/>
                <a:gd name="connsiteY15" fmla="*/ 18187777 h 23498371"/>
                <a:gd name="connsiteX16" fmla="*/ 6830402 w 22023033"/>
                <a:gd name="connsiteY16" fmla="*/ 17109128 h 23498371"/>
                <a:gd name="connsiteX17" fmla="*/ 9595901 w 22023033"/>
                <a:gd name="connsiteY17" fmla="*/ 13984088 h 23498371"/>
                <a:gd name="connsiteX18" fmla="*/ 11911944 w 22023033"/>
                <a:gd name="connsiteY18" fmla="*/ 11026828 h 23498371"/>
                <a:gd name="connsiteX19" fmla="*/ 16081254 w 22023033"/>
                <a:gd name="connsiteY19" fmla="*/ 6034000 h 23498371"/>
                <a:gd name="connsiteX20" fmla="*/ 20376290 w 22023033"/>
                <a:gd name="connsiteY20" fmla="*/ 1470317 h 23498371"/>
                <a:gd name="connsiteX21" fmla="*/ 20618536 w 22023033"/>
                <a:gd name="connsiteY21" fmla="*/ 118307 h 23498371"/>
                <a:gd name="connsiteX22" fmla="*/ 21837857 w 22023033"/>
                <a:gd name="connsiteY22" fmla="*/ 390435 h 23498371"/>
                <a:gd name="connsiteX23" fmla="*/ 21919192 w 22023033"/>
                <a:gd name="connsiteY23" fmla="*/ 1710707 h 23498371"/>
                <a:gd name="connsiteX24" fmla="*/ 20209061 w 22023033"/>
                <a:gd name="connsiteY24" fmla="*/ 2423267 h 23498371"/>
                <a:gd name="connsiteX25" fmla="*/ 13727622 w 22023033"/>
                <a:gd name="connsiteY25" fmla="*/ 9473385 h 23498371"/>
                <a:gd name="connsiteX26" fmla="*/ 11163640 w 22023033"/>
                <a:gd name="connsiteY26" fmla="*/ 12834889 h 23498371"/>
                <a:gd name="connsiteX27" fmla="*/ 6833549 w 22023033"/>
                <a:gd name="connsiteY27" fmla="*/ 17968793 h 23498371"/>
                <a:gd name="connsiteX28" fmla="*/ 6816105 w 22023033"/>
                <a:gd name="connsiteY28" fmla="*/ 18743350 h 23498371"/>
                <a:gd name="connsiteX29" fmla="*/ 7877681 w 22023033"/>
                <a:gd name="connsiteY29" fmla="*/ 18647908 h 23498371"/>
                <a:gd name="connsiteX30" fmla="*/ 9082226 w 22023033"/>
                <a:gd name="connsiteY30" fmla="*/ 17751094 h 23498371"/>
                <a:gd name="connsiteX31" fmla="*/ 9767376 w 22023033"/>
                <a:gd name="connsiteY31" fmla="*/ 16728254 h 23498371"/>
                <a:gd name="connsiteX32" fmla="*/ 9096880 w 22023033"/>
                <a:gd name="connsiteY32" fmla="*/ 18785654 h 23498371"/>
                <a:gd name="connsiteX33" fmla="*/ 7906989 w 22023033"/>
                <a:gd name="connsiteY33" fmla="*/ 19556448 h 23498371"/>
                <a:gd name="connsiteX34" fmla="*/ 6977934 w 22023033"/>
                <a:gd name="connsiteY34" fmla="*/ 19966754 h 23498371"/>
                <a:gd name="connsiteX35" fmla="*/ 7109819 w 22023033"/>
                <a:gd name="connsiteY35" fmla="*/ 20728756 h 23498371"/>
                <a:gd name="connsiteX36" fmla="*/ 7748726 w 22023033"/>
                <a:gd name="connsiteY36" fmla="*/ 21370592 h 23498371"/>
                <a:gd name="connsiteX37" fmla="*/ 9371722 w 22023033"/>
                <a:gd name="connsiteY37" fmla="*/ 22249823 h 23498371"/>
                <a:gd name="connsiteX38" fmla="*/ 7672527 w 22023033"/>
                <a:gd name="connsiteY38" fmla="*/ 22065186 h 23498371"/>
                <a:gd name="connsiteX39" fmla="*/ 6336096 w 22023033"/>
                <a:gd name="connsiteY39" fmla="*/ 20822540 h 23498371"/>
                <a:gd name="connsiteX40" fmla="*/ 5562373 w 22023033"/>
                <a:gd name="connsiteY40" fmla="*/ 20283279 h 23498371"/>
                <a:gd name="connsiteX41" fmla="*/ 4876572 w 22023033"/>
                <a:gd name="connsiteY41" fmla="*/ 20353615 h 23498371"/>
                <a:gd name="connsiteX42" fmla="*/ 4741758 w 22023033"/>
                <a:gd name="connsiteY42" fmla="*/ 20681863 h 23498371"/>
                <a:gd name="connsiteX43" fmla="*/ 4929327 w 22023033"/>
                <a:gd name="connsiteY43" fmla="*/ 21244570 h 23498371"/>
                <a:gd name="connsiteX44" fmla="*/ 5070004 w 22023033"/>
                <a:gd name="connsiteY44" fmla="*/ 22604448 h 23498371"/>
                <a:gd name="connsiteX45" fmla="*/ 5108102 w 22023033"/>
                <a:gd name="connsiteY45" fmla="*/ 23483678 h 23498371"/>
                <a:gd name="connsiteX46" fmla="*/ 4436957 w 22023033"/>
                <a:gd name="connsiteY46" fmla="*/ 22604448 h 23498371"/>
                <a:gd name="connsiteX47" fmla="*/ 4038373 w 22023033"/>
                <a:gd name="connsiteY47" fmla="*/ 20681863 h 23498371"/>
                <a:gd name="connsiteX48" fmla="*/ 3968035 w 22023033"/>
                <a:gd name="connsiteY48" fmla="*/ 20166048 h 23498371"/>
                <a:gd name="connsiteX49" fmla="*/ 3390673 w 22023033"/>
                <a:gd name="connsiteY49" fmla="*/ 19283885 h 23498371"/>
                <a:gd name="connsiteX50" fmla="*/ 2373696 w 22023033"/>
                <a:gd name="connsiteY50" fmla="*/ 19251648 h 23498371"/>
                <a:gd name="connsiteX51" fmla="*/ 1371373 w 22023033"/>
                <a:gd name="connsiteY51" fmla="*/ 19902278 h 23498371"/>
                <a:gd name="connsiteX52" fmla="*/ 498003 w 22023033"/>
                <a:gd name="connsiteY52" fmla="*/ 21174233 h 23498371"/>
                <a:gd name="connsiteX53" fmla="*/ 16707 w 22023033"/>
                <a:gd name="connsiteY53" fmla="*/ 20922184 h 23498371"/>
                <a:gd name="connsiteX0" fmla="*/ 16707 w 22200670"/>
                <a:gd name="connsiteY0" fmla="*/ 20922184 h 23498371"/>
                <a:gd name="connsiteX1" fmla="*/ 1081226 w 22200670"/>
                <a:gd name="connsiteY1" fmla="*/ 19122693 h 23498371"/>
                <a:gd name="connsiteX2" fmla="*/ 3056564 w 22200670"/>
                <a:gd name="connsiteY2" fmla="*/ 18140885 h 23498371"/>
                <a:gd name="connsiteX3" fmla="*/ 1599973 w 22200670"/>
                <a:gd name="connsiteY3" fmla="*/ 16438109 h 23498371"/>
                <a:gd name="connsiteX4" fmla="*/ 910606 w 22200670"/>
                <a:gd name="connsiteY4" fmla="*/ 15422022 h 23498371"/>
                <a:gd name="connsiteX5" fmla="*/ 3024326 w 22200670"/>
                <a:gd name="connsiteY5" fmla="*/ 16684293 h 23498371"/>
                <a:gd name="connsiteX6" fmla="*/ 4337311 w 22200670"/>
                <a:gd name="connsiteY6" fmla="*/ 18017792 h 23498371"/>
                <a:gd name="connsiteX7" fmla="*/ 5163787 w 22200670"/>
                <a:gd name="connsiteY7" fmla="*/ 16854279 h 23498371"/>
                <a:gd name="connsiteX8" fmla="*/ 5515481 w 22200670"/>
                <a:gd name="connsiteY8" fmla="*/ 16250540 h 23498371"/>
                <a:gd name="connsiteX9" fmla="*/ 5881826 w 22200670"/>
                <a:gd name="connsiteY9" fmla="*/ 15312694 h 23498371"/>
                <a:gd name="connsiteX10" fmla="*/ 6584560 w 22200670"/>
                <a:gd name="connsiteY10" fmla="*/ 14779292 h 23498371"/>
                <a:gd name="connsiteX11" fmla="*/ 6224726 w 22200670"/>
                <a:gd name="connsiteY11" fmla="*/ 15617494 h 23498371"/>
                <a:gd name="connsiteX12" fmla="*/ 6036904 w 22200670"/>
                <a:gd name="connsiteY12" fmla="*/ 16097121 h 23498371"/>
                <a:gd name="connsiteX13" fmla="*/ 5937512 w 22200670"/>
                <a:gd name="connsiteY13" fmla="*/ 16555340 h 23498371"/>
                <a:gd name="connsiteX14" fmla="*/ 5445142 w 22200670"/>
                <a:gd name="connsiteY14" fmla="*/ 17399402 h 23498371"/>
                <a:gd name="connsiteX15" fmla="*/ 5324981 w 22200670"/>
                <a:gd name="connsiteY15" fmla="*/ 18187777 h 23498371"/>
                <a:gd name="connsiteX16" fmla="*/ 6830402 w 22200670"/>
                <a:gd name="connsiteY16" fmla="*/ 17109128 h 23498371"/>
                <a:gd name="connsiteX17" fmla="*/ 9595901 w 22200670"/>
                <a:gd name="connsiteY17" fmla="*/ 13984088 h 23498371"/>
                <a:gd name="connsiteX18" fmla="*/ 11911944 w 22200670"/>
                <a:gd name="connsiteY18" fmla="*/ 11026828 h 23498371"/>
                <a:gd name="connsiteX19" fmla="*/ 16081254 w 22200670"/>
                <a:gd name="connsiteY19" fmla="*/ 6034000 h 23498371"/>
                <a:gd name="connsiteX20" fmla="*/ 20376290 w 22200670"/>
                <a:gd name="connsiteY20" fmla="*/ 1470317 h 23498371"/>
                <a:gd name="connsiteX21" fmla="*/ 20618536 w 22200670"/>
                <a:gd name="connsiteY21" fmla="*/ 118307 h 23498371"/>
                <a:gd name="connsiteX22" fmla="*/ 21837857 w 22200670"/>
                <a:gd name="connsiteY22" fmla="*/ 390435 h 23498371"/>
                <a:gd name="connsiteX23" fmla="*/ 21919192 w 22200670"/>
                <a:gd name="connsiteY23" fmla="*/ 1710707 h 23498371"/>
                <a:gd name="connsiteX24" fmla="*/ 20209061 w 22200670"/>
                <a:gd name="connsiteY24" fmla="*/ 2423267 h 23498371"/>
                <a:gd name="connsiteX25" fmla="*/ 13727622 w 22200670"/>
                <a:gd name="connsiteY25" fmla="*/ 9473385 h 23498371"/>
                <a:gd name="connsiteX26" fmla="*/ 11163640 w 22200670"/>
                <a:gd name="connsiteY26" fmla="*/ 12834889 h 23498371"/>
                <a:gd name="connsiteX27" fmla="*/ 6833549 w 22200670"/>
                <a:gd name="connsiteY27" fmla="*/ 17968793 h 23498371"/>
                <a:gd name="connsiteX28" fmla="*/ 6816105 w 22200670"/>
                <a:gd name="connsiteY28" fmla="*/ 18743350 h 23498371"/>
                <a:gd name="connsiteX29" fmla="*/ 7877681 w 22200670"/>
                <a:gd name="connsiteY29" fmla="*/ 18647908 h 23498371"/>
                <a:gd name="connsiteX30" fmla="*/ 9082226 w 22200670"/>
                <a:gd name="connsiteY30" fmla="*/ 17751094 h 23498371"/>
                <a:gd name="connsiteX31" fmla="*/ 9767376 w 22200670"/>
                <a:gd name="connsiteY31" fmla="*/ 16728254 h 23498371"/>
                <a:gd name="connsiteX32" fmla="*/ 9096880 w 22200670"/>
                <a:gd name="connsiteY32" fmla="*/ 18785654 h 23498371"/>
                <a:gd name="connsiteX33" fmla="*/ 7906989 w 22200670"/>
                <a:gd name="connsiteY33" fmla="*/ 19556448 h 23498371"/>
                <a:gd name="connsiteX34" fmla="*/ 6977934 w 22200670"/>
                <a:gd name="connsiteY34" fmla="*/ 19966754 h 23498371"/>
                <a:gd name="connsiteX35" fmla="*/ 7109819 w 22200670"/>
                <a:gd name="connsiteY35" fmla="*/ 20728756 h 23498371"/>
                <a:gd name="connsiteX36" fmla="*/ 7748726 w 22200670"/>
                <a:gd name="connsiteY36" fmla="*/ 21370592 h 23498371"/>
                <a:gd name="connsiteX37" fmla="*/ 9371722 w 22200670"/>
                <a:gd name="connsiteY37" fmla="*/ 22249823 h 23498371"/>
                <a:gd name="connsiteX38" fmla="*/ 7672527 w 22200670"/>
                <a:gd name="connsiteY38" fmla="*/ 22065186 h 23498371"/>
                <a:gd name="connsiteX39" fmla="*/ 6336096 w 22200670"/>
                <a:gd name="connsiteY39" fmla="*/ 20822540 h 23498371"/>
                <a:gd name="connsiteX40" fmla="*/ 5562373 w 22200670"/>
                <a:gd name="connsiteY40" fmla="*/ 20283279 h 23498371"/>
                <a:gd name="connsiteX41" fmla="*/ 4876572 w 22200670"/>
                <a:gd name="connsiteY41" fmla="*/ 20353615 h 23498371"/>
                <a:gd name="connsiteX42" fmla="*/ 4741758 w 22200670"/>
                <a:gd name="connsiteY42" fmla="*/ 20681863 h 23498371"/>
                <a:gd name="connsiteX43" fmla="*/ 4929327 w 22200670"/>
                <a:gd name="connsiteY43" fmla="*/ 21244570 h 23498371"/>
                <a:gd name="connsiteX44" fmla="*/ 5070004 w 22200670"/>
                <a:gd name="connsiteY44" fmla="*/ 22604448 h 23498371"/>
                <a:gd name="connsiteX45" fmla="*/ 5108102 w 22200670"/>
                <a:gd name="connsiteY45" fmla="*/ 23483678 h 23498371"/>
                <a:gd name="connsiteX46" fmla="*/ 4436957 w 22200670"/>
                <a:gd name="connsiteY46" fmla="*/ 22604448 h 23498371"/>
                <a:gd name="connsiteX47" fmla="*/ 4038373 w 22200670"/>
                <a:gd name="connsiteY47" fmla="*/ 20681863 h 23498371"/>
                <a:gd name="connsiteX48" fmla="*/ 3968035 w 22200670"/>
                <a:gd name="connsiteY48" fmla="*/ 20166048 h 23498371"/>
                <a:gd name="connsiteX49" fmla="*/ 3390673 w 22200670"/>
                <a:gd name="connsiteY49" fmla="*/ 19283885 h 23498371"/>
                <a:gd name="connsiteX50" fmla="*/ 2373696 w 22200670"/>
                <a:gd name="connsiteY50" fmla="*/ 19251648 h 23498371"/>
                <a:gd name="connsiteX51" fmla="*/ 1371373 w 22200670"/>
                <a:gd name="connsiteY51" fmla="*/ 19902278 h 23498371"/>
                <a:gd name="connsiteX52" fmla="*/ 498003 w 22200670"/>
                <a:gd name="connsiteY52" fmla="*/ 21174233 h 23498371"/>
                <a:gd name="connsiteX53" fmla="*/ 16707 w 22200670"/>
                <a:gd name="connsiteY53" fmla="*/ 20922184 h 23498371"/>
                <a:gd name="connsiteX0" fmla="*/ 16707 w 22449363"/>
                <a:gd name="connsiteY0" fmla="*/ 20922184 h 23498371"/>
                <a:gd name="connsiteX1" fmla="*/ 1081226 w 22449363"/>
                <a:gd name="connsiteY1" fmla="*/ 19122693 h 23498371"/>
                <a:gd name="connsiteX2" fmla="*/ 3056564 w 22449363"/>
                <a:gd name="connsiteY2" fmla="*/ 18140885 h 23498371"/>
                <a:gd name="connsiteX3" fmla="*/ 1599973 w 22449363"/>
                <a:gd name="connsiteY3" fmla="*/ 16438109 h 23498371"/>
                <a:gd name="connsiteX4" fmla="*/ 910606 w 22449363"/>
                <a:gd name="connsiteY4" fmla="*/ 15422022 h 23498371"/>
                <a:gd name="connsiteX5" fmla="*/ 3024326 w 22449363"/>
                <a:gd name="connsiteY5" fmla="*/ 16684293 h 23498371"/>
                <a:gd name="connsiteX6" fmla="*/ 4337311 w 22449363"/>
                <a:gd name="connsiteY6" fmla="*/ 18017792 h 23498371"/>
                <a:gd name="connsiteX7" fmla="*/ 5163787 w 22449363"/>
                <a:gd name="connsiteY7" fmla="*/ 16854279 h 23498371"/>
                <a:gd name="connsiteX8" fmla="*/ 5515481 w 22449363"/>
                <a:gd name="connsiteY8" fmla="*/ 16250540 h 23498371"/>
                <a:gd name="connsiteX9" fmla="*/ 5881826 w 22449363"/>
                <a:gd name="connsiteY9" fmla="*/ 15312694 h 23498371"/>
                <a:gd name="connsiteX10" fmla="*/ 6584560 w 22449363"/>
                <a:gd name="connsiteY10" fmla="*/ 14779292 h 23498371"/>
                <a:gd name="connsiteX11" fmla="*/ 6224726 w 22449363"/>
                <a:gd name="connsiteY11" fmla="*/ 15617494 h 23498371"/>
                <a:gd name="connsiteX12" fmla="*/ 6036904 w 22449363"/>
                <a:gd name="connsiteY12" fmla="*/ 16097121 h 23498371"/>
                <a:gd name="connsiteX13" fmla="*/ 5937512 w 22449363"/>
                <a:gd name="connsiteY13" fmla="*/ 16555340 h 23498371"/>
                <a:gd name="connsiteX14" fmla="*/ 5445142 w 22449363"/>
                <a:gd name="connsiteY14" fmla="*/ 17399402 h 23498371"/>
                <a:gd name="connsiteX15" fmla="*/ 5324981 w 22449363"/>
                <a:gd name="connsiteY15" fmla="*/ 18187777 h 23498371"/>
                <a:gd name="connsiteX16" fmla="*/ 6830402 w 22449363"/>
                <a:gd name="connsiteY16" fmla="*/ 17109128 h 23498371"/>
                <a:gd name="connsiteX17" fmla="*/ 9595901 w 22449363"/>
                <a:gd name="connsiteY17" fmla="*/ 13984088 h 23498371"/>
                <a:gd name="connsiteX18" fmla="*/ 11911944 w 22449363"/>
                <a:gd name="connsiteY18" fmla="*/ 11026828 h 23498371"/>
                <a:gd name="connsiteX19" fmla="*/ 16081254 w 22449363"/>
                <a:gd name="connsiteY19" fmla="*/ 6034000 h 23498371"/>
                <a:gd name="connsiteX20" fmla="*/ 20376290 w 22449363"/>
                <a:gd name="connsiteY20" fmla="*/ 1470317 h 23498371"/>
                <a:gd name="connsiteX21" fmla="*/ 20618536 w 22449363"/>
                <a:gd name="connsiteY21" fmla="*/ 118307 h 23498371"/>
                <a:gd name="connsiteX22" fmla="*/ 21837857 w 22449363"/>
                <a:gd name="connsiteY22" fmla="*/ 390435 h 23498371"/>
                <a:gd name="connsiteX23" fmla="*/ 22448763 w 22449363"/>
                <a:gd name="connsiteY23" fmla="*/ 1320080 h 23498371"/>
                <a:gd name="connsiteX24" fmla="*/ 21919192 w 22449363"/>
                <a:gd name="connsiteY24" fmla="*/ 1710707 h 23498371"/>
                <a:gd name="connsiteX25" fmla="*/ 20209061 w 22449363"/>
                <a:gd name="connsiteY25" fmla="*/ 2423267 h 23498371"/>
                <a:gd name="connsiteX26" fmla="*/ 13727622 w 22449363"/>
                <a:gd name="connsiteY26" fmla="*/ 9473385 h 23498371"/>
                <a:gd name="connsiteX27" fmla="*/ 11163640 w 22449363"/>
                <a:gd name="connsiteY27" fmla="*/ 12834889 h 23498371"/>
                <a:gd name="connsiteX28" fmla="*/ 6833549 w 22449363"/>
                <a:gd name="connsiteY28" fmla="*/ 17968793 h 23498371"/>
                <a:gd name="connsiteX29" fmla="*/ 6816105 w 22449363"/>
                <a:gd name="connsiteY29" fmla="*/ 18743350 h 23498371"/>
                <a:gd name="connsiteX30" fmla="*/ 7877681 w 22449363"/>
                <a:gd name="connsiteY30" fmla="*/ 18647908 h 23498371"/>
                <a:gd name="connsiteX31" fmla="*/ 9082226 w 22449363"/>
                <a:gd name="connsiteY31" fmla="*/ 17751094 h 23498371"/>
                <a:gd name="connsiteX32" fmla="*/ 9767376 w 22449363"/>
                <a:gd name="connsiteY32" fmla="*/ 16728254 h 23498371"/>
                <a:gd name="connsiteX33" fmla="*/ 9096880 w 22449363"/>
                <a:gd name="connsiteY33" fmla="*/ 18785654 h 23498371"/>
                <a:gd name="connsiteX34" fmla="*/ 7906989 w 22449363"/>
                <a:gd name="connsiteY34" fmla="*/ 19556448 h 23498371"/>
                <a:gd name="connsiteX35" fmla="*/ 6977934 w 22449363"/>
                <a:gd name="connsiteY35" fmla="*/ 19966754 h 23498371"/>
                <a:gd name="connsiteX36" fmla="*/ 7109819 w 22449363"/>
                <a:gd name="connsiteY36" fmla="*/ 20728756 h 23498371"/>
                <a:gd name="connsiteX37" fmla="*/ 7748726 w 22449363"/>
                <a:gd name="connsiteY37" fmla="*/ 21370592 h 23498371"/>
                <a:gd name="connsiteX38" fmla="*/ 9371722 w 22449363"/>
                <a:gd name="connsiteY38" fmla="*/ 22249823 h 23498371"/>
                <a:gd name="connsiteX39" fmla="*/ 7672527 w 22449363"/>
                <a:gd name="connsiteY39" fmla="*/ 22065186 h 23498371"/>
                <a:gd name="connsiteX40" fmla="*/ 6336096 w 22449363"/>
                <a:gd name="connsiteY40" fmla="*/ 20822540 h 23498371"/>
                <a:gd name="connsiteX41" fmla="*/ 5562373 w 22449363"/>
                <a:gd name="connsiteY41" fmla="*/ 20283279 h 23498371"/>
                <a:gd name="connsiteX42" fmla="*/ 4876572 w 22449363"/>
                <a:gd name="connsiteY42" fmla="*/ 20353615 h 23498371"/>
                <a:gd name="connsiteX43" fmla="*/ 4741758 w 22449363"/>
                <a:gd name="connsiteY43" fmla="*/ 20681863 h 23498371"/>
                <a:gd name="connsiteX44" fmla="*/ 4929327 w 22449363"/>
                <a:gd name="connsiteY44" fmla="*/ 21244570 h 23498371"/>
                <a:gd name="connsiteX45" fmla="*/ 5070004 w 22449363"/>
                <a:gd name="connsiteY45" fmla="*/ 22604448 h 23498371"/>
                <a:gd name="connsiteX46" fmla="*/ 5108102 w 22449363"/>
                <a:gd name="connsiteY46" fmla="*/ 23483678 h 23498371"/>
                <a:gd name="connsiteX47" fmla="*/ 4436957 w 22449363"/>
                <a:gd name="connsiteY47" fmla="*/ 22604448 h 23498371"/>
                <a:gd name="connsiteX48" fmla="*/ 4038373 w 22449363"/>
                <a:gd name="connsiteY48" fmla="*/ 20681863 h 23498371"/>
                <a:gd name="connsiteX49" fmla="*/ 3968035 w 22449363"/>
                <a:gd name="connsiteY49" fmla="*/ 20166048 h 23498371"/>
                <a:gd name="connsiteX50" fmla="*/ 3390673 w 22449363"/>
                <a:gd name="connsiteY50" fmla="*/ 19283885 h 23498371"/>
                <a:gd name="connsiteX51" fmla="*/ 2373696 w 22449363"/>
                <a:gd name="connsiteY51" fmla="*/ 19251648 h 23498371"/>
                <a:gd name="connsiteX52" fmla="*/ 1371373 w 22449363"/>
                <a:gd name="connsiteY52" fmla="*/ 19902278 h 23498371"/>
                <a:gd name="connsiteX53" fmla="*/ 498003 w 22449363"/>
                <a:gd name="connsiteY53" fmla="*/ 21174233 h 23498371"/>
                <a:gd name="connsiteX54" fmla="*/ 16707 w 22449363"/>
                <a:gd name="connsiteY54" fmla="*/ 20922184 h 23498371"/>
                <a:gd name="connsiteX0" fmla="*/ 16707 w 22449048"/>
                <a:gd name="connsiteY0" fmla="*/ 20922184 h 23498371"/>
                <a:gd name="connsiteX1" fmla="*/ 1081226 w 22449048"/>
                <a:gd name="connsiteY1" fmla="*/ 19122693 h 23498371"/>
                <a:gd name="connsiteX2" fmla="*/ 3056564 w 22449048"/>
                <a:gd name="connsiteY2" fmla="*/ 18140885 h 23498371"/>
                <a:gd name="connsiteX3" fmla="*/ 1599973 w 22449048"/>
                <a:gd name="connsiteY3" fmla="*/ 16438109 h 23498371"/>
                <a:gd name="connsiteX4" fmla="*/ 910606 w 22449048"/>
                <a:gd name="connsiteY4" fmla="*/ 15422022 h 23498371"/>
                <a:gd name="connsiteX5" fmla="*/ 3024326 w 22449048"/>
                <a:gd name="connsiteY5" fmla="*/ 16684293 h 23498371"/>
                <a:gd name="connsiteX6" fmla="*/ 4337311 w 22449048"/>
                <a:gd name="connsiteY6" fmla="*/ 18017792 h 23498371"/>
                <a:gd name="connsiteX7" fmla="*/ 5163787 w 22449048"/>
                <a:gd name="connsiteY7" fmla="*/ 16854279 h 23498371"/>
                <a:gd name="connsiteX8" fmla="*/ 5515481 w 22449048"/>
                <a:gd name="connsiteY8" fmla="*/ 16250540 h 23498371"/>
                <a:gd name="connsiteX9" fmla="*/ 5881826 w 22449048"/>
                <a:gd name="connsiteY9" fmla="*/ 15312694 h 23498371"/>
                <a:gd name="connsiteX10" fmla="*/ 6584560 w 22449048"/>
                <a:gd name="connsiteY10" fmla="*/ 14779292 h 23498371"/>
                <a:gd name="connsiteX11" fmla="*/ 6224726 w 22449048"/>
                <a:gd name="connsiteY11" fmla="*/ 15617494 h 23498371"/>
                <a:gd name="connsiteX12" fmla="*/ 6036904 w 22449048"/>
                <a:gd name="connsiteY12" fmla="*/ 16097121 h 23498371"/>
                <a:gd name="connsiteX13" fmla="*/ 5937512 w 22449048"/>
                <a:gd name="connsiteY13" fmla="*/ 16555340 h 23498371"/>
                <a:gd name="connsiteX14" fmla="*/ 5445142 w 22449048"/>
                <a:gd name="connsiteY14" fmla="*/ 17399402 h 23498371"/>
                <a:gd name="connsiteX15" fmla="*/ 5324981 w 22449048"/>
                <a:gd name="connsiteY15" fmla="*/ 18187777 h 23498371"/>
                <a:gd name="connsiteX16" fmla="*/ 6830402 w 22449048"/>
                <a:gd name="connsiteY16" fmla="*/ 17109128 h 23498371"/>
                <a:gd name="connsiteX17" fmla="*/ 9595901 w 22449048"/>
                <a:gd name="connsiteY17" fmla="*/ 13984088 h 23498371"/>
                <a:gd name="connsiteX18" fmla="*/ 11911944 w 22449048"/>
                <a:gd name="connsiteY18" fmla="*/ 11026828 h 23498371"/>
                <a:gd name="connsiteX19" fmla="*/ 16081254 w 22449048"/>
                <a:gd name="connsiteY19" fmla="*/ 6034000 h 23498371"/>
                <a:gd name="connsiteX20" fmla="*/ 20376290 w 22449048"/>
                <a:gd name="connsiteY20" fmla="*/ 1470317 h 23498371"/>
                <a:gd name="connsiteX21" fmla="*/ 20618536 w 22449048"/>
                <a:gd name="connsiteY21" fmla="*/ 118307 h 23498371"/>
                <a:gd name="connsiteX22" fmla="*/ 21837857 w 22449048"/>
                <a:gd name="connsiteY22" fmla="*/ 390435 h 23498371"/>
                <a:gd name="connsiteX23" fmla="*/ 22448763 w 22449048"/>
                <a:gd name="connsiteY23" fmla="*/ 1320080 h 23498371"/>
                <a:gd name="connsiteX24" fmla="*/ 21666170 w 22449048"/>
                <a:gd name="connsiteY24" fmla="*/ 1938734 h 23498371"/>
                <a:gd name="connsiteX25" fmla="*/ 20209061 w 22449048"/>
                <a:gd name="connsiteY25" fmla="*/ 2423267 h 23498371"/>
                <a:gd name="connsiteX26" fmla="*/ 13727622 w 22449048"/>
                <a:gd name="connsiteY26" fmla="*/ 9473385 h 23498371"/>
                <a:gd name="connsiteX27" fmla="*/ 11163640 w 22449048"/>
                <a:gd name="connsiteY27" fmla="*/ 12834889 h 23498371"/>
                <a:gd name="connsiteX28" fmla="*/ 6833549 w 22449048"/>
                <a:gd name="connsiteY28" fmla="*/ 17968793 h 23498371"/>
                <a:gd name="connsiteX29" fmla="*/ 6816105 w 22449048"/>
                <a:gd name="connsiteY29" fmla="*/ 18743350 h 23498371"/>
                <a:gd name="connsiteX30" fmla="*/ 7877681 w 22449048"/>
                <a:gd name="connsiteY30" fmla="*/ 18647908 h 23498371"/>
                <a:gd name="connsiteX31" fmla="*/ 9082226 w 22449048"/>
                <a:gd name="connsiteY31" fmla="*/ 17751094 h 23498371"/>
                <a:gd name="connsiteX32" fmla="*/ 9767376 w 22449048"/>
                <a:gd name="connsiteY32" fmla="*/ 16728254 h 23498371"/>
                <a:gd name="connsiteX33" fmla="*/ 9096880 w 22449048"/>
                <a:gd name="connsiteY33" fmla="*/ 18785654 h 23498371"/>
                <a:gd name="connsiteX34" fmla="*/ 7906989 w 22449048"/>
                <a:gd name="connsiteY34" fmla="*/ 19556448 h 23498371"/>
                <a:gd name="connsiteX35" fmla="*/ 6977934 w 22449048"/>
                <a:gd name="connsiteY35" fmla="*/ 19966754 h 23498371"/>
                <a:gd name="connsiteX36" fmla="*/ 7109819 w 22449048"/>
                <a:gd name="connsiteY36" fmla="*/ 20728756 h 23498371"/>
                <a:gd name="connsiteX37" fmla="*/ 7748726 w 22449048"/>
                <a:gd name="connsiteY37" fmla="*/ 21370592 h 23498371"/>
                <a:gd name="connsiteX38" fmla="*/ 9371722 w 22449048"/>
                <a:gd name="connsiteY38" fmla="*/ 22249823 h 23498371"/>
                <a:gd name="connsiteX39" fmla="*/ 7672527 w 22449048"/>
                <a:gd name="connsiteY39" fmla="*/ 22065186 h 23498371"/>
                <a:gd name="connsiteX40" fmla="*/ 6336096 w 22449048"/>
                <a:gd name="connsiteY40" fmla="*/ 20822540 h 23498371"/>
                <a:gd name="connsiteX41" fmla="*/ 5562373 w 22449048"/>
                <a:gd name="connsiteY41" fmla="*/ 20283279 h 23498371"/>
                <a:gd name="connsiteX42" fmla="*/ 4876572 w 22449048"/>
                <a:gd name="connsiteY42" fmla="*/ 20353615 h 23498371"/>
                <a:gd name="connsiteX43" fmla="*/ 4741758 w 22449048"/>
                <a:gd name="connsiteY43" fmla="*/ 20681863 h 23498371"/>
                <a:gd name="connsiteX44" fmla="*/ 4929327 w 22449048"/>
                <a:gd name="connsiteY44" fmla="*/ 21244570 h 23498371"/>
                <a:gd name="connsiteX45" fmla="*/ 5070004 w 22449048"/>
                <a:gd name="connsiteY45" fmla="*/ 22604448 h 23498371"/>
                <a:gd name="connsiteX46" fmla="*/ 5108102 w 22449048"/>
                <a:gd name="connsiteY46" fmla="*/ 23483678 h 23498371"/>
                <a:gd name="connsiteX47" fmla="*/ 4436957 w 22449048"/>
                <a:gd name="connsiteY47" fmla="*/ 22604448 h 23498371"/>
                <a:gd name="connsiteX48" fmla="*/ 4038373 w 22449048"/>
                <a:gd name="connsiteY48" fmla="*/ 20681863 h 23498371"/>
                <a:gd name="connsiteX49" fmla="*/ 3968035 w 22449048"/>
                <a:gd name="connsiteY49" fmla="*/ 20166048 h 23498371"/>
                <a:gd name="connsiteX50" fmla="*/ 3390673 w 22449048"/>
                <a:gd name="connsiteY50" fmla="*/ 19283885 h 23498371"/>
                <a:gd name="connsiteX51" fmla="*/ 2373696 w 22449048"/>
                <a:gd name="connsiteY51" fmla="*/ 19251648 h 23498371"/>
                <a:gd name="connsiteX52" fmla="*/ 1371373 w 22449048"/>
                <a:gd name="connsiteY52" fmla="*/ 19902278 h 23498371"/>
                <a:gd name="connsiteX53" fmla="*/ 498003 w 22449048"/>
                <a:gd name="connsiteY53" fmla="*/ 21174233 h 23498371"/>
                <a:gd name="connsiteX54" fmla="*/ 16707 w 22449048"/>
                <a:gd name="connsiteY54" fmla="*/ 20922184 h 23498371"/>
                <a:gd name="connsiteX0" fmla="*/ 16707 w 22448996"/>
                <a:gd name="connsiteY0" fmla="*/ 20922184 h 23498371"/>
                <a:gd name="connsiteX1" fmla="*/ 1081226 w 22448996"/>
                <a:gd name="connsiteY1" fmla="*/ 19122693 h 23498371"/>
                <a:gd name="connsiteX2" fmla="*/ 3056564 w 22448996"/>
                <a:gd name="connsiteY2" fmla="*/ 18140885 h 23498371"/>
                <a:gd name="connsiteX3" fmla="*/ 1599973 w 22448996"/>
                <a:gd name="connsiteY3" fmla="*/ 16438109 h 23498371"/>
                <a:gd name="connsiteX4" fmla="*/ 910606 w 22448996"/>
                <a:gd name="connsiteY4" fmla="*/ 15422022 h 23498371"/>
                <a:gd name="connsiteX5" fmla="*/ 3024326 w 22448996"/>
                <a:gd name="connsiteY5" fmla="*/ 16684293 h 23498371"/>
                <a:gd name="connsiteX6" fmla="*/ 4337311 w 22448996"/>
                <a:gd name="connsiteY6" fmla="*/ 18017792 h 23498371"/>
                <a:gd name="connsiteX7" fmla="*/ 5163787 w 22448996"/>
                <a:gd name="connsiteY7" fmla="*/ 16854279 h 23498371"/>
                <a:gd name="connsiteX8" fmla="*/ 5515481 w 22448996"/>
                <a:gd name="connsiteY8" fmla="*/ 16250540 h 23498371"/>
                <a:gd name="connsiteX9" fmla="*/ 5881826 w 22448996"/>
                <a:gd name="connsiteY9" fmla="*/ 15312694 h 23498371"/>
                <a:gd name="connsiteX10" fmla="*/ 6584560 w 22448996"/>
                <a:gd name="connsiteY10" fmla="*/ 14779292 h 23498371"/>
                <a:gd name="connsiteX11" fmla="*/ 6224726 w 22448996"/>
                <a:gd name="connsiteY11" fmla="*/ 15617494 h 23498371"/>
                <a:gd name="connsiteX12" fmla="*/ 6036904 w 22448996"/>
                <a:gd name="connsiteY12" fmla="*/ 16097121 h 23498371"/>
                <a:gd name="connsiteX13" fmla="*/ 5937512 w 22448996"/>
                <a:gd name="connsiteY13" fmla="*/ 16555340 h 23498371"/>
                <a:gd name="connsiteX14" fmla="*/ 5445142 w 22448996"/>
                <a:gd name="connsiteY14" fmla="*/ 17399402 h 23498371"/>
                <a:gd name="connsiteX15" fmla="*/ 5324981 w 22448996"/>
                <a:gd name="connsiteY15" fmla="*/ 18187777 h 23498371"/>
                <a:gd name="connsiteX16" fmla="*/ 6830402 w 22448996"/>
                <a:gd name="connsiteY16" fmla="*/ 17109128 h 23498371"/>
                <a:gd name="connsiteX17" fmla="*/ 9595901 w 22448996"/>
                <a:gd name="connsiteY17" fmla="*/ 13984088 h 23498371"/>
                <a:gd name="connsiteX18" fmla="*/ 11911944 w 22448996"/>
                <a:gd name="connsiteY18" fmla="*/ 11026828 h 23498371"/>
                <a:gd name="connsiteX19" fmla="*/ 16081254 w 22448996"/>
                <a:gd name="connsiteY19" fmla="*/ 6034000 h 23498371"/>
                <a:gd name="connsiteX20" fmla="*/ 20376290 w 22448996"/>
                <a:gd name="connsiteY20" fmla="*/ 1470317 h 23498371"/>
                <a:gd name="connsiteX21" fmla="*/ 20618536 w 22448996"/>
                <a:gd name="connsiteY21" fmla="*/ 118307 h 23498371"/>
                <a:gd name="connsiteX22" fmla="*/ 21837857 w 22448996"/>
                <a:gd name="connsiteY22" fmla="*/ 390435 h 23498371"/>
                <a:gd name="connsiteX23" fmla="*/ 22448763 w 22448996"/>
                <a:gd name="connsiteY23" fmla="*/ 1320080 h 23498371"/>
                <a:gd name="connsiteX24" fmla="*/ 21666170 w 22448996"/>
                <a:gd name="connsiteY24" fmla="*/ 1938734 h 23498371"/>
                <a:gd name="connsiteX25" fmla="*/ 21264400 w 22448996"/>
                <a:gd name="connsiteY25" fmla="*/ 1509861 h 23498371"/>
                <a:gd name="connsiteX26" fmla="*/ 20209061 w 22448996"/>
                <a:gd name="connsiteY26" fmla="*/ 2423267 h 23498371"/>
                <a:gd name="connsiteX27" fmla="*/ 13727622 w 22448996"/>
                <a:gd name="connsiteY27" fmla="*/ 9473385 h 23498371"/>
                <a:gd name="connsiteX28" fmla="*/ 11163640 w 22448996"/>
                <a:gd name="connsiteY28" fmla="*/ 12834889 h 23498371"/>
                <a:gd name="connsiteX29" fmla="*/ 6833549 w 22448996"/>
                <a:gd name="connsiteY29" fmla="*/ 17968793 h 23498371"/>
                <a:gd name="connsiteX30" fmla="*/ 6816105 w 22448996"/>
                <a:gd name="connsiteY30" fmla="*/ 18743350 h 23498371"/>
                <a:gd name="connsiteX31" fmla="*/ 7877681 w 22448996"/>
                <a:gd name="connsiteY31" fmla="*/ 18647908 h 23498371"/>
                <a:gd name="connsiteX32" fmla="*/ 9082226 w 22448996"/>
                <a:gd name="connsiteY32" fmla="*/ 17751094 h 23498371"/>
                <a:gd name="connsiteX33" fmla="*/ 9767376 w 22448996"/>
                <a:gd name="connsiteY33" fmla="*/ 16728254 h 23498371"/>
                <a:gd name="connsiteX34" fmla="*/ 9096880 w 22448996"/>
                <a:gd name="connsiteY34" fmla="*/ 18785654 h 23498371"/>
                <a:gd name="connsiteX35" fmla="*/ 7906989 w 22448996"/>
                <a:gd name="connsiteY35" fmla="*/ 19556448 h 23498371"/>
                <a:gd name="connsiteX36" fmla="*/ 6977934 w 22448996"/>
                <a:gd name="connsiteY36" fmla="*/ 19966754 h 23498371"/>
                <a:gd name="connsiteX37" fmla="*/ 7109819 w 22448996"/>
                <a:gd name="connsiteY37" fmla="*/ 20728756 h 23498371"/>
                <a:gd name="connsiteX38" fmla="*/ 7748726 w 22448996"/>
                <a:gd name="connsiteY38" fmla="*/ 21370592 h 23498371"/>
                <a:gd name="connsiteX39" fmla="*/ 9371722 w 22448996"/>
                <a:gd name="connsiteY39" fmla="*/ 22249823 h 23498371"/>
                <a:gd name="connsiteX40" fmla="*/ 7672527 w 22448996"/>
                <a:gd name="connsiteY40" fmla="*/ 22065186 h 23498371"/>
                <a:gd name="connsiteX41" fmla="*/ 6336096 w 22448996"/>
                <a:gd name="connsiteY41" fmla="*/ 20822540 h 23498371"/>
                <a:gd name="connsiteX42" fmla="*/ 5562373 w 22448996"/>
                <a:gd name="connsiteY42" fmla="*/ 20283279 h 23498371"/>
                <a:gd name="connsiteX43" fmla="*/ 4876572 w 22448996"/>
                <a:gd name="connsiteY43" fmla="*/ 20353615 h 23498371"/>
                <a:gd name="connsiteX44" fmla="*/ 4741758 w 22448996"/>
                <a:gd name="connsiteY44" fmla="*/ 20681863 h 23498371"/>
                <a:gd name="connsiteX45" fmla="*/ 4929327 w 22448996"/>
                <a:gd name="connsiteY45" fmla="*/ 21244570 h 23498371"/>
                <a:gd name="connsiteX46" fmla="*/ 5070004 w 22448996"/>
                <a:gd name="connsiteY46" fmla="*/ 22604448 h 23498371"/>
                <a:gd name="connsiteX47" fmla="*/ 5108102 w 22448996"/>
                <a:gd name="connsiteY47" fmla="*/ 23483678 h 23498371"/>
                <a:gd name="connsiteX48" fmla="*/ 4436957 w 22448996"/>
                <a:gd name="connsiteY48" fmla="*/ 22604448 h 23498371"/>
                <a:gd name="connsiteX49" fmla="*/ 4038373 w 22448996"/>
                <a:gd name="connsiteY49" fmla="*/ 20681863 h 23498371"/>
                <a:gd name="connsiteX50" fmla="*/ 3968035 w 22448996"/>
                <a:gd name="connsiteY50" fmla="*/ 20166048 h 23498371"/>
                <a:gd name="connsiteX51" fmla="*/ 3390673 w 22448996"/>
                <a:gd name="connsiteY51" fmla="*/ 19283885 h 23498371"/>
                <a:gd name="connsiteX52" fmla="*/ 2373696 w 22448996"/>
                <a:gd name="connsiteY52" fmla="*/ 19251648 h 23498371"/>
                <a:gd name="connsiteX53" fmla="*/ 1371373 w 22448996"/>
                <a:gd name="connsiteY53" fmla="*/ 19902278 h 23498371"/>
                <a:gd name="connsiteX54" fmla="*/ 498003 w 22448996"/>
                <a:gd name="connsiteY54" fmla="*/ 21174233 h 23498371"/>
                <a:gd name="connsiteX55" fmla="*/ 16707 w 22448996"/>
                <a:gd name="connsiteY55" fmla="*/ 20922184 h 23498371"/>
                <a:gd name="connsiteX0" fmla="*/ 16707 w 22449324"/>
                <a:gd name="connsiteY0" fmla="*/ 20922184 h 23498371"/>
                <a:gd name="connsiteX1" fmla="*/ 1081226 w 22449324"/>
                <a:gd name="connsiteY1" fmla="*/ 19122693 h 23498371"/>
                <a:gd name="connsiteX2" fmla="*/ 3056564 w 22449324"/>
                <a:gd name="connsiteY2" fmla="*/ 18140885 h 23498371"/>
                <a:gd name="connsiteX3" fmla="*/ 1599973 w 22449324"/>
                <a:gd name="connsiteY3" fmla="*/ 16438109 h 23498371"/>
                <a:gd name="connsiteX4" fmla="*/ 910606 w 22449324"/>
                <a:gd name="connsiteY4" fmla="*/ 15422022 h 23498371"/>
                <a:gd name="connsiteX5" fmla="*/ 3024326 w 22449324"/>
                <a:gd name="connsiteY5" fmla="*/ 16684293 h 23498371"/>
                <a:gd name="connsiteX6" fmla="*/ 4337311 w 22449324"/>
                <a:gd name="connsiteY6" fmla="*/ 18017792 h 23498371"/>
                <a:gd name="connsiteX7" fmla="*/ 5163787 w 22449324"/>
                <a:gd name="connsiteY7" fmla="*/ 16854279 h 23498371"/>
                <a:gd name="connsiteX8" fmla="*/ 5515481 w 22449324"/>
                <a:gd name="connsiteY8" fmla="*/ 16250540 h 23498371"/>
                <a:gd name="connsiteX9" fmla="*/ 5881826 w 22449324"/>
                <a:gd name="connsiteY9" fmla="*/ 15312694 h 23498371"/>
                <a:gd name="connsiteX10" fmla="*/ 6584560 w 22449324"/>
                <a:gd name="connsiteY10" fmla="*/ 14779292 h 23498371"/>
                <a:gd name="connsiteX11" fmla="*/ 6224726 w 22449324"/>
                <a:gd name="connsiteY11" fmla="*/ 15617494 h 23498371"/>
                <a:gd name="connsiteX12" fmla="*/ 6036904 w 22449324"/>
                <a:gd name="connsiteY12" fmla="*/ 16097121 h 23498371"/>
                <a:gd name="connsiteX13" fmla="*/ 5937512 w 22449324"/>
                <a:gd name="connsiteY13" fmla="*/ 16555340 h 23498371"/>
                <a:gd name="connsiteX14" fmla="*/ 5445142 w 22449324"/>
                <a:gd name="connsiteY14" fmla="*/ 17399402 h 23498371"/>
                <a:gd name="connsiteX15" fmla="*/ 5324981 w 22449324"/>
                <a:gd name="connsiteY15" fmla="*/ 18187777 h 23498371"/>
                <a:gd name="connsiteX16" fmla="*/ 6830402 w 22449324"/>
                <a:gd name="connsiteY16" fmla="*/ 17109128 h 23498371"/>
                <a:gd name="connsiteX17" fmla="*/ 9595901 w 22449324"/>
                <a:gd name="connsiteY17" fmla="*/ 13984088 h 23498371"/>
                <a:gd name="connsiteX18" fmla="*/ 11911944 w 22449324"/>
                <a:gd name="connsiteY18" fmla="*/ 11026828 h 23498371"/>
                <a:gd name="connsiteX19" fmla="*/ 16081254 w 22449324"/>
                <a:gd name="connsiteY19" fmla="*/ 6034000 h 23498371"/>
                <a:gd name="connsiteX20" fmla="*/ 20376290 w 22449324"/>
                <a:gd name="connsiteY20" fmla="*/ 1470317 h 23498371"/>
                <a:gd name="connsiteX21" fmla="*/ 20618536 w 22449324"/>
                <a:gd name="connsiteY21" fmla="*/ 118307 h 23498371"/>
                <a:gd name="connsiteX22" fmla="*/ 21837857 w 22449324"/>
                <a:gd name="connsiteY22" fmla="*/ 390435 h 23498371"/>
                <a:gd name="connsiteX23" fmla="*/ 22448763 w 22449324"/>
                <a:gd name="connsiteY23" fmla="*/ 1320080 h 23498371"/>
                <a:gd name="connsiteX24" fmla="*/ 22010739 w 22449324"/>
                <a:gd name="connsiteY24" fmla="*/ 1884324 h 23498371"/>
                <a:gd name="connsiteX25" fmla="*/ 21264400 w 22449324"/>
                <a:gd name="connsiteY25" fmla="*/ 1509861 h 23498371"/>
                <a:gd name="connsiteX26" fmla="*/ 20209061 w 22449324"/>
                <a:gd name="connsiteY26" fmla="*/ 2423267 h 23498371"/>
                <a:gd name="connsiteX27" fmla="*/ 13727622 w 22449324"/>
                <a:gd name="connsiteY27" fmla="*/ 9473385 h 23498371"/>
                <a:gd name="connsiteX28" fmla="*/ 11163640 w 22449324"/>
                <a:gd name="connsiteY28" fmla="*/ 12834889 h 23498371"/>
                <a:gd name="connsiteX29" fmla="*/ 6833549 w 22449324"/>
                <a:gd name="connsiteY29" fmla="*/ 17968793 h 23498371"/>
                <a:gd name="connsiteX30" fmla="*/ 6816105 w 22449324"/>
                <a:gd name="connsiteY30" fmla="*/ 18743350 h 23498371"/>
                <a:gd name="connsiteX31" fmla="*/ 7877681 w 22449324"/>
                <a:gd name="connsiteY31" fmla="*/ 18647908 h 23498371"/>
                <a:gd name="connsiteX32" fmla="*/ 9082226 w 22449324"/>
                <a:gd name="connsiteY32" fmla="*/ 17751094 h 23498371"/>
                <a:gd name="connsiteX33" fmla="*/ 9767376 w 22449324"/>
                <a:gd name="connsiteY33" fmla="*/ 16728254 h 23498371"/>
                <a:gd name="connsiteX34" fmla="*/ 9096880 w 22449324"/>
                <a:gd name="connsiteY34" fmla="*/ 18785654 h 23498371"/>
                <a:gd name="connsiteX35" fmla="*/ 7906989 w 22449324"/>
                <a:gd name="connsiteY35" fmla="*/ 19556448 h 23498371"/>
                <a:gd name="connsiteX36" fmla="*/ 6977934 w 22449324"/>
                <a:gd name="connsiteY36" fmla="*/ 19966754 h 23498371"/>
                <a:gd name="connsiteX37" fmla="*/ 7109819 w 22449324"/>
                <a:gd name="connsiteY37" fmla="*/ 20728756 h 23498371"/>
                <a:gd name="connsiteX38" fmla="*/ 7748726 w 22449324"/>
                <a:gd name="connsiteY38" fmla="*/ 21370592 h 23498371"/>
                <a:gd name="connsiteX39" fmla="*/ 9371722 w 22449324"/>
                <a:gd name="connsiteY39" fmla="*/ 22249823 h 23498371"/>
                <a:gd name="connsiteX40" fmla="*/ 7672527 w 22449324"/>
                <a:gd name="connsiteY40" fmla="*/ 22065186 h 23498371"/>
                <a:gd name="connsiteX41" fmla="*/ 6336096 w 22449324"/>
                <a:gd name="connsiteY41" fmla="*/ 20822540 h 23498371"/>
                <a:gd name="connsiteX42" fmla="*/ 5562373 w 22449324"/>
                <a:gd name="connsiteY42" fmla="*/ 20283279 h 23498371"/>
                <a:gd name="connsiteX43" fmla="*/ 4876572 w 22449324"/>
                <a:gd name="connsiteY43" fmla="*/ 20353615 h 23498371"/>
                <a:gd name="connsiteX44" fmla="*/ 4741758 w 22449324"/>
                <a:gd name="connsiteY44" fmla="*/ 20681863 h 23498371"/>
                <a:gd name="connsiteX45" fmla="*/ 4929327 w 22449324"/>
                <a:gd name="connsiteY45" fmla="*/ 21244570 h 23498371"/>
                <a:gd name="connsiteX46" fmla="*/ 5070004 w 22449324"/>
                <a:gd name="connsiteY46" fmla="*/ 22604448 h 23498371"/>
                <a:gd name="connsiteX47" fmla="*/ 5108102 w 22449324"/>
                <a:gd name="connsiteY47" fmla="*/ 23483678 h 23498371"/>
                <a:gd name="connsiteX48" fmla="*/ 4436957 w 22449324"/>
                <a:gd name="connsiteY48" fmla="*/ 22604448 h 23498371"/>
                <a:gd name="connsiteX49" fmla="*/ 4038373 w 22449324"/>
                <a:gd name="connsiteY49" fmla="*/ 20681863 h 23498371"/>
                <a:gd name="connsiteX50" fmla="*/ 3968035 w 22449324"/>
                <a:gd name="connsiteY50" fmla="*/ 20166048 h 23498371"/>
                <a:gd name="connsiteX51" fmla="*/ 3390673 w 22449324"/>
                <a:gd name="connsiteY51" fmla="*/ 19283885 h 23498371"/>
                <a:gd name="connsiteX52" fmla="*/ 2373696 w 22449324"/>
                <a:gd name="connsiteY52" fmla="*/ 19251648 h 23498371"/>
                <a:gd name="connsiteX53" fmla="*/ 1371373 w 22449324"/>
                <a:gd name="connsiteY53" fmla="*/ 19902278 h 23498371"/>
                <a:gd name="connsiteX54" fmla="*/ 498003 w 22449324"/>
                <a:gd name="connsiteY54" fmla="*/ 21174233 h 23498371"/>
                <a:gd name="connsiteX55" fmla="*/ 16707 w 22449324"/>
                <a:gd name="connsiteY55" fmla="*/ 20922184 h 23498371"/>
                <a:gd name="connsiteX0" fmla="*/ 16707 w 22747812"/>
                <a:gd name="connsiteY0" fmla="*/ 20922184 h 23498371"/>
                <a:gd name="connsiteX1" fmla="*/ 1081226 w 22747812"/>
                <a:gd name="connsiteY1" fmla="*/ 19122693 h 23498371"/>
                <a:gd name="connsiteX2" fmla="*/ 3056564 w 22747812"/>
                <a:gd name="connsiteY2" fmla="*/ 18140885 h 23498371"/>
                <a:gd name="connsiteX3" fmla="*/ 1599973 w 22747812"/>
                <a:gd name="connsiteY3" fmla="*/ 16438109 h 23498371"/>
                <a:gd name="connsiteX4" fmla="*/ 910606 w 22747812"/>
                <a:gd name="connsiteY4" fmla="*/ 15422022 h 23498371"/>
                <a:gd name="connsiteX5" fmla="*/ 3024326 w 22747812"/>
                <a:gd name="connsiteY5" fmla="*/ 16684293 h 23498371"/>
                <a:gd name="connsiteX6" fmla="*/ 4337311 w 22747812"/>
                <a:gd name="connsiteY6" fmla="*/ 18017792 h 23498371"/>
                <a:gd name="connsiteX7" fmla="*/ 5163787 w 22747812"/>
                <a:gd name="connsiteY7" fmla="*/ 16854279 h 23498371"/>
                <a:gd name="connsiteX8" fmla="*/ 5515481 w 22747812"/>
                <a:gd name="connsiteY8" fmla="*/ 16250540 h 23498371"/>
                <a:gd name="connsiteX9" fmla="*/ 5881826 w 22747812"/>
                <a:gd name="connsiteY9" fmla="*/ 15312694 h 23498371"/>
                <a:gd name="connsiteX10" fmla="*/ 6584560 w 22747812"/>
                <a:gd name="connsiteY10" fmla="*/ 14779292 h 23498371"/>
                <a:gd name="connsiteX11" fmla="*/ 6224726 w 22747812"/>
                <a:gd name="connsiteY11" fmla="*/ 15617494 h 23498371"/>
                <a:gd name="connsiteX12" fmla="*/ 6036904 w 22747812"/>
                <a:gd name="connsiteY12" fmla="*/ 16097121 h 23498371"/>
                <a:gd name="connsiteX13" fmla="*/ 5937512 w 22747812"/>
                <a:gd name="connsiteY13" fmla="*/ 16555340 h 23498371"/>
                <a:gd name="connsiteX14" fmla="*/ 5445142 w 22747812"/>
                <a:gd name="connsiteY14" fmla="*/ 17399402 h 23498371"/>
                <a:gd name="connsiteX15" fmla="*/ 5324981 w 22747812"/>
                <a:gd name="connsiteY15" fmla="*/ 18187777 h 23498371"/>
                <a:gd name="connsiteX16" fmla="*/ 6830402 w 22747812"/>
                <a:gd name="connsiteY16" fmla="*/ 17109128 h 23498371"/>
                <a:gd name="connsiteX17" fmla="*/ 9595901 w 22747812"/>
                <a:gd name="connsiteY17" fmla="*/ 13984088 h 23498371"/>
                <a:gd name="connsiteX18" fmla="*/ 11911944 w 22747812"/>
                <a:gd name="connsiteY18" fmla="*/ 11026828 h 23498371"/>
                <a:gd name="connsiteX19" fmla="*/ 16081254 w 22747812"/>
                <a:gd name="connsiteY19" fmla="*/ 6034000 h 23498371"/>
                <a:gd name="connsiteX20" fmla="*/ 20376290 w 22747812"/>
                <a:gd name="connsiteY20" fmla="*/ 1470317 h 23498371"/>
                <a:gd name="connsiteX21" fmla="*/ 20618536 w 22747812"/>
                <a:gd name="connsiteY21" fmla="*/ 118307 h 23498371"/>
                <a:gd name="connsiteX22" fmla="*/ 21837857 w 22747812"/>
                <a:gd name="connsiteY22" fmla="*/ 390435 h 23498371"/>
                <a:gd name="connsiteX23" fmla="*/ 22747558 w 22747812"/>
                <a:gd name="connsiteY23" fmla="*/ 1178862 h 23498371"/>
                <a:gd name="connsiteX24" fmla="*/ 22010739 w 22747812"/>
                <a:gd name="connsiteY24" fmla="*/ 1884324 h 23498371"/>
                <a:gd name="connsiteX25" fmla="*/ 21264400 w 22747812"/>
                <a:gd name="connsiteY25" fmla="*/ 1509861 h 23498371"/>
                <a:gd name="connsiteX26" fmla="*/ 20209061 w 22747812"/>
                <a:gd name="connsiteY26" fmla="*/ 2423267 h 23498371"/>
                <a:gd name="connsiteX27" fmla="*/ 13727622 w 22747812"/>
                <a:gd name="connsiteY27" fmla="*/ 9473385 h 23498371"/>
                <a:gd name="connsiteX28" fmla="*/ 11163640 w 22747812"/>
                <a:gd name="connsiteY28" fmla="*/ 12834889 h 23498371"/>
                <a:gd name="connsiteX29" fmla="*/ 6833549 w 22747812"/>
                <a:gd name="connsiteY29" fmla="*/ 17968793 h 23498371"/>
                <a:gd name="connsiteX30" fmla="*/ 6816105 w 22747812"/>
                <a:gd name="connsiteY30" fmla="*/ 18743350 h 23498371"/>
                <a:gd name="connsiteX31" fmla="*/ 7877681 w 22747812"/>
                <a:gd name="connsiteY31" fmla="*/ 18647908 h 23498371"/>
                <a:gd name="connsiteX32" fmla="*/ 9082226 w 22747812"/>
                <a:gd name="connsiteY32" fmla="*/ 17751094 h 23498371"/>
                <a:gd name="connsiteX33" fmla="*/ 9767376 w 22747812"/>
                <a:gd name="connsiteY33" fmla="*/ 16728254 h 23498371"/>
                <a:gd name="connsiteX34" fmla="*/ 9096880 w 22747812"/>
                <a:gd name="connsiteY34" fmla="*/ 18785654 h 23498371"/>
                <a:gd name="connsiteX35" fmla="*/ 7906989 w 22747812"/>
                <a:gd name="connsiteY35" fmla="*/ 19556448 h 23498371"/>
                <a:gd name="connsiteX36" fmla="*/ 6977934 w 22747812"/>
                <a:gd name="connsiteY36" fmla="*/ 19966754 h 23498371"/>
                <a:gd name="connsiteX37" fmla="*/ 7109819 w 22747812"/>
                <a:gd name="connsiteY37" fmla="*/ 20728756 h 23498371"/>
                <a:gd name="connsiteX38" fmla="*/ 7748726 w 22747812"/>
                <a:gd name="connsiteY38" fmla="*/ 21370592 h 23498371"/>
                <a:gd name="connsiteX39" fmla="*/ 9371722 w 22747812"/>
                <a:gd name="connsiteY39" fmla="*/ 22249823 h 23498371"/>
                <a:gd name="connsiteX40" fmla="*/ 7672527 w 22747812"/>
                <a:gd name="connsiteY40" fmla="*/ 22065186 h 23498371"/>
                <a:gd name="connsiteX41" fmla="*/ 6336096 w 22747812"/>
                <a:gd name="connsiteY41" fmla="*/ 20822540 h 23498371"/>
                <a:gd name="connsiteX42" fmla="*/ 5562373 w 22747812"/>
                <a:gd name="connsiteY42" fmla="*/ 20283279 h 23498371"/>
                <a:gd name="connsiteX43" fmla="*/ 4876572 w 22747812"/>
                <a:gd name="connsiteY43" fmla="*/ 20353615 h 23498371"/>
                <a:gd name="connsiteX44" fmla="*/ 4741758 w 22747812"/>
                <a:gd name="connsiteY44" fmla="*/ 20681863 h 23498371"/>
                <a:gd name="connsiteX45" fmla="*/ 4929327 w 22747812"/>
                <a:gd name="connsiteY45" fmla="*/ 21244570 h 23498371"/>
                <a:gd name="connsiteX46" fmla="*/ 5070004 w 22747812"/>
                <a:gd name="connsiteY46" fmla="*/ 22604448 h 23498371"/>
                <a:gd name="connsiteX47" fmla="*/ 5108102 w 22747812"/>
                <a:gd name="connsiteY47" fmla="*/ 23483678 h 23498371"/>
                <a:gd name="connsiteX48" fmla="*/ 4436957 w 22747812"/>
                <a:gd name="connsiteY48" fmla="*/ 22604448 h 23498371"/>
                <a:gd name="connsiteX49" fmla="*/ 4038373 w 22747812"/>
                <a:gd name="connsiteY49" fmla="*/ 20681863 h 23498371"/>
                <a:gd name="connsiteX50" fmla="*/ 3968035 w 22747812"/>
                <a:gd name="connsiteY50" fmla="*/ 20166048 h 23498371"/>
                <a:gd name="connsiteX51" fmla="*/ 3390673 w 22747812"/>
                <a:gd name="connsiteY51" fmla="*/ 19283885 h 23498371"/>
                <a:gd name="connsiteX52" fmla="*/ 2373696 w 22747812"/>
                <a:gd name="connsiteY52" fmla="*/ 19251648 h 23498371"/>
                <a:gd name="connsiteX53" fmla="*/ 1371373 w 22747812"/>
                <a:gd name="connsiteY53" fmla="*/ 19902278 h 23498371"/>
                <a:gd name="connsiteX54" fmla="*/ 498003 w 22747812"/>
                <a:gd name="connsiteY54" fmla="*/ 21174233 h 23498371"/>
                <a:gd name="connsiteX55" fmla="*/ 16707 w 22747812"/>
                <a:gd name="connsiteY55" fmla="*/ 20922184 h 23498371"/>
                <a:gd name="connsiteX0" fmla="*/ 16707 w 22747812"/>
                <a:gd name="connsiteY0" fmla="*/ 21352842 h 23929029"/>
                <a:gd name="connsiteX1" fmla="*/ 1081226 w 22747812"/>
                <a:gd name="connsiteY1" fmla="*/ 19553351 h 23929029"/>
                <a:gd name="connsiteX2" fmla="*/ 3056564 w 22747812"/>
                <a:gd name="connsiteY2" fmla="*/ 18571543 h 23929029"/>
                <a:gd name="connsiteX3" fmla="*/ 1599973 w 22747812"/>
                <a:gd name="connsiteY3" fmla="*/ 16868767 h 23929029"/>
                <a:gd name="connsiteX4" fmla="*/ 910606 w 22747812"/>
                <a:gd name="connsiteY4" fmla="*/ 15852680 h 23929029"/>
                <a:gd name="connsiteX5" fmla="*/ 3024326 w 22747812"/>
                <a:gd name="connsiteY5" fmla="*/ 17114951 h 23929029"/>
                <a:gd name="connsiteX6" fmla="*/ 4337311 w 22747812"/>
                <a:gd name="connsiteY6" fmla="*/ 18448450 h 23929029"/>
                <a:gd name="connsiteX7" fmla="*/ 5163787 w 22747812"/>
                <a:gd name="connsiteY7" fmla="*/ 17284937 h 23929029"/>
                <a:gd name="connsiteX8" fmla="*/ 5515481 w 22747812"/>
                <a:gd name="connsiteY8" fmla="*/ 16681198 h 23929029"/>
                <a:gd name="connsiteX9" fmla="*/ 5881826 w 22747812"/>
                <a:gd name="connsiteY9" fmla="*/ 15743352 h 23929029"/>
                <a:gd name="connsiteX10" fmla="*/ 6584560 w 22747812"/>
                <a:gd name="connsiteY10" fmla="*/ 15209950 h 23929029"/>
                <a:gd name="connsiteX11" fmla="*/ 6224726 w 22747812"/>
                <a:gd name="connsiteY11" fmla="*/ 16048152 h 23929029"/>
                <a:gd name="connsiteX12" fmla="*/ 6036904 w 22747812"/>
                <a:gd name="connsiteY12" fmla="*/ 16527779 h 23929029"/>
                <a:gd name="connsiteX13" fmla="*/ 5937512 w 22747812"/>
                <a:gd name="connsiteY13" fmla="*/ 16985998 h 23929029"/>
                <a:gd name="connsiteX14" fmla="*/ 5445142 w 22747812"/>
                <a:gd name="connsiteY14" fmla="*/ 17830060 h 23929029"/>
                <a:gd name="connsiteX15" fmla="*/ 5324981 w 22747812"/>
                <a:gd name="connsiteY15" fmla="*/ 18618435 h 23929029"/>
                <a:gd name="connsiteX16" fmla="*/ 6830402 w 22747812"/>
                <a:gd name="connsiteY16" fmla="*/ 17539786 h 23929029"/>
                <a:gd name="connsiteX17" fmla="*/ 9595901 w 22747812"/>
                <a:gd name="connsiteY17" fmla="*/ 14414746 h 23929029"/>
                <a:gd name="connsiteX18" fmla="*/ 11911944 w 22747812"/>
                <a:gd name="connsiteY18" fmla="*/ 11457486 h 23929029"/>
                <a:gd name="connsiteX19" fmla="*/ 16081254 w 22747812"/>
                <a:gd name="connsiteY19" fmla="*/ 6464658 h 23929029"/>
                <a:gd name="connsiteX20" fmla="*/ 20376290 w 22747812"/>
                <a:gd name="connsiteY20" fmla="*/ 1900975 h 23929029"/>
                <a:gd name="connsiteX21" fmla="*/ 20993626 w 22747812"/>
                <a:gd name="connsiteY21" fmla="*/ 52739 h 23929029"/>
                <a:gd name="connsiteX22" fmla="*/ 21837857 w 22747812"/>
                <a:gd name="connsiteY22" fmla="*/ 821093 h 23929029"/>
                <a:gd name="connsiteX23" fmla="*/ 22747558 w 22747812"/>
                <a:gd name="connsiteY23" fmla="*/ 1609520 h 23929029"/>
                <a:gd name="connsiteX24" fmla="*/ 22010739 w 22747812"/>
                <a:gd name="connsiteY24" fmla="*/ 2314982 h 23929029"/>
                <a:gd name="connsiteX25" fmla="*/ 21264400 w 22747812"/>
                <a:gd name="connsiteY25" fmla="*/ 1940519 h 23929029"/>
                <a:gd name="connsiteX26" fmla="*/ 20209061 w 22747812"/>
                <a:gd name="connsiteY26" fmla="*/ 2853925 h 23929029"/>
                <a:gd name="connsiteX27" fmla="*/ 13727622 w 22747812"/>
                <a:gd name="connsiteY27" fmla="*/ 9904043 h 23929029"/>
                <a:gd name="connsiteX28" fmla="*/ 11163640 w 22747812"/>
                <a:gd name="connsiteY28" fmla="*/ 13265547 h 23929029"/>
                <a:gd name="connsiteX29" fmla="*/ 6833549 w 22747812"/>
                <a:gd name="connsiteY29" fmla="*/ 18399451 h 23929029"/>
                <a:gd name="connsiteX30" fmla="*/ 6816105 w 22747812"/>
                <a:gd name="connsiteY30" fmla="*/ 19174008 h 23929029"/>
                <a:gd name="connsiteX31" fmla="*/ 7877681 w 22747812"/>
                <a:gd name="connsiteY31" fmla="*/ 19078566 h 23929029"/>
                <a:gd name="connsiteX32" fmla="*/ 9082226 w 22747812"/>
                <a:gd name="connsiteY32" fmla="*/ 18181752 h 23929029"/>
                <a:gd name="connsiteX33" fmla="*/ 9767376 w 22747812"/>
                <a:gd name="connsiteY33" fmla="*/ 17158912 h 23929029"/>
                <a:gd name="connsiteX34" fmla="*/ 9096880 w 22747812"/>
                <a:gd name="connsiteY34" fmla="*/ 19216312 h 23929029"/>
                <a:gd name="connsiteX35" fmla="*/ 7906989 w 22747812"/>
                <a:gd name="connsiteY35" fmla="*/ 19987106 h 23929029"/>
                <a:gd name="connsiteX36" fmla="*/ 6977934 w 22747812"/>
                <a:gd name="connsiteY36" fmla="*/ 20397412 h 23929029"/>
                <a:gd name="connsiteX37" fmla="*/ 7109819 w 22747812"/>
                <a:gd name="connsiteY37" fmla="*/ 21159414 h 23929029"/>
                <a:gd name="connsiteX38" fmla="*/ 7748726 w 22747812"/>
                <a:gd name="connsiteY38" fmla="*/ 21801250 h 23929029"/>
                <a:gd name="connsiteX39" fmla="*/ 9371722 w 22747812"/>
                <a:gd name="connsiteY39" fmla="*/ 22680481 h 23929029"/>
                <a:gd name="connsiteX40" fmla="*/ 7672527 w 22747812"/>
                <a:gd name="connsiteY40" fmla="*/ 22495844 h 23929029"/>
                <a:gd name="connsiteX41" fmla="*/ 6336096 w 22747812"/>
                <a:gd name="connsiteY41" fmla="*/ 21253198 h 23929029"/>
                <a:gd name="connsiteX42" fmla="*/ 5562373 w 22747812"/>
                <a:gd name="connsiteY42" fmla="*/ 20713937 h 23929029"/>
                <a:gd name="connsiteX43" fmla="*/ 4876572 w 22747812"/>
                <a:gd name="connsiteY43" fmla="*/ 20784273 h 23929029"/>
                <a:gd name="connsiteX44" fmla="*/ 4741758 w 22747812"/>
                <a:gd name="connsiteY44" fmla="*/ 21112521 h 23929029"/>
                <a:gd name="connsiteX45" fmla="*/ 4929327 w 22747812"/>
                <a:gd name="connsiteY45" fmla="*/ 21675228 h 23929029"/>
                <a:gd name="connsiteX46" fmla="*/ 5070004 w 22747812"/>
                <a:gd name="connsiteY46" fmla="*/ 23035106 h 23929029"/>
                <a:gd name="connsiteX47" fmla="*/ 5108102 w 22747812"/>
                <a:gd name="connsiteY47" fmla="*/ 23914336 h 23929029"/>
                <a:gd name="connsiteX48" fmla="*/ 4436957 w 22747812"/>
                <a:gd name="connsiteY48" fmla="*/ 23035106 h 23929029"/>
                <a:gd name="connsiteX49" fmla="*/ 4038373 w 22747812"/>
                <a:gd name="connsiteY49" fmla="*/ 21112521 h 23929029"/>
                <a:gd name="connsiteX50" fmla="*/ 3968035 w 22747812"/>
                <a:gd name="connsiteY50" fmla="*/ 20596706 h 23929029"/>
                <a:gd name="connsiteX51" fmla="*/ 3390673 w 22747812"/>
                <a:gd name="connsiteY51" fmla="*/ 19714543 h 23929029"/>
                <a:gd name="connsiteX52" fmla="*/ 2373696 w 22747812"/>
                <a:gd name="connsiteY52" fmla="*/ 19682306 h 23929029"/>
                <a:gd name="connsiteX53" fmla="*/ 1371373 w 22747812"/>
                <a:gd name="connsiteY53" fmla="*/ 20332936 h 23929029"/>
                <a:gd name="connsiteX54" fmla="*/ 498003 w 22747812"/>
                <a:gd name="connsiteY54" fmla="*/ 21604891 h 23929029"/>
                <a:gd name="connsiteX55" fmla="*/ 16707 w 22747812"/>
                <a:gd name="connsiteY55" fmla="*/ 21352842 h 23929029"/>
                <a:gd name="connsiteX0" fmla="*/ 16707 w 22747812"/>
                <a:gd name="connsiteY0" fmla="*/ 21339726 h 23915913"/>
                <a:gd name="connsiteX1" fmla="*/ 1081226 w 22747812"/>
                <a:gd name="connsiteY1" fmla="*/ 19540235 h 23915913"/>
                <a:gd name="connsiteX2" fmla="*/ 3056564 w 22747812"/>
                <a:gd name="connsiteY2" fmla="*/ 18558427 h 23915913"/>
                <a:gd name="connsiteX3" fmla="*/ 1599973 w 22747812"/>
                <a:gd name="connsiteY3" fmla="*/ 16855651 h 23915913"/>
                <a:gd name="connsiteX4" fmla="*/ 910606 w 22747812"/>
                <a:gd name="connsiteY4" fmla="*/ 15839564 h 23915913"/>
                <a:gd name="connsiteX5" fmla="*/ 3024326 w 22747812"/>
                <a:gd name="connsiteY5" fmla="*/ 17101835 h 23915913"/>
                <a:gd name="connsiteX6" fmla="*/ 4337311 w 22747812"/>
                <a:gd name="connsiteY6" fmla="*/ 18435334 h 23915913"/>
                <a:gd name="connsiteX7" fmla="*/ 5163787 w 22747812"/>
                <a:gd name="connsiteY7" fmla="*/ 17271821 h 23915913"/>
                <a:gd name="connsiteX8" fmla="*/ 5515481 w 22747812"/>
                <a:gd name="connsiteY8" fmla="*/ 16668082 h 23915913"/>
                <a:gd name="connsiteX9" fmla="*/ 5881826 w 22747812"/>
                <a:gd name="connsiteY9" fmla="*/ 15730236 h 23915913"/>
                <a:gd name="connsiteX10" fmla="*/ 6584560 w 22747812"/>
                <a:gd name="connsiteY10" fmla="*/ 15196834 h 23915913"/>
                <a:gd name="connsiteX11" fmla="*/ 6224726 w 22747812"/>
                <a:gd name="connsiteY11" fmla="*/ 16035036 h 23915913"/>
                <a:gd name="connsiteX12" fmla="*/ 6036904 w 22747812"/>
                <a:gd name="connsiteY12" fmla="*/ 16514663 h 23915913"/>
                <a:gd name="connsiteX13" fmla="*/ 5937512 w 22747812"/>
                <a:gd name="connsiteY13" fmla="*/ 16972882 h 23915913"/>
                <a:gd name="connsiteX14" fmla="*/ 5445142 w 22747812"/>
                <a:gd name="connsiteY14" fmla="*/ 17816944 h 23915913"/>
                <a:gd name="connsiteX15" fmla="*/ 5324981 w 22747812"/>
                <a:gd name="connsiteY15" fmla="*/ 18605319 h 23915913"/>
                <a:gd name="connsiteX16" fmla="*/ 6830402 w 22747812"/>
                <a:gd name="connsiteY16" fmla="*/ 17526670 h 23915913"/>
                <a:gd name="connsiteX17" fmla="*/ 9595901 w 22747812"/>
                <a:gd name="connsiteY17" fmla="*/ 14401630 h 23915913"/>
                <a:gd name="connsiteX18" fmla="*/ 11911944 w 22747812"/>
                <a:gd name="connsiteY18" fmla="*/ 11444370 h 23915913"/>
                <a:gd name="connsiteX19" fmla="*/ 16081254 w 22747812"/>
                <a:gd name="connsiteY19" fmla="*/ 6451542 h 23915913"/>
                <a:gd name="connsiteX20" fmla="*/ 20376290 w 22747812"/>
                <a:gd name="connsiteY20" fmla="*/ 1887859 h 23915913"/>
                <a:gd name="connsiteX21" fmla="*/ 20993626 w 22747812"/>
                <a:gd name="connsiteY21" fmla="*/ 39623 h 23915913"/>
                <a:gd name="connsiteX22" fmla="*/ 22083878 w 22747812"/>
                <a:gd name="connsiteY22" fmla="*/ 1087201 h 23915913"/>
                <a:gd name="connsiteX23" fmla="*/ 22747558 w 22747812"/>
                <a:gd name="connsiteY23" fmla="*/ 1596404 h 23915913"/>
                <a:gd name="connsiteX24" fmla="*/ 22010739 w 22747812"/>
                <a:gd name="connsiteY24" fmla="*/ 2301866 h 23915913"/>
                <a:gd name="connsiteX25" fmla="*/ 21264400 w 22747812"/>
                <a:gd name="connsiteY25" fmla="*/ 1927403 h 23915913"/>
                <a:gd name="connsiteX26" fmla="*/ 20209061 w 22747812"/>
                <a:gd name="connsiteY26" fmla="*/ 2840809 h 23915913"/>
                <a:gd name="connsiteX27" fmla="*/ 13727622 w 22747812"/>
                <a:gd name="connsiteY27" fmla="*/ 9890927 h 23915913"/>
                <a:gd name="connsiteX28" fmla="*/ 11163640 w 22747812"/>
                <a:gd name="connsiteY28" fmla="*/ 13252431 h 23915913"/>
                <a:gd name="connsiteX29" fmla="*/ 6833549 w 22747812"/>
                <a:gd name="connsiteY29" fmla="*/ 18386335 h 23915913"/>
                <a:gd name="connsiteX30" fmla="*/ 6816105 w 22747812"/>
                <a:gd name="connsiteY30" fmla="*/ 19160892 h 23915913"/>
                <a:gd name="connsiteX31" fmla="*/ 7877681 w 22747812"/>
                <a:gd name="connsiteY31" fmla="*/ 19065450 h 23915913"/>
                <a:gd name="connsiteX32" fmla="*/ 9082226 w 22747812"/>
                <a:gd name="connsiteY32" fmla="*/ 18168636 h 23915913"/>
                <a:gd name="connsiteX33" fmla="*/ 9767376 w 22747812"/>
                <a:gd name="connsiteY33" fmla="*/ 17145796 h 23915913"/>
                <a:gd name="connsiteX34" fmla="*/ 9096880 w 22747812"/>
                <a:gd name="connsiteY34" fmla="*/ 19203196 h 23915913"/>
                <a:gd name="connsiteX35" fmla="*/ 7906989 w 22747812"/>
                <a:gd name="connsiteY35" fmla="*/ 19973990 h 23915913"/>
                <a:gd name="connsiteX36" fmla="*/ 6977934 w 22747812"/>
                <a:gd name="connsiteY36" fmla="*/ 20384296 h 23915913"/>
                <a:gd name="connsiteX37" fmla="*/ 7109819 w 22747812"/>
                <a:gd name="connsiteY37" fmla="*/ 21146298 h 23915913"/>
                <a:gd name="connsiteX38" fmla="*/ 7748726 w 22747812"/>
                <a:gd name="connsiteY38" fmla="*/ 21788134 h 23915913"/>
                <a:gd name="connsiteX39" fmla="*/ 9371722 w 22747812"/>
                <a:gd name="connsiteY39" fmla="*/ 22667365 h 23915913"/>
                <a:gd name="connsiteX40" fmla="*/ 7672527 w 22747812"/>
                <a:gd name="connsiteY40" fmla="*/ 22482728 h 23915913"/>
                <a:gd name="connsiteX41" fmla="*/ 6336096 w 22747812"/>
                <a:gd name="connsiteY41" fmla="*/ 21240082 h 23915913"/>
                <a:gd name="connsiteX42" fmla="*/ 5562373 w 22747812"/>
                <a:gd name="connsiteY42" fmla="*/ 20700821 h 23915913"/>
                <a:gd name="connsiteX43" fmla="*/ 4876572 w 22747812"/>
                <a:gd name="connsiteY43" fmla="*/ 20771157 h 23915913"/>
                <a:gd name="connsiteX44" fmla="*/ 4741758 w 22747812"/>
                <a:gd name="connsiteY44" fmla="*/ 21099405 h 23915913"/>
                <a:gd name="connsiteX45" fmla="*/ 4929327 w 22747812"/>
                <a:gd name="connsiteY45" fmla="*/ 21662112 h 23915913"/>
                <a:gd name="connsiteX46" fmla="*/ 5070004 w 22747812"/>
                <a:gd name="connsiteY46" fmla="*/ 23021990 h 23915913"/>
                <a:gd name="connsiteX47" fmla="*/ 5108102 w 22747812"/>
                <a:gd name="connsiteY47" fmla="*/ 23901220 h 23915913"/>
                <a:gd name="connsiteX48" fmla="*/ 4436957 w 22747812"/>
                <a:gd name="connsiteY48" fmla="*/ 23021990 h 23915913"/>
                <a:gd name="connsiteX49" fmla="*/ 4038373 w 22747812"/>
                <a:gd name="connsiteY49" fmla="*/ 21099405 h 23915913"/>
                <a:gd name="connsiteX50" fmla="*/ 3968035 w 22747812"/>
                <a:gd name="connsiteY50" fmla="*/ 20583590 h 23915913"/>
                <a:gd name="connsiteX51" fmla="*/ 3390673 w 22747812"/>
                <a:gd name="connsiteY51" fmla="*/ 19701427 h 23915913"/>
                <a:gd name="connsiteX52" fmla="*/ 2373696 w 22747812"/>
                <a:gd name="connsiteY52" fmla="*/ 19669190 h 23915913"/>
                <a:gd name="connsiteX53" fmla="*/ 1371373 w 22747812"/>
                <a:gd name="connsiteY53" fmla="*/ 20319820 h 23915913"/>
                <a:gd name="connsiteX54" fmla="*/ 498003 w 22747812"/>
                <a:gd name="connsiteY54" fmla="*/ 21591775 h 23915913"/>
                <a:gd name="connsiteX55" fmla="*/ 16707 w 22747812"/>
                <a:gd name="connsiteY55" fmla="*/ 21339726 h 23915913"/>
                <a:gd name="connsiteX0" fmla="*/ 16707 w 22747871"/>
                <a:gd name="connsiteY0" fmla="*/ 21339726 h 23915913"/>
                <a:gd name="connsiteX1" fmla="*/ 1081226 w 22747871"/>
                <a:gd name="connsiteY1" fmla="*/ 19540235 h 23915913"/>
                <a:gd name="connsiteX2" fmla="*/ 3056564 w 22747871"/>
                <a:gd name="connsiteY2" fmla="*/ 18558427 h 23915913"/>
                <a:gd name="connsiteX3" fmla="*/ 1599973 w 22747871"/>
                <a:gd name="connsiteY3" fmla="*/ 16855651 h 23915913"/>
                <a:gd name="connsiteX4" fmla="*/ 910606 w 22747871"/>
                <a:gd name="connsiteY4" fmla="*/ 15839564 h 23915913"/>
                <a:gd name="connsiteX5" fmla="*/ 3024326 w 22747871"/>
                <a:gd name="connsiteY5" fmla="*/ 17101835 h 23915913"/>
                <a:gd name="connsiteX6" fmla="*/ 4337311 w 22747871"/>
                <a:gd name="connsiteY6" fmla="*/ 18435334 h 23915913"/>
                <a:gd name="connsiteX7" fmla="*/ 5163787 w 22747871"/>
                <a:gd name="connsiteY7" fmla="*/ 17271821 h 23915913"/>
                <a:gd name="connsiteX8" fmla="*/ 5515481 w 22747871"/>
                <a:gd name="connsiteY8" fmla="*/ 16668082 h 23915913"/>
                <a:gd name="connsiteX9" fmla="*/ 5881826 w 22747871"/>
                <a:gd name="connsiteY9" fmla="*/ 15730236 h 23915913"/>
                <a:gd name="connsiteX10" fmla="*/ 6584560 w 22747871"/>
                <a:gd name="connsiteY10" fmla="*/ 15196834 h 23915913"/>
                <a:gd name="connsiteX11" fmla="*/ 6224726 w 22747871"/>
                <a:gd name="connsiteY11" fmla="*/ 16035036 h 23915913"/>
                <a:gd name="connsiteX12" fmla="*/ 6036904 w 22747871"/>
                <a:gd name="connsiteY12" fmla="*/ 16514663 h 23915913"/>
                <a:gd name="connsiteX13" fmla="*/ 5937512 w 22747871"/>
                <a:gd name="connsiteY13" fmla="*/ 16972882 h 23915913"/>
                <a:gd name="connsiteX14" fmla="*/ 5445142 w 22747871"/>
                <a:gd name="connsiteY14" fmla="*/ 17816944 h 23915913"/>
                <a:gd name="connsiteX15" fmla="*/ 5324981 w 22747871"/>
                <a:gd name="connsiteY15" fmla="*/ 18605319 h 23915913"/>
                <a:gd name="connsiteX16" fmla="*/ 6830402 w 22747871"/>
                <a:gd name="connsiteY16" fmla="*/ 17526670 h 23915913"/>
                <a:gd name="connsiteX17" fmla="*/ 9595901 w 22747871"/>
                <a:gd name="connsiteY17" fmla="*/ 14401630 h 23915913"/>
                <a:gd name="connsiteX18" fmla="*/ 11911944 w 22747871"/>
                <a:gd name="connsiteY18" fmla="*/ 11444370 h 23915913"/>
                <a:gd name="connsiteX19" fmla="*/ 16081254 w 22747871"/>
                <a:gd name="connsiteY19" fmla="*/ 6451542 h 23915913"/>
                <a:gd name="connsiteX20" fmla="*/ 20376290 w 22747871"/>
                <a:gd name="connsiteY20" fmla="*/ 1887859 h 23915913"/>
                <a:gd name="connsiteX21" fmla="*/ 20993626 w 22747871"/>
                <a:gd name="connsiteY21" fmla="*/ 39623 h 23915913"/>
                <a:gd name="connsiteX22" fmla="*/ 22083878 w 22747871"/>
                <a:gd name="connsiteY22" fmla="*/ 1087201 h 23915913"/>
                <a:gd name="connsiteX23" fmla="*/ 22747558 w 22747871"/>
                <a:gd name="connsiteY23" fmla="*/ 1596404 h 23915913"/>
                <a:gd name="connsiteX24" fmla="*/ 22113097 w 22747871"/>
                <a:gd name="connsiteY24" fmla="*/ 2100397 h 23915913"/>
                <a:gd name="connsiteX25" fmla="*/ 21264400 w 22747871"/>
                <a:gd name="connsiteY25" fmla="*/ 1927403 h 23915913"/>
                <a:gd name="connsiteX26" fmla="*/ 20209061 w 22747871"/>
                <a:gd name="connsiteY26" fmla="*/ 2840809 h 23915913"/>
                <a:gd name="connsiteX27" fmla="*/ 13727622 w 22747871"/>
                <a:gd name="connsiteY27" fmla="*/ 9890927 h 23915913"/>
                <a:gd name="connsiteX28" fmla="*/ 11163640 w 22747871"/>
                <a:gd name="connsiteY28" fmla="*/ 13252431 h 23915913"/>
                <a:gd name="connsiteX29" fmla="*/ 6833549 w 22747871"/>
                <a:gd name="connsiteY29" fmla="*/ 18386335 h 23915913"/>
                <a:gd name="connsiteX30" fmla="*/ 6816105 w 22747871"/>
                <a:gd name="connsiteY30" fmla="*/ 19160892 h 23915913"/>
                <a:gd name="connsiteX31" fmla="*/ 7877681 w 22747871"/>
                <a:gd name="connsiteY31" fmla="*/ 19065450 h 23915913"/>
                <a:gd name="connsiteX32" fmla="*/ 9082226 w 22747871"/>
                <a:gd name="connsiteY32" fmla="*/ 18168636 h 23915913"/>
                <a:gd name="connsiteX33" fmla="*/ 9767376 w 22747871"/>
                <a:gd name="connsiteY33" fmla="*/ 17145796 h 23915913"/>
                <a:gd name="connsiteX34" fmla="*/ 9096880 w 22747871"/>
                <a:gd name="connsiteY34" fmla="*/ 19203196 h 23915913"/>
                <a:gd name="connsiteX35" fmla="*/ 7906989 w 22747871"/>
                <a:gd name="connsiteY35" fmla="*/ 19973990 h 23915913"/>
                <a:gd name="connsiteX36" fmla="*/ 6977934 w 22747871"/>
                <a:gd name="connsiteY36" fmla="*/ 20384296 h 23915913"/>
                <a:gd name="connsiteX37" fmla="*/ 7109819 w 22747871"/>
                <a:gd name="connsiteY37" fmla="*/ 21146298 h 23915913"/>
                <a:gd name="connsiteX38" fmla="*/ 7748726 w 22747871"/>
                <a:gd name="connsiteY38" fmla="*/ 21788134 h 23915913"/>
                <a:gd name="connsiteX39" fmla="*/ 9371722 w 22747871"/>
                <a:gd name="connsiteY39" fmla="*/ 22667365 h 23915913"/>
                <a:gd name="connsiteX40" fmla="*/ 7672527 w 22747871"/>
                <a:gd name="connsiteY40" fmla="*/ 22482728 h 23915913"/>
                <a:gd name="connsiteX41" fmla="*/ 6336096 w 22747871"/>
                <a:gd name="connsiteY41" fmla="*/ 21240082 h 23915913"/>
                <a:gd name="connsiteX42" fmla="*/ 5562373 w 22747871"/>
                <a:gd name="connsiteY42" fmla="*/ 20700821 h 23915913"/>
                <a:gd name="connsiteX43" fmla="*/ 4876572 w 22747871"/>
                <a:gd name="connsiteY43" fmla="*/ 20771157 h 23915913"/>
                <a:gd name="connsiteX44" fmla="*/ 4741758 w 22747871"/>
                <a:gd name="connsiteY44" fmla="*/ 21099405 h 23915913"/>
                <a:gd name="connsiteX45" fmla="*/ 4929327 w 22747871"/>
                <a:gd name="connsiteY45" fmla="*/ 21662112 h 23915913"/>
                <a:gd name="connsiteX46" fmla="*/ 5070004 w 22747871"/>
                <a:gd name="connsiteY46" fmla="*/ 23021990 h 23915913"/>
                <a:gd name="connsiteX47" fmla="*/ 5108102 w 22747871"/>
                <a:gd name="connsiteY47" fmla="*/ 23901220 h 23915913"/>
                <a:gd name="connsiteX48" fmla="*/ 4436957 w 22747871"/>
                <a:gd name="connsiteY48" fmla="*/ 23021990 h 23915913"/>
                <a:gd name="connsiteX49" fmla="*/ 4038373 w 22747871"/>
                <a:gd name="connsiteY49" fmla="*/ 21099405 h 23915913"/>
                <a:gd name="connsiteX50" fmla="*/ 3968035 w 22747871"/>
                <a:gd name="connsiteY50" fmla="*/ 20583590 h 23915913"/>
                <a:gd name="connsiteX51" fmla="*/ 3390673 w 22747871"/>
                <a:gd name="connsiteY51" fmla="*/ 19701427 h 23915913"/>
                <a:gd name="connsiteX52" fmla="*/ 2373696 w 22747871"/>
                <a:gd name="connsiteY52" fmla="*/ 19669190 h 23915913"/>
                <a:gd name="connsiteX53" fmla="*/ 1371373 w 22747871"/>
                <a:gd name="connsiteY53" fmla="*/ 20319820 h 23915913"/>
                <a:gd name="connsiteX54" fmla="*/ 498003 w 22747871"/>
                <a:gd name="connsiteY54" fmla="*/ 21591775 h 23915913"/>
                <a:gd name="connsiteX55" fmla="*/ 16707 w 22747871"/>
                <a:gd name="connsiteY55" fmla="*/ 21339726 h 23915913"/>
                <a:gd name="connsiteX0" fmla="*/ 16707 w 22529488"/>
                <a:gd name="connsiteY0" fmla="*/ 21339726 h 23915913"/>
                <a:gd name="connsiteX1" fmla="*/ 1081226 w 22529488"/>
                <a:gd name="connsiteY1" fmla="*/ 19540235 h 23915913"/>
                <a:gd name="connsiteX2" fmla="*/ 3056564 w 22529488"/>
                <a:gd name="connsiteY2" fmla="*/ 18558427 h 23915913"/>
                <a:gd name="connsiteX3" fmla="*/ 1599973 w 22529488"/>
                <a:gd name="connsiteY3" fmla="*/ 16855651 h 23915913"/>
                <a:gd name="connsiteX4" fmla="*/ 910606 w 22529488"/>
                <a:gd name="connsiteY4" fmla="*/ 15839564 h 23915913"/>
                <a:gd name="connsiteX5" fmla="*/ 3024326 w 22529488"/>
                <a:gd name="connsiteY5" fmla="*/ 17101835 h 23915913"/>
                <a:gd name="connsiteX6" fmla="*/ 4337311 w 22529488"/>
                <a:gd name="connsiteY6" fmla="*/ 18435334 h 23915913"/>
                <a:gd name="connsiteX7" fmla="*/ 5163787 w 22529488"/>
                <a:gd name="connsiteY7" fmla="*/ 17271821 h 23915913"/>
                <a:gd name="connsiteX8" fmla="*/ 5515481 w 22529488"/>
                <a:gd name="connsiteY8" fmla="*/ 16668082 h 23915913"/>
                <a:gd name="connsiteX9" fmla="*/ 5881826 w 22529488"/>
                <a:gd name="connsiteY9" fmla="*/ 15730236 h 23915913"/>
                <a:gd name="connsiteX10" fmla="*/ 6584560 w 22529488"/>
                <a:gd name="connsiteY10" fmla="*/ 15196834 h 23915913"/>
                <a:gd name="connsiteX11" fmla="*/ 6224726 w 22529488"/>
                <a:gd name="connsiteY11" fmla="*/ 16035036 h 23915913"/>
                <a:gd name="connsiteX12" fmla="*/ 6036904 w 22529488"/>
                <a:gd name="connsiteY12" fmla="*/ 16514663 h 23915913"/>
                <a:gd name="connsiteX13" fmla="*/ 5937512 w 22529488"/>
                <a:gd name="connsiteY13" fmla="*/ 16972882 h 23915913"/>
                <a:gd name="connsiteX14" fmla="*/ 5445142 w 22529488"/>
                <a:gd name="connsiteY14" fmla="*/ 17816944 h 23915913"/>
                <a:gd name="connsiteX15" fmla="*/ 5324981 w 22529488"/>
                <a:gd name="connsiteY15" fmla="*/ 18605319 h 23915913"/>
                <a:gd name="connsiteX16" fmla="*/ 6830402 w 22529488"/>
                <a:gd name="connsiteY16" fmla="*/ 17526670 h 23915913"/>
                <a:gd name="connsiteX17" fmla="*/ 9595901 w 22529488"/>
                <a:gd name="connsiteY17" fmla="*/ 14401630 h 23915913"/>
                <a:gd name="connsiteX18" fmla="*/ 11911944 w 22529488"/>
                <a:gd name="connsiteY18" fmla="*/ 11444370 h 23915913"/>
                <a:gd name="connsiteX19" fmla="*/ 16081254 w 22529488"/>
                <a:gd name="connsiteY19" fmla="*/ 6451542 h 23915913"/>
                <a:gd name="connsiteX20" fmla="*/ 20376290 w 22529488"/>
                <a:gd name="connsiteY20" fmla="*/ 1887859 h 23915913"/>
                <a:gd name="connsiteX21" fmla="*/ 20993626 w 22529488"/>
                <a:gd name="connsiteY21" fmla="*/ 39623 h 23915913"/>
                <a:gd name="connsiteX22" fmla="*/ 22083878 w 22529488"/>
                <a:gd name="connsiteY22" fmla="*/ 1087201 h 23915913"/>
                <a:gd name="connsiteX23" fmla="*/ 22528871 w 22529488"/>
                <a:gd name="connsiteY23" fmla="*/ 1514774 h 23915913"/>
                <a:gd name="connsiteX24" fmla="*/ 22113097 w 22529488"/>
                <a:gd name="connsiteY24" fmla="*/ 2100397 h 23915913"/>
                <a:gd name="connsiteX25" fmla="*/ 21264400 w 22529488"/>
                <a:gd name="connsiteY25" fmla="*/ 1927403 h 23915913"/>
                <a:gd name="connsiteX26" fmla="*/ 20209061 w 22529488"/>
                <a:gd name="connsiteY26" fmla="*/ 2840809 h 23915913"/>
                <a:gd name="connsiteX27" fmla="*/ 13727622 w 22529488"/>
                <a:gd name="connsiteY27" fmla="*/ 9890927 h 23915913"/>
                <a:gd name="connsiteX28" fmla="*/ 11163640 w 22529488"/>
                <a:gd name="connsiteY28" fmla="*/ 13252431 h 23915913"/>
                <a:gd name="connsiteX29" fmla="*/ 6833549 w 22529488"/>
                <a:gd name="connsiteY29" fmla="*/ 18386335 h 23915913"/>
                <a:gd name="connsiteX30" fmla="*/ 6816105 w 22529488"/>
                <a:gd name="connsiteY30" fmla="*/ 19160892 h 23915913"/>
                <a:gd name="connsiteX31" fmla="*/ 7877681 w 22529488"/>
                <a:gd name="connsiteY31" fmla="*/ 19065450 h 23915913"/>
                <a:gd name="connsiteX32" fmla="*/ 9082226 w 22529488"/>
                <a:gd name="connsiteY32" fmla="*/ 18168636 h 23915913"/>
                <a:gd name="connsiteX33" fmla="*/ 9767376 w 22529488"/>
                <a:gd name="connsiteY33" fmla="*/ 17145796 h 23915913"/>
                <a:gd name="connsiteX34" fmla="*/ 9096880 w 22529488"/>
                <a:gd name="connsiteY34" fmla="*/ 19203196 h 23915913"/>
                <a:gd name="connsiteX35" fmla="*/ 7906989 w 22529488"/>
                <a:gd name="connsiteY35" fmla="*/ 19973990 h 23915913"/>
                <a:gd name="connsiteX36" fmla="*/ 6977934 w 22529488"/>
                <a:gd name="connsiteY36" fmla="*/ 20384296 h 23915913"/>
                <a:gd name="connsiteX37" fmla="*/ 7109819 w 22529488"/>
                <a:gd name="connsiteY37" fmla="*/ 21146298 h 23915913"/>
                <a:gd name="connsiteX38" fmla="*/ 7748726 w 22529488"/>
                <a:gd name="connsiteY38" fmla="*/ 21788134 h 23915913"/>
                <a:gd name="connsiteX39" fmla="*/ 9371722 w 22529488"/>
                <a:gd name="connsiteY39" fmla="*/ 22667365 h 23915913"/>
                <a:gd name="connsiteX40" fmla="*/ 7672527 w 22529488"/>
                <a:gd name="connsiteY40" fmla="*/ 22482728 h 23915913"/>
                <a:gd name="connsiteX41" fmla="*/ 6336096 w 22529488"/>
                <a:gd name="connsiteY41" fmla="*/ 21240082 h 23915913"/>
                <a:gd name="connsiteX42" fmla="*/ 5562373 w 22529488"/>
                <a:gd name="connsiteY42" fmla="*/ 20700821 h 23915913"/>
                <a:gd name="connsiteX43" fmla="*/ 4876572 w 22529488"/>
                <a:gd name="connsiteY43" fmla="*/ 20771157 h 23915913"/>
                <a:gd name="connsiteX44" fmla="*/ 4741758 w 22529488"/>
                <a:gd name="connsiteY44" fmla="*/ 21099405 h 23915913"/>
                <a:gd name="connsiteX45" fmla="*/ 4929327 w 22529488"/>
                <a:gd name="connsiteY45" fmla="*/ 21662112 h 23915913"/>
                <a:gd name="connsiteX46" fmla="*/ 5070004 w 22529488"/>
                <a:gd name="connsiteY46" fmla="*/ 23021990 h 23915913"/>
                <a:gd name="connsiteX47" fmla="*/ 5108102 w 22529488"/>
                <a:gd name="connsiteY47" fmla="*/ 23901220 h 23915913"/>
                <a:gd name="connsiteX48" fmla="*/ 4436957 w 22529488"/>
                <a:gd name="connsiteY48" fmla="*/ 23021990 h 23915913"/>
                <a:gd name="connsiteX49" fmla="*/ 4038373 w 22529488"/>
                <a:gd name="connsiteY49" fmla="*/ 21099405 h 23915913"/>
                <a:gd name="connsiteX50" fmla="*/ 3968035 w 22529488"/>
                <a:gd name="connsiteY50" fmla="*/ 20583590 h 23915913"/>
                <a:gd name="connsiteX51" fmla="*/ 3390673 w 22529488"/>
                <a:gd name="connsiteY51" fmla="*/ 19701427 h 23915913"/>
                <a:gd name="connsiteX52" fmla="*/ 2373696 w 22529488"/>
                <a:gd name="connsiteY52" fmla="*/ 19669190 h 23915913"/>
                <a:gd name="connsiteX53" fmla="*/ 1371373 w 22529488"/>
                <a:gd name="connsiteY53" fmla="*/ 20319820 h 23915913"/>
                <a:gd name="connsiteX54" fmla="*/ 498003 w 22529488"/>
                <a:gd name="connsiteY54" fmla="*/ 21591775 h 23915913"/>
                <a:gd name="connsiteX55" fmla="*/ 16707 w 22529488"/>
                <a:gd name="connsiteY55" fmla="*/ 21339726 h 23915913"/>
                <a:gd name="connsiteX0" fmla="*/ 16707 w 22529619"/>
                <a:gd name="connsiteY0" fmla="*/ 21339726 h 23915913"/>
                <a:gd name="connsiteX1" fmla="*/ 1081226 w 22529619"/>
                <a:gd name="connsiteY1" fmla="*/ 19540235 h 23915913"/>
                <a:gd name="connsiteX2" fmla="*/ 3056564 w 22529619"/>
                <a:gd name="connsiteY2" fmla="*/ 18558427 h 23915913"/>
                <a:gd name="connsiteX3" fmla="*/ 1599973 w 22529619"/>
                <a:gd name="connsiteY3" fmla="*/ 16855651 h 23915913"/>
                <a:gd name="connsiteX4" fmla="*/ 910606 w 22529619"/>
                <a:gd name="connsiteY4" fmla="*/ 15839564 h 23915913"/>
                <a:gd name="connsiteX5" fmla="*/ 3024326 w 22529619"/>
                <a:gd name="connsiteY5" fmla="*/ 17101835 h 23915913"/>
                <a:gd name="connsiteX6" fmla="*/ 4337311 w 22529619"/>
                <a:gd name="connsiteY6" fmla="*/ 18435334 h 23915913"/>
                <a:gd name="connsiteX7" fmla="*/ 5163787 w 22529619"/>
                <a:gd name="connsiteY7" fmla="*/ 17271821 h 23915913"/>
                <a:gd name="connsiteX8" fmla="*/ 5515481 w 22529619"/>
                <a:gd name="connsiteY8" fmla="*/ 16668082 h 23915913"/>
                <a:gd name="connsiteX9" fmla="*/ 5881826 w 22529619"/>
                <a:gd name="connsiteY9" fmla="*/ 15730236 h 23915913"/>
                <a:gd name="connsiteX10" fmla="*/ 6584560 w 22529619"/>
                <a:gd name="connsiteY10" fmla="*/ 15196834 h 23915913"/>
                <a:gd name="connsiteX11" fmla="*/ 6224726 w 22529619"/>
                <a:gd name="connsiteY11" fmla="*/ 16035036 h 23915913"/>
                <a:gd name="connsiteX12" fmla="*/ 6036904 w 22529619"/>
                <a:gd name="connsiteY12" fmla="*/ 16514663 h 23915913"/>
                <a:gd name="connsiteX13" fmla="*/ 5937512 w 22529619"/>
                <a:gd name="connsiteY13" fmla="*/ 16972882 h 23915913"/>
                <a:gd name="connsiteX14" fmla="*/ 5445142 w 22529619"/>
                <a:gd name="connsiteY14" fmla="*/ 17816944 h 23915913"/>
                <a:gd name="connsiteX15" fmla="*/ 5324981 w 22529619"/>
                <a:gd name="connsiteY15" fmla="*/ 18605319 h 23915913"/>
                <a:gd name="connsiteX16" fmla="*/ 6830402 w 22529619"/>
                <a:gd name="connsiteY16" fmla="*/ 17526670 h 23915913"/>
                <a:gd name="connsiteX17" fmla="*/ 9595901 w 22529619"/>
                <a:gd name="connsiteY17" fmla="*/ 14401630 h 23915913"/>
                <a:gd name="connsiteX18" fmla="*/ 11911944 w 22529619"/>
                <a:gd name="connsiteY18" fmla="*/ 11444370 h 23915913"/>
                <a:gd name="connsiteX19" fmla="*/ 16081254 w 22529619"/>
                <a:gd name="connsiteY19" fmla="*/ 6451542 h 23915913"/>
                <a:gd name="connsiteX20" fmla="*/ 20376290 w 22529619"/>
                <a:gd name="connsiteY20" fmla="*/ 1887859 h 23915913"/>
                <a:gd name="connsiteX21" fmla="*/ 20993626 w 22529619"/>
                <a:gd name="connsiteY21" fmla="*/ 39623 h 23915913"/>
                <a:gd name="connsiteX22" fmla="*/ 22083878 w 22529619"/>
                <a:gd name="connsiteY22" fmla="*/ 1087201 h 23915913"/>
                <a:gd name="connsiteX23" fmla="*/ 22528871 w 22529619"/>
                <a:gd name="connsiteY23" fmla="*/ 1514774 h 23915913"/>
                <a:gd name="connsiteX24" fmla="*/ 22152519 w 22529619"/>
                <a:gd name="connsiteY24" fmla="*/ 1966945 h 23915913"/>
                <a:gd name="connsiteX25" fmla="*/ 21264400 w 22529619"/>
                <a:gd name="connsiteY25" fmla="*/ 1927403 h 23915913"/>
                <a:gd name="connsiteX26" fmla="*/ 20209061 w 22529619"/>
                <a:gd name="connsiteY26" fmla="*/ 2840809 h 23915913"/>
                <a:gd name="connsiteX27" fmla="*/ 13727622 w 22529619"/>
                <a:gd name="connsiteY27" fmla="*/ 9890927 h 23915913"/>
                <a:gd name="connsiteX28" fmla="*/ 11163640 w 22529619"/>
                <a:gd name="connsiteY28" fmla="*/ 13252431 h 23915913"/>
                <a:gd name="connsiteX29" fmla="*/ 6833549 w 22529619"/>
                <a:gd name="connsiteY29" fmla="*/ 18386335 h 23915913"/>
                <a:gd name="connsiteX30" fmla="*/ 6816105 w 22529619"/>
                <a:gd name="connsiteY30" fmla="*/ 19160892 h 23915913"/>
                <a:gd name="connsiteX31" fmla="*/ 7877681 w 22529619"/>
                <a:gd name="connsiteY31" fmla="*/ 19065450 h 23915913"/>
                <a:gd name="connsiteX32" fmla="*/ 9082226 w 22529619"/>
                <a:gd name="connsiteY32" fmla="*/ 18168636 h 23915913"/>
                <a:gd name="connsiteX33" fmla="*/ 9767376 w 22529619"/>
                <a:gd name="connsiteY33" fmla="*/ 17145796 h 23915913"/>
                <a:gd name="connsiteX34" fmla="*/ 9096880 w 22529619"/>
                <a:gd name="connsiteY34" fmla="*/ 19203196 h 23915913"/>
                <a:gd name="connsiteX35" fmla="*/ 7906989 w 22529619"/>
                <a:gd name="connsiteY35" fmla="*/ 19973990 h 23915913"/>
                <a:gd name="connsiteX36" fmla="*/ 6977934 w 22529619"/>
                <a:gd name="connsiteY36" fmla="*/ 20384296 h 23915913"/>
                <a:gd name="connsiteX37" fmla="*/ 7109819 w 22529619"/>
                <a:gd name="connsiteY37" fmla="*/ 21146298 h 23915913"/>
                <a:gd name="connsiteX38" fmla="*/ 7748726 w 22529619"/>
                <a:gd name="connsiteY38" fmla="*/ 21788134 h 23915913"/>
                <a:gd name="connsiteX39" fmla="*/ 9371722 w 22529619"/>
                <a:gd name="connsiteY39" fmla="*/ 22667365 h 23915913"/>
                <a:gd name="connsiteX40" fmla="*/ 7672527 w 22529619"/>
                <a:gd name="connsiteY40" fmla="*/ 22482728 h 23915913"/>
                <a:gd name="connsiteX41" fmla="*/ 6336096 w 22529619"/>
                <a:gd name="connsiteY41" fmla="*/ 21240082 h 23915913"/>
                <a:gd name="connsiteX42" fmla="*/ 5562373 w 22529619"/>
                <a:gd name="connsiteY42" fmla="*/ 20700821 h 23915913"/>
                <a:gd name="connsiteX43" fmla="*/ 4876572 w 22529619"/>
                <a:gd name="connsiteY43" fmla="*/ 20771157 h 23915913"/>
                <a:gd name="connsiteX44" fmla="*/ 4741758 w 22529619"/>
                <a:gd name="connsiteY44" fmla="*/ 21099405 h 23915913"/>
                <a:gd name="connsiteX45" fmla="*/ 4929327 w 22529619"/>
                <a:gd name="connsiteY45" fmla="*/ 21662112 h 23915913"/>
                <a:gd name="connsiteX46" fmla="*/ 5070004 w 22529619"/>
                <a:gd name="connsiteY46" fmla="*/ 23021990 h 23915913"/>
                <a:gd name="connsiteX47" fmla="*/ 5108102 w 22529619"/>
                <a:gd name="connsiteY47" fmla="*/ 23901220 h 23915913"/>
                <a:gd name="connsiteX48" fmla="*/ 4436957 w 22529619"/>
                <a:gd name="connsiteY48" fmla="*/ 23021990 h 23915913"/>
                <a:gd name="connsiteX49" fmla="*/ 4038373 w 22529619"/>
                <a:gd name="connsiteY49" fmla="*/ 21099405 h 23915913"/>
                <a:gd name="connsiteX50" fmla="*/ 3968035 w 22529619"/>
                <a:gd name="connsiteY50" fmla="*/ 20583590 h 23915913"/>
                <a:gd name="connsiteX51" fmla="*/ 3390673 w 22529619"/>
                <a:gd name="connsiteY51" fmla="*/ 19701427 h 23915913"/>
                <a:gd name="connsiteX52" fmla="*/ 2373696 w 22529619"/>
                <a:gd name="connsiteY52" fmla="*/ 19669190 h 23915913"/>
                <a:gd name="connsiteX53" fmla="*/ 1371373 w 22529619"/>
                <a:gd name="connsiteY53" fmla="*/ 20319820 h 23915913"/>
                <a:gd name="connsiteX54" fmla="*/ 498003 w 22529619"/>
                <a:gd name="connsiteY54" fmla="*/ 21591775 h 23915913"/>
                <a:gd name="connsiteX55" fmla="*/ 16707 w 22529619"/>
                <a:gd name="connsiteY55" fmla="*/ 21339726 h 23915913"/>
                <a:gd name="connsiteX0" fmla="*/ 16707 w 22809521"/>
                <a:gd name="connsiteY0" fmla="*/ 21339726 h 23915913"/>
                <a:gd name="connsiteX1" fmla="*/ 1081226 w 22809521"/>
                <a:gd name="connsiteY1" fmla="*/ 19540235 h 23915913"/>
                <a:gd name="connsiteX2" fmla="*/ 3056564 w 22809521"/>
                <a:gd name="connsiteY2" fmla="*/ 18558427 h 23915913"/>
                <a:gd name="connsiteX3" fmla="*/ 1599973 w 22809521"/>
                <a:gd name="connsiteY3" fmla="*/ 16855651 h 23915913"/>
                <a:gd name="connsiteX4" fmla="*/ 910606 w 22809521"/>
                <a:gd name="connsiteY4" fmla="*/ 15839564 h 23915913"/>
                <a:gd name="connsiteX5" fmla="*/ 3024326 w 22809521"/>
                <a:gd name="connsiteY5" fmla="*/ 17101835 h 23915913"/>
                <a:gd name="connsiteX6" fmla="*/ 4337311 w 22809521"/>
                <a:gd name="connsiteY6" fmla="*/ 18435334 h 23915913"/>
                <a:gd name="connsiteX7" fmla="*/ 5163787 w 22809521"/>
                <a:gd name="connsiteY7" fmla="*/ 17271821 h 23915913"/>
                <a:gd name="connsiteX8" fmla="*/ 5515481 w 22809521"/>
                <a:gd name="connsiteY8" fmla="*/ 16668082 h 23915913"/>
                <a:gd name="connsiteX9" fmla="*/ 5881826 w 22809521"/>
                <a:gd name="connsiteY9" fmla="*/ 15730236 h 23915913"/>
                <a:gd name="connsiteX10" fmla="*/ 6584560 w 22809521"/>
                <a:gd name="connsiteY10" fmla="*/ 15196834 h 23915913"/>
                <a:gd name="connsiteX11" fmla="*/ 6224726 w 22809521"/>
                <a:gd name="connsiteY11" fmla="*/ 16035036 h 23915913"/>
                <a:gd name="connsiteX12" fmla="*/ 6036904 w 22809521"/>
                <a:gd name="connsiteY12" fmla="*/ 16514663 h 23915913"/>
                <a:gd name="connsiteX13" fmla="*/ 5937512 w 22809521"/>
                <a:gd name="connsiteY13" fmla="*/ 16972882 h 23915913"/>
                <a:gd name="connsiteX14" fmla="*/ 5445142 w 22809521"/>
                <a:gd name="connsiteY14" fmla="*/ 17816944 h 23915913"/>
                <a:gd name="connsiteX15" fmla="*/ 5324981 w 22809521"/>
                <a:gd name="connsiteY15" fmla="*/ 18605319 h 23915913"/>
                <a:gd name="connsiteX16" fmla="*/ 6830402 w 22809521"/>
                <a:gd name="connsiteY16" fmla="*/ 17526670 h 23915913"/>
                <a:gd name="connsiteX17" fmla="*/ 9595901 w 22809521"/>
                <a:gd name="connsiteY17" fmla="*/ 14401630 h 23915913"/>
                <a:gd name="connsiteX18" fmla="*/ 11911944 w 22809521"/>
                <a:gd name="connsiteY18" fmla="*/ 11444370 h 23915913"/>
                <a:gd name="connsiteX19" fmla="*/ 16081254 w 22809521"/>
                <a:gd name="connsiteY19" fmla="*/ 6451542 h 23915913"/>
                <a:gd name="connsiteX20" fmla="*/ 20376290 w 22809521"/>
                <a:gd name="connsiteY20" fmla="*/ 1887859 h 23915913"/>
                <a:gd name="connsiteX21" fmla="*/ 20993626 w 22809521"/>
                <a:gd name="connsiteY21" fmla="*/ 39623 h 23915913"/>
                <a:gd name="connsiteX22" fmla="*/ 22083878 w 22809521"/>
                <a:gd name="connsiteY22" fmla="*/ 1087201 h 23915913"/>
                <a:gd name="connsiteX23" fmla="*/ 22809225 w 22809521"/>
                <a:gd name="connsiteY23" fmla="*/ 1484330 h 23915913"/>
                <a:gd name="connsiteX24" fmla="*/ 22152519 w 22809521"/>
                <a:gd name="connsiteY24" fmla="*/ 1966945 h 23915913"/>
                <a:gd name="connsiteX25" fmla="*/ 21264400 w 22809521"/>
                <a:gd name="connsiteY25" fmla="*/ 1927403 h 23915913"/>
                <a:gd name="connsiteX26" fmla="*/ 20209061 w 22809521"/>
                <a:gd name="connsiteY26" fmla="*/ 2840809 h 23915913"/>
                <a:gd name="connsiteX27" fmla="*/ 13727622 w 22809521"/>
                <a:gd name="connsiteY27" fmla="*/ 9890927 h 23915913"/>
                <a:gd name="connsiteX28" fmla="*/ 11163640 w 22809521"/>
                <a:gd name="connsiteY28" fmla="*/ 13252431 h 23915913"/>
                <a:gd name="connsiteX29" fmla="*/ 6833549 w 22809521"/>
                <a:gd name="connsiteY29" fmla="*/ 18386335 h 23915913"/>
                <a:gd name="connsiteX30" fmla="*/ 6816105 w 22809521"/>
                <a:gd name="connsiteY30" fmla="*/ 19160892 h 23915913"/>
                <a:gd name="connsiteX31" fmla="*/ 7877681 w 22809521"/>
                <a:gd name="connsiteY31" fmla="*/ 19065450 h 23915913"/>
                <a:gd name="connsiteX32" fmla="*/ 9082226 w 22809521"/>
                <a:gd name="connsiteY32" fmla="*/ 18168636 h 23915913"/>
                <a:gd name="connsiteX33" fmla="*/ 9767376 w 22809521"/>
                <a:gd name="connsiteY33" fmla="*/ 17145796 h 23915913"/>
                <a:gd name="connsiteX34" fmla="*/ 9096880 w 22809521"/>
                <a:gd name="connsiteY34" fmla="*/ 19203196 h 23915913"/>
                <a:gd name="connsiteX35" fmla="*/ 7906989 w 22809521"/>
                <a:gd name="connsiteY35" fmla="*/ 19973990 h 23915913"/>
                <a:gd name="connsiteX36" fmla="*/ 6977934 w 22809521"/>
                <a:gd name="connsiteY36" fmla="*/ 20384296 h 23915913"/>
                <a:gd name="connsiteX37" fmla="*/ 7109819 w 22809521"/>
                <a:gd name="connsiteY37" fmla="*/ 21146298 h 23915913"/>
                <a:gd name="connsiteX38" fmla="*/ 7748726 w 22809521"/>
                <a:gd name="connsiteY38" fmla="*/ 21788134 h 23915913"/>
                <a:gd name="connsiteX39" fmla="*/ 9371722 w 22809521"/>
                <a:gd name="connsiteY39" fmla="*/ 22667365 h 23915913"/>
                <a:gd name="connsiteX40" fmla="*/ 7672527 w 22809521"/>
                <a:gd name="connsiteY40" fmla="*/ 22482728 h 23915913"/>
                <a:gd name="connsiteX41" fmla="*/ 6336096 w 22809521"/>
                <a:gd name="connsiteY41" fmla="*/ 21240082 h 23915913"/>
                <a:gd name="connsiteX42" fmla="*/ 5562373 w 22809521"/>
                <a:gd name="connsiteY42" fmla="*/ 20700821 h 23915913"/>
                <a:gd name="connsiteX43" fmla="*/ 4876572 w 22809521"/>
                <a:gd name="connsiteY43" fmla="*/ 20771157 h 23915913"/>
                <a:gd name="connsiteX44" fmla="*/ 4741758 w 22809521"/>
                <a:gd name="connsiteY44" fmla="*/ 21099405 h 23915913"/>
                <a:gd name="connsiteX45" fmla="*/ 4929327 w 22809521"/>
                <a:gd name="connsiteY45" fmla="*/ 21662112 h 23915913"/>
                <a:gd name="connsiteX46" fmla="*/ 5070004 w 22809521"/>
                <a:gd name="connsiteY46" fmla="*/ 23021990 h 23915913"/>
                <a:gd name="connsiteX47" fmla="*/ 5108102 w 22809521"/>
                <a:gd name="connsiteY47" fmla="*/ 23901220 h 23915913"/>
                <a:gd name="connsiteX48" fmla="*/ 4436957 w 22809521"/>
                <a:gd name="connsiteY48" fmla="*/ 23021990 h 23915913"/>
                <a:gd name="connsiteX49" fmla="*/ 4038373 w 22809521"/>
                <a:gd name="connsiteY49" fmla="*/ 21099405 h 23915913"/>
                <a:gd name="connsiteX50" fmla="*/ 3968035 w 22809521"/>
                <a:gd name="connsiteY50" fmla="*/ 20583590 h 23915913"/>
                <a:gd name="connsiteX51" fmla="*/ 3390673 w 22809521"/>
                <a:gd name="connsiteY51" fmla="*/ 19701427 h 23915913"/>
                <a:gd name="connsiteX52" fmla="*/ 2373696 w 22809521"/>
                <a:gd name="connsiteY52" fmla="*/ 19669190 h 23915913"/>
                <a:gd name="connsiteX53" fmla="*/ 1371373 w 22809521"/>
                <a:gd name="connsiteY53" fmla="*/ 20319820 h 23915913"/>
                <a:gd name="connsiteX54" fmla="*/ 498003 w 22809521"/>
                <a:gd name="connsiteY54" fmla="*/ 21591775 h 23915913"/>
                <a:gd name="connsiteX55" fmla="*/ 16707 w 22809521"/>
                <a:gd name="connsiteY55" fmla="*/ 21339726 h 23915913"/>
                <a:gd name="connsiteX0" fmla="*/ 16707 w 22770129"/>
                <a:gd name="connsiteY0" fmla="*/ 21339726 h 23915913"/>
                <a:gd name="connsiteX1" fmla="*/ 1081226 w 22770129"/>
                <a:gd name="connsiteY1" fmla="*/ 19540235 h 23915913"/>
                <a:gd name="connsiteX2" fmla="*/ 3056564 w 22770129"/>
                <a:gd name="connsiteY2" fmla="*/ 18558427 h 23915913"/>
                <a:gd name="connsiteX3" fmla="*/ 1599973 w 22770129"/>
                <a:gd name="connsiteY3" fmla="*/ 16855651 h 23915913"/>
                <a:gd name="connsiteX4" fmla="*/ 910606 w 22770129"/>
                <a:gd name="connsiteY4" fmla="*/ 15839564 h 23915913"/>
                <a:gd name="connsiteX5" fmla="*/ 3024326 w 22770129"/>
                <a:gd name="connsiteY5" fmla="*/ 17101835 h 23915913"/>
                <a:gd name="connsiteX6" fmla="*/ 4337311 w 22770129"/>
                <a:gd name="connsiteY6" fmla="*/ 18435334 h 23915913"/>
                <a:gd name="connsiteX7" fmla="*/ 5163787 w 22770129"/>
                <a:gd name="connsiteY7" fmla="*/ 17271821 h 23915913"/>
                <a:gd name="connsiteX8" fmla="*/ 5515481 w 22770129"/>
                <a:gd name="connsiteY8" fmla="*/ 16668082 h 23915913"/>
                <a:gd name="connsiteX9" fmla="*/ 5881826 w 22770129"/>
                <a:gd name="connsiteY9" fmla="*/ 15730236 h 23915913"/>
                <a:gd name="connsiteX10" fmla="*/ 6584560 w 22770129"/>
                <a:gd name="connsiteY10" fmla="*/ 15196834 h 23915913"/>
                <a:gd name="connsiteX11" fmla="*/ 6224726 w 22770129"/>
                <a:gd name="connsiteY11" fmla="*/ 16035036 h 23915913"/>
                <a:gd name="connsiteX12" fmla="*/ 6036904 w 22770129"/>
                <a:gd name="connsiteY12" fmla="*/ 16514663 h 23915913"/>
                <a:gd name="connsiteX13" fmla="*/ 5937512 w 22770129"/>
                <a:gd name="connsiteY13" fmla="*/ 16972882 h 23915913"/>
                <a:gd name="connsiteX14" fmla="*/ 5445142 w 22770129"/>
                <a:gd name="connsiteY14" fmla="*/ 17816944 h 23915913"/>
                <a:gd name="connsiteX15" fmla="*/ 5324981 w 22770129"/>
                <a:gd name="connsiteY15" fmla="*/ 18605319 h 23915913"/>
                <a:gd name="connsiteX16" fmla="*/ 6830402 w 22770129"/>
                <a:gd name="connsiteY16" fmla="*/ 17526670 h 23915913"/>
                <a:gd name="connsiteX17" fmla="*/ 9595901 w 22770129"/>
                <a:gd name="connsiteY17" fmla="*/ 14401630 h 23915913"/>
                <a:gd name="connsiteX18" fmla="*/ 11911944 w 22770129"/>
                <a:gd name="connsiteY18" fmla="*/ 11444370 h 23915913"/>
                <a:gd name="connsiteX19" fmla="*/ 16081254 w 22770129"/>
                <a:gd name="connsiteY19" fmla="*/ 6451542 h 23915913"/>
                <a:gd name="connsiteX20" fmla="*/ 20376290 w 22770129"/>
                <a:gd name="connsiteY20" fmla="*/ 1887859 h 23915913"/>
                <a:gd name="connsiteX21" fmla="*/ 20993626 w 22770129"/>
                <a:gd name="connsiteY21" fmla="*/ 39623 h 23915913"/>
                <a:gd name="connsiteX22" fmla="*/ 22083878 w 22770129"/>
                <a:gd name="connsiteY22" fmla="*/ 1087201 h 23915913"/>
                <a:gd name="connsiteX23" fmla="*/ 22769805 w 22770129"/>
                <a:gd name="connsiteY23" fmla="*/ 1617785 h 23915913"/>
                <a:gd name="connsiteX24" fmla="*/ 22152519 w 22770129"/>
                <a:gd name="connsiteY24" fmla="*/ 1966945 h 23915913"/>
                <a:gd name="connsiteX25" fmla="*/ 21264400 w 22770129"/>
                <a:gd name="connsiteY25" fmla="*/ 1927403 h 23915913"/>
                <a:gd name="connsiteX26" fmla="*/ 20209061 w 22770129"/>
                <a:gd name="connsiteY26" fmla="*/ 2840809 h 23915913"/>
                <a:gd name="connsiteX27" fmla="*/ 13727622 w 22770129"/>
                <a:gd name="connsiteY27" fmla="*/ 9890927 h 23915913"/>
                <a:gd name="connsiteX28" fmla="*/ 11163640 w 22770129"/>
                <a:gd name="connsiteY28" fmla="*/ 13252431 h 23915913"/>
                <a:gd name="connsiteX29" fmla="*/ 6833549 w 22770129"/>
                <a:gd name="connsiteY29" fmla="*/ 18386335 h 23915913"/>
                <a:gd name="connsiteX30" fmla="*/ 6816105 w 22770129"/>
                <a:gd name="connsiteY30" fmla="*/ 19160892 h 23915913"/>
                <a:gd name="connsiteX31" fmla="*/ 7877681 w 22770129"/>
                <a:gd name="connsiteY31" fmla="*/ 19065450 h 23915913"/>
                <a:gd name="connsiteX32" fmla="*/ 9082226 w 22770129"/>
                <a:gd name="connsiteY32" fmla="*/ 18168636 h 23915913"/>
                <a:gd name="connsiteX33" fmla="*/ 9767376 w 22770129"/>
                <a:gd name="connsiteY33" fmla="*/ 17145796 h 23915913"/>
                <a:gd name="connsiteX34" fmla="*/ 9096880 w 22770129"/>
                <a:gd name="connsiteY34" fmla="*/ 19203196 h 23915913"/>
                <a:gd name="connsiteX35" fmla="*/ 7906989 w 22770129"/>
                <a:gd name="connsiteY35" fmla="*/ 19973990 h 23915913"/>
                <a:gd name="connsiteX36" fmla="*/ 6977934 w 22770129"/>
                <a:gd name="connsiteY36" fmla="*/ 20384296 h 23915913"/>
                <a:gd name="connsiteX37" fmla="*/ 7109819 w 22770129"/>
                <a:gd name="connsiteY37" fmla="*/ 21146298 h 23915913"/>
                <a:gd name="connsiteX38" fmla="*/ 7748726 w 22770129"/>
                <a:gd name="connsiteY38" fmla="*/ 21788134 h 23915913"/>
                <a:gd name="connsiteX39" fmla="*/ 9371722 w 22770129"/>
                <a:gd name="connsiteY39" fmla="*/ 22667365 h 23915913"/>
                <a:gd name="connsiteX40" fmla="*/ 7672527 w 22770129"/>
                <a:gd name="connsiteY40" fmla="*/ 22482728 h 23915913"/>
                <a:gd name="connsiteX41" fmla="*/ 6336096 w 22770129"/>
                <a:gd name="connsiteY41" fmla="*/ 21240082 h 23915913"/>
                <a:gd name="connsiteX42" fmla="*/ 5562373 w 22770129"/>
                <a:gd name="connsiteY42" fmla="*/ 20700821 h 23915913"/>
                <a:gd name="connsiteX43" fmla="*/ 4876572 w 22770129"/>
                <a:gd name="connsiteY43" fmla="*/ 20771157 h 23915913"/>
                <a:gd name="connsiteX44" fmla="*/ 4741758 w 22770129"/>
                <a:gd name="connsiteY44" fmla="*/ 21099405 h 23915913"/>
                <a:gd name="connsiteX45" fmla="*/ 4929327 w 22770129"/>
                <a:gd name="connsiteY45" fmla="*/ 21662112 h 23915913"/>
                <a:gd name="connsiteX46" fmla="*/ 5070004 w 22770129"/>
                <a:gd name="connsiteY46" fmla="*/ 23021990 h 23915913"/>
                <a:gd name="connsiteX47" fmla="*/ 5108102 w 22770129"/>
                <a:gd name="connsiteY47" fmla="*/ 23901220 h 23915913"/>
                <a:gd name="connsiteX48" fmla="*/ 4436957 w 22770129"/>
                <a:gd name="connsiteY48" fmla="*/ 23021990 h 23915913"/>
                <a:gd name="connsiteX49" fmla="*/ 4038373 w 22770129"/>
                <a:gd name="connsiteY49" fmla="*/ 21099405 h 23915913"/>
                <a:gd name="connsiteX50" fmla="*/ 3968035 w 22770129"/>
                <a:gd name="connsiteY50" fmla="*/ 20583590 h 23915913"/>
                <a:gd name="connsiteX51" fmla="*/ 3390673 w 22770129"/>
                <a:gd name="connsiteY51" fmla="*/ 19701427 h 23915913"/>
                <a:gd name="connsiteX52" fmla="*/ 2373696 w 22770129"/>
                <a:gd name="connsiteY52" fmla="*/ 19669190 h 23915913"/>
                <a:gd name="connsiteX53" fmla="*/ 1371373 w 22770129"/>
                <a:gd name="connsiteY53" fmla="*/ 20319820 h 23915913"/>
                <a:gd name="connsiteX54" fmla="*/ 498003 w 22770129"/>
                <a:gd name="connsiteY54" fmla="*/ 21591775 h 23915913"/>
                <a:gd name="connsiteX55" fmla="*/ 16707 w 22770129"/>
                <a:gd name="connsiteY55" fmla="*/ 21339726 h 23915913"/>
                <a:gd name="connsiteX0" fmla="*/ 16707 w 22770008"/>
                <a:gd name="connsiteY0" fmla="*/ 21339726 h 23915913"/>
                <a:gd name="connsiteX1" fmla="*/ 1081226 w 22770008"/>
                <a:gd name="connsiteY1" fmla="*/ 19540235 h 23915913"/>
                <a:gd name="connsiteX2" fmla="*/ 3056564 w 22770008"/>
                <a:gd name="connsiteY2" fmla="*/ 18558427 h 23915913"/>
                <a:gd name="connsiteX3" fmla="*/ 1599973 w 22770008"/>
                <a:gd name="connsiteY3" fmla="*/ 16855651 h 23915913"/>
                <a:gd name="connsiteX4" fmla="*/ 910606 w 22770008"/>
                <a:gd name="connsiteY4" fmla="*/ 15839564 h 23915913"/>
                <a:gd name="connsiteX5" fmla="*/ 3024326 w 22770008"/>
                <a:gd name="connsiteY5" fmla="*/ 17101835 h 23915913"/>
                <a:gd name="connsiteX6" fmla="*/ 4337311 w 22770008"/>
                <a:gd name="connsiteY6" fmla="*/ 18435334 h 23915913"/>
                <a:gd name="connsiteX7" fmla="*/ 5163787 w 22770008"/>
                <a:gd name="connsiteY7" fmla="*/ 17271821 h 23915913"/>
                <a:gd name="connsiteX8" fmla="*/ 5515481 w 22770008"/>
                <a:gd name="connsiteY8" fmla="*/ 16668082 h 23915913"/>
                <a:gd name="connsiteX9" fmla="*/ 5881826 w 22770008"/>
                <a:gd name="connsiteY9" fmla="*/ 15730236 h 23915913"/>
                <a:gd name="connsiteX10" fmla="*/ 6584560 w 22770008"/>
                <a:gd name="connsiteY10" fmla="*/ 15196834 h 23915913"/>
                <a:gd name="connsiteX11" fmla="*/ 6224726 w 22770008"/>
                <a:gd name="connsiteY11" fmla="*/ 16035036 h 23915913"/>
                <a:gd name="connsiteX12" fmla="*/ 6036904 w 22770008"/>
                <a:gd name="connsiteY12" fmla="*/ 16514663 h 23915913"/>
                <a:gd name="connsiteX13" fmla="*/ 5937512 w 22770008"/>
                <a:gd name="connsiteY13" fmla="*/ 16972882 h 23915913"/>
                <a:gd name="connsiteX14" fmla="*/ 5445142 w 22770008"/>
                <a:gd name="connsiteY14" fmla="*/ 17816944 h 23915913"/>
                <a:gd name="connsiteX15" fmla="*/ 5324981 w 22770008"/>
                <a:gd name="connsiteY15" fmla="*/ 18605319 h 23915913"/>
                <a:gd name="connsiteX16" fmla="*/ 6830402 w 22770008"/>
                <a:gd name="connsiteY16" fmla="*/ 17526670 h 23915913"/>
                <a:gd name="connsiteX17" fmla="*/ 9595901 w 22770008"/>
                <a:gd name="connsiteY17" fmla="*/ 14401630 h 23915913"/>
                <a:gd name="connsiteX18" fmla="*/ 11911944 w 22770008"/>
                <a:gd name="connsiteY18" fmla="*/ 11444370 h 23915913"/>
                <a:gd name="connsiteX19" fmla="*/ 16081254 w 22770008"/>
                <a:gd name="connsiteY19" fmla="*/ 6451542 h 23915913"/>
                <a:gd name="connsiteX20" fmla="*/ 20376290 w 22770008"/>
                <a:gd name="connsiteY20" fmla="*/ 1887859 h 23915913"/>
                <a:gd name="connsiteX21" fmla="*/ 20993626 w 22770008"/>
                <a:gd name="connsiteY21" fmla="*/ 39623 h 23915913"/>
                <a:gd name="connsiteX22" fmla="*/ 22083878 w 22770008"/>
                <a:gd name="connsiteY22" fmla="*/ 1087201 h 23915913"/>
                <a:gd name="connsiteX23" fmla="*/ 22769805 w 22770008"/>
                <a:gd name="connsiteY23" fmla="*/ 1617785 h 23915913"/>
                <a:gd name="connsiteX24" fmla="*/ 21898225 w 22770008"/>
                <a:gd name="connsiteY24" fmla="*/ 2150918 h 23915913"/>
                <a:gd name="connsiteX25" fmla="*/ 21264400 w 22770008"/>
                <a:gd name="connsiteY25" fmla="*/ 1927403 h 23915913"/>
                <a:gd name="connsiteX26" fmla="*/ 20209061 w 22770008"/>
                <a:gd name="connsiteY26" fmla="*/ 2840809 h 23915913"/>
                <a:gd name="connsiteX27" fmla="*/ 13727622 w 22770008"/>
                <a:gd name="connsiteY27" fmla="*/ 9890927 h 23915913"/>
                <a:gd name="connsiteX28" fmla="*/ 11163640 w 22770008"/>
                <a:gd name="connsiteY28" fmla="*/ 13252431 h 23915913"/>
                <a:gd name="connsiteX29" fmla="*/ 6833549 w 22770008"/>
                <a:gd name="connsiteY29" fmla="*/ 18386335 h 23915913"/>
                <a:gd name="connsiteX30" fmla="*/ 6816105 w 22770008"/>
                <a:gd name="connsiteY30" fmla="*/ 19160892 h 23915913"/>
                <a:gd name="connsiteX31" fmla="*/ 7877681 w 22770008"/>
                <a:gd name="connsiteY31" fmla="*/ 19065450 h 23915913"/>
                <a:gd name="connsiteX32" fmla="*/ 9082226 w 22770008"/>
                <a:gd name="connsiteY32" fmla="*/ 18168636 h 23915913"/>
                <a:gd name="connsiteX33" fmla="*/ 9767376 w 22770008"/>
                <a:gd name="connsiteY33" fmla="*/ 17145796 h 23915913"/>
                <a:gd name="connsiteX34" fmla="*/ 9096880 w 22770008"/>
                <a:gd name="connsiteY34" fmla="*/ 19203196 h 23915913"/>
                <a:gd name="connsiteX35" fmla="*/ 7906989 w 22770008"/>
                <a:gd name="connsiteY35" fmla="*/ 19973990 h 23915913"/>
                <a:gd name="connsiteX36" fmla="*/ 6977934 w 22770008"/>
                <a:gd name="connsiteY36" fmla="*/ 20384296 h 23915913"/>
                <a:gd name="connsiteX37" fmla="*/ 7109819 w 22770008"/>
                <a:gd name="connsiteY37" fmla="*/ 21146298 h 23915913"/>
                <a:gd name="connsiteX38" fmla="*/ 7748726 w 22770008"/>
                <a:gd name="connsiteY38" fmla="*/ 21788134 h 23915913"/>
                <a:gd name="connsiteX39" fmla="*/ 9371722 w 22770008"/>
                <a:gd name="connsiteY39" fmla="*/ 22667365 h 23915913"/>
                <a:gd name="connsiteX40" fmla="*/ 7672527 w 22770008"/>
                <a:gd name="connsiteY40" fmla="*/ 22482728 h 23915913"/>
                <a:gd name="connsiteX41" fmla="*/ 6336096 w 22770008"/>
                <a:gd name="connsiteY41" fmla="*/ 21240082 h 23915913"/>
                <a:gd name="connsiteX42" fmla="*/ 5562373 w 22770008"/>
                <a:gd name="connsiteY42" fmla="*/ 20700821 h 23915913"/>
                <a:gd name="connsiteX43" fmla="*/ 4876572 w 22770008"/>
                <a:gd name="connsiteY43" fmla="*/ 20771157 h 23915913"/>
                <a:gd name="connsiteX44" fmla="*/ 4741758 w 22770008"/>
                <a:gd name="connsiteY44" fmla="*/ 21099405 h 23915913"/>
                <a:gd name="connsiteX45" fmla="*/ 4929327 w 22770008"/>
                <a:gd name="connsiteY45" fmla="*/ 21662112 h 23915913"/>
                <a:gd name="connsiteX46" fmla="*/ 5070004 w 22770008"/>
                <a:gd name="connsiteY46" fmla="*/ 23021990 h 23915913"/>
                <a:gd name="connsiteX47" fmla="*/ 5108102 w 22770008"/>
                <a:gd name="connsiteY47" fmla="*/ 23901220 h 23915913"/>
                <a:gd name="connsiteX48" fmla="*/ 4436957 w 22770008"/>
                <a:gd name="connsiteY48" fmla="*/ 23021990 h 23915913"/>
                <a:gd name="connsiteX49" fmla="*/ 4038373 w 22770008"/>
                <a:gd name="connsiteY49" fmla="*/ 21099405 h 23915913"/>
                <a:gd name="connsiteX50" fmla="*/ 3968035 w 22770008"/>
                <a:gd name="connsiteY50" fmla="*/ 20583590 h 23915913"/>
                <a:gd name="connsiteX51" fmla="*/ 3390673 w 22770008"/>
                <a:gd name="connsiteY51" fmla="*/ 19701427 h 23915913"/>
                <a:gd name="connsiteX52" fmla="*/ 2373696 w 22770008"/>
                <a:gd name="connsiteY52" fmla="*/ 19669190 h 23915913"/>
                <a:gd name="connsiteX53" fmla="*/ 1371373 w 22770008"/>
                <a:gd name="connsiteY53" fmla="*/ 20319820 h 23915913"/>
                <a:gd name="connsiteX54" fmla="*/ 498003 w 22770008"/>
                <a:gd name="connsiteY54" fmla="*/ 21591775 h 23915913"/>
                <a:gd name="connsiteX55" fmla="*/ 16707 w 22770008"/>
                <a:gd name="connsiteY55" fmla="*/ 21339726 h 23915913"/>
                <a:gd name="connsiteX0" fmla="*/ 16707 w 22770080"/>
                <a:gd name="connsiteY0" fmla="*/ 21339726 h 23915913"/>
                <a:gd name="connsiteX1" fmla="*/ 1081226 w 22770080"/>
                <a:gd name="connsiteY1" fmla="*/ 19540235 h 23915913"/>
                <a:gd name="connsiteX2" fmla="*/ 3056564 w 22770080"/>
                <a:gd name="connsiteY2" fmla="*/ 18558427 h 23915913"/>
                <a:gd name="connsiteX3" fmla="*/ 1599973 w 22770080"/>
                <a:gd name="connsiteY3" fmla="*/ 16855651 h 23915913"/>
                <a:gd name="connsiteX4" fmla="*/ 910606 w 22770080"/>
                <a:gd name="connsiteY4" fmla="*/ 15839564 h 23915913"/>
                <a:gd name="connsiteX5" fmla="*/ 3024326 w 22770080"/>
                <a:gd name="connsiteY5" fmla="*/ 17101835 h 23915913"/>
                <a:gd name="connsiteX6" fmla="*/ 4337311 w 22770080"/>
                <a:gd name="connsiteY6" fmla="*/ 18435334 h 23915913"/>
                <a:gd name="connsiteX7" fmla="*/ 5163787 w 22770080"/>
                <a:gd name="connsiteY7" fmla="*/ 17271821 h 23915913"/>
                <a:gd name="connsiteX8" fmla="*/ 5515481 w 22770080"/>
                <a:gd name="connsiteY8" fmla="*/ 16668082 h 23915913"/>
                <a:gd name="connsiteX9" fmla="*/ 5881826 w 22770080"/>
                <a:gd name="connsiteY9" fmla="*/ 15730236 h 23915913"/>
                <a:gd name="connsiteX10" fmla="*/ 6584560 w 22770080"/>
                <a:gd name="connsiteY10" fmla="*/ 15196834 h 23915913"/>
                <a:gd name="connsiteX11" fmla="*/ 6224726 w 22770080"/>
                <a:gd name="connsiteY11" fmla="*/ 16035036 h 23915913"/>
                <a:gd name="connsiteX12" fmla="*/ 6036904 w 22770080"/>
                <a:gd name="connsiteY12" fmla="*/ 16514663 h 23915913"/>
                <a:gd name="connsiteX13" fmla="*/ 5937512 w 22770080"/>
                <a:gd name="connsiteY13" fmla="*/ 16972882 h 23915913"/>
                <a:gd name="connsiteX14" fmla="*/ 5445142 w 22770080"/>
                <a:gd name="connsiteY14" fmla="*/ 17816944 h 23915913"/>
                <a:gd name="connsiteX15" fmla="*/ 5324981 w 22770080"/>
                <a:gd name="connsiteY15" fmla="*/ 18605319 h 23915913"/>
                <a:gd name="connsiteX16" fmla="*/ 6830402 w 22770080"/>
                <a:gd name="connsiteY16" fmla="*/ 17526670 h 23915913"/>
                <a:gd name="connsiteX17" fmla="*/ 9595901 w 22770080"/>
                <a:gd name="connsiteY17" fmla="*/ 14401630 h 23915913"/>
                <a:gd name="connsiteX18" fmla="*/ 11911944 w 22770080"/>
                <a:gd name="connsiteY18" fmla="*/ 11444370 h 23915913"/>
                <a:gd name="connsiteX19" fmla="*/ 16081254 w 22770080"/>
                <a:gd name="connsiteY19" fmla="*/ 6451542 h 23915913"/>
                <a:gd name="connsiteX20" fmla="*/ 20376290 w 22770080"/>
                <a:gd name="connsiteY20" fmla="*/ 1887859 h 23915913"/>
                <a:gd name="connsiteX21" fmla="*/ 20993626 w 22770080"/>
                <a:gd name="connsiteY21" fmla="*/ 39623 h 23915913"/>
                <a:gd name="connsiteX22" fmla="*/ 22083878 w 22770080"/>
                <a:gd name="connsiteY22" fmla="*/ 1087201 h 23915913"/>
                <a:gd name="connsiteX23" fmla="*/ 22769805 w 22770080"/>
                <a:gd name="connsiteY23" fmla="*/ 1617785 h 23915913"/>
                <a:gd name="connsiteX24" fmla="*/ 22073683 w 22770080"/>
                <a:gd name="connsiteY24" fmla="*/ 2233841 h 23915913"/>
                <a:gd name="connsiteX25" fmla="*/ 21264400 w 22770080"/>
                <a:gd name="connsiteY25" fmla="*/ 1927403 h 23915913"/>
                <a:gd name="connsiteX26" fmla="*/ 20209061 w 22770080"/>
                <a:gd name="connsiteY26" fmla="*/ 2840809 h 23915913"/>
                <a:gd name="connsiteX27" fmla="*/ 13727622 w 22770080"/>
                <a:gd name="connsiteY27" fmla="*/ 9890927 h 23915913"/>
                <a:gd name="connsiteX28" fmla="*/ 11163640 w 22770080"/>
                <a:gd name="connsiteY28" fmla="*/ 13252431 h 23915913"/>
                <a:gd name="connsiteX29" fmla="*/ 6833549 w 22770080"/>
                <a:gd name="connsiteY29" fmla="*/ 18386335 h 23915913"/>
                <a:gd name="connsiteX30" fmla="*/ 6816105 w 22770080"/>
                <a:gd name="connsiteY30" fmla="*/ 19160892 h 23915913"/>
                <a:gd name="connsiteX31" fmla="*/ 7877681 w 22770080"/>
                <a:gd name="connsiteY31" fmla="*/ 19065450 h 23915913"/>
                <a:gd name="connsiteX32" fmla="*/ 9082226 w 22770080"/>
                <a:gd name="connsiteY32" fmla="*/ 18168636 h 23915913"/>
                <a:gd name="connsiteX33" fmla="*/ 9767376 w 22770080"/>
                <a:gd name="connsiteY33" fmla="*/ 17145796 h 23915913"/>
                <a:gd name="connsiteX34" fmla="*/ 9096880 w 22770080"/>
                <a:gd name="connsiteY34" fmla="*/ 19203196 h 23915913"/>
                <a:gd name="connsiteX35" fmla="*/ 7906989 w 22770080"/>
                <a:gd name="connsiteY35" fmla="*/ 19973990 h 23915913"/>
                <a:gd name="connsiteX36" fmla="*/ 6977934 w 22770080"/>
                <a:gd name="connsiteY36" fmla="*/ 20384296 h 23915913"/>
                <a:gd name="connsiteX37" fmla="*/ 7109819 w 22770080"/>
                <a:gd name="connsiteY37" fmla="*/ 21146298 h 23915913"/>
                <a:gd name="connsiteX38" fmla="*/ 7748726 w 22770080"/>
                <a:gd name="connsiteY38" fmla="*/ 21788134 h 23915913"/>
                <a:gd name="connsiteX39" fmla="*/ 9371722 w 22770080"/>
                <a:gd name="connsiteY39" fmla="*/ 22667365 h 23915913"/>
                <a:gd name="connsiteX40" fmla="*/ 7672527 w 22770080"/>
                <a:gd name="connsiteY40" fmla="*/ 22482728 h 23915913"/>
                <a:gd name="connsiteX41" fmla="*/ 6336096 w 22770080"/>
                <a:gd name="connsiteY41" fmla="*/ 21240082 h 23915913"/>
                <a:gd name="connsiteX42" fmla="*/ 5562373 w 22770080"/>
                <a:gd name="connsiteY42" fmla="*/ 20700821 h 23915913"/>
                <a:gd name="connsiteX43" fmla="*/ 4876572 w 22770080"/>
                <a:gd name="connsiteY43" fmla="*/ 20771157 h 23915913"/>
                <a:gd name="connsiteX44" fmla="*/ 4741758 w 22770080"/>
                <a:gd name="connsiteY44" fmla="*/ 21099405 h 23915913"/>
                <a:gd name="connsiteX45" fmla="*/ 4929327 w 22770080"/>
                <a:gd name="connsiteY45" fmla="*/ 21662112 h 23915913"/>
                <a:gd name="connsiteX46" fmla="*/ 5070004 w 22770080"/>
                <a:gd name="connsiteY46" fmla="*/ 23021990 h 23915913"/>
                <a:gd name="connsiteX47" fmla="*/ 5108102 w 22770080"/>
                <a:gd name="connsiteY47" fmla="*/ 23901220 h 23915913"/>
                <a:gd name="connsiteX48" fmla="*/ 4436957 w 22770080"/>
                <a:gd name="connsiteY48" fmla="*/ 23021990 h 23915913"/>
                <a:gd name="connsiteX49" fmla="*/ 4038373 w 22770080"/>
                <a:gd name="connsiteY49" fmla="*/ 21099405 h 23915913"/>
                <a:gd name="connsiteX50" fmla="*/ 3968035 w 22770080"/>
                <a:gd name="connsiteY50" fmla="*/ 20583590 h 23915913"/>
                <a:gd name="connsiteX51" fmla="*/ 3390673 w 22770080"/>
                <a:gd name="connsiteY51" fmla="*/ 19701427 h 23915913"/>
                <a:gd name="connsiteX52" fmla="*/ 2373696 w 22770080"/>
                <a:gd name="connsiteY52" fmla="*/ 19669190 h 23915913"/>
                <a:gd name="connsiteX53" fmla="*/ 1371373 w 22770080"/>
                <a:gd name="connsiteY53" fmla="*/ 20319820 h 23915913"/>
                <a:gd name="connsiteX54" fmla="*/ 498003 w 22770080"/>
                <a:gd name="connsiteY54" fmla="*/ 21591775 h 23915913"/>
                <a:gd name="connsiteX55" fmla="*/ 16707 w 22770080"/>
                <a:gd name="connsiteY55" fmla="*/ 21339726 h 23915913"/>
                <a:gd name="connsiteX0" fmla="*/ 16707 w 22641756"/>
                <a:gd name="connsiteY0" fmla="*/ 21339726 h 23915913"/>
                <a:gd name="connsiteX1" fmla="*/ 1081226 w 22641756"/>
                <a:gd name="connsiteY1" fmla="*/ 19540235 h 23915913"/>
                <a:gd name="connsiteX2" fmla="*/ 3056564 w 22641756"/>
                <a:gd name="connsiteY2" fmla="*/ 18558427 h 23915913"/>
                <a:gd name="connsiteX3" fmla="*/ 1599973 w 22641756"/>
                <a:gd name="connsiteY3" fmla="*/ 16855651 h 23915913"/>
                <a:gd name="connsiteX4" fmla="*/ 910606 w 22641756"/>
                <a:gd name="connsiteY4" fmla="*/ 15839564 h 23915913"/>
                <a:gd name="connsiteX5" fmla="*/ 3024326 w 22641756"/>
                <a:gd name="connsiteY5" fmla="*/ 17101835 h 23915913"/>
                <a:gd name="connsiteX6" fmla="*/ 4337311 w 22641756"/>
                <a:gd name="connsiteY6" fmla="*/ 18435334 h 23915913"/>
                <a:gd name="connsiteX7" fmla="*/ 5163787 w 22641756"/>
                <a:gd name="connsiteY7" fmla="*/ 17271821 h 23915913"/>
                <a:gd name="connsiteX8" fmla="*/ 5515481 w 22641756"/>
                <a:gd name="connsiteY8" fmla="*/ 16668082 h 23915913"/>
                <a:gd name="connsiteX9" fmla="*/ 5881826 w 22641756"/>
                <a:gd name="connsiteY9" fmla="*/ 15730236 h 23915913"/>
                <a:gd name="connsiteX10" fmla="*/ 6584560 w 22641756"/>
                <a:gd name="connsiteY10" fmla="*/ 15196834 h 23915913"/>
                <a:gd name="connsiteX11" fmla="*/ 6224726 w 22641756"/>
                <a:gd name="connsiteY11" fmla="*/ 16035036 h 23915913"/>
                <a:gd name="connsiteX12" fmla="*/ 6036904 w 22641756"/>
                <a:gd name="connsiteY12" fmla="*/ 16514663 h 23915913"/>
                <a:gd name="connsiteX13" fmla="*/ 5937512 w 22641756"/>
                <a:gd name="connsiteY13" fmla="*/ 16972882 h 23915913"/>
                <a:gd name="connsiteX14" fmla="*/ 5445142 w 22641756"/>
                <a:gd name="connsiteY14" fmla="*/ 17816944 h 23915913"/>
                <a:gd name="connsiteX15" fmla="*/ 5324981 w 22641756"/>
                <a:gd name="connsiteY15" fmla="*/ 18605319 h 23915913"/>
                <a:gd name="connsiteX16" fmla="*/ 6830402 w 22641756"/>
                <a:gd name="connsiteY16" fmla="*/ 17526670 h 23915913"/>
                <a:gd name="connsiteX17" fmla="*/ 9595901 w 22641756"/>
                <a:gd name="connsiteY17" fmla="*/ 14401630 h 23915913"/>
                <a:gd name="connsiteX18" fmla="*/ 11911944 w 22641756"/>
                <a:gd name="connsiteY18" fmla="*/ 11444370 h 23915913"/>
                <a:gd name="connsiteX19" fmla="*/ 16081254 w 22641756"/>
                <a:gd name="connsiteY19" fmla="*/ 6451542 h 23915913"/>
                <a:gd name="connsiteX20" fmla="*/ 20376290 w 22641756"/>
                <a:gd name="connsiteY20" fmla="*/ 1887859 h 23915913"/>
                <a:gd name="connsiteX21" fmla="*/ 20993626 w 22641756"/>
                <a:gd name="connsiteY21" fmla="*/ 39623 h 23915913"/>
                <a:gd name="connsiteX22" fmla="*/ 22083878 w 22641756"/>
                <a:gd name="connsiteY22" fmla="*/ 1087201 h 23915913"/>
                <a:gd name="connsiteX23" fmla="*/ 22641388 w 22641756"/>
                <a:gd name="connsiteY23" fmla="*/ 1665722 h 23915913"/>
                <a:gd name="connsiteX24" fmla="*/ 22073683 w 22641756"/>
                <a:gd name="connsiteY24" fmla="*/ 2233841 h 23915913"/>
                <a:gd name="connsiteX25" fmla="*/ 21264400 w 22641756"/>
                <a:gd name="connsiteY25" fmla="*/ 1927403 h 23915913"/>
                <a:gd name="connsiteX26" fmla="*/ 20209061 w 22641756"/>
                <a:gd name="connsiteY26" fmla="*/ 2840809 h 23915913"/>
                <a:gd name="connsiteX27" fmla="*/ 13727622 w 22641756"/>
                <a:gd name="connsiteY27" fmla="*/ 9890927 h 23915913"/>
                <a:gd name="connsiteX28" fmla="*/ 11163640 w 22641756"/>
                <a:gd name="connsiteY28" fmla="*/ 13252431 h 23915913"/>
                <a:gd name="connsiteX29" fmla="*/ 6833549 w 22641756"/>
                <a:gd name="connsiteY29" fmla="*/ 18386335 h 23915913"/>
                <a:gd name="connsiteX30" fmla="*/ 6816105 w 22641756"/>
                <a:gd name="connsiteY30" fmla="*/ 19160892 h 23915913"/>
                <a:gd name="connsiteX31" fmla="*/ 7877681 w 22641756"/>
                <a:gd name="connsiteY31" fmla="*/ 19065450 h 23915913"/>
                <a:gd name="connsiteX32" fmla="*/ 9082226 w 22641756"/>
                <a:gd name="connsiteY32" fmla="*/ 18168636 h 23915913"/>
                <a:gd name="connsiteX33" fmla="*/ 9767376 w 22641756"/>
                <a:gd name="connsiteY33" fmla="*/ 17145796 h 23915913"/>
                <a:gd name="connsiteX34" fmla="*/ 9096880 w 22641756"/>
                <a:gd name="connsiteY34" fmla="*/ 19203196 h 23915913"/>
                <a:gd name="connsiteX35" fmla="*/ 7906989 w 22641756"/>
                <a:gd name="connsiteY35" fmla="*/ 19973990 h 23915913"/>
                <a:gd name="connsiteX36" fmla="*/ 6977934 w 22641756"/>
                <a:gd name="connsiteY36" fmla="*/ 20384296 h 23915913"/>
                <a:gd name="connsiteX37" fmla="*/ 7109819 w 22641756"/>
                <a:gd name="connsiteY37" fmla="*/ 21146298 h 23915913"/>
                <a:gd name="connsiteX38" fmla="*/ 7748726 w 22641756"/>
                <a:gd name="connsiteY38" fmla="*/ 21788134 h 23915913"/>
                <a:gd name="connsiteX39" fmla="*/ 9371722 w 22641756"/>
                <a:gd name="connsiteY39" fmla="*/ 22667365 h 23915913"/>
                <a:gd name="connsiteX40" fmla="*/ 7672527 w 22641756"/>
                <a:gd name="connsiteY40" fmla="*/ 22482728 h 23915913"/>
                <a:gd name="connsiteX41" fmla="*/ 6336096 w 22641756"/>
                <a:gd name="connsiteY41" fmla="*/ 21240082 h 23915913"/>
                <a:gd name="connsiteX42" fmla="*/ 5562373 w 22641756"/>
                <a:gd name="connsiteY42" fmla="*/ 20700821 h 23915913"/>
                <a:gd name="connsiteX43" fmla="*/ 4876572 w 22641756"/>
                <a:gd name="connsiteY43" fmla="*/ 20771157 h 23915913"/>
                <a:gd name="connsiteX44" fmla="*/ 4741758 w 22641756"/>
                <a:gd name="connsiteY44" fmla="*/ 21099405 h 23915913"/>
                <a:gd name="connsiteX45" fmla="*/ 4929327 w 22641756"/>
                <a:gd name="connsiteY45" fmla="*/ 21662112 h 23915913"/>
                <a:gd name="connsiteX46" fmla="*/ 5070004 w 22641756"/>
                <a:gd name="connsiteY46" fmla="*/ 23021990 h 23915913"/>
                <a:gd name="connsiteX47" fmla="*/ 5108102 w 22641756"/>
                <a:gd name="connsiteY47" fmla="*/ 23901220 h 23915913"/>
                <a:gd name="connsiteX48" fmla="*/ 4436957 w 22641756"/>
                <a:gd name="connsiteY48" fmla="*/ 23021990 h 23915913"/>
                <a:gd name="connsiteX49" fmla="*/ 4038373 w 22641756"/>
                <a:gd name="connsiteY49" fmla="*/ 21099405 h 23915913"/>
                <a:gd name="connsiteX50" fmla="*/ 3968035 w 22641756"/>
                <a:gd name="connsiteY50" fmla="*/ 20583590 h 23915913"/>
                <a:gd name="connsiteX51" fmla="*/ 3390673 w 22641756"/>
                <a:gd name="connsiteY51" fmla="*/ 19701427 h 23915913"/>
                <a:gd name="connsiteX52" fmla="*/ 2373696 w 22641756"/>
                <a:gd name="connsiteY52" fmla="*/ 19669190 h 23915913"/>
                <a:gd name="connsiteX53" fmla="*/ 1371373 w 22641756"/>
                <a:gd name="connsiteY53" fmla="*/ 20319820 h 23915913"/>
                <a:gd name="connsiteX54" fmla="*/ 498003 w 22641756"/>
                <a:gd name="connsiteY54" fmla="*/ 21591775 h 23915913"/>
                <a:gd name="connsiteX55" fmla="*/ 16707 w 22641756"/>
                <a:gd name="connsiteY55" fmla="*/ 21339726 h 23915913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1148109 w 22641756"/>
                <a:gd name="connsiteY21" fmla="*/ 43755 h 23814444"/>
                <a:gd name="connsiteX22" fmla="*/ 22083878 w 22641756"/>
                <a:gd name="connsiteY22" fmla="*/ 985732 h 23814444"/>
                <a:gd name="connsiteX23" fmla="*/ 22641388 w 22641756"/>
                <a:gd name="connsiteY23" fmla="*/ 1564253 h 23814444"/>
                <a:gd name="connsiteX24" fmla="*/ 22073683 w 22641756"/>
                <a:gd name="connsiteY24" fmla="*/ 2132372 h 23814444"/>
                <a:gd name="connsiteX25" fmla="*/ 21264400 w 22641756"/>
                <a:gd name="connsiteY25" fmla="*/ 1825934 h 23814444"/>
                <a:gd name="connsiteX26" fmla="*/ 20209061 w 22641756"/>
                <a:gd name="connsiteY26" fmla="*/ 2739340 h 23814444"/>
                <a:gd name="connsiteX27" fmla="*/ 13727622 w 22641756"/>
                <a:gd name="connsiteY27" fmla="*/ 9789458 h 23814444"/>
                <a:gd name="connsiteX28" fmla="*/ 11163640 w 22641756"/>
                <a:gd name="connsiteY28" fmla="*/ 13150962 h 23814444"/>
                <a:gd name="connsiteX29" fmla="*/ 6833549 w 22641756"/>
                <a:gd name="connsiteY29" fmla="*/ 18284866 h 23814444"/>
                <a:gd name="connsiteX30" fmla="*/ 6816105 w 22641756"/>
                <a:gd name="connsiteY30" fmla="*/ 19059423 h 23814444"/>
                <a:gd name="connsiteX31" fmla="*/ 7877681 w 22641756"/>
                <a:gd name="connsiteY31" fmla="*/ 18963981 h 23814444"/>
                <a:gd name="connsiteX32" fmla="*/ 9082226 w 22641756"/>
                <a:gd name="connsiteY32" fmla="*/ 18067167 h 23814444"/>
                <a:gd name="connsiteX33" fmla="*/ 9767376 w 22641756"/>
                <a:gd name="connsiteY33" fmla="*/ 17044327 h 23814444"/>
                <a:gd name="connsiteX34" fmla="*/ 9096880 w 22641756"/>
                <a:gd name="connsiteY34" fmla="*/ 19101727 h 23814444"/>
                <a:gd name="connsiteX35" fmla="*/ 7906989 w 22641756"/>
                <a:gd name="connsiteY35" fmla="*/ 19872521 h 23814444"/>
                <a:gd name="connsiteX36" fmla="*/ 6977934 w 22641756"/>
                <a:gd name="connsiteY36" fmla="*/ 20282827 h 23814444"/>
                <a:gd name="connsiteX37" fmla="*/ 7109819 w 22641756"/>
                <a:gd name="connsiteY37" fmla="*/ 21044829 h 23814444"/>
                <a:gd name="connsiteX38" fmla="*/ 7748726 w 22641756"/>
                <a:gd name="connsiteY38" fmla="*/ 21686665 h 23814444"/>
                <a:gd name="connsiteX39" fmla="*/ 9371722 w 22641756"/>
                <a:gd name="connsiteY39" fmla="*/ 22565896 h 23814444"/>
                <a:gd name="connsiteX40" fmla="*/ 7672527 w 22641756"/>
                <a:gd name="connsiteY40" fmla="*/ 22381259 h 23814444"/>
                <a:gd name="connsiteX41" fmla="*/ 6336096 w 22641756"/>
                <a:gd name="connsiteY41" fmla="*/ 21138613 h 23814444"/>
                <a:gd name="connsiteX42" fmla="*/ 5562373 w 22641756"/>
                <a:gd name="connsiteY42" fmla="*/ 20599352 h 23814444"/>
                <a:gd name="connsiteX43" fmla="*/ 4876572 w 22641756"/>
                <a:gd name="connsiteY43" fmla="*/ 20669688 h 23814444"/>
                <a:gd name="connsiteX44" fmla="*/ 4741758 w 22641756"/>
                <a:gd name="connsiteY44" fmla="*/ 20997936 h 23814444"/>
                <a:gd name="connsiteX45" fmla="*/ 4929327 w 22641756"/>
                <a:gd name="connsiteY45" fmla="*/ 21560643 h 23814444"/>
                <a:gd name="connsiteX46" fmla="*/ 5070004 w 22641756"/>
                <a:gd name="connsiteY46" fmla="*/ 22920521 h 23814444"/>
                <a:gd name="connsiteX47" fmla="*/ 5108102 w 22641756"/>
                <a:gd name="connsiteY47" fmla="*/ 23799751 h 23814444"/>
                <a:gd name="connsiteX48" fmla="*/ 4436957 w 22641756"/>
                <a:gd name="connsiteY48" fmla="*/ 22920521 h 23814444"/>
                <a:gd name="connsiteX49" fmla="*/ 4038373 w 22641756"/>
                <a:gd name="connsiteY49" fmla="*/ 20997936 h 23814444"/>
                <a:gd name="connsiteX50" fmla="*/ 3968035 w 22641756"/>
                <a:gd name="connsiteY50" fmla="*/ 20482121 h 23814444"/>
                <a:gd name="connsiteX51" fmla="*/ 3390673 w 22641756"/>
                <a:gd name="connsiteY51" fmla="*/ 19599958 h 23814444"/>
                <a:gd name="connsiteX52" fmla="*/ 2373696 w 22641756"/>
                <a:gd name="connsiteY52" fmla="*/ 19567721 h 23814444"/>
                <a:gd name="connsiteX53" fmla="*/ 1371373 w 22641756"/>
                <a:gd name="connsiteY53" fmla="*/ 20218351 h 23814444"/>
                <a:gd name="connsiteX54" fmla="*/ 498003 w 22641756"/>
                <a:gd name="connsiteY54" fmla="*/ 21490306 h 23814444"/>
                <a:gd name="connsiteX55" fmla="*/ 16707 w 22641756"/>
                <a:gd name="connsiteY55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666844 w 22641756"/>
                <a:gd name="connsiteY21" fmla="*/ 609284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238257 h 23814444"/>
                <a:gd name="connsiteX1" fmla="*/ 1081226 w 22641756"/>
                <a:gd name="connsiteY1" fmla="*/ 19438766 h 23814444"/>
                <a:gd name="connsiteX2" fmla="*/ 3056564 w 22641756"/>
                <a:gd name="connsiteY2" fmla="*/ 18456958 h 23814444"/>
                <a:gd name="connsiteX3" fmla="*/ 1599973 w 22641756"/>
                <a:gd name="connsiteY3" fmla="*/ 16754182 h 23814444"/>
                <a:gd name="connsiteX4" fmla="*/ 910606 w 22641756"/>
                <a:gd name="connsiteY4" fmla="*/ 15738095 h 23814444"/>
                <a:gd name="connsiteX5" fmla="*/ 3024326 w 22641756"/>
                <a:gd name="connsiteY5" fmla="*/ 17000366 h 23814444"/>
                <a:gd name="connsiteX6" fmla="*/ 4337311 w 22641756"/>
                <a:gd name="connsiteY6" fmla="*/ 18333865 h 23814444"/>
                <a:gd name="connsiteX7" fmla="*/ 5163787 w 22641756"/>
                <a:gd name="connsiteY7" fmla="*/ 17170352 h 23814444"/>
                <a:gd name="connsiteX8" fmla="*/ 5515481 w 22641756"/>
                <a:gd name="connsiteY8" fmla="*/ 16566613 h 23814444"/>
                <a:gd name="connsiteX9" fmla="*/ 5881826 w 22641756"/>
                <a:gd name="connsiteY9" fmla="*/ 15628767 h 23814444"/>
                <a:gd name="connsiteX10" fmla="*/ 6584560 w 22641756"/>
                <a:gd name="connsiteY10" fmla="*/ 15095365 h 23814444"/>
                <a:gd name="connsiteX11" fmla="*/ 6224726 w 22641756"/>
                <a:gd name="connsiteY11" fmla="*/ 15933567 h 23814444"/>
                <a:gd name="connsiteX12" fmla="*/ 6036904 w 22641756"/>
                <a:gd name="connsiteY12" fmla="*/ 16413194 h 23814444"/>
                <a:gd name="connsiteX13" fmla="*/ 5937512 w 22641756"/>
                <a:gd name="connsiteY13" fmla="*/ 16871413 h 23814444"/>
                <a:gd name="connsiteX14" fmla="*/ 5445142 w 22641756"/>
                <a:gd name="connsiteY14" fmla="*/ 17715475 h 23814444"/>
                <a:gd name="connsiteX15" fmla="*/ 5324981 w 22641756"/>
                <a:gd name="connsiteY15" fmla="*/ 18503850 h 23814444"/>
                <a:gd name="connsiteX16" fmla="*/ 6830402 w 22641756"/>
                <a:gd name="connsiteY16" fmla="*/ 17425201 h 23814444"/>
                <a:gd name="connsiteX17" fmla="*/ 9595901 w 22641756"/>
                <a:gd name="connsiteY17" fmla="*/ 14300161 h 23814444"/>
                <a:gd name="connsiteX18" fmla="*/ 11911944 w 22641756"/>
                <a:gd name="connsiteY18" fmla="*/ 11342901 h 23814444"/>
                <a:gd name="connsiteX19" fmla="*/ 16081254 w 22641756"/>
                <a:gd name="connsiteY19" fmla="*/ 6350073 h 23814444"/>
                <a:gd name="connsiteX20" fmla="*/ 20376290 w 22641756"/>
                <a:gd name="connsiteY20" fmla="*/ 1786390 h 23814444"/>
                <a:gd name="connsiteX21" fmla="*/ 20754572 w 22641756"/>
                <a:gd name="connsiteY21" fmla="*/ 650745 h 23814444"/>
                <a:gd name="connsiteX22" fmla="*/ 21148109 w 22641756"/>
                <a:gd name="connsiteY22" fmla="*/ 43755 h 23814444"/>
                <a:gd name="connsiteX23" fmla="*/ 22083878 w 22641756"/>
                <a:gd name="connsiteY23" fmla="*/ 985732 h 23814444"/>
                <a:gd name="connsiteX24" fmla="*/ 22641388 w 22641756"/>
                <a:gd name="connsiteY24" fmla="*/ 1564253 h 23814444"/>
                <a:gd name="connsiteX25" fmla="*/ 22073683 w 22641756"/>
                <a:gd name="connsiteY25" fmla="*/ 2132372 h 23814444"/>
                <a:gd name="connsiteX26" fmla="*/ 21264400 w 22641756"/>
                <a:gd name="connsiteY26" fmla="*/ 1825934 h 23814444"/>
                <a:gd name="connsiteX27" fmla="*/ 20209061 w 22641756"/>
                <a:gd name="connsiteY27" fmla="*/ 2739340 h 23814444"/>
                <a:gd name="connsiteX28" fmla="*/ 13727622 w 22641756"/>
                <a:gd name="connsiteY28" fmla="*/ 9789458 h 23814444"/>
                <a:gd name="connsiteX29" fmla="*/ 11163640 w 22641756"/>
                <a:gd name="connsiteY29" fmla="*/ 13150962 h 23814444"/>
                <a:gd name="connsiteX30" fmla="*/ 6833549 w 22641756"/>
                <a:gd name="connsiteY30" fmla="*/ 18284866 h 23814444"/>
                <a:gd name="connsiteX31" fmla="*/ 6816105 w 22641756"/>
                <a:gd name="connsiteY31" fmla="*/ 19059423 h 23814444"/>
                <a:gd name="connsiteX32" fmla="*/ 7877681 w 22641756"/>
                <a:gd name="connsiteY32" fmla="*/ 18963981 h 23814444"/>
                <a:gd name="connsiteX33" fmla="*/ 9082226 w 22641756"/>
                <a:gd name="connsiteY33" fmla="*/ 18067167 h 23814444"/>
                <a:gd name="connsiteX34" fmla="*/ 9767376 w 22641756"/>
                <a:gd name="connsiteY34" fmla="*/ 17044327 h 23814444"/>
                <a:gd name="connsiteX35" fmla="*/ 9096880 w 22641756"/>
                <a:gd name="connsiteY35" fmla="*/ 19101727 h 23814444"/>
                <a:gd name="connsiteX36" fmla="*/ 7906989 w 22641756"/>
                <a:gd name="connsiteY36" fmla="*/ 19872521 h 23814444"/>
                <a:gd name="connsiteX37" fmla="*/ 6977934 w 22641756"/>
                <a:gd name="connsiteY37" fmla="*/ 20282827 h 23814444"/>
                <a:gd name="connsiteX38" fmla="*/ 7109819 w 22641756"/>
                <a:gd name="connsiteY38" fmla="*/ 21044829 h 23814444"/>
                <a:gd name="connsiteX39" fmla="*/ 7748726 w 22641756"/>
                <a:gd name="connsiteY39" fmla="*/ 21686665 h 23814444"/>
                <a:gd name="connsiteX40" fmla="*/ 9371722 w 22641756"/>
                <a:gd name="connsiteY40" fmla="*/ 22565896 h 23814444"/>
                <a:gd name="connsiteX41" fmla="*/ 7672527 w 22641756"/>
                <a:gd name="connsiteY41" fmla="*/ 22381259 h 23814444"/>
                <a:gd name="connsiteX42" fmla="*/ 6336096 w 22641756"/>
                <a:gd name="connsiteY42" fmla="*/ 21138613 h 23814444"/>
                <a:gd name="connsiteX43" fmla="*/ 5562373 w 22641756"/>
                <a:gd name="connsiteY43" fmla="*/ 20599352 h 23814444"/>
                <a:gd name="connsiteX44" fmla="*/ 4876572 w 22641756"/>
                <a:gd name="connsiteY44" fmla="*/ 20669688 h 23814444"/>
                <a:gd name="connsiteX45" fmla="*/ 4741758 w 22641756"/>
                <a:gd name="connsiteY45" fmla="*/ 20997936 h 23814444"/>
                <a:gd name="connsiteX46" fmla="*/ 4929327 w 22641756"/>
                <a:gd name="connsiteY46" fmla="*/ 21560643 h 23814444"/>
                <a:gd name="connsiteX47" fmla="*/ 5070004 w 22641756"/>
                <a:gd name="connsiteY47" fmla="*/ 22920521 h 23814444"/>
                <a:gd name="connsiteX48" fmla="*/ 5108102 w 22641756"/>
                <a:gd name="connsiteY48" fmla="*/ 23799751 h 23814444"/>
                <a:gd name="connsiteX49" fmla="*/ 4436957 w 22641756"/>
                <a:gd name="connsiteY49" fmla="*/ 22920521 h 23814444"/>
                <a:gd name="connsiteX50" fmla="*/ 4038373 w 22641756"/>
                <a:gd name="connsiteY50" fmla="*/ 20997936 h 23814444"/>
                <a:gd name="connsiteX51" fmla="*/ 3968035 w 22641756"/>
                <a:gd name="connsiteY51" fmla="*/ 20482121 h 23814444"/>
                <a:gd name="connsiteX52" fmla="*/ 3390673 w 22641756"/>
                <a:gd name="connsiteY52" fmla="*/ 19599958 h 23814444"/>
                <a:gd name="connsiteX53" fmla="*/ 2373696 w 22641756"/>
                <a:gd name="connsiteY53" fmla="*/ 19567721 h 23814444"/>
                <a:gd name="connsiteX54" fmla="*/ 1371373 w 22641756"/>
                <a:gd name="connsiteY54" fmla="*/ 20218351 h 23814444"/>
                <a:gd name="connsiteX55" fmla="*/ 498003 w 22641756"/>
                <a:gd name="connsiteY55" fmla="*/ 21490306 h 23814444"/>
                <a:gd name="connsiteX56" fmla="*/ 16707 w 22641756"/>
                <a:gd name="connsiteY56" fmla="*/ 21238257 h 23814444"/>
                <a:gd name="connsiteX0" fmla="*/ 16707 w 22641756"/>
                <a:gd name="connsiteY0" fmla="*/ 21154302 h 23730489"/>
                <a:gd name="connsiteX1" fmla="*/ 1081226 w 22641756"/>
                <a:gd name="connsiteY1" fmla="*/ 19354811 h 23730489"/>
                <a:gd name="connsiteX2" fmla="*/ 3056564 w 22641756"/>
                <a:gd name="connsiteY2" fmla="*/ 18373003 h 23730489"/>
                <a:gd name="connsiteX3" fmla="*/ 1599973 w 22641756"/>
                <a:gd name="connsiteY3" fmla="*/ 16670227 h 23730489"/>
                <a:gd name="connsiteX4" fmla="*/ 910606 w 22641756"/>
                <a:gd name="connsiteY4" fmla="*/ 15654140 h 23730489"/>
                <a:gd name="connsiteX5" fmla="*/ 3024326 w 22641756"/>
                <a:gd name="connsiteY5" fmla="*/ 16916411 h 23730489"/>
                <a:gd name="connsiteX6" fmla="*/ 4337311 w 22641756"/>
                <a:gd name="connsiteY6" fmla="*/ 18249910 h 23730489"/>
                <a:gd name="connsiteX7" fmla="*/ 5163787 w 22641756"/>
                <a:gd name="connsiteY7" fmla="*/ 17086397 h 23730489"/>
                <a:gd name="connsiteX8" fmla="*/ 5515481 w 22641756"/>
                <a:gd name="connsiteY8" fmla="*/ 16482658 h 23730489"/>
                <a:gd name="connsiteX9" fmla="*/ 5881826 w 22641756"/>
                <a:gd name="connsiteY9" fmla="*/ 15544812 h 23730489"/>
                <a:gd name="connsiteX10" fmla="*/ 6584560 w 22641756"/>
                <a:gd name="connsiteY10" fmla="*/ 15011410 h 23730489"/>
                <a:gd name="connsiteX11" fmla="*/ 6224726 w 22641756"/>
                <a:gd name="connsiteY11" fmla="*/ 15849612 h 23730489"/>
                <a:gd name="connsiteX12" fmla="*/ 6036904 w 22641756"/>
                <a:gd name="connsiteY12" fmla="*/ 16329239 h 23730489"/>
                <a:gd name="connsiteX13" fmla="*/ 5937512 w 22641756"/>
                <a:gd name="connsiteY13" fmla="*/ 16787458 h 23730489"/>
                <a:gd name="connsiteX14" fmla="*/ 5445142 w 22641756"/>
                <a:gd name="connsiteY14" fmla="*/ 17631520 h 23730489"/>
                <a:gd name="connsiteX15" fmla="*/ 5324981 w 22641756"/>
                <a:gd name="connsiteY15" fmla="*/ 18419895 h 23730489"/>
                <a:gd name="connsiteX16" fmla="*/ 6830402 w 22641756"/>
                <a:gd name="connsiteY16" fmla="*/ 17341246 h 23730489"/>
                <a:gd name="connsiteX17" fmla="*/ 9595901 w 22641756"/>
                <a:gd name="connsiteY17" fmla="*/ 14216206 h 23730489"/>
                <a:gd name="connsiteX18" fmla="*/ 11911944 w 22641756"/>
                <a:gd name="connsiteY18" fmla="*/ 11258946 h 23730489"/>
                <a:gd name="connsiteX19" fmla="*/ 16081254 w 22641756"/>
                <a:gd name="connsiteY19" fmla="*/ 6266118 h 23730489"/>
                <a:gd name="connsiteX20" fmla="*/ 20376290 w 22641756"/>
                <a:gd name="connsiteY20" fmla="*/ 1702435 h 23730489"/>
                <a:gd name="connsiteX21" fmla="*/ 20754572 w 22641756"/>
                <a:gd name="connsiteY21" fmla="*/ 566790 h 23730489"/>
                <a:gd name="connsiteX22" fmla="*/ 21150648 w 22641756"/>
                <a:gd name="connsiteY22" fmla="*/ 47908 h 23730489"/>
                <a:gd name="connsiteX23" fmla="*/ 22083878 w 22641756"/>
                <a:gd name="connsiteY23" fmla="*/ 901777 h 23730489"/>
                <a:gd name="connsiteX24" fmla="*/ 22641388 w 22641756"/>
                <a:gd name="connsiteY24" fmla="*/ 1480298 h 23730489"/>
                <a:gd name="connsiteX25" fmla="*/ 22073683 w 22641756"/>
                <a:gd name="connsiteY25" fmla="*/ 2048417 h 23730489"/>
                <a:gd name="connsiteX26" fmla="*/ 21264400 w 22641756"/>
                <a:gd name="connsiteY26" fmla="*/ 1741979 h 23730489"/>
                <a:gd name="connsiteX27" fmla="*/ 20209061 w 22641756"/>
                <a:gd name="connsiteY27" fmla="*/ 2655385 h 23730489"/>
                <a:gd name="connsiteX28" fmla="*/ 13727622 w 22641756"/>
                <a:gd name="connsiteY28" fmla="*/ 9705503 h 23730489"/>
                <a:gd name="connsiteX29" fmla="*/ 11163640 w 22641756"/>
                <a:gd name="connsiteY29" fmla="*/ 13067007 h 23730489"/>
                <a:gd name="connsiteX30" fmla="*/ 6833549 w 22641756"/>
                <a:gd name="connsiteY30" fmla="*/ 18200911 h 23730489"/>
                <a:gd name="connsiteX31" fmla="*/ 6816105 w 22641756"/>
                <a:gd name="connsiteY31" fmla="*/ 18975468 h 23730489"/>
                <a:gd name="connsiteX32" fmla="*/ 7877681 w 22641756"/>
                <a:gd name="connsiteY32" fmla="*/ 18880026 h 23730489"/>
                <a:gd name="connsiteX33" fmla="*/ 9082226 w 22641756"/>
                <a:gd name="connsiteY33" fmla="*/ 17983212 h 23730489"/>
                <a:gd name="connsiteX34" fmla="*/ 9767376 w 22641756"/>
                <a:gd name="connsiteY34" fmla="*/ 16960372 h 23730489"/>
                <a:gd name="connsiteX35" fmla="*/ 9096880 w 22641756"/>
                <a:gd name="connsiteY35" fmla="*/ 19017772 h 23730489"/>
                <a:gd name="connsiteX36" fmla="*/ 7906989 w 22641756"/>
                <a:gd name="connsiteY36" fmla="*/ 19788566 h 23730489"/>
                <a:gd name="connsiteX37" fmla="*/ 6977934 w 22641756"/>
                <a:gd name="connsiteY37" fmla="*/ 20198872 h 23730489"/>
                <a:gd name="connsiteX38" fmla="*/ 7109819 w 22641756"/>
                <a:gd name="connsiteY38" fmla="*/ 20960874 h 23730489"/>
                <a:gd name="connsiteX39" fmla="*/ 7748726 w 22641756"/>
                <a:gd name="connsiteY39" fmla="*/ 21602710 h 23730489"/>
                <a:gd name="connsiteX40" fmla="*/ 9371722 w 22641756"/>
                <a:gd name="connsiteY40" fmla="*/ 22481941 h 23730489"/>
                <a:gd name="connsiteX41" fmla="*/ 7672527 w 22641756"/>
                <a:gd name="connsiteY41" fmla="*/ 22297304 h 23730489"/>
                <a:gd name="connsiteX42" fmla="*/ 6336096 w 22641756"/>
                <a:gd name="connsiteY42" fmla="*/ 21054658 h 23730489"/>
                <a:gd name="connsiteX43" fmla="*/ 5562373 w 22641756"/>
                <a:gd name="connsiteY43" fmla="*/ 20515397 h 23730489"/>
                <a:gd name="connsiteX44" fmla="*/ 4876572 w 22641756"/>
                <a:gd name="connsiteY44" fmla="*/ 20585733 h 23730489"/>
                <a:gd name="connsiteX45" fmla="*/ 4741758 w 22641756"/>
                <a:gd name="connsiteY45" fmla="*/ 20913981 h 23730489"/>
                <a:gd name="connsiteX46" fmla="*/ 4929327 w 22641756"/>
                <a:gd name="connsiteY46" fmla="*/ 21476688 h 23730489"/>
                <a:gd name="connsiteX47" fmla="*/ 5070004 w 22641756"/>
                <a:gd name="connsiteY47" fmla="*/ 22836566 h 23730489"/>
                <a:gd name="connsiteX48" fmla="*/ 5108102 w 22641756"/>
                <a:gd name="connsiteY48" fmla="*/ 23715796 h 23730489"/>
                <a:gd name="connsiteX49" fmla="*/ 4436957 w 22641756"/>
                <a:gd name="connsiteY49" fmla="*/ 22836566 h 23730489"/>
                <a:gd name="connsiteX50" fmla="*/ 4038373 w 22641756"/>
                <a:gd name="connsiteY50" fmla="*/ 20913981 h 23730489"/>
                <a:gd name="connsiteX51" fmla="*/ 3968035 w 22641756"/>
                <a:gd name="connsiteY51" fmla="*/ 20398166 h 23730489"/>
                <a:gd name="connsiteX52" fmla="*/ 3390673 w 22641756"/>
                <a:gd name="connsiteY52" fmla="*/ 19516003 h 23730489"/>
                <a:gd name="connsiteX53" fmla="*/ 2373696 w 22641756"/>
                <a:gd name="connsiteY53" fmla="*/ 19483766 h 23730489"/>
                <a:gd name="connsiteX54" fmla="*/ 1371373 w 22641756"/>
                <a:gd name="connsiteY54" fmla="*/ 20134396 h 23730489"/>
                <a:gd name="connsiteX55" fmla="*/ 498003 w 22641756"/>
                <a:gd name="connsiteY55" fmla="*/ 21406351 h 23730489"/>
                <a:gd name="connsiteX56" fmla="*/ 16707 w 22641756"/>
                <a:gd name="connsiteY56" fmla="*/ 21154302 h 23730489"/>
                <a:gd name="connsiteX0" fmla="*/ 16707 w 22641756"/>
                <a:gd name="connsiteY0" fmla="*/ 21109140 h 23685327"/>
                <a:gd name="connsiteX1" fmla="*/ 1081226 w 22641756"/>
                <a:gd name="connsiteY1" fmla="*/ 19309649 h 23685327"/>
                <a:gd name="connsiteX2" fmla="*/ 3056564 w 22641756"/>
                <a:gd name="connsiteY2" fmla="*/ 18327841 h 23685327"/>
                <a:gd name="connsiteX3" fmla="*/ 1599973 w 22641756"/>
                <a:gd name="connsiteY3" fmla="*/ 16625065 h 23685327"/>
                <a:gd name="connsiteX4" fmla="*/ 910606 w 22641756"/>
                <a:gd name="connsiteY4" fmla="*/ 15608978 h 23685327"/>
                <a:gd name="connsiteX5" fmla="*/ 3024326 w 22641756"/>
                <a:gd name="connsiteY5" fmla="*/ 16871249 h 23685327"/>
                <a:gd name="connsiteX6" fmla="*/ 4337311 w 22641756"/>
                <a:gd name="connsiteY6" fmla="*/ 18204748 h 23685327"/>
                <a:gd name="connsiteX7" fmla="*/ 5163787 w 22641756"/>
                <a:gd name="connsiteY7" fmla="*/ 17041235 h 23685327"/>
                <a:gd name="connsiteX8" fmla="*/ 5515481 w 22641756"/>
                <a:gd name="connsiteY8" fmla="*/ 16437496 h 23685327"/>
                <a:gd name="connsiteX9" fmla="*/ 5881826 w 22641756"/>
                <a:gd name="connsiteY9" fmla="*/ 15499650 h 23685327"/>
                <a:gd name="connsiteX10" fmla="*/ 6584560 w 22641756"/>
                <a:gd name="connsiteY10" fmla="*/ 14966248 h 23685327"/>
                <a:gd name="connsiteX11" fmla="*/ 6224726 w 22641756"/>
                <a:gd name="connsiteY11" fmla="*/ 15804450 h 23685327"/>
                <a:gd name="connsiteX12" fmla="*/ 6036904 w 22641756"/>
                <a:gd name="connsiteY12" fmla="*/ 16284077 h 23685327"/>
                <a:gd name="connsiteX13" fmla="*/ 5937512 w 22641756"/>
                <a:gd name="connsiteY13" fmla="*/ 16742296 h 23685327"/>
                <a:gd name="connsiteX14" fmla="*/ 5445142 w 22641756"/>
                <a:gd name="connsiteY14" fmla="*/ 17586358 h 23685327"/>
                <a:gd name="connsiteX15" fmla="*/ 5324981 w 22641756"/>
                <a:gd name="connsiteY15" fmla="*/ 18374733 h 23685327"/>
                <a:gd name="connsiteX16" fmla="*/ 6830402 w 22641756"/>
                <a:gd name="connsiteY16" fmla="*/ 17296084 h 23685327"/>
                <a:gd name="connsiteX17" fmla="*/ 9595901 w 22641756"/>
                <a:gd name="connsiteY17" fmla="*/ 14171044 h 23685327"/>
                <a:gd name="connsiteX18" fmla="*/ 11911944 w 22641756"/>
                <a:gd name="connsiteY18" fmla="*/ 11213784 h 23685327"/>
                <a:gd name="connsiteX19" fmla="*/ 16081254 w 22641756"/>
                <a:gd name="connsiteY19" fmla="*/ 6220956 h 23685327"/>
                <a:gd name="connsiteX20" fmla="*/ 20376290 w 22641756"/>
                <a:gd name="connsiteY20" fmla="*/ 1657273 h 23685327"/>
                <a:gd name="connsiteX21" fmla="*/ 20754572 w 22641756"/>
                <a:gd name="connsiteY21" fmla="*/ 521628 h 23685327"/>
                <a:gd name="connsiteX22" fmla="*/ 21150648 w 22641756"/>
                <a:gd name="connsiteY22" fmla="*/ 2746 h 23685327"/>
                <a:gd name="connsiteX23" fmla="*/ 22083878 w 22641756"/>
                <a:gd name="connsiteY23" fmla="*/ 856615 h 23685327"/>
                <a:gd name="connsiteX24" fmla="*/ 22641388 w 22641756"/>
                <a:gd name="connsiteY24" fmla="*/ 1435136 h 23685327"/>
                <a:gd name="connsiteX25" fmla="*/ 22073683 w 22641756"/>
                <a:gd name="connsiteY25" fmla="*/ 2003255 h 23685327"/>
                <a:gd name="connsiteX26" fmla="*/ 21264400 w 22641756"/>
                <a:gd name="connsiteY26" fmla="*/ 1696817 h 23685327"/>
                <a:gd name="connsiteX27" fmla="*/ 20209061 w 22641756"/>
                <a:gd name="connsiteY27" fmla="*/ 2610223 h 23685327"/>
                <a:gd name="connsiteX28" fmla="*/ 13727622 w 22641756"/>
                <a:gd name="connsiteY28" fmla="*/ 9660341 h 23685327"/>
                <a:gd name="connsiteX29" fmla="*/ 11163640 w 22641756"/>
                <a:gd name="connsiteY29" fmla="*/ 13021845 h 23685327"/>
                <a:gd name="connsiteX30" fmla="*/ 6833549 w 22641756"/>
                <a:gd name="connsiteY30" fmla="*/ 18155749 h 23685327"/>
                <a:gd name="connsiteX31" fmla="*/ 6816105 w 22641756"/>
                <a:gd name="connsiteY31" fmla="*/ 18930306 h 23685327"/>
                <a:gd name="connsiteX32" fmla="*/ 7877681 w 22641756"/>
                <a:gd name="connsiteY32" fmla="*/ 18834864 h 23685327"/>
                <a:gd name="connsiteX33" fmla="*/ 9082226 w 22641756"/>
                <a:gd name="connsiteY33" fmla="*/ 17938050 h 23685327"/>
                <a:gd name="connsiteX34" fmla="*/ 9767376 w 22641756"/>
                <a:gd name="connsiteY34" fmla="*/ 16915210 h 23685327"/>
                <a:gd name="connsiteX35" fmla="*/ 9096880 w 22641756"/>
                <a:gd name="connsiteY35" fmla="*/ 18972610 h 23685327"/>
                <a:gd name="connsiteX36" fmla="*/ 7906989 w 22641756"/>
                <a:gd name="connsiteY36" fmla="*/ 19743404 h 23685327"/>
                <a:gd name="connsiteX37" fmla="*/ 6977934 w 22641756"/>
                <a:gd name="connsiteY37" fmla="*/ 20153710 h 23685327"/>
                <a:gd name="connsiteX38" fmla="*/ 7109819 w 22641756"/>
                <a:gd name="connsiteY38" fmla="*/ 20915712 h 23685327"/>
                <a:gd name="connsiteX39" fmla="*/ 7748726 w 22641756"/>
                <a:gd name="connsiteY39" fmla="*/ 21557548 h 23685327"/>
                <a:gd name="connsiteX40" fmla="*/ 9371722 w 22641756"/>
                <a:gd name="connsiteY40" fmla="*/ 22436779 h 23685327"/>
                <a:gd name="connsiteX41" fmla="*/ 7672527 w 22641756"/>
                <a:gd name="connsiteY41" fmla="*/ 22252142 h 23685327"/>
                <a:gd name="connsiteX42" fmla="*/ 6336096 w 22641756"/>
                <a:gd name="connsiteY42" fmla="*/ 21009496 h 23685327"/>
                <a:gd name="connsiteX43" fmla="*/ 5562373 w 22641756"/>
                <a:gd name="connsiteY43" fmla="*/ 20470235 h 23685327"/>
                <a:gd name="connsiteX44" fmla="*/ 4876572 w 22641756"/>
                <a:gd name="connsiteY44" fmla="*/ 20540571 h 23685327"/>
                <a:gd name="connsiteX45" fmla="*/ 4741758 w 22641756"/>
                <a:gd name="connsiteY45" fmla="*/ 20868819 h 23685327"/>
                <a:gd name="connsiteX46" fmla="*/ 4929327 w 22641756"/>
                <a:gd name="connsiteY46" fmla="*/ 21431526 h 23685327"/>
                <a:gd name="connsiteX47" fmla="*/ 5070004 w 22641756"/>
                <a:gd name="connsiteY47" fmla="*/ 22791404 h 23685327"/>
                <a:gd name="connsiteX48" fmla="*/ 5108102 w 22641756"/>
                <a:gd name="connsiteY48" fmla="*/ 23670634 h 23685327"/>
                <a:gd name="connsiteX49" fmla="*/ 4436957 w 22641756"/>
                <a:gd name="connsiteY49" fmla="*/ 22791404 h 23685327"/>
                <a:gd name="connsiteX50" fmla="*/ 4038373 w 22641756"/>
                <a:gd name="connsiteY50" fmla="*/ 20868819 h 23685327"/>
                <a:gd name="connsiteX51" fmla="*/ 3968035 w 22641756"/>
                <a:gd name="connsiteY51" fmla="*/ 20353004 h 23685327"/>
                <a:gd name="connsiteX52" fmla="*/ 3390673 w 22641756"/>
                <a:gd name="connsiteY52" fmla="*/ 19470841 h 23685327"/>
                <a:gd name="connsiteX53" fmla="*/ 2373696 w 22641756"/>
                <a:gd name="connsiteY53" fmla="*/ 19438604 h 23685327"/>
                <a:gd name="connsiteX54" fmla="*/ 1371373 w 22641756"/>
                <a:gd name="connsiteY54" fmla="*/ 20089234 h 23685327"/>
                <a:gd name="connsiteX55" fmla="*/ 498003 w 22641756"/>
                <a:gd name="connsiteY55" fmla="*/ 21361189 h 23685327"/>
                <a:gd name="connsiteX56" fmla="*/ 16707 w 22641756"/>
                <a:gd name="connsiteY56" fmla="*/ 21109140 h 23685327"/>
                <a:gd name="connsiteX0" fmla="*/ 16707 w 22641756"/>
                <a:gd name="connsiteY0" fmla="*/ 21107744 h 23683931"/>
                <a:gd name="connsiteX1" fmla="*/ 1081226 w 22641756"/>
                <a:gd name="connsiteY1" fmla="*/ 19308253 h 23683931"/>
                <a:gd name="connsiteX2" fmla="*/ 3056564 w 22641756"/>
                <a:gd name="connsiteY2" fmla="*/ 18326445 h 23683931"/>
                <a:gd name="connsiteX3" fmla="*/ 1599973 w 22641756"/>
                <a:gd name="connsiteY3" fmla="*/ 16623669 h 23683931"/>
                <a:gd name="connsiteX4" fmla="*/ 910606 w 22641756"/>
                <a:gd name="connsiteY4" fmla="*/ 15607582 h 23683931"/>
                <a:gd name="connsiteX5" fmla="*/ 3024326 w 22641756"/>
                <a:gd name="connsiteY5" fmla="*/ 16869853 h 23683931"/>
                <a:gd name="connsiteX6" fmla="*/ 4337311 w 22641756"/>
                <a:gd name="connsiteY6" fmla="*/ 18203352 h 23683931"/>
                <a:gd name="connsiteX7" fmla="*/ 5163787 w 22641756"/>
                <a:gd name="connsiteY7" fmla="*/ 17039839 h 23683931"/>
                <a:gd name="connsiteX8" fmla="*/ 5515481 w 22641756"/>
                <a:gd name="connsiteY8" fmla="*/ 16436100 h 23683931"/>
                <a:gd name="connsiteX9" fmla="*/ 5881826 w 22641756"/>
                <a:gd name="connsiteY9" fmla="*/ 15498254 h 23683931"/>
                <a:gd name="connsiteX10" fmla="*/ 6584560 w 22641756"/>
                <a:gd name="connsiteY10" fmla="*/ 14964852 h 23683931"/>
                <a:gd name="connsiteX11" fmla="*/ 6224726 w 22641756"/>
                <a:gd name="connsiteY11" fmla="*/ 15803054 h 23683931"/>
                <a:gd name="connsiteX12" fmla="*/ 6036904 w 22641756"/>
                <a:gd name="connsiteY12" fmla="*/ 16282681 h 23683931"/>
                <a:gd name="connsiteX13" fmla="*/ 5937512 w 22641756"/>
                <a:gd name="connsiteY13" fmla="*/ 16740900 h 23683931"/>
                <a:gd name="connsiteX14" fmla="*/ 5445142 w 22641756"/>
                <a:gd name="connsiteY14" fmla="*/ 17584962 h 23683931"/>
                <a:gd name="connsiteX15" fmla="*/ 5324981 w 22641756"/>
                <a:gd name="connsiteY15" fmla="*/ 18373337 h 23683931"/>
                <a:gd name="connsiteX16" fmla="*/ 6830402 w 22641756"/>
                <a:gd name="connsiteY16" fmla="*/ 17294688 h 23683931"/>
                <a:gd name="connsiteX17" fmla="*/ 9595901 w 22641756"/>
                <a:gd name="connsiteY17" fmla="*/ 14169648 h 23683931"/>
                <a:gd name="connsiteX18" fmla="*/ 11911944 w 22641756"/>
                <a:gd name="connsiteY18" fmla="*/ 11212388 h 23683931"/>
                <a:gd name="connsiteX19" fmla="*/ 16081254 w 22641756"/>
                <a:gd name="connsiteY19" fmla="*/ 6219560 h 23683931"/>
                <a:gd name="connsiteX20" fmla="*/ 20376290 w 22641756"/>
                <a:gd name="connsiteY20" fmla="*/ 1655877 h 23683931"/>
                <a:gd name="connsiteX21" fmla="*/ 20754572 w 22641756"/>
                <a:gd name="connsiteY21" fmla="*/ 520232 h 23683931"/>
                <a:gd name="connsiteX22" fmla="*/ 21150648 w 22641756"/>
                <a:gd name="connsiteY22" fmla="*/ 1350 h 23683931"/>
                <a:gd name="connsiteX23" fmla="*/ 22083878 w 22641756"/>
                <a:gd name="connsiteY23" fmla="*/ 855219 h 23683931"/>
                <a:gd name="connsiteX24" fmla="*/ 22641388 w 22641756"/>
                <a:gd name="connsiteY24" fmla="*/ 1433740 h 23683931"/>
                <a:gd name="connsiteX25" fmla="*/ 22073683 w 22641756"/>
                <a:gd name="connsiteY25" fmla="*/ 2001859 h 23683931"/>
                <a:gd name="connsiteX26" fmla="*/ 21264400 w 22641756"/>
                <a:gd name="connsiteY26" fmla="*/ 1695421 h 23683931"/>
                <a:gd name="connsiteX27" fmla="*/ 20209061 w 22641756"/>
                <a:gd name="connsiteY27" fmla="*/ 2608827 h 23683931"/>
                <a:gd name="connsiteX28" fmla="*/ 13727622 w 22641756"/>
                <a:gd name="connsiteY28" fmla="*/ 9658945 h 23683931"/>
                <a:gd name="connsiteX29" fmla="*/ 11163640 w 22641756"/>
                <a:gd name="connsiteY29" fmla="*/ 13020449 h 23683931"/>
                <a:gd name="connsiteX30" fmla="*/ 6833549 w 22641756"/>
                <a:gd name="connsiteY30" fmla="*/ 18154353 h 23683931"/>
                <a:gd name="connsiteX31" fmla="*/ 6816105 w 22641756"/>
                <a:gd name="connsiteY31" fmla="*/ 18928910 h 23683931"/>
                <a:gd name="connsiteX32" fmla="*/ 7877681 w 22641756"/>
                <a:gd name="connsiteY32" fmla="*/ 18833468 h 23683931"/>
                <a:gd name="connsiteX33" fmla="*/ 9082226 w 22641756"/>
                <a:gd name="connsiteY33" fmla="*/ 17936654 h 23683931"/>
                <a:gd name="connsiteX34" fmla="*/ 9767376 w 22641756"/>
                <a:gd name="connsiteY34" fmla="*/ 16913814 h 23683931"/>
                <a:gd name="connsiteX35" fmla="*/ 9096880 w 22641756"/>
                <a:gd name="connsiteY35" fmla="*/ 18971214 h 23683931"/>
                <a:gd name="connsiteX36" fmla="*/ 7906989 w 22641756"/>
                <a:gd name="connsiteY36" fmla="*/ 19742008 h 23683931"/>
                <a:gd name="connsiteX37" fmla="*/ 6977934 w 22641756"/>
                <a:gd name="connsiteY37" fmla="*/ 20152314 h 23683931"/>
                <a:gd name="connsiteX38" fmla="*/ 7109819 w 22641756"/>
                <a:gd name="connsiteY38" fmla="*/ 20914316 h 23683931"/>
                <a:gd name="connsiteX39" fmla="*/ 7748726 w 22641756"/>
                <a:gd name="connsiteY39" fmla="*/ 21556152 h 23683931"/>
                <a:gd name="connsiteX40" fmla="*/ 9371722 w 22641756"/>
                <a:gd name="connsiteY40" fmla="*/ 22435383 h 23683931"/>
                <a:gd name="connsiteX41" fmla="*/ 7672527 w 22641756"/>
                <a:gd name="connsiteY41" fmla="*/ 22250746 h 23683931"/>
                <a:gd name="connsiteX42" fmla="*/ 6336096 w 22641756"/>
                <a:gd name="connsiteY42" fmla="*/ 21008100 h 23683931"/>
                <a:gd name="connsiteX43" fmla="*/ 5562373 w 22641756"/>
                <a:gd name="connsiteY43" fmla="*/ 20468839 h 23683931"/>
                <a:gd name="connsiteX44" fmla="*/ 4876572 w 22641756"/>
                <a:gd name="connsiteY44" fmla="*/ 20539175 h 23683931"/>
                <a:gd name="connsiteX45" fmla="*/ 4741758 w 22641756"/>
                <a:gd name="connsiteY45" fmla="*/ 20867423 h 23683931"/>
                <a:gd name="connsiteX46" fmla="*/ 4929327 w 22641756"/>
                <a:gd name="connsiteY46" fmla="*/ 21430130 h 23683931"/>
                <a:gd name="connsiteX47" fmla="*/ 5070004 w 22641756"/>
                <a:gd name="connsiteY47" fmla="*/ 22790008 h 23683931"/>
                <a:gd name="connsiteX48" fmla="*/ 5108102 w 22641756"/>
                <a:gd name="connsiteY48" fmla="*/ 23669238 h 23683931"/>
                <a:gd name="connsiteX49" fmla="*/ 4436957 w 22641756"/>
                <a:gd name="connsiteY49" fmla="*/ 22790008 h 23683931"/>
                <a:gd name="connsiteX50" fmla="*/ 4038373 w 22641756"/>
                <a:gd name="connsiteY50" fmla="*/ 20867423 h 23683931"/>
                <a:gd name="connsiteX51" fmla="*/ 3968035 w 22641756"/>
                <a:gd name="connsiteY51" fmla="*/ 20351608 h 23683931"/>
                <a:gd name="connsiteX52" fmla="*/ 3390673 w 22641756"/>
                <a:gd name="connsiteY52" fmla="*/ 19469445 h 23683931"/>
                <a:gd name="connsiteX53" fmla="*/ 2373696 w 22641756"/>
                <a:gd name="connsiteY53" fmla="*/ 19437208 h 23683931"/>
                <a:gd name="connsiteX54" fmla="*/ 1371373 w 22641756"/>
                <a:gd name="connsiteY54" fmla="*/ 20087838 h 23683931"/>
                <a:gd name="connsiteX55" fmla="*/ 498003 w 22641756"/>
                <a:gd name="connsiteY55" fmla="*/ 21359793 h 23683931"/>
                <a:gd name="connsiteX56" fmla="*/ 16707 w 22641756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6081254 w 22642323"/>
                <a:gd name="connsiteY19" fmla="*/ 6219560 h 23683931"/>
                <a:gd name="connsiteX20" fmla="*/ 20376290 w 22642323"/>
                <a:gd name="connsiteY20" fmla="*/ 1655877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20209061 w 22642323"/>
                <a:gd name="connsiteY27" fmla="*/ 2608827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3936652 w 22642323"/>
                <a:gd name="connsiteY19" fmla="*/ 8815526 h 23683931"/>
                <a:gd name="connsiteX20" fmla="*/ 20376290 w 22642323"/>
                <a:gd name="connsiteY20" fmla="*/ 1655877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20209061 w 22642323"/>
                <a:gd name="connsiteY27" fmla="*/ 2608827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3936652 w 22642323"/>
                <a:gd name="connsiteY19" fmla="*/ 881552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20209061 w 22642323"/>
                <a:gd name="connsiteY27" fmla="*/ 2608827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3936652 w 22642323"/>
                <a:gd name="connsiteY19" fmla="*/ 881552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21264400 w 22642323"/>
                <a:gd name="connsiteY26" fmla="*/ 1695421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2323"/>
                <a:gd name="connsiteY0" fmla="*/ 21107744 h 23683931"/>
                <a:gd name="connsiteX1" fmla="*/ 1081226 w 22642323"/>
                <a:gd name="connsiteY1" fmla="*/ 19308253 h 23683931"/>
                <a:gd name="connsiteX2" fmla="*/ 3056564 w 22642323"/>
                <a:gd name="connsiteY2" fmla="*/ 18326445 h 23683931"/>
                <a:gd name="connsiteX3" fmla="*/ 1599973 w 22642323"/>
                <a:gd name="connsiteY3" fmla="*/ 16623669 h 23683931"/>
                <a:gd name="connsiteX4" fmla="*/ 910606 w 22642323"/>
                <a:gd name="connsiteY4" fmla="*/ 15607582 h 23683931"/>
                <a:gd name="connsiteX5" fmla="*/ 3024326 w 22642323"/>
                <a:gd name="connsiteY5" fmla="*/ 16869853 h 23683931"/>
                <a:gd name="connsiteX6" fmla="*/ 4337311 w 22642323"/>
                <a:gd name="connsiteY6" fmla="*/ 18203352 h 23683931"/>
                <a:gd name="connsiteX7" fmla="*/ 5163787 w 22642323"/>
                <a:gd name="connsiteY7" fmla="*/ 17039839 h 23683931"/>
                <a:gd name="connsiteX8" fmla="*/ 5515481 w 22642323"/>
                <a:gd name="connsiteY8" fmla="*/ 16436100 h 23683931"/>
                <a:gd name="connsiteX9" fmla="*/ 5881826 w 22642323"/>
                <a:gd name="connsiteY9" fmla="*/ 15498254 h 23683931"/>
                <a:gd name="connsiteX10" fmla="*/ 6584560 w 22642323"/>
                <a:gd name="connsiteY10" fmla="*/ 14964852 h 23683931"/>
                <a:gd name="connsiteX11" fmla="*/ 6224726 w 22642323"/>
                <a:gd name="connsiteY11" fmla="*/ 15803054 h 23683931"/>
                <a:gd name="connsiteX12" fmla="*/ 6036904 w 22642323"/>
                <a:gd name="connsiteY12" fmla="*/ 16282681 h 23683931"/>
                <a:gd name="connsiteX13" fmla="*/ 5937512 w 22642323"/>
                <a:gd name="connsiteY13" fmla="*/ 16740900 h 23683931"/>
                <a:gd name="connsiteX14" fmla="*/ 5445142 w 22642323"/>
                <a:gd name="connsiteY14" fmla="*/ 17584962 h 23683931"/>
                <a:gd name="connsiteX15" fmla="*/ 5324981 w 22642323"/>
                <a:gd name="connsiteY15" fmla="*/ 18373337 h 23683931"/>
                <a:gd name="connsiteX16" fmla="*/ 6830402 w 22642323"/>
                <a:gd name="connsiteY16" fmla="*/ 17294688 h 23683931"/>
                <a:gd name="connsiteX17" fmla="*/ 9595901 w 22642323"/>
                <a:gd name="connsiteY17" fmla="*/ 14169648 h 23683931"/>
                <a:gd name="connsiteX18" fmla="*/ 11911944 w 22642323"/>
                <a:gd name="connsiteY18" fmla="*/ 11212388 h 23683931"/>
                <a:gd name="connsiteX19" fmla="*/ 14023881 w 22642323"/>
                <a:gd name="connsiteY19" fmla="*/ 8572866 h 23683931"/>
                <a:gd name="connsiteX20" fmla="*/ 16165960 w 22642323"/>
                <a:gd name="connsiteY20" fmla="*/ 6136556 h 23683931"/>
                <a:gd name="connsiteX21" fmla="*/ 20754572 w 22642323"/>
                <a:gd name="connsiteY21" fmla="*/ 520232 h 23683931"/>
                <a:gd name="connsiteX22" fmla="*/ 21150648 w 22642323"/>
                <a:gd name="connsiteY22" fmla="*/ 1350 h 23683931"/>
                <a:gd name="connsiteX23" fmla="*/ 22083878 w 22642323"/>
                <a:gd name="connsiteY23" fmla="*/ 855219 h 23683931"/>
                <a:gd name="connsiteX24" fmla="*/ 22641388 w 22642323"/>
                <a:gd name="connsiteY24" fmla="*/ 1433740 h 23683931"/>
                <a:gd name="connsiteX25" fmla="*/ 22073683 w 22642323"/>
                <a:gd name="connsiteY25" fmla="*/ 2001859 h 23683931"/>
                <a:gd name="connsiteX26" fmla="*/ 17510985 w 22642323"/>
                <a:gd name="connsiteY26" fmla="*/ 5504540 h 23683931"/>
                <a:gd name="connsiteX27" fmla="*/ 15358176 w 22642323"/>
                <a:gd name="connsiteY27" fmla="*/ 7851331 h 23683931"/>
                <a:gd name="connsiteX28" fmla="*/ 13727622 w 22642323"/>
                <a:gd name="connsiteY28" fmla="*/ 9658945 h 23683931"/>
                <a:gd name="connsiteX29" fmla="*/ 11163640 w 22642323"/>
                <a:gd name="connsiteY29" fmla="*/ 13020449 h 23683931"/>
                <a:gd name="connsiteX30" fmla="*/ 6833549 w 22642323"/>
                <a:gd name="connsiteY30" fmla="*/ 18154353 h 23683931"/>
                <a:gd name="connsiteX31" fmla="*/ 6816105 w 22642323"/>
                <a:gd name="connsiteY31" fmla="*/ 18928910 h 23683931"/>
                <a:gd name="connsiteX32" fmla="*/ 7877681 w 22642323"/>
                <a:gd name="connsiteY32" fmla="*/ 18833468 h 23683931"/>
                <a:gd name="connsiteX33" fmla="*/ 9082226 w 22642323"/>
                <a:gd name="connsiteY33" fmla="*/ 17936654 h 23683931"/>
                <a:gd name="connsiteX34" fmla="*/ 9767376 w 22642323"/>
                <a:gd name="connsiteY34" fmla="*/ 16913814 h 23683931"/>
                <a:gd name="connsiteX35" fmla="*/ 9096880 w 22642323"/>
                <a:gd name="connsiteY35" fmla="*/ 18971214 h 23683931"/>
                <a:gd name="connsiteX36" fmla="*/ 7906989 w 22642323"/>
                <a:gd name="connsiteY36" fmla="*/ 19742008 h 23683931"/>
                <a:gd name="connsiteX37" fmla="*/ 6977934 w 22642323"/>
                <a:gd name="connsiteY37" fmla="*/ 20152314 h 23683931"/>
                <a:gd name="connsiteX38" fmla="*/ 7109819 w 22642323"/>
                <a:gd name="connsiteY38" fmla="*/ 20914316 h 23683931"/>
                <a:gd name="connsiteX39" fmla="*/ 7748726 w 22642323"/>
                <a:gd name="connsiteY39" fmla="*/ 21556152 h 23683931"/>
                <a:gd name="connsiteX40" fmla="*/ 9371722 w 22642323"/>
                <a:gd name="connsiteY40" fmla="*/ 22435383 h 23683931"/>
                <a:gd name="connsiteX41" fmla="*/ 7672527 w 22642323"/>
                <a:gd name="connsiteY41" fmla="*/ 22250746 h 23683931"/>
                <a:gd name="connsiteX42" fmla="*/ 6336096 w 22642323"/>
                <a:gd name="connsiteY42" fmla="*/ 21008100 h 23683931"/>
                <a:gd name="connsiteX43" fmla="*/ 5562373 w 22642323"/>
                <a:gd name="connsiteY43" fmla="*/ 20468839 h 23683931"/>
                <a:gd name="connsiteX44" fmla="*/ 4876572 w 22642323"/>
                <a:gd name="connsiteY44" fmla="*/ 20539175 h 23683931"/>
                <a:gd name="connsiteX45" fmla="*/ 4741758 w 22642323"/>
                <a:gd name="connsiteY45" fmla="*/ 20867423 h 23683931"/>
                <a:gd name="connsiteX46" fmla="*/ 4929327 w 22642323"/>
                <a:gd name="connsiteY46" fmla="*/ 21430130 h 23683931"/>
                <a:gd name="connsiteX47" fmla="*/ 5070004 w 22642323"/>
                <a:gd name="connsiteY47" fmla="*/ 22790008 h 23683931"/>
                <a:gd name="connsiteX48" fmla="*/ 5108102 w 22642323"/>
                <a:gd name="connsiteY48" fmla="*/ 23669238 h 23683931"/>
                <a:gd name="connsiteX49" fmla="*/ 4436957 w 22642323"/>
                <a:gd name="connsiteY49" fmla="*/ 22790008 h 23683931"/>
                <a:gd name="connsiteX50" fmla="*/ 4038373 w 22642323"/>
                <a:gd name="connsiteY50" fmla="*/ 20867423 h 23683931"/>
                <a:gd name="connsiteX51" fmla="*/ 3968035 w 22642323"/>
                <a:gd name="connsiteY51" fmla="*/ 20351608 h 23683931"/>
                <a:gd name="connsiteX52" fmla="*/ 3390673 w 22642323"/>
                <a:gd name="connsiteY52" fmla="*/ 19469445 h 23683931"/>
                <a:gd name="connsiteX53" fmla="*/ 2373696 w 22642323"/>
                <a:gd name="connsiteY53" fmla="*/ 19437208 h 23683931"/>
                <a:gd name="connsiteX54" fmla="*/ 1371373 w 22642323"/>
                <a:gd name="connsiteY54" fmla="*/ 20087838 h 23683931"/>
                <a:gd name="connsiteX55" fmla="*/ 498003 w 22642323"/>
                <a:gd name="connsiteY55" fmla="*/ 21359793 h 23683931"/>
                <a:gd name="connsiteX56" fmla="*/ 16707 w 22642323"/>
                <a:gd name="connsiteY56" fmla="*/ 21107744 h 23683931"/>
                <a:gd name="connsiteX0" fmla="*/ 16707 w 22641422"/>
                <a:gd name="connsiteY0" fmla="*/ 21107744 h 23683931"/>
                <a:gd name="connsiteX1" fmla="*/ 1081226 w 22641422"/>
                <a:gd name="connsiteY1" fmla="*/ 19308253 h 23683931"/>
                <a:gd name="connsiteX2" fmla="*/ 3056564 w 22641422"/>
                <a:gd name="connsiteY2" fmla="*/ 18326445 h 23683931"/>
                <a:gd name="connsiteX3" fmla="*/ 1599973 w 22641422"/>
                <a:gd name="connsiteY3" fmla="*/ 16623669 h 23683931"/>
                <a:gd name="connsiteX4" fmla="*/ 910606 w 22641422"/>
                <a:gd name="connsiteY4" fmla="*/ 15607582 h 23683931"/>
                <a:gd name="connsiteX5" fmla="*/ 3024326 w 22641422"/>
                <a:gd name="connsiteY5" fmla="*/ 16869853 h 23683931"/>
                <a:gd name="connsiteX6" fmla="*/ 4337311 w 22641422"/>
                <a:gd name="connsiteY6" fmla="*/ 18203352 h 23683931"/>
                <a:gd name="connsiteX7" fmla="*/ 5163787 w 22641422"/>
                <a:gd name="connsiteY7" fmla="*/ 17039839 h 23683931"/>
                <a:gd name="connsiteX8" fmla="*/ 5515481 w 22641422"/>
                <a:gd name="connsiteY8" fmla="*/ 16436100 h 23683931"/>
                <a:gd name="connsiteX9" fmla="*/ 5881826 w 22641422"/>
                <a:gd name="connsiteY9" fmla="*/ 15498254 h 23683931"/>
                <a:gd name="connsiteX10" fmla="*/ 6584560 w 22641422"/>
                <a:gd name="connsiteY10" fmla="*/ 14964852 h 23683931"/>
                <a:gd name="connsiteX11" fmla="*/ 6224726 w 22641422"/>
                <a:gd name="connsiteY11" fmla="*/ 15803054 h 23683931"/>
                <a:gd name="connsiteX12" fmla="*/ 6036904 w 22641422"/>
                <a:gd name="connsiteY12" fmla="*/ 16282681 h 23683931"/>
                <a:gd name="connsiteX13" fmla="*/ 5937512 w 22641422"/>
                <a:gd name="connsiteY13" fmla="*/ 16740900 h 23683931"/>
                <a:gd name="connsiteX14" fmla="*/ 5445142 w 22641422"/>
                <a:gd name="connsiteY14" fmla="*/ 17584962 h 23683931"/>
                <a:gd name="connsiteX15" fmla="*/ 5324981 w 22641422"/>
                <a:gd name="connsiteY15" fmla="*/ 18373337 h 23683931"/>
                <a:gd name="connsiteX16" fmla="*/ 6830402 w 22641422"/>
                <a:gd name="connsiteY16" fmla="*/ 17294688 h 23683931"/>
                <a:gd name="connsiteX17" fmla="*/ 9595901 w 22641422"/>
                <a:gd name="connsiteY17" fmla="*/ 14169648 h 23683931"/>
                <a:gd name="connsiteX18" fmla="*/ 11911944 w 22641422"/>
                <a:gd name="connsiteY18" fmla="*/ 11212388 h 23683931"/>
                <a:gd name="connsiteX19" fmla="*/ 14023881 w 22641422"/>
                <a:gd name="connsiteY19" fmla="*/ 8572866 h 23683931"/>
                <a:gd name="connsiteX20" fmla="*/ 16165960 w 22641422"/>
                <a:gd name="connsiteY20" fmla="*/ 6136556 h 23683931"/>
                <a:gd name="connsiteX21" fmla="*/ 20754572 w 22641422"/>
                <a:gd name="connsiteY21" fmla="*/ 520232 h 23683931"/>
                <a:gd name="connsiteX22" fmla="*/ 21150648 w 22641422"/>
                <a:gd name="connsiteY22" fmla="*/ 1350 h 23683931"/>
                <a:gd name="connsiteX23" fmla="*/ 22083878 w 22641422"/>
                <a:gd name="connsiteY23" fmla="*/ 855219 h 23683931"/>
                <a:gd name="connsiteX24" fmla="*/ 22641388 w 22641422"/>
                <a:gd name="connsiteY24" fmla="*/ 1433740 h 23683931"/>
                <a:gd name="connsiteX25" fmla="*/ 18084907 w 22641422"/>
                <a:gd name="connsiteY25" fmla="*/ 5818023 h 23683931"/>
                <a:gd name="connsiteX26" fmla="*/ 17510985 w 22641422"/>
                <a:gd name="connsiteY26" fmla="*/ 5504540 h 23683931"/>
                <a:gd name="connsiteX27" fmla="*/ 15358176 w 22641422"/>
                <a:gd name="connsiteY27" fmla="*/ 7851331 h 23683931"/>
                <a:gd name="connsiteX28" fmla="*/ 13727622 w 22641422"/>
                <a:gd name="connsiteY28" fmla="*/ 9658945 h 23683931"/>
                <a:gd name="connsiteX29" fmla="*/ 11163640 w 22641422"/>
                <a:gd name="connsiteY29" fmla="*/ 13020449 h 23683931"/>
                <a:gd name="connsiteX30" fmla="*/ 6833549 w 22641422"/>
                <a:gd name="connsiteY30" fmla="*/ 18154353 h 23683931"/>
                <a:gd name="connsiteX31" fmla="*/ 6816105 w 22641422"/>
                <a:gd name="connsiteY31" fmla="*/ 18928910 h 23683931"/>
                <a:gd name="connsiteX32" fmla="*/ 7877681 w 22641422"/>
                <a:gd name="connsiteY32" fmla="*/ 18833468 h 23683931"/>
                <a:gd name="connsiteX33" fmla="*/ 9082226 w 22641422"/>
                <a:gd name="connsiteY33" fmla="*/ 17936654 h 23683931"/>
                <a:gd name="connsiteX34" fmla="*/ 9767376 w 22641422"/>
                <a:gd name="connsiteY34" fmla="*/ 16913814 h 23683931"/>
                <a:gd name="connsiteX35" fmla="*/ 9096880 w 22641422"/>
                <a:gd name="connsiteY35" fmla="*/ 18971214 h 23683931"/>
                <a:gd name="connsiteX36" fmla="*/ 7906989 w 22641422"/>
                <a:gd name="connsiteY36" fmla="*/ 19742008 h 23683931"/>
                <a:gd name="connsiteX37" fmla="*/ 6977934 w 22641422"/>
                <a:gd name="connsiteY37" fmla="*/ 20152314 h 23683931"/>
                <a:gd name="connsiteX38" fmla="*/ 7109819 w 22641422"/>
                <a:gd name="connsiteY38" fmla="*/ 20914316 h 23683931"/>
                <a:gd name="connsiteX39" fmla="*/ 7748726 w 22641422"/>
                <a:gd name="connsiteY39" fmla="*/ 21556152 h 23683931"/>
                <a:gd name="connsiteX40" fmla="*/ 9371722 w 22641422"/>
                <a:gd name="connsiteY40" fmla="*/ 22435383 h 23683931"/>
                <a:gd name="connsiteX41" fmla="*/ 7672527 w 22641422"/>
                <a:gd name="connsiteY41" fmla="*/ 22250746 h 23683931"/>
                <a:gd name="connsiteX42" fmla="*/ 6336096 w 22641422"/>
                <a:gd name="connsiteY42" fmla="*/ 21008100 h 23683931"/>
                <a:gd name="connsiteX43" fmla="*/ 5562373 w 22641422"/>
                <a:gd name="connsiteY43" fmla="*/ 20468839 h 23683931"/>
                <a:gd name="connsiteX44" fmla="*/ 4876572 w 22641422"/>
                <a:gd name="connsiteY44" fmla="*/ 20539175 h 23683931"/>
                <a:gd name="connsiteX45" fmla="*/ 4741758 w 22641422"/>
                <a:gd name="connsiteY45" fmla="*/ 20867423 h 23683931"/>
                <a:gd name="connsiteX46" fmla="*/ 4929327 w 22641422"/>
                <a:gd name="connsiteY46" fmla="*/ 21430130 h 23683931"/>
                <a:gd name="connsiteX47" fmla="*/ 5070004 w 22641422"/>
                <a:gd name="connsiteY47" fmla="*/ 22790008 h 23683931"/>
                <a:gd name="connsiteX48" fmla="*/ 5108102 w 22641422"/>
                <a:gd name="connsiteY48" fmla="*/ 23669238 h 23683931"/>
                <a:gd name="connsiteX49" fmla="*/ 4436957 w 22641422"/>
                <a:gd name="connsiteY49" fmla="*/ 22790008 h 23683931"/>
                <a:gd name="connsiteX50" fmla="*/ 4038373 w 22641422"/>
                <a:gd name="connsiteY50" fmla="*/ 20867423 h 23683931"/>
                <a:gd name="connsiteX51" fmla="*/ 3968035 w 22641422"/>
                <a:gd name="connsiteY51" fmla="*/ 20351608 h 23683931"/>
                <a:gd name="connsiteX52" fmla="*/ 3390673 w 22641422"/>
                <a:gd name="connsiteY52" fmla="*/ 19469445 h 23683931"/>
                <a:gd name="connsiteX53" fmla="*/ 2373696 w 22641422"/>
                <a:gd name="connsiteY53" fmla="*/ 19437208 h 23683931"/>
                <a:gd name="connsiteX54" fmla="*/ 1371373 w 22641422"/>
                <a:gd name="connsiteY54" fmla="*/ 20087838 h 23683931"/>
                <a:gd name="connsiteX55" fmla="*/ 498003 w 22641422"/>
                <a:gd name="connsiteY55" fmla="*/ 21359793 h 23683931"/>
                <a:gd name="connsiteX56" fmla="*/ 16707 w 22641422"/>
                <a:gd name="connsiteY56" fmla="*/ 21107744 h 23683931"/>
                <a:gd name="connsiteX0" fmla="*/ 16707 w 22096594"/>
                <a:gd name="connsiteY0" fmla="*/ 21107744 h 23683931"/>
                <a:gd name="connsiteX1" fmla="*/ 1081226 w 22096594"/>
                <a:gd name="connsiteY1" fmla="*/ 19308253 h 23683931"/>
                <a:gd name="connsiteX2" fmla="*/ 3056564 w 22096594"/>
                <a:gd name="connsiteY2" fmla="*/ 18326445 h 23683931"/>
                <a:gd name="connsiteX3" fmla="*/ 1599973 w 22096594"/>
                <a:gd name="connsiteY3" fmla="*/ 16623669 h 23683931"/>
                <a:gd name="connsiteX4" fmla="*/ 910606 w 22096594"/>
                <a:gd name="connsiteY4" fmla="*/ 15607582 h 23683931"/>
                <a:gd name="connsiteX5" fmla="*/ 3024326 w 22096594"/>
                <a:gd name="connsiteY5" fmla="*/ 16869853 h 23683931"/>
                <a:gd name="connsiteX6" fmla="*/ 4337311 w 22096594"/>
                <a:gd name="connsiteY6" fmla="*/ 18203352 h 23683931"/>
                <a:gd name="connsiteX7" fmla="*/ 5163787 w 22096594"/>
                <a:gd name="connsiteY7" fmla="*/ 17039839 h 23683931"/>
                <a:gd name="connsiteX8" fmla="*/ 5515481 w 22096594"/>
                <a:gd name="connsiteY8" fmla="*/ 16436100 h 23683931"/>
                <a:gd name="connsiteX9" fmla="*/ 5881826 w 22096594"/>
                <a:gd name="connsiteY9" fmla="*/ 15498254 h 23683931"/>
                <a:gd name="connsiteX10" fmla="*/ 6584560 w 22096594"/>
                <a:gd name="connsiteY10" fmla="*/ 14964852 h 23683931"/>
                <a:gd name="connsiteX11" fmla="*/ 6224726 w 22096594"/>
                <a:gd name="connsiteY11" fmla="*/ 15803054 h 23683931"/>
                <a:gd name="connsiteX12" fmla="*/ 6036904 w 22096594"/>
                <a:gd name="connsiteY12" fmla="*/ 16282681 h 23683931"/>
                <a:gd name="connsiteX13" fmla="*/ 5937512 w 22096594"/>
                <a:gd name="connsiteY13" fmla="*/ 16740900 h 23683931"/>
                <a:gd name="connsiteX14" fmla="*/ 5445142 w 22096594"/>
                <a:gd name="connsiteY14" fmla="*/ 17584962 h 23683931"/>
                <a:gd name="connsiteX15" fmla="*/ 5324981 w 22096594"/>
                <a:gd name="connsiteY15" fmla="*/ 18373337 h 23683931"/>
                <a:gd name="connsiteX16" fmla="*/ 6830402 w 22096594"/>
                <a:gd name="connsiteY16" fmla="*/ 17294688 h 23683931"/>
                <a:gd name="connsiteX17" fmla="*/ 9595901 w 22096594"/>
                <a:gd name="connsiteY17" fmla="*/ 14169648 h 23683931"/>
                <a:gd name="connsiteX18" fmla="*/ 11911944 w 22096594"/>
                <a:gd name="connsiteY18" fmla="*/ 11212388 h 23683931"/>
                <a:gd name="connsiteX19" fmla="*/ 14023881 w 22096594"/>
                <a:gd name="connsiteY19" fmla="*/ 8572866 h 23683931"/>
                <a:gd name="connsiteX20" fmla="*/ 16165960 w 22096594"/>
                <a:gd name="connsiteY20" fmla="*/ 6136556 h 23683931"/>
                <a:gd name="connsiteX21" fmla="*/ 20754572 w 22096594"/>
                <a:gd name="connsiteY21" fmla="*/ 520232 h 23683931"/>
                <a:gd name="connsiteX22" fmla="*/ 21150648 w 22096594"/>
                <a:gd name="connsiteY22" fmla="*/ 1350 h 23683931"/>
                <a:gd name="connsiteX23" fmla="*/ 22083878 w 22096594"/>
                <a:gd name="connsiteY23" fmla="*/ 855219 h 23683931"/>
                <a:gd name="connsiteX24" fmla="*/ 18616606 w 22096594"/>
                <a:gd name="connsiteY24" fmla="*/ 5635057 h 23683931"/>
                <a:gd name="connsiteX25" fmla="*/ 18084907 w 22096594"/>
                <a:gd name="connsiteY25" fmla="*/ 5818023 h 23683931"/>
                <a:gd name="connsiteX26" fmla="*/ 17510985 w 22096594"/>
                <a:gd name="connsiteY26" fmla="*/ 5504540 h 23683931"/>
                <a:gd name="connsiteX27" fmla="*/ 15358176 w 22096594"/>
                <a:gd name="connsiteY27" fmla="*/ 7851331 h 23683931"/>
                <a:gd name="connsiteX28" fmla="*/ 13727622 w 22096594"/>
                <a:gd name="connsiteY28" fmla="*/ 9658945 h 23683931"/>
                <a:gd name="connsiteX29" fmla="*/ 11163640 w 22096594"/>
                <a:gd name="connsiteY29" fmla="*/ 13020449 h 23683931"/>
                <a:gd name="connsiteX30" fmla="*/ 6833549 w 22096594"/>
                <a:gd name="connsiteY30" fmla="*/ 18154353 h 23683931"/>
                <a:gd name="connsiteX31" fmla="*/ 6816105 w 22096594"/>
                <a:gd name="connsiteY31" fmla="*/ 18928910 h 23683931"/>
                <a:gd name="connsiteX32" fmla="*/ 7877681 w 22096594"/>
                <a:gd name="connsiteY32" fmla="*/ 18833468 h 23683931"/>
                <a:gd name="connsiteX33" fmla="*/ 9082226 w 22096594"/>
                <a:gd name="connsiteY33" fmla="*/ 17936654 h 23683931"/>
                <a:gd name="connsiteX34" fmla="*/ 9767376 w 22096594"/>
                <a:gd name="connsiteY34" fmla="*/ 16913814 h 23683931"/>
                <a:gd name="connsiteX35" fmla="*/ 9096880 w 22096594"/>
                <a:gd name="connsiteY35" fmla="*/ 18971214 h 23683931"/>
                <a:gd name="connsiteX36" fmla="*/ 7906989 w 22096594"/>
                <a:gd name="connsiteY36" fmla="*/ 19742008 h 23683931"/>
                <a:gd name="connsiteX37" fmla="*/ 6977934 w 22096594"/>
                <a:gd name="connsiteY37" fmla="*/ 20152314 h 23683931"/>
                <a:gd name="connsiteX38" fmla="*/ 7109819 w 22096594"/>
                <a:gd name="connsiteY38" fmla="*/ 20914316 h 23683931"/>
                <a:gd name="connsiteX39" fmla="*/ 7748726 w 22096594"/>
                <a:gd name="connsiteY39" fmla="*/ 21556152 h 23683931"/>
                <a:gd name="connsiteX40" fmla="*/ 9371722 w 22096594"/>
                <a:gd name="connsiteY40" fmla="*/ 22435383 h 23683931"/>
                <a:gd name="connsiteX41" fmla="*/ 7672527 w 22096594"/>
                <a:gd name="connsiteY41" fmla="*/ 22250746 h 23683931"/>
                <a:gd name="connsiteX42" fmla="*/ 6336096 w 22096594"/>
                <a:gd name="connsiteY42" fmla="*/ 21008100 h 23683931"/>
                <a:gd name="connsiteX43" fmla="*/ 5562373 w 22096594"/>
                <a:gd name="connsiteY43" fmla="*/ 20468839 h 23683931"/>
                <a:gd name="connsiteX44" fmla="*/ 4876572 w 22096594"/>
                <a:gd name="connsiteY44" fmla="*/ 20539175 h 23683931"/>
                <a:gd name="connsiteX45" fmla="*/ 4741758 w 22096594"/>
                <a:gd name="connsiteY45" fmla="*/ 20867423 h 23683931"/>
                <a:gd name="connsiteX46" fmla="*/ 4929327 w 22096594"/>
                <a:gd name="connsiteY46" fmla="*/ 21430130 h 23683931"/>
                <a:gd name="connsiteX47" fmla="*/ 5070004 w 22096594"/>
                <a:gd name="connsiteY47" fmla="*/ 22790008 h 23683931"/>
                <a:gd name="connsiteX48" fmla="*/ 5108102 w 22096594"/>
                <a:gd name="connsiteY48" fmla="*/ 23669238 h 23683931"/>
                <a:gd name="connsiteX49" fmla="*/ 4436957 w 22096594"/>
                <a:gd name="connsiteY49" fmla="*/ 22790008 h 23683931"/>
                <a:gd name="connsiteX50" fmla="*/ 4038373 w 22096594"/>
                <a:gd name="connsiteY50" fmla="*/ 20867423 h 23683931"/>
                <a:gd name="connsiteX51" fmla="*/ 3968035 w 22096594"/>
                <a:gd name="connsiteY51" fmla="*/ 20351608 h 23683931"/>
                <a:gd name="connsiteX52" fmla="*/ 3390673 w 22096594"/>
                <a:gd name="connsiteY52" fmla="*/ 19469445 h 23683931"/>
                <a:gd name="connsiteX53" fmla="*/ 2373696 w 22096594"/>
                <a:gd name="connsiteY53" fmla="*/ 19437208 h 23683931"/>
                <a:gd name="connsiteX54" fmla="*/ 1371373 w 22096594"/>
                <a:gd name="connsiteY54" fmla="*/ 20087838 h 23683931"/>
                <a:gd name="connsiteX55" fmla="*/ 498003 w 22096594"/>
                <a:gd name="connsiteY55" fmla="*/ 21359793 h 23683931"/>
                <a:gd name="connsiteX56" fmla="*/ 16707 w 22096594"/>
                <a:gd name="connsiteY56" fmla="*/ 21107744 h 23683931"/>
                <a:gd name="connsiteX0" fmla="*/ 16707 w 21217290"/>
                <a:gd name="connsiteY0" fmla="*/ 21107744 h 23683931"/>
                <a:gd name="connsiteX1" fmla="*/ 1081226 w 21217290"/>
                <a:gd name="connsiteY1" fmla="*/ 19308253 h 23683931"/>
                <a:gd name="connsiteX2" fmla="*/ 3056564 w 21217290"/>
                <a:gd name="connsiteY2" fmla="*/ 18326445 h 23683931"/>
                <a:gd name="connsiteX3" fmla="*/ 1599973 w 21217290"/>
                <a:gd name="connsiteY3" fmla="*/ 16623669 h 23683931"/>
                <a:gd name="connsiteX4" fmla="*/ 910606 w 21217290"/>
                <a:gd name="connsiteY4" fmla="*/ 15607582 h 23683931"/>
                <a:gd name="connsiteX5" fmla="*/ 3024326 w 21217290"/>
                <a:gd name="connsiteY5" fmla="*/ 16869853 h 23683931"/>
                <a:gd name="connsiteX6" fmla="*/ 4337311 w 21217290"/>
                <a:gd name="connsiteY6" fmla="*/ 18203352 h 23683931"/>
                <a:gd name="connsiteX7" fmla="*/ 5163787 w 21217290"/>
                <a:gd name="connsiteY7" fmla="*/ 17039839 h 23683931"/>
                <a:gd name="connsiteX8" fmla="*/ 5515481 w 21217290"/>
                <a:gd name="connsiteY8" fmla="*/ 16436100 h 23683931"/>
                <a:gd name="connsiteX9" fmla="*/ 5881826 w 21217290"/>
                <a:gd name="connsiteY9" fmla="*/ 15498254 h 23683931"/>
                <a:gd name="connsiteX10" fmla="*/ 6584560 w 21217290"/>
                <a:gd name="connsiteY10" fmla="*/ 14964852 h 23683931"/>
                <a:gd name="connsiteX11" fmla="*/ 6224726 w 21217290"/>
                <a:gd name="connsiteY11" fmla="*/ 15803054 h 23683931"/>
                <a:gd name="connsiteX12" fmla="*/ 6036904 w 21217290"/>
                <a:gd name="connsiteY12" fmla="*/ 16282681 h 23683931"/>
                <a:gd name="connsiteX13" fmla="*/ 5937512 w 21217290"/>
                <a:gd name="connsiteY13" fmla="*/ 16740900 h 23683931"/>
                <a:gd name="connsiteX14" fmla="*/ 5445142 w 21217290"/>
                <a:gd name="connsiteY14" fmla="*/ 17584962 h 23683931"/>
                <a:gd name="connsiteX15" fmla="*/ 5324981 w 21217290"/>
                <a:gd name="connsiteY15" fmla="*/ 18373337 h 23683931"/>
                <a:gd name="connsiteX16" fmla="*/ 6830402 w 21217290"/>
                <a:gd name="connsiteY16" fmla="*/ 17294688 h 23683931"/>
                <a:gd name="connsiteX17" fmla="*/ 9595901 w 21217290"/>
                <a:gd name="connsiteY17" fmla="*/ 14169648 h 23683931"/>
                <a:gd name="connsiteX18" fmla="*/ 11911944 w 21217290"/>
                <a:gd name="connsiteY18" fmla="*/ 11212388 h 23683931"/>
                <a:gd name="connsiteX19" fmla="*/ 14023881 w 21217290"/>
                <a:gd name="connsiteY19" fmla="*/ 8572866 h 23683931"/>
                <a:gd name="connsiteX20" fmla="*/ 16165960 w 21217290"/>
                <a:gd name="connsiteY20" fmla="*/ 6136556 h 23683931"/>
                <a:gd name="connsiteX21" fmla="*/ 20754572 w 21217290"/>
                <a:gd name="connsiteY21" fmla="*/ 520232 h 23683931"/>
                <a:gd name="connsiteX22" fmla="*/ 21150648 w 21217290"/>
                <a:gd name="connsiteY22" fmla="*/ 1350 h 23683931"/>
                <a:gd name="connsiteX23" fmla="*/ 18974924 w 21217290"/>
                <a:gd name="connsiteY23" fmla="*/ 4957100 h 23683931"/>
                <a:gd name="connsiteX24" fmla="*/ 18616606 w 21217290"/>
                <a:gd name="connsiteY24" fmla="*/ 5635057 h 23683931"/>
                <a:gd name="connsiteX25" fmla="*/ 18084907 w 21217290"/>
                <a:gd name="connsiteY25" fmla="*/ 5818023 h 23683931"/>
                <a:gd name="connsiteX26" fmla="*/ 17510985 w 21217290"/>
                <a:gd name="connsiteY26" fmla="*/ 5504540 h 23683931"/>
                <a:gd name="connsiteX27" fmla="*/ 15358176 w 21217290"/>
                <a:gd name="connsiteY27" fmla="*/ 7851331 h 23683931"/>
                <a:gd name="connsiteX28" fmla="*/ 13727622 w 21217290"/>
                <a:gd name="connsiteY28" fmla="*/ 9658945 h 23683931"/>
                <a:gd name="connsiteX29" fmla="*/ 11163640 w 21217290"/>
                <a:gd name="connsiteY29" fmla="*/ 13020449 h 23683931"/>
                <a:gd name="connsiteX30" fmla="*/ 6833549 w 21217290"/>
                <a:gd name="connsiteY30" fmla="*/ 18154353 h 23683931"/>
                <a:gd name="connsiteX31" fmla="*/ 6816105 w 21217290"/>
                <a:gd name="connsiteY31" fmla="*/ 18928910 h 23683931"/>
                <a:gd name="connsiteX32" fmla="*/ 7877681 w 21217290"/>
                <a:gd name="connsiteY32" fmla="*/ 18833468 h 23683931"/>
                <a:gd name="connsiteX33" fmla="*/ 9082226 w 21217290"/>
                <a:gd name="connsiteY33" fmla="*/ 17936654 h 23683931"/>
                <a:gd name="connsiteX34" fmla="*/ 9767376 w 21217290"/>
                <a:gd name="connsiteY34" fmla="*/ 16913814 h 23683931"/>
                <a:gd name="connsiteX35" fmla="*/ 9096880 w 21217290"/>
                <a:gd name="connsiteY35" fmla="*/ 18971214 h 23683931"/>
                <a:gd name="connsiteX36" fmla="*/ 7906989 w 21217290"/>
                <a:gd name="connsiteY36" fmla="*/ 19742008 h 23683931"/>
                <a:gd name="connsiteX37" fmla="*/ 6977934 w 21217290"/>
                <a:gd name="connsiteY37" fmla="*/ 20152314 h 23683931"/>
                <a:gd name="connsiteX38" fmla="*/ 7109819 w 21217290"/>
                <a:gd name="connsiteY38" fmla="*/ 20914316 h 23683931"/>
                <a:gd name="connsiteX39" fmla="*/ 7748726 w 21217290"/>
                <a:gd name="connsiteY39" fmla="*/ 21556152 h 23683931"/>
                <a:gd name="connsiteX40" fmla="*/ 9371722 w 21217290"/>
                <a:gd name="connsiteY40" fmla="*/ 22435383 h 23683931"/>
                <a:gd name="connsiteX41" fmla="*/ 7672527 w 21217290"/>
                <a:gd name="connsiteY41" fmla="*/ 22250746 h 23683931"/>
                <a:gd name="connsiteX42" fmla="*/ 6336096 w 21217290"/>
                <a:gd name="connsiteY42" fmla="*/ 21008100 h 23683931"/>
                <a:gd name="connsiteX43" fmla="*/ 5562373 w 21217290"/>
                <a:gd name="connsiteY43" fmla="*/ 20468839 h 23683931"/>
                <a:gd name="connsiteX44" fmla="*/ 4876572 w 21217290"/>
                <a:gd name="connsiteY44" fmla="*/ 20539175 h 23683931"/>
                <a:gd name="connsiteX45" fmla="*/ 4741758 w 21217290"/>
                <a:gd name="connsiteY45" fmla="*/ 20867423 h 23683931"/>
                <a:gd name="connsiteX46" fmla="*/ 4929327 w 21217290"/>
                <a:gd name="connsiteY46" fmla="*/ 21430130 h 23683931"/>
                <a:gd name="connsiteX47" fmla="*/ 5070004 w 21217290"/>
                <a:gd name="connsiteY47" fmla="*/ 22790008 h 23683931"/>
                <a:gd name="connsiteX48" fmla="*/ 5108102 w 21217290"/>
                <a:gd name="connsiteY48" fmla="*/ 23669238 h 23683931"/>
                <a:gd name="connsiteX49" fmla="*/ 4436957 w 21217290"/>
                <a:gd name="connsiteY49" fmla="*/ 22790008 h 23683931"/>
                <a:gd name="connsiteX50" fmla="*/ 4038373 w 21217290"/>
                <a:gd name="connsiteY50" fmla="*/ 20867423 h 23683931"/>
                <a:gd name="connsiteX51" fmla="*/ 3968035 w 21217290"/>
                <a:gd name="connsiteY51" fmla="*/ 20351608 h 23683931"/>
                <a:gd name="connsiteX52" fmla="*/ 3390673 w 21217290"/>
                <a:gd name="connsiteY52" fmla="*/ 19469445 h 23683931"/>
                <a:gd name="connsiteX53" fmla="*/ 2373696 w 21217290"/>
                <a:gd name="connsiteY53" fmla="*/ 19437208 h 23683931"/>
                <a:gd name="connsiteX54" fmla="*/ 1371373 w 21217290"/>
                <a:gd name="connsiteY54" fmla="*/ 20087838 h 23683931"/>
                <a:gd name="connsiteX55" fmla="*/ 498003 w 21217290"/>
                <a:gd name="connsiteY55" fmla="*/ 21359793 h 23683931"/>
                <a:gd name="connsiteX56" fmla="*/ 16707 w 21217290"/>
                <a:gd name="connsiteY56" fmla="*/ 21107744 h 23683931"/>
                <a:gd name="connsiteX0" fmla="*/ 16707 w 21217290"/>
                <a:gd name="connsiteY0" fmla="*/ 21106502 h 23682689"/>
                <a:gd name="connsiteX1" fmla="*/ 1081226 w 21217290"/>
                <a:gd name="connsiteY1" fmla="*/ 19307011 h 23682689"/>
                <a:gd name="connsiteX2" fmla="*/ 3056564 w 21217290"/>
                <a:gd name="connsiteY2" fmla="*/ 18325203 h 23682689"/>
                <a:gd name="connsiteX3" fmla="*/ 1599973 w 21217290"/>
                <a:gd name="connsiteY3" fmla="*/ 16622427 h 23682689"/>
                <a:gd name="connsiteX4" fmla="*/ 910606 w 21217290"/>
                <a:gd name="connsiteY4" fmla="*/ 15606340 h 23682689"/>
                <a:gd name="connsiteX5" fmla="*/ 3024326 w 21217290"/>
                <a:gd name="connsiteY5" fmla="*/ 16868611 h 23682689"/>
                <a:gd name="connsiteX6" fmla="*/ 4337311 w 21217290"/>
                <a:gd name="connsiteY6" fmla="*/ 18202110 h 23682689"/>
                <a:gd name="connsiteX7" fmla="*/ 5163787 w 21217290"/>
                <a:gd name="connsiteY7" fmla="*/ 17038597 h 23682689"/>
                <a:gd name="connsiteX8" fmla="*/ 5515481 w 21217290"/>
                <a:gd name="connsiteY8" fmla="*/ 16434858 h 23682689"/>
                <a:gd name="connsiteX9" fmla="*/ 5881826 w 21217290"/>
                <a:gd name="connsiteY9" fmla="*/ 15497012 h 23682689"/>
                <a:gd name="connsiteX10" fmla="*/ 6584560 w 21217290"/>
                <a:gd name="connsiteY10" fmla="*/ 14963610 h 23682689"/>
                <a:gd name="connsiteX11" fmla="*/ 6224726 w 21217290"/>
                <a:gd name="connsiteY11" fmla="*/ 15801812 h 23682689"/>
                <a:gd name="connsiteX12" fmla="*/ 6036904 w 21217290"/>
                <a:gd name="connsiteY12" fmla="*/ 16281439 h 23682689"/>
                <a:gd name="connsiteX13" fmla="*/ 5937512 w 21217290"/>
                <a:gd name="connsiteY13" fmla="*/ 16739658 h 23682689"/>
                <a:gd name="connsiteX14" fmla="*/ 5445142 w 21217290"/>
                <a:gd name="connsiteY14" fmla="*/ 17583720 h 23682689"/>
                <a:gd name="connsiteX15" fmla="*/ 5324981 w 21217290"/>
                <a:gd name="connsiteY15" fmla="*/ 18372095 h 23682689"/>
                <a:gd name="connsiteX16" fmla="*/ 6830402 w 21217290"/>
                <a:gd name="connsiteY16" fmla="*/ 17293446 h 23682689"/>
                <a:gd name="connsiteX17" fmla="*/ 9595901 w 21217290"/>
                <a:gd name="connsiteY17" fmla="*/ 14168406 h 23682689"/>
                <a:gd name="connsiteX18" fmla="*/ 11911944 w 21217290"/>
                <a:gd name="connsiteY18" fmla="*/ 11211146 h 23682689"/>
                <a:gd name="connsiteX19" fmla="*/ 14023881 w 21217290"/>
                <a:gd name="connsiteY19" fmla="*/ 8571624 h 23682689"/>
                <a:gd name="connsiteX20" fmla="*/ 16165960 w 21217290"/>
                <a:gd name="connsiteY20" fmla="*/ 6135314 h 23682689"/>
                <a:gd name="connsiteX21" fmla="*/ 16976217 w 21217290"/>
                <a:gd name="connsiteY21" fmla="*/ 5097005 h 23682689"/>
                <a:gd name="connsiteX22" fmla="*/ 21150648 w 21217290"/>
                <a:gd name="connsiteY22" fmla="*/ 108 h 23682689"/>
                <a:gd name="connsiteX23" fmla="*/ 18974924 w 21217290"/>
                <a:gd name="connsiteY23" fmla="*/ 4955858 h 23682689"/>
                <a:gd name="connsiteX24" fmla="*/ 18616606 w 21217290"/>
                <a:gd name="connsiteY24" fmla="*/ 5633815 h 23682689"/>
                <a:gd name="connsiteX25" fmla="*/ 18084907 w 21217290"/>
                <a:gd name="connsiteY25" fmla="*/ 5816781 h 23682689"/>
                <a:gd name="connsiteX26" fmla="*/ 17510985 w 21217290"/>
                <a:gd name="connsiteY26" fmla="*/ 5503298 h 23682689"/>
                <a:gd name="connsiteX27" fmla="*/ 15358176 w 21217290"/>
                <a:gd name="connsiteY27" fmla="*/ 7850089 h 23682689"/>
                <a:gd name="connsiteX28" fmla="*/ 13727622 w 21217290"/>
                <a:gd name="connsiteY28" fmla="*/ 9657703 h 23682689"/>
                <a:gd name="connsiteX29" fmla="*/ 11163640 w 21217290"/>
                <a:gd name="connsiteY29" fmla="*/ 13019207 h 23682689"/>
                <a:gd name="connsiteX30" fmla="*/ 6833549 w 21217290"/>
                <a:gd name="connsiteY30" fmla="*/ 18153111 h 23682689"/>
                <a:gd name="connsiteX31" fmla="*/ 6816105 w 21217290"/>
                <a:gd name="connsiteY31" fmla="*/ 18927668 h 23682689"/>
                <a:gd name="connsiteX32" fmla="*/ 7877681 w 21217290"/>
                <a:gd name="connsiteY32" fmla="*/ 18832226 h 23682689"/>
                <a:gd name="connsiteX33" fmla="*/ 9082226 w 21217290"/>
                <a:gd name="connsiteY33" fmla="*/ 17935412 h 23682689"/>
                <a:gd name="connsiteX34" fmla="*/ 9767376 w 21217290"/>
                <a:gd name="connsiteY34" fmla="*/ 16912572 h 23682689"/>
                <a:gd name="connsiteX35" fmla="*/ 9096880 w 21217290"/>
                <a:gd name="connsiteY35" fmla="*/ 18969972 h 23682689"/>
                <a:gd name="connsiteX36" fmla="*/ 7906989 w 21217290"/>
                <a:gd name="connsiteY36" fmla="*/ 19740766 h 23682689"/>
                <a:gd name="connsiteX37" fmla="*/ 6977934 w 21217290"/>
                <a:gd name="connsiteY37" fmla="*/ 20151072 h 23682689"/>
                <a:gd name="connsiteX38" fmla="*/ 7109819 w 21217290"/>
                <a:gd name="connsiteY38" fmla="*/ 20913074 h 23682689"/>
                <a:gd name="connsiteX39" fmla="*/ 7748726 w 21217290"/>
                <a:gd name="connsiteY39" fmla="*/ 21554910 h 23682689"/>
                <a:gd name="connsiteX40" fmla="*/ 9371722 w 21217290"/>
                <a:gd name="connsiteY40" fmla="*/ 22434141 h 23682689"/>
                <a:gd name="connsiteX41" fmla="*/ 7672527 w 21217290"/>
                <a:gd name="connsiteY41" fmla="*/ 22249504 h 23682689"/>
                <a:gd name="connsiteX42" fmla="*/ 6336096 w 21217290"/>
                <a:gd name="connsiteY42" fmla="*/ 21006858 h 23682689"/>
                <a:gd name="connsiteX43" fmla="*/ 5562373 w 21217290"/>
                <a:gd name="connsiteY43" fmla="*/ 20467597 h 23682689"/>
                <a:gd name="connsiteX44" fmla="*/ 4876572 w 21217290"/>
                <a:gd name="connsiteY44" fmla="*/ 20537933 h 23682689"/>
                <a:gd name="connsiteX45" fmla="*/ 4741758 w 21217290"/>
                <a:gd name="connsiteY45" fmla="*/ 20866181 h 23682689"/>
                <a:gd name="connsiteX46" fmla="*/ 4929327 w 21217290"/>
                <a:gd name="connsiteY46" fmla="*/ 21428888 h 23682689"/>
                <a:gd name="connsiteX47" fmla="*/ 5070004 w 21217290"/>
                <a:gd name="connsiteY47" fmla="*/ 22788766 h 23682689"/>
                <a:gd name="connsiteX48" fmla="*/ 5108102 w 21217290"/>
                <a:gd name="connsiteY48" fmla="*/ 23667996 h 23682689"/>
                <a:gd name="connsiteX49" fmla="*/ 4436957 w 21217290"/>
                <a:gd name="connsiteY49" fmla="*/ 22788766 h 23682689"/>
                <a:gd name="connsiteX50" fmla="*/ 4038373 w 21217290"/>
                <a:gd name="connsiteY50" fmla="*/ 20866181 h 23682689"/>
                <a:gd name="connsiteX51" fmla="*/ 3968035 w 21217290"/>
                <a:gd name="connsiteY51" fmla="*/ 20350366 h 23682689"/>
                <a:gd name="connsiteX52" fmla="*/ 3390673 w 21217290"/>
                <a:gd name="connsiteY52" fmla="*/ 19468203 h 23682689"/>
                <a:gd name="connsiteX53" fmla="*/ 2373696 w 21217290"/>
                <a:gd name="connsiteY53" fmla="*/ 19435966 h 23682689"/>
                <a:gd name="connsiteX54" fmla="*/ 1371373 w 21217290"/>
                <a:gd name="connsiteY54" fmla="*/ 20086596 h 23682689"/>
                <a:gd name="connsiteX55" fmla="*/ 498003 w 21217290"/>
                <a:gd name="connsiteY55" fmla="*/ 21358551 h 23682689"/>
                <a:gd name="connsiteX56" fmla="*/ 16707 w 21217290"/>
                <a:gd name="connsiteY56" fmla="*/ 21106502 h 23682689"/>
                <a:gd name="connsiteX0" fmla="*/ 16707 w 19036858"/>
                <a:gd name="connsiteY0" fmla="*/ 16757797 h 19333984"/>
                <a:gd name="connsiteX1" fmla="*/ 1081226 w 19036858"/>
                <a:gd name="connsiteY1" fmla="*/ 14958306 h 19333984"/>
                <a:gd name="connsiteX2" fmla="*/ 3056564 w 19036858"/>
                <a:gd name="connsiteY2" fmla="*/ 13976498 h 19333984"/>
                <a:gd name="connsiteX3" fmla="*/ 1599973 w 19036858"/>
                <a:gd name="connsiteY3" fmla="*/ 12273722 h 19333984"/>
                <a:gd name="connsiteX4" fmla="*/ 910606 w 19036858"/>
                <a:gd name="connsiteY4" fmla="*/ 11257635 h 19333984"/>
                <a:gd name="connsiteX5" fmla="*/ 3024326 w 19036858"/>
                <a:gd name="connsiteY5" fmla="*/ 12519906 h 19333984"/>
                <a:gd name="connsiteX6" fmla="*/ 4337311 w 19036858"/>
                <a:gd name="connsiteY6" fmla="*/ 13853405 h 19333984"/>
                <a:gd name="connsiteX7" fmla="*/ 5163787 w 19036858"/>
                <a:gd name="connsiteY7" fmla="*/ 12689892 h 19333984"/>
                <a:gd name="connsiteX8" fmla="*/ 5515481 w 19036858"/>
                <a:gd name="connsiteY8" fmla="*/ 12086153 h 19333984"/>
                <a:gd name="connsiteX9" fmla="*/ 5881826 w 19036858"/>
                <a:gd name="connsiteY9" fmla="*/ 11148307 h 19333984"/>
                <a:gd name="connsiteX10" fmla="*/ 6584560 w 19036858"/>
                <a:gd name="connsiteY10" fmla="*/ 10614905 h 19333984"/>
                <a:gd name="connsiteX11" fmla="*/ 6224726 w 19036858"/>
                <a:gd name="connsiteY11" fmla="*/ 11453107 h 19333984"/>
                <a:gd name="connsiteX12" fmla="*/ 6036904 w 19036858"/>
                <a:gd name="connsiteY12" fmla="*/ 11932734 h 19333984"/>
                <a:gd name="connsiteX13" fmla="*/ 5937512 w 19036858"/>
                <a:gd name="connsiteY13" fmla="*/ 12390953 h 19333984"/>
                <a:gd name="connsiteX14" fmla="*/ 5445142 w 19036858"/>
                <a:gd name="connsiteY14" fmla="*/ 13235015 h 19333984"/>
                <a:gd name="connsiteX15" fmla="*/ 5324981 w 19036858"/>
                <a:gd name="connsiteY15" fmla="*/ 14023390 h 19333984"/>
                <a:gd name="connsiteX16" fmla="*/ 6830402 w 19036858"/>
                <a:gd name="connsiteY16" fmla="*/ 12944741 h 19333984"/>
                <a:gd name="connsiteX17" fmla="*/ 9595901 w 19036858"/>
                <a:gd name="connsiteY17" fmla="*/ 9819701 h 19333984"/>
                <a:gd name="connsiteX18" fmla="*/ 11911944 w 19036858"/>
                <a:gd name="connsiteY18" fmla="*/ 6862441 h 19333984"/>
                <a:gd name="connsiteX19" fmla="*/ 14023881 w 19036858"/>
                <a:gd name="connsiteY19" fmla="*/ 4222919 h 19333984"/>
                <a:gd name="connsiteX20" fmla="*/ 16165960 w 19036858"/>
                <a:gd name="connsiteY20" fmla="*/ 1786609 h 19333984"/>
                <a:gd name="connsiteX21" fmla="*/ 16976217 w 19036858"/>
                <a:gd name="connsiteY21" fmla="*/ 748300 h 19333984"/>
                <a:gd name="connsiteX22" fmla="*/ 16988799 w 19036858"/>
                <a:gd name="connsiteY22" fmla="*/ 853 h 19333984"/>
                <a:gd name="connsiteX23" fmla="*/ 18974924 w 19036858"/>
                <a:gd name="connsiteY23" fmla="*/ 607153 h 19333984"/>
                <a:gd name="connsiteX24" fmla="*/ 18616606 w 19036858"/>
                <a:gd name="connsiteY24" fmla="*/ 1285110 h 19333984"/>
                <a:gd name="connsiteX25" fmla="*/ 18084907 w 19036858"/>
                <a:gd name="connsiteY25" fmla="*/ 1468076 h 19333984"/>
                <a:gd name="connsiteX26" fmla="*/ 17510985 w 19036858"/>
                <a:gd name="connsiteY26" fmla="*/ 1154593 h 19333984"/>
                <a:gd name="connsiteX27" fmla="*/ 15358176 w 19036858"/>
                <a:gd name="connsiteY27" fmla="*/ 3501384 h 19333984"/>
                <a:gd name="connsiteX28" fmla="*/ 13727622 w 19036858"/>
                <a:gd name="connsiteY28" fmla="*/ 5308998 h 19333984"/>
                <a:gd name="connsiteX29" fmla="*/ 11163640 w 19036858"/>
                <a:gd name="connsiteY29" fmla="*/ 8670502 h 19333984"/>
                <a:gd name="connsiteX30" fmla="*/ 6833549 w 19036858"/>
                <a:gd name="connsiteY30" fmla="*/ 13804406 h 19333984"/>
                <a:gd name="connsiteX31" fmla="*/ 6816105 w 19036858"/>
                <a:gd name="connsiteY31" fmla="*/ 14578963 h 19333984"/>
                <a:gd name="connsiteX32" fmla="*/ 7877681 w 19036858"/>
                <a:gd name="connsiteY32" fmla="*/ 14483521 h 19333984"/>
                <a:gd name="connsiteX33" fmla="*/ 9082226 w 19036858"/>
                <a:gd name="connsiteY33" fmla="*/ 13586707 h 19333984"/>
                <a:gd name="connsiteX34" fmla="*/ 9767376 w 19036858"/>
                <a:gd name="connsiteY34" fmla="*/ 12563867 h 19333984"/>
                <a:gd name="connsiteX35" fmla="*/ 9096880 w 19036858"/>
                <a:gd name="connsiteY35" fmla="*/ 14621267 h 19333984"/>
                <a:gd name="connsiteX36" fmla="*/ 7906989 w 19036858"/>
                <a:gd name="connsiteY36" fmla="*/ 15392061 h 19333984"/>
                <a:gd name="connsiteX37" fmla="*/ 6977934 w 19036858"/>
                <a:gd name="connsiteY37" fmla="*/ 15802367 h 19333984"/>
                <a:gd name="connsiteX38" fmla="*/ 7109819 w 19036858"/>
                <a:gd name="connsiteY38" fmla="*/ 16564369 h 19333984"/>
                <a:gd name="connsiteX39" fmla="*/ 7748726 w 19036858"/>
                <a:gd name="connsiteY39" fmla="*/ 17206205 h 19333984"/>
                <a:gd name="connsiteX40" fmla="*/ 9371722 w 19036858"/>
                <a:gd name="connsiteY40" fmla="*/ 18085436 h 19333984"/>
                <a:gd name="connsiteX41" fmla="*/ 7672527 w 19036858"/>
                <a:gd name="connsiteY41" fmla="*/ 17900799 h 19333984"/>
                <a:gd name="connsiteX42" fmla="*/ 6336096 w 19036858"/>
                <a:gd name="connsiteY42" fmla="*/ 16658153 h 19333984"/>
                <a:gd name="connsiteX43" fmla="*/ 5562373 w 19036858"/>
                <a:gd name="connsiteY43" fmla="*/ 16118892 h 19333984"/>
                <a:gd name="connsiteX44" fmla="*/ 4876572 w 19036858"/>
                <a:gd name="connsiteY44" fmla="*/ 16189228 h 19333984"/>
                <a:gd name="connsiteX45" fmla="*/ 4741758 w 19036858"/>
                <a:gd name="connsiteY45" fmla="*/ 16517476 h 19333984"/>
                <a:gd name="connsiteX46" fmla="*/ 4929327 w 19036858"/>
                <a:gd name="connsiteY46" fmla="*/ 17080183 h 19333984"/>
                <a:gd name="connsiteX47" fmla="*/ 5070004 w 19036858"/>
                <a:gd name="connsiteY47" fmla="*/ 18440061 h 19333984"/>
                <a:gd name="connsiteX48" fmla="*/ 5108102 w 19036858"/>
                <a:gd name="connsiteY48" fmla="*/ 19319291 h 19333984"/>
                <a:gd name="connsiteX49" fmla="*/ 4436957 w 19036858"/>
                <a:gd name="connsiteY49" fmla="*/ 18440061 h 19333984"/>
                <a:gd name="connsiteX50" fmla="*/ 4038373 w 19036858"/>
                <a:gd name="connsiteY50" fmla="*/ 16517476 h 19333984"/>
                <a:gd name="connsiteX51" fmla="*/ 3968035 w 19036858"/>
                <a:gd name="connsiteY51" fmla="*/ 16001661 h 19333984"/>
                <a:gd name="connsiteX52" fmla="*/ 3390673 w 19036858"/>
                <a:gd name="connsiteY52" fmla="*/ 15119498 h 19333984"/>
                <a:gd name="connsiteX53" fmla="*/ 2373696 w 19036858"/>
                <a:gd name="connsiteY53" fmla="*/ 15087261 h 19333984"/>
                <a:gd name="connsiteX54" fmla="*/ 1371373 w 19036858"/>
                <a:gd name="connsiteY54" fmla="*/ 15737891 h 19333984"/>
                <a:gd name="connsiteX55" fmla="*/ 498003 w 19036858"/>
                <a:gd name="connsiteY55" fmla="*/ 17009846 h 19333984"/>
                <a:gd name="connsiteX56" fmla="*/ 16707 w 19036858"/>
                <a:gd name="connsiteY56" fmla="*/ 16757797 h 19333984"/>
                <a:gd name="connsiteX0" fmla="*/ 16707 w 19036861"/>
                <a:gd name="connsiteY0" fmla="*/ 17233533 h 19809720"/>
                <a:gd name="connsiteX1" fmla="*/ 1081226 w 19036861"/>
                <a:gd name="connsiteY1" fmla="*/ 15434042 h 19809720"/>
                <a:gd name="connsiteX2" fmla="*/ 3056564 w 19036861"/>
                <a:gd name="connsiteY2" fmla="*/ 14452234 h 19809720"/>
                <a:gd name="connsiteX3" fmla="*/ 1599973 w 19036861"/>
                <a:gd name="connsiteY3" fmla="*/ 12749458 h 19809720"/>
                <a:gd name="connsiteX4" fmla="*/ 910606 w 19036861"/>
                <a:gd name="connsiteY4" fmla="*/ 11733371 h 19809720"/>
                <a:gd name="connsiteX5" fmla="*/ 3024326 w 19036861"/>
                <a:gd name="connsiteY5" fmla="*/ 12995642 h 19809720"/>
                <a:gd name="connsiteX6" fmla="*/ 4337311 w 19036861"/>
                <a:gd name="connsiteY6" fmla="*/ 14329141 h 19809720"/>
                <a:gd name="connsiteX7" fmla="*/ 5163787 w 19036861"/>
                <a:gd name="connsiteY7" fmla="*/ 13165628 h 19809720"/>
                <a:gd name="connsiteX8" fmla="*/ 5515481 w 19036861"/>
                <a:gd name="connsiteY8" fmla="*/ 12561889 h 19809720"/>
                <a:gd name="connsiteX9" fmla="*/ 5881826 w 19036861"/>
                <a:gd name="connsiteY9" fmla="*/ 11624043 h 19809720"/>
                <a:gd name="connsiteX10" fmla="*/ 6584560 w 19036861"/>
                <a:gd name="connsiteY10" fmla="*/ 11090641 h 19809720"/>
                <a:gd name="connsiteX11" fmla="*/ 6224726 w 19036861"/>
                <a:gd name="connsiteY11" fmla="*/ 11928843 h 19809720"/>
                <a:gd name="connsiteX12" fmla="*/ 6036904 w 19036861"/>
                <a:gd name="connsiteY12" fmla="*/ 12408470 h 19809720"/>
                <a:gd name="connsiteX13" fmla="*/ 5937512 w 19036861"/>
                <a:gd name="connsiteY13" fmla="*/ 12866689 h 19809720"/>
                <a:gd name="connsiteX14" fmla="*/ 5445142 w 19036861"/>
                <a:gd name="connsiteY14" fmla="*/ 13710751 h 19809720"/>
                <a:gd name="connsiteX15" fmla="*/ 5324981 w 19036861"/>
                <a:gd name="connsiteY15" fmla="*/ 14499126 h 19809720"/>
                <a:gd name="connsiteX16" fmla="*/ 6830402 w 19036861"/>
                <a:gd name="connsiteY16" fmla="*/ 13420477 h 19809720"/>
                <a:gd name="connsiteX17" fmla="*/ 9595901 w 19036861"/>
                <a:gd name="connsiteY17" fmla="*/ 10295437 h 19809720"/>
                <a:gd name="connsiteX18" fmla="*/ 11911944 w 19036861"/>
                <a:gd name="connsiteY18" fmla="*/ 7338177 h 19809720"/>
                <a:gd name="connsiteX19" fmla="*/ 14023881 w 19036861"/>
                <a:gd name="connsiteY19" fmla="*/ 4698655 h 19809720"/>
                <a:gd name="connsiteX20" fmla="*/ 16165960 w 19036861"/>
                <a:gd name="connsiteY20" fmla="*/ 2262345 h 19809720"/>
                <a:gd name="connsiteX21" fmla="*/ 16976217 w 19036861"/>
                <a:gd name="connsiteY21" fmla="*/ 1224036 h 19809720"/>
                <a:gd name="connsiteX22" fmla="*/ 16988799 w 19036861"/>
                <a:gd name="connsiteY22" fmla="*/ 476589 h 19809720"/>
                <a:gd name="connsiteX23" fmla="*/ 17621101 w 19036861"/>
                <a:gd name="connsiteY23" fmla="*/ 14292 h 19809720"/>
                <a:gd name="connsiteX24" fmla="*/ 18974924 w 19036861"/>
                <a:gd name="connsiteY24" fmla="*/ 1082889 h 19809720"/>
                <a:gd name="connsiteX25" fmla="*/ 18616606 w 19036861"/>
                <a:gd name="connsiteY25" fmla="*/ 1760846 h 19809720"/>
                <a:gd name="connsiteX26" fmla="*/ 18084907 w 19036861"/>
                <a:gd name="connsiteY26" fmla="*/ 1943812 h 19809720"/>
                <a:gd name="connsiteX27" fmla="*/ 17510985 w 19036861"/>
                <a:gd name="connsiteY27" fmla="*/ 1630329 h 19809720"/>
                <a:gd name="connsiteX28" fmla="*/ 15358176 w 19036861"/>
                <a:gd name="connsiteY28" fmla="*/ 3977120 h 19809720"/>
                <a:gd name="connsiteX29" fmla="*/ 13727622 w 19036861"/>
                <a:gd name="connsiteY29" fmla="*/ 5784734 h 19809720"/>
                <a:gd name="connsiteX30" fmla="*/ 11163640 w 19036861"/>
                <a:gd name="connsiteY30" fmla="*/ 9146238 h 19809720"/>
                <a:gd name="connsiteX31" fmla="*/ 6833549 w 19036861"/>
                <a:gd name="connsiteY31" fmla="*/ 14280142 h 19809720"/>
                <a:gd name="connsiteX32" fmla="*/ 6816105 w 19036861"/>
                <a:gd name="connsiteY32" fmla="*/ 15054699 h 19809720"/>
                <a:gd name="connsiteX33" fmla="*/ 7877681 w 19036861"/>
                <a:gd name="connsiteY33" fmla="*/ 14959257 h 19809720"/>
                <a:gd name="connsiteX34" fmla="*/ 9082226 w 19036861"/>
                <a:gd name="connsiteY34" fmla="*/ 14062443 h 19809720"/>
                <a:gd name="connsiteX35" fmla="*/ 9767376 w 19036861"/>
                <a:gd name="connsiteY35" fmla="*/ 13039603 h 19809720"/>
                <a:gd name="connsiteX36" fmla="*/ 9096880 w 19036861"/>
                <a:gd name="connsiteY36" fmla="*/ 15097003 h 19809720"/>
                <a:gd name="connsiteX37" fmla="*/ 7906989 w 19036861"/>
                <a:gd name="connsiteY37" fmla="*/ 15867797 h 19809720"/>
                <a:gd name="connsiteX38" fmla="*/ 6977934 w 19036861"/>
                <a:gd name="connsiteY38" fmla="*/ 16278103 h 19809720"/>
                <a:gd name="connsiteX39" fmla="*/ 7109819 w 19036861"/>
                <a:gd name="connsiteY39" fmla="*/ 17040105 h 19809720"/>
                <a:gd name="connsiteX40" fmla="*/ 7748726 w 19036861"/>
                <a:gd name="connsiteY40" fmla="*/ 17681941 h 19809720"/>
                <a:gd name="connsiteX41" fmla="*/ 9371722 w 19036861"/>
                <a:gd name="connsiteY41" fmla="*/ 18561172 h 19809720"/>
                <a:gd name="connsiteX42" fmla="*/ 7672527 w 19036861"/>
                <a:gd name="connsiteY42" fmla="*/ 18376535 h 19809720"/>
                <a:gd name="connsiteX43" fmla="*/ 6336096 w 19036861"/>
                <a:gd name="connsiteY43" fmla="*/ 17133889 h 19809720"/>
                <a:gd name="connsiteX44" fmla="*/ 5562373 w 19036861"/>
                <a:gd name="connsiteY44" fmla="*/ 16594628 h 19809720"/>
                <a:gd name="connsiteX45" fmla="*/ 4876572 w 19036861"/>
                <a:gd name="connsiteY45" fmla="*/ 16664964 h 19809720"/>
                <a:gd name="connsiteX46" fmla="*/ 4741758 w 19036861"/>
                <a:gd name="connsiteY46" fmla="*/ 16993212 h 19809720"/>
                <a:gd name="connsiteX47" fmla="*/ 4929327 w 19036861"/>
                <a:gd name="connsiteY47" fmla="*/ 17555919 h 19809720"/>
                <a:gd name="connsiteX48" fmla="*/ 5070004 w 19036861"/>
                <a:gd name="connsiteY48" fmla="*/ 18915797 h 19809720"/>
                <a:gd name="connsiteX49" fmla="*/ 5108102 w 19036861"/>
                <a:gd name="connsiteY49" fmla="*/ 19795027 h 19809720"/>
                <a:gd name="connsiteX50" fmla="*/ 4436957 w 19036861"/>
                <a:gd name="connsiteY50" fmla="*/ 18915797 h 19809720"/>
                <a:gd name="connsiteX51" fmla="*/ 4038373 w 19036861"/>
                <a:gd name="connsiteY51" fmla="*/ 16993212 h 19809720"/>
                <a:gd name="connsiteX52" fmla="*/ 3968035 w 19036861"/>
                <a:gd name="connsiteY52" fmla="*/ 16477397 h 19809720"/>
                <a:gd name="connsiteX53" fmla="*/ 3390673 w 19036861"/>
                <a:gd name="connsiteY53" fmla="*/ 15595234 h 19809720"/>
                <a:gd name="connsiteX54" fmla="*/ 2373696 w 19036861"/>
                <a:gd name="connsiteY54" fmla="*/ 15562997 h 19809720"/>
                <a:gd name="connsiteX55" fmla="*/ 1371373 w 19036861"/>
                <a:gd name="connsiteY55" fmla="*/ 16213627 h 19809720"/>
                <a:gd name="connsiteX56" fmla="*/ 498003 w 19036861"/>
                <a:gd name="connsiteY56" fmla="*/ 17485582 h 19809720"/>
                <a:gd name="connsiteX57" fmla="*/ 16707 w 19036861"/>
                <a:gd name="connsiteY57" fmla="*/ 17233533 h 19809720"/>
                <a:gd name="connsiteX0" fmla="*/ 16707 w 19219972"/>
                <a:gd name="connsiteY0" fmla="*/ 17233533 h 19809720"/>
                <a:gd name="connsiteX1" fmla="*/ 1081226 w 19219972"/>
                <a:gd name="connsiteY1" fmla="*/ 15434042 h 19809720"/>
                <a:gd name="connsiteX2" fmla="*/ 3056564 w 19219972"/>
                <a:gd name="connsiteY2" fmla="*/ 14452234 h 19809720"/>
                <a:gd name="connsiteX3" fmla="*/ 1599973 w 19219972"/>
                <a:gd name="connsiteY3" fmla="*/ 12749458 h 19809720"/>
                <a:gd name="connsiteX4" fmla="*/ 910606 w 19219972"/>
                <a:gd name="connsiteY4" fmla="*/ 11733371 h 19809720"/>
                <a:gd name="connsiteX5" fmla="*/ 3024326 w 19219972"/>
                <a:gd name="connsiteY5" fmla="*/ 12995642 h 19809720"/>
                <a:gd name="connsiteX6" fmla="*/ 4337311 w 19219972"/>
                <a:gd name="connsiteY6" fmla="*/ 14329141 h 19809720"/>
                <a:gd name="connsiteX7" fmla="*/ 5163787 w 19219972"/>
                <a:gd name="connsiteY7" fmla="*/ 13165628 h 19809720"/>
                <a:gd name="connsiteX8" fmla="*/ 5515481 w 19219972"/>
                <a:gd name="connsiteY8" fmla="*/ 12561889 h 19809720"/>
                <a:gd name="connsiteX9" fmla="*/ 5881826 w 19219972"/>
                <a:gd name="connsiteY9" fmla="*/ 11624043 h 19809720"/>
                <a:gd name="connsiteX10" fmla="*/ 6584560 w 19219972"/>
                <a:gd name="connsiteY10" fmla="*/ 11090641 h 19809720"/>
                <a:gd name="connsiteX11" fmla="*/ 6224726 w 19219972"/>
                <a:gd name="connsiteY11" fmla="*/ 11928843 h 19809720"/>
                <a:gd name="connsiteX12" fmla="*/ 6036904 w 19219972"/>
                <a:gd name="connsiteY12" fmla="*/ 12408470 h 19809720"/>
                <a:gd name="connsiteX13" fmla="*/ 5937512 w 19219972"/>
                <a:gd name="connsiteY13" fmla="*/ 12866689 h 19809720"/>
                <a:gd name="connsiteX14" fmla="*/ 5445142 w 19219972"/>
                <a:gd name="connsiteY14" fmla="*/ 13710751 h 19809720"/>
                <a:gd name="connsiteX15" fmla="*/ 5324981 w 19219972"/>
                <a:gd name="connsiteY15" fmla="*/ 14499126 h 19809720"/>
                <a:gd name="connsiteX16" fmla="*/ 6830402 w 19219972"/>
                <a:gd name="connsiteY16" fmla="*/ 13420477 h 19809720"/>
                <a:gd name="connsiteX17" fmla="*/ 9595901 w 19219972"/>
                <a:gd name="connsiteY17" fmla="*/ 10295437 h 19809720"/>
                <a:gd name="connsiteX18" fmla="*/ 11911944 w 19219972"/>
                <a:gd name="connsiteY18" fmla="*/ 7338177 h 19809720"/>
                <a:gd name="connsiteX19" fmla="*/ 14023881 w 19219972"/>
                <a:gd name="connsiteY19" fmla="*/ 4698655 h 19809720"/>
                <a:gd name="connsiteX20" fmla="*/ 16165960 w 19219972"/>
                <a:gd name="connsiteY20" fmla="*/ 2262345 h 19809720"/>
                <a:gd name="connsiteX21" fmla="*/ 16976217 w 19219972"/>
                <a:gd name="connsiteY21" fmla="*/ 1224036 h 19809720"/>
                <a:gd name="connsiteX22" fmla="*/ 16988799 w 19219972"/>
                <a:gd name="connsiteY22" fmla="*/ 476589 h 19809720"/>
                <a:gd name="connsiteX23" fmla="*/ 17621101 w 19219972"/>
                <a:gd name="connsiteY23" fmla="*/ 14292 h 19809720"/>
                <a:gd name="connsiteX24" fmla="*/ 19170132 w 19219972"/>
                <a:gd name="connsiteY24" fmla="*/ 1317092 h 19809720"/>
                <a:gd name="connsiteX25" fmla="*/ 18616606 w 19219972"/>
                <a:gd name="connsiteY25" fmla="*/ 1760846 h 19809720"/>
                <a:gd name="connsiteX26" fmla="*/ 18084907 w 19219972"/>
                <a:gd name="connsiteY26" fmla="*/ 1943812 h 19809720"/>
                <a:gd name="connsiteX27" fmla="*/ 17510985 w 19219972"/>
                <a:gd name="connsiteY27" fmla="*/ 1630329 h 19809720"/>
                <a:gd name="connsiteX28" fmla="*/ 15358176 w 19219972"/>
                <a:gd name="connsiteY28" fmla="*/ 3977120 h 19809720"/>
                <a:gd name="connsiteX29" fmla="*/ 13727622 w 19219972"/>
                <a:gd name="connsiteY29" fmla="*/ 5784734 h 19809720"/>
                <a:gd name="connsiteX30" fmla="*/ 11163640 w 19219972"/>
                <a:gd name="connsiteY30" fmla="*/ 9146238 h 19809720"/>
                <a:gd name="connsiteX31" fmla="*/ 6833549 w 19219972"/>
                <a:gd name="connsiteY31" fmla="*/ 14280142 h 19809720"/>
                <a:gd name="connsiteX32" fmla="*/ 6816105 w 19219972"/>
                <a:gd name="connsiteY32" fmla="*/ 15054699 h 19809720"/>
                <a:gd name="connsiteX33" fmla="*/ 7877681 w 19219972"/>
                <a:gd name="connsiteY33" fmla="*/ 14959257 h 19809720"/>
                <a:gd name="connsiteX34" fmla="*/ 9082226 w 19219972"/>
                <a:gd name="connsiteY34" fmla="*/ 14062443 h 19809720"/>
                <a:gd name="connsiteX35" fmla="*/ 9767376 w 19219972"/>
                <a:gd name="connsiteY35" fmla="*/ 13039603 h 19809720"/>
                <a:gd name="connsiteX36" fmla="*/ 9096880 w 19219972"/>
                <a:gd name="connsiteY36" fmla="*/ 15097003 h 19809720"/>
                <a:gd name="connsiteX37" fmla="*/ 7906989 w 19219972"/>
                <a:gd name="connsiteY37" fmla="*/ 15867797 h 19809720"/>
                <a:gd name="connsiteX38" fmla="*/ 6977934 w 19219972"/>
                <a:gd name="connsiteY38" fmla="*/ 16278103 h 19809720"/>
                <a:gd name="connsiteX39" fmla="*/ 7109819 w 19219972"/>
                <a:gd name="connsiteY39" fmla="*/ 17040105 h 19809720"/>
                <a:gd name="connsiteX40" fmla="*/ 7748726 w 19219972"/>
                <a:gd name="connsiteY40" fmla="*/ 17681941 h 19809720"/>
                <a:gd name="connsiteX41" fmla="*/ 9371722 w 19219972"/>
                <a:gd name="connsiteY41" fmla="*/ 18561172 h 19809720"/>
                <a:gd name="connsiteX42" fmla="*/ 7672527 w 19219972"/>
                <a:gd name="connsiteY42" fmla="*/ 18376535 h 19809720"/>
                <a:gd name="connsiteX43" fmla="*/ 6336096 w 19219972"/>
                <a:gd name="connsiteY43" fmla="*/ 17133889 h 19809720"/>
                <a:gd name="connsiteX44" fmla="*/ 5562373 w 19219972"/>
                <a:gd name="connsiteY44" fmla="*/ 16594628 h 19809720"/>
                <a:gd name="connsiteX45" fmla="*/ 4876572 w 19219972"/>
                <a:gd name="connsiteY45" fmla="*/ 16664964 h 19809720"/>
                <a:gd name="connsiteX46" fmla="*/ 4741758 w 19219972"/>
                <a:gd name="connsiteY46" fmla="*/ 16993212 h 19809720"/>
                <a:gd name="connsiteX47" fmla="*/ 4929327 w 19219972"/>
                <a:gd name="connsiteY47" fmla="*/ 17555919 h 19809720"/>
                <a:gd name="connsiteX48" fmla="*/ 5070004 w 19219972"/>
                <a:gd name="connsiteY48" fmla="*/ 18915797 h 19809720"/>
                <a:gd name="connsiteX49" fmla="*/ 5108102 w 19219972"/>
                <a:gd name="connsiteY49" fmla="*/ 19795027 h 19809720"/>
                <a:gd name="connsiteX50" fmla="*/ 4436957 w 19219972"/>
                <a:gd name="connsiteY50" fmla="*/ 18915797 h 19809720"/>
                <a:gd name="connsiteX51" fmla="*/ 4038373 w 19219972"/>
                <a:gd name="connsiteY51" fmla="*/ 16993212 h 19809720"/>
                <a:gd name="connsiteX52" fmla="*/ 3968035 w 19219972"/>
                <a:gd name="connsiteY52" fmla="*/ 16477397 h 19809720"/>
                <a:gd name="connsiteX53" fmla="*/ 3390673 w 19219972"/>
                <a:gd name="connsiteY53" fmla="*/ 15595234 h 19809720"/>
                <a:gd name="connsiteX54" fmla="*/ 2373696 w 19219972"/>
                <a:gd name="connsiteY54" fmla="*/ 15562997 h 19809720"/>
                <a:gd name="connsiteX55" fmla="*/ 1371373 w 19219972"/>
                <a:gd name="connsiteY55" fmla="*/ 16213627 h 19809720"/>
                <a:gd name="connsiteX56" fmla="*/ 498003 w 19219972"/>
                <a:gd name="connsiteY56" fmla="*/ 17485582 h 19809720"/>
                <a:gd name="connsiteX57" fmla="*/ 16707 w 19219972"/>
                <a:gd name="connsiteY57" fmla="*/ 17233533 h 19809720"/>
                <a:gd name="connsiteX0" fmla="*/ 16707 w 19225409"/>
                <a:gd name="connsiteY0" fmla="*/ 17233533 h 19809720"/>
                <a:gd name="connsiteX1" fmla="*/ 1081226 w 19225409"/>
                <a:gd name="connsiteY1" fmla="*/ 15434042 h 19809720"/>
                <a:gd name="connsiteX2" fmla="*/ 3056564 w 19225409"/>
                <a:gd name="connsiteY2" fmla="*/ 14452234 h 19809720"/>
                <a:gd name="connsiteX3" fmla="*/ 1599973 w 19225409"/>
                <a:gd name="connsiteY3" fmla="*/ 12749458 h 19809720"/>
                <a:gd name="connsiteX4" fmla="*/ 910606 w 19225409"/>
                <a:gd name="connsiteY4" fmla="*/ 11733371 h 19809720"/>
                <a:gd name="connsiteX5" fmla="*/ 3024326 w 19225409"/>
                <a:gd name="connsiteY5" fmla="*/ 12995642 h 19809720"/>
                <a:gd name="connsiteX6" fmla="*/ 4337311 w 19225409"/>
                <a:gd name="connsiteY6" fmla="*/ 14329141 h 19809720"/>
                <a:gd name="connsiteX7" fmla="*/ 5163787 w 19225409"/>
                <a:gd name="connsiteY7" fmla="*/ 13165628 h 19809720"/>
                <a:gd name="connsiteX8" fmla="*/ 5515481 w 19225409"/>
                <a:gd name="connsiteY8" fmla="*/ 12561889 h 19809720"/>
                <a:gd name="connsiteX9" fmla="*/ 5881826 w 19225409"/>
                <a:gd name="connsiteY9" fmla="*/ 11624043 h 19809720"/>
                <a:gd name="connsiteX10" fmla="*/ 6584560 w 19225409"/>
                <a:gd name="connsiteY10" fmla="*/ 11090641 h 19809720"/>
                <a:gd name="connsiteX11" fmla="*/ 6224726 w 19225409"/>
                <a:gd name="connsiteY11" fmla="*/ 11928843 h 19809720"/>
                <a:gd name="connsiteX12" fmla="*/ 6036904 w 19225409"/>
                <a:gd name="connsiteY12" fmla="*/ 12408470 h 19809720"/>
                <a:gd name="connsiteX13" fmla="*/ 5937512 w 19225409"/>
                <a:gd name="connsiteY13" fmla="*/ 12866689 h 19809720"/>
                <a:gd name="connsiteX14" fmla="*/ 5445142 w 19225409"/>
                <a:gd name="connsiteY14" fmla="*/ 13710751 h 19809720"/>
                <a:gd name="connsiteX15" fmla="*/ 5324981 w 19225409"/>
                <a:gd name="connsiteY15" fmla="*/ 14499126 h 19809720"/>
                <a:gd name="connsiteX16" fmla="*/ 6830402 w 19225409"/>
                <a:gd name="connsiteY16" fmla="*/ 13420477 h 19809720"/>
                <a:gd name="connsiteX17" fmla="*/ 9595901 w 19225409"/>
                <a:gd name="connsiteY17" fmla="*/ 10295437 h 19809720"/>
                <a:gd name="connsiteX18" fmla="*/ 11911944 w 19225409"/>
                <a:gd name="connsiteY18" fmla="*/ 7338177 h 19809720"/>
                <a:gd name="connsiteX19" fmla="*/ 14023881 w 19225409"/>
                <a:gd name="connsiteY19" fmla="*/ 4698655 h 19809720"/>
                <a:gd name="connsiteX20" fmla="*/ 16165960 w 19225409"/>
                <a:gd name="connsiteY20" fmla="*/ 2262345 h 19809720"/>
                <a:gd name="connsiteX21" fmla="*/ 16976217 w 19225409"/>
                <a:gd name="connsiteY21" fmla="*/ 1224036 h 19809720"/>
                <a:gd name="connsiteX22" fmla="*/ 16988799 w 19225409"/>
                <a:gd name="connsiteY22" fmla="*/ 476589 h 19809720"/>
                <a:gd name="connsiteX23" fmla="*/ 17621101 w 19225409"/>
                <a:gd name="connsiteY23" fmla="*/ 14292 h 19809720"/>
                <a:gd name="connsiteX24" fmla="*/ 19170132 w 19225409"/>
                <a:gd name="connsiteY24" fmla="*/ 1317092 h 19809720"/>
                <a:gd name="connsiteX25" fmla="*/ 18714898 w 19225409"/>
                <a:gd name="connsiteY25" fmla="*/ 1901929 h 19809720"/>
                <a:gd name="connsiteX26" fmla="*/ 18084907 w 19225409"/>
                <a:gd name="connsiteY26" fmla="*/ 1943812 h 19809720"/>
                <a:gd name="connsiteX27" fmla="*/ 17510985 w 19225409"/>
                <a:gd name="connsiteY27" fmla="*/ 1630329 h 19809720"/>
                <a:gd name="connsiteX28" fmla="*/ 15358176 w 19225409"/>
                <a:gd name="connsiteY28" fmla="*/ 3977120 h 19809720"/>
                <a:gd name="connsiteX29" fmla="*/ 13727622 w 19225409"/>
                <a:gd name="connsiteY29" fmla="*/ 5784734 h 19809720"/>
                <a:gd name="connsiteX30" fmla="*/ 11163640 w 19225409"/>
                <a:gd name="connsiteY30" fmla="*/ 9146238 h 19809720"/>
                <a:gd name="connsiteX31" fmla="*/ 6833549 w 19225409"/>
                <a:gd name="connsiteY31" fmla="*/ 14280142 h 19809720"/>
                <a:gd name="connsiteX32" fmla="*/ 6816105 w 19225409"/>
                <a:gd name="connsiteY32" fmla="*/ 15054699 h 19809720"/>
                <a:gd name="connsiteX33" fmla="*/ 7877681 w 19225409"/>
                <a:gd name="connsiteY33" fmla="*/ 14959257 h 19809720"/>
                <a:gd name="connsiteX34" fmla="*/ 9082226 w 19225409"/>
                <a:gd name="connsiteY34" fmla="*/ 14062443 h 19809720"/>
                <a:gd name="connsiteX35" fmla="*/ 9767376 w 19225409"/>
                <a:gd name="connsiteY35" fmla="*/ 13039603 h 19809720"/>
                <a:gd name="connsiteX36" fmla="*/ 9096880 w 19225409"/>
                <a:gd name="connsiteY36" fmla="*/ 15097003 h 19809720"/>
                <a:gd name="connsiteX37" fmla="*/ 7906989 w 19225409"/>
                <a:gd name="connsiteY37" fmla="*/ 15867797 h 19809720"/>
                <a:gd name="connsiteX38" fmla="*/ 6977934 w 19225409"/>
                <a:gd name="connsiteY38" fmla="*/ 16278103 h 19809720"/>
                <a:gd name="connsiteX39" fmla="*/ 7109819 w 19225409"/>
                <a:gd name="connsiteY39" fmla="*/ 17040105 h 19809720"/>
                <a:gd name="connsiteX40" fmla="*/ 7748726 w 19225409"/>
                <a:gd name="connsiteY40" fmla="*/ 17681941 h 19809720"/>
                <a:gd name="connsiteX41" fmla="*/ 9371722 w 19225409"/>
                <a:gd name="connsiteY41" fmla="*/ 18561172 h 19809720"/>
                <a:gd name="connsiteX42" fmla="*/ 7672527 w 19225409"/>
                <a:gd name="connsiteY42" fmla="*/ 18376535 h 19809720"/>
                <a:gd name="connsiteX43" fmla="*/ 6336096 w 19225409"/>
                <a:gd name="connsiteY43" fmla="*/ 17133889 h 19809720"/>
                <a:gd name="connsiteX44" fmla="*/ 5562373 w 19225409"/>
                <a:gd name="connsiteY44" fmla="*/ 16594628 h 19809720"/>
                <a:gd name="connsiteX45" fmla="*/ 4876572 w 19225409"/>
                <a:gd name="connsiteY45" fmla="*/ 16664964 h 19809720"/>
                <a:gd name="connsiteX46" fmla="*/ 4741758 w 19225409"/>
                <a:gd name="connsiteY46" fmla="*/ 16993212 h 19809720"/>
                <a:gd name="connsiteX47" fmla="*/ 4929327 w 19225409"/>
                <a:gd name="connsiteY47" fmla="*/ 17555919 h 19809720"/>
                <a:gd name="connsiteX48" fmla="*/ 5070004 w 19225409"/>
                <a:gd name="connsiteY48" fmla="*/ 18915797 h 19809720"/>
                <a:gd name="connsiteX49" fmla="*/ 5108102 w 19225409"/>
                <a:gd name="connsiteY49" fmla="*/ 19795027 h 19809720"/>
                <a:gd name="connsiteX50" fmla="*/ 4436957 w 19225409"/>
                <a:gd name="connsiteY50" fmla="*/ 18915797 h 19809720"/>
                <a:gd name="connsiteX51" fmla="*/ 4038373 w 19225409"/>
                <a:gd name="connsiteY51" fmla="*/ 16993212 h 19809720"/>
                <a:gd name="connsiteX52" fmla="*/ 3968035 w 19225409"/>
                <a:gd name="connsiteY52" fmla="*/ 16477397 h 19809720"/>
                <a:gd name="connsiteX53" fmla="*/ 3390673 w 19225409"/>
                <a:gd name="connsiteY53" fmla="*/ 15595234 h 19809720"/>
                <a:gd name="connsiteX54" fmla="*/ 2373696 w 19225409"/>
                <a:gd name="connsiteY54" fmla="*/ 15562997 h 19809720"/>
                <a:gd name="connsiteX55" fmla="*/ 1371373 w 19225409"/>
                <a:gd name="connsiteY55" fmla="*/ 16213627 h 19809720"/>
                <a:gd name="connsiteX56" fmla="*/ 498003 w 19225409"/>
                <a:gd name="connsiteY56" fmla="*/ 17485582 h 19809720"/>
                <a:gd name="connsiteX57" fmla="*/ 16707 w 19225409"/>
                <a:gd name="connsiteY57" fmla="*/ 17233533 h 19809720"/>
                <a:gd name="connsiteX0" fmla="*/ 16707 w 18715561"/>
                <a:gd name="connsiteY0" fmla="*/ 17233533 h 19809720"/>
                <a:gd name="connsiteX1" fmla="*/ 1081226 w 18715561"/>
                <a:gd name="connsiteY1" fmla="*/ 15434042 h 19809720"/>
                <a:gd name="connsiteX2" fmla="*/ 3056564 w 18715561"/>
                <a:gd name="connsiteY2" fmla="*/ 14452234 h 19809720"/>
                <a:gd name="connsiteX3" fmla="*/ 1599973 w 18715561"/>
                <a:gd name="connsiteY3" fmla="*/ 12749458 h 19809720"/>
                <a:gd name="connsiteX4" fmla="*/ 910606 w 18715561"/>
                <a:gd name="connsiteY4" fmla="*/ 11733371 h 19809720"/>
                <a:gd name="connsiteX5" fmla="*/ 3024326 w 18715561"/>
                <a:gd name="connsiteY5" fmla="*/ 12995642 h 19809720"/>
                <a:gd name="connsiteX6" fmla="*/ 4337311 w 18715561"/>
                <a:gd name="connsiteY6" fmla="*/ 14329141 h 19809720"/>
                <a:gd name="connsiteX7" fmla="*/ 5163787 w 18715561"/>
                <a:gd name="connsiteY7" fmla="*/ 13165628 h 19809720"/>
                <a:gd name="connsiteX8" fmla="*/ 5515481 w 18715561"/>
                <a:gd name="connsiteY8" fmla="*/ 12561889 h 19809720"/>
                <a:gd name="connsiteX9" fmla="*/ 5881826 w 18715561"/>
                <a:gd name="connsiteY9" fmla="*/ 11624043 h 19809720"/>
                <a:gd name="connsiteX10" fmla="*/ 6584560 w 18715561"/>
                <a:gd name="connsiteY10" fmla="*/ 11090641 h 19809720"/>
                <a:gd name="connsiteX11" fmla="*/ 6224726 w 18715561"/>
                <a:gd name="connsiteY11" fmla="*/ 11928843 h 19809720"/>
                <a:gd name="connsiteX12" fmla="*/ 6036904 w 18715561"/>
                <a:gd name="connsiteY12" fmla="*/ 12408470 h 19809720"/>
                <a:gd name="connsiteX13" fmla="*/ 5937512 w 18715561"/>
                <a:gd name="connsiteY13" fmla="*/ 12866689 h 19809720"/>
                <a:gd name="connsiteX14" fmla="*/ 5445142 w 18715561"/>
                <a:gd name="connsiteY14" fmla="*/ 13710751 h 19809720"/>
                <a:gd name="connsiteX15" fmla="*/ 5324981 w 18715561"/>
                <a:gd name="connsiteY15" fmla="*/ 14499126 h 19809720"/>
                <a:gd name="connsiteX16" fmla="*/ 6830402 w 18715561"/>
                <a:gd name="connsiteY16" fmla="*/ 13420477 h 19809720"/>
                <a:gd name="connsiteX17" fmla="*/ 9595901 w 18715561"/>
                <a:gd name="connsiteY17" fmla="*/ 10295437 h 19809720"/>
                <a:gd name="connsiteX18" fmla="*/ 11911944 w 18715561"/>
                <a:gd name="connsiteY18" fmla="*/ 7338177 h 19809720"/>
                <a:gd name="connsiteX19" fmla="*/ 14023881 w 18715561"/>
                <a:gd name="connsiteY19" fmla="*/ 4698655 h 19809720"/>
                <a:gd name="connsiteX20" fmla="*/ 16165960 w 18715561"/>
                <a:gd name="connsiteY20" fmla="*/ 2262345 h 19809720"/>
                <a:gd name="connsiteX21" fmla="*/ 16976217 w 18715561"/>
                <a:gd name="connsiteY21" fmla="*/ 1224036 h 19809720"/>
                <a:gd name="connsiteX22" fmla="*/ 16988799 w 18715561"/>
                <a:gd name="connsiteY22" fmla="*/ 476589 h 19809720"/>
                <a:gd name="connsiteX23" fmla="*/ 17621101 w 18715561"/>
                <a:gd name="connsiteY23" fmla="*/ 14292 h 19809720"/>
                <a:gd name="connsiteX24" fmla="*/ 18467533 w 18715561"/>
                <a:gd name="connsiteY24" fmla="*/ 641993 h 19809720"/>
                <a:gd name="connsiteX25" fmla="*/ 18714898 w 18715561"/>
                <a:gd name="connsiteY25" fmla="*/ 1901929 h 19809720"/>
                <a:gd name="connsiteX26" fmla="*/ 18084907 w 18715561"/>
                <a:gd name="connsiteY26" fmla="*/ 1943812 h 19809720"/>
                <a:gd name="connsiteX27" fmla="*/ 17510985 w 18715561"/>
                <a:gd name="connsiteY27" fmla="*/ 1630329 h 19809720"/>
                <a:gd name="connsiteX28" fmla="*/ 15358176 w 18715561"/>
                <a:gd name="connsiteY28" fmla="*/ 3977120 h 19809720"/>
                <a:gd name="connsiteX29" fmla="*/ 13727622 w 18715561"/>
                <a:gd name="connsiteY29" fmla="*/ 5784734 h 19809720"/>
                <a:gd name="connsiteX30" fmla="*/ 11163640 w 18715561"/>
                <a:gd name="connsiteY30" fmla="*/ 9146238 h 19809720"/>
                <a:gd name="connsiteX31" fmla="*/ 6833549 w 18715561"/>
                <a:gd name="connsiteY31" fmla="*/ 14280142 h 19809720"/>
                <a:gd name="connsiteX32" fmla="*/ 6816105 w 18715561"/>
                <a:gd name="connsiteY32" fmla="*/ 15054699 h 19809720"/>
                <a:gd name="connsiteX33" fmla="*/ 7877681 w 18715561"/>
                <a:gd name="connsiteY33" fmla="*/ 14959257 h 19809720"/>
                <a:gd name="connsiteX34" fmla="*/ 9082226 w 18715561"/>
                <a:gd name="connsiteY34" fmla="*/ 14062443 h 19809720"/>
                <a:gd name="connsiteX35" fmla="*/ 9767376 w 18715561"/>
                <a:gd name="connsiteY35" fmla="*/ 13039603 h 19809720"/>
                <a:gd name="connsiteX36" fmla="*/ 9096880 w 18715561"/>
                <a:gd name="connsiteY36" fmla="*/ 15097003 h 19809720"/>
                <a:gd name="connsiteX37" fmla="*/ 7906989 w 18715561"/>
                <a:gd name="connsiteY37" fmla="*/ 15867797 h 19809720"/>
                <a:gd name="connsiteX38" fmla="*/ 6977934 w 18715561"/>
                <a:gd name="connsiteY38" fmla="*/ 16278103 h 19809720"/>
                <a:gd name="connsiteX39" fmla="*/ 7109819 w 18715561"/>
                <a:gd name="connsiteY39" fmla="*/ 17040105 h 19809720"/>
                <a:gd name="connsiteX40" fmla="*/ 7748726 w 18715561"/>
                <a:gd name="connsiteY40" fmla="*/ 17681941 h 19809720"/>
                <a:gd name="connsiteX41" fmla="*/ 9371722 w 18715561"/>
                <a:gd name="connsiteY41" fmla="*/ 18561172 h 19809720"/>
                <a:gd name="connsiteX42" fmla="*/ 7672527 w 18715561"/>
                <a:gd name="connsiteY42" fmla="*/ 18376535 h 19809720"/>
                <a:gd name="connsiteX43" fmla="*/ 6336096 w 18715561"/>
                <a:gd name="connsiteY43" fmla="*/ 17133889 h 19809720"/>
                <a:gd name="connsiteX44" fmla="*/ 5562373 w 18715561"/>
                <a:gd name="connsiteY44" fmla="*/ 16594628 h 19809720"/>
                <a:gd name="connsiteX45" fmla="*/ 4876572 w 18715561"/>
                <a:gd name="connsiteY45" fmla="*/ 16664964 h 19809720"/>
                <a:gd name="connsiteX46" fmla="*/ 4741758 w 18715561"/>
                <a:gd name="connsiteY46" fmla="*/ 16993212 h 19809720"/>
                <a:gd name="connsiteX47" fmla="*/ 4929327 w 18715561"/>
                <a:gd name="connsiteY47" fmla="*/ 17555919 h 19809720"/>
                <a:gd name="connsiteX48" fmla="*/ 5070004 w 18715561"/>
                <a:gd name="connsiteY48" fmla="*/ 18915797 h 19809720"/>
                <a:gd name="connsiteX49" fmla="*/ 5108102 w 18715561"/>
                <a:gd name="connsiteY49" fmla="*/ 19795027 h 19809720"/>
                <a:gd name="connsiteX50" fmla="*/ 4436957 w 18715561"/>
                <a:gd name="connsiteY50" fmla="*/ 18915797 h 19809720"/>
                <a:gd name="connsiteX51" fmla="*/ 4038373 w 18715561"/>
                <a:gd name="connsiteY51" fmla="*/ 16993212 h 19809720"/>
                <a:gd name="connsiteX52" fmla="*/ 3968035 w 18715561"/>
                <a:gd name="connsiteY52" fmla="*/ 16477397 h 19809720"/>
                <a:gd name="connsiteX53" fmla="*/ 3390673 w 18715561"/>
                <a:gd name="connsiteY53" fmla="*/ 15595234 h 19809720"/>
                <a:gd name="connsiteX54" fmla="*/ 2373696 w 18715561"/>
                <a:gd name="connsiteY54" fmla="*/ 15562997 h 19809720"/>
                <a:gd name="connsiteX55" fmla="*/ 1371373 w 18715561"/>
                <a:gd name="connsiteY55" fmla="*/ 16213627 h 19809720"/>
                <a:gd name="connsiteX56" fmla="*/ 498003 w 18715561"/>
                <a:gd name="connsiteY56" fmla="*/ 17485582 h 19809720"/>
                <a:gd name="connsiteX57" fmla="*/ 16707 w 18715561"/>
                <a:gd name="connsiteY57" fmla="*/ 17233533 h 19809720"/>
                <a:gd name="connsiteX0" fmla="*/ 16707 w 18942282"/>
                <a:gd name="connsiteY0" fmla="*/ 17233533 h 19809720"/>
                <a:gd name="connsiteX1" fmla="*/ 1081226 w 18942282"/>
                <a:gd name="connsiteY1" fmla="*/ 15434042 h 19809720"/>
                <a:gd name="connsiteX2" fmla="*/ 3056564 w 18942282"/>
                <a:gd name="connsiteY2" fmla="*/ 14452234 h 19809720"/>
                <a:gd name="connsiteX3" fmla="*/ 1599973 w 18942282"/>
                <a:gd name="connsiteY3" fmla="*/ 12749458 h 19809720"/>
                <a:gd name="connsiteX4" fmla="*/ 910606 w 18942282"/>
                <a:gd name="connsiteY4" fmla="*/ 11733371 h 19809720"/>
                <a:gd name="connsiteX5" fmla="*/ 3024326 w 18942282"/>
                <a:gd name="connsiteY5" fmla="*/ 12995642 h 19809720"/>
                <a:gd name="connsiteX6" fmla="*/ 4337311 w 18942282"/>
                <a:gd name="connsiteY6" fmla="*/ 14329141 h 19809720"/>
                <a:gd name="connsiteX7" fmla="*/ 5163787 w 18942282"/>
                <a:gd name="connsiteY7" fmla="*/ 13165628 h 19809720"/>
                <a:gd name="connsiteX8" fmla="*/ 5515481 w 18942282"/>
                <a:gd name="connsiteY8" fmla="*/ 12561889 h 19809720"/>
                <a:gd name="connsiteX9" fmla="*/ 5881826 w 18942282"/>
                <a:gd name="connsiteY9" fmla="*/ 11624043 h 19809720"/>
                <a:gd name="connsiteX10" fmla="*/ 6584560 w 18942282"/>
                <a:gd name="connsiteY10" fmla="*/ 11090641 h 19809720"/>
                <a:gd name="connsiteX11" fmla="*/ 6224726 w 18942282"/>
                <a:gd name="connsiteY11" fmla="*/ 11928843 h 19809720"/>
                <a:gd name="connsiteX12" fmla="*/ 6036904 w 18942282"/>
                <a:gd name="connsiteY12" fmla="*/ 12408470 h 19809720"/>
                <a:gd name="connsiteX13" fmla="*/ 5937512 w 18942282"/>
                <a:gd name="connsiteY13" fmla="*/ 12866689 h 19809720"/>
                <a:gd name="connsiteX14" fmla="*/ 5445142 w 18942282"/>
                <a:gd name="connsiteY14" fmla="*/ 13710751 h 19809720"/>
                <a:gd name="connsiteX15" fmla="*/ 5324981 w 18942282"/>
                <a:gd name="connsiteY15" fmla="*/ 14499126 h 19809720"/>
                <a:gd name="connsiteX16" fmla="*/ 6830402 w 18942282"/>
                <a:gd name="connsiteY16" fmla="*/ 13420477 h 19809720"/>
                <a:gd name="connsiteX17" fmla="*/ 9595901 w 18942282"/>
                <a:gd name="connsiteY17" fmla="*/ 10295437 h 19809720"/>
                <a:gd name="connsiteX18" fmla="*/ 11911944 w 18942282"/>
                <a:gd name="connsiteY18" fmla="*/ 7338177 h 19809720"/>
                <a:gd name="connsiteX19" fmla="*/ 14023881 w 18942282"/>
                <a:gd name="connsiteY19" fmla="*/ 4698655 h 19809720"/>
                <a:gd name="connsiteX20" fmla="*/ 16165960 w 18942282"/>
                <a:gd name="connsiteY20" fmla="*/ 2262345 h 19809720"/>
                <a:gd name="connsiteX21" fmla="*/ 16976217 w 18942282"/>
                <a:gd name="connsiteY21" fmla="*/ 1224036 h 19809720"/>
                <a:gd name="connsiteX22" fmla="*/ 16988799 w 18942282"/>
                <a:gd name="connsiteY22" fmla="*/ 476589 h 19809720"/>
                <a:gd name="connsiteX23" fmla="*/ 17621101 w 18942282"/>
                <a:gd name="connsiteY23" fmla="*/ 14292 h 19809720"/>
                <a:gd name="connsiteX24" fmla="*/ 18467533 w 18942282"/>
                <a:gd name="connsiteY24" fmla="*/ 641993 h 19809720"/>
                <a:gd name="connsiteX25" fmla="*/ 18941962 w 18942282"/>
                <a:gd name="connsiteY25" fmla="*/ 1607071 h 19809720"/>
                <a:gd name="connsiteX26" fmla="*/ 18084907 w 18942282"/>
                <a:gd name="connsiteY26" fmla="*/ 1943812 h 19809720"/>
                <a:gd name="connsiteX27" fmla="*/ 17510985 w 18942282"/>
                <a:gd name="connsiteY27" fmla="*/ 1630329 h 19809720"/>
                <a:gd name="connsiteX28" fmla="*/ 15358176 w 18942282"/>
                <a:gd name="connsiteY28" fmla="*/ 3977120 h 19809720"/>
                <a:gd name="connsiteX29" fmla="*/ 13727622 w 18942282"/>
                <a:gd name="connsiteY29" fmla="*/ 5784734 h 19809720"/>
                <a:gd name="connsiteX30" fmla="*/ 11163640 w 18942282"/>
                <a:gd name="connsiteY30" fmla="*/ 9146238 h 19809720"/>
                <a:gd name="connsiteX31" fmla="*/ 6833549 w 18942282"/>
                <a:gd name="connsiteY31" fmla="*/ 14280142 h 19809720"/>
                <a:gd name="connsiteX32" fmla="*/ 6816105 w 18942282"/>
                <a:gd name="connsiteY32" fmla="*/ 15054699 h 19809720"/>
                <a:gd name="connsiteX33" fmla="*/ 7877681 w 18942282"/>
                <a:gd name="connsiteY33" fmla="*/ 14959257 h 19809720"/>
                <a:gd name="connsiteX34" fmla="*/ 9082226 w 18942282"/>
                <a:gd name="connsiteY34" fmla="*/ 14062443 h 19809720"/>
                <a:gd name="connsiteX35" fmla="*/ 9767376 w 18942282"/>
                <a:gd name="connsiteY35" fmla="*/ 13039603 h 19809720"/>
                <a:gd name="connsiteX36" fmla="*/ 9096880 w 18942282"/>
                <a:gd name="connsiteY36" fmla="*/ 15097003 h 19809720"/>
                <a:gd name="connsiteX37" fmla="*/ 7906989 w 18942282"/>
                <a:gd name="connsiteY37" fmla="*/ 15867797 h 19809720"/>
                <a:gd name="connsiteX38" fmla="*/ 6977934 w 18942282"/>
                <a:gd name="connsiteY38" fmla="*/ 16278103 h 19809720"/>
                <a:gd name="connsiteX39" fmla="*/ 7109819 w 18942282"/>
                <a:gd name="connsiteY39" fmla="*/ 17040105 h 19809720"/>
                <a:gd name="connsiteX40" fmla="*/ 7748726 w 18942282"/>
                <a:gd name="connsiteY40" fmla="*/ 17681941 h 19809720"/>
                <a:gd name="connsiteX41" fmla="*/ 9371722 w 18942282"/>
                <a:gd name="connsiteY41" fmla="*/ 18561172 h 19809720"/>
                <a:gd name="connsiteX42" fmla="*/ 7672527 w 18942282"/>
                <a:gd name="connsiteY42" fmla="*/ 18376535 h 19809720"/>
                <a:gd name="connsiteX43" fmla="*/ 6336096 w 18942282"/>
                <a:gd name="connsiteY43" fmla="*/ 17133889 h 19809720"/>
                <a:gd name="connsiteX44" fmla="*/ 5562373 w 18942282"/>
                <a:gd name="connsiteY44" fmla="*/ 16594628 h 19809720"/>
                <a:gd name="connsiteX45" fmla="*/ 4876572 w 18942282"/>
                <a:gd name="connsiteY45" fmla="*/ 16664964 h 19809720"/>
                <a:gd name="connsiteX46" fmla="*/ 4741758 w 18942282"/>
                <a:gd name="connsiteY46" fmla="*/ 16993212 h 19809720"/>
                <a:gd name="connsiteX47" fmla="*/ 4929327 w 18942282"/>
                <a:gd name="connsiteY47" fmla="*/ 17555919 h 19809720"/>
                <a:gd name="connsiteX48" fmla="*/ 5070004 w 18942282"/>
                <a:gd name="connsiteY48" fmla="*/ 18915797 h 19809720"/>
                <a:gd name="connsiteX49" fmla="*/ 5108102 w 18942282"/>
                <a:gd name="connsiteY49" fmla="*/ 19795027 h 19809720"/>
                <a:gd name="connsiteX50" fmla="*/ 4436957 w 18942282"/>
                <a:gd name="connsiteY50" fmla="*/ 18915797 h 19809720"/>
                <a:gd name="connsiteX51" fmla="*/ 4038373 w 18942282"/>
                <a:gd name="connsiteY51" fmla="*/ 16993212 h 19809720"/>
                <a:gd name="connsiteX52" fmla="*/ 3968035 w 18942282"/>
                <a:gd name="connsiteY52" fmla="*/ 16477397 h 19809720"/>
                <a:gd name="connsiteX53" fmla="*/ 3390673 w 18942282"/>
                <a:gd name="connsiteY53" fmla="*/ 15595234 h 19809720"/>
                <a:gd name="connsiteX54" fmla="*/ 2373696 w 18942282"/>
                <a:gd name="connsiteY54" fmla="*/ 15562997 h 19809720"/>
                <a:gd name="connsiteX55" fmla="*/ 1371373 w 18942282"/>
                <a:gd name="connsiteY55" fmla="*/ 16213627 h 19809720"/>
                <a:gd name="connsiteX56" fmla="*/ 498003 w 18942282"/>
                <a:gd name="connsiteY56" fmla="*/ 17485582 h 19809720"/>
                <a:gd name="connsiteX57" fmla="*/ 16707 w 18942282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9068105"/>
                <a:gd name="connsiteY0" fmla="*/ 17233533 h 19809720"/>
                <a:gd name="connsiteX1" fmla="*/ 1081226 w 19068105"/>
                <a:gd name="connsiteY1" fmla="*/ 15434042 h 19809720"/>
                <a:gd name="connsiteX2" fmla="*/ 3056564 w 19068105"/>
                <a:gd name="connsiteY2" fmla="*/ 14452234 h 19809720"/>
                <a:gd name="connsiteX3" fmla="*/ 1599973 w 19068105"/>
                <a:gd name="connsiteY3" fmla="*/ 12749458 h 19809720"/>
                <a:gd name="connsiteX4" fmla="*/ 910606 w 19068105"/>
                <a:gd name="connsiteY4" fmla="*/ 11733371 h 19809720"/>
                <a:gd name="connsiteX5" fmla="*/ 3024326 w 19068105"/>
                <a:gd name="connsiteY5" fmla="*/ 12995642 h 19809720"/>
                <a:gd name="connsiteX6" fmla="*/ 4337311 w 19068105"/>
                <a:gd name="connsiteY6" fmla="*/ 14329141 h 19809720"/>
                <a:gd name="connsiteX7" fmla="*/ 5163787 w 19068105"/>
                <a:gd name="connsiteY7" fmla="*/ 13165628 h 19809720"/>
                <a:gd name="connsiteX8" fmla="*/ 5515481 w 19068105"/>
                <a:gd name="connsiteY8" fmla="*/ 12561889 h 19809720"/>
                <a:gd name="connsiteX9" fmla="*/ 5881826 w 19068105"/>
                <a:gd name="connsiteY9" fmla="*/ 11624043 h 19809720"/>
                <a:gd name="connsiteX10" fmla="*/ 6584560 w 19068105"/>
                <a:gd name="connsiteY10" fmla="*/ 11090641 h 19809720"/>
                <a:gd name="connsiteX11" fmla="*/ 6224726 w 19068105"/>
                <a:gd name="connsiteY11" fmla="*/ 11928843 h 19809720"/>
                <a:gd name="connsiteX12" fmla="*/ 6036904 w 19068105"/>
                <a:gd name="connsiteY12" fmla="*/ 12408470 h 19809720"/>
                <a:gd name="connsiteX13" fmla="*/ 5937512 w 19068105"/>
                <a:gd name="connsiteY13" fmla="*/ 12866689 h 19809720"/>
                <a:gd name="connsiteX14" fmla="*/ 5445142 w 19068105"/>
                <a:gd name="connsiteY14" fmla="*/ 13710751 h 19809720"/>
                <a:gd name="connsiteX15" fmla="*/ 5324981 w 19068105"/>
                <a:gd name="connsiteY15" fmla="*/ 14499126 h 19809720"/>
                <a:gd name="connsiteX16" fmla="*/ 6830402 w 19068105"/>
                <a:gd name="connsiteY16" fmla="*/ 13420477 h 19809720"/>
                <a:gd name="connsiteX17" fmla="*/ 9595901 w 19068105"/>
                <a:gd name="connsiteY17" fmla="*/ 10295437 h 19809720"/>
                <a:gd name="connsiteX18" fmla="*/ 11911944 w 19068105"/>
                <a:gd name="connsiteY18" fmla="*/ 7338177 h 19809720"/>
                <a:gd name="connsiteX19" fmla="*/ 14023881 w 19068105"/>
                <a:gd name="connsiteY19" fmla="*/ 4698655 h 19809720"/>
                <a:gd name="connsiteX20" fmla="*/ 16165960 w 19068105"/>
                <a:gd name="connsiteY20" fmla="*/ 2262345 h 19809720"/>
                <a:gd name="connsiteX21" fmla="*/ 16976217 w 19068105"/>
                <a:gd name="connsiteY21" fmla="*/ 1224036 h 19809720"/>
                <a:gd name="connsiteX22" fmla="*/ 16988799 w 19068105"/>
                <a:gd name="connsiteY22" fmla="*/ 476589 h 19809720"/>
                <a:gd name="connsiteX23" fmla="*/ 17621101 w 19068105"/>
                <a:gd name="connsiteY23" fmla="*/ 14292 h 19809720"/>
                <a:gd name="connsiteX24" fmla="*/ 18467533 w 19068105"/>
                <a:gd name="connsiteY24" fmla="*/ 641993 h 19809720"/>
                <a:gd name="connsiteX25" fmla="*/ 18941962 w 19068105"/>
                <a:gd name="connsiteY25" fmla="*/ 1607071 h 19809720"/>
                <a:gd name="connsiteX26" fmla="*/ 18084907 w 19068105"/>
                <a:gd name="connsiteY26" fmla="*/ 1943812 h 19809720"/>
                <a:gd name="connsiteX27" fmla="*/ 17510985 w 19068105"/>
                <a:gd name="connsiteY27" fmla="*/ 1630329 h 19809720"/>
                <a:gd name="connsiteX28" fmla="*/ 15358176 w 19068105"/>
                <a:gd name="connsiteY28" fmla="*/ 3977120 h 19809720"/>
                <a:gd name="connsiteX29" fmla="*/ 13727622 w 19068105"/>
                <a:gd name="connsiteY29" fmla="*/ 5784734 h 19809720"/>
                <a:gd name="connsiteX30" fmla="*/ 11163640 w 19068105"/>
                <a:gd name="connsiteY30" fmla="*/ 9146238 h 19809720"/>
                <a:gd name="connsiteX31" fmla="*/ 6833549 w 19068105"/>
                <a:gd name="connsiteY31" fmla="*/ 14280142 h 19809720"/>
                <a:gd name="connsiteX32" fmla="*/ 6816105 w 19068105"/>
                <a:gd name="connsiteY32" fmla="*/ 15054699 h 19809720"/>
                <a:gd name="connsiteX33" fmla="*/ 7877681 w 19068105"/>
                <a:gd name="connsiteY33" fmla="*/ 14959257 h 19809720"/>
                <a:gd name="connsiteX34" fmla="*/ 9082226 w 19068105"/>
                <a:gd name="connsiteY34" fmla="*/ 14062443 h 19809720"/>
                <a:gd name="connsiteX35" fmla="*/ 9767376 w 19068105"/>
                <a:gd name="connsiteY35" fmla="*/ 13039603 h 19809720"/>
                <a:gd name="connsiteX36" fmla="*/ 9096880 w 19068105"/>
                <a:gd name="connsiteY36" fmla="*/ 15097003 h 19809720"/>
                <a:gd name="connsiteX37" fmla="*/ 7906989 w 19068105"/>
                <a:gd name="connsiteY37" fmla="*/ 15867797 h 19809720"/>
                <a:gd name="connsiteX38" fmla="*/ 6977934 w 19068105"/>
                <a:gd name="connsiteY38" fmla="*/ 16278103 h 19809720"/>
                <a:gd name="connsiteX39" fmla="*/ 7109819 w 19068105"/>
                <a:gd name="connsiteY39" fmla="*/ 17040105 h 19809720"/>
                <a:gd name="connsiteX40" fmla="*/ 7748726 w 19068105"/>
                <a:gd name="connsiteY40" fmla="*/ 17681941 h 19809720"/>
                <a:gd name="connsiteX41" fmla="*/ 9371722 w 19068105"/>
                <a:gd name="connsiteY41" fmla="*/ 18561172 h 19809720"/>
                <a:gd name="connsiteX42" fmla="*/ 7672527 w 19068105"/>
                <a:gd name="connsiteY42" fmla="*/ 18376535 h 19809720"/>
                <a:gd name="connsiteX43" fmla="*/ 6336096 w 19068105"/>
                <a:gd name="connsiteY43" fmla="*/ 17133889 h 19809720"/>
                <a:gd name="connsiteX44" fmla="*/ 5562373 w 19068105"/>
                <a:gd name="connsiteY44" fmla="*/ 16594628 h 19809720"/>
                <a:gd name="connsiteX45" fmla="*/ 4876572 w 19068105"/>
                <a:gd name="connsiteY45" fmla="*/ 16664964 h 19809720"/>
                <a:gd name="connsiteX46" fmla="*/ 4741758 w 19068105"/>
                <a:gd name="connsiteY46" fmla="*/ 16993212 h 19809720"/>
                <a:gd name="connsiteX47" fmla="*/ 4929327 w 19068105"/>
                <a:gd name="connsiteY47" fmla="*/ 17555919 h 19809720"/>
                <a:gd name="connsiteX48" fmla="*/ 5070004 w 19068105"/>
                <a:gd name="connsiteY48" fmla="*/ 18915797 h 19809720"/>
                <a:gd name="connsiteX49" fmla="*/ 5108102 w 19068105"/>
                <a:gd name="connsiteY49" fmla="*/ 19795027 h 19809720"/>
                <a:gd name="connsiteX50" fmla="*/ 4436957 w 19068105"/>
                <a:gd name="connsiteY50" fmla="*/ 18915797 h 19809720"/>
                <a:gd name="connsiteX51" fmla="*/ 4038373 w 19068105"/>
                <a:gd name="connsiteY51" fmla="*/ 16993212 h 19809720"/>
                <a:gd name="connsiteX52" fmla="*/ 3968035 w 19068105"/>
                <a:gd name="connsiteY52" fmla="*/ 16477397 h 19809720"/>
                <a:gd name="connsiteX53" fmla="*/ 3390673 w 19068105"/>
                <a:gd name="connsiteY53" fmla="*/ 15595234 h 19809720"/>
                <a:gd name="connsiteX54" fmla="*/ 2373696 w 19068105"/>
                <a:gd name="connsiteY54" fmla="*/ 15562997 h 19809720"/>
                <a:gd name="connsiteX55" fmla="*/ 1371373 w 19068105"/>
                <a:gd name="connsiteY55" fmla="*/ 16213627 h 19809720"/>
                <a:gd name="connsiteX56" fmla="*/ 498003 w 19068105"/>
                <a:gd name="connsiteY56" fmla="*/ 17485582 h 19809720"/>
                <a:gd name="connsiteX57" fmla="*/ 16707 w 19068105"/>
                <a:gd name="connsiteY57" fmla="*/ 17233533 h 19809720"/>
                <a:gd name="connsiteX0" fmla="*/ 16707 w 18978619"/>
                <a:gd name="connsiteY0" fmla="*/ 17233533 h 19809720"/>
                <a:gd name="connsiteX1" fmla="*/ 1081226 w 18978619"/>
                <a:gd name="connsiteY1" fmla="*/ 15434042 h 19809720"/>
                <a:gd name="connsiteX2" fmla="*/ 3056564 w 18978619"/>
                <a:gd name="connsiteY2" fmla="*/ 14452234 h 19809720"/>
                <a:gd name="connsiteX3" fmla="*/ 1599973 w 18978619"/>
                <a:gd name="connsiteY3" fmla="*/ 12749458 h 19809720"/>
                <a:gd name="connsiteX4" fmla="*/ 910606 w 18978619"/>
                <a:gd name="connsiteY4" fmla="*/ 11733371 h 19809720"/>
                <a:gd name="connsiteX5" fmla="*/ 3024326 w 18978619"/>
                <a:gd name="connsiteY5" fmla="*/ 12995642 h 19809720"/>
                <a:gd name="connsiteX6" fmla="*/ 4337311 w 18978619"/>
                <a:gd name="connsiteY6" fmla="*/ 14329141 h 19809720"/>
                <a:gd name="connsiteX7" fmla="*/ 5163787 w 18978619"/>
                <a:gd name="connsiteY7" fmla="*/ 13165628 h 19809720"/>
                <a:gd name="connsiteX8" fmla="*/ 5515481 w 18978619"/>
                <a:gd name="connsiteY8" fmla="*/ 12561889 h 19809720"/>
                <a:gd name="connsiteX9" fmla="*/ 5881826 w 18978619"/>
                <a:gd name="connsiteY9" fmla="*/ 11624043 h 19809720"/>
                <a:gd name="connsiteX10" fmla="*/ 6584560 w 18978619"/>
                <a:gd name="connsiteY10" fmla="*/ 11090641 h 19809720"/>
                <a:gd name="connsiteX11" fmla="*/ 6224726 w 18978619"/>
                <a:gd name="connsiteY11" fmla="*/ 11928843 h 19809720"/>
                <a:gd name="connsiteX12" fmla="*/ 6036904 w 18978619"/>
                <a:gd name="connsiteY12" fmla="*/ 12408470 h 19809720"/>
                <a:gd name="connsiteX13" fmla="*/ 5937512 w 18978619"/>
                <a:gd name="connsiteY13" fmla="*/ 12866689 h 19809720"/>
                <a:gd name="connsiteX14" fmla="*/ 5445142 w 18978619"/>
                <a:gd name="connsiteY14" fmla="*/ 13710751 h 19809720"/>
                <a:gd name="connsiteX15" fmla="*/ 5324981 w 18978619"/>
                <a:gd name="connsiteY15" fmla="*/ 14499126 h 19809720"/>
                <a:gd name="connsiteX16" fmla="*/ 6830402 w 18978619"/>
                <a:gd name="connsiteY16" fmla="*/ 13420477 h 19809720"/>
                <a:gd name="connsiteX17" fmla="*/ 9595901 w 18978619"/>
                <a:gd name="connsiteY17" fmla="*/ 10295437 h 19809720"/>
                <a:gd name="connsiteX18" fmla="*/ 11911944 w 18978619"/>
                <a:gd name="connsiteY18" fmla="*/ 7338177 h 19809720"/>
                <a:gd name="connsiteX19" fmla="*/ 14023881 w 18978619"/>
                <a:gd name="connsiteY19" fmla="*/ 4698655 h 19809720"/>
                <a:gd name="connsiteX20" fmla="*/ 16165960 w 18978619"/>
                <a:gd name="connsiteY20" fmla="*/ 2262345 h 19809720"/>
                <a:gd name="connsiteX21" fmla="*/ 16976217 w 18978619"/>
                <a:gd name="connsiteY21" fmla="*/ 1224036 h 19809720"/>
                <a:gd name="connsiteX22" fmla="*/ 16988799 w 18978619"/>
                <a:gd name="connsiteY22" fmla="*/ 476589 h 19809720"/>
                <a:gd name="connsiteX23" fmla="*/ 17621101 w 18978619"/>
                <a:gd name="connsiteY23" fmla="*/ 14292 h 19809720"/>
                <a:gd name="connsiteX24" fmla="*/ 18467533 w 18978619"/>
                <a:gd name="connsiteY24" fmla="*/ 641993 h 19809720"/>
                <a:gd name="connsiteX25" fmla="*/ 18836405 w 18978619"/>
                <a:gd name="connsiteY25" fmla="*/ 1350181 h 19809720"/>
                <a:gd name="connsiteX26" fmla="*/ 18084907 w 18978619"/>
                <a:gd name="connsiteY26" fmla="*/ 1943812 h 19809720"/>
                <a:gd name="connsiteX27" fmla="*/ 17510985 w 18978619"/>
                <a:gd name="connsiteY27" fmla="*/ 1630329 h 19809720"/>
                <a:gd name="connsiteX28" fmla="*/ 15358176 w 18978619"/>
                <a:gd name="connsiteY28" fmla="*/ 3977120 h 19809720"/>
                <a:gd name="connsiteX29" fmla="*/ 13727622 w 18978619"/>
                <a:gd name="connsiteY29" fmla="*/ 5784734 h 19809720"/>
                <a:gd name="connsiteX30" fmla="*/ 11163640 w 18978619"/>
                <a:gd name="connsiteY30" fmla="*/ 9146238 h 19809720"/>
                <a:gd name="connsiteX31" fmla="*/ 6833549 w 18978619"/>
                <a:gd name="connsiteY31" fmla="*/ 14280142 h 19809720"/>
                <a:gd name="connsiteX32" fmla="*/ 6816105 w 18978619"/>
                <a:gd name="connsiteY32" fmla="*/ 15054699 h 19809720"/>
                <a:gd name="connsiteX33" fmla="*/ 7877681 w 18978619"/>
                <a:gd name="connsiteY33" fmla="*/ 14959257 h 19809720"/>
                <a:gd name="connsiteX34" fmla="*/ 9082226 w 18978619"/>
                <a:gd name="connsiteY34" fmla="*/ 14062443 h 19809720"/>
                <a:gd name="connsiteX35" fmla="*/ 9767376 w 18978619"/>
                <a:gd name="connsiteY35" fmla="*/ 13039603 h 19809720"/>
                <a:gd name="connsiteX36" fmla="*/ 9096880 w 18978619"/>
                <a:gd name="connsiteY36" fmla="*/ 15097003 h 19809720"/>
                <a:gd name="connsiteX37" fmla="*/ 7906989 w 18978619"/>
                <a:gd name="connsiteY37" fmla="*/ 15867797 h 19809720"/>
                <a:gd name="connsiteX38" fmla="*/ 6977934 w 18978619"/>
                <a:gd name="connsiteY38" fmla="*/ 16278103 h 19809720"/>
                <a:gd name="connsiteX39" fmla="*/ 7109819 w 18978619"/>
                <a:gd name="connsiteY39" fmla="*/ 17040105 h 19809720"/>
                <a:gd name="connsiteX40" fmla="*/ 7748726 w 18978619"/>
                <a:gd name="connsiteY40" fmla="*/ 17681941 h 19809720"/>
                <a:gd name="connsiteX41" fmla="*/ 9371722 w 18978619"/>
                <a:gd name="connsiteY41" fmla="*/ 18561172 h 19809720"/>
                <a:gd name="connsiteX42" fmla="*/ 7672527 w 18978619"/>
                <a:gd name="connsiteY42" fmla="*/ 18376535 h 19809720"/>
                <a:gd name="connsiteX43" fmla="*/ 6336096 w 18978619"/>
                <a:gd name="connsiteY43" fmla="*/ 17133889 h 19809720"/>
                <a:gd name="connsiteX44" fmla="*/ 5562373 w 18978619"/>
                <a:gd name="connsiteY44" fmla="*/ 16594628 h 19809720"/>
                <a:gd name="connsiteX45" fmla="*/ 4876572 w 18978619"/>
                <a:gd name="connsiteY45" fmla="*/ 16664964 h 19809720"/>
                <a:gd name="connsiteX46" fmla="*/ 4741758 w 18978619"/>
                <a:gd name="connsiteY46" fmla="*/ 16993212 h 19809720"/>
                <a:gd name="connsiteX47" fmla="*/ 4929327 w 18978619"/>
                <a:gd name="connsiteY47" fmla="*/ 17555919 h 19809720"/>
                <a:gd name="connsiteX48" fmla="*/ 5070004 w 18978619"/>
                <a:gd name="connsiteY48" fmla="*/ 18915797 h 19809720"/>
                <a:gd name="connsiteX49" fmla="*/ 5108102 w 18978619"/>
                <a:gd name="connsiteY49" fmla="*/ 19795027 h 19809720"/>
                <a:gd name="connsiteX50" fmla="*/ 4436957 w 18978619"/>
                <a:gd name="connsiteY50" fmla="*/ 18915797 h 19809720"/>
                <a:gd name="connsiteX51" fmla="*/ 4038373 w 18978619"/>
                <a:gd name="connsiteY51" fmla="*/ 16993212 h 19809720"/>
                <a:gd name="connsiteX52" fmla="*/ 3968035 w 18978619"/>
                <a:gd name="connsiteY52" fmla="*/ 16477397 h 19809720"/>
                <a:gd name="connsiteX53" fmla="*/ 3390673 w 18978619"/>
                <a:gd name="connsiteY53" fmla="*/ 15595234 h 19809720"/>
                <a:gd name="connsiteX54" fmla="*/ 2373696 w 18978619"/>
                <a:gd name="connsiteY54" fmla="*/ 15562997 h 19809720"/>
                <a:gd name="connsiteX55" fmla="*/ 1371373 w 18978619"/>
                <a:gd name="connsiteY55" fmla="*/ 16213627 h 19809720"/>
                <a:gd name="connsiteX56" fmla="*/ 498003 w 18978619"/>
                <a:gd name="connsiteY56" fmla="*/ 17485582 h 19809720"/>
                <a:gd name="connsiteX57" fmla="*/ 16707 w 18978619"/>
                <a:gd name="connsiteY57" fmla="*/ 17233533 h 19809720"/>
                <a:gd name="connsiteX0" fmla="*/ 16707 w 18962894"/>
                <a:gd name="connsiteY0" fmla="*/ 17233533 h 19809720"/>
                <a:gd name="connsiteX1" fmla="*/ 1081226 w 18962894"/>
                <a:gd name="connsiteY1" fmla="*/ 15434042 h 19809720"/>
                <a:gd name="connsiteX2" fmla="*/ 3056564 w 18962894"/>
                <a:gd name="connsiteY2" fmla="*/ 14452234 h 19809720"/>
                <a:gd name="connsiteX3" fmla="*/ 1599973 w 18962894"/>
                <a:gd name="connsiteY3" fmla="*/ 12749458 h 19809720"/>
                <a:gd name="connsiteX4" fmla="*/ 910606 w 18962894"/>
                <a:gd name="connsiteY4" fmla="*/ 11733371 h 19809720"/>
                <a:gd name="connsiteX5" fmla="*/ 3024326 w 18962894"/>
                <a:gd name="connsiteY5" fmla="*/ 12995642 h 19809720"/>
                <a:gd name="connsiteX6" fmla="*/ 4337311 w 18962894"/>
                <a:gd name="connsiteY6" fmla="*/ 14329141 h 19809720"/>
                <a:gd name="connsiteX7" fmla="*/ 5163787 w 18962894"/>
                <a:gd name="connsiteY7" fmla="*/ 13165628 h 19809720"/>
                <a:gd name="connsiteX8" fmla="*/ 5515481 w 18962894"/>
                <a:gd name="connsiteY8" fmla="*/ 12561889 h 19809720"/>
                <a:gd name="connsiteX9" fmla="*/ 5881826 w 18962894"/>
                <a:gd name="connsiteY9" fmla="*/ 11624043 h 19809720"/>
                <a:gd name="connsiteX10" fmla="*/ 6584560 w 18962894"/>
                <a:gd name="connsiteY10" fmla="*/ 11090641 h 19809720"/>
                <a:gd name="connsiteX11" fmla="*/ 6224726 w 18962894"/>
                <a:gd name="connsiteY11" fmla="*/ 11928843 h 19809720"/>
                <a:gd name="connsiteX12" fmla="*/ 6036904 w 18962894"/>
                <a:gd name="connsiteY12" fmla="*/ 12408470 h 19809720"/>
                <a:gd name="connsiteX13" fmla="*/ 5937512 w 18962894"/>
                <a:gd name="connsiteY13" fmla="*/ 12866689 h 19809720"/>
                <a:gd name="connsiteX14" fmla="*/ 5445142 w 18962894"/>
                <a:gd name="connsiteY14" fmla="*/ 13710751 h 19809720"/>
                <a:gd name="connsiteX15" fmla="*/ 5324981 w 18962894"/>
                <a:gd name="connsiteY15" fmla="*/ 14499126 h 19809720"/>
                <a:gd name="connsiteX16" fmla="*/ 6830402 w 18962894"/>
                <a:gd name="connsiteY16" fmla="*/ 13420477 h 19809720"/>
                <a:gd name="connsiteX17" fmla="*/ 9595901 w 18962894"/>
                <a:gd name="connsiteY17" fmla="*/ 10295437 h 19809720"/>
                <a:gd name="connsiteX18" fmla="*/ 11911944 w 18962894"/>
                <a:gd name="connsiteY18" fmla="*/ 7338177 h 19809720"/>
                <a:gd name="connsiteX19" fmla="*/ 14023881 w 18962894"/>
                <a:gd name="connsiteY19" fmla="*/ 4698655 h 19809720"/>
                <a:gd name="connsiteX20" fmla="*/ 16165960 w 18962894"/>
                <a:gd name="connsiteY20" fmla="*/ 2262345 h 19809720"/>
                <a:gd name="connsiteX21" fmla="*/ 16976217 w 18962894"/>
                <a:gd name="connsiteY21" fmla="*/ 1224036 h 19809720"/>
                <a:gd name="connsiteX22" fmla="*/ 16988799 w 18962894"/>
                <a:gd name="connsiteY22" fmla="*/ 476589 h 19809720"/>
                <a:gd name="connsiteX23" fmla="*/ 17621101 w 18962894"/>
                <a:gd name="connsiteY23" fmla="*/ 14292 h 19809720"/>
                <a:gd name="connsiteX24" fmla="*/ 18467533 w 18962894"/>
                <a:gd name="connsiteY24" fmla="*/ 641993 h 19809720"/>
                <a:gd name="connsiteX25" fmla="*/ 18817368 w 18962894"/>
                <a:gd name="connsiteY25" fmla="*/ 1370752 h 19809720"/>
                <a:gd name="connsiteX26" fmla="*/ 18084907 w 18962894"/>
                <a:gd name="connsiteY26" fmla="*/ 1943812 h 19809720"/>
                <a:gd name="connsiteX27" fmla="*/ 17510985 w 18962894"/>
                <a:gd name="connsiteY27" fmla="*/ 1630329 h 19809720"/>
                <a:gd name="connsiteX28" fmla="*/ 15358176 w 18962894"/>
                <a:gd name="connsiteY28" fmla="*/ 3977120 h 19809720"/>
                <a:gd name="connsiteX29" fmla="*/ 13727622 w 18962894"/>
                <a:gd name="connsiteY29" fmla="*/ 5784734 h 19809720"/>
                <a:gd name="connsiteX30" fmla="*/ 11163640 w 18962894"/>
                <a:gd name="connsiteY30" fmla="*/ 9146238 h 19809720"/>
                <a:gd name="connsiteX31" fmla="*/ 6833549 w 18962894"/>
                <a:gd name="connsiteY31" fmla="*/ 14280142 h 19809720"/>
                <a:gd name="connsiteX32" fmla="*/ 6816105 w 18962894"/>
                <a:gd name="connsiteY32" fmla="*/ 15054699 h 19809720"/>
                <a:gd name="connsiteX33" fmla="*/ 7877681 w 18962894"/>
                <a:gd name="connsiteY33" fmla="*/ 14959257 h 19809720"/>
                <a:gd name="connsiteX34" fmla="*/ 9082226 w 18962894"/>
                <a:gd name="connsiteY34" fmla="*/ 14062443 h 19809720"/>
                <a:gd name="connsiteX35" fmla="*/ 9767376 w 18962894"/>
                <a:gd name="connsiteY35" fmla="*/ 13039603 h 19809720"/>
                <a:gd name="connsiteX36" fmla="*/ 9096880 w 18962894"/>
                <a:gd name="connsiteY36" fmla="*/ 15097003 h 19809720"/>
                <a:gd name="connsiteX37" fmla="*/ 7906989 w 18962894"/>
                <a:gd name="connsiteY37" fmla="*/ 15867797 h 19809720"/>
                <a:gd name="connsiteX38" fmla="*/ 6977934 w 18962894"/>
                <a:gd name="connsiteY38" fmla="*/ 16278103 h 19809720"/>
                <a:gd name="connsiteX39" fmla="*/ 7109819 w 18962894"/>
                <a:gd name="connsiteY39" fmla="*/ 17040105 h 19809720"/>
                <a:gd name="connsiteX40" fmla="*/ 7748726 w 18962894"/>
                <a:gd name="connsiteY40" fmla="*/ 17681941 h 19809720"/>
                <a:gd name="connsiteX41" fmla="*/ 9371722 w 18962894"/>
                <a:gd name="connsiteY41" fmla="*/ 18561172 h 19809720"/>
                <a:gd name="connsiteX42" fmla="*/ 7672527 w 18962894"/>
                <a:gd name="connsiteY42" fmla="*/ 18376535 h 19809720"/>
                <a:gd name="connsiteX43" fmla="*/ 6336096 w 18962894"/>
                <a:gd name="connsiteY43" fmla="*/ 17133889 h 19809720"/>
                <a:gd name="connsiteX44" fmla="*/ 5562373 w 18962894"/>
                <a:gd name="connsiteY44" fmla="*/ 16594628 h 19809720"/>
                <a:gd name="connsiteX45" fmla="*/ 4876572 w 18962894"/>
                <a:gd name="connsiteY45" fmla="*/ 16664964 h 19809720"/>
                <a:gd name="connsiteX46" fmla="*/ 4741758 w 18962894"/>
                <a:gd name="connsiteY46" fmla="*/ 16993212 h 19809720"/>
                <a:gd name="connsiteX47" fmla="*/ 4929327 w 18962894"/>
                <a:gd name="connsiteY47" fmla="*/ 17555919 h 19809720"/>
                <a:gd name="connsiteX48" fmla="*/ 5070004 w 18962894"/>
                <a:gd name="connsiteY48" fmla="*/ 18915797 h 19809720"/>
                <a:gd name="connsiteX49" fmla="*/ 5108102 w 18962894"/>
                <a:gd name="connsiteY49" fmla="*/ 19795027 h 19809720"/>
                <a:gd name="connsiteX50" fmla="*/ 4436957 w 18962894"/>
                <a:gd name="connsiteY50" fmla="*/ 18915797 h 19809720"/>
                <a:gd name="connsiteX51" fmla="*/ 4038373 w 18962894"/>
                <a:gd name="connsiteY51" fmla="*/ 16993212 h 19809720"/>
                <a:gd name="connsiteX52" fmla="*/ 3968035 w 18962894"/>
                <a:gd name="connsiteY52" fmla="*/ 16477397 h 19809720"/>
                <a:gd name="connsiteX53" fmla="*/ 3390673 w 18962894"/>
                <a:gd name="connsiteY53" fmla="*/ 15595234 h 19809720"/>
                <a:gd name="connsiteX54" fmla="*/ 2373696 w 18962894"/>
                <a:gd name="connsiteY54" fmla="*/ 15562997 h 19809720"/>
                <a:gd name="connsiteX55" fmla="*/ 1371373 w 18962894"/>
                <a:gd name="connsiteY55" fmla="*/ 16213627 h 19809720"/>
                <a:gd name="connsiteX56" fmla="*/ 498003 w 18962894"/>
                <a:gd name="connsiteY56" fmla="*/ 17485582 h 19809720"/>
                <a:gd name="connsiteX57" fmla="*/ 16707 w 18962894"/>
                <a:gd name="connsiteY57" fmla="*/ 17233533 h 19809720"/>
                <a:gd name="connsiteX0" fmla="*/ 16707 w 18817366"/>
                <a:gd name="connsiteY0" fmla="*/ 17233533 h 19809720"/>
                <a:gd name="connsiteX1" fmla="*/ 1081226 w 18817366"/>
                <a:gd name="connsiteY1" fmla="*/ 15434042 h 19809720"/>
                <a:gd name="connsiteX2" fmla="*/ 3056564 w 18817366"/>
                <a:gd name="connsiteY2" fmla="*/ 14452234 h 19809720"/>
                <a:gd name="connsiteX3" fmla="*/ 1599973 w 18817366"/>
                <a:gd name="connsiteY3" fmla="*/ 12749458 h 19809720"/>
                <a:gd name="connsiteX4" fmla="*/ 910606 w 18817366"/>
                <a:gd name="connsiteY4" fmla="*/ 11733371 h 19809720"/>
                <a:gd name="connsiteX5" fmla="*/ 3024326 w 18817366"/>
                <a:gd name="connsiteY5" fmla="*/ 12995642 h 19809720"/>
                <a:gd name="connsiteX6" fmla="*/ 4337311 w 18817366"/>
                <a:gd name="connsiteY6" fmla="*/ 14329141 h 19809720"/>
                <a:gd name="connsiteX7" fmla="*/ 5163787 w 18817366"/>
                <a:gd name="connsiteY7" fmla="*/ 13165628 h 19809720"/>
                <a:gd name="connsiteX8" fmla="*/ 5515481 w 18817366"/>
                <a:gd name="connsiteY8" fmla="*/ 12561889 h 19809720"/>
                <a:gd name="connsiteX9" fmla="*/ 5881826 w 18817366"/>
                <a:gd name="connsiteY9" fmla="*/ 11624043 h 19809720"/>
                <a:gd name="connsiteX10" fmla="*/ 6584560 w 18817366"/>
                <a:gd name="connsiteY10" fmla="*/ 11090641 h 19809720"/>
                <a:gd name="connsiteX11" fmla="*/ 6224726 w 18817366"/>
                <a:gd name="connsiteY11" fmla="*/ 11928843 h 19809720"/>
                <a:gd name="connsiteX12" fmla="*/ 6036904 w 18817366"/>
                <a:gd name="connsiteY12" fmla="*/ 12408470 h 19809720"/>
                <a:gd name="connsiteX13" fmla="*/ 5937512 w 18817366"/>
                <a:gd name="connsiteY13" fmla="*/ 12866689 h 19809720"/>
                <a:gd name="connsiteX14" fmla="*/ 5445142 w 18817366"/>
                <a:gd name="connsiteY14" fmla="*/ 13710751 h 19809720"/>
                <a:gd name="connsiteX15" fmla="*/ 5324981 w 18817366"/>
                <a:gd name="connsiteY15" fmla="*/ 14499126 h 19809720"/>
                <a:gd name="connsiteX16" fmla="*/ 6830402 w 18817366"/>
                <a:gd name="connsiteY16" fmla="*/ 13420477 h 19809720"/>
                <a:gd name="connsiteX17" fmla="*/ 9595901 w 18817366"/>
                <a:gd name="connsiteY17" fmla="*/ 10295437 h 19809720"/>
                <a:gd name="connsiteX18" fmla="*/ 11911944 w 18817366"/>
                <a:gd name="connsiteY18" fmla="*/ 7338177 h 19809720"/>
                <a:gd name="connsiteX19" fmla="*/ 14023881 w 18817366"/>
                <a:gd name="connsiteY19" fmla="*/ 4698655 h 19809720"/>
                <a:gd name="connsiteX20" fmla="*/ 16165960 w 18817366"/>
                <a:gd name="connsiteY20" fmla="*/ 2262345 h 19809720"/>
                <a:gd name="connsiteX21" fmla="*/ 16976217 w 18817366"/>
                <a:gd name="connsiteY21" fmla="*/ 1224036 h 19809720"/>
                <a:gd name="connsiteX22" fmla="*/ 16988799 w 18817366"/>
                <a:gd name="connsiteY22" fmla="*/ 476589 h 19809720"/>
                <a:gd name="connsiteX23" fmla="*/ 17621101 w 18817366"/>
                <a:gd name="connsiteY23" fmla="*/ 14292 h 19809720"/>
                <a:gd name="connsiteX24" fmla="*/ 18467533 w 18817366"/>
                <a:gd name="connsiteY24" fmla="*/ 641993 h 19809720"/>
                <a:gd name="connsiteX25" fmla="*/ 18817368 w 18817366"/>
                <a:gd name="connsiteY25" fmla="*/ 1370752 h 19809720"/>
                <a:gd name="connsiteX26" fmla="*/ 18084907 w 18817366"/>
                <a:gd name="connsiteY26" fmla="*/ 1943812 h 19809720"/>
                <a:gd name="connsiteX27" fmla="*/ 17510985 w 18817366"/>
                <a:gd name="connsiteY27" fmla="*/ 1630329 h 19809720"/>
                <a:gd name="connsiteX28" fmla="*/ 15358176 w 18817366"/>
                <a:gd name="connsiteY28" fmla="*/ 3977120 h 19809720"/>
                <a:gd name="connsiteX29" fmla="*/ 13727622 w 18817366"/>
                <a:gd name="connsiteY29" fmla="*/ 5784734 h 19809720"/>
                <a:gd name="connsiteX30" fmla="*/ 11163640 w 18817366"/>
                <a:gd name="connsiteY30" fmla="*/ 9146238 h 19809720"/>
                <a:gd name="connsiteX31" fmla="*/ 6833549 w 18817366"/>
                <a:gd name="connsiteY31" fmla="*/ 14280142 h 19809720"/>
                <a:gd name="connsiteX32" fmla="*/ 6816105 w 18817366"/>
                <a:gd name="connsiteY32" fmla="*/ 15054699 h 19809720"/>
                <a:gd name="connsiteX33" fmla="*/ 7877681 w 18817366"/>
                <a:gd name="connsiteY33" fmla="*/ 14959257 h 19809720"/>
                <a:gd name="connsiteX34" fmla="*/ 9082226 w 18817366"/>
                <a:gd name="connsiteY34" fmla="*/ 14062443 h 19809720"/>
                <a:gd name="connsiteX35" fmla="*/ 9767376 w 18817366"/>
                <a:gd name="connsiteY35" fmla="*/ 13039603 h 19809720"/>
                <a:gd name="connsiteX36" fmla="*/ 9096880 w 18817366"/>
                <a:gd name="connsiteY36" fmla="*/ 15097003 h 19809720"/>
                <a:gd name="connsiteX37" fmla="*/ 7906989 w 18817366"/>
                <a:gd name="connsiteY37" fmla="*/ 15867797 h 19809720"/>
                <a:gd name="connsiteX38" fmla="*/ 6977934 w 18817366"/>
                <a:gd name="connsiteY38" fmla="*/ 16278103 h 19809720"/>
                <a:gd name="connsiteX39" fmla="*/ 7109819 w 18817366"/>
                <a:gd name="connsiteY39" fmla="*/ 17040105 h 19809720"/>
                <a:gd name="connsiteX40" fmla="*/ 7748726 w 18817366"/>
                <a:gd name="connsiteY40" fmla="*/ 17681941 h 19809720"/>
                <a:gd name="connsiteX41" fmla="*/ 9371722 w 18817366"/>
                <a:gd name="connsiteY41" fmla="*/ 18561172 h 19809720"/>
                <a:gd name="connsiteX42" fmla="*/ 7672527 w 18817366"/>
                <a:gd name="connsiteY42" fmla="*/ 18376535 h 19809720"/>
                <a:gd name="connsiteX43" fmla="*/ 6336096 w 18817366"/>
                <a:gd name="connsiteY43" fmla="*/ 17133889 h 19809720"/>
                <a:gd name="connsiteX44" fmla="*/ 5562373 w 18817366"/>
                <a:gd name="connsiteY44" fmla="*/ 16594628 h 19809720"/>
                <a:gd name="connsiteX45" fmla="*/ 4876572 w 18817366"/>
                <a:gd name="connsiteY45" fmla="*/ 16664964 h 19809720"/>
                <a:gd name="connsiteX46" fmla="*/ 4741758 w 18817366"/>
                <a:gd name="connsiteY46" fmla="*/ 16993212 h 19809720"/>
                <a:gd name="connsiteX47" fmla="*/ 4929327 w 18817366"/>
                <a:gd name="connsiteY47" fmla="*/ 17555919 h 19809720"/>
                <a:gd name="connsiteX48" fmla="*/ 5070004 w 18817366"/>
                <a:gd name="connsiteY48" fmla="*/ 18915797 h 19809720"/>
                <a:gd name="connsiteX49" fmla="*/ 5108102 w 18817366"/>
                <a:gd name="connsiteY49" fmla="*/ 19795027 h 19809720"/>
                <a:gd name="connsiteX50" fmla="*/ 4436957 w 18817366"/>
                <a:gd name="connsiteY50" fmla="*/ 18915797 h 19809720"/>
                <a:gd name="connsiteX51" fmla="*/ 4038373 w 18817366"/>
                <a:gd name="connsiteY51" fmla="*/ 16993212 h 19809720"/>
                <a:gd name="connsiteX52" fmla="*/ 3968035 w 18817366"/>
                <a:gd name="connsiteY52" fmla="*/ 16477397 h 19809720"/>
                <a:gd name="connsiteX53" fmla="*/ 3390673 w 18817366"/>
                <a:gd name="connsiteY53" fmla="*/ 15595234 h 19809720"/>
                <a:gd name="connsiteX54" fmla="*/ 2373696 w 18817366"/>
                <a:gd name="connsiteY54" fmla="*/ 15562997 h 19809720"/>
                <a:gd name="connsiteX55" fmla="*/ 1371373 w 18817366"/>
                <a:gd name="connsiteY55" fmla="*/ 16213627 h 19809720"/>
                <a:gd name="connsiteX56" fmla="*/ 498003 w 18817366"/>
                <a:gd name="connsiteY56" fmla="*/ 17485582 h 19809720"/>
                <a:gd name="connsiteX57" fmla="*/ 16707 w 18817366"/>
                <a:gd name="connsiteY57" fmla="*/ 17233533 h 19809720"/>
                <a:gd name="connsiteX0" fmla="*/ 16707 w 18817369"/>
                <a:gd name="connsiteY0" fmla="*/ 17196981 h 19773168"/>
                <a:gd name="connsiteX1" fmla="*/ 1081226 w 18817369"/>
                <a:gd name="connsiteY1" fmla="*/ 15397490 h 19773168"/>
                <a:gd name="connsiteX2" fmla="*/ 3056564 w 18817369"/>
                <a:gd name="connsiteY2" fmla="*/ 14415682 h 19773168"/>
                <a:gd name="connsiteX3" fmla="*/ 1599973 w 18817369"/>
                <a:gd name="connsiteY3" fmla="*/ 12712906 h 19773168"/>
                <a:gd name="connsiteX4" fmla="*/ 910606 w 18817369"/>
                <a:gd name="connsiteY4" fmla="*/ 11696819 h 19773168"/>
                <a:gd name="connsiteX5" fmla="*/ 3024326 w 18817369"/>
                <a:gd name="connsiteY5" fmla="*/ 12959090 h 19773168"/>
                <a:gd name="connsiteX6" fmla="*/ 4337311 w 18817369"/>
                <a:gd name="connsiteY6" fmla="*/ 14292589 h 19773168"/>
                <a:gd name="connsiteX7" fmla="*/ 5163787 w 18817369"/>
                <a:gd name="connsiteY7" fmla="*/ 13129076 h 19773168"/>
                <a:gd name="connsiteX8" fmla="*/ 5515481 w 18817369"/>
                <a:gd name="connsiteY8" fmla="*/ 12525337 h 19773168"/>
                <a:gd name="connsiteX9" fmla="*/ 5881826 w 18817369"/>
                <a:gd name="connsiteY9" fmla="*/ 11587491 h 19773168"/>
                <a:gd name="connsiteX10" fmla="*/ 6584560 w 18817369"/>
                <a:gd name="connsiteY10" fmla="*/ 11054089 h 19773168"/>
                <a:gd name="connsiteX11" fmla="*/ 6224726 w 18817369"/>
                <a:gd name="connsiteY11" fmla="*/ 11892291 h 19773168"/>
                <a:gd name="connsiteX12" fmla="*/ 6036904 w 18817369"/>
                <a:gd name="connsiteY12" fmla="*/ 12371918 h 19773168"/>
                <a:gd name="connsiteX13" fmla="*/ 5937512 w 18817369"/>
                <a:gd name="connsiteY13" fmla="*/ 12830137 h 19773168"/>
                <a:gd name="connsiteX14" fmla="*/ 5445142 w 18817369"/>
                <a:gd name="connsiteY14" fmla="*/ 13674199 h 19773168"/>
                <a:gd name="connsiteX15" fmla="*/ 5324981 w 18817369"/>
                <a:gd name="connsiteY15" fmla="*/ 14462574 h 19773168"/>
                <a:gd name="connsiteX16" fmla="*/ 6830402 w 18817369"/>
                <a:gd name="connsiteY16" fmla="*/ 13383925 h 19773168"/>
                <a:gd name="connsiteX17" fmla="*/ 9595901 w 18817369"/>
                <a:gd name="connsiteY17" fmla="*/ 10258885 h 19773168"/>
                <a:gd name="connsiteX18" fmla="*/ 11911944 w 18817369"/>
                <a:gd name="connsiteY18" fmla="*/ 7301625 h 19773168"/>
                <a:gd name="connsiteX19" fmla="*/ 14023881 w 18817369"/>
                <a:gd name="connsiteY19" fmla="*/ 4662103 h 19773168"/>
                <a:gd name="connsiteX20" fmla="*/ 16165960 w 18817369"/>
                <a:gd name="connsiteY20" fmla="*/ 2225793 h 19773168"/>
                <a:gd name="connsiteX21" fmla="*/ 16976217 w 18817369"/>
                <a:gd name="connsiteY21" fmla="*/ 1187484 h 19773168"/>
                <a:gd name="connsiteX22" fmla="*/ 16988799 w 18817369"/>
                <a:gd name="connsiteY22" fmla="*/ 440037 h 19773168"/>
                <a:gd name="connsiteX23" fmla="*/ 17700710 w 18817369"/>
                <a:gd name="connsiteY23" fmla="*/ 15363 h 19773168"/>
                <a:gd name="connsiteX24" fmla="*/ 18467533 w 18817369"/>
                <a:gd name="connsiteY24" fmla="*/ 605441 h 19773168"/>
                <a:gd name="connsiteX25" fmla="*/ 18817368 w 18817369"/>
                <a:gd name="connsiteY25" fmla="*/ 1334200 h 19773168"/>
                <a:gd name="connsiteX26" fmla="*/ 18084907 w 18817369"/>
                <a:gd name="connsiteY26" fmla="*/ 1907260 h 19773168"/>
                <a:gd name="connsiteX27" fmla="*/ 17510985 w 18817369"/>
                <a:gd name="connsiteY27" fmla="*/ 1593777 h 19773168"/>
                <a:gd name="connsiteX28" fmla="*/ 15358176 w 18817369"/>
                <a:gd name="connsiteY28" fmla="*/ 3940568 h 19773168"/>
                <a:gd name="connsiteX29" fmla="*/ 13727622 w 18817369"/>
                <a:gd name="connsiteY29" fmla="*/ 5748182 h 19773168"/>
                <a:gd name="connsiteX30" fmla="*/ 11163640 w 18817369"/>
                <a:gd name="connsiteY30" fmla="*/ 9109686 h 19773168"/>
                <a:gd name="connsiteX31" fmla="*/ 6833549 w 18817369"/>
                <a:gd name="connsiteY31" fmla="*/ 14243590 h 19773168"/>
                <a:gd name="connsiteX32" fmla="*/ 6816105 w 18817369"/>
                <a:gd name="connsiteY32" fmla="*/ 15018147 h 19773168"/>
                <a:gd name="connsiteX33" fmla="*/ 7877681 w 18817369"/>
                <a:gd name="connsiteY33" fmla="*/ 14922705 h 19773168"/>
                <a:gd name="connsiteX34" fmla="*/ 9082226 w 18817369"/>
                <a:gd name="connsiteY34" fmla="*/ 14025891 h 19773168"/>
                <a:gd name="connsiteX35" fmla="*/ 9767376 w 18817369"/>
                <a:gd name="connsiteY35" fmla="*/ 13003051 h 19773168"/>
                <a:gd name="connsiteX36" fmla="*/ 9096880 w 18817369"/>
                <a:gd name="connsiteY36" fmla="*/ 15060451 h 19773168"/>
                <a:gd name="connsiteX37" fmla="*/ 7906989 w 18817369"/>
                <a:gd name="connsiteY37" fmla="*/ 15831245 h 19773168"/>
                <a:gd name="connsiteX38" fmla="*/ 6977934 w 18817369"/>
                <a:gd name="connsiteY38" fmla="*/ 16241551 h 19773168"/>
                <a:gd name="connsiteX39" fmla="*/ 7109819 w 18817369"/>
                <a:gd name="connsiteY39" fmla="*/ 17003553 h 19773168"/>
                <a:gd name="connsiteX40" fmla="*/ 7748726 w 18817369"/>
                <a:gd name="connsiteY40" fmla="*/ 17645389 h 19773168"/>
                <a:gd name="connsiteX41" fmla="*/ 9371722 w 18817369"/>
                <a:gd name="connsiteY41" fmla="*/ 18524620 h 19773168"/>
                <a:gd name="connsiteX42" fmla="*/ 7672527 w 18817369"/>
                <a:gd name="connsiteY42" fmla="*/ 18339983 h 19773168"/>
                <a:gd name="connsiteX43" fmla="*/ 6336096 w 18817369"/>
                <a:gd name="connsiteY43" fmla="*/ 17097337 h 19773168"/>
                <a:gd name="connsiteX44" fmla="*/ 5562373 w 18817369"/>
                <a:gd name="connsiteY44" fmla="*/ 16558076 h 19773168"/>
                <a:gd name="connsiteX45" fmla="*/ 4876572 w 18817369"/>
                <a:gd name="connsiteY45" fmla="*/ 16628412 h 19773168"/>
                <a:gd name="connsiteX46" fmla="*/ 4741758 w 18817369"/>
                <a:gd name="connsiteY46" fmla="*/ 16956660 h 19773168"/>
                <a:gd name="connsiteX47" fmla="*/ 4929327 w 18817369"/>
                <a:gd name="connsiteY47" fmla="*/ 17519367 h 19773168"/>
                <a:gd name="connsiteX48" fmla="*/ 5070004 w 18817369"/>
                <a:gd name="connsiteY48" fmla="*/ 18879245 h 19773168"/>
                <a:gd name="connsiteX49" fmla="*/ 5108102 w 18817369"/>
                <a:gd name="connsiteY49" fmla="*/ 19758475 h 19773168"/>
                <a:gd name="connsiteX50" fmla="*/ 4436957 w 18817369"/>
                <a:gd name="connsiteY50" fmla="*/ 18879245 h 19773168"/>
                <a:gd name="connsiteX51" fmla="*/ 4038373 w 18817369"/>
                <a:gd name="connsiteY51" fmla="*/ 16956660 h 19773168"/>
                <a:gd name="connsiteX52" fmla="*/ 3968035 w 18817369"/>
                <a:gd name="connsiteY52" fmla="*/ 16440845 h 19773168"/>
                <a:gd name="connsiteX53" fmla="*/ 3390673 w 18817369"/>
                <a:gd name="connsiteY53" fmla="*/ 15558682 h 19773168"/>
                <a:gd name="connsiteX54" fmla="*/ 2373696 w 18817369"/>
                <a:gd name="connsiteY54" fmla="*/ 15526445 h 19773168"/>
                <a:gd name="connsiteX55" fmla="*/ 1371373 w 18817369"/>
                <a:gd name="connsiteY55" fmla="*/ 16177075 h 19773168"/>
                <a:gd name="connsiteX56" fmla="*/ 498003 w 18817369"/>
                <a:gd name="connsiteY56" fmla="*/ 17449030 h 19773168"/>
                <a:gd name="connsiteX57" fmla="*/ 16707 w 18817369"/>
                <a:gd name="connsiteY57" fmla="*/ 17196981 h 19773168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467533 w 18817369"/>
                <a:gd name="connsiteY24" fmla="*/ 610344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467533 w 18817369"/>
                <a:gd name="connsiteY24" fmla="*/ 610344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209673 w 18817369"/>
                <a:gd name="connsiteY24" fmla="*/ 518046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01884 h 19778071"/>
                <a:gd name="connsiteX1" fmla="*/ 1081226 w 18817369"/>
                <a:gd name="connsiteY1" fmla="*/ 15402393 h 19778071"/>
                <a:gd name="connsiteX2" fmla="*/ 3056564 w 18817369"/>
                <a:gd name="connsiteY2" fmla="*/ 14420585 h 19778071"/>
                <a:gd name="connsiteX3" fmla="*/ 1599973 w 18817369"/>
                <a:gd name="connsiteY3" fmla="*/ 12717809 h 19778071"/>
                <a:gd name="connsiteX4" fmla="*/ 910606 w 18817369"/>
                <a:gd name="connsiteY4" fmla="*/ 11701722 h 19778071"/>
                <a:gd name="connsiteX5" fmla="*/ 3024326 w 18817369"/>
                <a:gd name="connsiteY5" fmla="*/ 12963993 h 19778071"/>
                <a:gd name="connsiteX6" fmla="*/ 4337311 w 18817369"/>
                <a:gd name="connsiteY6" fmla="*/ 14297492 h 19778071"/>
                <a:gd name="connsiteX7" fmla="*/ 5163787 w 18817369"/>
                <a:gd name="connsiteY7" fmla="*/ 13133979 h 19778071"/>
                <a:gd name="connsiteX8" fmla="*/ 5515481 w 18817369"/>
                <a:gd name="connsiteY8" fmla="*/ 12530240 h 19778071"/>
                <a:gd name="connsiteX9" fmla="*/ 5881826 w 18817369"/>
                <a:gd name="connsiteY9" fmla="*/ 11592394 h 19778071"/>
                <a:gd name="connsiteX10" fmla="*/ 6584560 w 18817369"/>
                <a:gd name="connsiteY10" fmla="*/ 11058992 h 19778071"/>
                <a:gd name="connsiteX11" fmla="*/ 6224726 w 18817369"/>
                <a:gd name="connsiteY11" fmla="*/ 11897194 h 19778071"/>
                <a:gd name="connsiteX12" fmla="*/ 6036904 w 18817369"/>
                <a:gd name="connsiteY12" fmla="*/ 12376821 h 19778071"/>
                <a:gd name="connsiteX13" fmla="*/ 5937512 w 18817369"/>
                <a:gd name="connsiteY13" fmla="*/ 12835040 h 19778071"/>
                <a:gd name="connsiteX14" fmla="*/ 5445142 w 18817369"/>
                <a:gd name="connsiteY14" fmla="*/ 13679102 h 19778071"/>
                <a:gd name="connsiteX15" fmla="*/ 5324981 w 18817369"/>
                <a:gd name="connsiteY15" fmla="*/ 14467477 h 19778071"/>
                <a:gd name="connsiteX16" fmla="*/ 6830402 w 18817369"/>
                <a:gd name="connsiteY16" fmla="*/ 13388828 h 19778071"/>
                <a:gd name="connsiteX17" fmla="*/ 9595901 w 18817369"/>
                <a:gd name="connsiteY17" fmla="*/ 10263788 h 19778071"/>
                <a:gd name="connsiteX18" fmla="*/ 11911944 w 18817369"/>
                <a:gd name="connsiteY18" fmla="*/ 7306528 h 19778071"/>
                <a:gd name="connsiteX19" fmla="*/ 14023881 w 18817369"/>
                <a:gd name="connsiteY19" fmla="*/ 4667006 h 19778071"/>
                <a:gd name="connsiteX20" fmla="*/ 16165960 w 18817369"/>
                <a:gd name="connsiteY20" fmla="*/ 2230696 h 19778071"/>
                <a:gd name="connsiteX21" fmla="*/ 16976217 w 18817369"/>
                <a:gd name="connsiteY21" fmla="*/ 1192387 h 19778071"/>
                <a:gd name="connsiteX22" fmla="*/ 17063794 w 18817369"/>
                <a:gd name="connsiteY22" fmla="*/ 322670 h 19778071"/>
                <a:gd name="connsiteX23" fmla="*/ 17700710 w 18817369"/>
                <a:gd name="connsiteY23" fmla="*/ 20266 h 19778071"/>
                <a:gd name="connsiteX24" fmla="*/ 18209673 w 18817369"/>
                <a:gd name="connsiteY24" fmla="*/ 518046 h 19778071"/>
                <a:gd name="connsiteX25" fmla="*/ 18817368 w 18817369"/>
                <a:gd name="connsiteY25" fmla="*/ 1339103 h 19778071"/>
                <a:gd name="connsiteX26" fmla="*/ 18084907 w 18817369"/>
                <a:gd name="connsiteY26" fmla="*/ 1912163 h 19778071"/>
                <a:gd name="connsiteX27" fmla="*/ 17510985 w 18817369"/>
                <a:gd name="connsiteY27" fmla="*/ 1598680 h 19778071"/>
                <a:gd name="connsiteX28" fmla="*/ 15358176 w 18817369"/>
                <a:gd name="connsiteY28" fmla="*/ 3945471 h 19778071"/>
                <a:gd name="connsiteX29" fmla="*/ 13727622 w 18817369"/>
                <a:gd name="connsiteY29" fmla="*/ 5753085 h 19778071"/>
                <a:gd name="connsiteX30" fmla="*/ 11163640 w 18817369"/>
                <a:gd name="connsiteY30" fmla="*/ 9114589 h 19778071"/>
                <a:gd name="connsiteX31" fmla="*/ 6833549 w 18817369"/>
                <a:gd name="connsiteY31" fmla="*/ 14248493 h 19778071"/>
                <a:gd name="connsiteX32" fmla="*/ 6816105 w 18817369"/>
                <a:gd name="connsiteY32" fmla="*/ 15023050 h 19778071"/>
                <a:gd name="connsiteX33" fmla="*/ 7877681 w 18817369"/>
                <a:gd name="connsiteY33" fmla="*/ 14927608 h 19778071"/>
                <a:gd name="connsiteX34" fmla="*/ 9082226 w 18817369"/>
                <a:gd name="connsiteY34" fmla="*/ 14030794 h 19778071"/>
                <a:gd name="connsiteX35" fmla="*/ 9767376 w 18817369"/>
                <a:gd name="connsiteY35" fmla="*/ 13007954 h 19778071"/>
                <a:gd name="connsiteX36" fmla="*/ 9096880 w 18817369"/>
                <a:gd name="connsiteY36" fmla="*/ 15065354 h 19778071"/>
                <a:gd name="connsiteX37" fmla="*/ 7906989 w 18817369"/>
                <a:gd name="connsiteY37" fmla="*/ 15836148 h 19778071"/>
                <a:gd name="connsiteX38" fmla="*/ 6977934 w 18817369"/>
                <a:gd name="connsiteY38" fmla="*/ 16246454 h 19778071"/>
                <a:gd name="connsiteX39" fmla="*/ 7109819 w 18817369"/>
                <a:gd name="connsiteY39" fmla="*/ 17008456 h 19778071"/>
                <a:gd name="connsiteX40" fmla="*/ 7748726 w 18817369"/>
                <a:gd name="connsiteY40" fmla="*/ 17650292 h 19778071"/>
                <a:gd name="connsiteX41" fmla="*/ 9371722 w 18817369"/>
                <a:gd name="connsiteY41" fmla="*/ 18529523 h 19778071"/>
                <a:gd name="connsiteX42" fmla="*/ 7672527 w 18817369"/>
                <a:gd name="connsiteY42" fmla="*/ 18344886 h 19778071"/>
                <a:gd name="connsiteX43" fmla="*/ 6336096 w 18817369"/>
                <a:gd name="connsiteY43" fmla="*/ 17102240 h 19778071"/>
                <a:gd name="connsiteX44" fmla="*/ 5562373 w 18817369"/>
                <a:gd name="connsiteY44" fmla="*/ 16562979 h 19778071"/>
                <a:gd name="connsiteX45" fmla="*/ 4876572 w 18817369"/>
                <a:gd name="connsiteY45" fmla="*/ 16633315 h 19778071"/>
                <a:gd name="connsiteX46" fmla="*/ 4741758 w 18817369"/>
                <a:gd name="connsiteY46" fmla="*/ 16961563 h 19778071"/>
                <a:gd name="connsiteX47" fmla="*/ 4929327 w 18817369"/>
                <a:gd name="connsiteY47" fmla="*/ 17524270 h 19778071"/>
                <a:gd name="connsiteX48" fmla="*/ 5070004 w 18817369"/>
                <a:gd name="connsiteY48" fmla="*/ 18884148 h 19778071"/>
                <a:gd name="connsiteX49" fmla="*/ 5108102 w 18817369"/>
                <a:gd name="connsiteY49" fmla="*/ 19763378 h 19778071"/>
                <a:gd name="connsiteX50" fmla="*/ 4436957 w 18817369"/>
                <a:gd name="connsiteY50" fmla="*/ 18884148 h 19778071"/>
                <a:gd name="connsiteX51" fmla="*/ 4038373 w 18817369"/>
                <a:gd name="connsiteY51" fmla="*/ 16961563 h 19778071"/>
                <a:gd name="connsiteX52" fmla="*/ 3968035 w 18817369"/>
                <a:gd name="connsiteY52" fmla="*/ 16445748 h 19778071"/>
                <a:gd name="connsiteX53" fmla="*/ 3390673 w 18817369"/>
                <a:gd name="connsiteY53" fmla="*/ 15563585 h 19778071"/>
                <a:gd name="connsiteX54" fmla="*/ 2373696 w 18817369"/>
                <a:gd name="connsiteY54" fmla="*/ 15531348 h 19778071"/>
                <a:gd name="connsiteX55" fmla="*/ 1371373 w 18817369"/>
                <a:gd name="connsiteY55" fmla="*/ 16181978 h 19778071"/>
                <a:gd name="connsiteX56" fmla="*/ 498003 w 18817369"/>
                <a:gd name="connsiteY56" fmla="*/ 17453933 h 19778071"/>
                <a:gd name="connsiteX57" fmla="*/ 16707 w 18817369"/>
                <a:gd name="connsiteY57" fmla="*/ 17201884 h 19778071"/>
                <a:gd name="connsiteX0" fmla="*/ 16707 w 18817369"/>
                <a:gd name="connsiteY0" fmla="*/ 17218076 h 19794263"/>
                <a:gd name="connsiteX1" fmla="*/ 1081226 w 18817369"/>
                <a:gd name="connsiteY1" fmla="*/ 15418585 h 19794263"/>
                <a:gd name="connsiteX2" fmla="*/ 3056564 w 18817369"/>
                <a:gd name="connsiteY2" fmla="*/ 14436777 h 19794263"/>
                <a:gd name="connsiteX3" fmla="*/ 1599973 w 18817369"/>
                <a:gd name="connsiteY3" fmla="*/ 12734001 h 19794263"/>
                <a:gd name="connsiteX4" fmla="*/ 910606 w 18817369"/>
                <a:gd name="connsiteY4" fmla="*/ 11717914 h 19794263"/>
                <a:gd name="connsiteX5" fmla="*/ 3024326 w 18817369"/>
                <a:gd name="connsiteY5" fmla="*/ 12980185 h 19794263"/>
                <a:gd name="connsiteX6" fmla="*/ 4337311 w 18817369"/>
                <a:gd name="connsiteY6" fmla="*/ 14313684 h 19794263"/>
                <a:gd name="connsiteX7" fmla="*/ 5163787 w 18817369"/>
                <a:gd name="connsiteY7" fmla="*/ 13150171 h 19794263"/>
                <a:gd name="connsiteX8" fmla="*/ 5515481 w 18817369"/>
                <a:gd name="connsiteY8" fmla="*/ 12546432 h 19794263"/>
                <a:gd name="connsiteX9" fmla="*/ 5881826 w 18817369"/>
                <a:gd name="connsiteY9" fmla="*/ 11608586 h 19794263"/>
                <a:gd name="connsiteX10" fmla="*/ 6584560 w 18817369"/>
                <a:gd name="connsiteY10" fmla="*/ 11075184 h 19794263"/>
                <a:gd name="connsiteX11" fmla="*/ 6224726 w 18817369"/>
                <a:gd name="connsiteY11" fmla="*/ 11913386 h 19794263"/>
                <a:gd name="connsiteX12" fmla="*/ 6036904 w 18817369"/>
                <a:gd name="connsiteY12" fmla="*/ 12393013 h 19794263"/>
                <a:gd name="connsiteX13" fmla="*/ 5937512 w 18817369"/>
                <a:gd name="connsiteY13" fmla="*/ 12851232 h 19794263"/>
                <a:gd name="connsiteX14" fmla="*/ 5445142 w 18817369"/>
                <a:gd name="connsiteY14" fmla="*/ 13695294 h 19794263"/>
                <a:gd name="connsiteX15" fmla="*/ 5324981 w 18817369"/>
                <a:gd name="connsiteY15" fmla="*/ 14483669 h 19794263"/>
                <a:gd name="connsiteX16" fmla="*/ 6830402 w 18817369"/>
                <a:gd name="connsiteY16" fmla="*/ 13405020 h 19794263"/>
                <a:gd name="connsiteX17" fmla="*/ 9595901 w 18817369"/>
                <a:gd name="connsiteY17" fmla="*/ 10279980 h 19794263"/>
                <a:gd name="connsiteX18" fmla="*/ 11911944 w 18817369"/>
                <a:gd name="connsiteY18" fmla="*/ 7322720 h 19794263"/>
                <a:gd name="connsiteX19" fmla="*/ 14023881 w 18817369"/>
                <a:gd name="connsiteY19" fmla="*/ 4683198 h 19794263"/>
                <a:gd name="connsiteX20" fmla="*/ 16165960 w 18817369"/>
                <a:gd name="connsiteY20" fmla="*/ 2246888 h 19794263"/>
                <a:gd name="connsiteX21" fmla="*/ 16976217 w 18817369"/>
                <a:gd name="connsiteY21" fmla="*/ 1208579 h 19794263"/>
                <a:gd name="connsiteX22" fmla="*/ 17063794 w 18817369"/>
                <a:gd name="connsiteY22" fmla="*/ 338862 h 19794263"/>
                <a:gd name="connsiteX23" fmla="*/ 17602070 w 18817369"/>
                <a:gd name="connsiteY23" fmla="*/ 19407 h 19794263"/>
                <a:gd name="connsiteX24" fmla="*/ 18209673 w 18817369"/>
                <a:gd name="connsiteY24" fmla="*/ 534238 h 19794263"/>
                <a:gd name="connsiteX25" fmla="*/ 18817368 w 18817369"/>
                <a:gd name="connsiteY25" fmla="*/ 1355295 h 19794263"/>
                <a:gd name="connsiteX26" fmla="*/ 18084907 w 18817369"/>
                <a:gd name="connsiteY26" fmla="*/ 1928355 h 19794263"/>
                <a:gd name="connsiteX27" fmla="*/ 17510985 w 18817369"/>
                <a:gd name="connsiteY27" fmla="*/ 1614872 h 19794263"/>
                <a:gd name="connsiteX28" fmla="*/ 15358176 w 18817369"/>
                <a:gd name="connsiteY28" fmla="*/ 3961663 h 19794263"/>
                <a:gd name="connsiteX29" fmla="*/ 13727622 w 18817369"/>
                <a:gd name="connsiteY29" fmla="*/ 5769277 h 19794263"/>
                <a:gd name="connsiteX30" fmla="*/ 11163640 w 18817369"/>
                <a:gd name="connsiteY30" fmla="*/ 9130781 h 19794263"/>
                <a:gd name="connsiteX31" fmla="*/ 6833549 w 18817369"/>
                <a:gd name="connsiteY31" fmla="*/ 14264685 h 19794263"/>
                <a:gd name="connsiteX32" fmla="*/ 6816105 w 18817369"/>
                <a:gd name="connsiteY32" fmla="*/ 15039242 h 19794263"/>
                <a:gd name="connsiteX33" fmla="*/ 7877681 w 18817369"/>
                <a:gd name="connsiteY33" fmla="*/ 14943800 h 19794263"/>
                <a:gd name="connsiteX34" fmla="*/ 9082226 w 18817369"/>
                <a:gd name="connsiteY34" fmla="*/ 14046986 h 19794263"/>
                <a:gd name="connsiteX35" fmla="*/ 9767376 w 18817369"/>
                <a:gd name="connsiteY35" fmla="*/ 13024146 h 19794263"/>
                <a:gd name="connsiteX36" fmla="*/ 9096880 w 18817369"/>
                <a:gd name="connsiteY36" fmla="*/ 15081546 h 19794263"/>
                <a:gd name="connsiteX37" fmla="*/ 7906989 w 18817369"/>
                <a:gd name="connsiteY37" fmla="*/ 15852340 h 19794263"/>
                <a:gd name="connsiteX38" fmla="*/ 6977934 w 18817369"/>
                <a:gd name="connsiteY38" fmla="*/ 16262646 h 19794263"/>
                <a:gd name="connsiteX39" fmla="*/ 7109819 w 18817369"/>
                <a:gd name="connsiteY39" fmla="*/ 17024648 h 19794263"/>
                <a:gd name="connsiteX40" fmla="*/ 7748726 w 18817369"/>
                <a:gd name="connsiteY40" fmla="*/ 17666484 h 19794263"/>
                <a:gd name="connsiteX41" fmla="*/ 9371722 w 18817369"/>
                <a:gd name="connsiteY41" fmla="*/ 18545715 h 19794263"/>
                <a:gd name="connsiteX42" fmla="*/ 7672527 w 18817369"/>
                <a:gd name="connsiteY42" fmla="*/ 18361078 h 19794263"/>
                <a:gd name="connsiteX43" fmla="*/ 6336096 w 18817369"/>
                <a:gd name="connsiteY43" fmla="*/ 17118432 h 19794263"/>
                <a:gd name="connsiteX44" fmla="*/ 5562373 w 18817369"/>
                <a:gd name="connsiteY44" fmla="*/ 16579171 h 19794263"/>
                <a:gd name="connsiteX45" fmla="*/ 4876572 w 18817369"/>
                <a:gd name="connsiteY45" fmla="*/ 16649507 h 19794263"/>
                <a:gd name="connsiteX46" fmla="*/ 4741758 w 18817369"/>
                <a:gd name="connsiteY46" fmla="*/ 16977755 h 19794263"/>
                <a:gd name="connsiteX47" fmla="*/ 4929327 w 18817369"/>
                <a:gd name="connsiteY47" fmla="*/ 17540462 h 19794263"/>
                <a:gd name="connsiteX48" fmla="*/ 5070004 w 18817369"/>
                <a:gd name="connsiteY48" fmla="*/ 18900340 h 19794263"/>
                <a:gd name="connsiteX49" fmla="*/ 5108102 w 18817369"/>
                <a:gd name="connsiteY49" fmla="*/ 19779570 h 19794263"/>
                <a:gd name="connsiteX50" fmla="*/ 4436957 w 18817369"/>
                <a:gd name="connsiteY50" fmla="*/ 18900340 h 19794263"/>
                <a:gd name="connsiteX51" fmla="*/ 4038373 w 18817369"/>
                <a:gd name="connsiteY51" fmla="*/ 16977755 h 19794263"/>
                <a:gd name="connsiteX52" fmla="*/ 3968035 w 18817369"/>
                <a:gd name="connsiteY52" fmla="*/ 16461940 h 19794263"/>
                <a:gd name="connsiteX53" fmla="*/ 3390673 w 18817369"/>
                <a:gd name="connsiteY53" fmla="*/ 15579777 h 19794263"/>
                <a:gd name="connsiteX54" fmla="*/ 2373696 w 18817369"/>
                <a:gd name="connsiteY54" fmla="*/ 15547540 h 19794263"/>
                <a:gd name="connsiteX55" fmla="*/ 1371373 w 18817369"/>
                <a:gd name="connsiteY55" fmla="*/ 16198170 h 19794263"/>
                <a:gd name="connsiteX56" fmla="*/ 498003 w 18817369"/>
                <a:gd name="connsiteY56" fmla="*/ 17470125 h 19794263"/>
                <a:gd name="connsiteX57" fmla="*/ 16707 w 18817369"/>
                <a:gd name="connsiteY57" fmla="*/ 17218076 h 19794263"/>
                <a:gd name="connsiteX0" fmla="*/ 16707 w 18817369"/>
                <a:gd name="connsiteY0" fmla="*/ 17218076 h 19794263"/>
                <a:gd name="connsiteX1" fmla="*/ 1081226 w 18817369"/>
                <a:gd name="connsiteY1" fmla="*/ 15418585 h 19794263"/>
                <a:gd name="connsiteX2" fmla="*/ 3056564 w 18817369"/>
                <a:gd name="connsiteY2" fmla="*/ 14436777 h 19794263"/>
                <a:gd name="connsiteX3" fmla="*/ 1599973 w 18817369"/>
                <a:gd name="connsiteY3" fmla="*/ 12734001 h 19794263"/>
                <a:gd name="connsiteX4" fmla="*/ 910606 w 18817369"/>
                <a:gd name="connsiteY4" fmla="*/ 11717914 h 19794263"/>
                <a:gd name="connsiteX5" fmla="*/ 3024326 w 18817369"/>
                <a:gd name="connsiteY5" fmla="*/ 12980185 h 19794263"/>
                <a:gd name="connsiteX6" fmla="*/ 4337311 w 18817369"/>
                <a:gd name="connsiteY6" fmla="*/ 14313684 h 19794263"/>
                <a:gd name="connsiteX7" fmla="*/ 5163787 w 18817369"/>
                <a:gd name="connsiteY7" fmla="*/ 13150171 h 19794263"/>
                <a:gd name="connsiteX8" fmla="*/ 5515481 w 18817369"/>
                <a:gd name="connsiteY8" fmla="*/ 12546432 h 19794263"/>
                <a:gd name="connsiteX9" fmla="*/ 5881826 w 18817369"/>
                <a:gd name="connsiteY9" fmla="*/ 11608586 h 19794263"/>
                <a:gd name="connsiteX10" fmla="*/ 6584560 w 18817369"/>
                <a:gd name="connsiteY10" fmla="*/ 11075184 h 19794263"/>
                <a:gd name="connsiteX11" fmla="*/ 6224726 w 18817369"/>
                <a:gd name="connsiteY11" fmla="*/ 11913386 h 19794263"/>
                <a:gd name="connsiteX12" fmla="*/ 6036904 w 18817369"/>
                <a:gd name="connsiteY12" fmla="*/ 12393013 h 19794263"/>
                <a:gd name="connsiteX13" fmla="*/ 5937512 w 18817369"/>
                <a:gd name="connsiteY13" fmla="*/ 12851232 h 19794263"/>
                <a:gd name="connsiteX14" fmla="*/ 5445142 w 18817369"/>
                <a:gd name="connsiteY14" fmla="*/ 13695294 h 19794263"/>
                <a:gd name="connsiteX15" fmla="*/ 5324981 w 18817369"/>
                <a:gd name="connsiteY15" fmla="*/ 14483669 h 19794263"/>
                <a:gd name="connsiteX16" fmla="*/ 6830402 w 18817369"/>
                <a:gd name="connsiteY16" fmla="*/ 13405020 h 19794263"/>
                <a:gd name="connsiteX17" fmla="*/ 9595901 w 18817369"/>
                <a:gd name="connsiteY17" fmla="*/ 10279980 h 19794263"/>
                <a:gd name="connsiteX18" fmla="*/ 11911944 w 18817369"/>
                <a:gd name="connsiteY18" fmla="*/ 7322720 h 19794263"/>
                <a:gd name="connsiteX19" fmla="*/ 14023881 w 18817369"/>
                <a:gd name="connsiteY19" fmla="*/ 4683198 h 19794263"/>
                <a:gd name="connsiteX20" fmla="*/ 16165960 w 18817369"/>
                <a:gd name="connsiteY20" fmla="*/ 2246888 h 19794263"/>
                <a:gd name="connsiteX21" fmla="*/ 16976217 w 18817369"/>
                <a:gd name="connsiteY21" fmla="*/ 1208579 h 19794263"/>
                <a:gd name="connsiteX22" fmla="*/ 17063794 w 18817369"/>
                <a:gd name="connsiteY22" fmla="*/ 338862 h 19794263"/>
                <a:gd name="connsiteX23" fmla="*/ 17602070 w 18817369"/>
                <a:gd name="connsiteY23" fmla="*/ 19407 h 19794263"/>
                <a:gd name="connsiteX24" fmla="*/ 18209673 w 18817369"/>
                <a:gd name="connsiteY24" fmla="*/ 534238 h 19794263"/>
                <a:gd name="connsiteX25" fmla="*/ 18817368 w 18817369"/>
                <a:gd name="connsiteY25" fmla="*/ 1355295 h 19794263"/>
                <a:gd name="connsiteX26" fmla="*/ 18084907 w 18817369"/>
                <a:gd name="connsiteY26" fmla="*/ 1928355 h 19794263"/>
                <a:gd name="connsiteX27" fmla="*/ 17510985 w 18817369"/>
                <a:gd name="connsiteY27" fmla="*/ 1614872 h 19794263"/>
                <a:gd name="connsiteX28" fmla="*/ 15358176 w 18817369"/>
                <a:gd name="connsiteY28" fmla="*/ 3961663 h 19794263"/>
                <a:gd name="connsiteX29" fmla="*/ 13727622 w 18817369"/>
                <a:gd name="connsiteY29" fmla="*/ 5769277 h 19794263"/>
                <a:gd name="connsiteX30" fmla="*/ 11163640 w 18817369"/>
                <a:gd name="connsiteY30" fmla="*/ 9130781 h 19794263"/>
                <a:gd name="connsiteX31" fmla="*/ 6833549 w 18817369"/>
                <a:gd name="connsiteY31" fmla="*/ 14264685 h 19794263"/>
                <a:gd name="connsiteX32" fmla="*/ 6816105 w 18817369"/>
                <a:gd name="connsiteY32" fmla="*/ 15039242 h 19794263"/>
                <a:gd name="connsiteX33" fmla="*/ 7877681 w 18817369"/>
                <a:gd name="connsiteY33" fmla="*/ 14943800 h 19794263"/>
                <a:gd name="connsiteX34" fmla="*/ 9082226 w 18817369"/>
                <a:gd name="connsiteY34" fmla="*/ 14046986 h 19794263"/>
                <a:gd name="connsiteX35" fmla="*/ 9767376 w 18817369"/>
                <a:gd name="connsiteY35" fmla="*/ 13024146 h 19794263"/>
                <a:gd name="connsiteX36" fmla="*/ 9096880 w 18817369"/>
                <a:gd name="connsiteY36" fmla="*/ 15081546 h 19794263"/>
                <a:gd name="connsiteX37" fmla="*/ 7906989 w 18817369"/>
                <a:gd name="connsiteY37" fmla="*/ 15852340 h 19794263"/>
                <a:gd name="connsiteX38" fmla="*/ 6977934 w 18817369"/>
                <a:gd name="connsiteY38" fmla="*/ 16262646 h 19794263"/>
                <a:gd name="connsiteX39" fmla="*/ 7109819 w 18817369"/>
                <a:gd name="connsiteY39" fmla="*/ 17024648 h 19794263"/>
                <a:gd name="connsiteX40" fmla="*/ 7748726 w 18817369"/>
                <a:gd name="connsiteY40" fmla="*/ 17666484 h 19794263"/>
                <a:gd name="connsiteX41" fmla="*/ 9371722 w 18817369"/>
                <a:gd name="connsiteY41" fmla="*/ 18545715 h 19794263"/>
                <a:gd name="connsiteX42" fmla="*/ 7672527 w 18817369"/>
                <a:gd name="connsiteY42" fmla="*/ 18361078 h 19794263"/>
                <a:gd name="connsiteX43" fmla="*/ 6336096 w 18817369"/>
                <a:gd name="connsiteY43" fmla="*/ 17118432 h 19794263"/>
                <a:gd name="connsiteX44" fmla="*/ 5562373 w 18817369"/>
                <a:gd name="connsiteY44" fmla="*/ 16579171 h 19794263"/>
                <a:gd name="connsiteX45" fmla="*/ 4876572 w 18817369"/>
                <a:gd name="connsiteY45" fmla="*/ 16649507 h 19794263"/>
                <a:gd name="connsiteX46" fmla="*/ 4741758 w 18817369"/>
                <a:gd name="connsiteY46" fmla="*/ 16977755 h 19794263"/>
                <a:gd name="connsiteX47" fmla="*/ 4929327 w 18817369"/>
                <a:gd name="connsiteY47" fmla="*/ 17540462 h 19794263"/>
                <a:gd name="connsiteX48" fmla="*/ 5070004 w 18817369"/>
                <a:gd name="connsiteY48" fmla="*/ 18900340 h 19794263"/>
                <a:gd name="connsiteX49" fmla="*/ 5108102 w 18817369"/>
                <a:gd name="connsiteY49" fmla="*/ 19779570 h 19794263"/>
                <a:gd name="connsiteX50" fmla="*/ 4436957 w 18817369"/>
                <a:gd name="connsiteY50" fmla="*/ 18900340 h 19794263"/>
                <a:gd name="connsiteX51" fmla="*/ 4038373 w 18817369"/>
                <a:gd name="connsiteY51" fmla="*/ 16977755 h 19794263"/>
                <a:gd name="connsiteX52" fmla="*/ 3968035 w 18817369"/>
                <a:gd name="connsiteY52" fmla="*/ 16461940 h 19794263"/>
                <a:gd name="connsiteX53" fmla="*/ 3390673 w 18817369"/>
                <a:gd name="connsiteY53" fmla="*/ 15579777 h 19794263"/>
                <a:gd name="connsiteX54" fmla="*/ 2373696 w 18817369"/>
                <a:gd name="connsiteY54" fmla="*/ 15547540 h 19794263"/>
                <a:gd name="connsiteX55" fmla="*/ 1371373 w 18817369"/>
                <a:gd name="connsiteY55" fmla="*/ 16198170 h 19794263"/>
                <a:gd name="connsiteX56" fmla="*/ 498003 w 18817369"/>
                <a:gd name="connsiteY56" fmla="*/ 17470125 h 19794263"/>
                <a:gd name="connsiteX57" fmla="*/ 16707 w 18817369"/>
                <a:gd name="connsiteY57" fmla="*/ 17218076 h 19794263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084907 w 18817369"/>
                <a:gd name="connsiteY26" fmla="*/ 1928248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084907 w 18817369"/>
                <a:gd name="connsiteY26" fmla="*/ 1928248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084907 w 18817369"/>
                <a:gd name="connsiteY26" fmla="*/ 1928248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3178 w 18817369"/>
                <a:gd name="connsiteY26" fmla="*/ 1906497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3178 w 18817369"/>
                <a:gd name="connsiteY26" fmla="*/ 1906497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3178 w 18817369"/>
                <a:gd name="connsiteY26" fmla="*/ 1906497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817369"/>
                <a:gd name="connsiteY0" fmla="*/ 17217969 h 19794156"/>
                <a:gd name="connsiteX1" fmla="*/ 1081226 w 18817369"/>
                <a:gd name="connsiteY1" fmla="*/ 15418478 h 19794156"/>
                <a:gd name="connsiteX2" fmla="*/ 3056564 w 18817369"/>
                <a:gd name="connsiteY2" fmla="*/ 14436670 h 19794156"/>
                <a:gd name="connsiteX3" fmla="*/ 1599973 w 18817369"/>
                <a:gd name="connsiteY3" fmla="*/ 12733894 h 19794156"/>
                <a:gd name="connsiteX4" fmla="*/ 910606 w 18817369"/>
                <a:gd name="connsiteY4" fmla="*/ 11717807 h 19794156"/>
                <a:gd name="connsiteX5" fmla="*/ 3024326 w 18817369"/>
                <a:gd name="connsiteY5" fmla="*/ 12980078 h 19794156"/>
                <a:gd name="connsiteX6" fmla="*/ 4337311 w 18817369"/>
                <a:gd name="connsiteY6" fmla="*/ 14313577 h 19794156"/>
                <a:gd name="connsiteX7" fmla="*/ 5163787 w 18817369"/>
                <a:gd name="connsiteY7" fmla="*/ 13150064 h 19794156"/>
                <a:gd name="connsiteX8" fmla="*/ 5515481 w 18817369"/>
                <a:gd name="connsiteY8" fmla="*/ 12546325 h 19794156"/>
                <a:gd name="connsiteX9" fmla="*/ 5881826 w 18817369"/>
                <a:gd name="connsiteY9" fmla="*/ 11608479 h 19794156"/>
                <a:gd name="connsiteX10" fmla="*/ 6584560 w 18817369"/>
                <a:gd name="connsiteY10" fmla="*/ 11075077 h 19794156"/>
                <a:gd name="connsiteX11" fmla="*/ 6224726 w 18817369"/>
                <a:gd name="connsiteY11" fmla="*/ 11913279 h 19794156"/>
                <a:gd name="connsiteX12" fmla="*/ 6036904 w 18817369"/>
                <a:gd name="connsiteY12" fmla="*/ 12392906 h 19794156"/>
                <a:gd name="connsiteX13" fmla="*/ 5937512 w 18817369"/>
                <a:gd name="connsiteY13" fmla="*/ 12851125 h 19794156"/>
                <a:gd name="connsiteX14" fmla="*/ 5445142 w 18817369"/>
                <a:gd name="connsiteY14" fmla="*/ 13695187 h 19794156"/>
                <a:gd name="connsiteX15" fmla="*/ 5324981 w 18817369"/>
                <a:gd name="connsiteY15" fmla="*/ 14483562 h 19794156"/>
                <a:gd name="connsiteX16" fmla="*/ 6830402 w 18817369"/>
                <a:gd name="connsiteY16" fmla="*/ 13404913 h 19794156"/>
                <a:gd name="connsiteX17" fmla="*/ 9595901 w 18817369"/>
                <a:gd name="connsiteY17" fmla="*/ 10279873 h 19794156"/>
                <a:gd name="connsiteX18" fmla="*/ 11911944 w 18817369"/>
                <a:gd name="connsiteY18" fmla="*/ 7322613 h 19794156"/>
                <a:gd name="connsiteX19" fmla="*/ 14023881 w 18817369"/>
                <a:gd name="connsiteY19" fmla="*/ 4683091 h 19794156"/>
                <a:gd name="connsiteX20" fmla="*/ 16165960 w 18817369"/>
                <a:gd name="connsiteY20" fmla="*/ 2246781 h 19794156"/>
                <a:gd name="connsiteX21" fmla="*/ 16976217 w 18817369"/>
                <a:gd name="connsiteY21" fmla="*/ 1208472 h 19794156"/>
                <a:gd name="connsiteX22" fmla="*/ 17063794 w 18817369"/>
                <a:gd name="connsiteY22" fmla="*/ 338755 h 19794156"/>
                <a:gd name="connsiteX23" fmla="*/ 17602070 w 18817369"/>
                <a:gd name="connsiteY23" fmla="*/ 19300 h 19794156"/>
                <a:gd name="connsiteX24" fmla="*/ 18209673 w 18817369"/>
                <a:gd name="connsiteY24" fmla="*/ 534131 h 19794156"/>
                <a:gd name="connsiteX25" fmla="*/ 18817368 w 18817369"/>
                <a:gd name="connsiteY25" fmla="*/ 1355188 h 19794156"/>
                <a:gd name="connsiteX26" fmla="*/ 18140873 w 18817369"/>
                <a:gd name="connsiteY26" fmla="*/ 1826552 h 19794156"/>
                <a:gd name="connsiteX27" fmla="*/ 17510985 w 18817369"/>
                <a:gd name="connsiteY27" fmla="*/ 1614765 h 19794156"/>
                <a:gd name="connsiteX28" fmla="*/ 15358176 w 18817369"/>
                <a:gd name="connsiteY28" fmla="*/ 3961556 h 19794156"/>
                <a:gd name="connsiteX29" fmla="*/ 13727622 w 18817369"/>
                <a:gd name="connsiteY29" fmla="*/ 5769170 h 19794156"/>
                <a:gd name="connsiteX30" fmla="*/ 11163640 w 18817369"/>
                <a:gd name="connsiteY30" fmla="*/ 9130674 h 19794156"/>
                <a:gd name="connsiteX31" fmla="*/ 6833549 w 18817369"/>
                <a:gd name="connsiteY31" fmla="*/ 14264578 h 19794156"/>
                <a:gd name="connsiteX32" fmla="*/ 6816105 w 18817369"/>
                <a:gd name="connsiteY32" fmla="*/ 15039135 h 19794156"/>
                <a:gd name="connsiteX33" fmla="*/ 7877681 w 18817369"/>
                <a:gd name="connsiteY33" fmla="*/ 14943693 h 19794156"/>
                <a:gd name="connsiteX34" fmla="*/ 9082226 w 18817369"/>
                <a:gd name="connsiteY34" fmla="*/ 14046879 h 19794156"/>
                <a:gd name="connsiteX35" fmla="*/ 9767376 w 18817369"/>
                <a:gd name="connsiteY35" fmla="*/ 13024039 h 19794156"/>
                <a:gd name="connsiteX36" fmla="*/ 9096880 w 18817369"/>
                <a:gd name="connsiteY36" fmla="*/ 15081439 h 19794156"/>
                <a:gd name="connsiteX37" fmla="*/ 7906989 w 18817369"/>
                <a:gd name="connsiteY37" fmla="*/ 15852233 h 19794156"/>
                <a:gd name="connsiteX38" fmla="*/ 6977934 w 18817369"/>
                <a:gd name="connsiteY38" fmla="*/ 16262539 h 19794156"/>
                <a:gd name="connsiteX39" fmla="*/ 7109819 w 18817369"/>
                <a:gd name="connsiteY39" fmla="*/ 17024541 h 19794156"/>
                <a:gd name="connsiteX40" fmla="*/ 7748726 w 18817369"/>
                <a:gd name="connsiteY40" fmla="*/ 17666377 h 19794156"/>
                <a:gd name="connsiteX41" fmla="*/ 9371722 w 18817369"/>
                <a:gd name="connsiteY41" fmla="*/ 18545608 h 19794156"/>
                <a:gd name="connsiteX42" fmla="*/ 7672527 w 18817369"/>
                <a:gd name="connsiteY42" fmla="*/ 18360971 h 19794156"/>
                <a:gd name="connsiteX43" fmla="*/ 6336096 w 18817369"/>
                <a:gd name="connsiteY43" fmla="*/ 17118325 h 19794156"/>
                <a:gd name="connsiteX44" fmla="*/ 5562373 w 18817369"/>
                <a:gd name="connsiteY44" fmla="*/ 16579064 h 19794156"/>
                <a:gd name="connsiteX45" fmla="*/ 4876572 w 18817369"/>
                <a:gd name="connsiteY45" fmla="*/ 16649400 h 19794156"/>
                <a:gd name="connsiteX46" fmla="*/ 4741758 w 18817369"/>
                <a:gd name="connsiteY46" fmla="*/ 16977648 h 19794156"/>
                <a:gd name="connsiteX47" fmla="*/ 4929327 w 18817369"/>
                <a:gd name="connsiteY47" fmla="*/ 17540355 h 19794156"/>
                <a:gd name="connsiteX48" fmla="*/ 5070004 w 18817369"/>
                <a:gd name="connsiteY48" fmla="*/ 18900233 h 19794156"/>
                <a:gd name="connsiteX49" fmla="*/ 5108102 w 18817369"/>
                <a:gd name="connsiteY49" fmla="*/ 19779463 h 19794156"/>
                <a:gd name="connsiteX50" fmla="*/ 4436957 w 18817369"/>
                <a:gd name="connsiteY50" fmla="*/ 18900233 h 19794156"/>
                <a:gd name="connsiteX51" fmla="*/ 4038373 w 18817369"/>
                <a:gd name="connsiteY51" fmla="*/ 16977648 h 19794156"/>
                <a:gd name="connsiteX52" fmla="*/ 3968035 w 18817369"/>
                <a:gd name="connsiteY52" fmla="*/ 16461833 h 19794156"/>
                <a:gd name="connsiteX53" fmla="*/ 3390673 w 18817369"/>
                <a:gd name="connsiteY53" fmla="*/ 15579670 h 19794156"/>
                <a:gd name="connsiteX54" fmla="*/ 2373696 w 18817369"/>
                <a:gd name="connsiteY54" fmla="*/ 15547433 h 19794156"/>
                <a:gd name="connsiteX55" fmla="*/ 1371373 w 18817369"/>
                <a:gd name="connsiteY55" fmla="*/ 16198063 h 19794156"/>
                <a:gd name="connsiteX56" fmla="*/ 498003 w 18817369"/>
                <a:gd name="connsiteY56" fmla="*/ 17470018 h 19794156"/>
                <a:gd name="connsiteX57" fmla="*/ 16707 w 18817369"/>
                <a:gd name="connsiteY57" fmla="*/ 17217969 h 19794156"/>
                <a:gd name="connsiteX0" fmla="*/ 16707 w 18773532"/>
                <a:gd name="connsiteY0" fmla="*/ 17217969 h 19794156"/>
                <a:gd name="connsiteX1" fmla="*/ 1081226 w 18773532"/>
                <a:gd name="connsiteY1" fmla="*/ 15418478 h 19794156"/>
                <a:gd name="connsiteX2" fmla="*/ 3056564 w 18773532"/>
                <a:gd name="connsiteY2" fmla="*/ 14436670 h 19794156"/>
                <a:gd name="connsiteX3" fmla="*/ 1599973 w 18773532"/>
                <a:gd name="connsiteY3" fmla="*/ 12733894 h 19794156"/>
                <a:gd name="connsiteX4" fmla="*/ 910606 w 18773532"/>
                <a:gd name="connsiteY4" fmla="*/ 11717807 h 19794156"/>
                <a:gd name="connsiteX5" fmla="*/ 3024326 w 18773532"/>
                <a:gd name="connsiteY5" fmla="*/ 12980078 h 19794156"/>
                <a:gd name="connsiteX6" fmla="*/ 4337311 w 18773532"/>
                <a:gd name="connsiteY6" fmla="*/ 14313577 h 19794156"/>
                <a:gd name="connsiteX7" fmla="*/ 5163787 w 18773532"/>
                <a:gd name="connsiteY7" fmla="*/ 13150064 h 19794156"/>
                <a:gd name="connsiteX8" fmla="*/ 5515481 w 18773532"/>
                <a:gd name="connsiteY8" fmla="*/ 12546325 h 19794156"/>
                <a:gd name="connsiteX9" fmla="*/ 5881826 w 18773532"/>
                <a:gd name="connsiteY9" fmla="*/ 11608479 h 19794156"/>
                <a:gd name="connsiteX10" fmla="*/ 6584560 w 18773532"/>
                <a:gd name="connsiteY10" fmla="*/ 11075077 h 19794156"/>
                <a:gd name="connsiteX11" fmla="*/ 6224726 w 18773532"/>
                <a:gd name="connsiteY11" fmla="*/ 11913279 h 19794156"/>
                <a:gd name="connsiteX12" fmla="*/ 6036904 w 18773532"/>
                <a:gd name="connsiteY12" fmla="*/ 12392906 h 19794156"/>
                <a:gd name="connsiteX13" fmla="*/ 5937512 w 18773532"/>
                <a:gd name="connsiteY13" fmla="*/ 12851125 h 19794156"/>
                <a:gd name="connsiteX14" fmla="*/ 5445142 w 18773532"/>
                <a:gd name="connsiteY14" fmla="*/ 13695187 h 19794156"/>
                <a:gd name="connsiteX15" fmla="*/ 5324981 w 18773532"/>
                <a:gd name="connsiteY15" fmla="*/ 14483562 h 19794156"/>
                <a:gd name="connsiteX16" fmla="*/ 6830402 w 18773532"/>
                <a:gd name="connsiteY16" fmla="*/ 13404913 h 19794156"/>
                <a:gd name="connsiteX17" fmla="*/ 9595901 w 18773532"/>
                <a:gd name="connsiteY17" fmla="*/ 10279873 h 19794156"/>
                <a:gd name="connsiteX18" fmla="*/ 11911944 w 18773532"/>
                <a:gd name="connsiteY18" fmla="*/ 7322613 h 19794156"/>
                <a:gd name="connsiteX19" fmla="*/ 14023881 w 18773532"/>
                <a:gd name="connsiteY19" fmla="*/ 4683091 h 19794156"/>
                <a:gd name="connsiteX20" fmla="*/ 16165960 w 18773532"/>
                <a:gd name="connsiteY20" fmla="*/ 2246781 h 19794156"/>
                <a:gd name="connsiteX21" fmla="*/ 16976217 w 18773532"/>
                <a:gd name="connsiteY21" fmla="*/ 1208472 h 19794156"/>
                <a:gd name="connsiteX22" fmla="*/ 17063794 w 18773532"/>
                <a:gd name="connsiteY22" fmla="*/ 338755 h 19794156"/>
                <a:gd name="connsiteX23" fmla="*/ 17602070 w 18773532"/>
                <a:gd name="connsiteY23" fmla="*/ 19300 h 19794156"/>
                <a:gd name="connsiteX24" fmla="*/ 18209673 w 18773532"/>
                <a:gd name="connsiteY24" fmla="*/ 534131 h 19794156"/>
                <a:gd name="connsiteX25" fmla="*/ 18773531 w 18773532"/>
                <a:gd name="connsiteY25" fmla="*/ 1196468 h 19794156"/>
                <a:gd name="connsiteX26" fmla="*/ 18140873 w 18773532"/>
                <a:gd name="connsiteY26" fmla="*/ 1826552 h 19794156"/>
                <a:gd name="connsiteX27" fmla="*/ 17510985 w 18773532"/>
                <a:gd name="connsiteY27" fmla="*/ 1614765 h 19794156"/>
                <a:gd name="connsiteX28" fmla="*/ 15358176 w 18773532"/>
                <a:gd name="connsiteY28" fmla="*/ 3961556 h 19794156"/>
                <a:gd name="connsiteX29" fmla="*/ 13727622 w 18773532"/>
                <a:gd name="connsiteY29" fmla="*/ 5769170 h 19794156"/>
                <a:gd name="connsiteX30" fmla="*/ 11163640 w 18773532"/>
                <a:gd name="connsiteY30" fmla="*/ 9130674 h 19794156"/>
                <a:gd name="connsiteX31" fmla="*/ 6833549 w 18773532"/>
                <a:gd name="connsiteY31" fmla="*/ 14264578 h 19794156"/>
                <a:gd name="connsiteX32" fmla="*/ 6816105 w 18773532"/>
                <a:gd name="connsiteY32" fmla="*/ 15039135 h 19794156"/>
                <a:gd name="connsiteX33" fmla="*/ 7877681 w 18773532"/>
                <a:gd name="connsiteY33" fmla="*/ 14943693 h 19794156"/>
                <a:gd name="connsiteX34" fmla="*/ 9082226 w 18773532"/>
                <a:gd name="connsiteY34" fmla="*/ 14046879 h 19794156"/>
                <a:gd name="connsiteX35" fmla="*/ 9767376 w 18773532"/>
                <a:gd name="connsiteY35" fmla="*/ 13024039 h 19794156"/>
                <a:gd name="connsiteX36" fmla="*/ 9096880 w 18773532"/>
                <a:gd name="connsiteY36" fmla="*/ 15081439 h 19794156"/>
                <a:gd name="connsiteX37" fmla="*/ 7906989 w 18773532"/>
                <a:gd name="connsiteY37" fmla="*/ 15852233 h 19794156"/>
                <a:gd name="connsiteX38" fmla="*/ 6977934 w 18773532"/>
                <a:gd name="connsiteY38" fmla="*/ 16262539 h 19794156"/>
                <a:gd name="connsiteX39" fmla="*/ 7109819 w 18773532"/>
                <a:gd name="connsiteY39" fmla="*/ 17024541 h 19794156"/>
                <a:gd name="connsiteX40" fmla="*/ 7748726 w 18773532"/>
                <a:gd name="connsiteY40" fmla="*/ 17666377 h 19794156"/>
                <a:gd name="connsiteX41" fmla="*/ 9371722 w 18773532"/>
                <a:gd name="connsiteY41" fmla="*/ 18545608 h 19794156"/>
                <a:gd name="connsiteX42" fmla="*/ 7672527 w 18773532"/>
                <a:gd name="connsiteY42" fmla="*/ 18360971 h 19794156"/>
                <a:gd name="connsiteX43" fmla="*/ 6336096 w 18773532"/>
                <a:gd name="connsiteY43" fmla="*/ 17118325 h 19794156"/>
                <a:gd name="connsiteX44" fmla="*/ 5562373 w 18773532"/>
                <a:gd name="connsiteY44" fmla="*/ 16579064 h 19794156"/>
                <a:gd name="connsiteX45" fmla="*/ 4876572 w 18773532"/>
                <a:gd name="connsiteY45" fmla="*/ 16649400 h 19794156"/>
                <a:gd name="connsiteX46" fmla="*/ 4741758 w 18773532"/>
                <a:gd name="connsiteY46" fmla="*/ 16977648 h 19794156"/>
                <a:gd name="connsiteX47" fmla="*/ 4929327 w 18773532"/>
                <a:gd name="connsiteY47" fmla="*/ 17540355 h 19794156"/>
                <a:gd name="connsiteX48" fmla="*/ 5070004 w 18773532"/>
                <a:gd name="connsiteY48" fmla="*/ 18900233 h 19794156"/>
                <a:gd name="connsiteX49" fmla="*/ 5108102 w 18773532"/>
                <a:gd name="connsiteY49" fmla="*/ 19779463 h 19794156"/>
                <a:gd name="connsiteX50" fmla="*/ 4436957 w 18773532"/>
                <a:gd name="connsiteY50" fmla="*/ 18900233 h 19794156"/>
                <a:gd name="connsiteX51" fmla="*/ 4038373 w 18773532"/>
                <a:gd name="connsiteY51" fmla="*/ 16977648 h 19794156"/>
                <a:gd name="connsiteX52" fmla="*/ 3968035 w 18773532"/>
                <a:gd name="connsiteY52" fmla="*/ 16461833 h 19794156"/>
                <a:gd name="connsiteX53" fmla="*/ 3390673 w 18773532"/>
                <a:gd name="connsiteY53" fmla="*/ 15579670 h 19794156"/>
                <a:gd name="connsiteX54" fmla="*/ 2373696 w 18773532"/>
                <a:gd name="connsiteY54" fmla="*/ 15547433 h 19794156"/>
                <a:gd name="connsiteX55" fmla="*/ 1371373 w 18773532"/>
                <a:gd name="connsiteY55" fmla="*/ 16198063 h 19794156"/>
                <a:gd name="connsiteX56" fmla="*/ 498003 w 18773532"/>
                <a:gd name="connsiteY56" fmla="*/ 17470018 h 19794156"/>
                <a:gd name="connsiteX57" fmla="*/ 16707 w 18773532"/>
                <a:gd name="connsiteY57" fmla="*/ 17217969 h 19794156"/>
                <a:gd name="connsiteX0" fmla="*/ 16707 w 18757951"/>
                <a:gd name="connsiteY0" fmla="*/ 17217969 h 19794156"/>
                <a:gd name="connsiteX1" fmla="*/ 1081226 w 18757951"/>
                <a:gd name="connsiteY1" fmla="*/ 15418478 h 19794156"/>
                <a:gd name="connsiteX2" fmla="*/ 3056564 w 18757951"/>
                <a:gd name="connsiteY2" fmla="*/ 14436670 h 19794156"/>
                <a:gd name="connsiteX3" fmla="*/ 1599973 w 18757951"/>
                <a:gd name="connsiteY3" fmla="*/ 12733894 h 19794156"/>
                <a:gd name="connsiteX4" fmla="*/ 910606 w 18757951"/>
                <a:gd name="connsiteY4" fmla="*/ 11717807 h 19794156"/>
                <a:gd name="connsiteX5" fmla="*/ 3024326 w 18757951"/>
                <a:gd name="connsiteY5" fmla="*/ 12980078 h 19794156"/>
                <a:gd name="connsiteX6" fmla="*/ 4337311 w 18757951"/>
                <a:gd name="connsiteY6" fmla="*/ 14313577 h 19794156"/>
                <a:gd name="connsiteX7" fmla="*/ 5163787 w 18757951"/>
                <a:gd name="connsiteY7" fmla="*/ 13150064 h 19794156"/>
                <a:gd name="connsiteX8" fmla="*/ 5515481 w 18757951"/>
                <a:gd name="connsiteY8" fmla="*/ 12546325 h 19794156"/>
                <a:gd name="connsiteX9" fmla="*/ 5881826 w 18757951"/>
                <a:gd name="connsiteY9" fmla="*/ 11608479 h 19794156"/>
                <a:gd name="connsiteX10" fmla="*/ 6584560 w 18757951"/>
                <a:gd name="connsiteY10" fmla="*/ 11075077 h 19794156"/>
                <a:gd name="connsiteX11" fmla="*/ 6224726 w 18757951"/>
                <a:gd name="connsiteY11" fmla="*/ 11913279 h 19794156"/>
                <a:gd name="connsiteX12" fmla="*/ 6036904 w 18757951"/>
                <a:gd name="connsiteY12" fmla="*/ 12392906 h 19794156"/>
                <a:gd name="connsiteX13" fmla="*/ 5937512 w 18757951"/>
                <a:gd name="connsiteY13" fmla="*/ 12851125 h 19794156"/>
                <a:gd name="connsiteX14" fmla="*/ 5445142 w 18757951"/>
                <a:gd name="connsiteY14" fmla="*/ 13695187 h 19794156"/>
                <a:gd name="connsiteX15" fmla="*/ 5324981 w 18757951"/>
                <a:gd name="connsiteY15" fmla="*/ 14483562 h 19794156"/>
                <a:gd name="connsiteX16" fmla="*/ 6830402 w 18757951"/>
                <a:gd name="connsiteY16" fmla="*/ 13404913 h 19794156"/>
                <a:gd name="connsiteX17" fmla="*/ 9595901 w 18757951"/>
                <a:gd name="connsiteY17" fmla="*/ 10279873 h 19794156"/>
                <a:gd name="connsiteX18" fmla="*/ 11911944 w 18757951"/>
                <a:gd name="connsiteY18" fmla="*/ 7322613 h 19794156"/>
                <a:gd name="connsiteX19" fmla="*/ 14023881 w 18757951"/>
                <a:gd name="connsiteY19" fmla="*/ 4683091 h 19794156"/>
                <a:gd name="connsiteX20" fmla="*/ 16165960 w 18757951"/>
                <a:gd name="connsiteY20" fmla="*/ 2246781 h 19794156"/>
                <a:gd name="connsiteX21" fmla="*/ 16976217 w 18757951"/>
                <a:gd name="connsiteY21" fmla="*/ 1208472 h 19794156"/>
                <a:gd name="connsiteX22" fmla="*/ 17063794 w 18757951"/>
                <a:gd name="connsiteY22" fmla="*/ 338755 h 19794156"/>
                <a:gd name="connsiteX23" fmla="*/ 17602070 w 18757951"/>
                <a:gd name="connsiteY23" fmla="*/ 19300 h 19794156"/>
                <a:gd name="connsiteX24" fmla="*/ 18209673 w 18757951"/>
                <a:gd name="connsiteY24" fmla="*/ 534131 h 19794156"/>
                <a:gd name="connsiteX25" fmla="*/ 18757951 w 18757951"/>
                <a:gd name="connsiteY25" fmla="*/ 1336965 h 19794156"/>
                <a:gd name="connsiteX26" fmla="*/ 18140873 w 18757951"/>
                <a:gd name="connsiteY26" fmla="*/ 1826552 h 19794156"/>
                <a:gd name="connsiteX27" fmla="*/ 17510985 w 18757951"/>
                <a:gd name="connsiteY27" fmla="*/ 1614765 h 19794156"/>
                <a:gd name="connsiteX28" fmla="*/ 15358176 w 18757951"/>
                <a:gd name="connsiteY28" fmla="*/ 3961556 h 19794156"/>
                <a:gd name="connsiteX29" fmla="*/ 13727622 w 18757951"/>
                <a:gd name="connsiteY29" fmla="*/ 5769170 h 19794156"/>
                <a:gd name="connsiteX30" fmla="*/ 11163640 w 18757951"/>
                <a:gd name="connsiteY30" fmla="*/ 9130674 h 19794156"/>
                <a:gd name="connsiteX31" fmla="*/ 6833549 w 18757951"/>
                <a:gd name="connsiteY31" fmla="*/ 14264578 h 19794156"/>
                <a:gd name="connsiteX32" fmla="*/ 6816105 w 18757951"/>
                <a:gd name="connsiteY32" fmla="*/ 15039135 h 19794156"/>
                <a:gd name="connsiteX33" fmla="*/ 7877681 w 18757951"/>
                <a:gd name="connsiteY33" fmla="*/ 14943693 h 19794156"/>
                <a:gd name="connsiteX34" fmla="*/ 9082226 w 18757951"/>
                <a:gd name="connsiteY34" fmla="*/ 14046879 h 19794156"/>
                <a:gd name="connsiteX35" fmla="*/ 9767376 w 18757951"/>
                <a:gd name="connsiteY35" fmla="*/ 13024039 h 19794156"/>
                <a:gd name="connsiteX36" fmla="*/ 9096880 w 18757951"/>
                <a:gd name="connsiteY36" fmla="*/ 15081439 h 19794156"/>
                <a:gd name="connsiteX37" fmla="*/ 7906989 w 18757951"/>
                <a:gd name="connsiteY37" fmla="*/ 15852233 h 19794156"/>
                <a:gd name="connsiteX38" fmla="*/ 6977934 w 18757951"/>
                <a:gd name="connsiteY38" fmla="*/ 16262539 h 19794156"/>
                <a:gd name="connsiteX39" fmla="*/ 7109819 w 18757951"/>
                <a:gd name="connsiteY39" fmla="*/ 17024541 h 19794156"/>
                <a:gd name="connsiteX40" fmla="*/ 7748726 w 18757951"/>
                <a:gd name="connsiteY40" fmla="*/ 17666377 h 19794156"/>
                <a:gd name="connsiteX41" fmla="*/ 9371722 w 18757951"/>
                <a:gd name="connsiteY41" fmla="*/ 18545608 h 19794156"/>
                <a:gd name="connsiteX42" fmla="*/ 7672527 w 18757951"/>
                <a:gd name="connsiteY42" fmla="*/ 18360971 h 19794156"/>
                <a:gd name="connsiteX43" fmla="*/ 6336096 w 18757951"/>
                <a:gd name="connsiteY43" fmla="*/ 17118325 h 19794156"/>
                <a:gd name="connsiteX44" fmla="*/ 5562373 w 18757951"/>
                <a:gd name="connsiteY44" fmla="*/ 16579064 h 19794156"/>
                <a:gd name="connsiteX45" fmla="*/ 4876572 w 18757951"/>
                <a:gd name="connsiteY45" fmla="*/ 16649400 h 19794156"/>
                <a:gd name="connsiteX46" fmla="*/ 4741758 w 18757951"/>
                <a:gd name="connsiteY46" fmla="*/ 16977648 h 19794156"/>
                <a:gd name="connsiteX47" fmla="*/ 4929327 w 18757951"/>
                <a:gd name="connsiteY47" fmla="*/ 17540355 h 19794156"/>
                <a:gd name="connsiteX48" fmla="*/ 5070004 w 18757951"/>
                <a:gd name="connsiteY48" fmla="*/ 18900233 h 19794156"/>
                <a:gd name="connsiteX49" fmla="*/ 5108102 w 18757951"/>
                <a:gd name="connsiteY49" fmla="*/ 19779463 h 19794156"/>
                <a:gd name="connsiteX50" fmla="*/ 4436957 w 18757951"/>
                <a:gd name="connsiteY50" fmla="*/ 18900233 h 19794156"/>
                <a:gd name="connsiteX51" fmla="*/ 4038373 w 18757951"/>
                <a:gd name="connsiteY51" fmla="*/ 16977648 h 19794156"/>
                <a:gd name="connsiteX52" fmla="*/ 3968035 w 18757951"/>
                <a:gd name="connsiteY52" fmla="*/ 16461833 h 19794156"/>
                <a:gd name="connsiteX53" fmla="*/ 3390673 w 18757951"/>
                <a:gd name="connsiteY53" fmla="*/ 15579670 h 19794156"/>
                <a:gd name="connsiteX54" fmla="*/ 2373696 w 18757951"/>
                <a:gd name="connsiteY54" fmla="*/ 15547433 h 19794156"/>
                <a:gd name="connsiteX55" fmla="*/ 1371373 w 18757951"/>
                <a:gd name="connsiteY55" fmla="*/ 16198063 h 19794156"/>
                <a:gd name="connsiteX56" fmla="*/ 498003 w 18757951"/>
                <a:gd name="connsiteY56" fmla="*/ 17470018 h 19794156"/>
                <a:gd name="connsiteX57" fmla="*/ 16707 w 18757951"/>
                <a:gd name="connsiteY57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3024326 w 18769485"/>
                <a:gd name="connsiteY5" fmla="*/ 12980078 h 19794156"/>
                <a:gd name="connsiteX6" fmla="*/ 4337311 w 18769485"/>
                <a:gd name="connsiteY6" fmla="*/ 14313577 h 19794156"/>
                <a:gd name="connsiteX7" fmla="*/ 5163787 w 18769485"/>
                <a:gd name="connsiteY7" fmla="*/ 13150064 h 19794156"/>
                <a:gd name="connsiteX8" fmla="*/ 5515481 w 18769485"/>
                <a:gd name="connsiteY8" fmla="*/ 12546325 h 19794156"/>
                <a:gd name="connsiteX9" fmla="*/ 5881826 w 18769485"/>
                <a:gd name="connsiteY9" fmla="*/ 11608479 h 19794156"/>
                <a:gd name="connsiteX10" fmla="*/ 6584560 w 18769485"/>
                <a:gd name="connsiteY10" fmla="*/ 11075077 h 19794156"/>
                <a:gd name="connsiteX11" fmla="*/ 6224726 w 18769485"/>
                <a:gd name="connsiteY11" fmla="*/ 11913279 h 19794156"/>
                <a:gd name="connsiteX12" fmla="*/ 6036904 w 18769485"/>
                <a:gd name="connsiteY12" fmla="*/ 12392906 h 19794156"/>
                <a:gd name="connsiteX13" fmla="*/ 5937512 w 18769485"/>
                <a:gd name="connsiteY13" fmla="*/ 12851125 h 19794156"/>
                <a:gd name="connsiteX14" fmla="*/ 5445142 w 18769485"/>
                <a:gd name="connsiteY14" fmla="*/ 13695187 h 19794156"/>
                <a:gd name="connsiteX15" fmla="*/ 5324981 w 18769485"/>
                <a:gd name="connsiteY15" fmla="*/ 14483562 h 19794156"/>
                <a:gd name="connsiteX16" fmla="*/ 6830402 w 18769485"/>
                <a:gd name="connsiteY16" fmla="*/ 13404913 h 19794156"/>
                <a:gd name="connsiteX17" fmla="*/ 9595901 w 18769485"/>
                <a:gd name="connsiteY17" fmla="*/ 10279873 h 19794156"/>
                <a:gd name="connsiteX18" fmla="*/ 11911944 w 18769485"/>
                <a:gd name="connsiteY18" fmla="*/ 7322613 h 19794156"/>
                <a:gd name="connsiteX19" fmla="*/ 14023881 w 18769485"/>
                <a:gd name="connsiteY19" fmla="*/ 4683091 h 19794156"/>
                <a:gd name="connsiteX20" fmla="*/ 16165960 w 18769485"/>
                <a:gd name="connsiteY20" fmla="*/ 2246781 h 19794156"/>
                <a:gd name="connsiteX21" fmla="*/ 16976217 w 18769485"/>
                <a:gd name="connsiteY21" fmla="*/ 1208472 h 19794156"/>
                <a:gd name="connsiteX22" fmla="*/ 17063794 w 18769485"/>
                <a:gd name="connsiteY22" fmla="*/ 338755 h 19794156"/>
                <a:gd name="connsiteX23" fmla="*/ 17602070 w 18769485"/>
                <a:gd name="connsiteY23" fmla="*/ 19300 h 19794156"/>
                <a:gd name="connsiteX24" fmla="*/ 18209673 w 18769485"/>
                <a:gd name="connsiteY24" fmla="*/ 534131 h 19794156"/>
                <a:gd name="connsiteX25" fmla="*/ 18757951 w 18769485"/>
                <a:gd name="connsiteY25" fmla="*/ 1336965 h 19794156"/>
                <a:gd name="connsiteX26" fmla="*/ 18140873 w 18769485"/>
                <a:gd name="connsiteY26" fmla="*/ 1826552 h 19794156"/>
                <a:gd name="connsiteX27" fmla="*/ 17510985 w 18769485"/>
                <a:gd name="connsiteY27" fmla="*/ 1614765 h 19794156"/>
                <a:gd name="connsiteX28" fmla="*/ 15358176 w 18769485"/>
                <a:gd name="connsiteY28" fmla="*/ 3961556 h 19794156"/>
                <a:gd name="connsiteX29" fmla="*/ 13727622 w 18769485"/>
                <a:gd name="connsiteY29" fmla="*/ 5769170 h 19794156"/>
                <a:gd name="connsiteX30" fmla="*/ 11163640 w 18769485"/>
                <a:gd name="connsiteY30" fmla="*/ 9130674 h 19794156"/>
                <a:gd name="connsiteX31" fmla="*/ 6833549 w 18769485"/>
                <a:gd name="connsiteY31" fmla="*/ 14264578 h 19794156"/>
                <a:gd name="connsiteX32" fmla="*/ 6816105 w 18769485"/>
                <a:gd name="connsiteY32" fmla="*/ 15039135 h 19794156"/>
                <a:gd name="connsiteX33" fmla="*/ 7877681 w 18769485"/>
                <a:gd name="connsiteY33" fmla="*/ 14943693 h 19794156"/>
                <a:gd name="connsiteX34" fmla="*/ 9082226 w 18769485"/>
                <a:gd name="connsiteY34" fmla="*/ 14046879 h 19794156"/>
                <a:gd name="connsiteX35" fmla="*/ 9767376 w 18769485"/>
                <a:gd name="connsiteY35" fmla="*/ 13024039 h 19794156"/>
                <a:gd name="connsiteX36" fmla="*/ 9096880 w 18769485"/>
                <a:gd name="connsiteY36" fmla="*/ 15081439 h 19794156"/>
                <a:gd name="connsiteX37" fmla="*/ 7906989 w 18769485"/>
                <a:gd name="connsiteY37" fmla="*/ 15852233 h 19794156"/>
                <a:gd name="connsiteX38" fmla="*/ 6977934 w 18769485"/>
                <a:gd name="connsiteY38" fmla="*/ 16262539 h 19794156"/>
                <a:gd name="connsiteX39" fmla="*/ 7109819 w 18769485"/>
                <a:gd name="connsiteY39" fmla="*/ 17024541 h 19794156"/>
                <a:gd name="connsiteX40" fmla="*/ 7748726 w 18769485"/>
                <a:gd name="connsiteY40" fmla="*/ 17666377 h 19794156"/>
                <a:gd name="connsiteX41" fmla="*/ 9371722 w 18769485"/>
                <a:gd name="connsiteY41" fmla="*/ 18545608 h 19794156"/>
                <a:gd name="connsiteX42" fmla="*/ 7672527 w 18769485"/>
                <a:gd name="connsiteY42" fmla="*/ 18360971 h 19794156"/>
                <a:gd name="connsiteX43" fmla="*/ 6336096 w 18769485"/>
                <a:gd name="connsiteY43" fmla="*/ 17118325 h 19794156"/>
                <a:gd name="connsiteX44" fmla="*/ 5562373 w 18769485"/>
                <a:gd name="connsiteY44" fmla="*/ 16579064 h 19794156"/>
                <a:gd name="connsiteX45" fmla="*/ 4876572 w 18769485"/>
                <a:gd name="connsiteY45" fmla="*/ 16649400 h 19794156"/>
                <a:gd name="connsiteX46" fmla="*/ 4741758 w 18769485"/>
                <a:gd name="connsiteY46" fmla="*/ 16977648 h 19794156"/>
                <a:gd name="connsiteX47" fmla="*/ 4929327 w 18769485"/>
                <a:gd name="connsiteY47" fmla="*/ 17540355 h 19794156"/>
                <a:gd name="connsiteX48" fmla="*/ 5070004 w 18769485"/>
                <a:gd name="connsiteY48" fmla="*/ 18900233 h 19794156"/>
                <a:gd name="connsiteX49" fmla="*/ 5108102 w 18769485"/>
                <a:gd name="connsiteY49" fmla="*/ 19779463 h 19794156"/>
                <a:gd name="connsiteX50" fmla="*/ 4436957 w 18769485"/>
                <a:gd name="connsiteY50" fmla="*/ 18900233 h 19794156"/>
                <a:gd name="connsiteX51" fmla="*/ 4038373 w 18769485"/>
                <a:gd name="connsiteY51" fmla="*/ 16977648 h 19794156"/>
                <a:gd name="connsiteX52" fmla="*/ 3968035 w 18769485"/>
                <a:gd name="connsiteY52" fmla="*/ 16461833 h 19794156"/>
                <a:gd name="connsiteX53" fmla="*/ 3390673 w 18769485"/>
                <a:gd name="connsiteY53" fmla="*/ 15579670 h 19794156"/>
                <a:gd name="connsiteX54" fmla="*/ 2373696 w 18769485"/>
                <a:gd name="connsiteY54" fmla="*/ 15547433 h 19794156"/>
                <a:gd name="connsiteX55" fmla="*/ 1371373 w 18769485"/>
                <a:gd name="connsiteY55" fmla="*/ 16198063 h 19794156"/>
                <a:gd name="connsiteX56" fmla="*/ 498003 w 18769485"/>
                <a:gd name="connsiteY56" fmla="*/ 17470018 h 19794156"/>
                <a:gd name="connsiteX57" fmla="*/ 16707 w 18769485"/>
                <a:gd name="connsiteY57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3024326 w 18769485"/>
                <a:gd name="connsiteY5" fmla="*/ 12980078 h 19794156"/>
                <a:gd name="connsiteX6" fmla="*/ 4337311 w 18769485"/>
                <a:gd name="connsiteY6" fmla="*/ 14313577 h 19794156"/>
                <a:gd name="connsiteX7" fmla="*/ 5163787 w 18769485"/>
                <a:gd name="connsiteY7" fmla="*/ 13150064 h 19794156"/>
                <a:gd name="connsiteX8" fmla="*/ 5515481 w 18769485"/>
                <a:gd name="connsiteY8" fmla="*/ 12546325 h 19794156"/>
                <a:gd name="connsiteX9" fmla="*/ 5881826 w 18769485"/>
                <a:gd name="connsiteY9" fmla="*/ 11608479 h 19794156"/>
                <a:gd name="connsiteX10" fmla="*/ 6584560 w 18769485"/>
                <a:gd name="connsiteY10" fmla="*/ 11075077 h 19794156"/>
                <a:gd name="connsiteX11" fmla="*/ 6224726 w 18769485"/>
                <a:gd name="connsiteY11" fmla="*/ 11913279 h 19794156"/>
                <a:gd name="connsiteX12" fmla="*/ 6036904 w 18769485"/>
                <a:gd name="connsiteY12" fmla="*/ 12392906 h 19794156"/>
                <a:gd name="connsiteX13" fmla="*/ 5937512 w 18769485"/>
                <a:gd name="connsiteY13" fmla="*/ 12851125 h 19794156"/>
                <a:gd name="connsiteX14" fmla="*/ 5445142 w 18769485"/>
                <a:gd name="connsiteY14" fmla="*/ 13695187 h 19794156"/>
                <a:gd name="connsiteX15" fmla="*/ 5324981 w 18769485"/>
                <a:gd name="connsiteY15" fmla="*/ 14483562 h 19794156"/>
                <a:gd name="connsiteX16" fmla="*/ 6830402 w 18769485"/>
                <a:gd name="connsiteY16" fmla="*/ 13404913 h 19794156"/>
                <a:gd name="connsiteX17" fmla="*/ 9595901 w 18769485"/>
                <a:gd name="connsiteY17" fmla="*/ 10279873 h 19794156"/>
                <a:gd name="connsiteX18" fmla="*/ 11911944 w 18769485"/>
                <a:gd name="connsiteY18" fmla="*/ 7322613 h 19794156"/>
                <a:gd name="connsiteX19" fmla="*/ 14023881 w 18769485"/>
                <a:gd name="connsiteY19" fmla="*/ 4683091 h 19794156"/>
                <a:gd name="connsiteX20" fmla="*/ 16165960 w 18769485"/>
                <a:gd name="connsiteY20" fmla="*/ 2246781 h 19794156"/>
                <a:gd name="connsiteX21" fmla="*/ 16976217 w 18769485"/>
                <a:gd name="connsiteY21" fmla="*/ 1208472 h 19794156"/>
                <a:gd name="connsiteX22" fmla="*/ 17063794 w 18769485"/>
                <a:gd name="connsiteY22" fmla="*/ 338755 h 19794156"/>
                <a:gd name="connsiteX23" fmla="*/ 17602070 w 18769485"/>
                <a:gd name="connsiteY23" fmla="*/ 19300 h 19794156"/>
                <a:gd name="connsiteX24" fmla="*/ 18209673 w 18769485"/>
                <a:gd name="connsiteY24" fmla="*/ 534131 h 19794156"/>
                <a:gd name="connsiteX25" fmla="*/ 18757951 w 18769485"/>
                <a:gd name="connsiteY25" fmla="*/ 1336965 h 19794156"/>
                <a:gd name="connsiteX26" fmla="*/ 18140873 w 18769485"/>
                <a:gd name="connsiteY26" fmla="*/ 1826552 h 19794156"/>
                <a:gd name="connsiteX27" fmla="*/ 17510985 w 18769485"/>
                <a:gd name="connsiteY27" fmla="*/ 1614765 h 19794156"/>
                <a:gd name="connsiteX28" fmla="*/ 15358176 w 18769485"/>
                <a:gd name="connsiteY28" fmla="*/ 3961556 h 19794156"/>
                <a:gd name="connsiteX29" fmla="*/ 13727622 w 18769485"/>
                <a:gd name="connsiteY29" fmla="*/ 5769170 h 19794156"/>
                <a:gd name="connsiteX30" fmla="*/ 11163640 w 18769485"/>
                <a:gd name="connsiteY30" fmla="*/ 9130674 h 19794156"/>
                <a:gd name="connsiteX31" fmla="*/ 6833549 w 18769485"/>
                <a:gd name="connsiteY31" fmla="*/ 14264578 h 19794156"/>
                <a:gd name="connsiteX32" fmla="*/ 6816105 w 18769485"/>
                <a:gd name="connsiteY32" fmla="*/ 15039135 h 19794156"/>
                <a:gd name="connsiteX33" fmla="*/ 7877681 w 18769485"/>
                <a:gd name="connsiteY33" fmla="*/ 14943693 h 19794156"/>
                <a:gd name="connsiteX34" fmla="*/ 9082226 w 18769485"/>
                <a:gd name="connsiteY34" fmla="*/ 14046879 h 19794156"/>
                <a:gd name="connsiteX35" fmla="*/ 9767376 w 18769485"/>
                <a:gd name="connsiteY35" fmla="*/ 13024039 h 19794156"/>
                <a:gd name="connsiteX36" fmla="*/ 9096880 w 18769485"/>
                <a:gd name="connsiteY36" fmla="*/ 15081439 h 19794156"/>
                <a:gd name="connsiteX37" fmla="*/ 7906989 w 18769485"/>
                <a:gd name="connsiteY37" fmla="*/ 15852233 h 19794156"/>
                <a:gd name="connsiteX38" fmla="*/ 6977934 w 18769485"/>
                <a:gd name="connsiteY38" fmla="*/ 16262539 h 19794156"/>
                <a:gd name="connsiteX39" fmla="*/ 7109819 w 18769485"/>
                <a:gd name="connsiteY39" fmla="*/ 17024541 h 19794156"/>
                <a:gd name="connsiteX40" fmla="*/ 7748726 w 18769485"/>
                <a:gd name="connsiteY40" fmla="*/ 17666377 h 19794156"/>
                <a:gd name="connsiteX41" fmla="*/ 9371722 w 18769485"/>
                <a:gd name="connsiteY41" fmla="*/ 18545608 h 19794156"/>
                <a:gd name="connsiteX42" fmla="*/ 7672527 w 18769485"/>
                <a:gd name="connsiteY42" fmla="*/ 18360971 h 19794156"/>
                <a:gd name="connsiteX43" fmla="*/ 6336096 w 18769485"/>
                <a:gd name="connsiteY43" fmla="*/ 17118325 h 19794156"/>
                <a:gd name="connsiteX44" fmla="*/ 5562373 w 18769485"/>
                <a:gd name="connsiteY44" fmla="*/ 16579064 h 19794156"/>
                <a:gd name="connsiteX45" fmla="*/ 4876572 w 18769485"/>
                <a:gd name="connsiteY45" fmla="*/ 16649400 h 19794156"/>
                <a:gd name="connsiteX46" fmla="*/ 4741758 w 18769485"/>
                <a:gd name="connsiteY46" fmla="*/ 16977648 h 19794156"/>
                <a:gd name="connsiteX47" fmla="*/ 4929327 w 18769485"/>
                <a:gd name="connsiteY47" fmla="*/ 17540355 h 19794156"/>
                <a:gd name="connsiteX48" fmla="*/ 5070004 w 18769485"/>
                <a:gd name="connsiteY48" fmla="*/ 18900233 h 19794156"/>
                <a:gd name="connsiteX49" fmla="*/ 5108102 w 18769485"/>
                <a:gd name="connsiteY49" fmla="*/ 19779463 h 19794156"/>
                <a:gd name="connsiteX50" fmla="*/ 4436957 w 18769485"/>
                <a:gd name="connsiteY50" fmla="*/ 18900233 h 19794156"/>
                <a:gd name="connsiteX51" fmla="*/ 4038373 w 18769485"/>
                <a:gd name="connsiteY51" fmla="*/ 16977648 h 19794156"/>
                <a:gd name="connsiteX52" fmla="*/ 3968035 w 18769485"/>
                <a:gd name="connsiteY52" fmla="*/ 16461833 h 19794156"/>
                <a:gd name="connsiteX53" fmla="*/ 3390673 w 18769485"/>
                <a:gd name="connsiteY53" fmla="*/ 15579670 h 19794156"/>
                <a:gd name="connsiteX54" fmla="*/ 2373696 w 18769485"/>
                <a:gd name="connsiteY54" fmla="*/ 15547433 h 19794156"/>
                <a:gd name="connsiteX55" fmla="*/ 1371373 w 18769485"/>
                <a:gd name="connsiteY55" fmla="*/ 16198063 h 19794156"/>
                <a:gd name="connsiteX56" fmla="*/ 498003 w 18769485"/>
                <a:gd name="connsiteY56" fmla="*/ 17470018 h 19794156"/>
                <a:gd name="connsiteX57" fmla="*/ 16707 w 18769485"/>
                <a:gd name="connsiteY57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3033699 w 18769485"/>
                <a:gd name="connsiteY5" fmla="*/ 10527784 h 19794156"/>
                <a:gd name="connsiteX6" fmla="*/ 3024326 w 18769485"/>
                <a:gd name="connsiteY6" fmla="*/ 12980078 h 19794156"/>
                <a:gd name="connsiteX7" fmla="*/ 4337311 w 18769485"/>
                <a:gd name="connsiteY7" fmla="*/ 14313577 h 19794156"/>
                <a:gd name="connsiteX8" fmla="*/ 5163787 w 18769485"/>
                <a:gd name="connsiteY8" fmla="*/ 13150064 h 19794156"/>
                <a:gd name="connsiteX9" fmla="*/ 5515481 w 18769485"/>
                <a:gd name="connsiteY9" fmla="*/ 12546325 h 19794156"/>
                <a:gd name="connsiteX10" fmla="*/ 5881826 w 18769485"/>
                <a:gd name="connsiteY10" fmla="*/ 11608479 h 19794156"/>
                <a:gd name="connsiteX11" fmla="*/ 6584560 w 18769485"/>
                <a:gd name="connsiteY11" fmla="*/ 11075077 h 19794156"/>
                <a:gd name="connsiteX12" fmla="*/ 6224726 w 18769485"/>
                <a:gd name="connsiteY12" fmla="*/ 11913279 h 19794156"/>
                <a:gd name="connsiteX13" fmla="*/ 6036904 w 18769485"/>
                <a:gd name="connsiteY13" fmla="*/ 12392906 h 19794156"/>
                <a:gd name="connsiteX14" fmla="*/ 5937512 w 18769485"/>
                <a:gd name="connsiteY14" fmla="*/ 12851125 h 19794156"/>
                <a:gd name="connsiteX15" fmla="*/ 5445142 w 18769485"/>
                <a:gd name="connsiteY15" fmla="*/ 13695187 h 19794156"/>
                <a:gd name="connsiteX16" fmla="*/ 5324981 w 18769485"/>
                <a:gd name="connsiteY16" fmla="*/ 14483562 h 19794156"/>
                <a:gd name="connsiteX17" fmla="*/ 6830402 w 18769485"/>
                <a:gd name="connsiteY17" fmla="*/ 13404913 h 19794156"/>
                <a:gd name="connsiteX18" fmla="*/ 9595901 w 18769485"/>
                <a:gd name="connsiteY18" fmla="*/ 10279873 h 19794156"/>
                <a:gd name="connsiteX19" fmla="*/ 11911944 w 18769485"/>
                <a:gd name="connsiteY19" fmla="*/ 7322613 h 19794156"/>
                <a:gd name="connsiteX20" fmla="*/ 14023881 w 18769485"/>
                <a:gd name="connsiteY20" fmla="*/ 4683091 h 19794156"/>
                <a:gd name="connsiteX21" fmla="*/ 16165960 w 18769485"/>
                <a:gd name="connsiteY21" fmla="*/ 2246781 h 19794156"/>
                <a:gd name="connsiteX22" fmla="*/ 16976217 w 18769485"/>
                <a:gd name="connsiteY22" fmla="*/ 1208472 h 19794156"/>
                <a:gd name="connsiteX23" fmla="*/ 17063794 w 18769485"/>
                <a:gd name="connsiteY23" fmla="*/ 338755 h 19794156"/>
                <a:gd name="connsiteX24" fmla="*/ 17602070 w 18769485"/>
                <a:gd name="connsiteY24" fmla="*/ 19300 h 19794156"/>
                <a:gd name="connsiteX25" fmla="*/ 18209673 w 18769485"/>
                <a:gd name="connsiteY25" fmla="*/ 534131 h 19794156"/>
                <a:gd name="connsiteX26" fmla="*/ 18757951 w 18769485"/>
                <a:gd name="connsiteY26" fmla="*/ 1336965 h 19794156"/>
                <a:gd name="connsiteX27" fmla="*/ 18140873 w 18769485"/>
                <a:gd name="connsiteY27" fmla="*/ 1826552 h 19794156"/>
                <a:gd name="connsiteX28" fmla="*/ 17510985 w 18769485"/>
                <a:gd name="connsiteY28" fmla="*/ 1614765 h 19794156"/>
                <a:gd name="connsiteX29" fmla="*/ 15358176 w 18769485"/>
                <a:gd name="connsiteY29" fmla="*/ 3961556 h 19794156"/>
                <a:gd name="connsiteX30" fmla="*/ 13727622 w 18769485"/>
                <a:gd name="connsiteY30" fmla="*/ 5769170 h 19794156"/>
                <a:gd name="connsiteX31" fmla="*/ 11163640 w 18769485"/>
                <a:gd name="connsiteY31" fmla="*/ 9130674 h 19794156"/>
                <a:gd name="connsiteX32" fmla="*/ 6833549 w 18769485"/>
                <a:gd name="connsiteY32" fmla="*/ 14264578 h 19794156"/>
                <a:gd name="connsiteX33" fmla="*/ 6816105 w 18769485"/>
                <a:gd name="connsiteY33" fmla="*/ 15039135 h 19794156"/>
                <a:gd name="connsiteX34" fmla="*/ 7877681 w 18769485"/>
                <a:gd name="connsiteY34" fmla="*/ 14943693 h 19794156"/>
                <a:gd name="connsiteX35" fmla="*/ 9082226 w 18769485"/>
                <a:gd name="connsiteY35" fmla="*/ 14046879 h 19794156"/>
                <a:gd name="connsiteX36" fmla="*/ 9767376 w 18769485"/>
                <a:gd name="connsiteY36" fmla="*/ 13024039 h 19794156"/>
                <a:gd name="connsiteX37" fmla="*/ 9096880 w 18769485"/>
                <a:gd name="connsiteY37" fmla="*/ 15081439 h 19794156"/>
                <a:gd name="connsiteX38" fmla="*/ 7906989 w 18769485"/>
                <a:gd name="connsiteY38" fmla="*/ 15852233 h 19794156"/>
                <a:gd name="connsiteX39" fmla="*/ 6977934 w 18769485"/>
                <a:gd name="connsiteY39" fmla="*/ 16262539 h 19794156"/>
                <a:gd name="connsiteX40" fmla="*/ 7109819 w 18769485"/>
                <a:gd name="connsiteY40" fmla="*/ 17024541 h 19794156"/>
                <a:gd name="connsiteX41" fmla="*/ 7748726 w 18769485"/>
                <a:gd name="connsiteY41" fmla="*/ 17666377 h 19794156"/>
                <a:gd name="connsiteX42" fmla="*/ 9371722 w 18769485"/>
                <a:gd name="connsiteY42" fmla="*/ 18545608 h 19794156"/>
                <a:gd name="connsiteX43" fmla="*/ 7672527 w 18769485"/>
                <a:gd name="connsiteY43" fmla="*/ 18360971 h 19794156"/>
                <a:gd name="connsiteX44" fmla="*/ 6336096 w 18769485"/>
                <a:gd name="connsiteY44" fmla="*/ 17118325 h 19794156"/>
                <a:gd name="connsiteX45" fmla="*/ 5562373 w 18769485"/>
                <a:gd name="connsiteY45" fmla="*/ 16579064 h 19794156"/>
                <a:gd name="connsiteX46" fmla="*/ 4876572 w 18769485"/>
                <a:gd name="connsiteY46" fmla="*/ 16649400 h 19794156"/>
                <a:gd name="connsiteX47" fmla="*/ 4741758 w 18769485"/>
                <a:gd name="connsiteY47" fmla="*/ 16977648 h 19794156"/>
                <a:gd name="connsiteX48" fmla="*/ 4929327 w 18769485"/>
                <a:gd name="connsiteY48" fmla="*/ 17540355 h 19794156"/>
                <a:gd name="connsiteX49" fmla="*/ 5070004 w 18769485"/>
                <a:gd name="connsiteY49" fmla="*/ 18900233 h 19794156"/>
                <a:gd name="connsiteX50" fmla="*/ 5108102 w 18769485"/>
                <a:gd name="connsiteY50" fmla="*/ 19779463 h 19794156"/>
                <a:gd name="connsiteX51" fmla="*/ 4436957 w 18769485"/>
                <a:gd name="connsiteY51" fmla="*/ 18900233 h 19794156"/>
                <a:gd name="connsiteX52" fmla="*/ 4038373 w 18769485"/>
                <a:gd name="connsiteY52" fmla="*/ 16977648 h 19794156"/>
                <a:gd name="connsiteX53" fmla="*/ 3968035 w 18769485"/>
                <a:gd name="connsiteY53" fmla="*/ 16461833 h 19794156"/>
                <a:gd name="connsiteX54" fmla="*/ 3390673 w 18769485"/>
                <a:gd name="connsiteY54" fmla="*/ 15579670 h 19794156"/>
                <a:gd name="connsiteX55" fmla="*/ 2373696 w 18769485"/>
                <a:gd name="connsiteY55" fmla="*/ 15547433 h 19794156"/>
                <a:gd name="connsiteX56" fmla="*/ 1371373 w 18769485"/>
                <a:gd name="connsiteY56" fmla="*/ 16198063 h 19794156"/>
                <a:gd name="connsiteX57" fmla="*/ 498003 w 18769485"/>
                <a:gd name="connsiteY57" fmla="*/ 17470018 h 19794156"/>
                <a:gd name="connsiteX58" fmla="*/ 16707 w 18769485"/>
                <a:gd name="connsiteY58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2407066 w 18769485"/>
                <a:gd name="connsiteY5" fmla="*/ 12604098 h 19794156"/>
                <a:gd name="connsiteX6" fmla="*/ 3033699 w 18769485"/>
                <a:gd name="connsiteY6" fmla="*/ 10527784 h 19794156"/>
                <a:gd name="connsiteX7" fmla="*/ 3024326 w 18769485"/>
                <a:gd name="connsiteY7" fmla="*/ 12980078 h 19794156"/>
                <a:gd name="connsiteX8" fmla="*/ 4337311 w 18769485"/>
                <a:gd name="connsiteY8" fmla="*/ 14313577 h 19794156"/>
                <a:gd name="connsiteX9" fmla="*/ 5163787 w 18769485"/>
                <a:gd name="connsiteY9" fmla="*/ 13150064 h 19794156"/>
                <a:gd name="connsiteX10" fmla="*/ 5515481 w 18769485"/>
                <a:gd name="connsiteY10" fmla="*/ 12546325 h 19794156"/>
                <a:gd name="connsiteX11" fmla="*/ 5881826 w 18769485"/>
                <a:gd name="connsiteY11" fmla="*/ 11608479 h 19794156"/>
                <a:gd name="connsiteX12" fmla="*/ 6584560 w 18769485"/>
                <a:gd name="connsiteY12" fmla="*/ 11075077 h 19794156"/>
                <a:gd name="connsiteX13" fmla="*/ 6224726 w 18769485"/>
                <a:gd name="connsiteY13" fmla="*/ 11913279 h 19794156"/>
                <a:gd name="connsiteX14" fmla="*/ 6036904 w 18769485"/>
                <a:gd name="connsiteY14" fmla="*/ 12392906 h 19794156"/>
                <a:gd name="connsiteX15" fmla="*/ 5937512 w 18769485"/>
                <a:gd name="connsiteY15" fmla="*/ 12851125 h 19794156"/>
                <a:gd name="connsiteX16" fmla="*/ 5445142 w 18769485"/>
                <a:gd name="connsiteY16" fmla="*/ 13695187 h 19794156"/>
                <a:gd name="connsiteX17" fmla="*/ 5324981 w 18769485"/>
                <a:gd name="connsiteY17" fmla="*/ 14483562 h 19794156"/>
                <a:gd name="connsiteX18" fmla="*/ 6830402 w 18769485"/>
                <a:gd name="connsiteY18" fmla="*/ 13404913 h 19794156"/>
                <a:gd name="connsiteX19" fmla="*/ 9595901 w 18769485"/>
                <a:gd name="connsiteY19" fmla="*/ 10279873 h 19794156"/>
                <a:gd name="connsiteX20" fmla="*/ 11911944 w 18769485"/>
                <a:gd name="connsiteY20" fmla="*/ 7322613 h 19794156"/>
                <a:gd name="connsiteX21" fmla="*/ 14023881 w 18769485"/>
                <a:gd name="connsiteY21" fmla="*/ 4683091 h 19794156"/>
                <a:gd name="connsiteX22" fmla="*/ 16165960 w 18769485"/>
                <a:gd name="connsiteY22" fmla="*/ 2246781 h 19794156"/>
                <a:gd name="connsiteX23" fmla="*/ 16976217 w 18769485"/>
                <a:gd name="connsiteY23" fmla="*/ 1208472 h 19794156"/>
                <a:gd name="connsiteX24" fmla="*/ 17063794 w 18769485"/>
                <a:gd name="connsiteY24" fmla="*/ 338755 h 19794156"/>
                <a:gd name="connsiteX25" fmla="*/ 17602070 w 18769485"/>
                <a:gd name="connsiteY25" fmla="*/ 19300 h 19794156"/>
                <a:gd name="connsiteX26" fmla="*/ 18209673 w 18769485"/>
                <a:gd name="connsiteY26" fmla="*/ 534131 h 19794156"/>
                <a:gd name="connsiteX27" fmla="*/ 18757951 w 18769485"/>
                <a:gd name="connsiteY27" fmla="*/ 1336965 h 19794156"/>
                <a:gd name="connsiteX28" fmla="*/ 18140873 w 18769485"/>
                <a:gd name="connsiteY28" fmla="*/ 1826552 h 19794156"/>
                <a:gd name="connsiteX29" fmla="*/ 17510985 w 18769485"/>
                <a:gd name="connsiteY29" fmla="*/ 1614765 h 19794156"/>
                <a:gd name="connsiteX30" fmla="*/ 15358176 w 18769485"/>
                <a:gd name="connsiteY30" fmla="*/ 3961556 h 19794156"/>
                <a:gd name="connsiteX31" fmla="*/ 13727622 w 18769485"/>
                <a:gd name="connsiteY31" fmla="*/ 5769170 h 19794156"/>
                <a:gd name="connsiteX32" fmla="*/ 11163640 w 18769485"/>
                <a:gd name="connsiteY32" fmla="*/ 9130674 h 19794156"/>
                <a:gd name="connsiteX33" fmla="*/ 6833549 w 18769485"/>
                <a:gd name="connsiteY33" fmla="*/ 14264578 h 19794156"/>
                <a:gd name="connsiteX34" fmla="*/ 6816105 w 18769485"/>
                <a:gd name="connsiteY34" fmla="*/ 15039135 h 19794156"/>
                <a:gd name="connsiteX35" fmla="*/ 7877681 w 18769485"/>
                <a:gd name="connsiteY35" fmla="*/ 14943693 h 19794156"/>
                <a:gd name="connsiteX36" fmla="*/ 9082226 w 18769485"/>
                <a:gd name="connsiteY36" fmla="*/ 14046879 h 19794156"/>
                <a:gd name="connsiteX37" fmla="*/ 9767376 w 18769485"/>
                <a:gd name="connsiteY37" fmla="*/ 13024039 h 19794156"/>
                <a:gd name="connsiteX38" fmla="*/ 9096880 w 18769485"/>
                <a:gd name="connsiteY38" fmla="*/ 15081439 h 19794156"/>
                <a:gd name="connsiteX39" fmla="*/ 7906989 w 18769485"/>
                <a:gd name="connsiteY39" fmla="*/ 15852233 h 19794156"/>
                <a:gd name="connsiteX40" fmla="*/ 6977934 w 18769485"/>
                <a:gd name="connsiteY40" fmla="*/ 16262539 h 19794156"/>
                <a:gd name="connsiteX41" fmla="*/ 7109819 w 18769485"/>
                <a:gd name="connsiteY41" fmla="*/ 17024541 h 19794156"/>
                <a:gd name="connsiteX42" fmla="*/ 7748726 w 18769485"/>
                <a:gd name="connsiteY42" fmla="*/ 17666377 h 19794156"/>
                <a:gd name="connsiteX43" fmla="*/ 9371722 w 18769485"/>
                <a:gd name="connsiteY43" fmla="*/ 18545608 h 19794156"/>
                <a:gd name="connsiteX44" fmla="*/ 7672527 w 18769485"/>
                <a:gd name="connsiteY44" fmla="*/ 18360971 h 19794156"/>
                <a:gd name="connsiteX45" fmla="*/ 6336096 w 18769485"/>
                <a:gd name="connsiteY45" fmla="*/ 17118325 h 19794156"/>
                <a:gd name="connsiteX46" fmla="*/ 5562373 w 18769485"/>
                <a:gd name="connsiteY46" fmla="*/ 16579064 h 19794156"/>
                <a:gd name="connsiteX47" fmla="*/ 4876572 w 18769485"/>
                <a:gd name="connsiteY47" fmla="*/ 16649400 h 19794156"/>
                <a:gd name="connsiteX48" fmla="*/ 4741758 w 18769485"/>
                <a:gd name="connsiteY48" fmla="*/ 16977648 h 19794156"/>
                <a:gd name="connsiteX49" fmla="*/ 4929327 w 18769485"/>
                <a:gd name="connsiteY49" fmla="*/ 17540355 h 19794156"/>
                <a:gd name="connsiteX50" fmla="*/ 5070004 w 18769485"/>
                <a:gd name="connsiteY50" fmla="*/ 18900233 h 19794156"/>
                <a:gd name="connsiteX51" fmla="*/ 5108102 w 18769485"/>
                <a:gd name="connsiteY51" fmla="*/ 19779463 h 19794156"/>
                <a:gd name="connsiteX52" fmla="*/ 4436957 w 18769485"/>
                <a:gd name="connsiteY52" fmla="*/ 18900233 h 19794156"/>
                <a:gd name="connsiteX53" fmla="*/ 4038373 w 18769485"/>
                <a:gd name="connsiteY53" fmla="*/ 16977648 h 19794156"/>
                <a:gd name="connsiteX54" fmla="*/ 3968035 w 18769485"/>
                <a:gd name="connsiteY54" fmla="*/ 16461833 h 19794156"/>
                <a:gd name="connsiteX55" fmla="*/ 3390673 w 18769485"/>
                <a:gd name="connsiteY55" fmla="*/ 15579670 h 19794156"/>
                <a:gd name="connsiteX56" fmla="*/ 2373696 w 18769485"/>
                <a:gd name="connsiteY56" fmla="*/ 15547433 h 19794156"/>
                <a:gd name="connsiteX57" fmla="*/ 1371373 w 18769485"/>
                <a:gd name="connsiteY57" fmla="*/ 16198063 h 19794156"/>
                <a:gd name="connsiteX58" fmla="*/ 498003 w 18769485"/>
                <a:gd name="connsiteY58" fmla="*/ 17470018 h 19794156"/>
                <a:gd name="connsiteX59" fmla="*/ 16707 w 18769485"/>
                <a:gd name="connsiteY59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747319 w 18769485"/>
                <a:gd name="connsiteY5" fmla="*/ 10730906 h 19794156"/>
                <a:gd name="connsiteX6" fmla="*/ 2407066 w 18769485"/>
                <a:gd name="connsiteY6" fmla="*/ 12604098 h 19794156"/>
                <a:gd name="connsiteX7" fmla="*/ 3033699 w 18769485"/>
                <a:gd name="connsiteY7" fmla="*/ 10527784 h 19794156"/>
                <a:gd name="connsiteX8" fmla="*/ 3024326 w 18769485"/>
                <a:gd name="connsiteY8" fmla="*/ 12980078 h 19794156"/>
                <a:gd name="connsiteX9" fmla="*/ 4337311 w 18769485"/>
                <a:gd name="connsiteY9" fmla="*/ 14313577 h 19794156"/>
                <a:gd name="connsiteX10" fmla="*/ 5163787 w 18769485"/>
                <a:gd name="connsiteY10" fmla="*/ 13150064 h 19794156"/>
                <a:gd name="connsiteX11" fmla="*/ 5515481 w 18769485"/>
                <a:gd name="connsiteY11" fmla="*/ 12546325 h 19794156"/>
                <a:gd name="connsiteX12" fmla="*/ 5881826 w 18769485"/>
                <a:gd name="connsiteY12" fmla="*/ 11608479 h 19794156"/>
                <a:gd name="connsiteX13" fmla="*/ 6584560 w 18769485"/>
                <a:gd name="connsiteY13" fmla="*/ 11075077 h 19794156"/>
                <a:gd name="connsiteX14" fmla="*/ 6224726 w 18769485"/>
                <a:gd name="connsiteY14" fmla="*/ 11913279 h 19794156"/>
                <a:gd name="connsiteX15" fmla="*/ 6036904 w 18769485"/>
                <a:gd name="connsiteY15" fmla="*/ 12392906 h 19794156"/>
                <a:gd name="connsiteX16" fmla="*/ 5937512 w 18769485"/>
                <a:gd name="connsiteY16" fmla="*/ 12851125 h 19794156"/>
                <a:gd name="connsiteX17" fmla="*/ 5445142 w 18769485"/>
                <a:gd name="connsiteY17" fmla="*/ 13695187 h 19794156"/>
                <a:gd name="connsiteX18" fmla="*/ 5324981 w 18769485"/>
                <a:gd name="connsiteY18" fmla="*/ 14483562 h 19794156"/>
                <a:gd name="connsiteX19" fmla="*/ 6830402 w 18769485"/>
                <a:gd name="connsiteY19" fmla="*/ 13404913 h 19794156"/>
                <a:gd name="connsiteX20" fmla="*/ 9595901 w 18769485"/>
                <a:gd name="connsiteY20" fmla="*/ 10279873 h 19794156"/>
                <a:gd name="connsiteX21" fmla="*/ 11911944 w 18769485"/>
                <a:gd name="connsiteY21" fmla="*/ 7322613 h 19794156"/>
                <a:gd name="connsiteX22" fmla="*/ 14023881 w 18769485"/>
                <a:gd name="connsiteY22" fmla="*/ 4683091 h 19794156"/>
                <a:gd name="connsiteX23" fmla="*/ 16165960 w 18769485"/>
                <a:gd name="connsiteY23" fmla="*/ 2246781 h 19794156"/>
                <a:gd name="connsiteX24" fmla="*/ 16976217 w 18769485"/>
                <a:gd name="connsiteY24" fmla="*/ 1208472 h 19794156"/>
                <a:gd name="connsiteX25" fmla="*/ 17063794 w 18769485"/>
                <a:gd name="connsiteY25" fmla="*/ 338755 h 19794156"/>
                <a:gd name="connsiteX26" fmla="*/ 17602070 w 18769485"/>
                <a:gd name="connsiteY26" fmla="*/ 19300 h 19794156"/>
                <a:gd name="connsiteX27" fmla="*/ 18209673 w 18769485"/>
                <a:gd name="connsiteY27" fmla="*/ 534131 h 19794156"/>
                <a:gd name="connsiteX28" fmla="*/ 18757951 w 18769485"/>
                <a:gd name="connsiteY28" fmla="*/ 1336965 h 19794156"/>
                <a:gd name="connsiteX29" fmla="*/ 18140873 w 18769485"/>
                <a:gd name="connsiteY29" fmla="*/ 1826552 h 19794156"/>
                <a:gd name="connsiteX30" fmla="*/ 17510985 w 18769485"/>
                <a:gd name="connsiteY30" fmla="*/ 1614765 h 19794156"/>
                <a:gd name="connsiteX31" fmla="*/ 15358176 w 18769485"/>
                <a:gd name="connsiteY31" fmla="*/ 3961556 h 19794156"/>
                <a:gd name="connsiteX32" fmla="*/ 13727622 w 18769485"/>
                <a:gd name="connsiteY32" fmla="*/ 5769170 h 19794156"/>
                <a:gd name="connsiteX33" fmla="*/ 11163640 w 18769485"/>
                <a:gd name="connsiteY33" fmla="*/ 9130674 h 19794156"/>
                <a:gd name="connsiteX34" fmla="*/ 6833549 w 18769485"/>
                <a:gd name="connsiteY34" fmla="*/ 14264578 h 19794156"/>
                <a:gd name="connsiteX35" fmla="*/ 6816105 w 18769485"/>
                <a:gd name="connsiteY35" fmla="*/ 15039135 h 19794156"/>
                <a:gd name="connsiteX36" fmla="*/ 7877681 w 18769485"/>
                <a:gd name="connsiteY36" fmla="*/ 14943693 h 19794156"/>
                <a:gd name="connsiteX37" fmla="*/ 9082226 w 18769485"/>
                <a:gd name="connsiteY37" fmla="*/ 14046879 h 19794156"/>
                <a:gd name="connsiteX38" fmla="*/ 9767376 w 18769485"/>
                <a:gd name="connsiteY38" fmla="*/ 13024039 h 19794156"/>
                <a:gd name="connsiteX39" fmla="*/ 9096880 w 18769485"/>
                <a:gd name="connsiteY39" fmla="*/ 15081439 h 19794156"/>
                <a:gd name="connsiteX40" fmla="*/ 7906989 w 18769485"/>
                <a:gd name="connsiteY40" fmla="*/ 15852233 h 19794156"/>
                <a:gd name="connsiteX41" fmla="*/ 6977934 w 18769485"/>
                <a:gd name="connsiteY41" fmla="*/ 16262539 h 19794156"/>
                <a:gd name="connsiteX42" fmla="*/ 7109819 w 18769485"/>
                <a:gd name="connsiteY42" fmla="*/ 17024541 h 19794156"/>
                <a:gd name="connsiteX43" fmla="*/ 7748726 w 18769485"/>
                <a:gd name="connsiteY43" fmla="*/ 17666377 h 19794156"/>
                <a:gd name="connsiteX44" fmla="*/ 9371722 w 18769485"/>
                <a:gd name="connsiteY44" fmla="*/ 18545608 h 19794156"/>
                <a:gd name="connsiteX45" fmla="*/ 7672527 w 18769485"/>
                <a:gd name="connsiteY45" fmla="*/ 18360971 h 19794156"/>
                <a:gd name="connsiteX46" fmla="*/ 6336096 w 18769485"/>
                <a:gd name="connsiteY46" fmla="*/ 17118325 h 19794156"/>
                <a:gd name="connsiteX47" fmla="*/ 5562373 w 18769485"/>
                <a:gd name="connsiteY47" fmla="*/ 16579064 h 19794156"/>
                <a:gd name="connsiteX48" fmla="*/ 4876572 w 18769485"/>
                <a:gd name="connsiteY48" fmla="*/ 16649400 h 19794156"/>
                <a:gd name="connsiteX49" fmla="*/ 4741758 w 18769485"/>
                <a:gd name="connsiteY49" fmla="*/ 16977648 h 19794156"/>
                <a:gd name="connsiteX50" fmla="*/ 4929327 w 18769485"/>
                <a:gd name="connsiteY50" fmla="*/ 17540355 h 19794156"/>
                <a:gd name="connsiteX51" fmla="*/ 5070004 w 18769485"/>
                <a:gd name="connsiteY51" fmla="*/ 18900233 h 19794156"/>
                <a:gd name="connsiteX52" fmla="*/ 5108102 w 18769485"/>
                <a:gd name="connsiteY52" fmla="*/ 19779463 h 19794156"/>
                <a:gd name="connsiteX53" fmla="*/ 4436957 w 18769485"/>
                <a:gd name="connsiteY53" fmla="*/ 18900233 h 19794156"/>
                <a:gd name="connsiteX54" fmla="*/ 4038373 w 18769485"/>
                <a:gd name="connsiteY54" fmla="*/ 16977648 h 19794156"/>
                <a:gd name="connsiteX55" fmla="*/ 3968035 w 18769485"/>
                <a:gd name="connsiteY55" fmla="*/ 16461833 h 19794156"/>
                <a:gd name="connsiteX56" fmla="*/ 3390673 w 18769485"/>
                <a:gd name="connsiteY56" fmla="*/ 15579670 h 19794156"/>
                <a:gd name="connsiteX57" fmla="*/ 2373696 w 18769485"/>
                <a:gd name="connsiteY57" fmla="*/ 15547433 h 19794156"/>
                <a:gd name="connsiteX58" fmla="*/ 1371373 w 18769485"/>
                <a:gd name="connsiteY58" fmla="*/ 16198063 h 19794156"/>
                <a:gd name="connsiteX59" fmla="*/ 498003 w 18769485"/>
                <a:gd name="connsiteY59" fmla="*/ 17470018 h 19794156"/>
                <a:gd name="connsiteX60" fmla="*/ 16707 w 18769485"/>
                <a:gd name="connsiteY60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2407066 w 18769485"/>
                <a:gd name="connsiteY7" fmla="*/ 12604098 h 19794156"/>
                <a:gd name="connsiteX8" fmla="*/ 3033699 w 18769485"/>
                <a:gd name="connsiteY8" fmla="*/ 10527784 h 19794156"/>
                <a:gd name="connsiteX9" fmla="*/ 3024326 w 18769485"/>
                <a:gd name="connsiteY9" fmla="*/ 12980078 h 19794156"/>
                <a:gd name="connsiteX10" fmla="*/ 4337311 w 18769485"/>
                <a:gd name="connsiteY10" fmla="*/ 14313577 h 19794156"/>
                <a:gd name="connsiteX11" fmla="*/ 5163787 w 18769485"/>
                <a:gd name="connsiteY11" fmla="*/ 13150064 h 19794156"/>
                <a:gd name="connsiteX12" fmla="*/ 5515481 w 18769485"/>
                <a:gd name="connsiteY12" fmla="*/ 12546325 h 19794156"/>
                <a:gd name="connsiteX13" fmla="*/ 5881826 w 18769485"/>
                <a:gd name="connsiteY13" fmla="*/ 11608479 h 19794156"/>
                <a:gd name="connsiteX14" fmla="*/ 6584560 w 18769485"/>
                <a:gd name="connsiteY14" fmla="*/ 11075077 h 19794156"/>
                <a:gd name="connsiteX15" fmla="*/ 6224726 w 18769485"/>
                <a:gd name="connsiteY15" fmla="*/ 11913279 h 19794156"/>
                <a:gd name="connsiteX16" fmla="*/ 6036904 w 18769485"/>
                <a:gd name="connsiteY16" fmla="*/ 12392906 h 19794156"/>
                <a:gd name="connsiteX17" fmla="*/ 5937512 w 18769485"/>
                <a:gd name="connsiteY17" fmla="*/ 12851125 h 19794156"/>
                <a:gd name="connsiteX18" fmla="*/ 5445142 w 18769485"/>
                <a:gd name="connsiteY18" fmla="*/ 13695187 h 19794156"/>
                <a:gd name="connsiteX19" fmla="*/ 5324981 w 18769485"/>
                <a:gd name="connsiteY19" fmla="*/ 14483562 h 19794156"/>
                <a:gd name="connsiteX20" fmla="*/ 6830402 w 18769485"/>
                <a:gd name="connsiteY20" fmla="*/ 13404913 h 19794156"/>
                <a:gd name="connsiteX21" fmla="*/ 9595901 w 18769485"/>
                <a:gd name="connsiteY21" fmla="*/ 10279873 h 19794156"/>
                <a:gd name="connsiteX22" fmla="*/ 11911944 w 18769485"/>
                <a:gd name="connsiteY22" fmla="*/ 7322613 h 19794156"/>
                <a:gd name="connsiteX23" fmla="*/ 14023881 w 18769485"/>
                <a:gd name="connsiteY23" fmla="*/ 4683091 h 19794156"/>
                <a:gd name="connsiteX24" fmla="*/ 16165960 w 18769485"/>
                <a:gd name="connsiteY24" fmla="*/ 2246781 h 19794156"/>
                <a:gd name="connsiteX25" fmla="*/ 16976217 w 18769485"/>
                <a:gd name="connsiteY25" fmla="*/ 1208472 h 19794156"/>
                <a:gd name="connsiteX26" fmla="*/ 17063794 w 18769485"/>
                <a:gd name="connsiteY26" fmla="*/ 338755 h 19794156"/>
                <a:gd name="connsiteX27" fmla="*/ 17602070 w 18769485"/>
                <a:gd name="connsiteY27" fmla="*/ 19300 h 19794156"/>
                <a:gd name="connsiteX28" fmla="*/ 18209673 w 18769485"/>
                <a:gd name="connsiteY28" fmla="*/ 534131 h 19794156"/>
                <a:gd name="connsiteX29" fmla="*/ 18757951 w 18769485"/>
                <a:gd name="connsiteY29" fmla="*/ 1336965 h 19794156"/>
                <a:gd name="connsiteX30" fmla="*/ 18140873 w 18769485"/>
                <a:gd name="connsiteY30" fmla="*/ 1826552 h 19794156"/>
                <a:gd name="connsiteX31" fmla="*/ 17510985 w 18769485"/>
                <a:gd name="connsiteY31" fmla="*/ 1614765 h 19794156"/>
                <a:gd name="connsiteX32" fmla="*/ 15358176 w 18769485"/>
                <a:gd name="connsiteY32" fmla="*/ 3961556 h 19794156"/>
                <a:gd name="connsiteX33" fmla="*/ 13727622 w 18769485"/>
                <a:gd name="connsiteY33" fmla="*/ 5769170 h 19794156"/>
                <a:gd name="connsiteX34" fmla="*/ 11163640 w 18769485"/>
                <a:gd name="connsiteY34" fmla="*/ 9130674 h 19794156"/>
                <a:gd name="connsiteX35" fmla="*/ 6833549 w 18769485"/>
                <a:gd name="connsiteY35" fmla="*/ 14264578 h 19794156"/>
                <a:gd name="connsiteX36" fmla="*/ 6816105 w 18769485"/>
                <a:gd name="connsiteY36" fmla="*/ 15039135 h 19794156"/>
                <a:gd name="connsiteX37" fmla="*/ 7877681 w 18769485"/>
                <a:gd name="connsiteY37" fmla="*/ 14943693 h 19794156"/>
                <a:gd name="connsiteX38" fmla="*/ 9082226 w 18769485"/>
                <a:gd name="connsiteY38" fmla="*/ 14046879 h 19794156"/>
                <a:gd name="connsiteX39" fmla="*/ 9767376 w 18769485"/>
                <a:gd name="connsiteY39" fmla="*/ 13024039 h 19794156"/>
                <a:gd name="connsiteX40" fmla="*/ 9096880 w 18769485"/>
                <a:gd name="connsiteY40" fmla="*/ 15081439 h 19794156"/>
                <a:gd name="connsiteX41" fmla="*/ 7906989 w 18769485"/>
                <a:gd name="connsiteY41" fmla="*/ 15852233 h 19794156"/>
                <a:gd name="connsiteX42" fmla="*/ 6977934 w 18769485"/>
                <a:gd name="connsiteY42" fmla="*/ 16262539 h 19794156"/>
                <a:gd name="connsiteX43" fmla="*/ 7109819 w 18769485"/>
                <a:gd name="connsiteY43" fmla="*/ 17024541 h 19794156"/>
                <a:gd name="connsiteX44" fmla="*/ 7748726 w 18769485"/>
                <a:gd name="connsiteY44" fmla="*/ 17666377 h 19794156"/>
                <a:gd name="connsiteX45" fmla="*/ 9371722 w 18769485"/>
                <a:gd name="connsiteY45" fmla="*/ 18545608 h 19794156"/>
                <a:gd name="connsiteX46" fmla="*/ 7672527 w 18769485"/>
                <a:gd name="connsiteY46" fmla="*/ 18360971 h 19794156"/>
                <a:gd name="connsiteX47" fmla="*/ 6336096 w 18769485"/>
                <a:gd name="connsiteY47" fmla="*/ 17118325 h 19794156"/>
                <a:gd name="connsiteX48" fmla="*/ 5562373 w 18769485"/>
                <a:gd name="connsiteY48" fmla="*/ 16579064 h 19794156"/>
                <a:gd name="connsiteX49" fmla="*/ 4876572 w 18769485"/>
                <a:gd name="connsiteY49" fmla="*/ 16649400 h 19794156"/>
                <a:gd name="connsiteX50" fmla="*/ 4741758 w 18769485"/>
                <a:gd name="connsiteY50" fmla="*/ 16977648 h 19794156"/>
                <a:gd name="connsiteX51" fmla="*/ 4929327 w 18769485"/>
                <a:gd name="connsiteY51" fmla="*/ 17540355 h 19794156"/>
                <a:gd name="connsiteX52" fmla="*/ 5070004 w 18769485"/>
                <a:gd name="connsiteY52" fmla="*/ 18900233 h 19794156"/>
                <a:gd name="connsiteX53" fmla="*/ 5108102 w 18769485"/>
                <a:gd name="connsiteY53" fmla="*/ 19779463 h 19794156"/>
                <a:gd name="connsiteX54" fmla="*/ 4436957 w 18769485"/>
                <a:gd name="connsiteY54" fmla="*/ 18900233 h 19794156"/>
                <a:gd name="connsiteX55" fmla="*/ 4038373 w 18769485"/>
                <a:gd name="connsiteY55" fmla="*/ 16977648 h 19794156"/>
                <a:gd name="connsiteX56" fmla="*/ 3968035 w 18769485"/>
                <a:gd name="connsiteY56" fmla="*/ 16461833 h 19794156"/>
                <a:gd name="connsiteX57" fmla="*/ 3390673 w 18769485"/>
                <a:gd name="connsiteY57" fmla="*/ 15579670 h 19794156"/>
                <a:gd name="connsiteX58" fmla="*/ 2373696 w 18769485"/>
                <a:gd name="connsiteY58" fmla="*/ 15547433 h 19794156"/>
                <a:gd name="connsiteX59" fmla="*/ 1371373 w 18769485"/>
                <a:gd name="connsiteY59" fmla="*/ 16198063 h 19794156"/>
                <a:gd name="connsiteX60" fmla="*/ 498003 w 18769485"/>
                <a:gd name="connsiteY60" fmla="*/ 17470018 h 19794156"/>
                <a:gd name="connsiteX61" fmla="*/ 16707 w 18769485"/>
                <a:gd name="connsiteY61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3033699 w 18769485"/>
                <a:gd name="connsiteY9" fmla="*/ 10527784 h 19794156"/>
                <a:gd name="connsiteX10" fmla="*/ 3024326 w 18769485"/>
                <a:gd name="connsiteY10" fmla="*/ 12980078 h 19794156"/>
                <a:gd name="connsiteX11" fmla="*/ 4337311 w 18769485"/>
                <a:gd name="connsiteY11" fmla="*/ 14313577 h 19794156"/>
                <a:gd name="connsiteX12" fmla="*/ 5163787 w 18769485"/>
                <a:gd name="connsiteY12" fmla="*/ 13150064 h 19794156"/>
                <a:gd name="connsiteX13" fmla="*/ 5515481 w 18769485"/>
                <a:gd name="connsiteY13" fmla="*/ 12546325 h 19794156"/>
                <a:gd name="connsiteX14" fmla="*/ 5881826 w 18769485"/>
                <a:gd name="connsiteY14" fmla="*/ 11608479 h 19794156"/>
                <a:gd name="connsiteX15" fmla="*/ 6584560 w 18769485"/>
                <a:gd name="connsiteY15" fmla="*/ 11075077 h 19794156"/>
                <a:gd name="connsiteX16" fmla="*/ 6224726 w 18769485"/>
                <a:gd name="connsiteY16" fmla="*/ 11913279 h 19794156"/>
                <a:gd name="connsiteX17" fmla="*/ 6036904 w 18769485"/>
                <a:gd name="connsiteY17" fmla="*/ 12392906 h 19794156"/>
                <a:gd name="connsiteX18" fmla="*/ 5937512 w 18769485"/>
                <a:gd name="connsiteY18" fmla="*/ 12851125 h 19794156"/>
                <a:gd name="connsiteX19" fmla="*/ 5445142 w 18769485"/>
                <a:gd name="connsiteY19" fmla="*/ 13695187 h 19794156"/>
                <a:gd name="connsiteX20" fmla="*/ 5324981 w 18769485"/>
                <a:gd name="connsiteY20" fmla="*/ 14483562 h 19794156"/>
                <a:gd name="connsiteX21" fmla="*/ 6830402 w 18769485"/>
                <a:gd name="connsiteY21" fmla="*/ 13404913 h 19794156"/>
                <a:gd name="connsiteX22" fmla="*/ 9595901 w 18769485"/>
                <a:gd name="connsiteY22" fmla="*/ 10279873 h 19794156"/>
                <a:gd name="connsiteX23" fmla="*/ 11911944 w 18769485"/>
                <a:gd name="connsiteY23" fmla="*/ 7322613 h 19794156"/>
                <a:gd name="connsiteX24" fmla="*/ 14023881 w 18769485"/>
                <a:gd name="connsiteY24" fmla="*/ 4683091 h 19794156"/>
                <a:gd name="connsiteX25" fmla="*/ 16165960 w 18769485"/>
                <a:gd name="connsiteY25" fmla="*/ 2246781 h 19794156"/>
                <a:gd name="connsiteX26" fmla="*/ 16976217 w 18769485"/>
                <a:gd name="connsiteY26" fmla="*/ 1208472 h 19794156"/>
                <a:gd name="connsiteX27" fmla="*/ 17063794 w 18769485"/>
                <a:gd name="connsiteY27" fmla="*/ 338755 h 19794156"/>
                <a:gd name="connsiteX28" fmla="*/ 17602070 w 18769485"/>
                <a:gd name="connsiteY28" fmla="*/ 19300 h 19794156"/>
                <a:gd name="connsiteX29" fmla="*/ 18209673 w 18769485"/>
                <a:gd name="connsiteY29" fmla="*/ 534131 h 19794156"/>
                <a:gd name="connsiteX30" fmla="*/ 18757951 w 18769485"/>
                <a:gd name="connsiteY30" fmla="*/ 1336965 h 19794156"/>
                <a:gd name="connsiteX31" fmla="*/ 18140873 w 18769485"/>
                <a:gd name="connsiteY31" fmla="*/ 1826552 h 19794156"/>
                <a:gd name="connsiteX32" fmla="*/ 17510985 w 18769485"/>
                <a:gd name="connsiteY32" fmla="*/ 1614765 h 19794156"/>
                <a:gd name="connsiteX33" fmla="*/ 15358176 w 18769485"/>
                <a:gd name="connsiteY33" fmla="*/ 3961556 h 19794156"/>
                <a:gd name="connsiteX34" fmla="*/ 13727622 w 18769485"/>
                <a:gd name="connsiteY34" fmla="*/ 5769170 h 19794156"/>
                <a:gd name="connsiteX35" fmla="*/ 11163640 w 18769485"/>
                <a:gd name="connsiteY35" fmla="*/ 9130674 h 19794156"/>
                <a:gd name="connsiteX36" fmla="*/ 6833549 w 18769485"/>
                <a:gd name="connsiteY36" fmla="*/ 14264578 h 19794156"/>
                <a:gd name="connsiteX37" fmla="*/ 6816105 w 18769485"/>
                <a:gd name="connsiteY37" fmla="*/ 15039135 h 19794156"/>
                <a:gd name="connsiteX38" fmla="*/ 7877681 w 18769485"/>
                <a:gd name="connsiteY38" fmla="*/ 14943693 h 19794156"/>
                <a:gd name="connsiteX39" fmla="*/ 9082226 w 18769485"/>
                <a:gd name="connsiteY39" fmla="*/ 14046879 h 19794156"/>
                <a:gd name="connsiteX40" fmla="*/ 9767376 w 18769485"/>
                <a:gd name="connsiteY40" fmla="*/ 13024039 h 19794156"/>
                <a:gd name="connsiteX41" fmla="*/ 9096880 w 18769485"/>
                <a:gd name="connsiteY41" fmla="*/ 15081439 h 19794156"/>
                <a:gd name="connsiteX42" fmla="*/ 7906989 w 18769485"/>
                <a:gd name="connsiteY42" fmla="*/ 15852233 h 19794156"/>
                <a:gd name="connsiteX43" fmla="*/ 6977934 w 18769485"/>
                <a:gd name="connsiteY43" fmla="*/ 16262539 h 19794156"/>
                <a:gd name="connsiteX44" fmla="*/ 7109819 w 18769485"/>
                <a:gd name="connsiteY44" fmla="*/ 17024541 h 19794156"/>
                <a:gd name="connsiteX45" fmla="*/ 7748726 w 18769485"/>
                <a:gd name="connsiteY45" fmla="*/ 17666377 h 19794156"/>
                <a:gd name="connsiteX46" fmla="*/ 9371722 w 18769485"/>
                <a:gd name="connsiteY46" fmla="*/ 18545608 h 19794156"/>
                <a:gd name="connsiteX47" fmla="*/ 7672527 w 18769485"/>
                <a:gd name="connsiteY47" fmla="*/ 18360971 h 19794156"/>
                <a:gd name="connsiteX48" fmla="*/ 6336096 w 18769485"/>
                <a:gd name="connsiteY48" fmla="*/ 17118325 h 19794156"/>
                <a:gd name="connsiteX49" fmla="*/ 5562373 w 18769485"/>
                <a:gd name="connsiteY49" fmla="*/ 16579064 h 19794156"/>
                <a:gd name="connsiteX50" fmla="*/ 4876572 w 18769485"/>
                <a:gd name="connsiteY50" fmla="*/ 16649400 h 19794156"/>
                <a:gd name="connsiteX51" fmla="*/ 4741758 w 18769485"/>
                <a:gd name="connsiteY51" fmla="*/ 16977648 h 19794156"/>
                <a:gd name="connsiteX52" fmla="*/ 4929327 w 18769485"/>
                <a:gd name="connsiteY52" fmla="*/ 17540355 h 19794156"/>
                <a:gd name="connsiteX53" fmla="*/ 5070004 w 18769485"/>
                <a:gd name="connsiteY53" fmla="*/ 18900233 h 19794156"/>
                <a:gd name="connsiteX54" fmla="*/ 5108102 w 18769485"/>
                <a:gd name="connsiteY54" fmla="*/ 19779463 h 19794156"/>
                <a:gd name="connsiteX55" fmla="*/ 4436957 w 18769485"/>
                <a:gd name="connsiteY55" fmla="*/ 18900233 h 19794156"/>
                <a:gd name="connsiteX56" fmla="*/ 4038373 w 18769485"/>
                <a:gd name="connsiteY56" fmla="*/ 16977648 h 19794156"/>
                <a:gd name="connsiteX57" fmla="*/ 3968035 w 18769485"/>
                <a:gd name="connsiteY57" fmla="*/ 16461833 h 19794156"/>
                <a:gd name="connsiteX58" fmla="*/ 3390673 w 18769485"/>
                <a:gd name="connsiteY58" fmla="*/ 15579670 h 19794156"/>
                <a:gd name="connsiteX59" fmla="*/ 2373696 w 18769485"/>
                <a:gd name="connsiteY59" fmla="*/ 15547433 h 19794156"/>
                <a:gd name="connsiteX60" fmla="*/ 1371373 w 18769485"/>
                <a:gd name="connsiteY60" fmla="*/ 16198063 h 19794156"/>
                <a:gd name="connsiteX61" fmla="*/ 498003 w 18769485"/>
                <a:gd name="connsiteY61" fmla="*/ 17470018 h 19794156"/>
                <a:gd name="connsiteX62" fmla="*/ 16707 w 18769485"/>
                <a:gd name="connsiteY62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3033699 w 18769485"/>
                <a:gd name="connsiteY9" fmla="*/ 10527784 h 19794156"/>
                <a:gd name="connsiteX10" fmla="*/ 3024326 w 18769485"/>
                <a:gd name="connsiteY10" fmla="*/ 12980078 h 19794156"/>
                <a:gd name="connsiteX11" fmla="*/ 4337311 w 18769485"/>
                <a:gd name="connsiteY11" fmla="*/ 14313577 h 19794156"/>
                <a:gd name="connsiteX12" fmla="*/ 5163787 w 18769485"/>
                <a:gd name="connsiteY12" fmla="*/ 13150064 h 19794156"/>
                <a:gd name="connsiteX13" fmla="*/ 5515481 w 18769485"/>
                <a:gd name="connsiteY13" fmla="*/ 12546325 h 19794156"/>
                <a:gd name="connsiteX14" fmla="*/ 5881826 w 18769485"/>
                <a:gd name="connsiteY14" fmla="*/ 11608479 h 19794156"/>
                <a:gd name="connsiteX15" fmla="*/ 6584560 w 18769485"/>
                <a:gd name="connsiteY15" fmla="*/ 11075077 h 19794156"/>
                <a:gd name="connsiteX16" fmla="*/ 6224726 w 18769485"/>
                <a:gd name="connsiteY16" fmla="*/ 11913279 h 19794156"/>
                <a:gd name="connsiteX17" fmla="*/ 6036904 w 18769485"/>
                <a:gd name="connsiteY17" fmla="*/ 12392906 h 19794156"/>
                <a:gd name="connsiteX18" fmla="*/ 5937512 w 18769485"/>
                <a:gd name="connsiteY18" fmla="*/ 12851125 h 19794156"/>
                <a:gd name="connsiteX19" fmla="*/ 5445142 w 18769485"/>
                <a:gd name="connsiteY19" fmla="*/ 13695187 h 19794156"/>
                <a:gd name="connsiteX20" fmla="*/ 5324981 w 18769485"/>
                <a:gd name="connsiteY20" fmla="*/ 14483562 h 19794156"/>
                <a:gd name="connsiteX21" fmla="*/ 6830402 w 18769485"/>
                <a:gd name="connsiteY21" fmla="*/ 13404913 h 19794156"/>
                <a:gd name="connsiteX22" fmla="*/ 9595901 w 18769485"/>
                <a:gd name="connsiteY22" fmla="*/ 10279873 h 19794156"/>
                <a:gd name="connsiteX23" fmla="*/ 11911944 w 18769485"/>
                <a:gd name="connsiteY23" fmla="*/ 7322613 h 19794156"/>
                <a:gd name="connsiteX24" fmla="*/ 14023881 w 18769485"/>
                <a:gd name="connsiteY24" fmla="*/ 4683091 h 19794156"/>
                <a:gd name="connsiteX25" fmla="*/ 16165960 w 18769485"/>
                <a:gd name="connsiteY25" fmla="*/ 2246781 h 19794156"/>
                <a:gd name="connsiteX26" fmla="*/ 16976217 w 18769485"/>
                <a:gd name="connsiteY26" fmla="*/ 1208472 h 19794156"/>
                <a:gd name="connsiteX27" fmla="*/ 17063794 w 18769485"/>
                <a:gd name="connsiteY27" fmla="*/ 338755 h 19794156"/>
                <a:gd name="connsiteX28" fmla="*/ 17602070 w 18769485"/>
                <a:gd name="connsiteY28" fmla="*/ 19300 h 19794156"/>
                <a:gd name="connsiteX29" fmla="*/ 18209673 w 18769485"/>
                <a:gd name="connsiteY29" fmla="*/ 534131 h 19794156"/>
                <a:gd name="connsiteX30" fmla="*/ 18757951 w 18769485"/>
                <a:gd name="connsiteY30" fmla="*/ 1336965 h 19794156"/>
                <a:gd name="connsiteX31" fmla="*/ 18140873 w 18769485"/>
                <a:gd name="connsiteY31" fmla="*/ 1826552 h 19794156"/>
                <a:gd name="connsiteX32" fmla="*/ 17510985 w 18769485"/>
                <a:gd name="connsiteY32" fmla="*/ 1614765 h 19794156"/>
                <a:gd name="connsiteX33" fmla="*/ 15358176 w 18769485"/>
                <a:gd name="connsiteY33" fmla="*/ 3961556 h 19794156"/>
                <a:gd name="connsiteX34" fmla="*/ 13727622 w 18769485"/>
                <a:gd name="connsiteY34" fmla="*/ 5769170 h 19794156"/>
                <a:gd name="connsiteX35" fmla="*/ 11163640 w 18769485"/>
                <a:gd name="connsiteY35" fmla="*/ 9130674 h 19794156"/>
                <a:gd name="connsiteX36" fmla="*/ 6833549 w 18769485"/>
                <a:gd name="connsiteY36" fmla="*/ 14264578 h 19794156"/>
                <a:gd name="connsiteX37" fmla="*/ 6816105 w 18769485"/>
                <a:gd name="connsiteY37" fmla="*/ 15039135 h 19794156"/>
                <a:gd name="connsiteX38" fmla="*/ 7877681 w 18769485"/>
                <a:gd name="connsiteY38" fmla="*/ 14943693 h 19794156"/>
                <a:gd name="connsiteX39" fmla="*/ 9082226 w 18769485"/>
                <a:gd name="connsiteY39" fmla="*/ 14046879 h 19794156"/>
                <a:gd name="connsiteX40" fmla="*/ 9767376 w 18769485"/>
                <a:gd name="connsiteY40" fmla="*/ 13024039 h 19794156"/>
                <a:gd name="connsiteX41" fmla="*/ 9096880 w 18769485"/>
                <a:gd name="connsiteY41" fmla="*/ 15081439 h 19794156"/>
                <a:gd name="connsiteX42" fmla="*/ 7906989 w 18769485"/>
                <a:gd name="connsiteY42" fmla="*/ 15852233 h 19794156"/>
                <a:gd name="connsiteX43" fmla="*/ 6977934 w 18769485"/>
                <a:gd name="connsiteY43" fmla="*/ 16262539 h 19794156"/>
                <a:gd name="connsiteX44" fmla="*/ 7109819 w 18769485"/>
                <a:gd name="connsiteY44" fmla="*/ 17024541 h 19794156"/>
                <a:gd name="connsiteX45" fmla="*/ 7748726 w 18769485"/>
                <a:gd name="connsiteY45" fmla="*/ 17666377 h 19794156"/>
                <a:gd name="connsiteX46" fmla="*/ 9371722 w 18769485"/>
                <a:gd name="connsiteY46" fmla="*/ 18545608 h 19794156"/>
                <a:gd name="connsiteX47" fmla="*/ 7672527 w 18769485"/>
                <a:gd name="connsiteY47" fmla="*/ 18360971 h 19794156"/>
                <a:gd name="connsiteX48" fmla="*/ 6336096 w 18769485"/>
                <a:gd name="connsiteY48" fmla="*/ 17118325 h 19794156"/>
                <a:gd name="connsiteX49" fmla="*/ 5562373 w 18769485"/>
                <a:gd name="connsiteY49" fmla="*/ 16579064 h 19794156"/>
                <a:gd name="connsiteX50" fmla="*/ 4876572 w 18769485"/>
                <a:gd name="connsiteY50" fmla="*/ 16649400 h 19794156"/>
                <a:gd name="connsiteX51" fmla="*/ 4741758 w 18769485"/>
                <a:gd name="connsiteY51" fmla="*/ 16977648 h 19794156"/>
                <a:gd name="connsiteX52" fmla="*/ 4929327 w 18769485"/>
                <a:gd name="connsiteY52" fmla="*/ 17540355 h 19794156"/>
                <a:gd name="connsiteX53" fmla="*/ 5070004 w 18769485"/>
                <a:gd name="connsiteY53" fmla="*/ 18900233 h 19794156"/>
                <a:gd name="connsiteX54" fmla="*/ 5108102 w 18769485"/>
                <a:gd name="connsiteY54" fmla="*/ 19779463 h 19794156"/>
                <a:gd name="connsiteX55" fmla="*/ 4436957 w 18769485"/>
                <a:gd name="connsiteY55" fmla="*/ 18900233 h 19794156"/>
                <a:gd name="connsiteX56" fmla="*/ 4038373 w 18769485"/>
                <a:gd name="connsiteY56" fmla="*/ 16977648 h 19794156"/>
                <a:gd name="connsiteX57" fmla="*/ 3968035 w 18769485"/>
                <a:gd name="connsiteY57" fmla="*/ 16461833 h 19794156"/>
                <a:gd name="connsiteX58" fmla="*/ 3390673 w 18769485"/>
                <a:gd name="connsiteY58" fmla="*/ 15579670 h 19794156"/>
                <a:gd name="connsiteX59" fmla="*/ 2373696 w 18769485"/>
                <a:gd name="connsiteY59" fmla="*/ 15547433 h 19794156"/>
                <a:gd name="connsiteX60" fmla="*/ 1371373 w 18769485"/>
                <a:gd name="connsiteY60" fmla="*/ 16198063 h 19794156"/>
                <a:gd name="connsiteX61" fmla="*/ 498003 w 18769485"/>
                <a:gd name="connsiteY61" fmla="*/ 17470018 h 19794156"/>
                <a:gd name="connsiteX62" fmla="*/ 16707 w 18769485"/>
                <a:gd name="connsiteY62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2675275 w 18769485"/>
                <a:gd name="connsiteY9" fmla="*/ 12102252 h 19794156"/>
                <a:gd name="connsiteX10" fmla="*/ 3033699 w 18769485"/>
                <a:gd name="connsiteY10" fmla="*/ 10527784 h 19794156"/>
                <a:gd name="connsiteX11" fmla="*/ 3024326 w 18769485"/>
                <a:gd name="connsiteY11" fmla="*/ 12980078 h 19794156"/>
                <a:gd name="connsiteX12" fmla="*/ 4337311 w 18769485"/>
                <a:gd name="connsiteY12" fmla="*/ 14313577 h 19794156"/>
                <a:gd name="connsiteX13" fmla="*/ 5163787 w 18769485"/>
                <a:gd name="connsiteY13" fmla="*/ 13150064 h 19794156"/>
                <a:gd name="connsiteX14" fmla="*/ 5515481 w 18769485"/>
                <a:gd name="connsiteY14" fmla="*/ 12546325 h 19794156"/>
                <a:gd name="connsiteX15" fmla="*/ 5881826 w 18769485"/>
                <a:gd name="connsiteY15" fmla="*/ 11608479 h 19794156"/>
                <a:gd name="connsiteX16" fmla="*/ 6584560 w 18769485"/>
                <a:gd name="connsiteY16" fmla="*/ 11075077 h 19794156"/>
                <a:gd name="connsiteX17" fmla="*/ 6224726 w 18769485"/>
                <a:gd name="connsiteY17" fmla="*/ 11913279 h 19794156"/>
                <a:gd name="connsiteX18" fmla="*/ 6036904 w 18769485"/>
                <a:gd name="connsiteY18" fmla="*/ 12392906 h 19794156"/>
                <a:gd name="connsiteX19" fmla="*/ 5937512 w 18769485"/>
                <a:gd name="connsiteY19" fmla="*/ 12851125 h 19794156"/>
                <a:gd name="connsiteX20" fmla="*/ 5445142 w 18769485"/>
                <a:gd name="connsiteY20" fmla="*/ 13695187 h 19794156"/>
                <a:gd name="connsiteX21" fmla="*/ 5324981 w 18769485"/>
                <a:gd name="connsiteY21" fmla="*/ 14483562 h 19794156"/>
                <a:gd name="connsiteX22" fmla="*/ 6830402 w 18769485"/>
                <a:gd name="connsiteY22" fmla="*/ 13404913 h 19794156"/>
                <a:gd name="connsiteX23" fmla="*/ 9595901 w 18769485"/>
                <a:gd name="connsiteY23" fmla="*/ 10279873 h 19794156"/>
                <a:gd name="connsiteX24" fmla="*/ 11911944 w 18769485"/>
                <a:gd name="connsiteY24" fmla="*/ 7322613 h 19794156"/>
                <a:gd name="connsiteX25" fmla="*/ 14023881 w 18769485"/>
                <a:gd name="connsiteY25" fmla="*/ 4683091 h 19794156"/>
                <a:gd name="connsiteX26" fmla="*/ 16165960 w 18769485"/>
                <a:gd name="connsiteY26" fmla="*/ 2246781 h 19794156"/>
                <a:gd name="connsiteX27" fmla="*/ 16976217 w 18769485"/>
                <a:gd name="connsiteY27" fmla="*/ 1208472 h 19794156"/>
                <a:gd name="connsiteX28" fmla="*/ 17063794 w 18769485"/>
                <a:gd name="connsiteY28" fmla="*/ 338755 h 19794156"/>
                <a:gd name="connsiteX29" fmla="*/ 17602070 w 18769485"/>
                <a:gd name="connsiteY29" fmla="*/ 19300 h 19794156"/>
                <a:gd name="connsiteX30" fmla="*/ 18209673 w 18769485"/>
                <a:gd name="connsiteY30" fmla="*/ 534131 h 19794156"/>
                <a:gd name="connsiteX31" fmla="*/ 18757951 w 18769485"/>
                <a:gd name="connsiteY31" fmla="*/ 1336965 h 19794156"/>
                <a:gd name="connsiteX32" fmla="*/ 18140873 w 18769485"/>
                <a:gd name="connsiteY32" fmla="*/ 1826552 h 19794156"/>
                <a:gd name="connsiteX33" fmla="*/ 17510985 w 18769485"/>
                <a:gd name="connsiteY33" fmla="*/ 1614765 h 19794156"/>
                <a:gd name="connsiteX34" fmla="*/ 15358176 w 18769485"/>
                <a:gd name="connsiteY34" fmla="*/ 3961556 h 19794156"/>
                <a:gd name="connsiteX35" fmla="*/ 13727622 w 18769485"/>
                <a:gd name="connsiteY35" fmla="*/ 5769170 h 19794156"/>
                <a:gd name="connsiteX36" fmla="*/ 11163640 w 18769485"/>
                <a:gd name="connsiteY36" fmla="*/ 9130674 h 19794156"/>
                <a:gd name="connsiteX37" fmla="*/ 6833549 w 18769485"/>
                <a:gd name="connsiteY37" fmla="*/ 14264578 h 19794156"/>
                <a:gd name="connsiteX38" fmla="*/ 6816105 w 18769485"/>
                <a:gd name="connsiteY38" fmla="*/ 15039135 h 19794156"/>
                <a:gd name="connsiteX39" fmla="*/ 7877681 w 18769485"/>
                <a:gd name="connsiteY39" fmla="*/ 14943693 h 19794156"/>
                <a:gd name="connsiteX40" fmla="*/ 9082226 w 18769485"/>
                <a:gd name="connsiteY40" fmla="*/ 14046879 h 19794156"/>
                <a:gd name="connsiteX41" fmla="*/ 9767376 w 18769485"/>
                <a:gd name="connsiteY41" fmla="*/ 13024039 h 19794156"/>
                <a:gd name="connsiteX42" fmla="*/ 9096880 w 18769485"/>
                <a:gd name="connsiteY42" fmla="*/ 15081439 h 19794156"/>
                <a:gd name="connsiteX43" fmla="*/ 7906989 w 18769485"/>
                <a:gd name="connsiteY43" fmla="*/ 15852233 h 19794156"/>
                <a:gd name="connsiteX44" fmla="*/ 6977934 w 18769485"/>
                <a:gd name="connsiteY44" fmla="*/ 16262539 h 19794156"/>
                <a:gd name="connsiteX45" fmla="*/ 7109819 w 18769485"/>
                <a:gd name="connsiteY45" fmla="*/ 17024541 h 19794156"/>
                <a:gd name="connsiteX46" fmla="*/ 7748726 w 18769485"/>
                <a:gd name="connsiteY46" fmla="*/ 17666377 h 19794156"/>
                <a:gd name="connsiteX47" fmla="*/ 9371722 w 18769485"/>
                <a:gd name="connsiteY47" fmla="*/ 18545608 h 19794156"/>
                <a:gd name="connsiteX48" fmla="*/ 7672527 w 18769485"/>
                <a:gd name="connsiteY48" fmla="*/ 18360971 h 19794156"/>
                <a:gd name="connsiteX49" fmla="*/ 6336096 w 18769485"/>
                <a:gd name="connsiteY49" fmla="*/ 17118325 h 19794156"/>
                <a:gd name="connsiteX50" fmla="*/ 5562373 w 18769485"/>
                <a:gd name="connsiteY50" fmla="*/ 16579064 h 19794156"/>
                <a:gd name="connsiteX51" fmla="*/ 4876572 w 18769485"/>
                <a:gd name="connsiteY51" fmla="*/ 16649400 h 19794156"/>
                <a:gd name="connsiteX52" fmla="*/ 4741758 w 18769485"/>
                <a:gd name="connsiteY52" fmla="*/ 16977648 h 19794156"/>
                <a:gd name="connsiteX53" fmla="*/ 4929327 w 18769485"/>
                <a:gd name="connsiteY53" fmla="*/ 17540355 h 19794156"/>
                <a:gd name="connsiteX54" fmla="*/ 5070004 w 18769485"/>
                <a:gd name="connsiteY54" fmla="*/ 18900233 h 19794156"/>
                <a:gd name="connsiteX55" fmla="*/ 5108102 w 18769485"/>
                <a:gd name="connsiteY55" fmla="*/ 19779463 h 19794156"/>
                <a:gd name="connsiteX56" fmla="*/ 4436957 w 18769485"/>
                <a:gd name="connsiteY56" fmla="*/ 18900233 h 19794156"/>
                <a:gd name="connsiteX57" fmla="*/ 4038373 w 18769485"/>
                <a:gd name="connsiteY57" fmla="*/ 16977648 h 19794156"/>
                <a:gd name="connsiteX58" fmla="*/ 3968035 w 18769485"/>
                <a:gd name="connsiteY58" fmla="*/ 16461833 h 19794156"/>
                <a:gd name="connsiteX59" fmla="*/ 3390673 w 18769485"/>
                <a:gd name="connsiteY59" fmla="*/ 15579670 h 19794156"/>
                <a:gd name="connsiteX60" fmla="*/ 2373696 w 18769485"/>
                <a:gd name="connsiteY60" fmla="*/ 15547433 h 19794156"/>
                <a:gd name="connsiteX61" fmla="*/ 1371373 w 18769485"/>
                <a:gd name="connsiteY61" fmla="*/ 16198063 h 19794156"/>
                <a:gd name="connsiteX62" fmla="*/ 498003 w 18769485"/>
                <a:gd name="connsiteY62" fmla="*/ 17470018 h 19794156"/>
                <a:gd name="connsiteX63" fmla="*/ 16707 w 18769485"/>
                <a:gd name="connsiteY63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2675275 w 18769485"/>
                <a:gd name="connsiteY9" fmla="*/ 12102252 h 19794156"/>
                <a:gd name="connsiteX10" fmla="*/ 3170764 w 18769485"/>
                <a:gd name="connsiteY10" fmla="*/ 10379649 h 19794156"/>
                <a:gd name="connsiteX11" fmla="*/ 3024326 w 18769485"/>
                <a:gd name="connsiteY11" fmla="*/ 12980078 h 19794156"/>
                <a:gd name="connsiteX12" fmla="*/ 4337311 w 18769485"/>
                <a:gd name="connsiteY12" fmla="*/ 14313577 h 19794156"/>
                <a:gd name="connsiteX13" fmla="*/ 5163787 w 18769485"/>
                <a:gd name="connsiteY13" fmla="*/ 13150064 h 19794156"/>
                <a:gd name="connsiteX14" fmla="*/ 5515481 w 18769485"/>
                <a:gd name="connsiteY14" fmla="*/ 12546325 h 19794156"/>
                <a:gd name="connsiteX15" fmla="*/ 5881826 w 18769485"/>
                <a:gd name="connsiteY15" fmla="*/ 11608479 h 19794156"/>
                <a:gd name="connsiteX16" fmla="*/ 6584560 w 18769485"/>
                <a:gd name="connsiteY16" fmla="*/ 11075077 h 19794156"/>
                <a:gd name="connsiteX17" fmla="*/ 6224726 w 18769485"/>
                <a:gd name="connsiteY17" fmla="*/ 11913279 h 19794156"/>
                <a:gd name="connsiteX18" fmla="*/ 6036904 w 18769485"/>
                <a:gd name="connsiteY18" fmla="*/ 12392906 h 19794156"/>
                <a:gd name="connsiteX19" fmla="*/ 5937512 w 18769485"/>
                <a:gd name="connsiteY19" fmla="*/ 12851125 h 19794156"/>
                <a:gd name="connsiteX20" fmla="*/ 5445142 w 18769485"/>
                <a:gd name="connsiteY20" fmla="*/ 13695187 h 19794156"/>
                <a:gd name="connsiteX21" fmla="*/ 5324981 w 18769485"/>
                <a:gd name="connsiteY21" fmla="*/ 14483562 h 19794156"/>
                <a:gd name="connsiteX22" fmla="*/ 6830402 w 18769485"/>
                <a:gd name="connsiteY22" fmla="*/ 13404913 h 19794156"/>
                <a:gd name="connsiteX23" fmla="*/ 9595901 w 18769485"/>
                <a:gd name="connsiteY23" fmla="*/ 10279873 h 19794156"/>
                <a:gd name="connsiteX24" fmla="*/ 11911944 w 18769485"/>
                <a:gd name="connsiteY24" fmla="*/ 7322613 h 19794156"/>
                <a:gd name="connsiteX25" fmla="*/ 14023881 w 18769485"/>
                <a:gd name="connsiteY25" fmla="*/ 4683091 h 19794156"/>
                <a:gd name="connsiteX26" fmla="*/ 16165960 w 18769485"/>
                <a:gd name="connsiteY26" fmla="*/ 2246781 h 19794156"/>
                <a:gd name="connsiteX27" fmla="*/ 16976217 w 18769485"/>
                <a:gd name="connsiteY27" fmla="*/ 1208472 h 19794156"/>
                <a:gd name="connsiteX28" fmla="*/ 17063794 w 18769485"/>
                <a:gd name="connsiteY28" fmla="*/ 338755 h 19794156"/>
                <a:gd name="connsiteX29" fmla="*/ 17602070 w 18769485"/>
                <a:gd name="connsiteY29" fmla="*/ 19300 h 19794156"/>
                <a:gd name="connsiteX30" fmla="*/ 18209673 w 18769485"/>
                <a:gd name="connsiteY30" fmla="*/ 534131 h 19794156"/>
                <a:gd name="connsiteX31" fmla="*/ 18757951 w 18769485"/>
                <a:gd name="connsiteY31" fmla="*/ 1336965 h 19794156"/>
                <a:gd name="connsiteX32" fmla="*/ 18140873 w 18769485"/>
                <a:gd name="connsiteY32" fmla="*/ 1826552 h 19794156"/>
                <a:gd name="connsiteX33" fmla="*/ 17510985 w 18769485"/>
                <a:gd name="connsiteY33" fmla="*/ 1614765 h 19794156"/>
                <a:gd name="connsiteX34" fmla="*/ 15358176 w 18769485"/>
                <a:gd name="connsiteY34" fmla="*/ 3961556 h 19794156"/>
                <a:gd name="connsiteX35" fmla="*/ 13727622 w 18769485"/>
                <a:gd name="connsiteY35" fmla="*/ 5769170 h 19794156"/>
                <a:gd name="connsiteX36" fmla="*/ 11163640 w 18769485"/>
                <a:gd name="connsiteY36" fmla="*/ 9130674 h 19794156"/>
                <a:gd name="connsiteX37" fmla="*/ 6833549 w 18769485"/>
                <a:gd name="connsiteY37" fmla="*/ 14264578 h 19794156"/>
                <a:gd name="connsiteX38" fmla="*/ 6816105 w 18769485"/>
                <a:gd name="connsiteY38" fmla="*/ 15039135 h 19794156"/>
                <a:gd name="connsiteX39" fmla="*/ 7877681 w 18769485"/>
                <a:gd name="connsiteY39" fmla="*/ 14943693 h 19794156"/>
                <a:gd name="connsiteX40" fmla="*/ 9082226 w 18769485"/>
                <a:gd name="connsiteY40" fmla="*/ 14046879 h 19794156"/>
                <a:gd name="connsiteX41" fmla="*/ 9767376 w 18769485"/>
                <a:gd name="connsiteY41" fmla="*/ 13024039 h 19794156"/>
                <a:gd name="connsiteX42" fmla="*/ 9096880 w 18769485"/>
                <a:gd name="connsiteY42" fmla="*/ 15081439 h 19794156"/>
                <a:gd name="connsiteX43" fmla="*/ 7906989 w 18769485"/>
                <a:gd name="connsiteY43" fmla="*/ 15852233 h 19794156"/>
                <a:gd name="connsiteX44" fmla="*/ 6977934 w 18769485"/>
                <a:gd name="connsiteY44" fmla="*/ 16262539 h 19794156"/>
                <a:gd name="connsiteX45" fmla="*/ 7109819 w 18769485"/>
                <a:gd name="connsiteY45" fmla="*/ 17024541 h 19794156"/>
                <a:gd name="connsiteX46" fmla="*/ 7748726 w 18769485"/>
                <a:gd name="connsiteY46" fmla="*/ 17666377 h 19794156"/>
                <a:gd name="connsiteX47" fmla="*/ 9371722 w 18769485"/>
                <a:gd name="connsiteY47" fmla="*/ 18545608 h 19794156"/>
                <a:gd name="connsiteX48" fmla="*/ 7672527 w 18769485"/>
                <a:gd name="connsiteY48" fmla="*/ 18360971 h 19794156"/>
                <a:gd name="connsiteX49" fmla="*/ 6336096 w 18769485"/>
                <a:gd name="connsiteY49" fmla="*/ 17118325 h 19794156"/>
                <a:gd name="connsiteX50" fmla="*/ 5562373 w 18769485"/>
                <a:gd name="connsiteY50" fmla="*/ 16579064 h 19794156"/>
                <a:gd name="connsiteX51" fmla="*/ 4876572 w 18769485"/>
                <a:gd name="connsiteY51" fmla="*/ 16649400 h 19794156"/>
                <a:gd name="connsiteX52" fmla="*/ 4741758 w 18769485"/>
                <a:gd name="connsiteY52" fmla="*/ 16977648 h 19794156"/>
                <a:gd name="connsiteX53" fmla="*/ 4929327 w 18769485"/>
                <a:gd name="connsiteY53" fmla="*/ 17540355 h 19794156"/>
                <a:gd name="connsiteX54" fmla="*/ 5070004 w 18769485"/>
                <a:gd name="connsiteY54" fmla="*/ 18900233 h 19794156"/>
                <a:gd name="connsiteX55" fmla="*/ 5108102 w 18769485"/>
                <a:gd name="connsiteY55" fmla="*/ 19779463 h 19794156"/>
                <a:gd name="connsiteX56" fmla="*/ 4436957 w 18769485"/>
                <a:gd name="connsiteY56" fmla="*/ 18900233 h 19794156"/>
                <a:gd name="connsiteX57" fmla="*/ 4038373 w 18769485"/>
                <a:gd name="connsiteY57" fmla="*/ 16977648 h 19794156"/>
                <a:gd name="connsiteX58" fmla="*/ 3968035 w 18769485"/>
                <a:gd name="connsiteY58" fmla="*/ 16461833 h 19794156"/>
                <a:gd name="connsiteX59" fmla="*/ 3390673 w 18769485"/>
                <a:gd name="connsiteY59" fmla="*/ 15579670 h 19794156"/>
                <a:gd name="connsiteX60" fmla="*/ 2373696 w 18769485"/>
                <a:gd name="connsiteY60" fmla="*/ 15547433 h 19794156"/>
                <a:gd name="connsiteX61" fmla="*/ 1371373 w 18769485"/>
                <a:gd name="connsiteY61" fmla="*/ 16198063 h 19794156"/>
                <a:gd name="connsiteX62" fmla="*/ 498003 w 18769485"/>
                <a:gd name="connsiteY62" fmla="*/ 17470018 h 19794156"/>
                <a:gd name="connsiteX63" fmla="*/ 16707 w 18769485"/>
                <a:gd name="connsiteY63" fmla="*/ 17217969 h 19794156"/>
                <a:gd name="connsiteX0" fmla="*/ 16707 w 18769485"/>
                <a:gd name="connsiteY0" fmla="*/ 17217969 h 19794156"/>
                <a:gd name="connsiteX1" fmla="*/ 1081226 w 18769485"/>
                <a:gd name="connsiteY1" fmla="*/ 15418478 h 19794156"/>
                <a:gd name="connsiteX2" fmla="*/ 3056564 w 18769485"/>
                <a:gd name="connsiteY2" fmla="*/ 14436670 h 19794156"/>
                <a:gd name="connsiteX3" fmla="*/ 1599973 w 18769485"/>
                <a:gd name="connsiteY3" fmla="*/ 12733894 h 19794156"/>
                <a:gd name="connsiteX4" fmla="*/ 910606 w 18769485"/>
                <a:gd name="connsiteY4" fmla="*/ 11717807 h 19794156"/>
                <a:gd name="connsiteX5" fmla="*/ 1462478 w 18769485"/>
                <a:gd name="connsiteY5" fmla="*/ 12056265 h 19794156"/>
                <a:gd name="connsiteX6" fmla="*/ 1747319 w 18769485"/>
                <a:gd name="connsiteY6" fmla="*/ 10730906 h 19794156"/>
                <a:gd name="connsiteX7" fmla="*/ 1770421 w 18769485"/>
                <a:gd name="connsiteY7" fmla="*/ 12232223 h 19794156"/>
                <a:gd name="connsiteX8" fmla="*/ 2407066 w 18769485"/>
                <a:gd name="connsiteY8" fmla="*/ 12604098 h 19794156"/>
                <a:gd name="connsiteX9" fmla="*/ 2675275 w 18769485"/>
                <a:gd name="connsiteY9" fmla="*/ 12102252 h 19794156"/>
                <a:gd name="connsiteX10" fmla="*/ 3170764 w 18769485"/>
                <a:gd name="connsiteY10" fmla="*/ 10379649 h 19794156"/>
                <a:gd name="connsiteX11" fmla="*/ 3024326 w 18769485"/>
                <a:gd name="connsiteY11" fmla="*/ 12980078 h 19794156"/>
                <a:gd name="connsiteX12" fmla="*/ 4337311 w 18769485"/>
                <a:gd name="connsiteY12" fmla="*/ 14313577 h 19794156"/>
                <a:gd name="connsiteX13" fmla="*/ 5163787 w 18769485"/>
                <a:gd name="connsiteY13" fmla="*/ 13150064 h 19794156"/>
                <a:gd name="connsiteX14" fmla="*/ 5515481 w 18769485"/>
                <a:gd name="connsiteY14" fmla="*/ 12546325 h 19794156"/>
                <a:gd name="connsiteX15" fmla="*/ 5881826 w 18769485"/>
                <a:gd name="connsiteY15" fmla="*/ 11608479 h 19794156"/>
                <a:gd name="connsiteX16" fmla="*/ 6584560 w 18769485"/>
                <a:gd name="connsiteY16" fmla="*/ 11075077 h 19794156"/>
                <a:gd name="connsiteX17" fmla="*/ 6224726 w 18769485"/>
                <a:gd name="connsiteY17" fmla="*/ 11913279 h 19794156"/>
                <a:gd name="connsiteX18" fmla="*/ 6036904 w 18769485"/>
                <a:gd name="connsiteY18" fmla="*/ 12392906 h 19794156"/>
                <a:gd name="connsiteX19" fmla="*/ 5937512 w 18769485"/>
                <a:gd name="connsiteY19" fmla="*/ 12851125 h 19794156"/>
                <a:gd name="connsiteX20" fmla="*/ 5445142 w 18769485"/>
                <a:gd name="connsiteY20" fmla="*/ 13695187 h 19794156"/>
                <a:gd name="connsiteX21" fmla="*/ 5324981 w 18769485"/>
                <a:gd name="connsiteY21" fmla="*/ 14483562 h 19794156"/>
                <a:gd name="connsiteX22" fmla="*/ 6830402 w 18769485"/>
                <a:gd name="connsiteY22" fmla="*/ 13404913 h 19794156"/>
                <a:gd name="connsiteX23" fmla="*/ 9595901 w 18769485"/>
                <a:gd name="connsiteY23" fmla="*/ 10279873 h 19794156"/>
                <a:gd name="connsiteX24" fmla="*/ 11911944 w 18769485"/>
                <a:gd name="connsiteY24" fmla="*/ 7322613 h 19794156"/>
                <a:gd name="connsiteX25" fmla="*/ 14023881 w 18769485"/>
                <a:gd name="connsiteY25" fmla="*/ 4683091 h 19794156"/>
                <a:gd name="connsiteX26" fmla="*/ 16165960 w 18769485"/>
                <a:gd name="connsiteY26" fmla="*/ 2246781 h 19794156"/>
                <a:gd name="connsiteX27" fmla="*/ 16976217 w 18769485"/>
                <a:gd name="connsiteY27" fmla="*/ 1208472 h 19794156"/>
                <a:gd name="connsiteX28" fmla="*/ 17063794 w 18769485"/>
                <a:gd name="connsiteY28" fmla="*/ 338755 h 19794156"/>
                <a:gd name="connsiteX29" fmla="*/ 17602070 w 18769485"/>
                <a:gd name="connsiteY29" fmla="*/ 19300 h 19794156"/>
                <a:gd name="connsiteX30" fmla="*/ 18209673 w 18769485"/>
                <a:gd name="connsiteY30" fmla="*/ 534131 h 19794156"/>
                <a:gd name="connsiteX31" fmla="*/ 18757951 w 18769485"/>
                <a:gd name="connsiteY31" fmla="*/ 1336965 h 19794156"/>
                <a:gd name="connsiteX32" fmla="*/ 18140873 w 18769485"/>
                <a:gd name="connsiteY32" fmla="*/ 1826552 h 19794156"/>
                <a:gd name="connsiteX33" fmla="*/ 17510985 w 18769485"/>
                <a:gd name="connsiteY33" fmla="*/ 1614765 h 19794156"/>
                <a:gd name="connsiteX34" fmla="*/ 15358176 w 18769485"/>
                <a:gd name="connsiteY34" fmla="*/ 3961556 h 19794156"/>
                <a:gd name="connsiteX35" fmla="*/ 13727622 w 18769485"/>
                <a:gd name="connsiteY35" fmla="*/ 5769170 h 19794156"/>
                <a:gd name="connsiteX36" fmla="*/ 11163640 w 18769485"/>
                <a:gd name="connsiteY36" fmla="*/ 9130674 h 19794156"/>
                <a:gd name="connsiteX37" fmla="*/ 6833549 w 18769485"/>
                <a:gd name="connsiteY37" fmla="*/ 14264578 h 19794156"/>
                <a:gd name="connsiteX38" fmla="*/ 6816105 w 18769485"/>
                <a:gd name="connsiteY38" fmla="*/ 15039135 h 19794156"/>
                <a:gd name="connsiteX39" fmla="*/ 7877681 w 18769485"/>
                <a:gd name="connsiteY39" fmla="*/ 14943693 h 19794156"/>
                <a:gd name="connsiteX40" fmla="*/ 9082226 w 18769485"/>
                <a:gd name="connsiteY40" fmla="*/ 14046879 h 19794156"/>
                <a:gd name="connsiteX41" fmla="*/ 9767376 w 18769485"/>
                <a:gd name="connsiteY41" fmla="*/ 13024039 h 19794156"/>
                <a:gd name="connsiteX42" fmla="*/ 9096880 w 18769485"/>
                <a:gd name="connsiteY42" fmla="*/ 15081439 h 19794156"/>
                <a:gd name="connsiteX43" fmla="*/ 7906989 w 18769485"/>
                <a:gd name="connsiteY43" fmla="*/ 15852233 h 19794156"/>
                <a:gd name="connsiteX44" fmla="*/ 6977934 w 18769485"/>
                <a:gd name="connsiteY44" fmla="*/ 16262539 h 19794156"/>
                <a:gd name="connsiteX45" fmla="*/ 7109819 w 18769485"/>
                <a:gd name="connsiteY45" fmla="*/ 17024541 h 19794156"/>
                <a:gd name="connsiteX46" fmla="*/ 7748726 w 18769485"/>
                <a:gd name="connsiteY46" fmla="*/ 17666377 h 19794156"/>
                <a:gd name="connsiteX47" fmla="*/ 9371722 w 18769485"/>
                <a:gd name="connsiteY47" fmla="*/ 18545608 h 19794156"/>
                <a:gd name="connsiteX48" fmla="*/ 7672527 w 18769485"/>
                <a:gd name="connsiteY48" fmla="*/ 18360971 h 19794156"/>
                <a:gd name="connsiteX49" fmla="*/ 6336096 w 18769485"/>
                <a:gd name="connsiteY49" fmla="*/ 17118325 h 19794156"/>
                <a:gd name="connsiteX50" fmla="*/ 5562373 w 18769485"/>
                <a:gd name="connsiteY50" fmla="*/ 16579064 h 19794156"/>
                <a:gd name="connsiteX51" fmla="*/ 4876572 w 18769485"/>
                <a:gd name="connsiteY51" fmla="*/ 16649400 h 19794156"/>
                <a:gd name="connsiteX52" fmla="*/ 4741758 w 18769485"/>
                <a:gd name="connsiteY52" fmla="*/ 16977648 h 19794156"/>
                <a:gd name="connsiteX53" fmla="*/ 4929327 w 18769485"/>
                <a:gd name="connsiteY53" fmla="*/ 17540355 h 19794156"/>
                <a:gd name="connsiteX54" fmla="*/ 5070004 w 18769485"/>
                <a:gd name="connsiteY54" fmla="*/ 18900233 h 19794156"/>
                <a:gd name="connsiteX55" fmla="*/ 5108102 w 18769485"/>
                <a:gd name="connsiteY55" fmla="*/ 19779463 h 19794156"/>
                <a:gd name="connsiteX56" fmla="*/ 4436957 w 18769485"/>
                <a:gd name="connsiteY56" fmla="*/ 18900233 h 19794156"/>
                <a:gd name="connsiteX57" fmla="*/ 4038373 w 18769485"/>
                <a:gd name="connsiteY57" fmla="*/ 16977648 h 19794156"/>
                <a:gd name="connsiteX58" fmla="*/ 3968035 w 18769485"/>
                <a:gd name="connsiteY58" fmla="*/ 16461833 h 19794156"/>
                <a:gd name="connsiteX59" fmla="*/ 3390673 w 18769485"/>
                <a:gd name="connsiteY59" fmla="*/ 15579670 h 19794156"/>
                <a:gd name="connsiteX60" fmla="*/ 2373696 w 18769485"/>
                <a:gd name="connsiteY60" fmla="*/ 15547433 h 19794156"/>
                <a:gd name="connsiteX61" fmla="*/ 1371373 w 18769485"/>
                <a:gd name="connsiteY61" fmla="*/ 16198063 h 19794156"/>
                <a:gd name="connsiteX62" fmla="*/ 498003 w 18769485"/>
                <a:gd name="connsiteY62" fmla="*/ 17470018 h 19794156"/>
                <a:gd name="connsiteX63" fmla="*/ 16707 w 18769485"/>
                <a:gd name="connsiteY63" fmla="*/ 17217969 h 19794156"/>
                <a:gd name="connsiteX0" fmla="*/ 416821 w 19169599"/>
                <a:gd name="connsiteY0" fmla="*/ 17217969 h 19794156"/>
                <a:gd name="connsiteX1" fmla="*/ 43928 w 19169599"/>
                <a:gd name="connsiteY1" fmla="*/ 14106544 h 19794156"/>
                <a:gd name="connsiteX2" fmla="*/ 1481340 w 19169599"/>
                <a:gd name="connsiteY2" fmla="*/ 15418478 h 19794156"/>
                <a:gd name="connsiteX3" fmla="*/ 3456678 w 19169599"/>
                <a:gd name="connsiteY3" fmla="*/ 14436670 h 19794156"/>
                <a:gd name="connsiteX4" fmla="*/ 2000087 w 19169599"/>
                <a:gd name="connsiteY4" fmla="*/ 12733894 h 19794156"/>
                <a:gd name="connsiteX5" fmla="*/ 1310720 w 19169599"/>
                <a:gd name="connsiteY5" fmla="*/ 11717807 h 19794156"/>
                <a:gd name="connsiteX6" fmla="*/ 1862592 w 19169599"/>
                <a:gd name="connsiteY6" fmla="*/ 12056265 h 19794156"/>
                <a:gd name="connsiteX7" fmla="*/ 2147433 w 19169599"/>
                <a:gd name="connsiteY7" fmla="*/ 10730906 h 19794156"/>
                <a:gd name="connsiteX8" fmla="*/ 2170535 w 19169599"/>
                <a:gd name="connsiteY8" fmla="*/ 12232223 h 19794156"/>
                <a:gd name="connsiteX9" fmla="*/ 2807180 w 19169599"/>
                <a:gd name="connsiteY9" fmla="*/ 12604098 h 19794156"/>
                <a:gd name="connsiteX10" fmla="*/ 3075389 w 19169599"/>
                <a:gd name="connsiteY10" fmla="*/ 12102252 h 19794156"/>
                <a:gd name="connsiteX11" fmla="*/ 3570878 w 19169599"/>
                <a:gd name="connsiteY11" fmla="*/ 10379649 h 19794156"/>
                <a:gd name="connsiteX12" fmla="*/ 3424440 w 19169599"/>
                <a:gd name="connsiteY12" fmla="*/ 12980078 h 19794156"/>
                <a:gd name="connsiteX13" fmla="*/ 4737425 w 19169599"/>
                <a:gd name="connsiteY13" fmla="*/ 14313577 h 19794156"/>
                <a:gd name="connsiteX14" fmla="*/ 5563901 w 19169599"/>
                <a:gd name="connsiteY14" fmla="*/ 13150064 h 19794156"/>
                <a:gd name="connsiteX15" fmla="*/ 5915595 w 19169599"/>
                <a:gd name="connsiteY15" fmla="*/ 12546325 h 19794156"/>
                <a:gd name="connsiteX16" fmla="*/ 6281940 w 19169599"/>
                <a:gd name="connsiteY16" fmla="*/ 11608479 h 19794156"/>
                <a:gd name="connsiteX17" fmla="*/ 6984674 w 19169599"/>
                <a:gd name="connsiteY17" fmla="*/ 11075077 h 19794156"/>
                <a:gd name="connsiteX18" fmla="*/ 6624840 w 19169599"/>
                <a:gd name="connsiteY18" fmla="*/ 11913279 h 19794156"/>
                <a:gd name="connsiteX19" fmla="*/ 6437018 w 19169599"/>
                <a:gd name="connsiteY19" fmla="*/ 12392906 h 19794156"/>
                <a:gd name="connsiteX20" fmla="*/ 6337626 w 19169599"/>
                <a:gd name="connsiteY20" fmla="*/ 12851125 h 19794156"/>
                <a:gd name="connsiteX21" fmla="*/ 5845256 w 19169599"/>
                <a:gd name="connsiteY21" fmla="*/ 13695187 h 19794156"/>
                <a:gd name="connsiteX22" fmla="*/ 5725095 w 19169599"/>
                <a:gd name="connsiteY22" fmla="*/ 14483562 h 19794156"/>
                <a:gd name="connsiteX23" fmla="*/ 7230516 w 19169599"/>
                <a:gd name="connsiteY23" fmla="*/ 13404913 h 19794156"/>
                <a:gd name="connsiteX24" fmla="*/ 9996015 w 19169599"/>
                <a:gd name="connsiteY24" fmla="*/ 10279873 h 19794156"/>
                <a:gd name="connsiteX25" fmla="*/ 12312058 w 19169599"/>
                <a:gd name="connsiteY25" fmla="*/ 7322613 h 19794156"/>
                <a:gd name="connsiteX26" fmla="*/ 14423995 w 19169599"/>
                <a:gd name="connsiteY26" fmla="*/ 4683091 h 19794156"/>
                <a:gd name="connsiteX27" fmla="*/ 16566074 w 19169599"/>
                <a:gd name="connsiteY27" fmla="*/ 2246781 h 19794156"/>
                <a:gd name="connsiteX28" fmla="*/ 17376331 w 19169599"/>
                <a:gd name="connsiteY28" fmla="*/ 1208472 h 19794156"/>
                <a:gd name="connsiteX29" fmla="*/ 17463908 w 19169599"/>
                <a:gd name="connsiteY29" fmla="*/ 338755 h 19794156"/>
                <a:gd name="connsiteX30" fmla="*/ 18002184 w 19169599"/>
                <a:gd name="connsiteY30" fmla="*/ 19300 h 19794156"/>
                <a:gd name="connsiteX31" fmla="*/ 18609787 w 19169599"/>
                <a:gd name="connsiteY31" fmla="*/ 534131 h 19794156"/>
                <a:gd name="connsiteX32" fmla="*/ 19158065 w 19169599"/>
                <a:gd name="connsiteY32" fmla="*/ 1336965 h 19794156"/>
                <a:gd name="connsiteX33" fmla="*/ 18540987 w 19169599"/>
                <a:gd name="connsiteY33" fmla="*/ 1826552 h 19794156"/>
                <a:gd name="connsiteX34" fmla="*/ 17911099 w 19169599"/>
                <a:gd name="connsiteY34" fmla="*/ 1614765 h 19794156"/>
                <a:gd name="connsiteX35" fmla="*/ 15758290 w 19169599"/>
                <a:gd name="connsiteY35" fmla="*/ 3961556 h 19794156"/>
                <a:gd name="connsiteX36" fmla="*/ 14127736 w 19169599"/>
                <a:gd name="connsiteY36" fmla="*/ 5769170 h 19794156"/>
                <a:gd name="connsiteX37" fmla="*/ 11563754 w 19169599"/>
                <a:gd name="connsiteY37" fmla="*/ 9130674 h 19794156"/>
                <a:gd name="connsiteX38" fmla="*/ 7233663 w 19169599"/>
                <a:gd name="connsiteY38" fmla="*/ 14264578 h 19794156"/>
                <a:gd name="connsiteX39" fmla="*/ 7216219 w 19169599"/>
                <a:gd name="connsiteY39" fmla="*/ 15039135 h 19794156"/>
                <a:gd name="connsiteX40" fmla="*/ 8277795 w 19169599"/>
                <a:gd name="connsiteY40" fmla="*/ 14943693 h 19794156"/>
                <a:gd name="connsiteX41" fmla="*/ 9482340 w 19169599"/>
                <a:gd name="connsiteY41" fmla="*/ 14046879 h 19794156"/>
                <a:gd name="connsiteX42" fmla="*/ 10167490 w 19169599"/>
                <a:gd name="connsiteY42" fmla="*/ 13024039 h 19794156"/>
                <a:gd name="connsiteX43" fmla="*/ 9496994 w 19169599"/>
                <a:gd name="connsiteY43" fmla="*/ 15081439 h 19794156"/>
                <a:gd name="connsiteX44" fmla="*/ 8307103 w 19169599"/>
                <a:gd name="connsiteY44" fmla="*/ 15852233 h 19794156"/>
                <a:gd name="connsiteX45" fmla="*/ 7378048 w 19169599"/>
                <a:gd name="connsiteY45" fmla="*/ 16262539 h 19794156"/>
                <a:gd name="connsiteX46" fmla="*/ 7509933 w 19169599"/>
                <a:gd name="connsiteY46" fmla="*/ 17024541 h 19794156"/>
                <a:gd name="connsiteX47" fmla="*/ 8148840 w 19169599"/>
                <a:gd name="connsiteY47" fmla="*/ 17666377 h 19794156"/>
                <a:gd name="connsiteX48" fmla="*/ 9771836 w 19169599"/>
                <a:gd name="connsiteY48" fmla="*/ 18545608 h 19794156"/>
                <a:gd name="connsiteX49" fmla="*/ 8072641 w 19169599"/>
                <a:gd name="connsiteY49" fmla="*/ 18360971 h 19794156"/>
                <a:gd name="connsiteX50" fmla="*/ 6736210 w 19169599"/>
                <a:gd name="connsiteY50" fmla="*/ 17118325 h 19794156"/>
                <a:gd name="connsiteX51" fmla="*/ 5962487 w 19169599"/>
                <a:gd name="connsiteY51" fmla="*/ 16579064 h 19794156"/>
                <a:gd name="connsiteX52" fmla="*/ 5276686 w 19169599"/>
                <a:gd name="connsiteY52" fmla="*/ 16649400 h 19794156"/>
                <a:gd name="connsiteX53" fmla="*/ 5141872 w 19169599"/>
                <a:gd name="connsiteY53" fmla="*/ 16977648 h 19794156"/>
                <a:gd name="connsiteX54" fmla="*/ 5329441 w 19169599"/>
                <a:gd name="connsiteY54" fmla="*/ 17540355 h 19794156"/>
                <a:gd name="connsiteX55" fmla="*/ 5470118 w 19169599"/>
                <a:gd name="connsiteY55" fmla="*/ 18900233 h 19794156"/>
                <a:gd name="connsiteX56" fmla="*/ 5508216 w 19169599"/>
                <a:gd name="connsiteY56" fmla="*/ 19779463 h 19794156"/>
                <a:gd name="connsiteX57" fmla="*/ 4837071 w 19169599"/>
                <a:gd name="connsiteY57" fmla="*/ 18900233 h 19794156"/>
                <a:gd name="connsiteX58" fmla="*/ 4438487 w 19169599"/>
                <a:gd name="connsiteY58" fmla="*/ 16977648 h 19794156"/>
                <a:gd name="connsiteX59" fmla="*/ 4368149 w 19169599"/>
                <a:gd name="connsiteY59" fmla="*/ 16461833 h 19794156"/>
                <a:gd name="connsiteX60" fmla="*/ 3790787 w 19169599"/>
                <a:gd name="connsiteY60" fmla="*/ 15579670 h 19794156"/>
                <a:gd name="connsiteX61" fmla="*/ 2773810 w 19169599"/>
                <a:gd name="connsiteY61" fmla="*/ 15547433 h 19794156"/>
                <a:gd name="connsiteX62" fmla="*/ 1771487 w 19169599"/>
                <a:gd name="connsiteY62" fmla="*/ 16198063 h 19794156"/>
                <a:gd name="connsiteX63" fmla="*/ 898117 w 19169599"/>
                <a:gd name="connsiteY63" fmla="*/ 17470018 h 19794156"/>
                <a:gd name="connsiteX64" fmla="*/ 416821 w 19169599"/>
                <a:gd name="connsiteY64" fmla="*/ 17217969 h 19794156"/>
                <a:gd name="connsiteX0" fmla="*/ 400279 w 19153057"/>
                <a:gd name="connsiteY0" fmla="*/ 17217969 h 19794156"/>
                <a:gd name="connsiteX1" fmla="*/ 1172489 w 19153057"/>
                <a:gd name="connsiteY1" fmla="*/ 16006355 h 19794156"/>
                <a:gd name="connsiteX2" fmla="*/ 27386 w 19153057"/>
                <a:gd name="connsiteY2" fmla="*/ 14106544 h 19794156"/>
                <a:gd name="connsiteX3" fmla="*/ 1464798 w 19153057"/>
                <a:gd name="connsiteY3" fmla="*/ 15418478 h 19794156"/>
                <a:gd name="connsiteX4" fmla="*/ 3440136 w 19153057"/>
                <a:gd name="connsiteY4" fmla="*/ 14436670 h 19794156"/>
                <a:gd name="connsiteX5" fmla="*/ 1983545 w 19153057"/>
                <a:gd name="connsiteY5" fmla="*/ 12733894 h 19794156"/>
                <a:gd name="connsiteX6" fmla="*/ 1294178 w 19153057"/>
                <a:gd name="connsiteY6" fmla="*/ 11717807 h 19794156"/>
                <a:gd name="connsiteX7" fmla="*/ 1846050 w 19153057"/>
                <a:gd name="connsiteY7" fmla="*/ 12056265 h 19794156"/>
                <a:gd name="connsiteX8" fmla="*/ 2130891 w 19153057"/>
                <a:gd name="connsiteY8" fmla="*/ 10730906 h 19794156"/>
                <a:gd name="connsiteX9" fmla="*/ 2153993 w 19153057"/>
                <a:gd name="connsiteY9" fmla="*/ 12232223 h 19794156"/>
                <a:gd name="connsiteX10" fmla="*/ 2790638 w 19153057"/>
                <a:gd name="connsiteY10" fmla="*/ 12604098 h 19794156"/>
                <a:gd name="connsiteX11" fmla="*/ 3058847 w 19153057"/>
                <a:gd name="connsiteY11" fmla="*/ 12102252 h 19794156"/>
                <a:gd name="connsiteX12" fmla="*/ 3554336 w 19153057"/>
                <a:gd name="connsiteY12" fmla="*/ 10379649 h 19794156"/>
                <a:gd name="connsiteX13" fmla="*/ 3407898 w 19153057"/>
                <a:gd name="connsiteY13" fmla="*/ 12980078 h 19794156"/>
                <a:gd name="connsiteX14" fmla="*/ 4720883 w 19153057"/>
                <a:gd name="connsiteY14" fmla="*/ 14313577 h 19794156"/>
                <a:gd name="connsiteX15" fmla="*/ 5547359 w 19153057"/>
                <a:gd name="connsiteY15" fmla="*/ 13150064 h 19794156"/>
                <a:gd name="connsiteX16" fmla="*/ 5899053 w 19153057"/>
                <a:gd name="connsiteY16" fmla="*/ 12546325 h 19794156"/>
                <a:gd name="connsiteX17" fmla="*/ 6265398 w 19153057"/>
                <a:gd name="connsiteY17" fmla="*/ 11608479 h 19794156"/>
                <a:gd name="connsiteX18" fmla="*/ 6968132 w 19153057"/>
                <a:gd name="connsiteY18" fmla="*/ 11075077 h 19794156"/>
                <a:gd name="connsiteX19" fmla="*/ 6608298 w 19153057"/>
                <a:gd name="connsiteY19" fmla="*/ 11913279 h 19794156"/>
                <a:gd name="connsiteX20" fmla="*/ 6420476 w 19153057"/>
                <a:gd name="connsiteY20" fmla="*/ 12392906 h 19794156"/>
                <a:gd name="connsiteX21" fmla="*/ 6321084 w 19153057"/>
                <a:gd name="connsiteY21" fmla="*/ 12851125 h 19794156"/>
                <a:gd name="connsiteX22" fmla="*/ 5828714 w 19153057"/>
                <a:gd name="connsiteY22" fmla="*/ 13695187 h 19794156"/>
                <a:gd name="connsiteX23" fmla="*/ 5708553 w 19153057"/>
                <a:gd name="connsiteY23" fmla="*/ 14483562 h 19794156"/>
                <a:gd name="connsiteX24" fmla="*/ 7213974 w 19153057"/>
                <a:gd name="connsiteY24" fmla="*/ 13404913 h 19794156"/>
                <a:gd name="connsiteX25" fmla="*/ 9979473 w 19153057"/>
                <a:gd name="connsiteY25" fmla="*/ 10279873 h 19794156"/>
                <a:gd name="connsiteX26" fmla="*/ 12295516 w 19153057"/>
                <a:gd name="connsiteY26" fmla="*/ 7322613 h 19794156"/>
                <a:gd name="connsiteX27" fmla="*/ 14407453 w 19153057"/>
                <a:gd name="connsiteY27" fmla="*/ 4683091 h 19794156"/>
                <a:gd name="connsiteX28" fmla="*/ 16549532 w 19153057"/>
                <a:gd name="connsiteY28" fmla="*/ 2246781 h 19794156"/>
                <a:gd name="connsiteX29" fmla="*/ 17359789 w 19153057"/>
                <a:gd name="connsiteY29" fmla="*/ 1208472 h 19794156"/>
                <a:gd name="connsiteX30" fmla="*/ 17447366 w 19153057"/>
                <a:gd name="connsiteY30" fmla="*/ 338755 h 19794156"/>
                <a:gd name="connsiteX31" fmla="*/ 17985642 w 19153057"/>
                <a:gd name="connsiteY31" fmla="*/ 19300 h 19794156"/>
                <a:gd name="connsiteX32" fmla="*/ 18593245 w 19153057"/>
                <a:gd name="connsiteY32" fmla="*/ 534131 h 19794156"/>
                <a:gd name="connsiteX33" fmla="*/ 19141523 w 19153057"/>
                <a:gd name="connsiteY33" fmla="*/ 1336965 h 19794156"/>
                <a:gd name="connsiteX34" fmla="*/ 18524445 w 19153057"/>
                <a:gd name="connsiteY34" fmla="*/ 1826552 h 19794156"/>
                <a:gd name="connsiteX35" fmla="*/ 17894557 w 19153057"/>
                <a:gd name="connsiteY35" fmla="*/ 1614765 h 19794156"/>
                <a:gd name="connsiteX36" fmla="*/ 15741748 w 19153057"/>
                <a:gd name="connsiteY36" fmla="*/ 3961556 h 19794156"/>
                <a:gd name="connsiteX37" fmla="*/ 14111194 w 19153057"/>
                <a:gd name="connsiteY37" fmla="*/ 5769170 h 19794156"/>
                <a:gd name="connsiteX38" fmla="*/ 11547212 w 19153057"/>
                <a:gd name="connsiteY38" fmla="*/ 9130674 h 19794156"/>
                <a:gd name="connsiteX39" fmla="*/ 7217121 w 19153057"/>
                <a:gd name="connsiteY39" fmla="*/ 14264578 h 19794156"/>
                <a:gd name="connsiteX40" fmla="*/ 7199677 w 19153057"/>
                <a:gd name="connsiteY40" fmla="*/ 15039135 h 19794156"/>
                <a:gd name="connsiteX41" fmla="*/ 8261253 w 19153057"/>
                <a:gd name="connsiteY41" fmla="*/ 14943693 h 19794156"/>
                <a:gd name="connsiteX42" fmla="*/ 9465798 w 19153057"/>
                <a:gd name="connsiteY42" fmla="*/ 14046879 h 19794156"/>
                <a:gd name="connsiteX43" fmla="*/ 10150948 w 19153057"/>
                <a:gd name="connsiteY43" fmla="*/ 13024039 h 19794156"/>
                <a:gd name="connsiteX44" fmla="*/ 9480452 w 19153057"/>
                <a:gd name="connsiteY44" fmla="*/ 15081439 h 19794156"/>
                <a:gd name="connsiteX45" fmla="*/ 8290561 w 19153057"/>
                <a:gd name="connsiteY45" fmla="*/ 15852233 h 19794156"/>
                <a:gd name="connsiteX46" fmla="*/ 7361506 w 19153057"/>
                <a:gd name="connsiteY46" fmla="*/ 16262539 h 19794156"/>
                <a:gd name="connsiteX47" fmla="*/ 7493391 w 19153057"/>
                <a:gd name="connsiteY47" fmla="*/ 17024541 h 19794156"/>
                <a:gd name="connsiteX48" fmla="*/ 8132298 w 19153057"/>
                <a:gd name="connsiteY48" fmla="*/ 17666377 h 19794156"/>
                <a:gd name="connsiteX49" fmla="*/ 9755294 w 19153057"/>
                <a:gd name="connsiteY49" fmla="*/ 18545608 h 19794156"/>
                <a:gd name="connsiteX50" fmla="*/ 8056099 w 19153057"/>
                <a:gd name="connsiteY50" fmla="*/ 18360971 h 19794156"/>
                <a:gd name="connsiteX51" fmla="*/ 6719668 w 19153057"/>
                <a:gd name="connsiteY51" fmla="*/ 17118325 h 19794156"/>
                <a:gd name="connsiteX52" fmla="*/ 5945945 w 19153057"/>
                <a:gd name="connsiteY52" fmla="*/ 16579064 h 19794156"/>
                <a:gd name="connsiteX53" fmla="*/ 5260144 w 19153057"/>
                <a:gd name="connsiteY53" fmla="*/ 16649400 h 19794156"/>
                <a:gd name="connsiteX54" fmla="*/ 5125330 w 19153057"/>
                <a:gd name="connsiteY54" fmla="*/ 16977648 h 19794156"/>
                <a:gd name="connsiteX55" fmla="*/ 5312899 w 19153057"/>
                <a:gd name="connsiteY55" fmla="*/ 17540355 h 19794156"/>
                <a:gd name="connsiteX56" fmla="*/ 5453576 w 19153057"/>
                <a:gd name="connsiteY56" fmla="*/ 18900233 h 19794156"/>
                <a:gd name="connsiteX57" fmla="*/ 5491674 w 19153057"/>
                <a:gd name="connsiteY57" fmla="*/ 19779463 h 19794156"/>
                <a:gd name="connsiteX58" fmla="*/ 4820529 w 19153057"/>
                <a:gd name="connsiteY58" fmla="*/ 18900233 h 19794156"/>
                <a:gd name="connsiteX59" fmla="*/ 4421945 w 19153057"/>
                <a:gd name="connsiteY59" fmla="*/ 16977648 h 19794156"/>
                <a:gd name="connsiteX60" fmla="*/ 4351607 w 19153057"/>
                <a:gd name="connsiteY60" fmla="*/ 16461833 h 19794156"/>
                <a:gd name="connsiteX61" fmla="*/ 3774245 w 19153057"/>
                <a:gd name="connsiteY61" fmla="*/ 15579670 h 19794156"/>
                <a:gd name="connsiteX62" fmla="*/ 2757268 w 19153057"/>
                <a:gd name="connsiteY62" fmla="*/ 15547433 h 19794156"/>
                <a:gd name="connsiteX63" fmla="*/ 1754945 w 19153057"/>
                <a:gd name="connsiteY63" fmla="*/ 16198063 h 19794156"/>
                <a:gd name="connsiteX64" fmla="*/ 881575 w 19153057"/>
                <a:gd name="connsiteY64" fmla="*/ 17470018 h 19794156"/>
                <a:gd name="connsiteX65" fmla="*/ 400279 w 19153057"/>
                <a:gd name="connsiteY65" fmla="*/ 17217969 h 19794156"/>
                <a:gd name="connsiteX0" fmla="*/ 664150 w 19416928"/>
                <a:gd name="connsiteY0" fmla="*/ 17217969 h 19794156"/>
                <a:gd name="connsiteX1" fmla="*/ 18273 w 19416928"/>
                <a:gd name="connsiteY1" fmla="*/ 15843061 h 19794156"/>
                <a:gd name="connsiteX2" fmla="*/ 1436360 w 19416928"/>
                <a:gd name="connsiteY2" fmla="*/ 16006355 h 19794156"/>
                <a:gd name="connsiteX3" fmla="*/ 291257 w 19416928"/>
                <a:gd name="connsiteY3" fmla="*/ 14106544 h 19794156"/>
                <a:gd name="connsiteX4" fmla="*/ 1728669 w 19416928"/>
                <a:gd name="connsiteY4" fmla="*/ 15418478 h 19794156"/>
                <a:gd name="connsiteX5" fmla="*/ 3704007 w 19416928"/>
                <a:gd name="connsiteY5" fmla="*/ 14436670 h 19794156"/>
                <a:gd name="connsiteX6" fmla="*/ 2247416 w 19416928"/>
                <a:gd name="connsiteY6" fmla="*/ 12733894 h 19794156"/>
                <a:gd name="connsiteX7" fmla="*/ 1558049 w 19416928"/>
                <a:gd name="connsiteY7" fmla="*/ 11717807 h 19794156"/>
                <a:gd name="connsiteX8" fmla="*/ 2109921 w 19416928"/>
                <a:gd name="connsiteY8" fmla="*/ 12056265 h 19794156"/>
                <a:gd name="connsiteX9" fmla="*/ 2394762 w 19416928"/>
                <a:gd name="connsiteY9" fmla="*/ 10730906 h 19794156"/>
                <a:gd name="connsiteX10" fmla="*/ 2417864 w 19416928"/>
                <a:gd name="connsiteY10" fmla="*/ 12232223 h 19794156"/>
                <a:gd name="connsiteX11" fmla="*/ 3054509 w 19416928"/>
                <a:gd name="connsiteY11" fmla="*/ 12604098 h 19794156"/>
                <a:gd name="connsiteX12" fmla="*/ 3322718 w 19416928"/>
                <a:gd name="connsiteY12" fmla="*/ 12102252 h 19794156"/>
                <a:gd name="connsiteX13" fmla="*/ 3818207 w 19416928"/>
                <a:gd name="connsiteY13" fmla="*/ 10379649 h 19794156"/>
                <a:gd name="connsiteX14" fmla="*/ 3671769 w 19416928"/>
                <a:gd name="connsiteY14" fmla="*/ 12980078 h 19794156"/>
                <a:gd name="connsiteX15" fmla="*/ 4984754 w 19416928"/>
                <a:gd name="connsiteY15" fmla="*/ 14313577 h 19794156"/>
                <a:gd name="connsiteX16" fmla="*/ 5811230 w 19416928"/>
                <a:gd name="connsiteY16" fmla="*/ 13150064 h 19794156"/>
                <a:gd name="connsiteX17" fmla="*/ 6162924 w 19416928"/>
                <a:gd name="connsiteY17" fmla="*/ 12546325 h 19794156"/>
                <a:gd name="connsiteX18" fmla="*/ 6529269 w 19416928"/>
                <a:gd name="connsiteY18" fmla="*/ 11608479 h 19794156"/>
                <a:gd name="connsiteX19" fmla="*/ 7232003 w 19416928"/>
                <a:gd name="connsiteY19" fmla="*/ 11075077 h 19794156"/>
                <a:gd name="connsiteX20" fmla="*/ 6872169 w 19416928"/>
                <a:gd name="connsiteY20" fmla="*/ 11913279 h 19794156"/>
                <a:gd name="connsiteX21" fmla="*/ 6684347 w 19416928"/>
                <a:gd name="connsiteY21" fmla="*/ 12392906 h 19794156"/>
                <a:gd name="connsiteX22" fmla="*/ 6584955 w 19416928"/>
                <a:gd name="connsiteY22" fmla="*/ 12851125 h 19794156"/>
                <a:gd name="connsiteX23" fmla="*/ 6092585 w 19416928"/>
                <a:gd name="connsiteY23" fmla="*/ 13695187 h 19794156"/>
                <a:gd name="connsiteX24" fmla="*/ 5972424 w 19416928"/>
                <a:gd name="connsiteY24" fmla="*/ 14483562 h 19794156"/>
                <a:gd name="connsiteX25" fmla="*/ 7477845 w 19416928"/>
                <a:gd name="connsiteY25" fmla="*/ 13404913 h 19794156"/>
                <a:gd name="connsiteX26" fmla="*/ 10243344 w 19416928"/>
                <a:gd name="connsiteY26" fmla="*/ 10279873 h 19794156"/>
                <a:gd name="connsiteX27" fmla="*/ 12559387 w 19416928"/>
                <a:gd name="connsiteY27" fmla="*/ 7322613 h 19794156"/>
                <a:gd name="connsiteX28" fmla="*/ 14671324 w 19416928"/>
                <a:gd name="connsiteY28" fmla="*/ 4683091 h 19794156"/>
                <a:gd name="connsiteX29" fmla="*/ 16813403 w 19416928"/>
                <a:gd name="connsiteY29" fmla="*/ 2246781 h 19794156"/>
                <a:gd name="connsiteX30" fmla="*/ 17623660 w 19416928"/>
                <a:gd name="connsiteY30" fmla="*/ 1208472 h 19794156"/>
                <a:gd name="connsiteX31" fmla="*/ 17711237 w 19416928"/>
                <a:gd name="connsiteY31" fmla="*/ 338755 h 19794156"/>
                <a:gd name="connsiteX32" fmla="*/ 18249513 w 19416928"/>
                <a:gd name="connsiteY32" fmla="*/ 19300 h 19794156"/>
                <a:gd name="connsiteX33" fmla="*/ 18857116 w 19416928"/>
                <a:gd name="connsiteY33" fmla="*/ 534131 h 19794156"/>
                <a:gd name="connsiteX34" fmla="*/ 19405394 w 19416928"/>
                <a:gd name="connsiteY34" fmla="*/ 1336965 h 19794156"/>
                <a:gd name="connsiteX35" fmla="*/ 18788316 w 19416928"/>
                <a:gd name="connsiteY35" fmla="*/ 1826552 h 19794156"/>
                <a:gd name="connsiteX36" fmla="*/ 18158428 w 19416928"/>
                <a:gd name="connsiteY36" fmla="*/ 1614765 h 19794156"/>
                <a:gd name="connsiteX37" fmla="*/ 16005619 w 19416928"/>
                <a:gd name="connsiteY37" fmla="*/ 3961556 h 19794156"/>
                <a:gd name="connsiteX38" fmla="*/ 14375065 w 19416928"/>
                <a:gd name="connsiteY38" fmla="*/ 5769170 h 19794156"/>
                <a:gd name="connsiteX39" fmla="*/ 11811083 w 19416928"/>
                <a:gd name="connsiteY39" fmla="*/ 9130674 h 19794156"/>
                <a:gd name="connsiteX40" fmla="*/ 7480992 w 19416928"/>
                <a:gd name="connsiteY40" fmla="*/ 14264578 h 19794156"/>
                <a:gd name="connsiteX41" fmla="*/ 7463548 w 19416928"/>
                <a:gd name="connsiteY41" fmla="*/ 15039135 h 19794156"/>
                <a:gd name="connsiteX42" fmla="*/ 8525124 w 19416928"/>
                <a:gd name="connsiteY42" fmla="*/ 14943693 h 19794156"/>
                <a:gd name="connsiteX43" fmla="*/ 9729669 w 19416928"/>
                <a:gd name="connsiteY43" fmla="*/ 14046879 h 19794156"/>
                <a:gd name="connsiteX44" fmla="*/ 10414819 w 19416928"/>
                <a:gd name="connsiteY44" fmla="*/ 13024039 h 19794156"/>
                <a:gd name="connsiteX45" fmla="*/ 9744323 w 19416928"/>
                <a:gd name="connsiteY45" fmla="*/ 15081439 h 19794156"/>
                <a:gd name="connsiteX46" fmla="*/ 8554432 w 19416928"/>
                <a:gd name="connsiteY46" fmla="*/ 15852233 h 19794156"/>
                <a:gd name="connsiteX47" fmla="*/ 7625377 w 19416928"/>
                <a:gd name="connsiteY47" fmla="*/ 16262539 h 19794156"/>
                <a:gd name="connsiteX48" fmla="*/ 7757262 w 19416928"/>
                <a:gd name="connsiteY48" fmla="*/ 17024541 h 19794156"/>
                <a:gd name="connsiteX49" fmla="*/ 8396169 w 19416928"/>
                <a:gd name="connsiteY49" fmla="*/ 17666377 h 19794156"/>
                <a:gd name="connsiteX50" fmla="*/ 10019165 w 19416928"/>
                <a:gd name="connsiteY50" fmla="*/ 18545608 h 19794156"/>
                <a:gd name="connsiteX51" fmla="*/ 8319970 w 19416928"/>
                <a:gd name="connsiteY51" fmla="*/ 18360971 h 19794156"/>
                <a:gd name="connsiteX52" fmla="*/ 6983539 w 19416928"/>
                <a:gd name="connsiteY52" fmla="*/ 17118325 h 19794156"/>
                <a:gd name="connsiteX53" fmla="*/ 6209816 w 19416928"/>
                <a:gd name="connsiteY53" fmla="*/ 16579064 h 19794156"/>
                <a:gd name="connsiteX54" fmla="*/ 5524015 w 19416928"/>
                <a:gd name="connsiteY54" fmla="*/ 16649400 h 19794156"/>
                <a:gd name="connsiteX55" fmla="*/ 5389201 w 19416928"/>
                <a:gd name="connsiteY55" fmla="*/ 16977648 h 19794156"/>
                <a:gd name="connsiteX56" fmla="*/ 5576770 w 19416928"/>
                <a:gd name="connsiteY56" fmla="*/ 17540355 h 19794156"/>
                <a:gd name="connsiteX57" fmla="*/ 5717447 w 19416928"/>
                <a:gd name="connsiteY57" fmla="*/ 18900233 h 19794156"/>
                <a:gd name="connsiteX58" fmla="*/ 5755545 w 19416928"/>
                <a:gd name="connsiteY58" fmla="*/ 19779463 h 19794156"/>
                <a:gd name="connsiteX59" fmla="*/ 5084400 w 19416928"/>
                <a:gd name="connsiteY59" fmla="*/ 18900233 h 19794156"/>
                <a:gd name="connsiteX60" fmla="*/ 4685816 w 19416928"/>
                <a:gd name="connsiteY60" fmla="*/ 16977648 h 19794156"/>
                <a:gd name="connsiteX61" fmla="*/ 4615478 w 19416928"/>
                <a:gd name="connsiteY61" fmla="*/ 16461833 h 19794156"/>
                <a:gd name="connsiteX62" fmla="*/ 4038116 w 19416928"/>
                <a:gd name="connsiteY62" fmla="*/ 15579670 h 19794156"/>
                <a:gd name="connsiteX63" fmla="*/ 3021139 w 19416928"/>
                <a:gd name="connsiteY63" fmla="*/ 15547433 h 19794156"/>
                <a:gd name="connsiteX64" fmla="*/ 2018816 w 19416928"/>
                <a:gd name="connsiteY64" fmla="*/ 16198063 h 19794156"/>
                <a:gd name="connsiteX65" fmla="*/ 1145446 w 19416928"/>
                <a:gd name="connsiteY65" fmla="*/ 17470018 h 19794156"/>
                <a:gd name="connsiteX66" fmla="*/ 664150 w 19416928"/>
                <a:gd name="connsiteY66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017380 w 19415492"/>
                <a:gd name="connsiteY65" fmla="*/ 16198063 h 19794156"/>
                <a:gd name="connsiteX66" fmla="*/ 1144010 w 19415492"/>
                <a:gd name="connsiteY66" fmla="*/ 17470018 h 19794156"/>
                <a:gd name="connsiteX67" fmla="*/ 662714 w 19415492"/>
                <a:gd name="connsiteY67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017380 w 19415492"/>
                <a:gd name="connsiteY65" fmla="*/ 16198063 h 19794156"/>
                <a:gd name="connsiteX66" fmla="*/ 1871635 w 19415492"/>
                <a:gd name="connsiteY66" fmla="*/ 15746369 h 19794156"/>
                <a:gd name="connsiteX67" fmla="*/ 1144010 w 19415492"/>
                <a:gd name="connsiteY67" fmla="*/ 17470018 h 19794156"/>
                <a:gd name="connsiteX68" fmla="*/ 662714 w 19415492"/>
                <a:gd name="connsiteY68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106947 w 19415492"/>
                <a:gd name="connsiteY65" fmla="*/ 17203582 h 19794156"/>
                <a:gd name="connsiteX66" fmla="*/ 1871635 w 19415492"/>
                <a:gd name="connsiteY66" fmla="*/ 15746369 h 19794156"/>
                <a:gd name="connsiteX67" fmla="*/ 1144010 w 19415492"/>
                <a:gd name="connsiteY67" fmla="*/ 17470018 h 19794156"/>
                <a:gd name="connsiteX68" fmla="*/ 662714 w 19415492"/>
                <a:gd name="connsiteY68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106947 w 19415492"/>
                <a:gd name="connsiteY65" fmla="*/ 17203582 h 19794156"/>
                <a:gd name="connsiteX66" fmla="*/ 1914358 w 19415492"/>
                <a:gd name="connsiteY66" fmla="*/ 15827393 h 19794156"/>
                <a:gd name="connsiteX67" fmla="*/ 1144010 w 19415492"/>
                <a:gd name="connsiteY67" fmla="*/ 17470018 h 19794156"/>
                <a:gd name="connsiteX68" fmla="*/ 662714 w 19415492"/>
                <a:gd name="connsiteY68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106947 w 19415492"/>
                <a:gd name="connsiteY65" fmla="*/ 17203582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019703 w 19415492"/>
                <a:gd name="connsiteY64" fmla="*/ 15547433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2979356 w 19415492"/>
                <a:gd name="connsiteY64" fmla="*/ 15548639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2979356 w 19415492"/>
                <a:gd name="connsiteY64" fmla="*/ 15548639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2979356 w 19415492"/>
                <a:gd name="connsiteY64" fmla="*/ 15548639 h 19794156"/>
                <a:gd name="connsiteX65" fmla="*/ 2219079 w 19415492"/>
                <a:gd name="connsiteY65" fmla="*/ 17591159 h 19794156"/>
                <a:gd name="connsiteX66" fmla="*/ 2440057 w 19415492"/>
                <a:gd name="connsiteY66" fmla="*/ 15852803 h 19794156"/>
                <a:gd name="connsiteX67" fmla="*/ 1914358 w 19415492"/>
                <a:gd name="connsiteY67" fmla="*/ 15827393 h 19794156"/>
                <a:gd name="connsiteX68" fmla="*/ 1144010 w 19415492"/>
                <a:gd name="connsiteY68" fmla="*/ 17470018 h 19794156"/>
                <a:gd name="connsiteX69" fmla="*/ 662714 w 19415492"/>
                <a:gd name="connsiteY69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662714 w 19415492"/>
                <a:gd name="connsiteY70" fmla="*/ 17217969 h 19794156"/>
                <a:gd name="connsiteX0" fmla="*/ 662714 w 19415492"/>
                <a:gd name="connsiteY0" fmla="*/ 17217969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662714 w 19415492"/>
                <a:gd name="connsiteY70" fmla="*/ 17217969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727233 w 19415492"/>
                <a:gd name="connsiteY5" fmla="*/ 15418478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440057 w 19415492"/>
                <a:gd name="connsiteY67" fmla="*/ 15852803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661375 w 19415492"/>
                <a:gd name="connsiteY67" fmla="*/ 15825602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661375 w 19415492"/>
                <a:gd name="connsiteY67" fmla="*/ 15825602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31494 w 19415492"/>
                <a:gd name="connsiteY0" fmla="*/ 17436252 h 19794156"/>
                <a:gd name="connsiteX1" fmla="*/ 1187484 w 19415492"/>
                <a:gd name="connsiteY1" fmla="*/ 16528149 h 19794156"/>
                <a:gd name="connsiteX2" fmla="*/ 16837 w 19415492"/>
                <a:gd name="connsiteY2" fmla="*/ 15843061 h 19794156"/>
                <a:gd name="connsiteX3" fmla="*/ 1434924 w 19415492"/>
                <a:gd name="connsiteY3" fmla="*/ 16006355 h 19794156"/>
                <a:gd name="connsiteX4" fmla="*/ 289821 w 19415492"/>
                <a:gd name="connsiteY4" fmla="*/ 14106544 h 19794156"/>
                <a:gd name="connsiteX5" fmla="*/ 1650095 w 19415492"/>
                <a:gd name="connsiteY5" fmla="*/ 15544241 h 19794156"/>
                <a:gd name="connsiteX6" fmla="*/ 3702571 w 19415492"/>
                <a:gd name="connsiteY6" fmla="*/ 14436670 h 19794156"/>
                <a:gd name="connsiteX7" fmla="*/ 2245980 w 19415492"/>
                <a:gd name="connsiteY7" fmla="*/ 12733894 h 19794156"/>
                <a:gd name="connsiteX8" fmla="*/ 1556613 w 19415492"/>
                <a:gd name="connsiteY8" fmla="*/ 11717807 h 19794156"/>
                <a:gd name="connsiteX9" fmla="*/ 2108485 w 19415492"/>
                <a:gd name="connsiteY9" fmla="*/ 12056265 h 19794156"/>
                <a:gd name="connsiteX10" fmla="*/ 2393326 w 19415492"/>
                <a:gd name="connsiteY10" fmla="*/ 10730906 h 19794156"/>
                <a:gd name="connsiteX11" fmla="*/ 2416428 w 19415492"/>
                <a:gd name="connsiteY11" fmla="*/ 12232223 h 19794156"/>
                <a:gd name="connsiteX12" fmla="*/ 3053073 w 19415492"/>
                <a:gd name="connsiteY12" fmla="*/ 12604098 h 19794156"/>
                <a:gd name="connsiteX13" fmla="*/ 3321282 w 19415492"/>
                <a:gd name="connsiteY13" fmla="*/ 12102252 h 19794156"/>
                <a:gd name="connsiteX14" fmla="*/ 3816771 w 19415492"/>
                <a:gd name="connsiteY14" fmla="*/ 10379649 h 19794156"/>
                <a:gd name="connsiteX15" fmla="*/ 3670333 w 19415492"/>
                <a:gd name="connsiteY15" fmla="*/ 12980078 h 19794156"/>
                <a:gd name="connsiteX16" fmla="*/ 4983318 w 19415492"/>
                <a:gd name="connsiteY16" fmla="*/ 14313577 h 19794156"/>
                <a:gd name="connsiteX17" fmla="*/ 5809794 w 19415492"/>
                <a:gd name="connsiteY17" fmla="*/ 13150064 h 19794156"/>
                <a:gd name="connsiteX18" fmla="*/ 6161488 w 19415492"/>
                <a:gd name="connsiteY18" fmla="*/ 12546325 h 19794156"/>
                <a:gd name="connsiteX19" fmla="*/ 6527833 w 19415492"/>
                <a:gd name="connsiteY19" fmla="*/ 11608479 h 19794156"/>
                <a:gd name="connsiteX20" fmla="*/ 7230567 w 19415492"/>
                <a:gd name="connsiteY20" fmla="*/ 11075077 h 19794156"/>
                <a:gd name="connsiteX21" fmla="*/ 6870733 w 19415492"/>
                <a:gd name="connsiteY21" fmla="*/ 11913279 h 19794156"/>
                <a:gd name="connsiteX22" fmla="*/ 6682911 w 19415492"/>
                <a:gd name="connsiteY22" fmla="*/ 12392906 h 19794156"/>
                <a:gd name="connsiteX23" fmla="*/ 6583519 w 19415492"/>
                <a:gd name="connsiteY23" fmla="*/ 12851125 h 19794156"/>
                <a:gd name="connsiteX24" fmla="*/ 6091149 w 19415492"/>
                <a:gd name="connsiteY24" fmla="*/ 13695187 h 19794156"/>
                <a:gd name="connsiteX25" fmla="*/ 5970988 w 19415492"/>
                <a:gd name="connsiteY25" fmla="*/ 14483562 h 19794156"/>
                <a:gd name="connsiteX26" fmla="*/ 7476409 w 19415492"/>
                <a:gd name="connsiteY26" fmla="*/ 13404913 h 19794156"/>
                <a:gd name="connsiteX27" fmla="*/ 10241908 w 19415492"/>
                <a:gd name="connsiteY27" fmla="*/ 10279873 h 19794156"/>
                <a:gd name="connsiteX28" fmla="*/ 12557951 w 19415492"/>
                <a:gd name="connsiteY28" fmla="*/ 7322613 h 19794156"/>
                <a:gd name="connsiteX29" fmla="*/ 14669888 w 19415492"/>
                <a:gd name="connsiteY29" fmla="*/ 4683091 h 19794156"/>
                <a:gd name="connsiteX30" fmla="*/ 16811967 w 19415492"/>
                <a:gd name="connsiteY30" fmla="*/ 2246781 h 19794156"/>
                <a:gd name="connsiteX31" fmla="*/ 17622224 w 19415492"/>
                <a:gd name="connsiteY31" fmla="*/ 1208472 h 19794156"/>
                <a:gd name="connsiteX32" fmla="*/ 17709801 w 19415492"/>
                <a:gd name="connsiteY32" fmla="*/ 338755 h 19794156"/>
                <a:gd name="connsiteX33" fmla="*/ 18248077 w 19415492"/>
                <a:gd name="connsiteY33" fmla="*/ 19300 h 19794156"/>
                <a:gd name="connsiteX34" fmla="*/ 18855680 w 19415492"/>
                <a:gd name="connsiteY34" fmla="*/ 534131 h 19794156"/>
                <a:gd name="connsiteX35" fmla="*/ 19403958 w 19415492"/>
                <a:gd name="connsiteY35" fmla="*/ 1336965 h 19794156"/>
                <a:gd name="connsiteX36" fmla="*/ 18786880 w 19415492"/>
                <a:gd name="connsiteY36" fmla="*/ 1826552 h 19794156"/>
                <a:gd name="connsiteX37" fmla="*/ 18156992 w 19415492"/>
                <a:gd name="connsiteY37" fmla="*/ 1614765 h 19794156"/>
                <a:gd name="connsiteX38" fmla="*/ 16004183 w 19415492"/>
                <a:gd name="connsiteY38" fmla="*/ 3961556 h 19794156"/>
                <a:gd name="connsiteX39" fmla="*/ 14373629 w 19415492"/>
                <a:gd name="connsiteY39" fmla="*/ 5769170 h 19794156"/>
                <a:gd name="connsiteX40" fmla="*/ 11809647 w 19415492"/>
                <a:gd name="connsiteY40" fmla="*/ 9130674 h 19794156"/>
                <a:gd name="connsiteX41" fmla="*/ 7479556 w 19415492"/>
                <a:gd name="connsiteY41" fmla="*/ 14264578 h 19794156"/>
                <a:gd name="connsiteX42" fmla="*/ 7462112 w 19415492"/>
                <a:gd name="connsiteY42" fmla="*/ 15039135 h 19794156"/>
                <a:gd name="connsiteX43" fmla="*/ 8523688 w 19415492"/>
                <a:gd name="connsiteY43" fmla="*/ 14943693 h 19794156"/>
                <a:gd name="connsiteX44" fmla="*/ 9728233 w 19415492"/>
                <a:gd name="connsiteY44" fmla="*/ 14046879 h 19794156"/>
                <a:gd name="connsiteX45" fmla="*/ 10413383 w 19415492"/>
                <a:gd name="connsiteY45" fmla="*/ 13024039 h 19794156"/>
                <a:gd name="connsiteX46" fmla="*/ 9742887 w 19415492"/>
                <a:gd name="connsiteY46" fmla="*/ 15081439 h 19794156"/>
                <a:gd name="connsiteX47" fmla="*/ 8552996 w 19415492"/>
                <a:gd name="connsiteY47" fmla="*/ 15852233 h 19794156"/>
                <a:gd name="connsiteX48" fmla="*/ 7623941 w 19415492"/>
                <a:gd name="connsiteY48" fmla="*/ 16262539 h 19794156"/>
                <a:gd name="connsiteX49" fmla="*/ 7755826 w 19415492"/>
                <a:gd name="connsiteY49" fmla="*/ 17024541 h 19794156"/>
                <a:gd name="connsiteX50" fmla="*/ 8394733 w 19415492"/>
                <a:gd name="connsiteY50" fmla="*/ 17666377 h 19794156"/>
                <a:gd name="connsiteX51" fmla="*/ 10017729 w 19415492"/>
                <a:gd name="connsiteY51" fmla="*/ 18545608 h 19794156"/>
                <a:gd name="connsiteX52" fmla="*/ 8318534 w 19415492"/>
                <a:gd name="connsiteY52" fmla="*/ 18360971 h 19794156"/>
                <a:gd name="connsiteX53" fmla="*/ 6982103 w 19415492"/>
                <a:gd name="connsiteY53" fmla="*/ 17118325 h 19794156"/>
                <a:gd name="connsiteX54" fmla="*/ 6208380 w 19415492"/>
                <a:gd name="connsiteY54" fmla="*/ 16579064 h 19794156"/>
                <a:gd name="connsiteX55" fmla="*/ 5522579 w 19415492"/>
                <a:gd name="connsiteY55" fmla="*/ 16649400 h 19794156"/>
                <a:gd name="connsiteX56" fmla="*/ 5387765 w 19415492"/>
                <a:gd name="connsiteY56" fmla="*/ 16977648 h 19794156"/>
                <a:gd name="connsiteX57" fmla="*/ 5575334 w 19415492"/>
                <a:gd name="connsiteY57" fmla="*/ 17540355 h 19794156"/>
                <a:gd name="connsiteX58" fmla="*/ 5716011 w 19415492"/>
                <a:gd name="connsiteY58" fmla="*/ 18900233 h 19794156"/>
                <a:gd name="connsiteX59" fmla="*/ 5754109 w 19415492"/>
                <a:gd name="connsiteY59" fmla="*/ 19779463 h 19794156"/>
                <a:gd name="connsiteX60" fmla="*/ 5082964 w 19415492"/>
                <a:gd name="connsiteY60" fmla="*/ 18900233 h 19794156"/>
                <a:gd name="connsiteX61" fmla="*/ 4684380 w 19415492"/>
                <a:gd name="connsiteY61" fmla="*/ 16977648 h 19794156"/>
                <a:gd name="connsiteX62" fmla="*/ 4614042 w 19415492"/>
                <a:gd name="connsiteY62" fmla="*/ 16461833 h 19794156"/>
                <a:gd name="connsiteX63" fmla="*/ 4036680 w 19415492"/>
                <a:gd name="connsiteY63" fmla="*/ 15579670 h 19794156"/>
                <a:gd name="connsiteX64" fmla="*/ 3732976 w 19415492"/>
                <a:gd name="connsiteY64" fmla="*/ 15176252 h 19794156"/>
                <a:gd name="connsiteX65" fmla="*/ 2979356 w 19415492"/>
                <a:gd name="connsiteY65" fmla="*/ 15548639 h 19794156"/>
                <a:gd name="connsiteX66" fmla="*/ 2219079 w 19415492"/>
                <a:gd name="connsiteY66" fmla="*/ 17591159 h 19794156"/>
                <a:gd name="connsiteX67" fmla="*/ 2661375 w 19415492"/>
                <a:gd name="connsiteY67" fmla="*/ 15825602 h 19794156"/>
                <a:gd name="connsiteX68" fmla="*/ 1914358 w 19415492"/>
                <a:gd name="connsiteY68" fmla="*/ 15827393 h 19794156"/>
                <a:gd name="connsiteX69" fmla="*/ 1144010 w 19415492"/>
                <a:gd name="connsiteY69" fmla="*/ 17470018 h 19794156"/>
                <a:gd name="connsiteX70" fmla="*/ 931494 w 1941549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433164 w 19413732"/>
                <a:gd name="connsiteY3" fmla="*/ 16006355 h 19794156"/>
                <a:gd name="connsiteX4" fmla="*/ 288061 w 19413732"/>
                <a:gd name="connsiteY4" fmla="*/ 14106544 h 19794156"/>
                <a:gd name="connsiteX5" fmla="*/ 1648335 w 19413732"/>
                <a:gd name="connsiteY5" fmla="*/ 15544241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414668 w 19413732"/>
                <a:gd name="connsiteY11" fmla="*/ 12232223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648335 w 19413732"/>
                <a:gd name="connsiteY5" fmla="*/ 15544241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414668 w 19413732"/>
                <a:gd name="connsiteY11" fmla="*/ 12232223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414668 w 19413732"/>
                <a:gd name="connsiteY11" fmla="*/ 12232223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51313 w 19413732"/>
                <a:gd name="connsiteY12" fmla="*/ 12604098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319522 w 19413732"/>
                <a:gd name="connsiteY13" fmla="*/ 12102252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439380 w 19413732"/>
                <a:gd name="connsiteY13" fmla="*/ 12057511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4682620 w 19413732"/>
                <a:gd name="connsiteY61" fmla="*/ 16977648 h 19794156"/>
                <a:gd name="connsiteX62" fmla="*/ 4612282 w 19413732"/>
                <a:gd name="connsiteY62" fmla="*/ 16461833 h 19794156"/>
                <a:gd name="connsiteX63" fmla="*/ 4034920 w 19413732"/>
                <a:gd name="connsiteY63" fmla="*/ 15579670 h 19794156"/>
                <a:gd name="connsiteX64" fmla="*/ 3731216 w 19413732"/>
                <a:gd name="connsiteY64" fmla="*/ 15176252 h 19794156"/>
                <a:gd name="connsiteX65" fmla="*/ 2977596 w 19413732"/>
                <a:gd name="connsiteY65" fmla="*/ 15548639 h 19794156"/>
                <a:gd name="connsiteX66" fmla="*/ 2217319 w 19413732"/>
                <a:gd name="connsiteY66" fmla="*/ 17591159 h 19794156"/>
                <a:gd name="connsiteX67" fmla="*/ 2659615 w 19413732"/>
                <a:gd name="connsiteY67" fmla="*/ 15825602 h 19794156"/>
                <a:gd name="connsiteX68" fmla="*/ 1912598 w 19413732"/>
                <a:gd name="connsiteY68" fmla="*/ 15827393 h 19794156"/>
                <a:gd name="connsiteX69" fmla="*/ 1142250 w 19413732"/>
                <a:gd name="connsiteY69" fmla="*/ 17470018 h 19794156"/>
                <a:gd name="connsiteX70" fmla="*/ 929734 w 19413732"/>
                <a:gd name="connsiteY70" fmla="*/ 17436252 h 19794156"/>
                <a:gd name="connsiteX0" fmla="*/ 929734 w 19413732"/>
                <a:gd name="connsiteY0" fmla="*/ 17436252 h 19794156"/>
                <a:gd name="connsiteX1" fmla="*/ 1344743 w 19413732"/>
                <a:gd name="connsiteY1" fmla="*/ 16441086 h 19794156"/>
                <a:gd name="connsiteX2" fmla="*/ 15077 w 19413732"/>
                <a:gd name="connsiteY2" fmla="*/ 15843061 h 19794156"/>
                <a:gd name="connsiteX3" fmla="*/ 1573793 w 19413732"/>
                <a:gd name="connsiteY3" fmla="*/ 15981568 h 19794156"/>
                <a:gd name="connsiteX4" fmla="*/ 288061 w 19413732"/>
                <a:gd name="connsiteY4" fmla="*/ 14106544 h 19794156"/>
                <a:gd name="connsiteX5" fmla="*/ 1771750 w 19413732"/>
                <a:gd name="connsiteY5" fmla="*/ 15622849 h 19794156"/>
                <a:gd name="connsiteX6" fmla="*/ 3700811 w 19413732"/>
                <a:gd name="connsiteY6" fmla="*/ 14436670 h 19794156"/>
                <a:gd name="connsiteX7" fmla="*/ 2244220 w 19413732"/>
                <a:gd name="connsiteY7" fmla="*/ 12733894 h 19794156"/>
                <a:gd name="connsiteX8" fmla="*/ 1554853 w 19413732"/>
                <a:gd name="connsiteY8" fmla="*/ 11717807 h 19794156"/>
                <a:gd name="connsiteX9" fmla="*/ 2106725 w 19413732"/>
                <a:gd name="connsiteY9" fmla="*/ 12056265 h 19794156"/>
                <a:gd name="connsiteX10" fmla="*/ 2391566 w 19413732"/>
                <a:gd name="connsiteY10" fmla="*/ 10730906 h 19794156"/>
                <a:gd name="connsiteX11" fmla="*/ 2317950 w 19413732"/>
                <a:gd name="connsiteY11" fmla="*/ 12379148 h 19794156"/>
                <a:gd name="connsiteX12" fmla="*/ 3002054 w 19413732"/>
                <a:gd name="connsiteY12" fmla="*/ 12996511 h 19794156"/>
                <a:gd name="connsiteX13" fmla="*/ 3439380 w 19413732"/>
                <a:gd name="connsiteY13" fmla="*/ 12057511 h 19794156"/>
                <a:gd name="connsiteX14" fmla="*/ 3815011 w 19413732"/>
                <a:gd name="connsiteY14" fmla="*/ 10379649 h 19794156"/>
                <a:gd name="connsiteX15" fmla="*/ 3668573 w 19413732"/>
                <a:gd name="connsiteY15" fmla="*/ 12980078 h 19794156"/>
                <a:gd name="connsiteX16" fmla="*/ 4981558 w 19413732"/>
                <a:gd name="connsiteY16" fmla="*/ 14313577 h 19794156"/>
                <a:gd name="connsiteX17" fmla="*/ 5808034 w 19413732"/>
                <a:gd name="connsiteY17" fmla="*/ 13150064 h 19794156"/>
                <a:gd name="connsiteX18" fmla="*/ 6159728 w 19413732"/>
                <a:gd name="connsiteY18" fmla="*/ 12546325 h 19794156"/>
                <a:gd name="connsiteX19" fmla="*/ 6526073 w 19413732"/>
                <a:gd name="connsiteY19" fmla="*/ 11608479 h 19794156"/>
                <a:gd name="connsiteX20" fmla="*/ 7228807 w 19413732"/>
                <a:gd name="connsiteY20" fmla="*/ 11075077 h 19794156"/>
                <a:gd name="connsiteX21" fmla="*/ 6868973 w 19413732"/>
                <a:gd name="connsiteY21" fmla="*/ 11913279 h 19794156"/>
                <a:gd name="connsiteX22" fmla="*/ 6681151 w 19413732"/>
                <a:gd name="connsiteY22" fmla="*/ 12392906 h 19794156"/>
                <a:gd name="connsiteX23" fmla="*/ 6581759 w 19413732"/>
                <a:gd name="connsiteY23" fmla="*/ 12851125 h 19794156"/>
                <a:gd name="connsiteX24" fmla="*/ 6089389 w 19413732"/>
                <a:gd name="connsiteY24" fmla="*/ 13695187 h 19794156"/>
                <a:gd name="connsiteX25" fmla="*/ 5969228 w 19413732"/>
                <a:gd name="connsiteY25" fmla="*/ 14483562 h 19794156"/>
                <a:gd name="connsiteX26" fmla="*/ 7474649 w 19413732"/>
                <a:gd name="connsiteY26" fmla="*/ 13404913 h 19794156"/>
                <a:gd name="connsiteX27" fmla="*/ 10240148 w 19413732"/>
                <a:gd name="connsiteY27" fmla="*/ 10279873 h 19794156"/>
                <a:gd name="connsiteX28" fmla="*/ 12556191 w 19413732"/>
                <a:gd name="connsiteY28" fmla="*/ 7322613 h 19794156"/>
                <a:gd name="connsiteX29" fmla="*/ 14668128 w 19413732"/>
                <a:gd name="connsiteY29" fmla="*/ 4683091 h 19794156"/>
                <a:gd name="connsiteX30" fmla="*/ 16810207 w 19413732"/>
                <a:gd name="connsiteY30" fmla="*/ 2246781 h 19794156"/>
                <a:gd name="connsiteX31" fmla="*/ 17620464 w 19413732"/>
                <a:gd name="connsiteY31" fmla="*/ 1208472 h 19794156"/>
                <a:gd name="connsiteX32" fmla="*/ 17708041 w 19413732"/>
                <a:gd name="connsiteY32" fmla="*/ 338755 h 19794156"/>
                <a:gd name="connsiteX33" fmla="*/ 18246317 w 19413732"/>
                <a:gd name="connsiteY33" fmla="*/ 19300 h 19794156"/>
                <a:gd name="connsiteX34" fmla="*/ 18853920 w 19413732"/>
                <a:gd name="connsiteY34" fmla="*/ 534131 h 19794156"/>
                <a:gd name="connsiteX35" fmla="*/ 19402198 w 19413732"/>
                <a:gd name="connsiteY35" fmla="*/ 1336965 h 19794156"/>
                <a:gd name="connsiteX36" fmla="*/ 18785120 w 19413732"/>
                <a:gd name="connsiteY36" fmla="*/ 1826552 h 19794156"/>
                <a:gd name="connsiteX37" fmla="*/ 18155232 w 19413732"/>
                <a:gd name="connsiteY37" fmla="*/ 1614765 h 19794156"/>
                <a:gd name="connsiteX38" fmla="*/ 16002423 w 19413732"/>
                <a:gd name="connsiteY38" fmla="*/ 3961556 h 19794156"/>
                <a:gd name="connsiteX39" fmla="*/ 14371869 w 19413732"/>
                <a:gd name="connsiteY39" fmla="*/ 5769170 h 19794156"/>
                <a:gd name="connsiteX40" fmla="*/ 11807887 w 19413732"/>
                <a:gd name="connsiteY40" fmla="*/ 9130674 h 19794156"/>
                <a:gd name="connsiteX41" fmla="*/ 7477796 w 19413732"/>
                <a:gd name="connsiteY41" fmla="*/ 14264578 h 19794156"/>
                <a:gd name="connsiteX42" fmla="*/ 7460352 w 19413732"/>
                <a:gd name="connsiteY42" fmla="*/ 15039135 h 19794156"/>
                <a:gd name="connsiteX43" fmla="*/ 8521928 w 19413732"/>
                <a:gd name="connsiteY43" fmla="*/ 14943693 h 19794156"/>
                <a:gd name="connsiteX44" fmla="*/ 9726473 w 19413732"/>
                <a:gd name="connsiteY44" fmla="*/ 14046879 h 19794156"/>
                <a:gd name="connsiteX45" fmla="*/ 10411623 w 19413732"/>
                <a:gd name="connsiteY45" fmla="*/ 13024039 h 19794156"/>
                <a:gd name="connsiteX46" fmla="*/ 9741127 w 19413732"/>
                <a:gd name="connsiteY46" fmla="*/ 15081439 h 19794156"/>
                <a:gd name="connsiteX47" fmla="*/ 8551236 w 19413732"/>
                <a:gd name="connsiteY47" fmla="*/ 15852233 h 19794156"/>
                <a:gd name="connsiteX48" fmla="*/ 7622181 w 19413732"/>
                <a:gd name="connsiteY48" fmla="*/ 16262539 h 19794156"/>
                <a:gd name="connsiteX49" fmla="*/ 7754066 w 19413732"/>
                <a:gd name="connsiteY49" fmla="*/ 17024541 h 19794156"/>
                <a:gd name="connsiteX50" fmla="*/ 8392973 w 19413732"/>
                <a:gd name="connsiteY50" fmla="*/ 17666377 h 19794156"/>
                <a:gd name="connsiteX51" fmla="*/ 10015969 w 19413732"/>
                <a:gd name="connsiteY51" fmla="*/ 18545608 h 19794156"/>
                <a:gd name="connsiteX52" fmla="*/ 8316774 w 19413732"/>
                <a:gd name="connsiteY52" fmla="*/ 18360971 h 19794156"/>
                <a:gd name="connsiteX53" fmla="*/ 6980343 w 19413732"/>
                <a:gd name="connsiteY53" fmla="*/ 17118325 h 19794156"/>
                <a:gd name="connsiteX54" fmla="*/ 6206620 w 19413732"/>
                <a:gd name="connsiteY54" fmla="*/ 16579064 h 19794156"/>
                <a:gd name="connsiteX55" fmla="*/ 5520819 w 19413732"/>
                <a:gd name="connsiteY55" fmla="*/ 16649400 h 19794156"/>
                <a:gd name="connsiteX56" fmla="*/ 5386005 w 19413732"/>
                <a:gd name="connsiteY56" fmla="*/ 16977648 h 19794156"/>
                <a:gd name="connsiteX57" fmla="*/ 5573574 w 19413732"/>
                <a:gd name="connsiteY57" fmla="*/ 17540355 h 19794156"/>
                <a:gd name="connsiteX58" fmla="*/ 5714251 w 19413732"/>
                <a:gd name="connsiteY58" fmla="*/ 18900233 h 19794156"/>
                <a:gd name="connsiteX59" fmla="*/ 5752349 w 19413732"/>
                <a:gd name="connsiteY59" fmla="*/ 19779463 h 19794156"/>
                <a:gd name="connsiteX60" fmla="*/ 5081204 w 19413732"/>
                <a:gd name="connsiteY60" fmla="*/ 18900233 h 19794156"/>
                <a:gd name="connsiteX61" fmla="*/ 2444145 w 19413732"/>
                <a:gd name="connsiteY61" fmla="*/ 18856656 h 19794156"/>
                <a:gd name="connsiteX62" fmla="*/ 4682620 w 19413732"/>
                <a:gd name="connsiteY62" fmla="*/ 16977648 h 19794156"/>
                <a:gd name="connsiteX63" fmla="*/ 4612282 w 19413732"/>
                <a:gd name="connsiteY63" fmla="*/ 16461833 h 19794156"/>
                <a:gd name="connsiteX64" fmla="*/ 4034920 w 19413732"/>
                <a:gd name="connsiteY64" fmla="*/ 15579670 h 19794156"/>
                <a:gd name="connsiteX65" fmla="*/ 3731216 w 19413732"/>
                <a:gd name="connsiteY65" fmla="*/ 15176252 h 19794156"/>
                <a:gd name="connsiteX66" fmla="*/ 2977596 w 19413732"/>
                <a:gd name="connsiteY66" fmla="*/ 15548639 h 19794156"/>
                <a:gd name="connsiteX67" fmla="*/ 2217319 w 19413732"/>
                <a:gd name="connsiteY67" fmla="*/ 17591159 h 19794156"/>
                <a:gd name="connsiteX68" fmla="*/ 2659615 w 19413732"/>
                <a:gd name="connsiteY68" fmla="*/ 15825602 h 19794156"/>
                <a:gd name="connsiteX69" fmla="*/ 1912598 w 19413732"/>
                <a:gd name="connsiteY69" fmla="*/ 15827393 h 19794156"/>
                <a:gd name="connsiteX70" fmla="*/ 1142250 w 19413732"/>
                <a:gd name="connsiteY70" fmla="*/ 17470018 h 19794156"/>
                <a:gd name="connsiteX71" fmla="*/ 929734 w 19413732"/>
                <a:gd name="connsiteY71" fmla="*/ 17436252 h 19794156"/>
                <a:gd name="connsiteX0" fmla="*/ 929734 w 19413732"/>
                <a:gd name="connsiteY0" fmla="*/ 17436252 h 20322959"/>
                <a:gd name="connsiteX1" fmla="*/ 1344743 w 19413732"/>
                <a:gd name="connsiteY1" fmla="*/ 16441086 h 20322959"/>
                <a:gd name="connsiteX2" fmla="*/ 15077 w 19413732"/>
                <a:gd name="connsiteY2" fmla="*/ 15843061 h 20322959"/>
                <a:gd name="connsiteX3" fmla="*/ 1573793 w 19413732"/>
                <a:gd name="connsiteY3" fmla="*/ 15981568 h 20322959"/>
                <a:gd name="connsiteX4" fmla="*/ 288061 w 19413732"/>
                <a:gd name="connsiteY4" fmla="*/ 14106544 h 20322959"/>
                <a:gd name="connsiteX5" fmla="*/ 1771750 w 19413732"/>
                <a:gd name="connsiteY5" fmla="*/ 15622849 h 20322959"/>
                <a:gd name="connsiteX6" fmla="*/ 3700811 w 19413732"/>
                <a:gd name="connsiteY6" fmla="*/ 14436670 h 20322959"/>
                <a:gd name="connsiteX7" fmla="*/ 2244220 w 19413732"/>
                <a:gd name="connsiteY7" fmla="*/ 12733894 h 20322959"/>
                <a:gd name="connsiteX8" fmla="*/ 1554853 w 19413732"/>
                <a:gd name="connsiteY8" fmla="*/ 11717807 h 20322959"/>
                <a:gd name="connsiteX9" fmla="*/ 2106725 w 19413732"/>
                <a:gd name="connsiteY9" fmla="*/ 12056265 h 20322959"/>
                <a:gd name="connsiteX10" fmla="*/ 2391566 w 19413732"/>
                <a:gd name="connsiteY10" fmla="*/ 10730906 h 20322959"/>
                <a:gd name="connsiteX11" fmla="*/ 2317950 w 19413732"/>
                <a:gd name="connsiteY11" fmla="*/ 12379148 h 20322959"/>
                <a:gd name="connsiteX12" fmla="*/ 3002054 w 19413732"/>
                <a:gd name="connsiteY12" fmla="*/ 12996511 h 20322959"/>
                <a:gd name="connsiteX13" fmla="*/ 3439380 w 19413732"/>
                <a:gd name="connsiteY13" fmla="*/ 12057511 h 20322959"/>
                <a:gd name="connsiteX14" fmla="*/ 3815011 w 19413732"/>
                <a:gd name="connsiteY14" fmla="*/ 10379649 h 20322959"/>
                <a:gd name="connsiteX15" fmla="*/ 3668573 w 19413732"/>
                <a:gd name="connsiteY15" fmla="*/ 12980078 h 20322959"/>
                <a:gd name="connsiteX16" fmla="*/ 4981558 w 19413732"/>
                <a:gd name="connsiteY16" fmla="*/ 14313577 h 20322959"/>
                <a:gd name="connsiteX17" fmla="*/ 5808034 w 19413732"/>
                <a:gd name="connsiteY17" fmla="*/ 13150064 h 20322959"/>
                <a:gd name="connsiteX18" fmla="*/ 6159728 w 19413732"/>
                <a:gd name="connsiteY18" fmla="*/ 12546325 h 20322959"/>
                <a:gd name="connsiteX19" fmla="*/ 6526073 w 19413732"/>
                <a:gd name="connsiteY19" fmla="*/ 11608479 h 20322959"/>
                <a:gd name="connsiteX20" fmla="*/ 7228807 w 19413732"/>
                <a:gd name="connsiteY20" fmla="*/ 11075077 h 20322959"/>
                <a:gd name="connsiteX21" fmla="*/ 6868973 w 19413732"/>
                <a:gd name="connsiteY21" fmla="*/ 11913279 h 20322959"/>
                <a:gd name="connsiteX22" fmla="*/ 6681151 w 19413732"/>
                <a:gd name="connsiteY22" fmla="*/ 12392906 h 20322959"/>
                <a:gd name="connsiteX23" fmla="*/ 6581759 w 19413732"/>
                <a:gd name="connsiteY23" fmla="*/ 12851125 h 20322959"/>
                <a:gd name="connsiteX24" fmla="*/ 6089389 w 19413732"/>
                <a:gd name="connsiteY24" fmla="*/ 13695187 h 20322959"/>
                <a:gd name="connsiteX25" fmla="*/ 5969228 w 19413732"/>
                <a:gd name="connsiteY25" fmla="*/ 14483562 h 20322959"/>
                <a:gd name="connsiteX26" fmla="*/ 7474649 w 19413732"/>
                <a:gd name="connsiteY26" fmla="*/ 13404913 h 20322959"/>
                <a:gd name="connsiteX27" fmla="*/ 10240148 w 19413732"/>
                <a:gd name="connsiteY27" fmla="*/ 10279873 h 20322959"/>
                <a:gd name="connsiteX28" fmla="*/ 12556191 w 19413732"/>
                <a:gd name="connsiteY28" fmla="*/ 7322613 h 20322959"/>
                <a:gd name="connsiteX29" fmla="*/ 14668128 w 19413732"/>
                <a:gd name="connsiteY29" fmla="*/ 4683091 h 20322959"/>
                <a:gd name="connsiteX30" fmla="*/ 16810207 w 19413732"/>
                <a:gd name="connsiteY30" fmla="*/ 2246781 h 20322959"/>
                <a:gd name="connsiteX31" fmla="*/ 17620464 w 19413732"/>
                <a:gd name="connsiteY31" fmla="*/ 1208472 h 20322959"/>
                <a:gd name="connsiteX32" fmla="*/ 17708041 w 19413732"/>
                <a:gd name="connsiteY32" fmla="*/ 338755 h 20322959"/>
                <a:gd name="connsiteX33" fmla="*/ 18246317 w 19413732"/>
                <a:gd name="connsiteY33" fmla="*/ 19300 h 20322959"/>
                <a:gd name="connsiteX34" fmla="*/ 18853920 w 19413732"/>
                <a:gd name="connsiteY34" fmla="*/ 534131 h 20322959"/>
                <a:gd name="connsiteX35" fmla="*/ 19402198 w 19413732"/>
                <a:gd name="connsiteY35" fmla="*/ 1336965 h 20322959"/>
                <a:gd name="connsiteX36" fmla="*/ 18785120 w 19413732"/>
                <a:gd name="connsiteY36" fmla="*/ 1826552 h 20322959"/>
                <a:gd name="connsiteX37" fmla="*/ 18155232 w 19413732"/>
                <a:gd name="connsiteY37" fmla="*/ 1614765 h 20322959"/>
                <a:gd name="connsiteX38" fmla="*/ 16002423 w 19413732"/>
                <a:gd name="connsiteY38" fmla="*/ 3961556 h 20322959"/>
                <a:gd name="connsiteX39" fmla="*/ 14371869 w 19413732"/>
                <a:gd name="connsiteY39" fmla="*/ 5769170 h 20322959"/>
                <a:gd name="connsiteX40" fmla="*/ 11807887 w 19413732"/>
                <a:gd name="connsiteY40" fmla="*/ 9130674 h 20322959"/>
                <a:gd name="connsiteX41" fmla="*/ 7477796 w 19413732"/>
                <a:gd name="connsiteY41" fmla="*/ 14264578 h 20322959"/>
                <a:gd name="connsiteX42" fmla="*/ 7460352 w 19413732"/>
                <a:gd name="connsiteY42" fmla="*/ 15039135 h 20322959"/>
                <a:gd name="connsiteX43" fmla="*/ 8521928 w 19413732"/>
                <a:gd name="connsiteY43" fmla="*/ 14943693 h 20322959"/>
                <a:gd name="connsiteX44" fmla="*/ 9726473 w 19413732"/>
                <a:gd name="connsiteY44" fmla="*/ 14046879 h 20322959"/>
                <a:gd name="connsiteX45" fmla="*/ 10411623 w 19413732"/>
                <a:gd name="connsiteY45" fmla="*/ 13024039 h 20322959"/>
                <a:gd name="connsiteX46" fmla="*/ 9741127 w 19413732"/>
                <a:gd name="connsiteY46" fmla="*/ 15081439 h 20322959"/>
                <a:gd name="connsiteX47" fmla="*/ 8551236 w 19413732"/>
                <a:gd name="connsiteY47" fmla="*/ 15852233 h 20322959"/>
                <a:gd name="connsiteX48" fmla="*/ 7622181 w 19413732"/>
                <a:gd name="connsiteY48" fmla="*/ 16262539 h 20322959"/>
                <a:gd name="connsiteX49" fmla="*/ 7754066 w 19413732"/>
                <a:gd name="connsiteY49" fmla="*/ 17024541 h 20322959"/>
                <a:gd name="connsiteX50" fmla="*/ 8392973 w 19413732"/>
                <a:gd name="connsiteY50" fmla="*/ 17666377 h 20322959"/>
                <a:gd name="connsiteX51" fmla="*/ 10015969 w 19413732"/>
                <a:gd name="connsiteY51" fmla="*/ 18545608 h 20322959"/>
                <a:gd name="connsiteX52" fmla="*/ 8316774 w 19413732"/>
                <a:gd name="connsiteY52" fmla="*/ 18360971 h 20322959"/>
                <a:gd name="connsiteX53" fmla="*/ 6980343 w 19413732"/>
                <a:gd name="connsiteY53" fmla="*/ 17118325 h 20322959"/>
                <a:gd name="connsiteX54" fmla="*/ 6206620 w 19413732"/>
                <a:gd name="connsiteY54" fmla="*/ 16579064 h 20322959"/>
                <a:gd name="connsiteX55" fmla="*/ 5520819 w 19413732"/>
                <a:gd name="connsiteY55" fmla="*/ 16649400 h 20322959"/>
                <a:gd name="connsiteX56" fmla="*/ 5386005 w 19413732"/>
                <a:gd name="connsiteY56" fmla="*/ 16977648 h 20322959"/>
                <a:gd name="connsiteX57" fmla="*/ 5573574 w 19413732"/>
                <a:gd name="connsiteY57" fmla="*/ 17540355 h 20322959"/>
                <a:gd name="connsiteX58" fmla="*/ 5714251 w 19413732"/>
                <a:gd name="connsiteY58" fmla="*/ 18900233 h 20322959"/>
                <a:gd name="connsiteX59" fmla="*/ 5752349 w 19413732"/>
                <a:gd name="connsiteY59" fmla="*/ 19779463 h 20322959"/>
                <a:gd name="connsiteX60" fmla="*/ 5081204 w 19413732"/>
                <a:gd name="connsiteY60" fmla="*/ 18900233 h 20322959"/>
                <a:gd name="connsiteX61" fmla="*/ 3637324 w 19413732"/>
                <a:gd name="connsiteY61" fmla="*/ 20322937 h 20322959"/>
                <a:gd name="connsiteX62" fmla="*/ 2444145 w 19413732"/>
                <a:gd name="connsiteY62" fmla="*/ 18856656 h 20322959"/>
                <a:gd name="connsiteX63" fmla="*/ 4682620 w 19413732"/>
                <a:gd name="connsiteY63" fmla="*/ 16977648 h 20322959"/>
                <a:gd name="connsiteX64" fmla="*/ 4612282 w 19413732"/>
                <a:gd name="connsiteY64" fmla="*/ 16461833 h 20322959"/>
                <a:gd name="connsiteX65" fmla="*/ 4034920 w 19413732"/>
                <a:gd name="connsiteY65" fmla="*/ 15579670 h 20322959"/>
                <a:gd name="connsiteX66" fmla="*/ 3731216 w 19413732"/>
                <a:gd name="connsiteY66" fmla="*/ 15176252 h 20322959"/>
                <a:gd name="connsiteX67" fmla="*/ 2977596 w 19413732"/>
                <a:gd name="connsiteY67" fmla="*/ 15548639 h 20322959"/>
                <a:gd name="connsiteX68" fmla="*/ 2217319 w 19413732"/>
                <a:gd name="connsiteY68" fmla="*/ 17591159 h 20322959"/>
                <a:gd name="connsiteX69" fmla="*/ 2659615 w 19413732"/>
                <a:gd name="connsiteY69" fmla="*/ 15825602 h 20322959"/>
                <a:gd name="connsiteX70" fmla="*/ 1912598 w 19413732"/>
                <a:gd name="connsiteY70" fmla="*/ 15827393 h 20322959"/>
                <a:gd name="connsiteX71" fmla="*/ 1142250 w 19413732"/>
                <a:gd name="connsiteY71" fmla="*/ 17470018 h 20322959"/>
                <a:gd name="connsiteX72" fmla="*/ 929734 w 19413732"/>
                <a:gd name="connsiteY72" fmla="*/ 17436252 h 20322959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5714251 w 19413732"/>
                <a:gd name="connsiteY58" fmla="*/ 18900233 h 20328874"/>
                <a:gd name="connsiteX59" fmla="*/ 5752349 w 19413732"/>
                <a:gd name="connsiteY59" fmla="*/ 19779463 h 20328874"/>
                <a:gd name="connsiteX60" fmla="*/ 5081204 w 19413732"/>
                <a:gd name="connsiteY60" fmla="*/ 18900233 h 20328874"/>
                <a:gd name="connsiteX61" fmla="*/ 3637324 w 19413732"/>
                <a:gd name="connsiteY61" fmla="*/ 20322937 h 20328874"/>
                <a:gd name="connsiteX62" fmla="*/ 3585161 w 19413732"/>
                <a:gd name="connsiteY62" fmla="*/ 18513855 h 20328874"/>
                <a:gd name="connsiteX63" fmla="*/ 2444145 w 19413732"/>
                <a:gd name="connsiteY63" fmla="*/ 18856656 h 20328874"/>
                <a:gd name="connsiteX64" fmla="*/ 4682620 w 19413732"/>
                <a:gd name="connsiteY64" fmla="*/ 16977648 h 20328874"/>
                <a:gd name="connsiteX65" fmla="*/ 4612282 w 19413732"/>
                <a:gd name="connsiteY65" fmla="*/ 16461833 h 20328874"/>
                <a:gd name="connsiteX66" fmla="*/ 4034920 w 19413732"/>
                <a:gd name="connsiteY66" fmla="*/ 15579670 h 20328874"/>
                <a:gd name="connsiteX67" fmla="*/ 3731216 w 19413732"/>
                <a:gd name="connsiteY67" fmla="*/ 15176252 h 20328874"/>
                <a:gd name="connsiteX68" fmla="*/ 2977596 w 19413732"/>
                <a:gd name="connsiteY68" fmla="*/ 15548639 h 20328874"/>
                <a:gd name="connsiteX69" fmla="*/ 2217319 w 19413732"/>
                <a:gd name="connsiteY69" fmla="*/ 17591159 h 20328874"/>
                <a:gd name="connsiteX70" fmla="*/ 2659615 w 19413732"/>
                <a:gd name="connsiteY70" fmla="*/ 15825602 h 20328874"/>
                <a:gd name="connsiteX71" fmla="*/ 1912598 w 19413732"/>
                <a:gd name="connsiteY71" fmla="*/ 15827393 h 20328874"/>
                <a:gd name="connsiteX72" fmla="*/ 1142250 w 19413732"/>
                <a:gd name="connsiteY72" fmla="*/ 17470018 h 20328874"/>
                <a:gd name="connsiteX73" fmla="*/ 929734 w 19413732"/>
                <a:gd name="connsiteY73" fmla="*/ 17436252 h 20328874"/>
                <a:gd name="connsiteX0" fmla="*/ 929734 w 19413732"/>
                <a:gd name="connsiteY0" fmla="*/ 17436252 h 20349214"/>
                <a:gd name="connsiteX1" fmla="*/ 1344743 w 19413732"/>
                <a:gd name="connsiteY1" fmla="*/ 16441086 h 20349214"/>
                <a:gd name="connsiteX2" fmla="*/ 15077 w 19413732"/>
                <a:gd name="connsiteY2" fmla="*/ 15843061 h 20349214"/>
                <a:gd name="connsiteX3" fmla="*/ 1573793 w 19413732"/>
                <a:gd name="connsiteY3" fmla="*/ 15981568 h 20349214"/>
                <a:gd name="connsiteX4" fmla="*/ 288061 w 19413732"/>
                <a:gd name="connsiteY4" fmla="*/ 14106544 h 20349214"/>
                <a:gd name="connsiteX5" fmla="*/ 1771750 w 19413732"/>
                <a:gd name="connsiteY5" fmla="*/ 15622849 h 20349214"/>
                <a:gd name="connsiteX6" fmla="*/ 3700811 w 19413732"/>
                <a:gd name="connsiteY6" fmla="*/ 14436670 h 20349214"/>
                <a:gd name="connsiteX7" fmla="*/ 2244220 w 19413732"/>
                <a:gd name="connsiteY7" fmla="*/ 12733894 h 20349214"/>
                <a:gd name="connsiteX8" fmla="*/ 1554853 w 19413732"/>
                <a:gd name="connsiteY8" fmla="*/ 11717807 h 20349214"/>
                <a:gd name="connsiteX9" fmla="*/ 2106725 w 19413732"/>
                <a:gd name="connsiteY9" fmla="*/ 12056265 h 20349214"/>
                <a:gd name="connsiteX10" fmla="*/ 2391566 w 19413732"/>
                <a:gd name="connsiteY10" fmla="*/ 10730906 h 20349214"/>
                <a:gd name="connsiteX11" fmla="*/ 2317950 w 19413732"/>
                <a:gd name="connsiteY11" fmla="*/ 12379148 h 20349214"/>
                <a:gd name="connsiteX12" fmla="*/ 3002054 w 19413732"/>
                <a:gd name="connsiteY12" fmla="*/ 12996511 h 20349214"/>
                <a:gd name="connsiteX13" fmla="*/ 3439380 w 19413732"/>
                <a:gd name="connsiteY13" fmla="*/ 12057511 h 20349214"/>
                <a:gd name="connsiteX14" fmla="*/ 3815011 w 19413732"/>
                <a:gd name="connsiteY14" fmla="*/ 10379649 h 20349214"/>
                <a:gd name="connsiteX15" fmla="*/ 3668573 w 19413732"/>
                <a:gd name="connsiteY15" fmla="*/ 12980078 h 20349214"/>
                <a:gd name="connsiteX16" fmla="*/ 4981558 w 19413732"/>
                <a:gd name="connsiteY16" fmla="*/ 14313577 h 20349214"/>
                <a:gd name="connsiteX17" fmla="*/ 5808034 w 19413732"/>
                <a:gd name="connsiteY17" fmla="*/ 13150064 h 20349214"/>
                <a:gd name="connsiteX18" fmla="*/ 6159728 w 19413732"/>
                <a:gd name="connsiteY18" fmla="*/ 12546325 h 20349214"/>
                <a:gd name="connsiteX19" fmla="*/ 6526073 w 19413732"/>
                <a:gd name="connsiteY19" fmla="*/ 11608479 h 20349214"/>
                <a:gd name="connsiteX20" fmla="*/ 7228807 w 19413732"/>
                <a:gd name="connsiteY20" fmla="*/ 11075077 h 20349214"/>
                <a:gd name="connsiteX21" fmla="*/ 6868973 w 19413732"/>
                <a:gd name="connsiteY21" fmla="*/ 11913279 h 20349214"/>
                <a:gd name="connsiteX22" fmla="*/ 6681151 w 19413732"/>
                <a:gd name="connsiteY22" fmla="*/ 12392906 h 20349214"/>
                <a:gd name="connsiteX23" fmla="*/ 6581759 w 19413732"/>
                <a:gd name="connsiteY23" fmla="*/ 12851125 h 20349214"/>
                <a:gd name="connsiteX24" fmla="*/ 6089389 w 19413732"/>
                <a:gd name="connsiteY24" fmla="*/ 13695187 h 20349214"/>
                <a:gd name="connsiteX25" fmla="*/ 5969228 w 19413732"/>
                <a:gd name="connsiteY25" fmla="*/ 14483562 h 20349214"/>
                <a:gd name="connsiteX26" fmla="*/ 7474649 w 19413732"/>
                <a:gd name="connsiteY26" fmla="*/ 13404913 h 20349214"/>
                <a:gd name="connsiteX27" fmla="*/ 10240148 w 19413732"/>
                <a:gd name="connsiteY27" fmla="*/ 10279873 h 20349214"/>
                <a:gd name="connsiteX28" fmla="*/ 12556191 w 19413732"/>
                <a:gd name="connsiteY28" fmla="*/ 7322613 h 20349214"/>
                <a:gd name="connsiteX29" fmla="*/ 14668128 w 19413732"/>
                <a:gd name="connsiteY29" fmla="*/ 4683091 h 20349214"/>
                <a:gd name="connsiteX30" fmla="*/ 16810207 w 19413732"/>
                <a:gd name="connsiteY30" fmla="*/ 2246781 h 20349214"/>
                <a:gd name="connsiteX31" fmla="*/ 17620464 w 19413732"/>
                <a:gd name="connsiteY31" fmla="*/ 1208472 h 20349214"/>
                <a:gd name="connsiteX32" fmla="*/ 17708041 w 19413732"/>
                <a:gd name="connsiteY32" fmla="*/ 338755 h 20349214"/>
                <a:gd name="connsiteX33" fmla="*/ 18246317 w 19413732"/>
                <a:gd name="connsiteY33" fmla="*/ 19300 h 20349214"/>
                <a:gd name="connsiteX34" fmla="*/ 18853920 w 19413732"/>
                <a:gd name="connsiteY34" fmla="*/ 534131 h 20349214"/>
                <a:gd name="connsiteX35" fmla="*/ 19402198 w 19413732"/>
                <a:gd name="connsiteY35" fmla="*/ 1336965 h 20349214"/>
                <a:gd name="connsiteX36" fmla="*/ 18785120 w 19413732"/>
                <a:gd name="connsiteY36" fmla="*/ 1826552 h 20349214"/>
                <a:gd name="connsiteX37" fmla="*/ 18155232 w 19413732"/>
                <a:gd name="connsiteY37" fmla="*/ 1614765 h 20349214"/>
                <a:gd name="connsiteX38" fmla="*/ 16002423 w 19413732"/>
                <a:gd name="connsiteY38" fmla="*/ 3961556 h 20349214"/>
                <a:gd name="connsiteX39" fmla="*/ 14371869 w 19413732"/>
                <a:gd name="connsiteY39" fmla="*/ 5769170 h 20349214"/>
                <a:gd name="connsiteX40" fmla="*/ 11807887 w 19413732"/>
                <a:gd name="connsiteY40" fmla="*/ 9130674 h 20349214"/>
                <a:gd name="connsiteX41" fmla="*/ 7477796 w 19413732"/>
                <a:gd name="connsiteY41" fmla="*/ 14264578 h 20349214"/>
                <a:gd name="connsiteX42" fmla="*/ 7460352 w 19413732"/>
                <a:gd name="connsiteY42" fmla="*/ 15039135 h 20349214"/>
                <a:gd name="connsiteX43" fmla="*/ 8521928 w 19413732"/>
                <a:gd name="connsiteY43" fmla="*/ 14943693 h 20349214"/>
                <a:gd name="connsiteX44" fmla="*/ 9726473 w 19413732"/>
                <a:gd name="connsiteY44" fmla="*/ 14046879 h 20349214"/>
                <a:gd name="connsiteX45" fmla="*/ 10411623 w 19413732"/>
                <a:gd name="connsiteY45" fmla="*/ 13024039 h 20349214"/>
                <a:gd name="connsiteX46" fmla="*/ 9741127 w 19413732"/>
                <a:gd name="connsiteY46" fmla="*/ 15081439 h 20349214"/>
                <a:gd name="connsiteX47" fmla="*/ 8551236 w 19413732"/>
                <a:gd name="connsiteY47" fmla="*/ 15852233 h 20349214"/>
                <a:gd name="connsiteX48" fmla="*/ 7622181 w 19413732"/>
                <a:gd name="connsiteY48" fmla="*/ 16262539 h 20349214"/>
                <a:gd name="connsiteX49" fmla="*/ 7754066 w 19413732"/>
                <a:gd name="connsiteY49" fmla="*/ 17024541 h 20349214"/>
                <a:gd name="connsiteX50" fmla="*/ 8392973 w 19413732"/>
                <a:gd name="connsiteY50" fmla="*/ 17666377 h 20349214"/>
                <a:gd name="connsiteX51" fmla="*/ 10015969 w 19413732"/>
                <a:gd name="connsiteY51" fmla="*/ 18545608 h 20349214"/>
                <a:gd name="connsiteX52" fmla="*/ 8316774 w 19413732"/>
                <a:gd name="connsiteY52" fmla="*/ 18360971 h 20349214"/>
                <a:gd name="connsiteX53" fmla="*/ 6980343 w 19413732"/>
                <a:gd name="connsiteY53" fmla="*/ 17118325 h 20349214"/>
                <a:gd name="connsiteX54" fmla="*/ 6206620 w 19413732"/>
                <a:gd name="connsiteY54" fmla="*/ 16579064 h 20349214"/>
                <a:gd name="connsiteX55" fmla="*/ 5520819 w 19413732"/>
                <a:gd name="connsiteY55" fmla="*/ 16649400 h 20349214"/>
                <a:gd name="connsiteX56" fmla="*/ 5386005 w 19413732"/>
                <a:gd name="connsiteY56" fmla="*/ 16977648 h 20349214"/>
                <a:gd name="connsiteX57" fmla="*/ 5573574 w 19413732"/>
                <a:gd name="connsiteY57" fmla="*/ 17540355 h 20349214"/>
                <a:gd name="connsiteX58" fmla="*/ 5714251 w 19413732"/>
                <a:gd name="connsiteY58" fmla="*/ 18900233 h 20349214"/>
                <a:gd name="connsiteX59" fmla="*/ 5752349 w 19413732"/>
                <a:gd name="connsiteY59" fmla="*/ 19779463 h 20349214"/>
                <a:gd name="connsiteX60" fmla="*/ 5081204 w 19413732"/>
                <a:gd name="connsiteY60" fmla="*/ 18900233 h 20349214"/>
                <a:gd name="connsiteX61" fmla="*/ 3868162 w 19413732"/>
                <a:gd name="connsiteY61" fmla="*/ 19225524 h 20349214"/>
                <a:gd name="connsiteX62" fmla="*/ 3637324 w 19413732"/>
                <a:gd name="connsiteY62" fmla="*/ 20322937 h 20349214"/>
                <a:gd name="connsiteX63" fmla="*/ 3585161 w 19413732"/>
                <a:gd name="connsiteY63" fmla="*/ 18513855 h 20349214"/>
                <a:gd name="connsiteX64" fmla="*/ 2444145 w 19413732"/>
                <a:gd name="connsiteY64" fmla="*/ 18856656 h 20349214"/>
                <a:gd name="connsiteX65" fmla="*/ 4682620 w 19413732"/>
                <a:gd name="connsiteY65" fmla="*/ 16977648 h 20349214"/>
                <a:gd name="connsiteX66" fmla="*/ 4612282 w 19413732"/>
                <a:gd name="connsiteY66" fmla="*/ 16461833 h 20349214"/>
                <a:gd name="connsiteX67" fmla="*/ 4034920 w 19413732"/>
                <a:gd name="connsiteY67" fmla="*/ 15579670 h 20349214"/>
                <a:gd name="connsiteX68" fmla="*/ 3731216 w 19413732"/>
                <a:gd name="connsiteY68" fmla="*/ 15176252 h 20349214"/>
                <a:gd name="connsiteX69" fmla="*/ 2977596 w 19413732"/>
                <a:gd name="connsiteY69" fmla="*/ 15548639 h 20349214"/>
                <a:gd name="connsiteX70" fmla="*/ 2217319 w 19413732"/>
                <a:gd name="connsiteY70" fmla="*/ 17591159 h 20349214"/>
                <a:gd name="connsiteX71" fmla="*/ 2659615 w 19413732"/>
                <a:gd name="connsiteY71" fmla="*/ 15825602 h 20349214"/>
                <a:gd name="connsiteX72" fmla="*/ 1912598 w 19413732"/>
                <a:gd name="connsiteY72" fmla="*/ 15827393 h 20349214"/>
                <a:gd name="connsiteX73" fmla="*/ 1142250 w 19413732"/>
                <a:gd name="connsiteY73" fmla="*/ 17470018 h 20349214"/>
                <a:gd name="connsiteX74" fmla="*/ 929734 w 19413732"/>
                <a:gd name="connsiteY74" fmla="*/ 17436252 h 2034921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4509556 w 19413732"/>
                <a:gd name="connsiteY61" fmla="*/ 19761858 h 20349084"/>
                <a:gd name="connsiteX62" fmla="*/ 3868162 w 19413732"/>
                <a:gd name="connsiteY62" fmla="*/ 19225524 h 20349084"/>
                <a:gd name="connsiteX63" fmla="*/ 3637324 w 19413732"/>
                <a:gd name="connsiteY63" fmla="*/ 20322937 h 20349084"/>
                <a:gd name="connsiteX64" fmla="*/ 3585161 w 19413732"/>
                <a:gd name="connsiteY64" fmla="*/ 18513855 h 20349084"/>
                <a:gd name="connsiteX65" fmla="*/ 2444145 w 19413732"/>
                <a:gd name="connsiteY65" fmla="*/ 18856656 h 20349084"/>
                <a:gd name="connsiteX66" fmla="*/ 4682620 w 19413732"/>
                <a:gd name="connsiteY66" fmla="*/ 16977648 h 20349084"/>
                <a:gd name="connsiteX67" fmla="*/ 4612282 w 19413732"/>
                <a:gd name="connsiteY67" fmla="*/ 16461833 h 20349084"/>
                <a:gd name="connsiteX68" fmla="*/ 4034920 w 19413732"/>
                <a:gd name="connsiteY68" fmla="*/ 15579670 h 20349084"/>
                <a:gd name="connsiteX69" fmla="*/ 3731216 w 19413732"/>
                <a:gd name="connsiteY69" fmla="*/ 15176252 h 20349084"/>
                <a:gd name="connsiteX70" fmla="*/ 2977596 w 19413732"/>
                <a:gd name="connsiteY70" fmla="*/ 15548639 h 20349084"/>
                <a:gd name="connsiteX71" fmla="*/ 2217319 w 19413732"/>
                <a:gd name="connsiteY71" fmla="*/ 17591159 h 20349084"/>
                <a:gd name="connsiteX72" fmla="*/ 2659615 w 19413732"/>
                <a:gd name="connsiteY72" fmla="*/ 15825602 h 20349084"/>
                <a:gd name="connsiteX73" fmla="*/ 1912598 w 19413732"/>
                <a:gd name="connsiteY73" fmla="*/ 15827393 h 20349084"/>
                <a:gd name="connsiteX74" fmla="*/ 1142250 w 19413732"/>
                <a:gd name="connsiteY74" fmla="*/ 17470018 h 20349084"/>
                <a:gd name="connsiteX75" fmla="*/ 929734 w 19413732"/>
                <a:gd name="connsiteY75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4011770 w 19413732"/>
                <a:gd name="connsiteY61" fmla="*/ 18603961 h 20349084"/>
                <a:gd name="connsiteX62" fmla="*/ 4509556 w 19413732"/>
                <a:gd name="connsiteY62" fmla="*/ 19761858 h 20349084"/>
                <a:gd name="connsiteX63" fmla="*/ 3868162 w 19413732"/>
                <a:gd name="connsiteY63" fmla="*/ 19225524 h 20349084"/>
                <a:gd name="connsiteX64" fmla="*/ 3637324 w 19413732"/>
                <a:gd name="connsiteY64" fmla="*/ 20322937 h 20349084"/>
                <a:gd name="connsiteX65" fmla="*/ 3585161 w 19413732"/>
                <a:gd name="connsiteY65" fmla="*/ 18513855 h 20349084"/>
                <a:gd name="connsiteX66" fmla="*/ 2444145 w 19413732"/>
                <a:gd name="connsiteY66" fmla="*/ 18856656 h 20349084"/>
                <a:gd name="connsiteX67" fmla="*/ 4682620 w 19413732"/>
                <a:gd name="connsiteY67" fmla="*/ 16977648 h 20349084"/>
                <a:gd name="connsiteX68" fmla="*/ 4612282 w 19413732"/>
                <a:gd name="connsiteY68" fmla="*/ 16461833 h 20349084"/>
                <a:gd name="connsiteX69" fmla="*/ 4034920 w 19413732"/>
                <a:gd name="connsiteY69" fmla="*/ 15579670 h 20349084"/>
                <a:gd name="connsiteX70" fmla="*/ 3731216 w 19413732"/>
                <a:gd name="connsiteY70" fmla="*/ 15176252 h 20349084"/>
                <a:gd name="connsiteX71" fmla="*/ 2977596 w 19413732"/>
                <a:gd name="connsiteY71" fmla="*/ 15548639 h 20349084"/>
                <a:gd name="connsiteX72" fmla="*/ 2217319 w 19413732"/>
                <a:gd name="connsiteY72" fmla="*/ 17591159 h 20349084"/>
                <a:gd name="connsiteX73" fmla="*/ 2659615 w 19413732"/>
                <a:gd name="connsiteY73" fmla="*/ 15825602 h 20349084"/>
                <a:gd name="connsiteX74" fmla="*/ 1912598 w 19413732"/>
                <a:gd name="connsiteY74" fmla="*/ 15827393 h 20349084"/>
                <a:gd name="connsiteX75" fmla="*/ 1142250 w 19413732"/>
                <a:gd name="connsiteY75" fmla="*/ 17470018 h 20349084"/>
                <a:gd name="connsiteX76" fmla="*/ 929734 w 19413732"/>
                <a:gd name="connsiteY76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3993990 w 19413732"/>
                <a:gd name="connsiteY61" fmla="*/ 17987229 h 20349084"/>
                <a:gd name="connsiteX62" fmla="*/ 4011770 w 19413732"/>
                <a:gd name="connsiteY62" fmla="*/ 18603961 h 20349084"/>
                <a:gd name="connsiteX63" fmla="*/ 4509556 w 19413732"/>
                <a:gd name="connsiteY63" fmla="*/ 19761858 h 20349084"/>
                <a:gd name="connsiteX64" fmla="*/ 3868162 w 19413732"/>
                <a:gd name="connsiteY64" fmla="*/ 19225524 h 20349084"/>
                <a:gd name="connsiteX65" fmla="*/ 3637324 w 19413732"/>
                <a:gd name="connsiteY65" fmla="*/ 20322937 h 20349084"/>
                <a:gd name="connsiteX66" fmla="*/ 3585161 w 19413732"/>
                <a:gd name="connsiteY66" fmla="*/ 18513855 h 20349084"/>
                <a:gd name="connsiteX67" fmla="*/ 2444145 w 19413732"/>
                <a:gd name="connsiteY67" fmla="*/ 18856656 h 20349084"/>
                <a:gd name="connsiteX68" fmla="*/ 4682620 w 19413732"/>
                <a:gd name="connsiteY68" fmla="*/ 16977648 h 20349084"/>
                <a:gd name="connsiteX69" fmla="*/ 4612282 w 19413732"/>
                <a:gd name="connsiteY69" fmla="*/ 16461833 h 20349084"/>
                <a:gd name="connsiteX70" fmla="*/ 4034920 w 19413732"/>
                <a:gd name="connsiteY70" fmla="*/ 15579670 h 20349084"/>
                <a:gd name="connsiteX71" fmla="*/ 3731216 w 19413732"/>
                <a:gd name="connsiteY71" fmla="*/ 15176252 h 20349084"/>
                <a:gd name="connsiteX72" fmla="*/ 2977596 w 19413732"/>
                <a:gd name="connsiteY72" fmla="*/ 15548639 h 20349084"/>
                <a:gd name="connsiteX73" fmla="*/ 2217319 w 19413732"/>
                <a:gd name="connsiteY73" fmla="*/ 17591159 h 20349084"/>
                <a:gd name="connsiteX74" fmla="*/ 2659615 w 19413732"/>
                <a:gd name="connsiteY74" fmla="*/ 15825602 h 20349084"/>
                <a:gd name="connsiteX75" fmla="*/ 1912598 w 19413732"/>
                <a:gd name="connsiteY75" fmla="*/ 15827393 h 20349084"/>
                <a:gd name="connsiteX76" fmla="*/ 1142250 w 19413732"/>
                <a:gd name="connsiteY76" fmla="*/ 17470018 h 20349084"/>
                <a:gd name="connsiteX77" fmla="*/ 929734 w 19413732"/>
                <a:gd name="connsiteY77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5714251 w 19413732"/>
                <a:gd name="connsiteY58" fmla="*/ 18900233 h 20349084"/>
                <a:gd name="connsiteX59" fmla="*/ 5752349 w 19413732"/>
                <a:gd name="connsiteY59" fmla="*/ 19779463 h 20349084"/>
                <a:gd name="connsiteX60" fmla="*/ 5081204 w 19413732"/>
                <a:gd name="connsiteY60" fmla="*/ 18900233 h 20349084"/>
                <a:gd name="connsiteX61" fmla="*/ 5043635 w 19413732"/>
                <a:gd name="connsiteY61" fmla="*/ 17276808 h 20349084"/>
                <a:gd name="connsiteX62" fmla="*/ 3993990 w 19413732"/>
                <a:gd name="connsiteY62" fmla="*/ 17987229 h 20349084"/>
                <a:gd name="connsiteX63" fmla="*/ 4011770 w 19413732"/>
                <a:gd name="connsiteY63" fmla="*/ 18603961 h 20349084"/>
                <a:gd name="connsiteX64" fmla="*/ 4509556 w 19413732"/>
                <a:gd name="connsiteY64" fmla="*/ 19761858 h 20349084"/>
                <a:gd name="connsiteX65" fmla="*/ 3868162 w 19413732"/>
                <a:gd name="connsiteY65" fmla="*/ 19225524 h 20349084"/>
                <a:gd name="connsiteX66" fmla="*/ 3637324 w 19413732"/>
                <a:gd name="connsiteY66" fmla="*/ 20322937 h 20349084"/>
                <a:gd name="connsiteX67" fmla="*/ 3585161 w 19413732"/>
                <a:gd name="connsiteY67" fmla="*/ 18513855 h 20349084"/>
                <a:gd name="connsiteX68" fmla="*/ 2444145 w 19413732"/>
                <a:gd name="connsiteY68" fmla="*/ 18856656 h 20349084"/>
                <a:gd name="connsiteX69" fmla="*/ 4682620 w 19413732"/>
                <a:gd name="connsiteY69" fmla="*/ 16977648 h 20349084"/>
                <a:gd name="connsiteX70" fmla="*/ 4612282 w 19413732"/>
                <a:gd name="connsiteY70" fmla="*/ 16461833 h 20349084"/>
                <a:gd name="connsiteX71" fmla="*/ 4034920 w 19413732"/>
                <a:gd name="connsiteY71" fmla="*/ 15579670 h 20349084"/>
                <a:gd name="connsiteX72" fmla="*/ 3731216 w 19413732"/>
                <a:gd name="connsiteY72" fmla="*/ 15176252 h 20349084"/>
                <a:gd name="connsiteX73" fmla="*/ 2977596 w 19413732"/>
                <a:gd name="connsiteY73" fmla="*/ 15548639 h 20349084"/>
                <a:gd name="connsiteX74" fmla="*/ 2217319 w 19413732"/>
                <a:gd name="connsiteY74" fmla="*/ 17591159 h 20349084"/>
                <a:gd name="connsiteX75" fmla="*/ 2659615 w 19413732"/>
                <a:gd name="connsiteY75" fmla="*/ 15825602 h 20349084"/>
                <a:gd name="connsiteX76" fmla="*/ 1912598 w 19413732"/>
                <a:gd name="connsiteY76" fmla="*/ 15827393 h 20349084"/>
                <a:gd name="connsiteX77" fmla="*/ 1142250 w 19413732"/>
                <a:gd name="connsiteY77" fmla="*/ 17470018 h 20349084"/>
                <a:gd name="connsiteX78" fmla="*/ 929734 w 19413732"/>
                <a:gd name="connsiteY78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714251 w 19413732"/>
                <a:gd name="connsiteY59" fmla="*/ 18900233 h 20349084"/>
                <a:gd name="connsiteX60" fmla="*/ 5752349 w 19413732"/>
                <a:gd name="connsiteY60" fmla="*/ 19779463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752349 w 19413732"/>
                <a:gd name="connsiteY60" fmla="*/ 19779463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752349 w 19413732"/>
                <a:gd name="connsiteY60" fmla="*/ 19779463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081204 w 19413732"/>
                <a:gd name="connsiteY61" fmla="*/ 18900233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179109 w 19413732"/>
                <a:gd name="connsiteY61" fmla="*/ 18794424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09556 w 19413732"/>
                <a:gd name="connsiteY65" fmla="*/ 19761858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179109 w 19413732"/>
                <a:gd name="connsiteY61" fmla="*/ 18794424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75411 w 19413732"/>
                <a:gd name="connsiteY65" fmla="*/ 19945070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49084"/>
                <a:gd name="connsiteX1" fmla="*/ 1344743 w 19413732"/>
                <a:gd name="connsiteY1" fmla="*/ 16441086 h 20349084"/>
                <a:gd name="connsiteX2" fmla="*/ 15077 w 19413732"/>
                <a:gd name="connsiteY2" fmla="*/ 15843061 h 20349084"/>
                <a:gd name="connsiteX3" fmla="*/ 1573793 w 19413732"/>
                <a:gd name="connsiteY3" fmla="*/ 15981568 h 20349084"/>
                <a:gd name="connsiteX4" fmla="*/ 288061 w 19413732"/>
                <a:gd name="connsiteY4" fmla="*/ 14106544 h 20349084"/>
                <a:gd name="connsiteX5" fmla="*/ 1771750 w 19413732"/>
                <a:gd name="connsiteY5" fmla="*/ 15622849 h 20349084"/>
                <a:gd name="connsiteX6" fmla="*/ 3700811 w 19413732"/>
                <a:gd name="connsiteY6" fmla="*/ 14436670 h 20349084"/>
                <a:gd name="connsiteX7" fmla="*/ 2244220 w 19413732"/>
                <a:gd name="connsiteY7" fmla="*/ 12733894 h 20349084"/>
                <a:gd name="connsiteX8" fmla="*/ 1554853 w 19413732"/>
                <a:gd name="connsiteY8" fmla="*/ 11717807 h 20349084"/>
                <a:gd name="connsiteX9" fmla="*/ 2106725 w 19413732"/>
                <a:gd name="connsiteY9" fmla="*/ 12056265 h 20349084"/>
                <a:gd name="connsiteX10" fmla="*/ 2391566 w 19413732"/>
                <a:gd name="connsiteY10" fmla="*/ 10730906 h 20349084"/>
                <a:gd name="connsiteX11" fmla="*/ 2317950 w 19413732"/>
                <a:gd name="connsiteY11" fmla="*/ 12379148 h 20349084"/>
                <a:gd name="connsiteX12" fmla="*/ 3002054 w 19413732"/>
                <a:gd name="connsiteY12" fmla="*/ 12996511 h 20349084"/>
                <a:gd name="connsiteX13" fmla="*/ 3439380 w 19413732"/>
                <a:gd name="connsiteY13" fmla="*/ 12057511 h 20349084"/>
                <a:gd name="connsiteX14" fmla="*/ 3815011 w 19413732"/>
                <a:gd name="connsiteY14" fmla="*/ 10379649 h 20349084"/>
                <a:gd name="connsiteX15" fmla="*/ 3668573 w 19413732"/>
                <a:gd name="connsiteY15" fmla="*/ 12980078 h 20349084"/>
                <a:gd name="connsiteX16" fmla="*/ 4981558 w 19413732"/>
                <a:gd name="connsiteY16" fmla="*/ 14313577 h 20349084"/>
                <a:gd name="connsiteX17" fmla="*/ 5808034 w 19413732"/>
                <a:gd name="connsiteY17" fmla="*/ 13150064 h 20349084"/>
                <a:gd name="connsiteX18" fmla="*/ 6159728 w 19413732"/>
                <a:gd name="connsiteY18" fmla="*/ 12546325 h 20349084"/>
                <a:gd name="connsiteX19" fmla="*/ 6526073 w 19413732"/>
                <a:gd name="connsiteY19" fmla="*/ 11608479 h 20349084"/>
                <a:gd name="connsiteX20" fmla="*/ 7228807 w 19413732"/>
                <a:gd name="connsiteY20" fmla="*/ 11075077 h 20349084"/>
                <a:gd name="connsiteX21" fmla="*/ 6868973 w 19413732"/>
                <a:gd name="connsiteY21" fmla="*/ 11913279 h 20349084"/>
                <a:gd name="connsiteX22" fmla="*/ 6681151 w 19413732"/>
                <a:gd name="connsiteY22" fmla="*/ 12392906 h 20349084"/>
                <a:gd name="connsiteX23" fmla="*/ 6581759 w 19413732"/>
                <a:gd name="connsiteY23" fmla="*/ 12851125 h 20349084"/>
                <a:gd name="connsiteX24" fmla="*/ 6089389 w 19413732"/>
                <a:gd name="connsiteY24" fmla="*/ 13695187 h 20349084"/>
                <a:gd name="connsiteX25" fmla="*/ 5969228 w 19413732"/>
                <a:gd name="connsiteY25" fmla="*/ 14483562 h 20349084"/>
                <a:gd name="connsiteX26" fmla="*/ 7474649 w 19413732"/>
                <a:gd name="connsiteY26" fmla="*/ 13404913 h 20349084"/>
                <a:gd name="connsiteX27" fmla="*/ 10240148 w 19413732"/>
                <a:gd name="connsiteY27" fmla="*/ 10279873 h 20349084"/>
                <a:gd name="connsiteX28" fmla="*/ 12556191 w 19413732"/>
                <a:gd name="connsiteY28" fmla="*/ 7322613 h 20349084"/>
                <a:gd name="connsiteX29" fmla="*/ 14668128 w 19413732"/>
                <a:gd name="connsiteY29" fmla="*/ 4683091 h 20349084"/>
                <a:gd name="connsiteX30" fmla="*/ 16810207 w 19413732"/>
                <a:gd name="connsiteY30" fmla="*/ 2246781 h 20349084"/>
                <a:gd name="connsiteX31" fmla="*/ 17620464 w 19413732"/>
                <a:gd name="connsiteY31" fmla="*/ 1208472 h 20349084"/>
                <a:gd name="connsiteX32" fmla="*/ 17708041 w 19413732"/>
                <a:gd name="connsiteY32" fmla="*/ 338755 h 20349084"/>
                <a:gd name="connsiteX33" fmla="*/ 18246317 w 19413732"/>
                <a:gd name="connsiteY33" fmla="*/ 19300 h 20349084"/>
                <a:gd name="connsiteX34" fmla="*/ 18853920 w 19413732"/>
                <a:gd name="connsiteY34" fmla="*/ 534131 h 20349084"/>
                <a:gd name="connsiteX35" fmla="*/ 19402198 w 19413732"/>
                <a:gd name="connsiteY35" fmla="*/ 1336965 h 20349084"/>
                <a:gd name="connsiteX36" fmla="*/ 18785120 w 19413732"/>
                <a:gd name="connsiteY36" fmla="*/ 1826552 h 20349084"/>
                <a:gd name="connsiteX37" fmla="*/ 18155232 w 19413732"/>
                <a:gd name="connsiteY37" fmla="*/ 1614765 h 20349084"/>
                <a:gd name="connsiteX38" fmla="*/ 16002423 w 19413732"/>
                <a:gd name="connsiteY38" fmla="*/ 3961556 h 20349084"/>
                <a:gd name="connsiteX39" fmla="*/ 14371869 w 19413732"/>
                <a:gd name="connsiteY39" fmla="*/ 5769170 h 20349084"/>
                <a:gd name="connsiteX40" fmla="*/ 11807887 w 19413732"/>
                <a:gd name="connsiteY40" fmla="*/ 9130674 h 20349084"/>
                <a:gd name="connsiteX41" fmla="*/ 7477796 w 19413732"/>
                <a:gd name="connsiteY41" fmla="*/ 14264578 h 20349084"/>
                <a:gd name="connsiteX42" fmla="*/ 7460352 w 19413732"/>
                <a:gd name="connsiteY42" fmla="*/ 15039135 h 20349084"/>
                <a:gd name="connsiteX43" fmla="*/ 8521928 w 19413732"/>
                <a:gd name="connsiteY43" fmla="*/ 14943693 h 20349084"/>
                <a:gd name="connsiteX44" fmla="*/ 9726473 w 19413732"/>
                <a:gd name="connsiteY44" fmla="*/ 14046879 h 20349084"/>
                <a:gd name="connsiteX45" fmla="*/ 10411623 w 19413732"/>
                <a:gd name="connsiteY45" fmla="*/ 13024039 h 20349084"/>
                <a:gd name="connsiteX46" fmla="*/ 9741127 w 19413732"/>
                <a:gd name="connsiteY46" fmla="*/ 15081439 h 20349084"/>
                <a:gd name="connsiteX47" fmla="*/ 8551236 w 19413732"/>
                <a:gd name="connsiteY47" fmla="*/ 15852233 h 20349084"/>
                <a:gd name="connsiteX48" fmla="*/ 7622181 w 19413732"/>
                <a:gd name="connsiteY48" fmla="*/ 16262539 h 20349084"/>
                <a:gd name="connsiteX49" fmla="*/ 7754066 w 19413732"/>
                <a:gd name="connsiteY49" fmla="*/ 17024541 h 20349084"/>
                <a:gd name="connsiteX50" fmla="*/ 8392973 w 19413732"/>
                <a:gd name="connsiteY50" fmla="*/ 17666377 h 20349084"/>
                <a:gd name="connsiteX51" fmla="*/ 10015969 w 19413732"/>
                <a:gd name="connsiteY51" fmla="*/ 18545608 h 20349084"/>
                <a:gd name="connsiteX52" fmla="*/ 8316774 w 19413732"/>
                <a:gd name="connsiteY52" fmla="*/ 18360971 h 20349084"/>
                <a:gd name="connsiteX53" fmla="*/ 6980343 w 19413732"/>
                <a:gd name="connsiteY53" fmla="*/ 17118325 h 20349084"/>
                <a:gd name="connsiteX54" fmla="*/ 6206620 w 19413732"/>
                <a:gd name="connsiteY54" fmla="*/ 16579064 h 20349084"/>
                <a:gd name="connsiteX55" fmla="*/ 5520819 w 19413732"/>
                <a:gd name="connsiteY55" fmla="*/ 16649400 h 20349084"/>
                <a:gd name="connsiteX56" fmla="*/ 5386005 w 19413732"/>
                <a:gd name="connsiteY56" fmla="*/ 16977648 h 20349084"/>
                <a:gd name="connsiteX57" fmla="*/ 5573574 w 19413732"/>
                <a:gd name="connsiteY57" fmla="*/ 17540355 h 20349084"/>
                <a:gd name="connsiteX58" fmla="*/ 6868718 w 19413732"/>
                <a:gd name="connsiteY58" fmla="*/ 18950503 h 20349084"/>
                <a:gd name="connsiteX59" fmla="*/ 5404549 w 19413732"/>
                <a:gd name="connsiteY59" fmla="*/ 17963037 h 20349084"/>
                <a:gd name="connsiteX60" fmla="*/ 5335219 w 19413732"/>
                <a:gd name="connsiteY60" fmla="*/ 20018285 h 20349084"/>
                <a:gd name="connsiteX61" fmla="*/ 5179109 w 19413732"/>
                <a:gd name="connsiteY61" fmla="*/ 18794424 h 20349084"/>
                <a:gd name="connsiteX62" fmla="*/ 5043635 w 19413732"/>
                <a:gd name="connsiteY62" fmla="*/ 17276808 h 20349084"/>
                <a:gd name="connsiteX63" fmla="*/ 3993990 w 19413732"/>
                <a:gd name="connsiteY63" fmla="*/ 17987229 h 20349084"/>
                <a:gd name="connsiteX64" fmla="*/ 4011770 w 19413732"/>
                <a:gd name="connsiteY64" fmla="*/ 18603961 h 20349084"/>
                <a:gd name="connsiteX65" fmla="*/ 4575411 w 19413732"/>
                <a:gd name="connsiteY65" fmla="*/ 19945070 h 20349084"/>
                <a:gd name="connsiteX66" fmla="*/ 3868162 w 19413732"/>
                <a:gd name="connsiteY66" fmla="*/ 19225524 h 20349084"/>
                <a:gd name="connsiteX67" fmla="*/ 3637324 w 19413732"/>
                <a:gd name="connsiteY67" fmla="*/ 20322937 h 20349084"/>
                <a:gd name="connsiteX68" fmla="*/ 3585161 w 19413732"/>
                <a:gd name="connsiteY68" fmla="*/ 18513855 h 20349084"/>
                <a:gd name="connsiteX69" fmla="*/ 2444145 w 19413732"/>
                <a:gd name="connsiteY69" fmla="*/ 18856656 h 20349084"/>
                <a:gd name="connsiteX70" fmla="*/ 4682620 w 19413732"/>
                <a:gd name="connsiteY70" fmla="*/ 16977648 h 20349084"/>
                <a:gd name="connsiteX71" fmla="*/ 4612282 w 19413732"/>
                <a:gd name="connsiteY71" fmla="*/ 16461833 h 20349084"/>
                <a:gd name="connsiteX72" fmla="*/ 4034920 w 19413732"/>
                <a:gd name="connsiteY72" fmla="*/ 15579670 h 20349084"/>
                <a:gd name="connsiteX73" fmla="*/ 3731216 w 19413732"/>
                <a:gd name="connsiteY73" fmla="*/ 15176252 h 20349084"/>
                <a:gd name="connsiteX74" fmla="*/ 2977596 w 19413732"/>
                <a:gd name="connsiteY74" fmla="*/ 15548639 h 20349084"/>
                <a:gd name="connsiteX75" fmla="*/ 2217319 w 19413732"/>
                <a:gd name="connsiteY75" fmla="*/ 17591159 h 20349084"/>
                <a:gd name="connsiteX76" fmla="*/ 2659615 w 19413732"/>
                <a:gd name="connsiteY76" fmla="*/ 15825602 h 20349084"/>
                <a:gd name="connsiteX77" fmla="*/ 1912598 w 19413732"/>
                <a:gd name="connsiteY77" fmla="*/ 15827393 h 20349084"/>
                <a:gd name="connsiteX78" fmla="*/ 1142250 w 19413732"/>
                <a:gd name="connsiteY78" fmla="*/ 17470018 h 20349084"/>
                <a:gd name="connsiteX79" fmla="*/ 929734 w 19413732"/>
                <a:gd name="connsiteY79" fmla="*/ 17436252 h 2034908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6868718 w 19413732"/>
                <a:gd name="connsiteY58" fmla="*/ 18950503 h 20328874"/>
                <a:gd name="connsiteX59" fmla="*/ 5404549 w 19413732"/>
                <a:gd name="connsiteY59" fmla="*/ 17963037 h 20328874"/>
                <a:gd name="connsiteX60" fmla="*/ 5335219 w 19413732"/>
                <a:gd name="connsiteY60" fmla="*/ 20018285 h 20328874"/>
                <a:gd name="connsiteX61" fmla="*/ 5179109 w 19413732"/>
                <a:gd name="connsiteY61" fmla="*/ 18794424 h 20328874"/>
                <a:gd name="connsiteX62" fmla="*/ 5043635 w 19413732"/>
                <a:gd name="connsiteY62" fmla="*/ 17276808 h 20328874"/>
                <a:gd name="connsiteX63" fmla="*/ 3993990 w 19413732"/>
                <a:gd name="connsiteY63" fmla="*/ 17987229 h 20328874"/>
                <a:gd name="connsiteX64" fmla="*/ 4011770 w 19413732"/>
                <a:gd name="connsiteY64" fmla="*/ 18603961 h 20328874"/>
                <a:gd name="connsiteX65" fmla="*/ 4575411 w 19413732"/>
                <a:gd name="connsiteY65" fmla="*/ 19945070 h 20328874"/>
                <a:gd name="connsiteX66" fmla="*/ 3868162 w 19413732"/>
                <a:gd name="connsiteY66" fmla="*/ 19225524 h 20328874"/>
                <a:gd name="connsiteX67" fmla="*/ 3637324 w 19413732"/>
                <a:gd name="connsiteY67" fmla="*/ 20322937 h 20328874"/>
                <a:gd name="connsiteX68" fmla="*/ 3585161 w 19413732"/>
                <a:gd name="connsiteY68" fmla="*/ 18513855 h 20328874"/>
                <a:gd name="connsiteX69" fmla="*/ 2444145 w 19413732"/>
                <a:gd name="connsiteY69" fmla="*/ 18856656 h 20328874"/>
                <a:gd name="connsiteX70" fmla="*/ 4682620 w 19413732"/>
                <a:gd name="connsiteY70" fmla="*/ 16977648 h 20328874"/>
                <a:gd name="connsiteX71" fmla="*/ 4612282 w 19413732"/>
                <a:gd name="connsiteY71" fmla="*/ 16461833 h 20328874"/>
                <a:gd name="connsiteX72" fmla="*/ 4034920 w 19413732"/>
                <a:gd name="connsiteY72" fmla="*/ 15579670 h 20328874"/>
                <a:gd name="connsiteX73" fmla="*/ 3731216 w 19413732"/>
                <a:gd name="connsiteY73" fmla="*/ 15176252 h 20328874"/>
                <a:gd name="connsiteX74" fmla="*/ 2977596 w 19413732"/>
                <a:gd name="connsiteY74" fmla="*/ 15548639 h 20328874"/>
                <a:gd name="connsiteX75" fmla="*/ 2217319 w 19413732"/>
                <a:gd name="connsiteY75" fmla="*/ 17591159 h 20328874"/>
                <a:gd name="connsiteX76" fmla="*/ 2659615 w 19413732"/>
                <a:gd name="connsiteY76" fmla="*/ 15825602 h 20328874"/>
                <a:gd name="connsiteX77" fmla="*/ 1912598 w 19413732"/>
                <a:gd name="connsiteY77" fmla="*/ 15827393 h 20328874"/>
                <a:gd name="connsiteX78" fmla="*/ 1142250 w 19413732"/>
                <a:gd name="connsiteY78" fmla="*/ 17470018 h 20328874"/>
                <a:gd name="connsiteX79" fmla="*/ 929734 w 19413732"/>
                <a:gd name="connsiteY7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6868718 w 19413732"/>
                <a:gd name="connsiteY58" fmla="*/ 18950503 h 20328874"/>
                <a:gd name="connsiteX59" fmla="*/ 5404549 w 19413732"/>
                <a:gd name="connsiteY59" fmla="*/ 17963037 h 20328874"/>
                <a:gd name="connsiteX60" fmla="*/ 5335219 w 19413732"/>
                <a:gd name="connsiteY60" fmla="*/ 20018285 h 20328874"/>
                <a:gd name="connsiteX61" fmla="*/ 5179109 w 19413732"/>
                <a:gd name="connsiteY61" fmla="*/ 18794424 h 20328874"/>
                <a:gd name="connsiteX62" fmla="*/ 5043635 w 19413732"/>
                <a:gd name="connsiteY62" fmla="*/ 17276808 h 20328874"/>
                <a:gd name="connsiteX63" fmla="*/ 3993990 w 19413732"/>
                <a:gd name="connsiteY63" fmla="*/ 17987229 h 20328874"/>
                <a:gd name="connsiteX64" fmla="*/ 4011770 w 19413732"/>
                <a:gd name="connsiteY64" fmla="*/ 18603961 h 20328874"/>
                <a:gd name="connsiteX65" fmla="*/ 4575411 w 19413732"/>
                <a:gd name="connsiteY65" fmla="*/ 19945070 h 20328874"/>
                <a:gd name="connsiteX66" fmla="*/ 3868162 w 19413732"/>
                <a:gd name="connsiteY66" fmla="*/ 19225524 h 20328874"/>
                <a:gd name="connsiteX67" fmla="*/ 3637324 w 19413732"/>
                <a:gd name="connsiteY67" fmla="*/ 20322937 h 20328874"/>
                <a:gd name="connsiteX68" fmla="*/ 3585161 w 19413732"/>
                <a:gd name="connsiteY68" fmla="*/ 18513855 h 20328874"/>
                <a:gd name="connsiteX69" fmla="*/ 2444145 w 19413732"/>
                <a:gd name="connsiteY69" fmla="*/ 18856656 h 20328874"/>
                <a:gd name="connsiteX70" fmla="*/ 4682620 w 19413732"/>
                <a:gd name="connsiteY70" fmla="*/ 16977648 h 20328874"/>
                <a:gd name="connsiteX71" fmla="*/ 4612282 w 19413732"/>
                <a:gd name="connsiteY71" fmla="*/ 16461833 h 20328874"/>
                <a:gd name="connsiteX72" fmla="*/ 4034920 w 19413732"/>
                <a:gd name="connsiteY72" fmla="*/ 15579670 h 20328874"/>
                <a:gd name="connsiteX73" fmla="*/ 3731216 w 19413732"/>
                <a:gd name="connsiteY73" fmla="*/ 15176252 h 20328874"/>
                <a:gd name="connsiteX74" fmla="*/ 2977596 w 19413732"/>
                <a:gd name="connsiteY74" fmla="*/ 15548639 h 20328874"/>
                <a:gd name="connsiteX75" fmla="*/ 2217319 w 19413732"/>
                <a:gd name="connsiteY75" fmla="*/ 17591159 h 20328874"/>
                <a:gd name="connsiteX76" fmla="*/ 2659615 w 19413732"/>
                <a:gd name="connsiteY76" fmla="*/ 15825602 h 20328874"/>
                <a:gd name="connsiteX77" fmla="*/ 1912598 w 19413732"/>
                <a:gd name="connsiteY77" fmla="*/ 15827393 h 20328874"/>
                <a:gd name="connsiteX78" fmla="*/ 1142250 w 19413732"/>
                <a:gd name="connsiteY78" fmla="*/ 17470018 h 20328874"/>
                <a:gd name="connsiteX79" fmla="*/ 929734 w 19413732"/>
                <a:gd name="connsiteY7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10015969 w 19413732"/>
                <a:gd name="connsiteY51" fmla="*/ 18545608 h 20328874"/>
                <a:gd name="connsiteX52" fmla="*/ 8316774 w 19413732"/>
                <a:gd name="connsiteY52" fmla="*/ 18360971 h 20328874"/>
                <a:gd name="connsiteX53" fmla="*/ 6980343 w 19413732"/>
                <a:gd name="connsiteY53" fmla="*/ 17118325 h 20328874"/>
                <a:gd name="connsiteX54" fmla="*/ 6206620 w 19413732"/>
                <a:gd name="connsiteY54" fmla="*/ 16579064 h 20328874"/>
                <a:gd name="connsiteX55" fmla="*/ 5520819 w 19413732"/>
                <a:gd name="connsiteY55" fmla="*/ 16649400 h 20328874"/>
                <a:gd name="connsiteX56" fmla="*/ 5386005 w 19413732"/>
                <a:gd name="connsiteY56" fmla="*/ 16977648 h 20328874"/>
                <a:gd name="connsiteX57" fmla="*/ 5573574 w 19413732"/>
                <a:gd name="connsiteY57" fmla="*/ 17540355 h 20328874"/>
                <a:gd name="connsiteX58" fmla="*/ 6868718 w 19413732"/>
                <a:gd name="connsiteY58" fmla="*/ 18950503 h 20328874"/>
                <a:gd name="connsiteX59" fmla="*/ 5404549 w 19413732"/>
                <a:gd name="connsiteY59" fmla="*/ 17963037 h 20328874"/>
                <a:gd name="connsiteX60" fmla="*/ 5335219 w 19413732"/>
                <a:gd name="connsiteY60" fmla="*/ 20018285 h 20328874"/>
                <a:gd name="connsiteX61" fmla="*/ 5179109 w 19413732"/>
                <a:gd name="connsiteY61" fmla="*/ 18794424 h 20328874"/>
                <a:gd name="connsiteX62" fmla="*/ 5043635 w 19413732"/>
                <a:gd name="connsiteY62" fmla="*/ 17276808 h 20328874"/>
                <a:gd name="connsiteX63" fmla="*/ 3993990 w 19413732"/>
                <a:gd name="connsiteY63" fmla="*/ 17987229 h 20328874"/>
                <a:gd name="connsiteX64" fmla="*/ 4011770 w 19413732"/>
                <a:gd name="connsiteY64" fmla="*/ 18603961 h 20328874"/>
                <a:gd name="connsiteX65" fmla="*/ 4575411 w 19413732"/>
                <a:gd name="connsiteY65" fmla="*/ 19945070 h 20328874"/>
                <a:gd name="connsiteX66" fmla="*/ 3868162 w 19413732"/>
                <a:gd name="connsiteY66" fmla="*/ 19225524 h 20328874"/>
                <a:gd name="connsiteX67" fmla="*/ 3637324 w 19413732"/>
                <a:gd name="connsiteY67" fmla="*/ 20322937 h 20328874"/>
                <a:gd name="connsiteX68" fmla="*/ 3585161 w 19413732"/>
                <a:gd name="connsiteY68" fmla="*/ 18513855 h 20328874"/>
                <a:gd name="connsiteX69" fmla="*/ 2444145 w 19413732"/>
                <a:gd name="connsiteY69" fmla="*/ 18856656 h 20328874"/>
                <a:gd name="connsiteX70" fmla="*/ 4682620 w 19413732"/>
                <a:gd name="connsiteY70" fmla="*/ 16977648 h 20328874"/>
                <a:gd name="connsiteX71" fmla="*/ 4612282 w 19413732"/>
                <a:gd name="connsiteY71" fmla="*/ 16461833 h 20328874"/>
                <a:gd name="connsiteX72" fmla="*/ 4034920 w 19413732"/>
                <a:gd name="connsiteY72" fmla="*/ 15579670 h 20328874"/>
                <a:gd name="connsiteX73" fmla="*/ 3731216 w 19413732"/>
                <a:gd name="connsiteY73" fmla="*/ 15176252 h 20328874"/>
                <a:gd name="connsiteX74" fmla="*/ 2977596 w 19413732"/>
                <a:gd name="connsiteY74" fmla="*/ 15548639 h 20328874"/>
                <a:gd name="connsiteX75" fmla="*/ 2217319 w 19413732"/>
                <a:gd name="connsiteY75" fmla="*/ 17591159 h 20328874"/>
                <a:gd name="connsiteX76" fmla="*/ 2659615 w 19413732"/>
                <a:gd name="connsiteY76" fmla="*/ 15825602 h 20328874"/>
                <a:gd name="connsiteX77" fmla="*/ 1912598 w 19413732"/>
                <a:gd name="connsiteY77" fmla="*/ 15827393 h 20328874"/>
                <a:gd name="connsiteX78" fmla="*/ 1142250 w 19413732"/>
                <a:gd name="connsiteY78" fmla="*/ 17470018 h 20328874"/>
                <a:gd name="connsiteX79" fmla="*/ 929734 w 19413732"/>
                <a:gd name="connsiteY7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10015969 w 19413732"/>
                <a:gd name="connsiteY52" fmla="*/ 18545608 h 20328874"/>
                <a:gd name="connsiteX53" fmla="*/ 8316774 w 19413732"/>
                <a:gd name="connsiteY53" fmla="*/ 18360971 h 20328874"/>
                <a:gd name="connsiteX54" fmla="*/ 6980343 w 19413732"/>
                <a:gd name="connsiteY54" fmla="*/ 17118325 h 20328874"/>
                <a:gd name="connsiteX55" fmla="*/ 6206620 w 19413732"/>
                <a:gd name="connsiteY55" fmla="*/ 16579064 h 20328874"/>
                <a:gd name="connsiteX56" fmla="*/ 5520819 w 19413732"/>
                <a:gd name="connsiteY56" fmla="*/ 16649400 h 20328874"/>
                <a:gd name="connsiteX57" fmla="*/ 5386005 w 19413732"/>
                <a:gd name="connsiteY57" fmla="*/ 16977648 h 20328874"/>
                <a:gd name="connsiteX58" fmla="*/ 5573574 w 19413732"/>
                <a:gd name="connsiteY58" fmla="*/ 17540355 h 20328874"/>
                <a:gd name="connsiteX59" fmla="*/ 6868718 w 19413732"/>
                <a:gd name="connsiteY59" fmla="*/ 18950503 h 20328874"/>
                <a:gd name="connsiteX60" fmla="*/ 5404549 w 19413732"/>
                <a:gd name="connsiteY60" fmla="*/ 17963037 h 20328874"/>
                <a:gd name="connsiteX61" fmla="*/ 5335219 w 19413732"/>
                <a:gd name="connsiteY61" fmla="*/ 20018285 h 20328874"/>
                <a:gd name="connsiteX62" fmla="*/ 5179109 w 19413732"/>
                <a:gd name="connsiteY62" fmla="*/ 18794424 h 20328874"/>
                <a:gd name="connsiteX63" fmla="*/ 5043635 w 19413732"/>
                <a:gd name="connsiteY63" fmla="*/ 17276808 h 20328874"/>
                <a:gd name="connsiteX64" fmla="*/ 3993990 w 19413732"/>
                <a:gd name="connsiteY64" fmla="*/ 17987229 h 20328874"/>
                <a:gd name="connsiteX65" fmla="*/ 4011770 w 19413732"/>
                <a:gd name="connsiteY65" fmla="*/ 18603961 h 20328874"/>
                <a:gd name="connsiteX66" fmla="*/ 4575411 w 19413732"/>
                <a:gd name="connsiteY66" fmla="*/ 19945070 h 20328874"/>
                <a:gd name="connsiteX67" fmla="*/ 3868162 w 19413732"/>
                <a:gd name="connsiteY67" fmla="*/ 19225524 h 20328874"/>
                <a:gd name="connsiteX68" fmla="*/ 3637324 w 19413732"/>
                <a:gd name="connsiteY68" fmla="*/ 20322937 h 20328874"/>
                <a:gd name="connsiteX69" fmla="*/ 3585161 w 19413732"/>
                <a:gd name="connsiteY69" fmla="*/ 18513855 h 20328874"/>
                <a:gd name="connsiteX70" fmla="*/ 2444145 w 19413732"/>
                <a:gd name="connsiteY70" fmla="*/ 18856656 h 20328874"/>
                <a:gd name="connsiteX71" fmla="*/ 4682620 w 19413732"/>
                <a:gd name="connsiteY71" fmla="*/ 16977648 h 20328874"/>
                <a:gd name="connsiteX72" fmla="*/ 4612282 w 19413732"/>
                <a:gd name="connsiteY72" fmla="*/ 16461833 h 20328874"/>
                <a:gd name="connsiteX73" fmla="*/ 4034920 w 19413732"/>
                <a:gd name="connsiteY73" fmla="*/ 15579670 h 20328874"/>
                <a:gd name="connsiteX74" fmla="*/ 3731216 w 19413732"/>
                <a:gd name="connsiteY74" fmla="*/ 15176252 h 20328874"/>
                <a:gd name="connsiteX75" fmla="*/ 2977596 w 19413732"/>
                <a:gd name="connsiteY75" fmla="*/ 15548639 h 20328874"/>
                <a:gd name="connsiteX76" fmla="*/ 2217319 w 19413732"/>
                <a:gd name="connsiteY76" fmla="*/ 17591159 h 20328874"/>
                <a:gd name="connsiteX77" fmla="*/ 2659615 w 19413732"/>
                <a:gd name="connsiteY77" fmla="*/ 15825602 h 20328874"/>
                <a:gd name="connsiteX78" fmla="*/ 1912598 w 19413732"/>
                <a:gd name="connsiteY78" fmla="*/ 15827393 h 20328874"/>
                <a:gd name="connsiteX79" fmla="*/ 1142250 w 19413732"/>
                <a:gd name="connsiteY79" fmla="*/ 17470018 h 20328874"/>
                <a:gd name="connsiteX80" fmla="*/ 929734 w 19413732"/>
                <a:gd name="connsiteY8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836880 w 19413732"/>
                <a:gd name="connsiteY52" fmla="*/ 17883372 h 20328874"/>
                <a:gd name="connsiteX53" fmla="*/ 10015969 w 19413732"/>
                <a:gd name="connsiteY53" fmla="*/ 18545608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836880 w 19413732"/>
                <a:gd name="connsiteY52" fmla="*/ 17883372 h 20328874"/>
                <a:gd name="connsiteX53" fmla="*/ 10015969 w 19413732"/>
                <a:gd name="connsiteY53" fmla="*/ 18545608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015969 w 19413732"/>
                <a:gd name="connsiteY53" fmla="*/ 18545608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392973 w 19413732"/>
                <a:gd name="connsiteY50" fmla="*/ 17666377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754066 w 19413732"/>
                <a:gd name="connsiteY49" fmla="*/ 17024541 h 20328874"/>
                <a:gd name="connsiteX50" fmla="*/ 8299809 w 19413732"/>
                <a:gd name="connsiteY50" fmla="*/ 17936646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741127 w 19413732"/>
                <a:gd name="connsiteY46" fmla="*/ 15081439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177345 w 19413732"/>
                <a:gd name="connsiteY49" fmla="*/ 16630301 h 20328874"/>
                <a:gd name="connsiteX50" fmla="*/ 8299809 w 19413732"/>
                <a:gd name="connsiteY50" fmla="*/ 17936646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10940849 w 19413732"/>
                <a:gd name="connsiteY46" fmla="*/ 16074294 h 20328874"/>
                <a:gd name="connsiteX47" fmla="*/ 8551236 w 19413732"/>
                <a:gd name="connsiteY47" fmla="*/ 15852233 h 20328874"/>
                <a:gd name="connsiteX48" fmla="*/ 7622181 w 19413732"/>
                <a:gd name="connsiteY48" fmla="*/ 16262539 h 20328874"/>
                <a:gd name="connsiteX49" fmla="*/ 7177345 w 19413732"/>
                <a:gd name="connsiteY49" fmla="*/ 16630301 h 20328874"/>
                <a:gd name="connsiteX50" fmla="*/ 8299809 w 19413732"/>
                <a:gd name="connsiteY50" fmla="*/ 17936646 h 20328874"/>
                <a:gd name="connsiteX51" fmla="*/ 9801705 w 19413732"/>
                <a:gd name="connsiteY51" fmla="*/ 16331899 h 20328874"/>
                <a:gd name="connsiteX52" fmla="*/ 8719395 w 19413732"/>
                <a:gd name="connsiteY52" fmla="*/ 18010341 h 20328874"/>
                <a:gd name="connsiteX53" fmla="*/ 10199308 w 19413732"/>
                <a:gd name="connsiteY53" fmla="*/ 18601841 h 20328874"/>
                <a:gd name="connsiteX54" fmla="*/ 8316774 w 19413732"/>
                <a:gd name="connsiteY54" fmla="*/ 18360971 h 20328874"/>
                <a:gd name="connsiteX55" fmla="*/ 6980343 w 19413732"/>
                <a:gd name="connsiteY55" fmla="*/ 17118325 h 20328874"/>
                <a:gd name="connsiteX56" fmla="*/ 6206620 w 19413732"/>
                <a:gd name="connsiteY56" fmla="*/ 16579064 h 20328874"/>
                <a:gd name="connsiteX57" fmla="*/ 5520819 w 19413732"/>
                <a:gd name="connsiteY57" fmla="*/ 16649400 h 20328874"/>
                <a:gd name="connsiteX58" fmla="*/ 5386005 w 19413732"/>
                <a:gd name="connsiteY58" fmla="*/ 16977648 h 20328874"/>
                <a:gd name="connsiteX59" fmla="*/ 5573574 w 19413732"/>
                <a:gd name="connsiteY59" fmla="*/ 17540355 h 20328874"/>
                <a:gd name="connsiteX60" fmla="*/ 6868718 w 19413732"/>
                <a:gd name="connsiteY60" fmla="*/ 18950503 h 20328874"/>
                <a:gd name="connsiteX61" fmla="*/ 5404549 w 19413732"/>
                <a:gd name="connsiteY61" fmla="*/ 17963037 h 20328874"/>
                <a:gd name="connsiteX62" fmla="*/ 5335219 w 19413732"/>
                <a:gd name="connsiteY62" fmla="*/ 20018285 h 20328874"/>
                <a:gd name="connsiteX63" fmla="*/ 5179109 w 19413732"/>
                <a:gd name="connsiteY63" fmla="*/ 18794424 h 20328874"/>
                <a:gd name="connsiteX64" fmla="*/ 5043635 w 19413732"/>
                <a:gd name="connsiteY64" fmla="*/ 17276808 h 20328874"/>
                <a:gd name="connsiteX65" fmla="*/ 3993990 w 19413732"/>
                <a:gd name="connsiteY65" fmla="*/ 17987229 h 20328874"/>
                <a:gd name="connsiteX66" fmla="*/ 4011770 w 19413732"/>
                <a:gd name="connsiteY66" fmla="*/ 18603961 h 20328874"/>
                <a:gd name="connsiteX67" fmla="*/ 4575411 w 19413732"/>
                <a:gd name="connsiteY67" fmla="*/ 19945070 h 20328874"/>
                <a:gd name="connsiteX68" fmla="*/ 3868162 w 19413732"/>
                <a:gd name="connsiteY68" fmla="*/ 19225524 h 20328874"/>
                <a:gd name="connsiteX69" fmla="*/ 3637324 w 19413732"/>
                <a:gd name="connsiteY69" fmla="*/ 20322937 h 20328874"/>
                <a:gd name="connsiteX70" fmla="*/ 3585161 w 19413732"/>
                <a:gd name="connsiteY70" fmla="*/ 18513855 h 20328874"/>
                <a:gd name="connsiteX71" fmla="*/ 2444145 w 19413732"/>
                <a:gd name="connsiteY71" fmla="*/ 18856656 h 20328874"/>
                <a:gd name="connsiteX72" fmla="*/ 4682620 w 19413732"/>
                <a:gd name="connsiteY72" fmla="*/ 16977648 h 20328874"/>
                <a:gd name="connsiteX73" fmla="*/ 4612282 w 19413732"/>
                <a:gd name="connsiteY73" fmla="*/ 16461833 h 20328874"/>
                <a:gd name="connsiteX74" fmla="*/ 4034920 w 19413732"/>
                <a:gd name="connsiteY74" fmla="*/ 15579670 h 20328874"/>
                <a:gd name="connsiteX75" fmla="*/ 3731216 w 19413732"/>
                <a:gd name="connsiteY75" fmla="*/ 15176252 h 20328874"/>
                <a:gd name="connsiteX76" fmla="*/ 2977596 w 19413732"/>
                <a:gd name="connsiteY76" fmla="*/ 15548639 h 20328874"/>
                <a:gd name="connsiteX77" fmla="*/ 2217319 w 19413732"/>
                <a:gd name="connsiteY77" fmla="*/ 17591159 h 20328874"/>
                <a:gd name="connsiteX78" fmla="*/ 2659615 w 19413732"/>
                <a:gd name="connsiteY78" fmla="*/ 15825602 h 20328874"/>
                <a:gd name="connsiteX79" fmla="*/ 1912598 w 19413732"/>
                <a:gd name="connsiteY79" fmla="*/ 15827393 h 20328874"/>
                <a:gd name="connsiteX80" fmla="*/ 1142250 w 19413732"/>
                <a:gd name="connsiteY80" fmla="*/ 17470018 h 20328874"/>
                <a:gd name="connsiteX81" fmla="*/ 929734 w 19413732"/>
                <a:gd name="connsiteY8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147269 w 19413732"/>
                <a:gd name="connsiteY46" fmla="*/ 15343293 h 20328874"/>
                <a:gd name="connsiteX47" fmla="*/ 10940849 w 19413732"/>
                <a:gd name="connsiteY47" fmla="*/ 16074294 h 20328874"/>
                <a:gd name="connsiteX48" fmla="*/ 8551236 w 19413732"/>
                <a:gd name="connsiteY48" fmla="*/ 15852233 h 20328874"/>
                <a:gd name="connsiteX49" fmla="*/ 7622181 w 19413732"/>
                <a:gd name="connsiteY49" fmla="*/ 16262539 h 20328874"/>
                <a:gd name="connsiteX50" fmla="*/ 7177345 w 19413732"/>
                <a:gd name="connsiteY50" fmla="*/ 16630301 h 20328874"/>
                <a:gd name="connsiteX51" fmla="*/ 8299809 w 19413732"/>
                <a:gd name="connsiteY51" fmla="*/ 17936646 h 20328874"/>
                <a:gd name="connsiteX52" fmla="*/ 9801705 w 19413732"/>
                <a:gd name="connsiteY52" fmla="*/ 16331899 h 20328874"/>
                <a:gd name="connsiteX53" fmla="*/ 8719395 w 19413732"/>
                <a:gd name="connsiteY53" fmla="*/ 18010341 h 20328874"/>
                <a:gd name="connsiteX54" fmla="*/ 10199308 w 19413732"/>
                <a:gd name="connsiteY54" fmla="*/ 18601841 h 20328874"/>
                <a:gd name="connsiteX55" fmla="*/ 8316774 w 19413732"/>
                <a:gd name="connsiteY55" fmla="*/ 18360971 h 20328874"/>
                <a:gd name="connsiteX56" fmla="*/ 6980343 w 19413732"/>
                <a:gd name="connsiteY56" fmla="*/ 17118325 h 20328874"/>
                <a:gd name="connsiteX57" fmla="*/ 6206620 w 19413732"/>
                <a:gd name="connsiteY57" fmla="*/ 16579064 h 20328874"/>
                <a:gd name="connsiteX58" fmla="*/ 5520819 w 19413732"/>
                <a:gd name="connsiteY58" fmla="*/ 16649400 h 20328874"/>
                <a:gd name="connsiteX59" fmla="*/ 5386005 w 19413732"/>
                <a:gd name="connsiteY59" fmla="*/ 16977648 h 20328874"/>
                <a:gd name="connsiteX60" fmla="*/ 5573574 w 19413732"/>
                <a:gd name="connsiteY60" fmla="*/ 17540355 h 20328874"/>
                <a:gd name="connsiteX61" fmla="*/ 6868718 w 19413732"/>
                <a:gd name="connsiteY61" fmla="*/ 18950503 h 20328874"/>
                <a:gd name="connsiteX62" fmla="*/ 5404549 w 19413732"/>
                <a:gd name="connsiteY62" fmla="*/ 17963037 h 20328874"/>
                <a:gd name="connsiteX63" fmla="*/ 5335219 w 19413732"/>
                <a:gd name="connsiteY63" fmla="*/ 20018285 h 20328874"/>
                <a:gd name="connsiteX64" fmla="*/ 5179109 w 19413732"/>
                <a:gd name="connsiteY64" fmla="*/ 18794424 h 20328874"/>
                <a:gd name="connsiteX65" fmla="*/ 5043635 w 19413732"/>
                <a:gd name="connsiteY65" fmla="*/ 17276808 h 20328874"/>
                <a:gd name="connsiteX66" fmla="*/ 3993990 w 19413732"/>
                <a:gd name="connsiteY66" fmla="*/ 17987229 h 20328874"/>
                <a:gd name="connsiteX67" fmla="*/ 4011770 w 19413732"/>
                <a:gd name="connsiteY67" fmla="*/ 18603961 h 20328874"/>
                <a:gd name="connsiteX68" fmla="*/ 4575411 w 19413732"/>
                <a:gd name="connsiteY68" fmla="*/ 19945070 h 20328874"/>
                <a:gd name="connsiteX69" fmla="*/ 3868162 w 19413732"/>
                <a:gd name="connsiteY69" fmla="*/ 19225524 h 20328874"/>
                <a:gd name="connsiteX70" fmla="*/ 3637324 w 19413732"/>
                <a:gd name="connsiteY70" fmla="*/ 20322937 h 20328874"/>
                <a:gd name="connsiteX71" fmla="*/ 3585161 w 19413732"/>
                <a:gd name="connsiteY71" fmla="*/ 18513855 h 20328874"/>
                <a:gd name="connsiteX72" fmla="*/ 2444145 w 19413732"/>
                <a:gd name="connsiteY72" fmla="*/ 18856656 h 20328874"/>
                <a:gd name="connsiteX73" fmla="*/ 4682620 w 19413732"/>
                <a:gd name="connsiteY73" fmla="*/ 16977648 h 20328874"/>
                <a:gd name="connsiteX74" fmla="*/ 4612282 w 19413732"/>
                <a:gd name="connsiteY74" fmla="*/ 16461833 h 20328874"/>
                <a:gd name="connsiteX75" fmla="*/ 4034920 w 19413732"/>
                <a:gd name="connsiteY75" fmla="*/ 15579670 h 20328874"/>
                <a:gd name="connsiteX76" fmla="*/ 3731216 w 19413732"/>
                <a:gd name="connsiteY76" fmla="*/ 15176252 h 20328874"/>
                <a:gd name="connsiteX77" fmla="*/ 2977596 w 19413732"/>
                <a:gd name="connsiteY77" fmla="*/ 15548639 h 20328874"/>
                <a:gd name="connsiteX78" fmla="*/ 2217319 w 19413732"/>
                <a:gd name="connsiteY78" fmla="*/ 17591159 h 20328874"/>
                <a:gd name="connsiteX79" fmla="*/ 2659615 w 19413732"/>
                <a:gd name="connsiteY79" fmla="*/ 15825602 h 20328874"/>
                <a:gd name="connsiteX80" fmla="*/ 1912598 w 19413732"/>
                <a:gd name="connsiteY80" fmla="*/ 15827393 h 20328874"/>
                <a:gd name="connsiteX81" fmla="*/ 1142250 w 19413732"/>
                <a:gd name="connsiteY81" fmla="*/ 17470018 h 20328874"/>
                <a:gd name="connsiteX82" fmla="*/ 929734 w 19413732"/>
                <a:gd name="connsiteY82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11623 w 19413732"/>
                <a:gd name="connsiteY45" fmla="*/ 13024039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521928 w 19413732"/>
                <a:gd name="connsiteY43" fmla="*/ 1494369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460352 w 19413732"/>
                <a:gd name="connsiteY42" fmla="*/ 15039135 h 20328874"/>
                <a:gd name="connsiteX43" fmla="*/ 8656010 w 19413732"/>
                <a:gd name="connsiteY43" fmla="*/ 1539234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7214102 w 19413732"/>
                <a:gd name="connsiteY42" fmla="*/ 15602045 h 20328874"/>
                <a:gd name="connsiteX43" fmla="*/ 8656010 w 19413732"/>
                <a:gd name="connsiteY43" fmla="*/ 15392343 h 20328874"/>
                <a:gd name="connsiteX44" fmla="*/ 9726473 w 19413732"/>
                <a:gd name="connsiteY44" fmla="*/ 14046879 h 20328874"/>
                <a:gd name="connsiteX45" fmla="*/ 10428835 w 19413732"/>
                <a:gd name="connsiteY45" fmla="*/ 12920646 h 20328874"/>
                <a:gd name="connsiteX46" fmla="*/ 9982140 w 19413732"/>
                <a:gd name="connsiteY46" fmla="*/ 14186643 h 20328874"/>
                <a:gd name="connsiteX47" fmla="*/ 9147269 w 19413732"/>
                <a:gd name="connsiteY47" fmla="*/ 15343293 h 20328874"/>
                <a:gd name="connsiteX48" fmla="*/ 10940849 w 19413732"/>
                <a:gd name="connsiteY48" fmla="*/ 16074294 h 20328874"/>
                <a:gd name="connsiteX49" fmla="*/ 8551236 w 19413732"/>
                <a:gd name="connsiteY49" fmla="*/ 15852233 h 20328874"/>
                <a:gd name="connsiteX50" fmla="*/ 7622181 w 19413732"/>
                <a:gd name="connsiteY50" fmla="*/ 16262539 h 20328874"/>
                <a:gd name="connsiteX51" fmla="*/ 7177345 w 19413732"/>
                <a:gd name="connsiteY51" fmla="*/ 16630301 h 20328874"/>
                <a:gd name="connsiteX52" fmla="*/ 8299809 w 19413732"/>
                <a:gd name="connsiteY52" fmla="*/ 17936646 h 20328874"/>
                <a:gd name="connsiteX53" fmla="*/ 9801705 w 19413732"/>
                <a:gd name="connsiteY53" fmla="*/ 16331899 h 20328874"/>
                <a:gd name="connsiteX54" fmla="*/ 8719395 w 19413732"/>
                <a:gd name="connsiteY54" fmla="*/ 18010341 h 20328874"/>
                <a:gd name="connsiteX55" fmla="*/ 10199308 w 19413732"/>
                <a:gd name="connsiteY55" fmla="*/ 18601841 h 20328874"/>
                <a:gd name="connsiteX56" fmla="*/ 8316774 w 19413732"/>
                <a:gd name="connsiteY56" fmla="*/ 18360971 h 20328874"/>
                <a:gd name="connsiteX57" fmla="*/ 6980343 w 19413732"/>
                <a:gd name="connsiteY57" fmla="*/ 17118325 h 20328874"/>
                <a:gd name="connsiteX58" fmla="*/ 6206620 w 19413732"/>
                <a:gd name="connsiteY58" fmla="*/ 16579064 h 20328874"/>
                <a:gd name="connsiteX59" fmla="*/ 5520819 w 19413732"/>
                <a:gd name="connsiteY59" fmla="*/ 16649400 h 20328874"/>
                <a:gd name="connsiteX60" fmla="*/ 5386005 w 19413732"/>
                <a:gd name="connsiteY60" fmla="*/ 16977648 h 20328874"/>
                <a:gd name="connsiteX61" fmla="*/ 5573574 w 19413732"/>
                <a:gd name="connsiteY61" fmla="*/ 17540355 h 20328874"/>
                <a:gd name="connsiteX62" fmla="*/ 6868718 w 19413732"/>
                <a:gd name="connsiteY62" fmla="*/ 18950503 h 20328874"/>
                <a:gd name="connsiteX63" fmla="*/ 5404549 w 19413732"/>
                <a:gd name="connsiteY63" fmla="*/ 17963037 h 20328874"/>
                <a:gd name="connsiteX64" fmla="*/ 5335219 w 19413732"/>
                <a:gd name="connsiteY64" fmla="*/ 20018285 h 20328874"/>
                <a:gd name="connsiteX65" fmla="*/ 5179109 w 19413732"/>
                <a:gd name="connsiteY65" fmla="*/ 18794424 h 20328874"/>
                <a:gd name="connsiteX66" fmla="*/ 5043635 w 19413732"/>
                <a:gd name="connsiteY66" fmla="*/ 17276808 h 20328874"/>
                <a:gd name="connsiteX67" fmla="*/ 3993990 w 19413732"/>
                <a:gd name="connsiteY67" fmla="*/ 17987229 h 20328874"/>
                <a:gd name="connsiteX68" fmla="*/ 4011770 w 19413732"/>
                <a:gd name="connsiteY68" fmla="*/ 18603961 h 20328874"/>
                <a:gd name="connsiteX69" fmla="*/ 4575411 w 19413732"/>
                <a:gd name="connsiteY69" fmla="*/ 19945070 h 20328874"/>
                <a:gd name="connsiteX70" fmla="*/ 3868162 w 19413732"/>
                <a:gd name="connsiteY70" fmla="*/ 19225524 h 20328874"/>
                <a:gd name="connsiteX71" fmla="*/ 3637324 w 19413732"/>
                <a:gd name="connsiteY71" fmla="*/ 20322937 h 20328874"/>
                <a:gd name="connsiteX72" fmla="*/ 3585161 w 19413732"/>
                <a:gd name="connsiteY72" fmla="*/ 18513855 h 20328874"/>
                <a:gd name="connsiteX73" fmla="*/ 2444145 w 19413732"/>
                <a:gd name="connsiteY73" fmla="*/ 18856656 h 20328874"/>
                <a:gd name="connsiteX74" fmla="*/ 4682620 w 19413732"/>
                <a:gd name="connsiteY74" fmla="*/ 16977648 h 20328874"/>
                <a:gd name="connsiteX75" fmla="*/ 4612282 w 19413732"/>
                <a:gd name="connsiteY75" fmla="*/ 16461833 h 20328874"/>
                <a:gd name="connsiteX76" fmla="*/ 4034920 w 19413732"/>
                <a:gd name="connsiteY76" fmla="*/ 15579670 h 20328874"/>
                <a:gd name="connsiteX77" fmla="*/ 3731216 w 19413732"/>
                <a:gd name="connsiteY77" fmla="*/ 15176252 h 20328874"/>
                <a:gd name="connsiteX78" fmla="*/ 2977596 w 19413732"/>
                <a:gd name="connsiteY78" fmla="*/ 15548639 h 20328874"/>
                <a:gd name="connsiteX79" fmla="*/ 2217319 w 19413732"/>
                <a:gd name="connsiteY79" fmla="*/ 17591159 h 20328874"/>
                <a:gd name="connsiteX80" fmla="*/ 2659615 w 19413732"/>
                <a:gd name="connsiteY80" fmla="*/ 15825602 h 20328874"/>
                <a:gd name="connsiteX81" fmla="*/ 1912598 w 19413732"/>
                <a:gd name="connsiteY81" fmla="*/ 15827393 h 20328874"/>
                <a:gd name="connsiteX82" fmla="*/ 1142250 w 19413732"/>
                <a:gd name="connsiteY82" fmla="*/ 17470018 h 20328874"/>
                <a:gd name="connsiteX83" fmla="*/ 929734 w 19413732"/>
                <a:gd name="connsiteY83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10940849 w 19413732"/>
                <a:gd name="connsiteY49" fmla="*/ 16074294 h 20328874"/>
                <a:gd name="connsiteX50" fmla="*/ 8551236 w 19413732"/>
                <a:gd name="connsiteY50" fmla="*/ 15852233 h 20328874"/>
                <a:gd name="connsiteX51" fmla="*/ 7622181 w 19413732"/>
                <a:gd name="connsiteY51" fmla="*/ 16262539 h 20328874"/>
                <a:gd name="connsiteX52" fmla="*/ 7177345 w 19413732"/>
                <a:gd name="connsiteY52" fmla="*/ 16630301 h 20328874"/>
                <a:gd name="connsiteX53" fmla="*/ 8299809 w 19413732"/>
                <a:gd name="connsiteY53" fmla="*/ 17936646 h 20328874"/>
                <a:gd name="connsiteX54" fmla="*/ 9801705 w 19413732"/>
                <a:gd name="connsiteY54" fmla="*/ 16331899 h 20328874"/>
                <a:gd name="connsiteX55" fmla="*/ 8719395 w 19413732"/>
                <a:gd name="connsiteY55" fmla="*/ 18010341 h 20328874"/>
                <a:gd name="connsiteX56" fmla="*/ 10199308 w 19413732"/>
                <a:gd name="connsiteY56" fmla="*/ 18601841 h 20328874"/>
                <a:gd name="connsiteX57" fmla="*/ 8316774 w 19413732"/>
                <a:gd name="connsiteY57" fmla="*/ 18360971 h 20328874"/>
                <a:gd name="connsiteX58" fmla="*/ 6980343 w 19413732"/>
                <a:gd name="connsiteY58" fmla="*/ 17118325 h 20328874"/>
                <a:gd name="connsiteX59" fmla="*/ 6206620 w 19413732"/>
                <a:gd name="connsiteY59" fmla="*/ 16579064 h 20328874"/>
                <a:gd name="connsiteX60" fmla="*/ 5520819 w 19413732"/>
                <a:gd name="connsiteY60" fmla="*/ 16649400 h 20328874"/>
                <a:gd name="connsiteX61" fmla="*/ 5386005 w 19413732"/>
                <a:gd name="connsiteY61" fmla="*/ 16977648 h 20328874"/>
                <a:gd name="connsiteX62" fmla="*/ 5573574 w 19413732"/>
                <a:gd name="connsiteY62" fmla="*/ 17540355 h 20328874"/>
                <a:gd name="connsiteX63" fmla="*/ 6868718 w 19413732"/>
                <a:gd name="connsiteY63" fmla="*/ 18950503 h 20328874"/>
                <a:gd name="connsiteX64" fmla="*/ 5404549 w 19413732"/>
                <a:gd name="connsiteY64" fmla="*/ 17963037 h 20328874"/>
                <a:gd name="connsiteX65" fmla="*/ 5335219 w 19413732"/>
                <a:gd name="connsiteY65" fmla="*/ 20018285 h 20328874"/>
                <a:gd name="connsiteX66" fmla="*/ 5179109 w 19413732"/>
                <a:gd name="connsiteY66" fmla="*/ 18794424 h 20328874"/>
                <a:gd name="connsiteX67" fmla="*/ 5043635 w 19413732"/>
                <a:gd name="connsiteY67" fmla="*/ 17276808 h 20328874"/>
                <a:gd name="connsiteX68" fmla="*/ 3993990 w 19413732"/>
                <a:gd name="connsiteY68" fmla="*/ 17987229 h 20328874"/>
                <a:gd name="connsiteX69" fmla="*/ 4011770 w 19413732"/>
                <a:gd name="connsiteY69" fmla="*/ 18603961 h 20328874"/>
                <a:gd name="connsiteX70" fmla="*/ 4575411 w 19413732"/>
                <a:gd name="connsiteY70" fmla="*/ 19945070 h 20328874"/>
                <a:gd name="connsiteX71" fmla="*/ 3868162 w 19413732"/>
                <a:gd name="connsiteY71" fmla="*/ 19225524 h 20328874"/>
                <a:gd name="connsiteX72" fmla="*/ 3637324 w 19413732"/>
                <a:gd name="connsiteY72" fmla="*/ 20322937 h 20328874"/>
                <a:gd name="connsiteX73" fmla="*/ 3585161 w 19413732"/>
                <a:gd name="connsiteY73" fmla="*/ 18513855 h 20328874"/>
                <a:gd name="connsiteX74" fmla="*/ 2444145 w 19413732"/>
                <a:gd name="connsiteY74" fmla="*/ 18856656 h 20328874"/>
                <a:gd name="connsiteX75" fmla="*/ 4682620 w 19413732"/>
                <a:gd name="connsiteY75" fmla="*/ 16977648 h 20328874"/>
                <a:gd name="connsiteX76" fmla="*/ 4612282 w 19413732"/>
                <a:gd name="connsiteY76" fmla="*/ 16461833 h 20328874"/>
                <a:gd name="connsiteX77" fmla="*/ 4034920 w 19413732"/>
                <a:gd name="connsiteY77" fmla="*/ 15579670 h 20328874"/>
                <a:gd name="connsiteX78" fmla="*/ 3731216 w 19413732"/>
                <a:gd name="connsiteY78" fmla="*/ 15176252 h 20328874"/>
                <a:gd name="connsiteX79" fmla="*/ 2977596 w 19413732"/>
                <a:gd name="connsiteY79" fmla="*/ 15548639 h 20328874"/>
                <a:gd name="connsiteX80" fmla="*/ 2217319 w 19413732"/>
                <a:gd name="connsiteY80" fmla="*/ 17591159 h 20328874"/>
                <a:gd name="connsiteX81" fmla="*/ 2659615 w 19413732"/>
                <a:gd name="connsiteY81" fmla="*/ 15825602 h 20328874"/>
                <a:gd name="connsiteX82" fmla="*/ 1912598 w 19413732"/>
                <a:gd name="connsiteY82" fmla="*/ 15827393 h 20328874"/>
                <a:gd name="connsiteX83" fmla="*/ 1142250 w 19413732"/>
                <a:gd name="connsiteY83" fmla="*/ 17470018 h 20328874"/>
                <a:gd name="connsiteX84" fmla="*/ 929734 w 19413732"/>
                <a:gd name="connsiteY84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10940849 w 19413732"/>
                <a:gd name="connsiteY49" fmla="*/ 16074294 h 20328874"/>
                <a:gd name="connsiteX50" fmla="*/ 8551236 w 19413732"/>
                <a:gd name="connsiteY50" fmla="*/ 15852233 h 20328874"/>
                <a:gd name="connsiteX51" fmla="*/ 7622181 w 19413732"/>
                <a:gd name="connsiteY51" fmla="*/ 16262539 h 20328874"/>
                <a:gd name="connsiteX52" fmla="*/ 7177345 w 19413732"/>
                <a:gd name="connsiteY52" fmla="*/ 16630301 h 20328874"/>
                <a:gd name="connsiteX53" fmla="*/ 8299809 w 19413732"/>
                <a:gd name="connsiteY53" fmla="*/ 17936646 h 20328874"/>
                <a:gd name="connsiteX54" fmla="*/ 9801705 w 19413732"/>
                <a:gd name="connsiteY54" fmla="*/ 16331899 h 20328874"/>
                <a:gd name="connsiteX55" fmla="*/ 8719395 w 19413732"/>
                <a:gd name="connsiteY55" fmla="*/ 18010341 h 20328874"/>
                <a:gd name="connsiteX56" fmla="*/ 10199308 w 19413732"/>
                <a:gd name="connsiteY56" fmla="*/ 18601841 h 20328874"/>
                <a:gd name="connsiteX57" fmla="*/ 8316774 w 19413732"/>
                <a:gd name="connsiteY57" fmla="*/ 18360971 h 20328874"/>
                <a:gd name="connsiteX58" fmla="*/ 6980343 w 19413732"/>
                <a:gd name="connsiteY58" fmla="*/ 17118325 h 20328874"/>
                <a:gd name="connsiteX59" fmla="*/ 6206620 w 19413732"/>
                <a:gd name="connsiteY59" fmla="*/ 16579064 h 20328874"/>
                <a:gd name="connsiteX60" fmla="*/ 5520819 w 19413732"/>
                <a:gd name="connsiteY60" fmla="*/ 16649400 h 20328874"/>
                <a:gd name="connsiteX61" fmla="*/ 5386005 w 19413732"/>
                <a:gd name="connsiteY61" fmla="*/ 16977648 h 20328874"/>
                <a:gd name="connsiteX62" fmla="*/ 5573574 w 19413732"/>
                <a:gd name="connsiteY62" fmla="*/ 17540355 h 20328874"/>
                <a:gd name="connsiteX63" fmla="*/ 6868718 w 19413732"/>
                <a:gd name="connsiteY63" fmla="*/ 18950503 h 20328874"/>
                <a:gd name="connsiteX64" fmla="*/ 5404549 w 19413732"/>
                <a:gd name="connsiteY64" fmla="*/ 17963037 h 20328874"/>
                <a:gd name="connsiteX65" fmla="*/ 5335219 w 19413732"/>
                <a:gd name="connsiteY65" fmla="*/ 20018285 h 20328874"/>
                <a:gd name="connsiteX66" fmla="*/ 5179109 w 19413732"/>
                <a:gd name="connsiteY66" fmla="*/ 18794424 h 20328874"/>
                <a:gd name="connsiteX67" fmla="*/ 5043635 w 19413732"/>
                <a:gd name="connsiteY67" fmla="*/ 17276808 h 20328874"/>
                <a:gd name="connsiteX68" fmla="*/ 3993990 w 19413732"/>
                <a:gd name="connsiteY68" fmla="*/ 17987229 h 20328874"/>
                <a:gd name="connsiteX69" fmla="*/ 4011770 w 19413732"/>
                <a:gd name="connsiteY69" fmla="*/ 18603961 h 20328874"/>
                <a:gd name="connsiteX70" fmla="*/ 4575411 w 19413732"/>
                <a:gd name="connsiteY70" fmla="*/ 19945070 h 20328874"/>
                <a:gd name="connsiteX71" fmla="*/ 3868162 w 19413732"/>
                <a:gd name="connsiteY71" fmla="*/ 19225524 h 20328874"/>
                <a:gd name="connsiteX72" fmla="*/ 3637324 w 19413732"/>
                <a:gd name="connsiteY72" fmla="*/ 20322937 h 20328874"/>
                <a:gd name="connsiteX73" fmla="*/ 3585161 w 19413732"/>
                <a:gd name="connsiteY73" fmla="*/ 18513855 h 20328874"/>
                <a:gd name="connsiteX74" fmla="*/ 2444145 w 19413732"/>
                <a:gd name="connsiteY74" fmla="*/ 18856656 h 20328874"/>
                <a:gd name="connsiteX75" fmla="*/ 4682620 w 19413732"/>
                <a:gd name="connsiteY75" fmla="*/ 16977648 h 20328874"/>
                <a:gd name="connsiteX76" fmla="*/ 4612282 w 19413732"/>
                <a:gd name="connsiteY76" fmla="*/ 16461833 h 20328874"/>
                <a:gd name="connsiteX77" fmla="*/ 4034920 w 19413732"/>
                <a:gd name="connsiteY77" fmla="*/ 15579670 h 20328874"/>
                <a:gd name="connsiteX78" fmla="*/ 3731216 w 19413732"/>
                <a:gd name="connsiteY78" fmla="*/ 15176252 h 20328874"/>
                <a:gd name="connsiteX79" fmla="*/ 2977596 w 19413732"/>
                <a:gd name="connsiteY79" fmla="*/ 15548639 h 20328874"/>
                <a:gd name="connsiteX80" fmla="*/ 2217319 w 19413732"/>
                <a:gd name="connsiteY80" fmla="*/ 17591159 h 20328874"/>
                <a:gd name="connsiteX81" fmla="*/ 2659615 w 19413732"/>
                <a:gd name="connsiteY81" fmla="*/ 15825602 h 20328874"/>
                <a:gd name="connsiteX82" fmla="*/ 1912598 w 19413732"/>
                <a:gd name="connsiteY82" fmla="*/ 15827393 h 20328874"/>
                <a:gd name="connsiteX83" fmla="*/ 1142250 w 19413732"/>
                <a:gd name="connsiteY83" fmla="*/ 17470018 h 20328874"/>
                <a:gd name="connsiteX84" fmla="*/ 929734 w 19413732"/>
                <a:gd name="connsiteY84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622181 w 19413732"/>
                <a:gd name="connsiteY52" fmla="*/ 16262539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428835 w 19413732"/>
                <a:gd name="connsiteY46" fmla="*/ 12920646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622181 w 19413732"/>
                <a:gd name="connsiteY52" fmla="*/ 16262539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191493 w 19413732"/>
                <a:gd name="connsiteY46" fmla="*/ 13092355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622181 w 19413732"/>
                <a:gd name="connsiteY52" fmla="*/ 16262539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3700811 w 19413732"/>
                <a:gd name="connsiteY6" fmla="*/ 14436670 h 20328874"/>
                <a:gd name="connsiteX7" fmla="*/ 2244220 w 19413732"/>
                <a:gd name="connsiteY7" fmla="*/ 12733894 h 20328874"/>
                <a:gd name="connsiteX8" fmla="*/ 1554853 w 19413732"/>
                <a:gd name="connsiteY8" fmla="*/ 11717807 h 20328874"/>
                <a:gd name="connsiteX9" fmla="*/ 2106725 w 19413732"/>
                <a:gd name="connsiteY9" fmla="*/ 12056265 h 20328874"/>
                <a:gd name="connsiteX10" fmla="*/ 2391566 w 19413732"/>
                <a:gd name="connsiteY10" fmla="*/ 10730906 h 20328874"/>
                <a:gd name="connsiteX11" fmla="*/ 2317950 w 19413732"/>
                <a:gd name="connsiteY11" fmla="*/ 12379148 h 20328874"/>
                <a:gd name="connsiteX12" fmla="*/ 3002054 w 19413732"/>
                <a:gd name="connsiteY12" fmla="*/ 12996511 h 20328874"/>
                <a:gd name="connsiteX13" fmla="*/ 3439380 w 19413732"/>
                <a:gd name="connsiteY13" fmla="*/ 12057511 h 20328874"/>
                <a:gd name="connsiteX14" fmla="*/ 3815011 w 19413732"/>
                <a:gd name="connsiteY14" fmla="*/ 10379649 h 20328874"/>
                <a:gd name="connsiteX15" fmla="*/ 3668573 w 19413732"/>
                <a:gd name="connsiteY15" fmla="*/ 12980078 h 20328874"/>
                <a:gd name="connsiteX16" fmla="*/ 4981558 w 19413732"/>
                <a:gd name="connsiteY16" fmla="*/ 14313577 h 20328874"/>
                <a:gd name="connsiteX17" fmla="*/ 5808034 w 19413732"/>
                <a:gd name="connsiteY17" fmla="*/ 13150064 h 20328874"/>
                <a:gd name="connsiteX18" fmla="*/ 6159728 w 19413732"/>
                <a:gd name="connsiteY18" fmla="*/ 12546325 h 20328874"/>
                <a:gd name="connsiteX19" fmla="*/ 6526073 w 19413732"/>
                <a:gd name="connsiteY19" fmla="*/ 11608479 h 20328874"/>
                <a:gd name="connsiteX20" fmla="*/ 7228807 w 19413732"/>
                <a:gd name="connsiteY20" fmla="*/ 11075077 h 20328874"/>
                <a:gd name="connsiteX21" fmla="*/ 6868973 w 19413732"/>
                <a:gd name="connsiteY21" fmla="*/ 11913279 h 20328874"/>
                <a:gd name="connsiteX22" fmla="*/ 6681151 w 19413732"/>
                <a:gd name="connsiteY22" fmla="*/ 12392906 h 20328874"/>
                <a:gd name="connsiteX23" fmla="*/ 6581759 w 19413732"/>
                <a:gd name="connsiteY23" fmla="*/ 12851125 h 20328874"/>
                <a:gd name="connsiteX24" fmla="*/ 6089389 w 19413732"/>
                <a:gd name="connsiteY24" fmla="*/ 13695187 h 20328874"/>
                <a:gd name="connsiteX25" fmla="*/ 5969228 w 19413732"/>
                <a:gd name="connsiteY25" fmla="*/ 14483562 h 20328874"/>
                <a:gd name="connsiteX26" fmla="*/ 7474649 w 19413732"/>
                <a:gd name="connsiteY26" fmla="*/ 13404913 h 20328874"/>
                <a:gd name="connsiteX27" fmla="*/ 10240148 w 19413732"/>
                <a:gd name="connsiteY27" fmla="*/ 10279873 h 20328874"/>
                <a:gd name="connsiteX28" fmla="*/ 12556191 w 19413732"/>
                <a:gd name="connsiteY28" fmla="*/ 7322613 h 20328874"/>
                <a:gd name="connsiteX29" fmla="*/ 14668128 w 19413732"/>
                <a:gd name="connsiteY29" fmla="*/ 4683091 h 20328874"/>
                <a:gd name="connsiteX30" fmla="*/ 16810207 w 19413732"/>
                <a:gd name="connsiteY30" fmla="*/ 2246781 h 20328874"/>
                <a:gd name="connsiteX31" fmla="*/ 17620464 w 19413732"/>
                <a:gd name="connsiteY31" fmla="*/ 1208472 h 20328874"/>
                <a:gd name="connsiteX32" fmla="*/ 17708041 w 19413732"/>
                <a:gd name="connsiteY32" fmla="*/ 338755 h 20328874"/>
                <a:gd name="connsiteX33" fmla="*/ 18246317 w 19413732"/>
                <a:gd name="connsiteY33" fmla="*/ 19300 h 20328874"/>
                <a:gd name="connsiteX34" fmla="*/ 18853920 w 19413732"/>
                <a:gd name="connsiteY34" fmla="*/ 534131 h 20328874"/>
                <a:gd name="connsiteX35" fmla="*/ 19402198 w 19413732"/>
                <a:gd name="connsiteY35" fmla="*/ 1336965 h 20328874"/>
                <a:gd name="connsiteX36" fmla="*/ 18785120 w 19413732"/>
                <a:gd name="connsiteY36" fmla="*/ 1826552 h 20328874"/>
                <a:gd name="connsiteX37" fmla="*/ 18155232 w 19413732"/>
                <a:gd name="connsiteY37" fmla="*/ 1614765 h 20328874"/>
                <a:gd name="connsiteX38" fmla="*/ 16002423 w 19413732"/>
                <a:gd name="connsiteY38" fmla="*/ 3961556 h 20328874"/>
                <a:gd name="connsiteX39" fmla="*/ 14371869 w 19413732"/>
                <a:gd name="connsiteY39" fmla="*/ 5769170 h 20328874"/>
                <a:gd name="connsiteX40" fmla="*/ 11807887 w 19413732"/>
                <a:gd name="connsiteY40" fmla="*/ 9130674 h 20328874"/>
                <a:gd name="connsiteX41" fmla="*/ 7477796 w 19413732"/>
                <a:gd name="connsiteY41" fmla="*/ 14264578 h 20328874"/>
                <a:gd name="connsiteX42" fmla="*/ 6792889 w 19413732"/>
                <a:gd name="connsiteY42" fmla="*/ 14919978 h 20328874"/>
                <a:gd name="connsiteX43" fmla="*/ 7214102 w 19413732"/>
                <a:gd name="connsiteY43" fmla="*/ 15602045 h 20328874"/>
                <a:gd name="connsiteX44" fmla="*/ 8656010 w 19413732"/>
                <a:gd name="connsiteY44" fmla="*/ 15392343 h 20328874"/>
                <a:gd name="connsiteX45" fmla="*/ 9726473 w 19413732"/>
                <a:gd name="connsiteY45" fmla="*/ 14046879 h 20328874"/>
                <a:gd name="connsiteX46" fmla="*/ 10191493 w 19413732"/>
                <a:gd name="connsiteY46" fmla="*/ 13092355 h 20328874"/>
                <a:gd name="connsiteX47" fmla="*/ 9982140 w 19413732"/>
                <a:gd name="connsiteY47" fmla="*/ 14186643 h 20328874"/>
                <a:gd name="connsiteX48" fmla="*/ 9147269 w 19413732"/>
                <a:gd name="connsiteY48" fmla="*/ 15343293 h 20328874"/>
                <a:gd name="connsiteX49" fmla="*/ 9421980 w 19413732"/>
                <a:gd name="connsiteY49" fmla="*/ 15767155 h 20328874"/>
                <a:gd name="connsiteX50" fmla="*/ 10940849 w 19413732"/>
                <a:gd name="connsiteY50" fmla="*/ 16074294 h 20328874"/>
                <a:gd name="connsiteX51" fmla="*/ 8551236 w 19413732"/>
                <a:gd name="connsiteY51" fmla="*/ 15852233 h 20328874"/>
                <a:gd name="connsiteX52" fmla="*/ 7453672 w 19413732"/>
                <a:gd name="connsiteY52" fmla="*/ 16020678 h 20328874"/>
                <a:gd name="connsiteX53" fmla="*/ 7177345 w 19413732"/>
                <a:gd name="connsiteY53" fmla="*/ 16630301 h 20328874"/>
                <a:gd name="connsiteX54" fmla="*/ 8299809 w 19413732"/>
                <a:gd name="connsiteY54" fmla="*/ 17936646 h 20328874"/>
                <a:gd name="connsiteX55" fmla="*/ 9801705 w 19413732"/>
                <a:gd name="connsiteY55" fmla="*/ 16331899 h 20328874"/>
                <a:gd name="connsiteX56" fmla="*/ 8719395 w 19413732"/>
                <a:gd name="connsiteY56" fmla="*/ 18010341 h 20328874"/>
                <a:gd name="connsiteX57" fmla="*/ 10199308 w 19413732"/>
                <a:gd name="connsiteY57" fmla="*/ 18601841 h 20328874"/>
                <a:gd name="connsiteX58" fmla="*/ 8316774 w 19413732"/>
                <a:gd name="connsiteY58" fmla="*/ 18360971 h 20328874"/>
                <a:gd name="connsiteX59" fmla="*/ 6980343 w 19413732"/>
                <a:gd name="connsiteY59" fmla="*/ 17118325 h 20328874"/>
                <a:gd name="connsiteX60" fmla="*/ 6206620 w 19413732"/>
                <a:gd name="connsiteY60" fmla="*/ 16579064 h 20328874"/>
                <a:gd name="connsiteX61" fmla="*/ 5520819 w 19413732"/>
                <a:gd name="connsiteY61" fmla="*/ 16649400 h 20328874"/>
                <a:gd name="connsiteX62" fmla="*/ 5386005 w 19413732"/>
                <a:gd name="connsiteY62" fmla="*/ 16977648 h 20328874"/>
                <a:gd name="connsiteX63" fmla="*/ 5573574 w 19413732"/>
                <a:gd name="connsiteY63" fmla="*/ 17540355 h 20328874"/>
                <a:gd name="connsiteX64" fmla="*/ 6868718 w 19413732"/>
                <a:gd name="connsiteY64" fmla="*/ 18950503 h 20328874"/>
                <a:gd name="connsiteX65" fmla="*/ 5404549 w 19413732"/>
                <a:gd name="connsiteY65" fmla="*/ 17963037 h 20328874"/>
                <a:gd name="connsiteX66" fmla="*/ 5335219 w 19413732"/>
                <a:gd name="connsiteY66" fmla="*/ 20018285 h 20328874"/>
                <a:gd name="connsiteX67" fmla="*/ 5179109 w 19413732"/>
                <a:gd name="connsiteY67" fmla="*/ 18794424 h 20328874"/>
                <a:gd name="connsiteX68" fmla="*/ 5043635 w 19413732"/>
                <a:gd name="connsiteY68" fmla="*/ 17276808 h 20328874"/>
                <a:gd name="connsiteX69" fmla="*/ 3993990 w 19413732"/>
                <a:gd name="connsiteY69" fmla="*/ 17987229 h 20328874"/>
                <a:gd name="connsiteX70" fmla="*/ 4011770 w 19413732"/>
                <a:gd name="connsiteY70" fmla="*/ 18603961 h 20328874"/>
                <a:gd name="connsiteX71" fmla="*/ 4575411 w 19413732"/>
                <a:gd name="connsiteY71" fmla="*/ 19945070 h 20328874"/>
                <a:gd name="connsiteX72" fmla="*/ 3868162 w 19413732"/>
                <a:gd name="connsiteY72" fmla="*/ 19225524 h 20328874"/>
                <a:gd name="connsiteX73" fmla="*/ 3637324 w 19413732"/>
                <a:gd name="connsiteY73" fmla="*/ 20322937 h 20328874"/>
                <a:gd name="connsiteX74" fmla="*/ 3585161 w 19413732"/>
                <a:gd name="connsiteY74" fmla="*/ 18513855 h 20328874"/>
                <a:gd name="connsiteX75" fmla="*/ 2444145 w 19413732"/>
                <a:gd name="connsiteY75" fmla="*/ 18856656 h 20328874"/>
                <a:gd name="connsiteX76" fmla="*/ 4682620 w 19413732"/>
                <a:gd name="connsiteY76" fmla="*/ 16977648 h 20328874"/>
                <a:gd name="connsiteX77" fmla="*/ 4612282 w 19413732"/>
                <a:gd name="connsiteY77" fmla="*/ 16461833 h 20328874"/>
                <a:gd name="connsiteX78" fmla="*/ 4034920 w 19413732"/>
                <a:gd name="connsiteY78" fmla="*/ 15579670 h 20328874"/>
                <a:gd name="connsiteX79" fmla="*/ 3731216 w 19413732"/>
                <a:gd name="connsiteY79" fmla="*/ 15176252 h 20328874"/>
                <a:gd name="connsiteX80" fmla="*/ 2977596 w 19413732"/>
                <a:gd name="connsiteY80" fmla="*/ 15548639 h 20328874"/>
                <a:gd name="connsiteX81" fmla="*/ 2217319 w 19413732"/>
                <a:gd name="connsiteY81" fmla="*/ 17591159 h 20328874"/>
                <a:gd name="connsiteX82" fmla="*/ 2659615 w 19413732"/>
                <a:gd name="connsiteY82" fmla="*/ 15825602 h 20328874"/>
                <a:gd name="connsiteX83" fmla="*/ 1912598 w 19413732"/>
                <a:gd name="connsiteY83" fmla="*/ 15827393 h 20328874"/>
                <a:gd name="connsiteX84" fmla="*/ 1142250 w 19413732"/>
                <a:gd name="connsiteY84" fmla="*/ 17470018 h 20328874"/>
                <a:gd name="connsiteX85" fmla="*/ 929734 w 19413732"/>
                <a:gd name="connsiteY85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71750 w 19413732"/>
                <a:gd name="connsiteY5" fmla="*/ 15622849 h 20328874"/>
                <a:gd name="connsiteX6" fmla="*/ 2699390 w 19413732"/>
                <a:gd name="connsiteY6" fmla="*/ 15104271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6159728 w 19413732"/>
                <a:gd name="connsiteY19" fmla="*/ 12546325 h 20328874"/>
                <a:gd name="connsiteX20" fmla="*/ 6526073 w 19413732"/>
                <a:gd name="connsiteY20" fmla="*/ 11608479 h 20328874"/>
                <a:gd name="connsiteX21" fmla="*/ 7228807 w 19413732"/>
                <a:gd name="connsiteY21" fmla="*/ 11075077 h 20328874"/>
                <a:gd name="connsiteX22" fmla="*/ 6868973 w 19413732"/>
                <a:gd name="connsiteY22" fmla="*/ 11913279 h 20328874"/>
                <a:gd name="connsiteX23" fmla="*/ 6681151 w 19413732"/>
                <a:gd name="connsiteY23" fmla="*/ 12392906 h 20328874"/>
                <a:gd name="connsiteX24" fmla="*/ 6581759 w 19413732"/>
                <a:gd name="connsiteY24" fmla="*/ 12851125 h 20328874"/>
                <a:gd name="connsiteX25" fmla="*/ 6089389 w 19413732"/>
                <a:gd name="connsiteY25" fmla="*/ 13695187 h 20328874"/>
                <a:gd name="connsiteX26" fmla="*/ 5969228 w 19413732"/>
                <a:gd name="connsiteY26" fmla="*/ 14483562 h 20328874"/>
                <a:gd name="connsiteX27" fmla="*/ 7474649 w 19413732"/>
                <a:gd name="connsiteY27" fmla="*/ 13404913 h 20328874"/>
                <a:gd name="connsiteX28" fmla="*/ 10240148 w 19413732"/>
                <a:gd name="connsiteY28" fmla="*/ 10279873 h 20328874"/>
                <a:gd name="connsiteX29" fmla="*/ 12556191 w 19413732"/>
                <a:gd name="connsiteY29" fmla="*/ 7322613 h 20328874"/>
                <a:gd name="connsiteX30" fmla="*/ 14668128 w 19413732"/>
                <a:gd name="connsiteY30" fmla="*/ 4683091 h 20328874"/>
                <a:gd name="connsiteX31" fmla="*/ 16810207 w 19413732"/>
                <a:gd name="connsiteY31" fmla="*/ 2246781 h 20328874"/>
                <a:gd name="connsiteX32" fmla="*/ 17620464 w 19413732"/>
                <a:gd name="connsiteY32" fmla="*/ 1208472 h 20328874"/>
                <a:gd name="connsiteX33" fmla="*/ 17708041 w 19413732"/>
                <a:gd name="connsiteY33" fmla="*/ 338755 h 20328874"/>
                <a:gd name="connsiteX34" fmla="*/ 18246317 w 19413732"/>
                <a:gd name="connsiteY34" fmla="*/ 19300 h 20328874"/>
                <a:gd name="connsiteX35" fmla="*/ 18853920 w 19413732"/>
                <a:gd name="connsiteY35" fmla="*/ 534131 h 20328874"/>
                <a:gd name="connsiteX36" fmla="*/ 19402198 w 19413732"/>
                <a:gd name="connsiteY36" fmla="*/ 1336965 h 20328874"/>
                <a:gd name="connsiteX37" fmla="*/ 18785120 w 19413732"/>
                <a:gd name="connsiteY37" fmla="*/ 1826552 h 20328874"/>
                <a:gd name="connsiteX38" fmla="*/ 18155232 w 19413732"/>
                <a:gd name="connsiteY38" fmla="*/ 1614765 h 20328874"/>
                <a:gd name="connsiteX39" fmla="*/ 16002423 w 19413732"/>
                <a:gd name="connsiteY39" fmla="*/ 3961556 h 20328874"/>
                <a:gd name="connsiteX40" fmla="*/ 14371869 w 19413732"/>
                <a:gd name="connsiteY40" fmla="*/ 5769170 h 20328874"/>
                <a:gd name="connsiteX41" fmla="*/ 11807887 w 19413732"/>
                <a:gd name="connsiteY41" fmla="*/ 9130674 h 20328874"/>
                <a:gd name="connsiteX42" fmla="*/ 7477796 w 19413732"/>
                <a:gd name="connsiteY42" fmla="*/ 14264578 h 20328874"/>
                <a:gd name="connsiteX43" fmla="*/ 6792889 w 19413732"/>
                <a:gd name="connsiteY43" fmla="*/ 14919978 h 20328874"/>
                <a:gd name="connsiteX44" fmla="*/ 7214102 w 19413732"/>
                <a:gd name="connsiteY44" fmla="*/ 15602045 h 20328874"/>
                <a:gd name="connsiteX45" fmla="*/ 8656010 w 19413732"/>
                <a:gd name="connsiteY45" fmla="*/ 15392343 h 20328874"/>
                <a:gd name="connsiteX46" fmla="*/ 9726473 w 19413732"/>
                <a:gd name="connsiteY46" fmla="*/ 14046879 h 20328874"/>
                <a:gd name="connsiteX47" fmla="*/ 10191493 w 19413732"/>
                <a:gd name="connsiteY47" fmla="*/ 13092355 h 20328874"/>
                <a:gd name="connsiteX48" fmla="*/ 9982140 w 19413732"/>
                <a:gd name="connsiteY48" fmla="*/ 14186643 h 20328874"/>
                <a:gd name="connsiteX49" fmla="*/ 9147269 w 19413732"/>
                <a:gd name="connsiteY49" fmla="*/ 15343293 h 20328874"/>
                <a:gd name="connsiteX50" fmla="*/ 9421980 w 19413732"/>
                <a:gd name="connsiteY50" fmla="*/ 15767155 h 20328874"/>
                <a:gd name="connsiteX51" fmla="*/ 10940849 w 19413732"/>
                <a:gd name="connsiteY51" fmla="*/ 16074294 h 20328874"/>
                <a:gd name="connsiteX52" fmla="*/ 8551236 w 19413732"/>
                <a:gd name="connsiteY52" fmla="*/ 15852233 h 20328874"/>
                <a:gd name="connsiteX53" fmla="*/ 7453672 w 19413732"/>
                <a:gd name="connsiteY53" fmla="*/ 16020678 h 20328874"/>
                <a:gd name="connsiteX54" fmla="*/ 7177345 w 19413732"/>
                <a:gd name="connsiteY54" fmla="*/ 16630301 h 20328874"/>
                <a:gd name="connsiteX55" fmla="*/ 8299809 w 19413732"/>
                <a:gd name="connsiteY55" fmla="*/ 17936646 h 20328874"/>
                <a:gd name="connsiteX56" fmla="*/ 9801705 w 19413732"/>
                <a:gd name="connsiteY56" fmla="*/ 16331899 h 20328874"/>
                <a:gd name="connsiteX57" fmla="*/ 8719395 w 19413732"/>
                <a:gd name="connsiteY57" fmla="*/ 18010341 h 20328874"/>
                <a:gd name="connsiteX58" fmla="*/ 10199308 w 19413732"/>
                <a:gd name="connsiteY58" fmla="*/ 18601841 h 20328874"/>
                <a:gd name="connsiteX59" fmla="*/ 8316774 w 19413732"/>
                <a:gd name="connsiteY59" fmla="*/ 18360971 h 20328874"/>
                <a:gd name="connsiteX60" fmla="*/ 6980343 w 19413732"/>
                <a:gd name="connsiteY60" fmla="*/ 17118325 h 20328874"/>
                <a:gd name="connsiteX61" fmla="*/ 6206620 w 19413732"/>
                <a:gd name="connsiteY61" fmla="*/ 16579064 h 20328874"/>
                <a:gd name="connsiteX62" fmla="*/ 5520819 w 19413732"/>
                <a:gd name="connsiteY62" fmla="*/ 16649400 h 20328874"/>
                <a:gd name="connsiteX63" fmla="*/ 5386005 w 19413732"/>
                <a:gd name="connsiteY63" fmla="*/ 16977648 h 20328874"/>
                <a:gd name="connsiteX64" fmla="*/ 5573574 w 19413732"/>
                <a:gd name="connsiteY64" fmla="*/ 17540355 h 20328874"/>
                <a:gd name="connsiteX65" fmla="*/ 6868718 w 19413732"/>
                <a:gd name="connsiteY65" fmla="*/ 18950503 h 20328874"/>
                <a:gd name="connsiteX66" fmla="*/ 5404549 w 19413732"/>
                <a:gd name="connsiteY66" fmla="*/ 17963037 h 20328874"/>
                <a:gd name="connsiteX67" fmla="*/ 5335219 w 19413732"/>
                <a:gd name="connsiteY67" fmla="*/ 20018285 h 20328874"/>
                <a:gd name="connsiteX68" fmla="*/ 5179109 w 19413732"/>
                <a:gd name="connsiteY68" fmla="*/ 18794424 h 20328874"/>
                <a:gd name="connsiteX69" fmla="*/ 5043635 w 19413732"/>
                <a:gd name="connsiteY69" fmla="*/ 17276808 h 20328874"/>
                <a:gd name="connsiteX70" fmla="*/ 3993990 w 19413732"/>
                <a:gd name="connsiteY70" fmla="*/ 17987229 h 20328874"/>
                <a:gd name="connsiteX71" fmla="*/ 4011770 w 19413732"/>
                <a:gd name="connsiteY71" fmla="*/ 18603961 h 20328874"/>
                <a:gd name="connsiteX72" fmla="*/ 4575411 w 19413732"/>
                <a:gd name="connsiteY72" fmla="*/ 19945070 h 20328874"/>
                <a:gd name="connsiteX73" fmla="*/ 3868162 w 19413732"/>
                <a:gd name="connsiteY73" fmla="*/ 19225524 h 20328874"/>
                <a:gd name="connsiteX74" fmla="*/ 3637324 w 19413732"/>
                <a:gd name="connsiteY74" fmla="*/ 20322937 h 20328874"/>
                <a:gd name="connsiteX75" fmla="*/ 3585161 w 19413732"/>
                <a:gd name="connsiteY75" fmla="*/ 18513855 h 20328874"/>
                <a:gd name="connsiteX76" fmla="*/ 2444145 w 19413732"/>
                <a:gd name="connsiteY76" fmla="*/ 18856656 h 20328874"/>
                <a:gd name="connsiteX77" fmla="*/ 4682620 w 19413732"/>
                <a:gd name="connsiteY77" fmla="*/ 16977648 h 20328874"/>
                <a:gd name="connsiteX78" fmla="*/ 4612282 w 19413732"/>
                <a:gd name="connsiteY78" fmla="*/ 16461833 h 20328874"/>
                <a:gd name="connsiteX79" fmla="*/ 4034920 w 19413732"/>
                <a:gd name="connsiteY79" fmla="*/ 15579670 h 20328874"/>
                <a:gd name="connsiteX80" fmla="*/ 3731216 w 19413732"/>
                <a:gd name="connsiteY80" fmla="*/ 15176252 h 20328874"/>
                <a:gd name="connsiteX81" fmla="*/ 2977596 w 19413732"/>
                <a:gd name="connsiteY81" fmla="*/ 15548639 h 20328874"/>
                <a:gd name="connsiteX82" fmla="*/ 2217319 w 19413732"/>
                <a:gd name="connsiteY82" fmla="*/ 17591159 h 20328874"/>
                <a:gd name="connsiteX83" fmla="*/ 2659615 w 19413732"/>
                <a:gd name="connsiteY83" fmla="*/ 15825602 h 20328874"/>
                <a:gd name="connsiteX84" fmla="*/ 1912598 w 19413732"/>
                <a:gd name="connsiteY84" fmla="*/ 15827393 h 20328874"/>
                <a:gd name="connsiteX85" fmla="*/ 1142250 w 19413732"/>
                <a:gd name="connsiteY85" fmla="*/ 17470018 h 20328874"/>
                <a:gd name="connsiteX86" fmla="*/ 929734 w 19413732"/>
                <a:gd name="connsiteY86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699390 w 19413732"/>
                <a:gd name="connsiteY6" fmla="*/ 15104271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6159728 w 19413732"/>
                <a:gd name="connsiteY19" fmla="*/ 12546325 h 20328874"/>
                <a:gd name="connsiteX20" fmla="*/ 6526073 w 19413732"/>
                <a:gd name="connsiteY20" fmla="*/ 11608479 h 20328874"/>
                <a:gd name="connsiteX21" fmla="*/ 7228807 w 19413732"/>
                <a:gd name="connsiteY21" fmla="*/ 11075077 h 20328874"/>
                <a:gd name="connsiteX22" fmla="*/ 6868973 w 19413732"/>
                <a:gd name="connsiteY22" fmla="*/ 11913279 h 20328874"/>
                <a:gd name="connsiteX23" fmla="*/ 6681151 w 19413732"/>
                <a:gd name="connsiteY23" fmla="*/ 12392906 h 20328874"/>
                <a:gd name="connsiteX24" fmla="*/ 6581759 w 19413732"/>
                <a:gd name="connsiteY24" fmla="*/ 12851125 h 20328874"/>
                <a:gd name="connsiteX25" fmla="*/ 6089389 w 19413732"/>
                <a:gd name="connsiteY25" fmla="*/ 13695187 h 20328874"/>
                <a:gd name="connsiteX26" fmla="*/ 5969228 w 19413732"/>
                <a:gd name="connsiteY26" fmla="*/ 14483562 h 20328874"/>
                <a:gd name="connsiteX27" fmla="*/ 7474649 w 19413732"/>
                <a:gd name="connsiteY27" fmla="*/ 13404913 h 20328874"/>
                <a:gd name="connsiteX28" fmla="*/ 10240148 w 19413732"/>
                <a:gd name="connsiteY28" fmla="*/ 10279873 h 20328874"/>
                <a:gd name="connsiteX29" fmla="*/ 12556191 w 19413732"/>
                <a:gd name="connsiteY29" fmla="*/ 7322613 h 20328874"/>
                <a:gd name="connsiteX30" fmla="*/ 14668128 w 19413732"/>
                <a:gd name="connsiteY30" fmla="*/ 4683091 h 20328874"/>
                <a:gd name="connsiteX31" fmla="*/ 16810207 w 19413732"/>
                <a:gd name="connsiteY31" fmla="*/ 2246781 h 20328874"/>
                <a:gd name="connsiteX32" fmla="*/ 17620464 w 19413732"/>
                <a:gd name="connsiteY32" fmla="*/ 1208472 h 20328874"/>
                <a:gd name="connsiteX33" fmla="*/ 17708041 w 19413732"/>
                <a:gd name="connsiteY33" fmla="*/ 338755 h 20328874"/>
                <a:gd name="connsiteX34" fmla="*/ 18246317 w 19413732"/>
                <a:gd name="connsiteY34" fmla="*/ 19300 h 20328874"/>
                <a:gd name="connsiteX35" fmla="*/ 18853920 w 19413732"/>
                <a:gd name="connsiteY35" fmla="*/ 534131 h 20328874"/>
                <a:gd name="connsiteX36" fmla="*/ 19402198 w 19413732"/>
                <a:gd name="connsiteY36" fmla="*/ 1336965 h 20328874"/>
                <a:gd name="connsiteX37" fmla="*/ 18785120 w 19413732"/>
                <a:gd name="connsiteY37" fmla="*/ 1826552 h 20328874"/>
                <a:gd name="connsiteX38" fmla="*/ 18155232 w 19413732"/>
                <a:gd name="connsiteY38" fmla="*/ 1614765 h 20328874"/>
                <a:gd name="connsiteX39" fmla="*/ 16002423 w 19413732"/>
                <a:gd name="connsiteY39" fmla="*/ 3961556 h 20328874"/>
                <a:gd name="connsiteX40" fmla="*/ 14371869 w 19413732"/>
                <a:gd name="connsiteY40" fmla="*/ 5769170 h 20328874"/>
                <a:gd name="connsiteX41" fmla="*/ 11807887 w 19413732"/>
                <a:gd name="connsiteY41" fmla="*/ 9130674 h 20328874"/>
                <a:gd name="connsiteX42" fmla="*/ 7477796 w 19413732"/>
                <a:gd name="connsiteY42" fmla="*/ 14264578 h 20328874"/>
                <a:gd name="connsiteX43" fmla="*/ 6792889 w 19413732"/>
                <a:gd name="connsiteY43" fmla="*/ 14919978 h 20328874"/>
                <a:gd name="connsiteX44" fmla="*/ 7214102 w 19413732"/>
                <a:gd name="connsiteY44" fmla="*/ 15602045 h 20328874"/>
                <a:gd name="connsiteX45" fmla="*/ 8656010 w 19413732"/>
                <a:gd name="connsiteY45" fmla="*/ 15392343 h 20328874"/>
                <a:gd name="connsiteX46" fmla="*/ 9726473 w 19413732"/>
                <a:gd name="connsiteY46" fmla="*/ 14046879 h 20328874"/>
                <a:gd name="connsiteX47" fmla="*/ 10191493 w 19413732"/>
                <a:gd name="connsiteY47" fmla="*/ 13092355 h 20328874"/>
                <a:gd name="connsiteX48" fmla="*/ 9982140 w 19413732"/>
                <a:gd name="connsiteY48" fmla="*/ 14186643 h 20328874"/>
                <a:gd name="connsiteX49" fmla="*/ 9147269 w 19413732"/>
                <a:gd name="connsiteY49" fmla="*/ 15343293 h 20328874"/>
                <a:gd name="connsiteX50" fmla="*/ 9421980 w 19413732"/>
                <a:gd name="connsiteY50" fmla="*/ 15767155 h 20328874"/>
                <a:gd name="connsiteX51" fmla="*/ 10940849 w 19413732"/>
                <a:gd name="connsiteY51" fmla="*/ 16074294 h 20328874"/>
                <a:gd name="connsiteX52" fmla="*/ 8551236 w 19413732"/>
                <a:gd name="connsiteY52" fmla="*/ 15852233 h 20328874"/>
                <a:gd name="connsiteX53" fmla="*/ 7453672 w 19413732"/>
                <a:gd name="connsiteY53" fmla="*/ 16020678 h 20328874"/>
                <a:gd name="connsiteX54" fmla="*/ 7177345 w 19413732"/>
                <a:gd name="connsiteY54" fmla="*/ 16630301 h 20328874"/>
                <a:gd name="connsiteX55" fmla="*/ 8299809 w 19413732"/>
                <a:gd name="connsiteY55" fmla="*/ 17936646 h 20328874"/>
                <a:gd name="connsiteX56" fmla="*/ 9801705 w 19413732"/>
                <a:gd name="connsiteY56" fmla="*/ 16331899 h 20328874"/>
                <a:gd name="connsiteX57" fmla="*/ 8719395 w 19413732"/>
                <a:gd name="connsiteY57" fmla="*/ 18010341 h 20328874"/>
                <a:gd name="connsiteX58" fmla="*/ 10199308 w 19413732"/>
                <a:gd name="connsiteY58" fmla="*/ 18601841 h 20328874"/>
                <a:gd name="connsiteX59" fmla="*/ 8316774 w 19413732"/>
                <a:gd name="connsiteY59" fmla="*/ 18360971 h 20328874"/>
                <a:gd name="connsiteX60" fmla="*/ 6980343 w 19413732"/>
                <a:gd name="connsiteY60" fmla="*/ 17118325 h 20328874"/>
                <a:gd name="connsiteX61" fmla="*/ 6206620 w 19413732"/>
                <a:gd name="connsiteY61" fmla="*/ 16579064 h 20328874"/>
                <a:gd name="connsiteX62" fmla="*/ 5520819 w 19413732"/>
                <a:gd name="connsiteY62" fmla="*/ 16649400 h 20328874"/>
                <a:gd name="connsiteX63" fmla="*/ 5386005 w 19413732"/>
                <a:gd name="connsiteY63" fmla="*/ 16977648 h 20328874"/>
                <a:gd name="connsiteX64" fmla="*/ 5573574 w 19413732"/>
                <a:gd name="connsiteY64" fmla="*/ 17540355 h 20328874"/>
                <a:gd name="connsiteX65" fmla="*/ 6868718 w 19413732"/>
                <a:gd name="connsiteY65" fmla="*/ 18950503 h 20328874"/>
                <a:gd name="connsiteX66" fmla="*/ 5404549 w 19413732"/>
                <a:gd name="connsiteY66" fmla="*/ 17963037 h 20328874"/>
                <a:gd name="connsiteX67" fmla="*/ 5335219 w 19413732"/>
                <a:gd name="connsiteY67" fmla="*/ 20018285 h 20328874"/>
                <a:gd name="connsiteX68" fmla="*/ 5179109 w 19413732"/>
                <a:gd name="connsiteY68" fmla="*/ 18794424 h 20328874"/>
                <a:gd name="connsiteX69" fmla="*/ 5043635 w 19413732"/>
                <a:gd name="connsiteY69" fmla="*/ 17276808 h 20328874"/>
                <a:gd name="connsiteX70" fmla="*/ 3993990 w 19413732"/>
                <a:gd name="connsiteY70" fmla="*/ 17987229 h 20328874"/>
                <a:gd name="connsiteX71" fmla="*/ 4011770 w 19413732"/>
                <a:gd name="connsiteY71" fmla="*/ 18603961 h 20328874"/>
                <a:gd name="connsiteX72" fmla="*/ 4575411 w 19413732"/>
                <a:gd name="connsiteY72" fmla="*/ 19945070 h 20328874"/>
                <a:gd name="connsiteX73" fmla="*/ 3868162 w 19413732"/>
                <a:gd name="connsiteY73" fmla="*/ 19225524 h 20328874"/>
                <a:gd name="connsiteX74" fmla="*/ 3637324 w 19413732"/>
                <a:gd name="connsiteY74" fmla="*/ 20322937 h 20328874"/>
                <a:gd name="connsiteX75" fmla="*/ 3585161 w 19413732"/>
                <a:gd name="connsiteY75" fmla="*/ 18513855 h 20328874"/>
                <a:gd name="connsiteX76" fmla="*/ 2444145 w 19413732"/>
                <a:gd name="connsiteY76" fmla="*/ 18856656 h 20328874"/>
                <a:gd name="connsiteX77" fmla="*/ 4682620 w 19413732"/>
                <a:gd name="connsiteY77" fmla="*/ 16977648 h 20328874"/>
                <a:gd name="connsiteX78" fmla="*/ 4612282 w 19413732"/>
                <a:gd name="connsiteY78" fmla="*/ 16461833 h 20328874"/>
                <a:gd name="connsiteX79" fmla="*/ 4034920 w 19413732"/>
                <a:gd name="connsiteY79" fmla="*/ 15579670 h 20328874"/>
                <a:gd name="connsiteX80" fmla="*/ 3731216 w 19413732"/>
                <a:gd name="connsiteY80" fmla="*/ 15176252 h 20328874"/>
                <a:gd name="connsiteX81" fmla="*/ 2977596 w 19413732"/>
                <a:gd name="connsiteY81" fmla="*/ 15548639 h 20328874"/>
                <a:gd name="connsiteX82" fmla="*/ 2217319 w 19413732"/>
                <a:gd name="connsiteY82" fmla="*/ 17591159 h 20328874"/>
                <a:gd name="connsiteX83" fmla="*/ 2659615 w 19413732"/>
                <a:gd name="connsiteY83" fmla="*/ 15825602 h 20328874"/>
                <a:gd name="connsiteX84" fmla="*/ 1912598 w 19413732"/>
                <a:gd name="connsiteY84" fmla="*/ 15827393 h 20328874"/>
                <a:gd name="connsiteX85" fmla="*/ 1142250 w 19413732"/>
                <a:gd name="connsiteY85" fmla="*/ 17470018 h 20328874"/>
                <a:gd name="connsiteX86" fmla="*/ 929734 w 19413732"/>
                <a:gd name="connsiteY86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6159728 w 19413732"/>
                <a:gd name="connsiteY19" fmla="*/ 12546325 h 20328874"/>
                <a:gd name="connsiteX20" fmla="*/ 6526073 w 19413732"/>
                <a:gd name="connsiteY20" fmla="*/ 11608479 h 20328874"/>
                <a:gd name="connsiteX21" fmla="*/ 7228807 w 19413732"/>
                <a:gd name="connsiteY21" fmla="*/ 11075077 h 20328874"/>
                <a:gd name="connsiteX22" fmla="*/ 6868973 w 19413732"/>
                <a:gd name="connsiteY22" fmla="*/ 11913279 h 20328874"/>
                <a:gd name="connsiteX23" fmla="*/ 6681151 w 19413732"/>
                <a:gd name="connsiteY23" fmla="*/ 12392906 h 20328874"/>
                <a:gd name="connsiteX24" fmla="*/ 6581759 w 19413732"/>
                <a:gd name="connsiteY24" fmla="*/ 12851125 h 20328874"/>
                <a:gd name="connsiteX25" fmla="*/ 6089389 w 19413732"/>
                <a:gd name="connsiteY25" fmla="*/ 13695187 h 20328874"/>
                <a:gd name="connsiteX26" fmla="*/ 5969228 w 19413732"/>
                <a:gd name="connsiteY26" fmla="*/ 14483562 h 20328874"/>
                <a:gd name="connsiteX27" fmla="*/ 7474649 w 19413732"/>
                <a:gd name="connsiteY27" fmla="*/ 13404913 h 20328874"/>
                <a:gd name="connsiteX28" fmla="*/ 10240148 w 19413732"/>
                <a:gd name="connsiteY28" fmla="*/ 10279873 h 20328874"/>
                <a:gd name="connsiteX29" fmla="*/ 12556191 w 19413732"/>
                <a:gd name="connsiteY29" fmla="*/ 7322613 h 20328874"/>
                <a:gd name="connsiteX30" fmla="*/ 14668128 w 19413732"/>
                <a:gd name="connsiteY30" fmla="*/ 4683091 h 20328874"/>
                <a:gd name="connsiteX31" fmla="*/ 16810207 w 19413732"/>
                <a:gd name="connsiteY31" fmla="*/ 2246781 h 20328874"/>
                <a:gd name="connsiteX32" fmla="*/ 17620464 w 19413732"/>
                <a:gd name="connsiteY32" fmla="*/ 1208472 h 20328874"/>
                <a:gd name="connsiteX33" fmla="*/ 17708041 w 19413732"/>
                <a:gd name="connsiteY33" fmla="*/ 338755 h 20328874"/>
                <a:gd name="connsiteX34" fmla="*/ 18246317 w 19413732"/>
                <a:gd name="connsiteY34" fmla="*/ 19300 h 20328874"/>
                <a:gd name="connsiteX35" fmla="*/ 18853920 w 19413732"/>
                <a:gd name="connsiteY35" fmla="*/ 534131 h 20328874"/>
                <a:gd name="connsiteX36" fmla="*/ 19402198 w 19413732"/>
                <a:gd name="connsiteY36" fmla="*/ 1336965 h 20328874"/>
                <a:gd name="connsiteX37" fmla="*/ 18785120 w 19413732"/>
                <a:gd name="connsiteY37" fmla="*/ 1826552 h 20328874"/>
                <a:gd name="connsiteX38" fmla="*/ 18155232 w 19413732"/>
                <a:gd name="connsiteY38" fmla="*/ 1614765 h 20328874"/>
                <a:gd name="connsiteX39" fmla="*/ 16002423 w 19413732"/>
                <a:gd name="connsiteY39" fmla="*/ 3961556 h 20328874"/>
                <a:gd name="connsiteX40" fmla="*/ 14371869 w 19413732"/>
                <a:gd name="connsiteY40" fmla="*/ 5769170 h 20328874"/>
                <a:gd name="connsiteX41" fmla="*/ 11807887 w 19413732"/>
                <a:gd name="connsiteY41" fmla="*/ 9130674 h 20328874"/>
                <a:gd name="connsiteX42" fmla="*/ 7477796 w 19413732"/>
                <a:gd name="connsiteY42" fmla="*/ 14264578 h 20328874"/>
                <a:gd name="connsiteX43" fmla="*/ 6792889 w 19413732"/>
                <a:gd name="connsiteY43" fmla="*/ 14919978 h 20328874"/>
                <a:gd name="connsiteX44" fmla="*/ 7214102 w 19413732"/>
                <a:gd name="connsiteY44" fmla="*/ 15602045 h 20328874"/>
                <a:gd name="connsiteX45" fmla="*/ 8656010 w 19413732"/>
                <a:gd name="connsiteY45" fmla="*/ 15392343 h 20328874"/>
                <a:gd name="connsiteX46" fmla="*/ 9726473 w 19413732"/>
                <a:gd name="connsiteY46" fmla="*/ 14046879 h 20328874"/>
                <a:gd name="connsiteX47" fmla="*/ 10191493 w 19413732"/>
                <a:gd name="connsiteY47" fmla="*/ 13092355 h 20328874"/>
                <a:gd name="connsiteX48" fmla="*/ 9982140 w 19413732"/>
                <a:gd name="connsiteY48" fmla="*/ 14186643 h 20328874"/>
                <a:gd name="connsiteX49" fmla="*/ 9147269 w 19413732"/>
                <a:gd name="connsiteY49" fmla="*/ 15343293 h 20328874"/>
                <a:gd name="connsiteX50" fmla="*/ 9421980 w 19413732"/>
                <a:gd name="connsiteY50" fmla="*/ 15767155 h 20328874"/>
                <a:gd name="connsiteX51" fmla="*/ 10940849 w 19413732"/>
                <a:gd name="connsiteY51" fmla="*/ 16074294 h 20328874"/>
                <a:gd name="connsiteX52" fmla="*/ 8551236 w 19413732"/>
                <a:gd name="connsiteY52" fmla="*/ 15852233 h 20328874"/>
                <a:gd name="connsiteX53" fmla="*/ 7453672 w 19413732"/>
                <a:gd name="connsiteY53" fmla="*/ 16020678 h 20328874"/>
                <a:gd name="connsiteX54" fmla="*/ 7177345 w 19413732"/>
                <a:gd name="connsiteY54" fmla="*/ 16630301 h 20328874"/>
                <a:gd name="connsiteX55" fmla="*/ 8299809 w 19413732"/>
                <a:gd name="connsiteY55" fmla="*/ 17936646 h 20328874"/>
                <a:gd name="connsiteX56" fmla="*/ 9801705 w 19413732"/>
                <a:gd name="connsiteY56" fmla="*/ 16331899 h 20328874"/>
                <a:gd name="connsiteX57" fmla="*/ 8719395 w 19413732"/>
                <a:gd name="connsiteY57" fmla="*/ 18010341 h 20328874"/>
                <a:gd name="connsiteX58" fmla="*/ 10199308 w 19413732"/>
                <a:gd name="connsiteY58" fmla="*/ 18601841 h 20328874"/>
                <a:gd name="connsiteX59" fmla="*/ 8316774 w 19413732"/>
                <a:gd name="connsiteY59" fmla="*/ 18360971 h 20328874"/>
                <a:gd name="connsiteX60" fmla="*/ 6980343 w 19413732"/>
                <a:gd name="connsiteY60" fmla="*/ 17118325 h 20328874"/>
                <a:gd name="connsiteX61" fmla="*/ 6206620 w 19413732"/>
                <a:gd name="connsiteY61" fmla="*/ 16579064 h 20328874"/>
                <a:gd name="connsiteX62" fmla="*/ 5520819 w 19413732"/>
                <a:gd name="connsiteY62" fmla="*/ 16649400 h 20328874"/>
                <a:gd name="connsiteX63" fmla="*/ 5386005 w 19413732"/>
                <a:gd name="connsiteY63" fmla="*/ 16977648 h 20328874"/>
                <a:gd name="connsiteX64" fmla="*/ 5573574 w 19413732"/>
                <a:gd name="connsiteY64" fmla="*/ 17540355 h 20328874"/>
                <a:gd name="connsiteX65" fmla="*/ 6868718 w 19413732"/>
                <a:gd name="connsiteY65" fmla="*/ 18950503 h 20328874"/>
                <a:gd name="connsiteX66" fmla="*/ 5404549 w 19413732"/>
                <a:gd name="connsiteY66" fmla="*/ 17963037 h 20328874"/>
                <a:gd name="connsiteX67" fmla="*/ 5335219 w 19413732"/>
                <a:gd name="connsiteY67" fmla="*/ 20018285 h 20328874"/>
                <a:gd name="connsiteX68" fmla="*/ 5179109 w 19413732"/>
                <a:gd name="connsiteY68" fmla="*/ 18794424 h 20328874"/>
                <a:gd name="connsiteX69" fmla="*/ 5043635 w 19413732"/>
                <a:gd name="connsiteY69" fmla="*/ 17276808 h 20328874"/>
                <a:gd name="connsiteX70" fmla="*/ 3993990 w 19413732"/>
                <a:gd name="connsiteY70" fmla="*/ 17987229 h 20328874"/>
                <a:gd name="connsiteX71" fmla="*/ 4011770 w 19413732"/>
                <a:gd name="connsiteY71" fmla="*/ 18603961 h 20328874"/>
                <a:gd name="connsiteX72" fmla="*/ 4575411 w 19413732"/>
                <a:gd name="connsiteY72" fmla="*/ 19945070 h 20328874"/>
                <a:gd name="connsiteX73" fmla="*/ 3868162 w 19413732"/>
                <a:gd name="connsiteY73" fmla="*/ 19225524 h 20328874"/>
                <a:gd name="connsiteX74" fmla="*/ 3637324 w 19413732"/>
                <a:gd name="connsiteY74" fmla="*/ 20322937 h 20328874"/>
                <a:gd name="connsiteX75" fmla="*/ 3585161 w 19413732"/>
                <a:gd name="connsiteY75" fmla="*/ 18513855 h 20328874"/>
                <a:gd name="connsiteX76" fmla="*/ 2444145 w 19413732"/>
                <a:gd name="connsiteY76" fmla="*/ 18856656 h 20328874"/>
                <a:gd name="connsiteX77" fmla="*/ 4682620 w 19413732"/>
                <a:gd name="connsiteY77" fmla="*/ 16977648 h 20328874"/>
                <a:gd name="connsiteX78" fmla="*/ 4612282 w 19413732"/>
                <a:gd name="connsiteY78" fmla="*/ 16461833 h 20328874"/>
                <a:gd name="connsiteX79" fmla="*/ 4034920 w 19413732"/>
                <a:gd name="connsiteY79" fmla="*/ 15579670 h 20328874"/>
                <a:gd name="connsiteX80" fmla="*/ 3731216 w 19413732"/>
                <a:gd name="connsiteY80" fmla="*/ 15176252 h 20328874"/>
                <a:gd name="connsiteX81" fmla="*/ 2977596 w 19413732"/>
                <a:gd name="connsiteY81" fmla="*/ 15548639 h 20328874"/>
                <a:gd name="connsiteX82" fmla="*/ 2217319 w 19413732"/>
                <a:gd name="connsiteY82" fmla="*/ 17591159 h 20328874"/>
                <a:gd name="connsiteX83" fmla="*/ 2659615 w 19413732"/>
                <a:gd name="connsiteY83" fmla="*/ 15825602 h 20328874"/>
                <a:gd name="connsiteX84" fmla="*/ 1912598 w 19413732"/>
                <a:gd name="connsiteY84" fmla="*/ 15827393 h 20328874"/>
                <a:gd name="connsiteX85" fmla="*/ 1142250 w 19413732"/>
                <a:gd name="connsiteY85" fmla="*/ 17470018 h 20328874"/>
                <a:gd name="connsiteX86" fmla="*/ 929734 w 19413732"/>
                <a:gd name="connsiteY86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6159728 w 19413732"/>
                <a:gd name="connsiteY20" fmla="*/ 12546325 h 20328874"/>
                <a:gd name="connsiteX21" fmla="*/ 6526073 w 19413732"/>
                <a:gd name="connsiteY21" fmla="*/ 11608479 h 20328874"/>
                <a:gd name="connsiteX22" fmla="*/ 7228807 w 19413732"/>
                <a:gd name="connsiteY22" fmla="*/ 11075077 h 20328874"/>
                <a:gd name="connsiteX23" fmla="*/ 6868973 w 19413732"/>
                <a:gd name="connsiteY23" fmla="*/ 11913279 h 20328874"/>
                <a:gd name="connsiteX24" fmla="*/ 6681151 w 19413732"/>
                <a:gd name="connsiteY24" fmla="*/ 12392906 h 20328874"/>
                <a:gd name="connsiteX25" fmla="*/ 6581759 w 19413732"/>
                <a:gd name="connsiteY25" fmla="*/ 12851125 h 20328874"/>
                <a:gd name="connsiteX26" fmla="*/ 6089389 w 19413732"/>
                <a:gd name="connsiteY26" fmla="*/ 13695187 h 20328874"/>
                <a:gd name="connsiteX27" fmla="*/ 5969228 w 19413732"/>
                <a:gd name="connsiteY27" fmla="*/ 14483562 h 20328874"/>
                <a:gd name="connsiteX28" fmla="*/ 7474649 w 19413732"/>
                <a:gd name="connsiteY28" fmla="*/ 13404913 h 20328874"/>
                <a:gd name="connsiteX29" fmla="*/ 10240148 w 19413732"/>
                <a:gd name="connsiteY29" fmla="*/ 10279873 h 20328874"/>
                <a:gd name="connsiteX30" fmla="*/ 12556191 w 19413732"/>
                <a:gd name="connsiteY30" fmla="*/ 7322613 h 20328874"/>
                <a:gd name="connsiteX31" fmla="*/ 14668128 w 19413732"/>
                <a:gd name="connsiteY31" fmla="*/ 4683091 h 20328874"/>
                <a:gd name="connsiteX32" fmla="*/ 16810207 w 19413732"/>
                <a:gd name="connsiteY32" fmla="*/ 2246781 h 20328874"/>
                <a:gd name="connsiteX33" fmla="*/ 17620464 w 19413732"/>
                <a:gd name="connsiteY33" fmla="*/ 1208472 h 20328874"/>
                <a:gd name="connsiteX34" fmla="*/ 17708041 w 19413732"/>
                <a:gd name="connsiteY34" fmla="*/ 338755 h 20328874"/>
                <a:gd name="connsiteX35" fmla="*/ 18246317 w 19413732"/>
                <a:gd name="connsiteY35" fmla="*/ 19300 h 20328874"/>
                <a:gd name="connsiteX36" fmla="*/ 18853920 w 19413732"/>
                <a:gd name="connsiteY36" fmla="*/ 534131 h 20328874"/>
                <a:gd name="connsiteX37" fmla="*/ 19402198 w 19413732"/>
                <a:gd name="connsiteY37" fmla="*/ 1336965 h 20328874"/>
                <a:gd name="connsiteX38" fmla="*/ 18785120 w 19413732"/>
                <a:gd name="connsiteY38" fmla="*/ 1826552 h 20328874"/>
                <a:gd name="connsiteX39" fmla="*/ 18155232 w 19413732"/>
                <a:gd name="connsiteY39" fmla="*/ 1614765 h 20328874"/>
                <a:gd name="connsiteX40" fmla="*/ 16002423 w 19413732"/>
                <a:gd name="connsiteY40" fmla="*/ 3961556 h 20328874"/>
                <a:gd name="connsiteX41" fmla="*/ 14371869 w 19413732"/>
                <a:gd name="connsiteY41" fmla="*/ 5769170 h 20328874"/>
                <a:gd name="connsiteX42" fmla="*/ 11807887 w 19413732"/>
                <a:gd name="connsiteY42" fmla="*/ 9130674 h 20328874"/>
                <a:gd name="connsiteX43" fmla="*/ 7477796 w 19413732"/>
                <a:gd name="connsiteY43" fmla="*/ 14264578 h 20328874"/>
                <a:gd name="connsiteX44" fmla="*/ 6792889 w 19413732"/>
                <a:gd name="connsiteY44" fmla="*/ 14919978 h 20328874"/>
                <a:gd name="connsiteX45" fmla="*/ 7214102 w 19413732"/>
                <a:gd name="connsiteY45" fmla="*/ 15602045 h 20328874"/>
                <a:gd name="connsiteX46" fmla="*/ 8656010 w 19413732"/>
                <a:gd name="connsiteY46" fmla="*/ 15392343 h 20328874"/>
                <a:gd name="connsiteX47" fmla="*/ 9726473 w 19413732"/>
                <a:gd name="connsiteY47" fmla="*/ 14046879 h 20328874"/>
                <a:gd name="connsiteX48" fmla="*/ 10191493 w 19413732"/>
                <a:gd name="connsiteY48" fmla="*/ 13092355 h 20328874"/>
                <a:gd name="connsiteX49" fmla="*/ 9982140 w 19413732"/>
                <a:gd name="connsiteY49" fmla="*/ 14186643 h 20328874"/>
                <a:gd name="connsiteX50" fmla="*/ 9147269 w 19413732"/>
                <a:gd name="connsiteY50" fmla="*/ 15343293 h 20328874"/>
                <a:gd name="connsiteX51" fmla="*/ 9421980 w 19413732"/>
                <a:gd name="connsiteY51" fmla="*/ 15767155 h 20328874"/>
                <a:gd name="connsiteX52" fmla="*/ 10940849 w 19413732"/>
                <a:gd name="connsiteY52" fmla="*/ 16074294 h 20328874"/>
                <a:gd name="connsiteX53" fmla="*/ 8551236 w 19413732"/>
                <a:gd name="connsiteY53" fmla="*/ 15852233 h 20328874"/>
                <a:gd name="connsiteX54" fmla="*/ 7453672 w 19413732"/>
                <a:gd name="connsiteY54" fmla="*/ 16020678 h 20328874"/>
                <a:gd name="connsiteX55" fmla="*/ 7177345 w 19413732"/>
                <a:gd name="connsiteY55" fmla="*/ 16630301 h 20328874"/>
                <a:gd name="connsiteX56" fmla="*/ 8299809 w 19413732"/>
                <a:gd name="connsiteY56" fmla="*/ 17936646 h 20328874"/>
                <a:gd name="connsiteX57" fmla="*/ 9801705 w 19413732"/>
                <a:gd name="connsiteY57" fmla="*/ 16331899 h 20328874"/>
                <a:gd name="connsiteX58" fmla="*/ 8719395 w 19413732"/>
                <a:gd name="connsiteY58" fmla="*/ 18010341 h 20328874"/>
                <a:gd name="connsiteX59" fmla="*/ 10199308 w 19413732"/>
                <a:gd name="connsiteY59" fmla="*/ 18601841 h 20328874"/>
                <a:gd name="connsiteX60" fmla="*/ 8316774 w 19413732"/>
                <a:gd name="connsiteY60" fmla="*/ 18360971 h 20328874"/>
                <a:gd name="connsiteX61" fmla="*/ 6980343 w 19413732"/>
                <a:gd name="connsiteY61" fmla="*/ 17118325 h 20328874"/>
                <a:gd name="connsiteX62" fmla="*/ 6206620 w 19413732"/>
                <a:gd name="connsiteY62" fmla="*/ 16579064 h 20328874"/>
                <a:gd name="connsiteX63" fmla="*/ 5520819 w 19413732"/>
                <a:gd name="connsiteY63" fmla="*/ 16649400 h 20328874"/>
                <a:gd name="connsiteX64" fmla="*/ 5386005 w 19413732"/>
                <a:gd name="connsiteY64" fmla="*/ 16977648 h 20328874"/>
                <a:gd name="connsiteX65" fmla="*/ 5573574 w 19413732"/>
                <a:gd name="connsiteY65" fmla="*/ 17540355 h 20328874"/>
                <a:gd name="connsiteX66" fmla="*/ 6868718 w 19413732"/>
                <a:gd name="connsiteY66" fmla="*/ 18950503 h 20328874"/>
                <a:gd name="connsiteX67" fmla="*/ 5404549 w 19413732"/>
                <a:gd name="connsiteY67" fmla="*/ 17963037 h 20328874"/>
                <a:gd name="connsiteX68" fmla="*/ 5335219 w 19413732"/>
                <a:gd name="connsiteY68" fmla="*/ 20018285 h 20328874"/>
                <a:gd name="connsiteX69" fmla="*/ 5179109 w 19413732"/>
                <a:gd name="connsiteY69" fmla="*/ 18794424 h 20328874"/>
                <a:gd name="connsiteX70" fmla="*/ 5043635 w 19413732"/>
                <a:gd name="connsiteY70" fmla="*/ 17276808 h 20328874"/>
                <a:gd name="connsiteX71" fmla="*/ 3993990 w 19413732"/>
                <a:gd name="connsiteY71" fmla="*/ 17987229 h 20328874"/>
                <a:gd name="connsiteX72" fmla="*/ 4011770 w 19413732"/>
                <a:gd name="connsiteY72" fmla="*/ 18603961 h 20328874"/>
                <a:gd name="connsiteX73" fmla="*/ 4575411 w 19413732"/>
                <a:gd name="connsiteY73" fmla="*/ 19945070 h 20328874"/>
                <a:gd name="connsiteX74" fmla="*/ 3868162 w 19413732"/>
                <a:gd name="connsiteY74" fmla="*/ 19225524 h 20328874"/>
                <a:gd name="connsiteX75" fmla="*/ 3637324 w 19413732"/>
                <a:gd name="connsiteY75" fmla="*/ 20322937 h 20328874"/>
                <a:gd name="connsiteX76" fmla="*/ 3585161 w 19413732"/>
                <a:gd name="connsiteY76" fmla="*/ 18513855 h 20328874"/>
                <a:gd name="connsiteX77" fmla="*/ 2444145 w 19413732"/>
                <a:gd name="connsiteY77" fmla="*/ 18856656 h 20328874"/>
                <a:gd name="connsiteX78" fmla="*/ 4682620 w 19413732"/>
                <a:gd name="connsiteY78" fmla="*/ 16977648 h 20328874"/>
                <a:gd name="connsiteX79" fmla="*/ 4612282 w 19413732"/>
                <a:gd name="connsiteY79" fmla="*/ 16461833 h 20328874"/>
                <a:gd name="connsiteX80" fmla="*/ 4034920 w 19413732"/>
                <a:gd name="connsiteY80" fmla="*/ 15579670 h 20328874"/>
                <a:gd name="connsiteX81" fmla="*/ 3731216 w 19413732"/>
                <a:gd name="connsiteY81" fmla="*/ 15176252 h 20328874"/>
                <a:gd name="connsiteX82" fmla="*/ 2977596 w 19413732"/>
                <a:gd name="connsiteY82" fmla="*/ 15548639 h 20328874"/>
                <a:gd name="connsiteX83" fmla="*/ 2217319 w 19413732"/>
                <a:gd name="connsiteY83" fmla="*/ 17591159 h 20328874"/>
                <a:gd name="connsiteX84" fmla="*/ 2659615 w 19413732"/>
                <a:gd name="connsiteY84" fmla="*/ 15825602 h 20328874"/>
                <a:gd name="connsiteX85" fmla="*/ 1912598 w 19413732"/>
                <a:gd name="connsiteY85" fmla="*/ 15827393 h 20328874"/>
                <a:gd name="connsiteX86" fmla="*/ 1142250 w 19413732"/>
                <a:gd name="connsiteY86" fmla="*/ 17470018 h 20328874"/>
                <a:gd name="connsiteX87" fmla="*/ 929734 w 19413732"/>
                <a:gd name="connsiteY87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312615 w 19413732"/>
                <a:gd name="connsiteY20" fmla="*/ 10499415 h 20328874"/>
                <a:gd name="connsiteX21" fmla="*/ 6159728 w 19413732"/>
                <a:gd name="connsiteY21" fmla="*/ 12546325 h 20328874"/>
                <a:gd name="connsiteX22" fmla="*/ 6526073 w 19413732"/>
                <a:gd name="connsiteY22" fmla="*/ 11608479 h 20328874"/>
                <a:gd name="connsiteX23" fmla="*/ 7228807 w 19413732"/>
                <a:gd name="connsiteY23" fmla="*/ 11075077 h 20328874"/>
                <a:gd name="connsiteX24" fmla="*/ 6868973 w 19413732"/>
                <a:gd name="connsiteY24" fmla="*/ 11913279 h 20328874"/>
                <a:gd name="connsiteX25" fmla="*/ 6681151 w 19413732"/>
                <a:gd name="connsiteY25" fmla="*/ 12392906 h 20328874"/>
                <a:gd name="connsiteX26" fmla="*/ 6581759 w 19413732"/>
                <a:gd name="connsiteY26" fmla="*/ 12851125 h 20328874"/>
                <a:gd name="connsiteX27" fmla="*/ 6089389 w 19413732"/>
                <a:gd name="connsiteY27" fmla="*/ 13695187 h 20328874"/>
                <a:gd name="connsiteX28" fmla="*/ 5969228 w 19413732"/>
                <a:gd name="connsiteY28" fmla="*/ 14483562 h 20328874"/>
                <a:gd name="connsiteX29" fmla="*/ 7474649 w 19413732"/>
                <a:gd name="connsiteY29" fmla="*/ 13404913 h 20328874"/>
                <a:gd name="connsiteX30" fmla="*/ 10240148 w 19413732"/>
                <a:gd name="connsiteY30" fmla="*/ 10279873 h 20328874"/>
                <a:gd name="connsiteX31" fmla="*/ 12556191 w 19413732"/>
                <a:gd name="connsiteY31" fmla="*/ 7322613 h 20328874"/>
                <a:gd name="connsiteX32" fmla="*/ 14668128 w 19413732"/>
                <a:gd name="connsiteY32" fmla="*/ 4683091 h 20328874"/>
                <a:gd name="connsiteX33" fmla="*/ 16810207 w 19413732"/>
                <a:gd name="connsiteY33" fmla="*/ 2246781 h 20328874"/>
                <a:gd name="connsiteX34" fmla="*/ 17620464 w 19413732"/>
                <a:gd name="connsiteY34" fmla="*/ 1208472 h 20328874"/>
                <a:gd name="connsiteX35" fmla="*/ 17708041 w 19413732"/>
                <a:gd name="connsiteY35" fmla="*/ 338755 h 20328874"/>
                <a:gd name="connsiteX36" fmla="*/ 18246317 w 19413732"/>
                <a:gd name="connsiteY36" fmla="*/ 19300 h 20328874"/>
                <a:gd name="connsiteX37" fmla="*/ 18853920 w 19413732"/>
                <a:gd name="connsiteY37" fmla="*/ 534131 h 20328874"/>
                <a:gd name="connsiteX38" fmla="*/ 19402198 w 19413732"/>
                <a:gd name="connsiteY38" fmla="*/ 1336965 h 20328874"/>
                <a:gd name="connsiteX39" fmla="*/ 18785120 w 19413732"/>
                <a:gd name="connsiteY39" fmla="*/ 1826552 h 20328874"/>
                <a:gd name="connsiteX40" fmla="*/ 18155232 w 19413732"/>
                <a:gd name="connsiteY40" fmla="*/ 1614765 h 20328874"/>
                <a:gd name="connsiteX41" fmla="*/ 16002423 w 19413732"/>
                <a:gd name="connsiteY41" fmla="*/ 3961556 h 20328874"/>
                <a:gd name="connsiteX42" fmla="*/ 14371869 w 19413732"/>
                <a:gd name="connsiteY42" fmla="*/ 5769170 h 20328874"/>
                <a:gd name="connsiteX43" fmla="*/ 11807887 w 19413732"/>
                <a:gd name="connsiteY43" fmla="*/ 9130674 h 20328874"/>
                <a:gd name="connsiteX44" fmla="*/ 7477796 w 19413732"/>
                <a:gd name="connsiteY44" fmla="*/ 14264578 h 20328874"/>
                <a:gd name="connsiteX45" fmla="*/ 6792889 w 19413732"/>
                <a:gd name="connsiteY45" fmla="*/ 14919978 h 20328874"/>
                <a:gd name="connsiteX46" fmla="*/ 7214102 w 19413732"/>
                <a:gd name="connsiteY46" fmla="*/ 15602045 h 20328874"/>
                <a:gd name="connsiteX47" fmla="*/ 8656010 w 19413732"/>
                <a:gd name="connsiteY47" fmla="*/ 15392343 h 20328874"/>
                <a:gd name="connsiteX48" fmla="*/ 9726473 w 19413732"/>
                <a:gd name="connsiteY48" fmla="*/ 14046879 h 20328874"/>
                <a:gd name="connsiteX49" fmla="*/ 10191493 w 19413732"/>
                <a:gd name="connsiteY49" fmla="*/ 13092355 h 20328874"/>
                <a:gd name="connsiteX50" fmla="*/ 9982140 w 19413732"/>
                <a:gd name="connsiteY50" fmla="*/ 14186643 h 20328874"/>
                <a:gd name="connsiteX51" fmla="*/ 9147269 w 19413732"/>
                <a:gd name="connsiteY51" fmla="*/ 15343293 h 20328874"/>
                <a:gd name="connsiteX52" fmla="*/ 9421980 w 19413732"/>
                <a:gd name="connsiteY52" fmla="*/ 15767155 h 20328874"/>
                <a:gd name="connsiteX53" fmla="*/ 10940849 w 19413732"/>
                <a:gd name="connsiteY53" fmla="*/ 16074294 h 20328874"/>
                <a:gd name="connsiteX54" fmla="*/ 8551236 w 19413732"/>
                <a:gd name="connsiteY54" fmla="*/ 15852233 h 20328874"/>
                <a:gd name="connsiteX55" fmla="*/ 7453672 w 19413732"/>
                <a:gd name="connsiteY55" fmla="*/ 16020678 h 20328874"/>
                <a:gd name="connsiteX56" fmla="*/ 7177345 w 19413732"/>
                <a:gd name="connsiteY56" fmla="*/ 16630301 h 20328874"/>
                <a:gd name="connsiteX57" fmla="*/ 8299809 w 19413732"/>
                <a:gd name="connsiteY57" fmla="*/ 17936646 h 20328874"/>
                <a:gd name="connsiteX58" fmla="*/ 9801705 w 19413732"/>
                <a:gd name="connsiteY58" fmla="*/ 16331899 h 20328874"/>
                <a:gd name="connsiteX59" fmla="*/ 8719395 w 19413732"/>
                <a:gd name="connsiteY59" fmla="*/ 18010341 h 20328874"/>
                <a:gd name="connsiteX60" fmla="*/ 10199308 w 19413732"/>
                <a:gd name="connsiteY60" fmla="*/ 18601841 h 20328874"/>
                <a:gd name="connsiteX61" fmla="*/ 8316774 w 19413732"/>
                <a:gd name="connsiteY61" fmla="*/ 18360971 h 20328874"/>
                <a:gd name="connsiteX62" fmla="*/ 6980343 w 19413732"/>
                <a:gd name="connsiteY62" fmla="*/ 17118325 h 20328874"/>
                <a:gd name="connsiteX63" fmla="*/ 6206620 w 19413732"/>
                <a:gd name="connsiteY63" fmla="*/ 16579064 h 20328874"/>
                <a:gd name="connsiteX64" fmla="*/ 5520819 w 19413732"/>
                <a:gd name="connsiteY64" fmla="*/ 16649400 h 20328874"/>
                <a:gd name="connsiteX65" fmla="*/ 5386005 w 19413732"/>
                <a:gd name="connsiteY65" fmla="*/ 16977648 h 20328874"/>
                <a:gd name="connsiteX66" fmla="*/ 5573574 w 19413732"/>
                <a:gd name="connsiteY66" fmla="*/ 17540355 h 20328874"/>
                <a:gd name="connsiteX67" fmla="*/ 6868718 w 19413732"/>
                <a:gd name="connsiteY67" fmla="*/ 18950503 h 20328874"/>
                <a:gd name="connsiteX68" fmla="*/ 5404549 w 19413732"/>
                <a:gd name="connsiteY68" fmla="*/ 17963037 h 20328874"/>
                <a:gd name="connsiteX69" fmla="*/ 5335219 w 19413732"/>
                <a:gd name="connsiteY69" fmla="*/ 20018285 h 20328874"/>
                <a:gd name="connsiteX70" fmla="*/ 5179109 w 19413732"/>
                <a:gd name="connsiteY70" fmla="*/ 18794424 h 20328874"/>
                <a:gd name="connsiteX71" fmla="*/ 5043635 w 19413732"/>
                <a:gd name="connsiteY71" fmla="*/ 17276808 h 20328874"/>
                <a:gd name="connsiteX72" fmla="*/ 3993990 w 19413732"/>
                <a:gd name="connsiteY72" fmla="*/ 17987229 h 20328874"/>
                <a:gd name="connsiteX73" fmla="*/ 4011770 w 19413732"/>
                <a:gd name="connsiteY73" fmla="*/ 18603961 h 20328874"/>
                <a:gd name="connsiteX74" fmla="*/ 4575411 w 19413732"/>
                <a:gd name="connsiteY74" fmla="*/ 19945070 h 20328874"/>
                <a:gd name="connsiteX75" fmla="*/ 3868162 w 19413732"/>
                <a:gd name="connsiteY75" fmla="*/ 19225524 h 20328874"/>
                <a:gd name="connsiteX76" fmla="*/ 3637324 w 19413732"/>
                <a:gd name="connsiteY76" fmla="*/ 20322937 h 20328874"/>
                <a:gd name="connsiteX77" fmla="*/ 3585161 w 19413732"/>
                <a:gd name="connsiteY77" fmla="*/ 18513855 h 20328874"/>
                <a:gd name="connsiteX78" fmla="*/ 2444145 w 19413732"/>
                <a:gd name="connsiteY78" fmla="*/ 18856656 h 20328874"/>
                <a:gd name="connsiteX79" fmla="*/ 4682620 w 19413732"/>
                <a:gd name="connsiteY79" fmla="*/ 16977648 h 20328874"/>
                <a:gd name="connsiteX80" fmla="*/ 4612282 w 19413732"/>
                <a:gd name="connsiteY80" fmla="*/ 16461833 h 20328874"/>
                <a:gd name="connsiteX81" fmla="*/ 4034920 w 19413732"/>
                <a:gd name="connsiteY81" fmla="*/ 15579670 h 20328874"/>
                <a:gd name="connsiteX82" fmla="*/ 3731216 w 19413732"/>
                <a:gd name="connsiteY82" fmla="*/ 15176252 h 20328874"/>
                <a:gd name="connsiteX83" fmla="*/ 2977596 w 19413732"/>
                <a:gd name="connsiteY83" fmla="*/ 15548639 h 20328874"/>
                <a:gd name="connsiteX84" fmla="*/ 2217319 w 19413732"/>
                <a:gd name="connsiteY84" fmla="*/ 17591159 h 20328874"/>
                <a:gd name="connsiteX85" fmla="*/ 2659615 w 19413732"/>
                <a:gd name="connsiteY85" fmla="*/ 15825602 h 20328874"/>
                <a:gd name="connsiteX86" fmla="*/ 1912598 w 19413732"/>
                <a:gd name="connsiteY86" fmla="*/ 15827393 h 20328874"/>
                <a:gd name="connsiteX87" fmla="*/ 1142250 w 19413732"/>
                <a:gd name="connsiteY87" fmla="*/ 17470018 h 20328874"/>
                <a:gd name="connsiteX88" fmla="*/ 929734 w 19413732"/>
                <a:gd name="connsiteY88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312615 w 19413732"/>
                <a:gd name="connsiteY20" fmla="*/ 10499415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312615 w 19413732"/>
                <a:gd name="connsiteY20" fmla="*/ 10499415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6526073 w 19413732"/>
                <a:gd name="connsiteY23" fmla="*/ 1160847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7228807 w 19413732"/>
                <a:gd name="connsiteY24" fmla="*/ 11075077 h 20328874"/>
                <a:gd name="connsiteX25" fmla="*/ 6868973 w 19413732"/>
                <a:gd name="connsiteY25" fmla="*/ 11913279 h 20328874"/>
                <a:gd name="connsiteX26" fmla="*/ 6681151 w 19413732"/>
                <a:gd name="connsiteY26" fmla="*/ 12392906 h 20328874"/>
                <a:gd name="connsiteX27" fmla="*/ 6581759 w 19413732"/>
                <a:gd name="connsiteY27" fmla="*/ 12851125 h 20328874"/>
                <a:gd name="connsiteX28" fmla="*/ 6089389 w 19413732"/>
                <a:gd name="connsiteY28" fmla="*/ 13695187 h 20328874"/>
                <a:gd name="connsiteX29" fmla="*/ 5969228 w 19413732"/>
                <a:gd name="connsiteY29" fmla="*/ 14483562 h 20328874"/>
                <a:gd name="connsiteX30" fmla="*/ 7474649 w 19413732"/>
                <a:gd name="connsiteY30" fmla="*/ 13404913 h 20328874"/>
                <a:gd name="connsiteX31" fmla="*/ 10240148 w 19413732"/>
                <a:gd name="connsiteY31" fmla="*/ 10279873 h 20328874"/>
                <a:gd name="connsiteX32" fmla="*/ 12556191 w 19413732"/>
                <a:gd name="connsiteY32" fmla="*/ 7322613 h 20328874"/>
                <a:gd name="connsiteX33" fmla="*/ 14668128 w 19413732"/>
                <a:gd name="connsiteY33" fmla="*/ 4683091 h 20328874"/>
                <a:gd name="connsiteX34" fmla="*/ 16810207 w 19413732"/>
                <a:gd name="connsiteY34" fmla="*/ 2246781 h 20328874"/>
                <a:gd name="connsiteX35" fmla="*/ 17620464 w 19413732"/>
                <a:gd name="connsiteY35" fmla="*/ 1208472 h 20328874"/>
                <a:gd name="connsiteX36" fmla="*/ 17708041 w 19413732"/>
                <a:gd name="connsiteY36" fmla="*/ 338755 h 20328874"/>
                <a:gd name="connsiteX37" fmla="*/ 18246317 w 19413732"/>
                <a:gd name="connsiteY37" fmla="*/ 19300 h 20328874"/>
                <a:gd name="connsiteX38" fmla="*/ 18853920 w 19413732"/>
                <a:gd name="connsiteY38" fmla="*/ 534131 h 20328874"/>
                <a:gd name="connsiteX39" fmla="*/ 19402198 w 19413732"/>
                <a:gd name="connsiteY39" fmla="*/ 1336965 h 20328874"/>
                <a:gd name="connsiteX40" fmla="*/ 18785120 w 19413732"/>
                <a:gd name="connsiteY40" fmla="*/ 1826552 h 20328874"/>
                <a:gd name="connsiteX41" fmla="*/ 18155232 w 19413732"/>
                <a:gd name="connsiteY41" fmla="*/ 1614765 h 20328874"/>
                <a:gd name="connsiteX42" fmla="*/ 16002423 w 19413732"/>
                <a:gd name="connsiteY42" fmla="*/ 3961556 h 20328874"/>
                <a:gd name="connsiteX43" fmla="*/ 14371869 w 19413732"/>
                <a:gd name="connsiteY43" fmla="*/ 5769170 h 20328874"/>
                <a:gd name="connsiteX44" fmla="*/ 11807887 w 19413732"/>
                <a:gd name="connsiteY44" fmla="*/ 9130674 h 20328874"/>
                <a:gd name="connsiteX45" fmla="*/ 7477796 w 19413732"/>
                <a:gd name="connsiteY45" fmla="*/ 14264578 h 20328874"/>
                <a:gd name="connsiteX46" fmla="*/ 6792889 w 19413732"/>
                <a:gd name="connsiteY46" fmla="*/ 14919978 h 20328874"/>
                <a:gd name="connsiteX47" fmla="*/ 7214102 w 19413732"/>
                <a:gd name="connsiteY47" fmla="*/ 15602045 h 20328874"/>
                <a:gd name="connsiteX48" fmla="*/ 8656010 w 19413732"/>
                <a:gd name="connsiteY48" fmla="*/ 15392343 h 20328874"/>
                <a:gd name="connsiteX49" fmla="*/ 9726473 w 19413732"/>
                <a:gd name="connsiteY49" fmla="*/ 14046879 h 20328874"/>
                <a:gd name="connsiteX50" fmla="*/ 10191493 w 19413732"/>
                <a:gd name="connsiteY50" fmla="*/ 13092355 h 20328874"/>
                <a:gd name="connsiteX51" fmla="*/ 9982140 w 19413732"/>
                <a:gd name="connsiteY51" fmla="*/ 14186643 h 20328874"/>
                <a:gd name="connsiteX52" fmla="*/ 9147269 w 19413732"/>
                <a:gd name="connsiteY52" fmla="*/ 15343293 h 20328874"/>
                <a:gd name="connsiteX53" fmla="*/ 9421980 w 19413732"/>
                <a:gd name="connsiteY53" fmla="*/ 15767155 h 20328874"/>
                <a:gd name="connsiteX54" fmla="*/ 10940849 w 19413732"/>
                <a:gd name="connsiteY54" fmla="*/ 16074294 h 20328874"/>
                <a:gd name="connsiteX55" fmla="*/ 8551236 w 19413732"/>
                <a:gd name="connsiteY55" fmla="*/ 15852233 h 20328874"/>
                <a:gd name="connsiteX56" fmla="*/ 7453672 w 19413732"/>
                <a:gd name="connsiteY56" fmla="*/ 16020678 h 20328874"/>
                <a:gd name="connsiteX57" fmla="*/ 7177345 w 19413732"/>
                <a:gd name="connsiteY57" fmla="*/ 16630301 h 20328874"/>
                <a:gd name="connsiteX58" fmla="*/ 8299809 w 19413732"/>
                <a:gd name="connsiteY58" fmla="*/ 17936646 h 20328874"/>
                <a:gd name="connsiteX59" fmla="*/ 9801705 w 19413732"/>
                <a:gd name="connsiteY59" fmla="*/ 16331899 h 20328874"/>
                <a:gd name="connsiteX60" fmla="*/ 8719395 w 19413732"/>
                <a:gd name="connsiteY60" fmla="*/ 18010341 h 20328874"/>
                <a:gd name="connsiteX61" fmla="*/ 10199308 w 19413732"/>
                <a:gd name="connsiteY61" fmla="*/ 18601841 h 20328874"/>
                <a:gd name="connsiteX62" fmla="*/ 8316774 w 19413732"/>
                <a:gd name="connsiteY62" fmla="*/ 18360971 h 20328874"/>
                <a:gd name="connsiteX63" fmla="*/ 6980343 w 19413732"/>
                <a:gd name="connsiteY63" fmla="*/ 17118325 h 20328874"/>
                <a:gd name="connsiteX64" fmla="*/ 6206620 w 19413732"/>
                <a:gd name="connsiteY64" fmla="*/ 16579064 h 20328874"/>
                <a:gd name="connsiteX65" fmla="*/ 5520819 w 19413732"/>
                <a:gd name="connsiteY65" fmla="*/ 16649400 h 20328874"/>
                <a:gd name="connsiteX66" fmla="*/ 5386005 w 19413732"/>
                <a:gd name="connsiteY66" fmla="*/ 16977648 h 20328874"/>
                <a:gd name="connsiteX67" fmla="*/ 5573574 w 19413732"/>
                <a:gd name="connsiteY67" fmla="*/ 17540355 h 20328874"/>
                <a:gd name="connsiteX68" fmla="*/ 6868718 w 19413732"/>
                <a:gd name="connsiteY68" fmla="*/ 18950503 h 20328874"/>
                <a:gd name="connsiteX69" fmla="*/ 5404549 w 19413732"/>
                <a:gd name="connsiteY69" fmla="*/ 17963037 h 20328874"/>
                <a:gd name="connsiteX70" fmla="*/ 5335219 w 19413732"/>
                <a:gd name="connsiteY70" fmla="*/ 20018285 h 20328874"/>
                <a:gd name="connsiteX71" fmla="*/ 5179109 w 19413732"/>
                <a:gd name="connsiteY71" fmla="*/ 18794424 h 20328874"/>
                <a:gd name="connsiteX72" fmla="*/ 5043635 w 19413732"/>
                <a:gd name="connsiteY72" fmla="*/ 17276808 h 20328874"/>
                <a:gd name="connsiteX73" fmla="*/ 3993990 w 19413732"/>
                <a:gd name="connsiteY73" fmla="*/ 17987229 h 20328874"/>
                <a:gd name="connsiteX74" fmla="*/ 4011770 w 19413732"/>
                <a:gd name="connsiteY74" fmla="*/ 18603961 h 20328874"/>
                <a:gd name="connsiteX75" fmla="*/ 4575411 w 19413732"/>
                <a:gd name="connsiteY75" fmla="*/ 19945070 h 20328874"/>
                <a:gd name="connsiteX76" fmla="*/ 3868162 w 19413732"/>
                <a:gd name="connsiteY76" fmla="*/ 19225524 h 20328874"/>
                <a:gd name="connsiteX77" fmla="*/ 3637324 w 19413732"/>
                <a:gd name="connsiteY77" fmla="*/ 20322937 h 20328874"/>
                <a:gd name="connsiteX78" fmla="*/ 3585161 w 19413732"/>
                <a:gd name="connsiteY78" fmla="*/ 18513855 h 20328874"/>
                <a:gd name="connsiteX79" fmla="*/ 2444145 w 19413732"/>
                <a:gd name="connsiteY79" fmla="*/ 18856656 h 20328874"/>
                <a:gd name="connsiteX80" fmla="*/ 4682620 w 19413732"/>
                <a:gd name="connsiteY80" fmla="*/ 16977648 h 20328874"/>
                <a:gd name="connsiteX81" fmla="*/ 4612282 w 19413732"/>
                <a:gd name="connsiteY81" fmla="*/ 16461833 h 20328874"/>
                <a:gd name="connsiteX82" fmla="*/ 4034920 w 19413732"/>
                <a:gd name="connsiteY82" fmla="*/ 15579670 h 20328874"/>
                <a:gd name="connsiteX83" fmla="*/ 3731216 w 19413732"/>
                <a:gd name="connsiteY83" fmla="*/ 15176252 h 20328874"/>
                <a:gd name="connsiteX84" fmla="*/ 2977596 w 19413732"/>
                <a:gd name="connsiteY84" fmla="*/ 15548639 h 20328874"/>
                <a:gd name="connsiteX85" fmla="*/ 2217319 w 19413732"/>
                <a:gd name="connsiteY85" fmla="*/ 17591159 h 20328874"/>
                <a:gd name="connsiteX86" fmla="*/ 2659615 w 19413732"/>
                <a:gd name="connsiteY86" fmla="*/ 15825602 h 20328874"/>
                <a:gd name="connsiteX87" fmla="*/ 1912598 w 19413732"/>
                <a:gd name="connsiteY87" fmla="*/ 15827393 h 20328874"/>
                <a:gd name="connsiteX88" fmla="*/ 1142250 w 19413732"/>
                <a:gd name="connsiteY88" fmla="*/ 17470018 h 20328874"/>
                <a:gd name="connsiteX89" fmla="*/ 929734 w 19413732"/>
                <a:gd name="connsiteY89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868973 w 19413732"/>
                <a:gd name="connsiteY26" fmla="*/ 11913279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868973 w 19413732"/>
                <a:gd name="connsiteY26" fmla="*/ 11913279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868973 w 19413732"/>
                <a:gd name="connsiteY26" fmla="*/ 11913279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28807 w 19413732"/>
                <a:gd name="connsiteY25" fmla="*/ 11075077 h 20328874"/>
                <a:gd name="connsiteX26" fmla="*/ 6723606 w 19413732"/>
                <a:gd name="connsiteY26" fmla="*/ 11773605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723606 w 19413732"/>
                <a:gd name="connsiteY26" fmla="*/ 11773605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723606 w 19413732"/>
                <a:gd name="connsiteY26" fmla="*/ 11773605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681151 w 19413732"/>
                <a:gd name="connsiteY27" fmla="*/ 12392906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581759 w 19413732"/>
                <a:gd name="connsiteY28" fmla="*/ 12851125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401973 w 19413732"/>
                <a:gd name="connsiteY28" fmla="*/ 12918233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668573 w 19413732"/>
                <a:gd name="connsiteY16" fmla="*/ 12980078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731216 w 19413732"/>
                <a:gd name="connsiteY84" fmla="*/ 15176252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34920 w 19413732"/>
                <a:gd name="connsiteY83" fmla="*/ 15579670 h 20328874"/>
                <a:gd name="connsiteX84" fmla="*/ 3872715 w 19413732"/>
                <a:gd name="connsiteY84" fmla="*/ 15098781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981558 w 19413732"/>
                <a:gd name="connsiteY17" fmla="*/ 14313577 h 20328874"/>
                <a:gd name="connsiteX18" fmla="*/ 5808034 w 19413732"/>
                <a:gd name="connsiteY18" fmla="*/ 13150064 h 20328874"/>
                <a:gd name="connsiteX19" fmla="*/ 4842059 w 19413732"/>
                <a:gd name="connsiteY19" fmla="*/ 11686307 h 20328874"/>
                <a:gd name="connsiteX20" fmla="*/ 5071717 w 19413732"/>
                <a:gd name="connsiteY20" fmla="*/ 10547781 h 20328874"/>
                <a:gd name="connsiteX21" fmla="*/ 5184418 w 19413732"/>
                <a:gd name="connsiteY21" fmla="*/ 11655479 h 20328874"/>
                <a:gd name="connsiteX22" fmla="*/ 6159728 w 19413732"/>
                <a:gd name="connsiteY22" fmla="*/ 12546325 h 20328874"/>
                <a:gd name="connsiteX23" fmla="*/ 5859172 w 19413732"/>
                <a:gd name="connsiteY23" fmla="*/ 10887729 h 20328874"/>
                <a:gd name="connsiteX24" fmla="*/ 6332546 w 19413732"/>
                <a:gd name="connsiteY24" fmla="*/ 11559377 h 20328874"/>
                <a:gd name="connsiteX25" fmla="*/ 7286365 w 19413732"/>
                <a:gd name="connsiteY25" fmla="*/ 10970479 h 20328874"/>
                <a:gd name="connsiteX26" fmla="*/ 6487448 w 19413732"/>
                <a:gd name="connsiteY26" fmla="*/ 11986430 h 20328874"/>
                <a:gd name="connsiteX27" fmla="*/ 6583247 w 19413732"/>
                <a:gd name="connsiteY27" fmla="*/ 12498713 h 20328874"/>
                <a:gd name="connsiteX28" fmla="*/ 6183026 w 19413732"/>
                <a:gd name="connsiteY28" fmla="*/ 13027664 h 20328874"/>
                <a:gd name="connsiteX29" fmla="*/ 6089389 w 19413732"/>
                <a:gd name="connsiteY29" fmla="*/ 13695187 h 20328874"/>
                <a:gd name="connsiteX30" fmla="*/ 5969228 w 19413732"/>
                <a:gd name="connsiteY30" fmla="*/ 14483562 h 20328874"/>
                <a:gd name="connsiteX31" fmla="*/ 7474649 w 19413732"/>
                <a:gd name="connsiteY31" fmla="*/ 13404913 h 20328874"/>
                <a:gd name="connsiteX32" fmla="*/ 10240148 w 19413732"/>
                <a:gd name="connsiteY32" fmla="*/ 10279873 h 20328874"/>
                <a:gd name="connsiteX33" fmla="*/ 12556191 w 19413732"/>
                <a:gd name="connsiteY33" fmla="*/ 7322613 h 20328874"/>
                <a:gd name="connsiteX34" fmla="*/ 14668128 w 19413732"/>
                <a:gd name="connsiteY34" fmla="*/ 4683091 h 20328874"/>
                <a:gd name="connsiteX35" fmla="*/ 16810207 w 19413732"/>
                <a:gd name="connsiteY35" fmla="*/ 2246781 h 20328874"/>
                <a:gd name="connsiteX36" fmla="*/ 17620464 w 19413732"/>
                <a:gd name="connsiteY36" fmla="*/ 1208472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82422 w 19413732"/>
                <a:gd name="connsiteY83" fmla="*/ 15981037 h 20328874"/>
                <a:gd name="connsiteX84" fmla="*/ 3872715 w 19413732"/>
                <a:gd name="connsiteY84" fmla="*/ 15098781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079154 w 19413732"/>
                <a:gd name="connsiteY17" fmla="*/ 14175772 h 20328874"/>
                <a:gd name="connsiteX18" fmla="*/ 4981558 w 19413732"/>
                <a:gd name="connsiteY18" fmla="*/ 14313577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537624 w 19413732"/>
                <a:gd name="connsiteY16" fmla="*/ 13423405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439380 w 19413732"/>
                <a:gd name="connsiteY14" fmla="*/ 12057511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262861 w 19413732"/>
                <a:gd name="connsiteY14" fmla="*/ 12062794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262861 w 19413732"/>
                <a:gd name="connsiteY14" fmla="*/ 12062794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620464 w 19413732"/>
                <a:gd name="connsiteY37" fmla="*/ 1208472 h 20328874"/>
                <a:gd name="connsiteX38" fmla="*/ 17708041 w 19413732"/>
                <a:gd name="connsiteY38" fmla="*/ 338755 h 20328874"/>
                <a:gd name="connsiteX39" fmla="*/ 18246317 w 19413732"/>
                <a:gd name="connsiteY39" fmla="*/ 19300 h 20328874"/>
                <a:gd name="connsiteX40" fmla="*/ 18853920 w 19413732"/>
                <a:gd name="connsiteY40" fmla="*/ 534131 h 20328874"/>
                <a:gd name="connsiteX41" fmla="*/ 19402198 w 19413732"/>
                <a:gd name="connsiteY41" fmla="*/ 1336965 h 20328874"/>
                <a:gd name="connsiteX42" fmla="*/ 18785120 w 19413732"/>
                <a:gd name="connsiteY42" fmla="*/ 1826552 h 20328874"/>
                <a:gd name="connsiteX43" fmla="*/ 18155232 w 19413732"/>
                <a:gd name="connsiteY43" fmla="*/ 1614765 h 20328874"/>
                <a:gd name="connsiteX44" fmla="*/ 16002423 w 19413732"/>
                <a:gd name="connsiteY44" fmla="*/ 3961556 h 20328874"/>
                <a:gd name="connsiteX45" fmla="*/ 14371869 w 19413732"/>
                <a:gd name="connsiteY45" fmla="*/ 5769170 h 20328874"/>
                <a:gd name="connsiteX46" fmla="*/ 11807887 w 19413732"/>
                <a:gd name="connsiteY46" fmla="*/ 9130674 h 20328874"/>
                <a:gd name="connsiteX47" fmla="*/ 7477796 w 19413732"/>
                <a:gd name="connsiteY47" fmla="*/ 14264578 h 20328874"/>
                <a:gd name="connsiteX48" fmla="*/ 6792889 w 19413732"/>
                <a:gd name="connsiteY48" fmla="*/ 14919978 h 20328874"/>
                <a:gd name="connsiteX49" fmla="*/ 7214102 w 19413732"/>
                <a:gd name="connsiteY49" fmla="*/ 15602045 h 20328874"/>
                <a:gd name="connsiteX50" fmla="*/ 8656010 w 19413732"/>
                <a:gd name="connsiteY50" fmla="*/ 15392343 h 20328874"/>
                <a:gd name="connsiteX51" fmla="*/ 9726473 w 19413732"/>
                <a:gd name="connsiteY51" fmla="*/ 14046879 h 20328874"/>
                <a:gd name="connsiteX52" fmla="*/ 10191493 w 19413732"/>
                <a:gd name="connsiteY52" fmla="*/ 13092355 h 20328874"/>
                <a:gd name="connsiteX53" fmla="*/ 9982140 w 19413732"/>
                <a:gd name="connsiteY53" fmla="*/ 14186643 h 20328874"/>
                <a:gd name="connsiteX54" fmla="*/ 9147269 w 19413732"/>
                <a:gd name="connsiteY54" fmla="*/ 15343293 h 20328874"/>
                <a:gd name="connsiteX55" fmla="*/ 9421980 w 19413732"/>
                <a:gd name="connsiteY55" fmla="*/ 15767155 h 20328874"/>
                <a:gd name="connsiteX56" fmla="*/ 10940849 w 19413732"/>
                <a:gd name="connsiteY56" fmla="*/ 16074294 h 20328874"/>
                <a:gd name="connsiteX57" fmla="*/ 8551236 w 19413732"/>
                <a:gd name="connsiteY57" fmla="*/ 15852233 h 20328874"/>
                <a:gd name="connsiteX58" fmla="*/ 7453672 w 19413732"/>
                <a:gd name="connsiteY58" fmla="*/ 16020678 h 20328874"/>
                <a:gd name="connsiteX59" fmla="*/ 7177345 w 19413732"/>
                <a:gd name="connsiteY59" fmla="*/ 16630301 h 20328874"/>
                <a:gd name="connsiteX60" fmla="*/ 8299809 w 19413732"/>
                <a:gd name="connsiteY60" fmla="*/ 17936646 h 20328874"/>
                <a:gd name="connsiteX61" fmla="*/ 9801705 w 19413732"/>
                <a:gd name="connsiteY61" fmla="*/ 16331899 h 20328874"/>
                <a:gd name="connsiteX62" fmla="*/ 8719395 w 19413732"/>
                <a:gd name="connsiteY62" fmla="*/ 18010341 h 20328874"/>
                <a:gd name="connsiteX63" fmla="*/ 10199308 w 19413732"/>
                <a:gd name="connsiteY63" fmla="*/ 18601841 h 20328874"/>
                <a:gd name="connsiteX64" fmla="*/ 8316774 w 19413732"/>
                <a:gd name="connsiteY64" fmla="*/ 18360971 h 20328874"/>
                <a:gd name="connsiteX65" fmla="*/ 6980343 w 19413732"/>
                <a:gd name="connsiteY65" fmla="*/ 17118325 h 20328874"/>
                <a:gd name="connsiteX66" fmla="*/ 6206620 w 19413732"/>
                <a:gd name="connsiteY66" fmla="*/ 16579064 h 20328874"/>
                <a:gd name="connsiteX67" fmla="*/ 5520819 w 19413732"/>
                <a:gd name="connsiteY67" fmla="*/ 16649400 h 20328874"/>
                <a:gd name="connsiteX68" fmla="*/ 5386005 w 19413732"/>
                <a:gd name="connsiteY68" fmla="*/ 16977648 h 20328874"/>
                <a:gd name="connsiteX69" fmla="*/ 5573574 w 19413732"/>
                <a:gd name="connsiteY69" fmla="*/ 17540355 h 20328874"/>
                <a:gd name="connsiteX70" fmla="*/ 6868718 w 19413732"/>
                <a:gd name="connsiteY70" fmla="*/ 18950503 h 20328874"/>
                <a:gd name="connsiteX71" fmla="*/ 5404549 w 19413732"/>
                <a:gd name="connsiteY71" fmla="*/ 17963037 h 20328874"/>
                <a:gd name="connsiteX72" fmla="*/ 5335219 w 19413732"/>
                <a:gd name="connsiteY72" fmla="*/ 20018285 h 20328874"/>
                <a:gd name="connsiteX73" fmla="*/ 5179109 w 19413732"/>
                <a:gd name="connsiteY73" fmla="*/ 18794424 h 20328874"/>
                <a:gd name="connsiteX74" fmla="*/ 5043635 w 19413732"/>
                <a:gd name="connsiteY74" fmla="*/ 17276808 h 20328874"/>
                <a:gd name="connsiteX75" fmla="*/ 3993990 w 19413732"/>
                <a:gd name="connsiteY75" fmla="*/ 17987229 h 20328874"/>
                <a:gd name="connsiteX76" fmla="*/ 4011770 w 19413732"/>
                <a:gd name="connsiteY76" fmla="*/ 18603961 h 20328874"/>
                <a:gd name="connsiteX77" fmla="*/ 4575411 w 19413732"/>
                <a:gd name="connsiteY77" fmla="*/ 19945070 h 20328874"/>
                <a:gd name="connsiteX78" fmla="*/ 3868162 w 19413732"/>
                <a:gd name="connsiteY78" fmla="*/ 19225524 h 20328874"/>
                <a:gd name="connsiteX79" fmla="*/ 3637324 w 19413732"/>
                <a:gd name="connsiteY79" fmla="*/ 20322937 h 20328874"/>
                <a:gd name="connsiteX80" fmla="*/ 3585161 w 19413732"/>
                <a:gd name="connsiteY80" fmla="*/ 18513855 h 20328874"/>
                <a:gd name="connsiteX81" fmla="*/ 2444145 w 19413732"/>
                <a:gd name="connsiteY81" fmla="*/ 18856656 h 20328874"/>
                <a:gd name="connsiteX82" fmla="*/ 4682620 w 19413732"/>
                <a:gd name="connsiteY82" fmla="*/ 16977648 h 20328874"/>
                <a:gd name="connsiteX83" fmla="*/ 4612282 w 19413732"/>
                <a:gd name="connsiteY83" fmla="*/ 16461833 h 20328874"/>
                <a:gd name="connsiteX84" fmla="*/ 4082422 w 19413732"/>
                <a:gd name="connsiteY84" fmla="*/ 15981037 h 20328874"/>
                <a:gd name="connsiteX85" fmla="*/ 3872715 w 19413732"/>
                <a:gd name="connsiteY85" fmla="*/ 15098781 h 20328874"/>
                <a:gd name="connsiteX86" fmla="*/ 2977596 w 19413732"/>
                <a:gd name="connsiteY86" fmla="*/ 15548639 h 20328874"/>
                <a:gd name="connsiteX87" fmla="*/ 2217319 w 19413732"/>
                <a:gd name="connsiteY87" fmla="*/ 17591159 h 20328874"/>
                <a:gd name="connsiteX88" fmla="*/ 2659615 w 19413732"/>
                <a:gd name="connsiteY88" fmla="*/ 15825602 h 20328874"/>
                <a:gd name="connsiteX89" fmla="*/ 1912598 w 19413732"/>
                <a:gd name="connsiteY89" fmla="*/ 15827393 h 20328874"/>
                <a:gd name="connsiteX90" fmla="*/ 1142250 w 19413732"/>
                <a:gd name="connsiteY90" fmla="*/ 17470018 h 20328874"/>
                <a:gd name="connsiteX91" fmla="*/ 929734 w 19413732"/>
                <a:gd name="connsiteY91" fmla="*/ 17436252 h 20328874"/>
                <a:gd name="connsiteX0" fmla="*/ 929734 w 19413732"/>
                <a:gd name="connsiteY0" fmla="*/ 17436252 h 20328874"/>
                <a:gd name="connsiteX1" fmla="*/ 1344743 w 19413732"/>
                <a:gd name="connsiteY1" fmla="*/ 16441086 h 20328874"/>
                <a:gd name="connsiteX2" fmla="*/ 15077 w 19413732"/>
                <a:gd name="connsiteY2" fmla="*/ 15843061 h 20328874"/>
                <a:gd name="connsiteX3" fmla="*/ 1573793 w 19413732"/>
                <a:gd name="connsiteY3" fmla="*/ 15981568 h 20328874"/>
                <a:gd name="connsiteX4" fmla="*/ 288061 w 19413732"/>
                <a:gd name="connsiteY4" fmla="*/ 14106544 h 20328874"/>
                <a:gd name="connsiteX5" fmla="*/ 1768194 w 19413732"/>
                <a:gd name="connsiteY5" fmla="*/ 15499503 h 20328874"/>
                <a:gd name="connsiteX6" fmla="*/ 2765249 w 19413732"/>
                <a:gd name="connsiteY6" fmla="*/ 15287478 h 20328874"/>
                <a:gd name="connsiteX7" fmla="*/ 3700811 w 19413732"/>
                <a:gd name="connsiteY7" fmla="*/ 14436670 h 20328874"/>
                <a:gd name="connsiteX8" fmla="*/ 2244220 w 19413732"/>
                <a:gd name="connsiteY8" fmla="*/ 12733894 h 20328874"/>
                <a:gd name="connsiteX9" fmla="*/ 1554853 w 19413732"/>
                <a:gd name="connsiteY9" fmla="*/ 11717807 h 20328874"/>
                <a:gd name="connsiteX10" fmla="*/ 2106725 w 19413732"/>
                <a:gd name="connsiteY10" fmla="*/ 12056265 h 20328874"/>
                <a:gd name="connsiteX11" fmla="*/ 2391566 w 19413732"/>
                <a:gd name="connsiteY11" fmla="*/ 10730906 h 20328874"/>
                <a:gd name="connsiteX12" fmla="*/ 2317950 w 19413732"/>
                <a:gd name="connsiteY12" fmla="*/ 12379148 h 20328874"/>
                <a:gd name="connsiteX13" fmla="*/ 3002054 w 19413732"/>
                <a:gd name="connsiteY13" fmla="*/ 12996511 h 20328874"/>
                <a:gd name="connsiteX14" fmla="*/ 3262861 w 19413732"/>
                <a:gd name="connsiteY14" fmla="*/ 12062794 h 20328874"/>
                <a:gd name="connsiteX15" fmla="*/ 3815011 w 19413732"/>
                <a:gd name="connsiteY15" fmla="*/ 10379649 h 20328874"/>
                <a:gd name="connsiteX16" fmla="*/ 3387931 w 19413732"/>
                <a:gd name="connsiteY16" fmla="*/ 13337874 h 20328874"/>
                <a:gd name="connsiteX17" fmla="*/ 4079154 w 19413732"/>
                <a:gd name="connsiteY17" fmla="*/ 14175772 h 20328874"/>
                <a:gd name="connsiteX18" fmla="*/ 5047036 w 19413732"/>
                <a:gd name="connsiteY18" fmla="*/ 14091916 h 20328874"/>
                <a:gd name="connsiteX19" fmla="*/ 5808034 w 19413732"/>
                <a:gd name="connsiteY19" fmla="*/ 13150064 h 20328874"/>
                <a:gd name="connsiteX20" fmla="*/ 4842059 w 19413732"/>
                <a:gd name="connsiteY20" fmla="*/ 11686307 h 20328874"/>
                <a:gd name="connsiteX21" fmla="*/ 5071717 w 19413732"/>
                <a:gd name="connsiteY21" fmla="*/ 10547781 h 20328874"/>
                <a:gd name="connsiteX22" fmla="*/ 5184418 w 19413732"/>
                <a:gd name="connsiteY22" fmla="*/ 11655479 h 20328874"/>
                <a:gd name="connsiteX23" fmla="*/ 6159728 w 19413732"/>
                <a:gd name="connsiteY23" fmla="*/ 12546325 h 20328874"/>
                <a:gd name="connsiteX24" fmla="*/ 5859172 w 19413732"/>
                <a:gd name="connsiteY24" fmla="*/ 10887729 h 20328874"/>
                <a:gd name="connsiteX25" fmla="*/ 6332546 w 19413732"/>
                <a:gd name="connsiteY25" fmla="*/ 11559377 h 20328874"/>
                <a:gd name="connsiteX26" fmla="*/ 7286365 w 19413732"/>
                <a:gd name="connsiteY26" fmla="*/ 10970479 h 20328874"/>
                <a:gd name="connsiteX27" fmla="*/ 6487448 w 19413732"/>
                <a:gd name="connsiteY27" fmla="*/ 11986430 h 20328874"/>
                <a:gd name="connsiteX28" fmla="*/ 6583247 w 19413732"/>
                <a:gd name="connsiteY28" fmla="*/ 12498713 h 20328874"/>
                <a:gd name="connsiteX29" fmla="*/ 6183026 w 19413732"/>
                <a:gd name="connsiteY29" fmla="*/ 13027664 h 20328874"/>
                <a:gd name="connsiteX30" fmla="*/ 6089389 w 19413732"/>
                <a:gd name="connsiteY30" fmla="*/ 13695187 h 20328874"/>
                <a:gd name="connsiteX31" fmla="*/ 5969228 w 19413732"/>
                <a:gd name="connsiteY31" fmla="*/ 14483562 h 20328874"/>
                <a:gd name="connsiteX32" fmla="*/ 7474649 w 19413732"/>
                <a:gd name="connsiteY32" fmla="*/ 13404913 h 20328874"/>
                <a:gd name="connsiteX33" fmla="*/ 10240148 w 19413732"/>
                <a:gd name="connsiteY33" fmla="*/ 10279873 h 20328874"/>
                <a:gd name="connsiteX34" fmla="*/ 12556191 w 19413732"/>
                <a:gd name="connsiteY34" fmla="*/ 7322613 h 20328874"/>
                <a:gd name="connsiteX35" fmla="*/ 14668128 w 19413732"/>
                <a:gd name="connsiteY35" fmla="*/ 4683091 h 20328874"/>
                <a:gd name="connsiteX36" fmla="*/ 16810207 w 19413732"/>
                <a:gd name="connsiteY36" fmla="*/ 2246781 h 20328874"/>
                <a:gd name="connsiteX37" fmla="*/ 17708041 w 19413732"/>
                <a:gd name="connsiteY37" fmla="*/ 338755 h 20328874"/>
                <a:gd name="connsiteX38" fmla="*/ 18246317 w 19413732"/>
                <a:gd name="connsiteY38" fmla="*/ 19300 h 20328874"/>
                <a:gd name="connsiteX39" fmla="*/ 18853920 w 19413732"/>
                <a:gd name="connsiteY39" fmla="*/ 534131 h 20328874"/>
                <a:gd name="connsiteX40" fmla="*/ 19402198 w 19413732"/>
                <a:gd name="connsiteY40" fmla="*/ 1336965 h 20328874"/>
                <a:gd name="connsiteX41" fmla="*/ 18785120 w 19413732"/>
                <a:gd name="connsiteY41" fmla="*/ 1826552 h 20328874"/>
                <a:gd name="connsiteX42" fmla="*/ 18155232 w 19413732"/>
                <a:gd name="connsiteY42" fmla="*/ 1614765 h 20328874"/>
                <a:gd name="connsiteX43" fmla="*/ 16002423 w 19413732"/>
                <a:gd name="connsiteY43" fmla="*/ 3961556 h 20328874"/>
                <a:gd name="connsiteX44" fmla="*/ 14371869 w 19413732"/>
                <a:gd name="connsiteY44" fmla="*/ 5769170 h 20328874"/>
                <a:gd name="connsiteX45" fmla="*/ 11807887 w 19413732"/>
                <a:gd name="connsiteY45" fmla="*/ 9130674 h 20328874"/>
                <a:gd name="connsiteX46" fmla="*/ 7477796 w 19413732"/>
                <a:gd name="connsiteY46" fmla="*/ 14264578 h 20328874"/>
                <a:gd name="connsiteX47" fmla="*/ 6792889 w 19413732"/>
                <a:gd name="connsiteY47" fmla="*/ 14919978 h 20328874"/>
                <a:gd name="connsiteX48" fmla="*/ 7214102 w 19413732"/>
                <a:gd name="connsiteY48" fmla="*/ 15602045 h 20328874"/>
                <a:gd name="connsiteX49" fmla="*/ 8656010 w 19413732"/>
                <a:gd name="connsiteY49" fmla="*/ 15392343 h 20328874"/>
                <a:gd name="connsiteX50" fmla="*/ 9726473 w 19413732"/>
                <a:gd name="connsiteY50" fmla="*/ 14046879 h 20328874"/>
                <a:gd name="connsiteX51" fmla="*/ 10191493 w 19413732"/>
                <a:gd name="connsiteY51" fmla="*/ 13092355 h 20328874"/>
                <a:gd name="connsiteX52" fmla="*/ 9982140 w 19413732"/>
                <a:gd name="connsiteY52" fmla="*/ 14186643 h 20328874"/>
                <a:gd name="connsiteX53" fmla="*/ 9147269 w 19413732"/>
                <a:gd name="connsiteY53" fmla="*/ 15343293 h 20328874"/>
                <a:gd name="connsiteX54" fmla="*/ 9421980 w 19413732"/>
                <a:gd name="connsiteY54" fmla="*/ 15767155 h 20328874"/>
                <a:gd name="connsiteX55" fmla="*/ 10940849 w 19413732"/>
                <a:gd name="connsiteY55" fmla="*/ 16074294 h 20328874"/>
                <a:gd name="connsiteX56" fmla="*/ 8551236 w 19413732"/>
                <a:gd name="connsiteY56" fmla="*/ 15852233 h 20328874"/>
                <a:gd name="connsiteX57" fmla="*/ 7453672 w 19413732"/>
                <a:gd name="connsiteY57" fmla="*/ 16020678 h 20328874"/>
                <a:gd name="connsiteX58" fmla="*/ 7177345 w 19413732"/>
                <a:gd name="connsiteY58" fmla="*/ 16630301 h 20328874"/>
                <a:gd name="connsiteX59" fmla="*/ 8299809 w 19413732"/>
                <a:gd name="connsiteY59" fmla="*/ 17936646 h 20328874"/>
                <a:gd name="connsiteX60" fmla="*/ 9801705 w 19413732"/>
                <a:gd name="connsiteY60" fmla="*/ 16331899 h 20328874"/>
                <a:gd name="connsiteX61" fmla="*/ 8719395 w 19413732"/>
                <a:gd name="connsiteY61" fmla="*/ 18010341 h 20328874"/>
                <a:gd name="connsiteX62" fmla="*/ 10199308 w 19413732"/>
                <a:gd name="connsiteY62" fmla="*/ 18601841 h 20328874"/>
                <a:gd name="connsiteX63" fmla="*/ 8316774 w 19413732"/>
                <a:gd name="connsiteY63" fmla="*/ 18360971 h 20328874"/>
                <a:gd name="connsiteX64" fmla="*/ 6980343 w 19413732"/>
                <a:gd name="connsiteY64" fmla="*/ 17118325 h 20328874"/>
                <a:gd name="connsiteX65" fmla="*/ 6206620 w 19413732"/>
                <a:gd name="connsiteY65" fmla="*/ 16579064 h 20328874"/>
                <a:gd name="connsiteX66" fmla="*/ 5520819 w 19413732"/>
                <a:gd name="connsiteY66" fmla="*/ 16649400 h 20328874"/>
                <a:gd name="connsiteX67" fmla="*/ 5386005 w 19413732"/>
                <a:gd name="connsiteY67" fmla="*/ 16977648 h 20328874"/>
                <a:gd name="connsiteX68" fmla="*/ 5573574 w 19413732"/>
                <a:gd name="connsiteY68" fmla="*/ 17540355 h 20328874"/>
                <a:gd name="connsiteX69" fmla="*/ 6868718 w 19413732"/>
                <a:gd name="connsiteY69" fmla="*/ 18950503 h 20328874"/>
                <a:gd name="connsiteX70" fmla="*/ 5404549 w 19413732"/>
                <a:gd name="connsiteY70" fmla="*/ 17963037 h 20328874"/>
                <a:gd name="connsiteX71" fmla="*/ 5335219 w 19413732"/>
                <a:gd name="connsiteY71" fmla="*/ 20018285 h 20328874"/>
                <a:gd name="connsiteX72" fmla="*/ 5179109 w 19413732"/>
                <a:gd name="connsiteY72" fmla="*/ 18794424 h 20328874"/>
                <a:gd name="connsiteX73" fmla="*/ 5043635 w 19413732"/>
                <a:gd name="connsiteY73" fmla="*/ 17276808 h 20328874"/>
                <a:gd name="connsiteX74" fmla="*/ 3993990 w 19413732"/>
                <a:gd name="connsiteY74" fmla="*/ 17987229 h 20328874"/>
                <a:gd name="connsiteX75" fmla="*/ 4011770 w 19413732"/>
                <a:gd name="connsiteY75" fmla="*/ 18603961 h 20328874"/>
                <a:gd name="connsiteX76" fmla="*/ 4575411 w 19413732"/>
                <a:gd name="connsiteY76" fmla="*/ 19945070 h 20328874"/>
                <a:gd name="connsiteX77" fmla="*/ 3868162 w 19413732"/>
                <a:gd name="connsiteY77" fmla="*/ 19225524 h 20328874"/>
                <a:gd name="connsiteX78" fmla="*/ 3637324 w 19413732"/>
                <a:gd name="connsiteY78" fmla="*/ 20322937 h 20328874"/>
                <a:gd name="connsiteX79" fmla="*/ 3585161 w 19413732"/>
                <a:gd name="connsiteY79" fmla="*/ 18513855 h 20328874"/>
                <a:gd name="connsiteX80" fmla="*/ 2444145 w 19413732"/>
                <a:gd name="connsiteY80" fmla="*/ 18856656 h 20328874"/>
                <a:gd name="connsiteX81" fmla="*/ 4682620 w 19413732"/>
                <a:gd name="connsiteY81" fmla="*/ 16977648 h 20328874"/>
                <a:gd name="connsiteX82" fmla="*/ 4612282 w 19413732"/>
                <a:gd name="connsiteY82" fmla="*/ 16461833 h 20328874"/>
                <a:gd name="connsiteX83" fmla="*/ 4082422 w 19413732"/>
                <a:gd name="connsiteY83" fmla="*/ 15981037 h 20328874"/>
                <a:gd name="connsiteX84" fmla="*/ 3872715 w 19413732"/>
                <a:gd name="connsiteY84" fmla="*/ 15098781 h 20328874"/>
                <a:gd name="connsiteX85" fmla="*/ 2977596 w 19413732"/>
                <a:gd name="connsiteY85" fmla="*/ 15548639 h 20328874"/>
                <a:gd name="connsiteX86" fmla="*/ 2217319 w 19413732"/>
                <a:gd name="connsiteY86" fmla="*/ 17591159 h 20328874"/>
                <a:gd name="connsiteX87" fmla="*/ 2659615 w 19413732"/>
                <a:gd name="connsiteY87" fmla="*/ 15825602 h 20328874"/>
                <a:gd name="connsiteX88" fmla="*/ 1912598 w 19413732"/>
                <a:gd name="connsiteY88" fmla="*/ 15827393 h 20328874"/>
                <a:gd name="connsiteX89" fmla="*/ 1142250 w 19413732"/>
                <a:gd name="connsiteY89" fmla="*/ 17470018 h 20328874"/>
                <a:gd name="connsiteX90" fmla="*/ 929734 w 19413732"/>
                <a:gd name="connsiteY90" fmla="*/ 17436252 h 20328874"/>
                <a:gd name="connsiteX0" fmla="*/ 929734 w 19402198"/>
                <a:gd name="connsiteY0" fmla="*/ 17436252 h 20328874"/>
                <a:gd name="connsiteX1" fmla="*/ 1344743 w 19402198"/>
                <a:gd name="connsiteY1" fmla="*/ 16441086 h 20328874"/>
                <a:gd name="connsiteX2" fmla="*/ 15077 w 19402198"/>
                <a:gd name="connsiteY2" fmla="*/ 15843061 h 20328874"/>
                <a:gd name="connsiteX3" fmla="*/ 1573793 w 19402198"/>
                <a:gd name="connsiteY3" fmla="*/ 15981568 h 20328874"/>
                <a:gd name="connsiteX4" fmla="*/ 288061 w 19402198"/>
                <a:gd name="connsiteY4" fmla="*/ 14106544 h 20328874"/>
                <a:gd name="connsiteX5" fmla="*/ 1768194 w 19402198"/>
                <a:gd name="connsiteY5" fmla="*/ 15499503 h 20328874"/>
                <a:gd name="connsiteX6" fmla="*/ 2765249 w 19402198"/>
                <a:gd name="connsiteY6" fmla="*/ 15287478 h 20328874"/>
                <a:gd name="connsiteX7" fmla="*/ 3700811 w 19402198"/>
                <a:gd name="connsiteY7" fmla="*/ 14436670 h 20328874"/>
                <a:gd name="connsiteX8" fmla="*/ 2244220 w 19402198"/>
                <a:gd name="connsiteY8" fmla="*/ 12733894 h 20328874"/>
                <a:gd name="connsiteX9" fmla="*/ 1554853 w 19402198"/>
                <a:gd name="connsiteY9" fmla="*/ 11717807 h 20328874"/>
                <a:gd name="connsiteX10" fmla="*/ 2106725 w 19402198"/>
                <a:gd name="connsiteY10" fmla="*/ 12056265 h 20328874"/>
                <a:gd name="connsiteX11" fmla="*/ 2391566 w 19402198"/>
                <a:gd name="connsiteY11" fmla="*/ 10730906 h 20328874"/>
                <a:gd name="connsiteX12" fmla="*/ 2317950 w 19402198"/>
                <a:gd name="connsiteY12" fmla="*/ 12379148 h 20328874"/>
                <a:gd name="connsiteX13" fmla="*/ 3002054 w 19402198"/>
                <a:gd name="connsiteY13" fmla="*/ 12996511 h 20328874"/>
                <a:gd name="connsiteX14" fmla="*/ 3262861 w 19402198"/>
                <a:gd name="connsiteY14" fmla="*/ 12062794 h 20328874"/>
                <a:gd name="connsiteX15" fmla="*/ 3815011 w 19402198"/>
                <a:gd name="connsiteY15" fmla="*/ 10379649 h 20328874"/>
                <a:gd name="connsiteX16" fmla="*/ 3387931 w 19402198"/>
                <a:gd name="connsiteY16" fmla="*/ 13337874 h 20328874"/>
                <a:gd name="connsiteX17" fmla="*/ 4079154 w 19402198"/>
                <a:gd name="connsiteY17" fmla="*/ 14175772 h 20328874"/>
                <a:gd name="connsiteX18" fmla="*/ 5047036 w 19402198"/>
                <a:gd name="connsiteY18" fmla="*/ 14091916 h 20328874"/>
                <a:gd name="connsiteX19" fmla="*/ 5808034 w 19402198"/>
                <a:gd name="connsiteY19" fmla="*/ 13150064 h 20328874"/>
                <a:gd name="connsiteX20" fmla="*/ 4842059 w 19402198"/>
                <a:gd name="connsiteY20" fmla="*/ 11686307 h 20328874"/>
                <a:gd name="connsiteX21" fmla="*/ 5071717 w 19402198"/>
                <a:gd name="connsiteY21" fmla="*/ 10547781 h 20328874"/>
                <a:gd name="connsiteX22" fmla="*/ 5184418 w 19402198"/>
                <a:gd name="connsiteY22" fmla="*/ 11655479 h 20328874"/>
                <a:gd name="connsiteX23" fmla="*/ 6159728 w 19402198"/>
                <a:gd name="connsiteY23" fmla="*/ 12546325 h 20328874"/>
                <a:gd name="connsiteX24" fmla="*/ 5859172 w 19402198"/>
                <a:gd name="connsiteY24" fmla="*/ 10887729 h 20328874"/>
                <a:gd name="connsiteX25" fmla="*/ 6332546 w 19402198"/>
                <a:gd name="connsiteY25" fmla="*/ 11559377 h 20328874"/>
                <a:gd name="connsiteX26" fmla="*/ 7286365 w 19402198"/>
                <a:gd name="connsiteY26" fmla="*/ 10970479 h 20328874"/>
                <a:gd name="connsiteX27" fmla="*/ 6487448 w 19402198"/>
                <a:gd name="connsiteY27" fmla="*/ 11986430 h 20328874"/>
                <a:gd name="connsiteX28" fmla="*/ 6583247 w 19402198"/>
                <a:gd name="connsiteY28" fmla="*/ 12498713 h 20328874"/>
                <a:gd name="connsiteX29" fmla="*/ 6183026 w 19402198"/>
                <a:gd name="connsiteY29" fmla="*/ 13027664 h 20328874"/>
                <a:gd name="connsiteX30" fmla="*/ 6089389 w 19402198"/>
                <a:gd name="connsiteY30" fmla="*/ 13695187 h 20328874"/>
                <a:gd name="connsiteX31" fmla="*/ 5969228 w 19402198"/>
                <a:gd name="connsiteY31" fmla="*/ 14483562 h 20328874"/>
                <a:gd name="connsiteX32" fmla="*/ 7474649 w 19402198"/>
                <a:gd name="connsiteY32" fmla="*/ 13404913 h 20328874"/>
                <a:gd name="connsiteX33" fmla="*/ 10240148 w 19402198"/>
                <a:gd name="connsiteY33" fmla="*/ 10279873 h 20328874"/>
                <a:gd name="connsiteX34" fmla="*/ 12556191 w 19402198"/>
                <a:gd name="connsiteY34" fmla="*/ 7322613 h 20328874"/>
                <a:gd name="connsiteX35" fmla="*/ 14668128 w 19402198"/>
                <a:gd name="connsiteY35" fmla="*/ 4683091 h 20328874"/>
                <a:gd name="connsiteX36" fmla="*/ 16810207 w 19402198"/>
                <a:gd name="connsiteY36" fmla="*/ 2246781 h 20328874"/>
                <a:gd name="connsiteX37" fmla="*/ 17708041 w 19402198"/>
                <a:gd name="connsiteY37" fmla="*/ 338755 h 20328874"/>
                <a:gd name="connsiteX38" fmla="*/ 18246317 w 19402198"/>
                <a:gd name="connsiteY38" fmla="*/ 19300 h 20328874"/>
                <a:gd name="connsiteX39" fmla="*/ 19402198 w 19402198"/>
                <a:gd name="connsiteY39" fmla="*/ 1336965 h 20328874"/>
                <a:gd name="connsiteX40" fmla="*/ 18785120 w 19402198"/>
                <a:gd name="connsiteY40" fmla="*/ 1826552 h 20328874"/>
                <a:gd name="connsiteX41" fmla="*/ 18155232 w 19402198"/>
                <a:gd name="connsiteY41" fmla="*/ 1614765 h 20328874"/>
                <a:gd name="connsiteX42" fmla="*/ 16002423 w 19402198"/>
                <a:gd name="connsiteY42" fmla="*/ 3961556 h 20328874"/>
                <a:gd name="connsiteX43" fmla="*/ 14371869 w 19402198"/>
                <a:gd name="connsiteY43" fmla="*/ 5769170 h 20328874"/>
                <a:gd name="connsiteX44" fmla="*/ 11807887 w 19402198"/>
                <a:gd name="connsiteY44" fmla="*/ 9130674 h 20328874"/>
                <a:gd name="connsiteX45" fmla="*/ 7477796 w 19402198"/>
                <a:gd name="connsiteY45" fmla="*/ 14264578 h 20328874"/>
                <a:gd name="connsiteX46" fmla="*/ 6792889 w 19402198"/>
                <a:gd name="connsiteY46" fmla="*/ 14919978 h 20328874"/>
                <a:gd name="connsiteX47" fmla="*/ 7214102 w 19402198"/>
                <a:gd name="connsiteY47" fmla="*/ 15602045 h 20328874"/>
                <a:gd name="connsiteX48" fmla="*/ 8656010 w 19402198"/>
                <a:gd name="connsiteY48" fmla="*/ 15392343 h 20328874"/>
                <a:gd name="connsiteX49" fmla="*/ 9726473 w 19402198"/>
                <a:gd name="connsiteY49" fmla="*/ 14046879 h 20328874"/>
                <a:gd name="connsiteX50" fmla="*/ 10191493 w 19402198"/>
                <a:gd name="connsiteY50" fmla="*/ 13092355 h 20328874"/>
                <a:gd name="connsiteX51" fmla="*/ 9982140 w 19402198"/>
                <a:gd name="connsiteY51" fmla="*/ 14186643 h 20328874"/>
                <a:gd name="connsiteX52" fmla="*/ 9147269 w 19402198"/>
                <a:gd name="connsiteY52" fmla="*/ 15343293 h 20328874"/>
                <a:gd name="connsiteX53" fmla="*/ 9421980 w 19402198"/>
                <a:gd name="connsiteY53" fmla="*/ 15767155 h 20328874"/>
                <a:gd name="connsiteX54" fmla="*/ 10940849 w 19402198"/>
                <a:gd name="connsiteY54" fmla="*/ 16074294 h 20328874"/>
                <a:gd name="connsiteX55" fmla="*/ 8551236 w 19402198"/>
                <a:gd name="connsiteY55" fmla="*/ 15852233 h 20328874"/>
                <a:gd name="connsiteX56" fmla="*/ 7453672 w 19402198"/>
                <a:gd name="connsiteY56" fmla="*/ 16020678 h 20328874"/>
                <a:gd name="connsiteX57" fmla="*/ 7177345 w 19402198"/>
                <a:gd name="connsiteY57" fmla="*/ 16630301 h 20328874"/>
                <a:gd name="connsiteX58" fmla="*/ 8299809 w 19402198"/>
                <a:gd name="connsiteY58" fmla="*/ 17936646 h 20328874"/>
                <a:gd name="connsiteX59" fmla="*/ 9801705 w 19402198"/>
                <a:gd name="connsiteY59" fmla="*/ 16331899 h 20328874"/>
                <a:gd name="connsiteX60" fmla="*/ 8719395 w 19402198"/>
                <a:gd name="connsiteY60" fmla="*/ 18010341 h 20328874"/>
                <a:gd name="connsiteX61" fmla="*/ 10199308 w 19402198"/>
                <a:gd name="connsiteY61" fmla="*/ 18601841 h 20328874"/>
                <a:gd name="connsiteX62" fmla="*/ 8316774 w 19402198"/>
                <a:gd name="connsiteY62" fmla="*/ 18360971 h 20328874"/>
                <a:gd name="connsiteX63" fmla="*/ 6980343 w 19402198"/>
                <a:gd name="connsiteY63" fmla="*/ 17118325 h 20328874"/>
                <a:gd name="connsiteX64" fmla="*/ 6206620 w 19402198"/>
                <a:gd name="connsiteY64" fmla="*/ 16579064 h 20328874"/>
                <a:gd name="connsiteX65" fmla="*/ 5520819 w 19402198"/>
                <a:gd name="connsiteY65" fmla="*/ 16649400 h 20328874"/>
                <a:gd name="connsiteX66" fmla="*/ 5386005 w 19402198"/>
                <a:gd name="connsiteY66" fmla="*/ 16977648 h 20328874"/>
                <a:gd name="connsiteX67" fmla="*/ 5573574 w 19402198"/>
                <a:gd name="connsiteY67" fmla="*/ 17540355 h 20328874"/>
                <a:gd name="connsiteX68" fmla="*/ 6868718 w 19402198"/>
                <a:gd name="connsiteY68" fmla="*/ 18950503 h 20328874"/>
                <a:gd name="connsiteX69" fmla="*/ 5404549 w 19402198"/>
                <a:gd name="connsiteY69" fmla="*/ 17963037 h 20328874"/>
                <a:gd name="connsiteX70" fmla="*/ 5335219 w 19402198"/>
                <a:gd name="connsiteY70" fmla="*/ 20018285 h 20328874"/>
                <a:gd name="connsiteX71" fmla="*/ 5179109 w 19402198"/>
                <a:gd name="connsiteY71" fmla="*/ 18794424 h 20328874"/>
                <a:gd name="connsiteX72" fmla="*/ 5043635 w 19402198"/>
                <a:gd name="connsiteY72" fmla="*/ 17276808 h 20328874"/>
                <a:gd name="connsiteX73" fmla="*/ 3993990 w 19402198"/>
                <a:gd name="connsiteY73" fmla="*/ 17987229 h 20328874"/>
                <a:gd name="connsiteX74" fmla="*/ 4011770 w 19402198"/>
                <a:gd name="connsiteY74" fmla="*/ 18603961 h 20328874"/>
                <a:gd name="connsiteX75" fmla="*/ 4575411 w 19402198"/>
                <a:gd name="connsiteY75" fmla="*/ 19945070 h 20328874"/>
                <a:gd name="connsiteX76" fmla="*/ 3868162 w 19402198"/>
                <a:gd name="connsiteY76" fmla="*/ 19225524 h 20328874"/>
                <a:gd name="connsiteX77" fmla="*/ 3637324 w 19402198"/>
                <a:gd name="connsiteY77" fmla="*/ 20322937 h 20328874"/>
                <a:gd name="connsiteX78" fmla="*/ 3585161 w 19402198"/>
                <a:gd name="connsiteY78" fmla="*/ 18513855 h 20328874"/>
                <a:gd name="connsiteX79" fmla="*/ 2444145 w 19402198"/>
                <a:gd name="connsiteY79" fmla="*/ 18856656 h 20328874"/>
                <a:gd name="connsiteX80" fmla="*/ 4682620 w 19402198"/>
                <a:gd name="connsiteY80" fmla="*/ 16977648 h 20328874"/>
                <a:gd name="connsiteX81" fmla="*/ 4612282 w 19402198"/>
                <a:gd name="connsiteY81" fmla="*/ 16461833 h 20328874"/>
                <a:gd name="connsiteX82" fmla="*/ 4082422 w 19402198"/>
                <a:gd name="connsiteY82" fmla="*/ 15981037 h 20328874"/>
                <a:gd name="connsiteX83" fmla="*/ 3872715 w 19402198"/>
                <a:gd name="connsiteY83" fmla="*/ 15098781 h 20328874"/>
                <a:gd name="connsiteX84" fmla="*/ 2977596 w 19402198"/>
                <a:gd name="connsiteY84" fmla="*/ 15548639 h 20328874"/>
                <a:gd name="connsiteX85" fmla="*/ 2217319 w 19402198"/>
                <a:gd name="connsiteY85" fmla="*/ 17591159 h 20328874"/>
                <a:gd name="connsiteX86" fmla="*/ 2659615 w 19402198"/>
                <a:gd name="connsiteY86" fmla="*/ 15825602 h 20328874"/>
                <a:gd name="connsiteX87" fmla="*/ 1912598 w 19402198"/>
                <a:gd name="connsiteY87" fmla="*/ 15827393 h 20328874"/>
                <a:gd name="connsiteX88" fmla="*/ 1142250 w 19402198"/>
                <a:gd name="connsiteY88" fmla="*/ 17470018 h 20328874"/>
                <a:gd name="connsiteX89" fmla="*/ 929734 w 19402198"/>
                <a:gd name="connsiteY89" fmla="*/ 17436252 h 20328874"/>
                <a:gd name="connsiteX0" fmla="*/ 929734 w 19402198"/>
                <a:gd name="connsiteY0" fmla="*/ 17436252 h 20328874"/>
                <a:gd name="connsiteX1" fmla="*/ 1344743 w 19402198"/>
                <a:gd name="connsiteY1" fmla="*/ 16441086 h 20328874"/>
                <a:gd name="connsiteX2" fmla="*/ 15077 w 19402198"/>
                <a:gd name="connsiteY2" fmla="*/ 15843061 h 20328874"/>
                <a:gd name="connsiteX3" fmla="*/ 1573793 w 19402198"/>
                <a:gd name="connsiteY3" fmla="*/ 15981568 h 20328874"/>
                <a:gd name="connsiteX4" fmla="*/ 288061 w 19402198"/>
                <a:gd name="connsiteY4" fmla="*/ 14106544 h 20328874"/>
                <a:gd name="connsiteX5" fmla="*/ 1768194 w 19402198"/>
                <a:gd name="connsiteY5" fmla="*/ 15499503 h 20328874"/>
                <a:gd name="connsiteX6" fmla="*/ 2765249 w 19402198"/>
                <a:gd name="connsiteY6" fmla="*/ 15287478 h 20328874"/>
                <a:gd name="connsiteX7" fmla="*/ 3700811 w 19402198"/>
                <a:gd name="connsiteY7" fmla="*/ 14436670 h 20328874"/>
                <a:gd name="connsiteX8" fmla="*/ 2244220 w 19402198"/>
                <a:gd name="connsiteY8" fmla="*/ 12733894 h 20328874"/>
                <a:gd name="connsiteX9" fmla="*/ 1554853 w 19402198"/>
                <a:gd name="connsiteY9" fmla="*/ 11717807 h 20328874"/>
                <a:gd name="connsiteX10" fmla="*/ 2106725 w 19402198"/>
                <a:gd name="connsiteY10" fmla="*/ 12056265 h 20328874"/>
                <a:gd name="connsiteX11" fmla="*/ 2391566 w 19402198"/>
                <a:gd name="connsiteY11" fmla="*/ 10730906 h 20328874"/>
                <a:gd name="connsiteX12" fmla="*/ 2317950 w 19402198"/>
                <a:gd name="connsiteY12" fmla="*/ 12379148 h 20328874"/>
                <a:gd name="connsiteX13" fmla="*/ 3002054 w 19402198"/>
                <a:gd name="connsiteY13" fmla="*/ 12996511 h 20328874"/>
                <a:gd name="connsiteX14" fmla="*/ 3262861 w 19402198"/>
                <a:gd name="connsiteY14" fmla="*/ 12062794 h 20328874"/>
                <a:gd name="connsiteX15" fmla="*/ 3815011 w 19402198"/>
                <a:gd name="connsiteY15" fmla="*/ 10379649 h 20328874"/>
                <a:gd name="connsiteX16" fmla="*/ 3387931 w 19402198"/>
                <a:gd name="connsiteY16" fmla="*/ 13337874 h 20328874"/>
                <a:gd name="connsiteX17" fmla="*/ 4079154 w 19402198"/>
                <a:gd name="connsiteY17" fmla="*/ 14175772 h 20328874"/>
                <a:gd name="connsiteX18" fmla="*/ 5047036 w 19402198"/>
                <a:gd name="connsiteY18" fmla="*/ 14091916 h 20328874"/>
                <a:gd name="connsiteX19" fmla="*/ 5808034 w 19402198"/>
                <a:gd name="connsiteY19" fmla="*/ 13150064 h 20328874"/>
                <a:gd name="connsiteX20" fmla="*/ 4842059 w 19402198"/>
                <a:gd name="connsiteY20" fmla="*/ 11686307 h 20328874"/>
                <a:gd name="connsiteX21" fmla="*/ 5071717 w 19402198"/>
                <a:gd name="connsiteY21" fmla="*/ 10547781 h 20328874"/>
                <a:gd name="connsiteX22" fmla="*/ 5184418 w 19402198"/>
                <a:gd name="connsiteY22" fmla="*/ 11655479 h 20328874"/>
                <a:gd name="connsiteX23" fmla="*/ 6159728 w 19402198"/>
                <a:gd name="connsiteY23" fmla="*/ 12546325 h 20328874"/>
                <a:gd name="connsiteX24" fmla="*/ 5859172 w 19402198"/>
                <a:gd name="connsiteY24" fmla="*/ 10887729 h 20328874"/>
                <a:gd name="connsiteX25" fmla="*/ 6332546 w 19402198"/>
                <a:gd name="connsiteY25" fmla="*/ 11559377 h 20328874"/>
                <a:gd name="connsiteX26" fmla="*/ 7286365 w 19402198"/>
                <a:gd name="connsiteY26" fmla="*/ 10970479 h 20328874"/>
                <a:gd name="connsiteX27" fmla="*/ 6487448 w 19402198"/>
                <a:gd name="connsiteY27" fmla="*/ 11986430 h 20328874"/>
                <a:gd name="connsiteX28" fmla="*/ 6583247 w 19402198"/>
                <a:gd name="connsiteY28" fmla="*/ 12498713 h 20328874"/>
                <a:gd name="connsiteX29" fmla="*/ 6183026 w 19402198"/>
                <a:gd name="connsiteY29" fmla="*/ 13027664 h 20328874"/>
                <a:gd name="connsiteX30" fmla="*/ 6089389 w 19402198"/>
                <a:gd name="connsiteY30" fmla="*/ 13695187 h 20328874"/>
                <a:gd name="connsiteX31" fmla="*/ 5969228 w 19402198"/>
                <a:gd name="connsiteY31" fmla="*/ 14483562 h 20328874"/>
                <a:gd name="connsiteX32" fmla="*/ 7474649 w 19402198"/>
                <a:gd name="connsiteY32" fmla="*/ 13404913 h 20328874"/>
                <a:gd name="connsiteX33" fmla="*/ 10240148 w 19402198"/>
                <a:gd name="connsiteY33" fmla="*/ 10279873 h 20328874"/>
                <a:gd name="connsiteX34" fmla="*/ 14668128 w 19402198"/>
                <a:gd name="connsiteY34" fmla="*/ 4683091 h 20328874"/>
                <a:gd name="connsiteX35" fmla="*/ 16810207 w 19402198"/>
                <a:gd name="connsiteY35" fmla="*/ 2246781 h 20328874"/>
                <a:gd name="connsiteX36" fmla="*/ 17708041 w 19402198"/>
                <a:gd name="connsiteY36" fmla="*/ 338755 h 20328874"/>
                <a:gd name="connsiteX37" fmla="*/ 18246317 w 19402198"/>
                <a:gd name="connsiteY37" fmla="*/ 19300 h 20328874"/>
                <a:gd name="connsiteX38" fmla="*/ 19402198 w 19402198"/>
                <a:gd name="connsiteY38" fmla="*/ 1336965 h 20328874"/>
                <a:gd name="connsiteX39" fmla="*/ 18785120 w 19402198"/>
                <a:gd name="connsiteY39" fmla="*/ 1826552 h 20328874"/>
                <a:gd name="connsiteX40" fmla="*/ 18155232 w 19402198"/>
                <a:gd name="connsiteY40" fmla="*/ 1614765 h 20328874"/>
                <a:gd name="connsiteX41" fmla="*/ 16002423 w 19402198"/>
                <a:gd name="connsiteY41" fmla="*/ 3961556 h 20328874"/>
                <a:gd name="connsiteX42" fmla="*/ 14371869 w 19402198"/>
                <a:gd name="connsiteY42" fmla="*/ 5769170 h 20328874"/>
                <a:gd name="connsiteX43" fmla="*/ 11807887 w 19402198"/>
                <a:gd name="connsiteY43" fmla="*/ 9130674 h 20328874"/>
                <a:gd name="connsiteX44" fmla="*/ 7477796 w 19402198"/>
                <a:gd name="connsiteY44" fmla="*/ 14264578 h 20328874"/>
                <a:gd name="connsiteX45" fmla="*/ 6792889 w 19402198"/>
                <a:gd name="connsiteY45" fmla="*/ 14919978 h 20328874"/>
                <a:gd name="connsiteX46" fmla="*/ 7214102 w 19402198"/>
                <a:gd name="connsiteY46" fmla="*/ 15602045 h 20328874"/>
                <a:gd name="connsiteX47" fmla="*/ 8656010 w 19402198"/>
                <a:gd name="connsiteY47" fmla="*/ 15392343 h 20328874"/>
                <a:gd name="connsiteX48" fmla="*/ 9726473 w 19402198"/>
                <a:gd name="connsiteY48" fmla="*/ 14046879 h 20328874"/>
                <a:gd name="connsiteX49" fmla="*/ 10191493 w 19402198"/>
                <a:gd name="connsiteY49" fmla="*/ 13092355 h 20328874"/>
                <a:gd name="connsiteX50" fmla="*/ 9982140 w 19402198"/>
                <a:gd name="connsiteY50" fmla="*/ 14186643 h 20328874"/>
                <a:gd name="connsiteX51" fmla="*/ 9147269 w 19402198"/>
                <a:gd name="connsiteY51" fmla="*/ 15343293 h 20328874"/>
                <a:gd name="connsiteX52" fmla="*/ 9421980 w 19402198"/>
                <a:gd name="connsiteY52" fmla="*/ 15767155 h 20328874"/>
                <a:gd name="connsiteX53" fmla="*/ 10940849 w 19402198"/>
                <a:gd name="connsiteY53" fmla="*/ 16074294 h 20328874"/>
                <a:gd name="connsiteX54" fmla="*/ 8551236 w 19402198"/>
                <a:gd name="connsiteY54" fmla="*/ 15852233 h 20328874"/>
                <a:gd name="connsiteX55" fmla="*/ 7453672 w 19402198"/>
                <a:gd name="connsiteY55" fmla="*/ 16020678 h 20328874"/>
                <a:gd name="connsiteX56" fmla="*/ 7177345 w 19402198"/>
                <a:gd name="connsiteY56" fmla="*/ 16630301 h 20328874"/>
                <a:gd name="connsiteX57" fmla="*/ 8299809 w 19402198"/>
                <a:gd name="connsiteY57" fmla="*/ 17936646 h 20328874"/>
                <a:gd name="connsiteX58" fmla="*/ 9801705 w 19402198"/>
                <a:gd name="connsiteY58" fmla="*/ 16331899 h 20328874"/>
                <a:gd name="connsiteX59" fmla="*/ 8719395 w 19402198"/>
                <a:gd name="connsiteY59" fmla="*/ 18010341 h 20328874"/>
                <a:gd name="connsiteX60" fmla="*/ 10199308 w 19402198"/>
                <a:gd name="connsiteY60" fmla="*/ 18601841 h 20328874"/>
                <a:gd name="connsiteX61" fmla="*/ 8316774 w 19402198"/>
                <a:gd name="connsiteY61" fmla="*/ 18360971 h 20328874"/>
                <a:gd name="connsiteX62" fmla="*/ 6980343 w 19402198"/>
                <a:gd name="connsiteY62" fmla="*/ 17118325 h 20328874"/>
                <a:gd name="connsiteX63" fmla="*/ 6206620 w 19402198"/>
                <a:gd name="connsiteY63" fmla="*/ 16579064 h 20328874"/>
                <a:gd name="connsiteX64" fmla="*/ 5520819 w 19402198"/>
                <a:gd name="connsiteY64" fmla="*/ 16649400 h 20328874"/>
                <a:gd name="connsiteX65" fmla="*/ 5386005 w 19402198"/>
                <a:gd name="connsiteY65" fmla="*/ 16977648 h 20328874"/>
                <a:gd name="connsiteX66" fmla="*/ 5573574 w 19402198"/>
                <a:gd name="connsiteY66" fmla="*/ 17540355 h 20328874"/>
                <a:gd name="connsiteX67" fmla="*/ 6868718 w 19402198"/>
                <a:gd name="connsiteY67" fmla="*/ 18950503 h 20328874"/>
                <a:gd name="connsiteX68" fmla="*/ 5404549 w 19402198"/>
                <a:gd name="connsiteY68" fmla="*/ 17963037 h 20328874"/>
                <a:gd name="connsiteX69" fmla="*/ 5335219 w 19402198"/>
                <a:gd name="connsiteY69" fmla="*/ 20018285 h 20328874"/>
                <a:gd name="connsiteX70" fmla="*/ 5179109 w 19402198"/>
                <a:gd name="connsiteY70" fmla="*/ 18794424 h 20328874"/>
                <a:gd name="connsiteX71" fmla="*/ 5043635 w 19402198"/>
                <a:gd name="connsiteY71" fmla="*/ 17276808 h 20328874"/>
                <a:gd name="connsiteX72" fmla="*/ 3993990 w 19402198"/>
                <a:gd name="connsiteY72" fmla="*/ 17987229 h 20328874"/>
                <a:gd name="connsiteX73" fmla="*/ 4011770 w 19402198"/>
                <a:gd name="connsiteY73" fmla="*/ 18603961 h 20328874"/>
                <a:gd name="connsiteX74" fmla="*/ 4575411 w 19402198"/>
                <a:gd name="connsiteY74" fmla="*/ 19945070 h 20328874"/>
                <a:gd name="connsiteX75" fmla="*/ 3868162 w 19402198"/>
                <a:gd name="connsiteY75" fmla="*/ 19225524 h 20328874"/>
                <a:gd name="connsiteX76" fmla="*/ 3637324 w 19402198"/>
                <a:gd name="connsiteY76" fmla="*/ 20322937 h 20328874"/>
                <a:gd name="connsiteX77" fmla="*/ 3585161 w 19402198"/>
                <a:gd name="connsiteY77" fmla="*/ 18513855 h 20328874"/>
                <a:gd name="connsiteX78" fmla="*/ 2444145 w 19402198"/>
                <a:gd name="connsiteY78" fmla="*/ 18856656 h 20328874"/>
                <a:gd name="connsiteX79" fmla="*/ 4682620 w 19402198"/>
                <a:gd name="connsiteY79" fmla="*/ 16977648 h 20328874"/>
                <a:gd name="connsiteX80" fmla="*/ 4612282 w 19402198"/>
                <a:gd name="connsiteY80" fmla="*/ 16461833 h 20328874"/>
                <a:gd name="connsiteX81" fmla="*/ 4082422 w 19402198"/>
                <a:gd name="connsiteY81" fmla="*/ 15981037 h 20328874"/>
                <a:gd name="connsiteX82" fmla="*/ 3872715 w 19402198"/>
                <a:gd name="connsiteY82" fmla="*/ 15098781 h 20328874"/>
                <a:gd name="connsiteX83" fmla="*/ 2977596 w 19402198"/>
                <a:gd name="connsiteY83" fmla="*/ 15548639 h 20328874"/>
                <a:gd name="connsiteX84" fmla="*/ 2217319 w 19402198"/>
                <a:gd name="connsiteY84" fmla="*/ 17591159 h 20328874"/>
                <a:gd name="connsiteX85" fmla="*/ 2659615 w 19402198"/>
                <a:gd name="connsiteY85" fmla="*/ 15825602 h 20328874"/>
                <a:gd name="connsiteX86" fmla="*/ 1912598 w 19402198"/>
                <a:gd name="connsiteY86" fmla="*/ 15827393 h 20328874"/>
                <a:gd name="connsiteX87" fmla="*/ 1142250 w 19402198"/>
                <a:gd name="connsiteY87" fmla="*/ 17470018 h 20328874"/>
                <a:gd name="connsiteX88" fmla="*/ 929734 w 19402198"/>
                <a:gd name="connsiteY88" fmla="*/ 17436252 h 20328874"/>
                <a:gd name="connsiteX0" fmla="*/ 929734 w 19402198"/>
                <a:gd name="connsiteY0" fmla="*/ 17436252 h 20328874"/>
                <a:gd name="connsiteX1" fmla="*/ 1344743 w 19402198"/>
                <a:gd name="connsiteY1" fmla="*/ 16441086 h 20328874"/>
                <a:gd name="connsiteX2" fmla="*/ 15077 w 19402198"/>
                <a:gd name="connsiteY2" fmla="*/ 15843061 h 20328874"/>
                <a:gd name="connsiteX3" fmla="*/ 1573793 w 19402198"/>
                <a:gd name="connsiteY3" fmla="*/ 15981568 h 20328874"/>
                <a:gd name="connsiteX4" fmla="*/ 288061 w 19402198"/>
                <a:gd name="connsiteY4" fmla="*/ 14106544 h 20328874"/>
                <a:gd name="connsiteX5" fmla="*/ 1768194 w 19402198"/>
                <a:gd name="connsiteY5" fmla="*/ 15499503 h 20328874"/>
                <a:gd name="connsiteX6" fmla="*/ 2765249 w 19402198"/>
                <a:gd name="connsiteY6" fmla="*/ 15287478 h 20328874"/>
                <a:gd name="connsiteX7" fmla="*/ 3700811 w 19402198"/>
                <a:gd name="connsiteY7" fmla="*/ 14436670 h 20328874"/>
                <a:gd name="connsiteX8" fmla="*/ 2244220 w 19402198"/>
                <a:gd name="connsiteY8" fmla="*/ 12733894 h 20328874"/>
                <a:gd name="connsiteX9" fmla="*/ 1554853 w 19402198"/>
                <a:gd name="connsiteY9" fmla="*/ 11717807 h 20328874"/>
                <a:gd name="connsiteX10" fmla="*/ 2106725 w 19402198"/>
                <a:gd name="connsiteY10" fmla="*/ 12056265 h 20328874"/>
                <a:gd name="connsiteX11" fmla="*/ 2391566 w 19402198"/>
                <a:gd name="connsiteY11" fmla="*/ 10730906 h 20328874"/>
                <a:gd name="connsiteX12" fmla="*/ 2317950 w 19402198"/>
                <a:gd name="connsiteY12" fmla="*/ 12379148 h 20328874"/>
                <a:gd name="connsiteX13" fmla="*/ 3002054 w 19402198"/>
                <a:gd name="connsiteY13" fmla="*/ 12996511 h 20328874"/>
                <a:gd name="connsiteX14" fmla="*/ 3262861 w 19402198"/>
                <a:gd name="connsiteY14" fmla="*/ 12062794 h 20328874"/>
                <a:gd name="connsiteX15" fmla="*/ 3815011 w 19402198"/>
                <a:gd name="connsiteY15" fmla="*/ 10379649 h 20328874"/>
                <a:gd name="connsiteX16" fmla="*/ 3387931 w 19402198"/>
                <a:gd name="connsiteY16" fmla="*/ 13337874 h 20328874"/>
                <a:gd name="connsiteX17" fmla="*/ 4079154 w 19402198"/>
                <a:gd name="connsiteY17" fmla="*/ 14175772 h 20328874"/>
                <a:gd name="connsiteX18" fmla="*/ 5047036 w 19402198"/>
                <a:gd name="connsiteY18" fmla="*/ 14091916 h 20328874"/>
                <a:gd name="connsiteX19" fmla="*/ 5808034 w 19402198"/>
                <a:gd name="connsiteY19" fmla="*/ 13150064 h 20328874"/>
                <a:gd name="connsiteX20" fmla="*/ 4842059 w 19402198"/>
                <a:gd name="connsiteY20" fmla="*/ 11686307 h 20328874"/>
                <a:gd name="connsiteX21" fmla="*/ 5071717 w 19402198"/>
                <a:gd name="connsiteY21" fmla="*/ 10547781 h 20328874"/>
                <a:gd name="connsiteX22" fmla="*/ 5184418 w 19402198"/>
                <a:gd name="connsiteY22" fmla="*/ 11655479 h 20328874"/>
                <a:gd name="connsiteX23" fmla="*/ 6159728 w 19402198"/>
                <a:gd name="connsiteY23" fmla="*/ 12546325 h 20328874"/>
                <a:gd name="connsiteX24" fmla="*/ 5859172 w 19402198"/>
                <a:gd name="connsiteY24" fmla="*/ 10887729 h 20328874"/>
                <a:gd name="connsiteX25" fmla="*/ 6332546 w 19402198"/>
                <a:gd name="connsiteY25" fmla="*/ 11559377 h 20328874"/>
                <a:gd name="connsiteX26" fmla="*/ 7286365 w 19402198"/>
                <a:gd name="connsiteY26" fmla="*/ 10970479 h 20328874"/>
                <a:gd name="connsiteX27" fmla="*/ 6487448 w 19402198"/>
                <a:gd name="connsiteY27" fmla="*/ 11986430 h 20328874"/>
                <a:gd name="connsiteX28" fmla="*/ 6583247 w 19402198"/>
                <a:gd name="connsiteY28" fmla="*/ 12498713 h 20328874"/>
                <a:gd name="connsiteX29" fmla="*/ 6183026 w 19402198"/>
                <a:gd name="connsiteY29" fmla="*/ 13027664 h 20328874"/>
                <a:gd name="connsiteX30" fmla="*/ 6089389 w 19402198"/>
                <a:gd name="connsiteY30" fmla="*/ 13695187 h 20328874"/>
                <a:gd name="connsiteX31" fmla="*/ 5969228 w 19402198"/>
                <a:gd name="connsiteY31" fmla="*/ 14483562 h 20328874"/>
                <a:gd name="connsiteX32" fmla="*/ 7474649 w 19402198"/>
                <a:gd name="connsiteY32" fmla="*/ 13404913 h 20328874"/>
                <a:gd name="connsiteX33" fmla="*/ 10240148 w 19402198"/>
                <a:gd name="connsiteY33" fmla="*/ 10279873 h 20328874"/>
                <a:gd name="connsiteX34" fmla="*/ 14668128 w 19402198"/>
                <a:gd name="connsiteY34" fmla="*/ 4683091 h 20328874"/>
                <a:gd name="connsiteX35" fmla="*/ 16810207 w 19402198"/>
                <a:gd name="connsiteY35" fmla="*/ 2246781 h 20328874"/>
                <a:gd name="connsiteX36" fmla="*/ 17708041 w 19402198"/>
                <a:gd name="connsiteY36" fmla="*/ 338755 h 20328874"/>
                <a:gd name="connsiteX37" fmla="*/ 18246317 w 19402198"/>
                <a:gd name="connsiteY37" fmla="*/ 19300 h 20328874"/>
                <a:gd name="connsiteX38" fmla="*/ 19402198 w 19402198"/>
                <a:gd name="connsiteY38" fmla="*/ 1336965 h 20328874"/>
                <a:gd name="connsiteX39" fmla="*/ 18785120 w 19402198"/>
                <a:gd name="connsiteY39" fmla="*/ 1826552 h 20328874"/>
                <a:gd name="connsiteX40" fmla="*/ 18155232 w 19402198"/>
                <a:gd name="connsiteY40" fmla="*/ 1614765 h 20328874"/>
                <a:gd name="connsiteX41" fmla="*/ 16002423 w 19402198"/>
                <a:gd name="connsiteY41" fmla="*/ 3961556 h 20328874"/>
                <a:gd name="connsiteX42" fmla="*/ 11807887 w 19402198"/>
                <a:gd name="connsiteY42" fmla="*/ 9130674 h 20328874"/>
                <a:gd name="connsiteX43" fmla="*/ 7477796 w 19402198"/>
                <a:gd name="connsiteY43" fmla="*/ 14264578 h 20328874"/>
                <a:gd name="connsiteX44" fmla="*/ 6792889 w 19402198"/>
                <a:gd name="connsiteY44" fmla="*/ 14919978 h 20328874"/>
                <a:gd name="connsiteX45" fmla="*/ 7214102 w 19402198"/>
                <a:gd name="connsiteY45" fmla="*/ 15602045 h 20328874"/>
                <a:gd name="connsiteX46" fmla="*/ 8656010 w 19402198"/>
                <a:gd name="connsiteY46" fmla="*/ 15392343 h 20328874"/>
                <a:gd name="connsiteX47" fmla="*/ 9726473 w 19402198"/>
                <a:gd name="connsiteY47" fmla="*/ 14046879 h 20328874"/>
                <a:gd name="connsiteX48" fmla="*/ 10191493 w 19402198"/>
                <a:gd name="connsiteY48" fmla="*/ 13092355 h 20328874"/>
                <a:gd name="connsiteX49" fmla="*/ 9982140 w 19402198"/>
                <a:gd name="connsiteY49" fmla="*/ 14186643 h 20328874"/>
                <a:gd name="connsiteX50" fmla="*/ 9147269 w 19402198"/>
                <a:gd name="connsiteY50" fmla="*/ 15343293 h 20328874"/>
                <a:gd name="connsiteX51" fmla="*/ 9421980 w 19402198"/>
                <a:gd name="connsiteY51" fmla="*/ 15767155 h 20328874"/>
                <a:gd name="connsiteX52" fmla="*/ 10940849 w 19402198"/>
                <a:gd name="connsiteY52" fmla="*/ 16074294 h 20328874"/>
                <a:gd name="connsiteX53" fmla="*/ 8551236 w 19402198"/>
                <a:gd name="connsiteY53" fmla="*/ 15852233 h 20328874"/>
                <a:gd name="connsiteX54" fmla="*/ 7453672 w 19402198"/>
                <a:gd name="connsiteY54" fmla="*/ 16020678 h 20328874"/>
                <a:gd name="connsiteX55" fmla="*/ 7177345 w 19402198"/>
                <a:gd name="connsiteY55" fmla="*/ 16630301 h 20328874"/>
                <a:gd name="connsiteX56" fmla="*/ 8299809 w 19402198"/>
                <a:gd name="connsiteY56" fmla="*/ 17936646 h 20328874"/>
                <a:gd name="connsiteX57" fmla="*/ 9801705 w 19402198"/>
                <a:gd name="connsiteY57" fmla="*/ 16331899 h 20328874"/>
                <a:gd name="connsiteX58" fmla="*/ 8719395 w 19402198"/>
                <a:gd name="connsiteY58" fmla="*/ 18010341 h 20328874"/>
                <a:gd name="connsiteX59" fmla="*/ 10199308 w 19402198"/>
                <a:gd name="connsiteY59" fmla="*/ 18601841 h 20328874"/>
                <a:gd name="connsiteX60" fmla="*/ 8316774 w 19402198"/>
                <a:gd name="connsiteY60" fmla="*/ 18360971 h 20328874"/>
                <a:gd name="connsiteX61" fmla="*/ 6980343 w 19402198"/>
                <a:gd name="connsiteY61" fmla="*/ 17118325 h 20328874"/>
                <a:gd name="connsiteX62" fmla="*/ 6206620 w 19402198"/>
                <a:gd name="connsiteY62" fmla="*/ 16579064 h 20328874"/>
                <a:gd name="connsiteX63" fmla="*/ 5520819 w 19402198"/>
                <a:gd name="connsiteY63" fmla="*/ 16649400 h 20328874"/>
                <a:gd name="connsiteX64" fmla="*/ 5386005 w 19402198"/>
                <a:gd name="connsiteY64" fmla="*/ 16977648 h 20328874"/>
                <a:gd name="connsiteX65" fmla="*/ 5573574 w 19402198"/>
                <a:gd name="connsiteY65" fmla="*/ 17540355 h 20328874"/>
                <a:gd name="connsiteX66" fmla="*/ 6868718 w 19402198"/>
                <a:gd name="connsiteY66" fmla="*/ 18950503 h 20328874"/>
                <a:gd name="connsiteX67" fmla="*/ 5404549 w 19402198"/>
                <a:gd name="connsiteY67" fmla="*/ 17963037 h 20328874"/>
                <a:gd name="connsiteX68" fmla="*/ 5335219 w 19402198"/>
                <a:gd name="connsiteY68" fmla="*/ 20018285 h 20328874"/>
                <a:gd name="connsiteX69" fmla="*/ 5179109 w 19402198"/>
                <a:gd name="connsiteY69" fmla="*/ 18794424 h 20328874"/>
                <a:gd name="connsiteX70" fmla="*/ 5043635 w 19402198"/>
                <a:gd name="connsiteY70" fmla="*/ 17276808 h 20328874"/>
                <a:gd name="connsiteX71" fmla="*/ 3993990 w 19402198"/>
                <a:gd name="connsiteY71" fmla="*/ 17987229 h 20328874"/>
                <a:gd name="connsiteX72" fmla="*/ 4011770 w 19402198"/>
                <a:gd name="connsiteY72" fmla="*/ 18603961 h 20328874"/>
                <a:gd name="connsiteX73" fmla="*/ 4575411 w 19402198"/>
                <a:gd name="connsiteY73" fmla="*/ 19945070 h 20328874"/>
                <a:gd name="connsiteX74" fmla="*/ 3868162 w 19402198"/>
                <a:gd name="connsiteY74" fmla="*/ 19225524 h 20328874"/>
                <a:gd name="connsiteX75" fmla="*/ 3637324 w 19402198"/>
                <a:gd name="connsiteY75" fmla="*/ 20322937 h 20328874"/>
                <a:gd name="connsiteX76" fmla="*/ 3585161 w 19402198"/>
                <a:gd name="connsiteY76" fmla="*/ 18513855 h 20328874"/>
                <a:gd name="connsiteX77" fmla="*/ 2444145 w 19402198"/>
                <a:gd name="connsiteY77" fmla="*/ 18856656 h 20328874"/>
                <a:gd name="connsiteX78" fmla="*/ 4682620 w 19402198"/>
                <a:gd name="connsiteY78" fmla="*/ 16977648 h 20328874"/>
                <a:gd name="connsiteX79" fmla="*/ 4612282 w 19402198"/>
                <a:gd name="connsiteY79" fmla="*/ 16461833 h 20328874"/>
                <a:gd name="connsiteX80" fmla="*/ 4082422 w 19402198"/>
                <a:gd name="connsiteY80" fmla="*/ 15981037 h 20328874"/>
                <a:gd name="connsiteX81" fmla="*/ 3872715 w 19402198"/>
                <a:gd name="connsiteY81" fmla="*/ 15098781 h 20328874"/>
                <a:gd name="connsiteX82" fmla="*/ 2977596 w 19402198"/>
                <a:gd name="connsiteY82" fmla="*/ 15548639 h 20328874"/>
                <a:gd name="connsiteX83" fmla="*/ 2217319 w 19402198"/>
                <a:gd name="connsiteY83" fmla="*/ 17591159 h 20328874"/>
                <a:gd name="connsiteX84" fmla="*/ 2659615 w 19402198"/>
                <a:gd name="connsiteY84" fmla="*/ 15825602 h 20328874"/>
                <a:gd name="connsiteX85" fmla="*/ 1912598 w 19402198"/>
                <a:gd name="connsiteY85" fmla="*/ 15827393 h 20328874"/>
                <a:gd name="connsiteX86" fmla="*/ 1142250 w 19402198"/>
                <a:gd name="connsiteY86" fmla="*/ 17470018 h 20328874"/>
                <a:gd name="connsiteX87" fmla="*/ 929734 w 19402198"/>
                <a:gd name="connsiteY87" fmla="*/ 17436252 h 20328874"/>
                <a:gd name="connsiteX0" fmla="*/ 929734 w 19402198"/>
                <a:gd name="connsiteY0" fmla="*/ 17436252 h 20328874"/>
                <a:gd name="connsiteX1" fmla="*/ 1344743 w 19402198"/>
                <a:gd name="connsiteY1" fmla="*/ 16441086 h 20328874"/>
                <a:gd name="connsiteX2" fmla="*/ 15077 w 19402198"/>
                <a:gd name="connsiteY2" fmla="*/ 15843061 h 20328874"/>
                <a:gd name="connsiteX3" fmla="*/ 1573793 w 19402198"/>
                <a:gd name="connsiteY3" fmla="*/ 15981568 h 20328874"/>
                <a:gd name="connsiteX4" fmla="*/ 288061 w 19402198"/>
                <a:gd name="connsiteY4" fmla="*/ 14106544 h 20328874"/>
                <a:gd name="connsiteX5" fmla="*/ 1768194 w 19402198"/>
                <a:gd name="connsiteY5" fmla="*/ 15499503 h 20328874"/>
                <a:gd name="connsiteX6" fmla="*/ 2765249 w 19402198"/>
                <a:gd name="connsiteY6" fmla="*/ 15287478 h 20328874"/>
                <a:gd name="connsiteX7" fmla="*/ 3700811 w 19402198"/>
                <a:gd name="connsiteY7" fmla="*/ 14436670 h 20328874"/>
                <a:gd name="connsiteX8" fmla="*/ 2244220 w 19402198"/>
                <a:gd name="connsiteY8" fmla="*/ 12733894 h 20328874"/>
                <a:gd name="connsiteX9" fmla="*/ 1554853 w 19402198"/>
                <a:gd name="connsiteY9" fmla="*/ 11717807 h 20328874"/>
                <a:gd name="connsiteX10" fmla="*/ 2106725 w 19402198"/>
                <a:gd name="connsiteY10" fmla="*/ 12056265 h 20328874"/>
                <a:gd name="connsiteX11" fmla="*/ 2391566 w 19402198"/>
                <a:gd name="connsiteY11" fmla="*/ 10730906 h 20328874"/>
                <a:gd name="connsiteX12" fmla="*/ 2317950 w 19402198"/>
                <a:gd name="connsiteY12" fmla="*/ 12379148 h 20328874"/>
                <a:gd name="connsiteX13" fmla="*/ 3002054 w 19402198"/>
                <a:gd name="connsiteY13" fmla="*/ 12996511 h 20328874"/>
                <a:gd name="connsiteX14" fmla="*/ 3262861 w 19402198"/>
                <a:gd name="connsiteY14" fmla="*/ 12062794 h 20328874"/>
                <a:gd name="connsiteX15" fmla="*/ 3815011 w 19402198"/>
                <a:gd name="connsiteY15" fmla="*/ 10379649 h 20328874"/>
                <a:gd name="connsiteX16" fmla="*/ 3387931 w 19402198"/>
                <a:gd name="connsiteY16" fmla="*/ 13337874 h 20328874"/>
                <a:gd name="connsiteX17" fmla="*/ 4079154 w 19402198"/>
                <a:gd name="connsiteY17" fmla="*/ 14175772 h 20328874"/>
                <a:gd name="connsiteX18" fmla="*/ 5047036 w 19402198"/>
                <a:gd name="connsiteY18" fmla="*/ 14091916 h 20328874"/>
                <a:gd name="connsiteX19" fmla="*/ 5808034 w 19402198"/>
                <a:gd name="connsiteY19" fmla="*/ 13150064 h 20328874"/>
                <a:gd name="connsiteX20" fmla="*/ 4842059 w 19402198"/>
                <a:gd name="connsiteY20" fmla="*/ 11686307 h 20328874"/>
                <a:gd name="connsiteX21" fmla="*/ 5071717 w 19402198"/>
                <a:gd name="connsiteY21" fmla="*/ 10547781 h 20328874"/>
                <a:gd name="connsiteX22" fmla="*/ 5184418 w 19402198"/>
                <a:gd name="connsiteY22" fmla="*/ 11655479 h 20328874"/>
                <a:gd name="connsiteX23" fmla="*/ 6159728 w 19402198"/>
                <a:gd name="connsiteY23" fmla="*/ 12546325 h 20328874"/>
                <a:gd name="connsiteX24" fmla="*/ 5859172 w 19402198"/>
                <a:gd name="connsiteY24" fmla="*/ 10887729 h 20328874"/>
                <a:gd name="connsiteX25" fmla="*/ 6332546 w 19402198"/>
                <a:gd name="connsiteY25" fmla="*/ 11559377 h 20328874"/>
                <a:gd name="connsiteX26" fmla="*/ 7286365 w 19402198"/>
                <a:gd name="connsiteY26" fmla="*/ 10970479 h 20328874"/>
                <a:gd name="connsiteX27" fmla="*/ 6487448 w 19402198"/>
                <a:gd name="connsiteY27" fmla="*/ 11986430 h 20328874"/>
                <a:gd name="connsiteX28" fmla="*/ 6583247 w 19402198"/>
                <a:gd name="connsiteY28" fmla="*/ 12498713 h 20328874"/>
                <a:gd name="connsiteX29" fmla="*/ 6183026 w 19402198"/>
                <a:gd name="connsiteY29" fmla="*/ 13027664 h 20328874"/>
                <a:gd name="connsiteX30" fmla="*/ 6089389 w 19402198"/>
                <a:gd name="connsiteY30" fmla="*/ 13695187 h 20328874"/>
                <a:gd name="connsiteX31" fmla="*/ 5969228 w 19402198"/>
                <a:gd name="connsiteY31" fmla="*/ 14483562 h 20328874"/>
                <a:gd name="connsiteX32" fmla="*/ 7474649 w 19402198"/>
                <a:gd name="connsiteY32" fmla="*/ 13404913 h 20328874"/>
                <a:gd name="connsiteX33" fmla="*/ 10240148 w 19402198"/>
                <a:gd name="connsiteY33" fmla="*/ 10279873 h 20328874"/>
                <a:gd name="connsiteX34" fmla="*/ 14668128 w 19402198"/>
                <a:gd name="connsiteY34" fmla="*/ 4683091 h 20328874"/>
                <a:gd name="connsiteX35" fmla="*/ 16810207 w 19402198"/>
                <a:gd name="connsiteY35" fmla="*/ 2246781 h 20328874"/>
                <a:gd name="connsiteX36" fmla="*/ 17708041 w 19402198"/>
                <a:gd name="connsiteY36" fmla="*/ 338755 h 20328874"/>
                <a:gd name="connsiteX37" fmla="*/ 18246317 w 19402198"/>
                <a:gd name="connsiteY37" fmla="*/ 19300 h 20328874"/>
                <a:gd name="connsiteX38" fmla="*/ 19402198 w 19402198"/>
                <a:gd name="connsiteY38" fmla="*/ 1336965 h 20328874"/>
                <a:gd name="connsiteX39" fmla="*/ 18785120 w 19402198"/>
                <a:gd name="connsiteY39" fmla="*/ 1826552 h 20328874"/>
                <a:gd name="connsiteX40" fmla="*/ 18155232 w 19402198"/>
                <a:gd name="connsiteY40" fmla="*/ 1614765 h 20328874"/>
                <a:gd name="connsiteX41" fmla="*/ 16002423 w 19402198"/>
                <a:gd name="connsiteY41" fmla="*/ 3961556 h 20328874"/>
                <a:gd name="connsiteX42" fmla="*/ 7477796 w 19402198"/>
                <a:gd name="connsiteY42" fmla="*/ 14264578 h 20328874"/>
                <a:gd name="connsiteX43" fmla="*/ 6792889 w 19402198"/>
                <a:gd name="connsiteY43" fmla="*/ 14919978 h 20328874"/>
                <a:gd name="connsiteX44" fmla="*/ 7214102 w 19402198"/>
                <a:gd name="connsiteY44" fmla="*/ 15602045 h 20328874"/>
                <a:gd name="connsiteX45" fmla="*/ 8656010 w 19402198"/>
                <a:gd name="connsiteY45" fmla="*/ 15392343 h 20328874"/>
                <a:gd name="connsiteX46" fmla="*/ 9726473 w 19402198"/>
                <a:gd name="connsiteY46" fmla="*/ 14046879 h 20328874"/>
                <a:gd name="connsiteX47" fmla="*/ 10191493 w 19402198"/>
                <a:gd name="connsiteY47" fmla="*/ 13092355 h 20328874"/>
                <a:gd name="connsiteX48" fmla="*/ 9982140 w 19402198"/>
                <a:gd name="connsiteY48" fmla="*/ 14186643 h 20328874"/>
                <a:gd name="connsiteX49" fmla="*/ 9147269 w 19402198"/>
                <a:gd name="connsiteY49" fmla="*/ 15343293 h 20328874"/>
                <a:gd name="connsiteX50" fmla="*/ 9421980 w 19402198"/>
                <a:gd name="connsiteY50" fmla="*/ 15767155 h 20328874"/>
                <a:gd name="connsiteX51" fmla="*/ 10940849 w 19402198"/>
                <a:gd name="connsiteY51" fmla="*/ 16074294 h 20328874"/>
                <a:gd name="connsiteX52" fmla="*/ 8551236 w 19402198"/>
                <a:gd name="connsiteY52" fmla="*/ 15852233 h 20328874"/>
                <a:gd name="connsiteX53" fmla="*/ 7453672 w 19402198"/>
                <a:gd name="connsiteY53" fmla="*/ 16020678 h 20328874"/>
                <a:gd name="connsiteX54" fmla="*/ 7177345 w 19402198"/>
                <a:gd name="connsiteY54" fmla="*/ 16630301 h 20328874"/>
                <a:gd name="connsiteX55" fmla="*/ 8299809 w 19402198"/>
                <a:gd name="connsiteY55" fmla="*/ 17936646 h 20328874"/>
                <a:gd name="connsiteX56" fmla="*/ 9801705 w 19402198"/>
                <a:gd name="connsiteY56" fmla="*/ 16331899 h 20328874"/>
                <a:gd name="connsiteX57" fmla="*/ 8719395 w 19402198"/>
                <a:gd name="connsiteY57" fmla="*/ 18010341 h 20328874"/>
                <a:gd name="connsiteX58" fmla="*/ 10199308 w 19402198"/>
                <a:gd name="connsiteY58" fmla="*/ 18601841 h 20328874"/>
                <a:gd name="connsiteX59" fmla="*/ 8316774 w 19402198"/>
                <a:gd name="connsiteY59" fmla="*/ 18360971 h 20328874"/>
                <a:gd name="connsiteX60" fmla="*/ 6980343 w 19402198"/>
                <a:gd name="connsiteY60" fmla="*/ 17118325 h 20328874"/>
                <a:gd name="connsiteX61" fmla="*/ 6206620 w 19402198"/>
                <a:gd name="connsiteY61" fmla="*/ 16579064 h 20328874"/>
                <a:gd name="connsiteX62" fmla="*/ 5520819 w 19402198"/>
                <a:gd name="connsiteY62" fmla="*/ 16649400 h 20328874"/>
                <a:gd name="connsiteX63" fmla="*/ 5386005 w 19402198"/>
                <a:gd name="connsiteY63" fmla="*/ 16977648 h 20328874"/>
                <a:gd name="connsiteX64" fmla="*/ 5573574 w 19402198"/>
                <a:gd name="connsiteY64" fmla="*/ 17540355 h 20328874"/>
                <a:gd name="connsiteX65" fmla="*/ 6868718 w 19402198"/>
                <a:gd name="connsiteY65" fmla="*/ 18950503 h 20328874"/>
                <a:gd name="connsiteX66" fmla="*/ 5404549 w 19402198"/>
                <a:gd name="connsiteY66" fmla="*/ 17963037 h 20328874"/>
                <a:gd name="connsiteX67" fmla="*/ 5335219 w 19402198"/>
                <a:gd name="connsiteY67" fmla="*/ 20018285 h 20328874"/>
                <a:gd name="connsiteX68" fmla="*/ 5179109 w 19402198"/>
                <a:gd name="connsiteY68" fmla="*/ 18794424 h 20328874"/>
                <a:gd name="connsiteX69" fmla="*/ 5043635 w 19402198"/>
                <a:gd name="connsiteY69" fmla="*/ 17276808 h 20328874"/>
                <a:gd name="connsiteX70" fmla="*/ 3993990 w 19402198"/>
                <a:gd name="connsiteY70" fmla="*/ 17987229 h 20328874"/>
                <a:gd name="connsiteX71" fmla="*/ 4011770 w 19402198"/>
                <a:gd name="connsiteY71" fmla="*/ 18603961 h 20328874"/>
                <a:gd name="connsiteX72" fmla="*/ 4575411 w 19402198"/>
                <a:gd name="connsiteY72" fmla="*/ 19945070 h 20328874"/>
                <a:gd name="connsiteX73" fmla="*/ 3868162 w 19402198"/>
                <a:gd name="connsiteY73" fmla="*/ 19225524 h 20328874"/>
                <a:gd name="connsiteX74" fmla="*/ 3637324 w 19402198"/>
                <a:gd name="connsiteY74" fmla="*/ 20322937 h 20328874"/>
                <a:gd name="connsiteX75" fmla="*/ 3585161 w 19402198"/>
                <a:gd name="connsiteY75" fmla="*/ 18513855 h 20328874"/>
                <a:gd name="connsiteX76" fmla="*/ 2444145 w 19402198"/>
                <a:gd name="connsiteY76" fmla="*/ 18856656 h 20328874"/>
                <a:gd name="connsiteX77" fmla="*/ 4682620 w 19402198"/>
                <a:gd name="connsiteY77" fmla="*/ 16977648 h 20328874"/>
                <a:gd name="connsiteX78" fmla="*/ 4612282 w 19402198"/>
                <a:gd name="connsiteY78" fmla="*/ 16461833 h 20328874"/>
                <a:gd name="connsiteX79" fmla="*/ 4082422 w 19402198"/>
                <a:gd name="connsiteY79" fmla="*/ 15981037 h 20328874"/>
                <a:gd name="connsiteX80" fmla="*/ 3872715 w 19402198"/>
                <a:gd name="connsiteY80" fmla="*/ 15098781 h 20328874"/>
                <a:gd name="connsiteX81" fmla="*/ 2977596 w 19402198"/>
                <a:gd name="connsiteY81" fmla="*/ 15548639 h 20328874"/>
                <a:gd name="connsiteX82" fmla="*/ 2217319 w 19402198"/>
                <a:gd name="connsiteY82" fmla="*/ 17591159 h 20328874"/>
                <a:gd name="connsiteX83" fmla="*/ 2659615 w 19402198"/>
                <a:gd name="connsiteY83" fmla="*/ 15825602 h 20328874"/>
                <a:gd name="connsiteX84" fmla="*/ 1912598 w 19402198"/>
                <a:gd name="connsiteY84" fmla="*/ 15827393 h 20328874"/>
                <a:gd name="connsiteX85" fmla="*/ 1142250 w 19402198"/>
                <a:gd name="connsiteY85" fmla="*/ 17470018 h 20328874"/>
                <a:gd name="connsiteX86" fmla="*/ 929734 w 19402198"/>
                <a:gd name="connsiteY86" fmla="*/ 17436252 h 20328874"/>
                <a:gd name="connsiteX0" fmla="*/ 929734 w 19402198"/>
                <a:gd name="connsiteY0" fmla="*/ 17436252 h 20328874"/>
                <a:gd name="connsiteX1" fmla="*/ 1344743 w 19402198"/>
                <a:gd name="connsiteY1" fmla="*/ 16441086 h 20328874"/>
                <a:gd name="connsiteX2" fmla="*/ 15077 w 19402198"/>
                <a:gd name="connsiteY2" fmla="*/ 15843061 h 20328874"/>
                <a:gd name="connsiteX3" fmla="*/ 1573793 w 19402198"/>
                <a:gd name="connsiteY3" fmla="*/ 15981568 h 20328874"/>
                <a:gd name="connsiteX4" fmla="*/ 288061 w 19402198"/>
                <a:gd name="connsiteY4" fmla="*/ 14106544 h 20328874"/>
                <a:gd name="connsiteX5" fmla="*/ 1768194 w 19402198"/>
                <a:gd name="connsiteY5" fmla="*/ 15499503 h 20328874"/>
                <a:gd name="connsiteX6" fmla="*/ 2765249 w 19402198"/>
                <a:gd name="connsiteY6" fmla="*/ 15287478 h 20328874"/>
                <a:gd name="connsiteX7" fmla="*/ 3700811 w 19402198"/>
                <a:gd name="connsiteY7" fmla="*/ 14436670 h 20328874"/>
                <a:gd name="connsiteX8" fmla="*/ 2244220 w 19402198"/>
                <a:gd name="connsiteY8" fmla="*/ 12733894 h 20328874"/>
                <a:gd name="connsiteX9" fmla="*/ 1554853 w 19402198"/>
                <a:gd name="connsiteY9" fmla="*/ 11717807 h 20328874"/>
                <a:gd name="connsiteX10" fmla="*/ 2106725 w 19402198"/>
                <a:gd name="connsiteY10" fmla="*/ 12056265 h 20328874"/>
                <a:gd name="connsiteX11" fmla="*/ 2391566 w 19402198"/>
                <a:gd name="connsiteY11" fmla="*/ 10730906 h 20328874"/>
                <a:gd name="connsiteX12" fmla="*/ 2317950 w 19402198"/>
                <a:gd name="connsiteY12" fmla="*/ 12379148 h 20328874"/>
                <a:gd name="connsiteX13" fmla="*/ 3002054 w 19402198"/>
                <a:gd name="connsiteY13" fmla="*/ 12996511 h 20328874"/>
                <a:gd name="connsiteX14" fmla="*/ 3262861 w 19402198"/>
                <a:gd name="connsiteY14" fmla="*/ 12062794 h 20328874"/>
                <a:gd name="connsiteX15" fmla="*/ 3815011 w 19402198"/>
                <a:gd name="connsiteY15" fmla="*/ 10379649 h 20328874"/>
                <a:gd name="connsiteX16" fmla="*/ 3387931 w 19402198"/>
                <a:gd name="connsiteY16" fmla="*/ 13337874 h 20328874"/>
                <a:gd name="connsiteX17" fmla="*/ 4079154 w 19402198"/>
                <a:gd name="connsiteY17" fmla="*/ 14175772 h 20328874"/>
                <a:gd name="connsiteX18" fmla="*/ 5047036 w 19402198"/>
                <a:gd name="connsiteY18" fmla="*/ 14091916 h 20328874"/>
                <a:gd name="connsiteX19" fmla="*/ 5808034 w 19402198"/>
                <a:gd name="connsiteY19" fmla="*/ 13150064 h 20328874"/>
                <a:gd name="connsiteX20" fmla="*/ 4842059 w 19402198"/>
                <a:gd name="connsiteY20" fmla="*/ 11686307 h 20328874"/>
                <a:gd name="connsiteX21" fmla="*/ 5071717 w 19402198"/>
                <a:gd name="connsiteY21" fmla="*/ 10547781 h 20328874"/>
                <a:gd name="connsiteX22" fmla="*/ 5184418 w 19402198"/>
                <a:gd name="connsiteY22" fmla="*/ 11655479 h 20328874"/>
                <a:gd name="connsiteX23" fmla="*/ 6159728 w 19402198"/>
                <a:gd name="connsiteY23" fmla="*/ 12546325 h 20328874"/>
                <a:gd name="connsiteX24" fmla="*/ 5859172 w 19402198"/>
                <a:gd name="connsiteY24" fmla="*/ 10887729 h 20328874"/>
                <a:gd name="connsiteX25" fmla="*/ 6332546 w 19402198"/>
                <a:gd name="connsiteY25" fmla="*/ 11559377 h 20328874"/>
                <a:gd name="connsiteX26" fmla="*/ 7286365 w 19402198"/>
                <a:gd name="connsiteY26" fmla="*/ 10970479 h 20328874"/>
                <a:gd name="connsiteX27" fmla="*/ 6487448 w 19402198"/>
                <a:gd name="connsiteY27" fmla="*/ 11986430 h 20328874"/>
                <a:gd name="connsiteX28" fmla="*/ 6583247 w 19402198"/>
                <a:gd name="connsiteY28" fmla="*/ 12498713 h 20328874"/>
                <a:gd name="connsiteX29" fmla="*/ 6183026 w 19402198"/>
                <a:gd name="connsiteY29" fmla="*/ 13027664 h 20328874"/>
                <a:gd name="connsiteX30" fmla="*/ 6089389 w 19402198"/>
                <a:gd name="connsiteY30" fmla="*/ 13695187 h 20328874"/>
                <a:gd name="connsiteX31" fmla="*/ 5969228 w 19402198"/>
                <a:gd name="connsiteY31" fmla="*/ 14483562 h 20328874"/>
                <a:gd name="connsiteX32" fmla="*/ 7474649 w 19402198"/>
                <a:gd name="connsiteY32" fmla="*/ 13404913 h 20328874"/>
                <a:gd name="connsiteX33" fmla="*/ 10240148 w 19402198"/>
                <a:gd name="connsiteY33" fmla="*/ 10279873 h 20328874"/>
                <a:gd name="connsiteX34" fmla="*/ 16810207 w 19402198"/>
                <a:gd name="connsiteY34" fmla="*/ 2246781 h 20328874"/>
                <a:gd name="connsiteX35" fmla="*/ 17708041 w 19402198"/>
                <a:gd name="connsiteY35" fmla="*/ 338755 h 20328874"/>
                <a:gd name="connsiteX36" fmla="*/ 18246317 w 19402198"/>
                <a:gd name="connsiteY36" fmla="*/ 19300 h 20328874"/>
                <a:gd name="connsiteX37" fmla="*/ 19402198 w 19402198"/>
                <a:gd name="connsiteY37" fmla="*/ 1336965 h 20328874"/>
                <a:gd name="connsiteX38" fmla="*/ 18785120 w 19402198"/>
                <a:gd name="connsiteY38" fmla="*/ 1826552 h 20328874"/>
                <a:gd name="connsiteX39" fmla="*/ 18155232 w 19402198"/>
                <a:gd name="connsiteY39" fmla="*/ 1614765 h 20328874"/>
                <a:gd name="connsiteX40" fmla="*/ 16002423 w 19402198"/>
                <a:gd name="connsiteY40" fmla="*/ 3961556 h 20328874"/>
                <a:gd name="connsiteX41" fmla="*/ 7477796 w 19402198"/>
                <a:gd name="connsiteY41" fmla="*/ 14264578 h 20328874"/>
                <a:gd name="connsiteX42" fmla="*/ 6792889 w 19402198"/>
                <a:gd name="connsiteY42" fmla="*/ 14919978 h 20328874"/>
                <a:gd name="connsiteX43" fmla="*/ 7214102 w 19402198"/>
                <a:gd name="connsiteY43" fmla="*/ 15602045 h 20328874"/>
                <a:gd name="connsiteX44" fmla="*/ 8656010 w 19402198"/>
                <a:gd name="connsiteY44" fmla="*/ 15392343 h 20328874"/>
                <a:gd name="connsiteX45" fmla="*/ 9726473 w 19402198"/>
                <a:gd name="connsiteY45" fmla="*/ 14046879 h 20328874"/>
                <a:gd name="connsiteX46" fmla="*/ 10191493 w 19402198"/>
                <a:gd name="connsiteY46" fmla="*/ 13092355 h 20328874"/>
                <a:gd name="connsiteX47" fmla="*/ 9982140 w 19402198"/>
                <a:gd name="connsiteY47" fmla="*/ 14186643 h 20328874"/>
                <a:gd name="connsiteX48" fmla="*/ 9147269 w 19402198"/>
                <a:gd name="connsiteY48" fmla="*/ 15343293 h 20328874"/>
                <a:gd name="connsiteX49" fmla="*/ 9421980 w 19402198"/>
                <a:gd name="connsiteY49" fmla="*/ 15767155 h 20328874"/>
                <a:gd name="connsiteX50" fmla="*/ 10940849 w 19402198"/>
                <a:gd name="connsiteY50" fmla="*/ 16074294 h 20328874"/>
                <a:gd name="connsiteX51" fmla="*/ 8551236 w 19402198"/>
                <a:gd name="connsiteY51" fmla="*/ 15852233 h 20328874"/>
                <a:gd name="connsiteX52" fmla="*/ 7453672 w 19402198"/>
                <a:gd name="connsiteY52" fmla="*/ 16020678 h 20328874"/>
                <a:gd name="connsiteX53" fmla="*/ 7177345 w 19402198"/>
                <a:gd name="connsiteY53" fmla="*/ 16630301 h 20328874"/>
                <a:gd name="connsiteX54" fmla="*/ 8299809 w 19402198"/>
                <a:gd name="connsiteY54" fmla="*/ 17936646 h 20328874"/>
                <a:gd name="connsiteX55" fmla="*/ 9801705 w 19402198"/>
                <a:gd name="connsiteY55" fmla="*/ 16331899 h 20328874"/>
                <a:gd name="connsiteX56" fmla="*/ 8719395 w 19402198"/>
                <a:gd name="connsiteY56" fmla="*/ 18010341 h 20328874"/>
                <a:gd name="connsiteX57" fmla="*/ 10199308 w 19402198"/>
                <a:gd name="connsiteY57" fmla="*/ 18601841 h 20328874"/>
                <a:gd name="connsiteX58" fmla="*/ 8316774 w 19402198"/>
                <a:gd name="connsiteY58" fmla="*/ 18360971 h 20328874"/>
                <a:gd name="connsiteX59" fmla="*/ 6980343 w 19402198"/>
                <a:gd name="connsiteY59" fmla="*/ 17118325 h 20328874"/>
                <a:gd name="connsiteX60" fmla="*/ 6206620 w 19402198"/>
                <a:gd name="connsiteY60" fmla="*/ 16579064 h 20328874"/>
                <a:gd name="connsiteX61" fmla="*/ 5520819 w 19402198"/>
                <a:gd name="connsiteY61" fmla="*/ 16649400 h 20328874"/>
                <a:gd name="connsiteX62" fmla="*/ 5386005 w 19402198"/>
                <a:gd name="connsiteY62" fmla="*/ 16977648 h 20328874"/>
                <a:gd name="connsiteX63" fmla="*/ 5573574 w 19402198"/>
                <a:gd name="connsiteY63" fmla="*/ 17540355 h 20328874"/>
                <a:gd name="connsiteX64" fmla="*/ 6868718 w 19402198"/>
                <a:gd name="connsiteY64" fmla="*/ 18950503 h 20328874"/>
                <a:gd name="connsiteX65" fmla="*/ 5404549 w 19402198"/>
                <a:gd name="connsiteY65" fmla="*/ 17963037 h 20328874"/>
                <a:gd name="connsiteX66" fmla="*/ 5335219 w 19402198"/>
                <a:gd name="connsiteY66" fmla="*/ 20018285 h 20328874"/>
                <a:gd name="connsiteX67" fmla="*/ 5179109 w 19402198"/>
                <a:gd name="connsiteY67" fmla="*/ 18794424 h 20328874"/>
                <a:gd name="connsiteX68" fmla="*/ 5043635 w 19402198"/>
                <a:gd name="connsiteY68" fmla="*/ 17276808 h 20328874"/>
                <a:gd name="connsiteX69" fmla="*/ 3993990 w 19402198"/>
                <a:gd name="connsiteY69" fmla="*/ 17987229 h 20328874"/>
                <a:gd name="connsiteX70" fmla="*/ 4011770 w 19402198"/>
                <a:gd name="connsiteY70" fmla="*/ 18603961 h 20328874"/>
                <a:gd name="connsiteX71" fmla="*/ 4575411 w 19402198"/>
                <a:gd name="connsiteY71" fmla="*/ 19945070 h 20328874"/>
                <a:gd name="connsiteX72" fmla="*/ 3868162 w 19402198"/>
                <a:gd name="connsiteY72" fmla="*/ 19225524 h 20328874"/>
                <a:gd name="connsiteX73" fmla="*/ 3637324 w 19402198"/>
                <a:gd name="connsiteY73" fmla="*/ 20322937 h 20328874"/>
                <a:gd name="connsiteX74" fmla="*/ 3585161 w 19402198"/>
                <a:gd name="connsiteY74" fmla="*/ 18513855 h 20328874"/>
                <a:gd name="connsiteX75" fmla="*/ 2444145 w 19402198"/>
                <a:gd name="connsiteY75" fmla="*/ 18856656 h 20328874"/>
                <a:gd name="connsiteX76" fmla="*/ 4682620 w 19402198"/>
                <a:gd name="connsiteY76" fmla="*/ 16977648 h 20328874"/>
                <a:gd name="connsiteX77" fmla="*/ 4612282 w 19402198"/>
                <a:gd name="connsiteY77" fmla="*/ 16461833 h 20328874"/>
                <a:gd name="connsiteX78" fmla="*/ 4082422 w 19402198"/>
                <a:gd name="connsiteY78" fmla="*/ 15981037 h 20328874"/>
                <a:gd name="connsiteX79" fmla="*/ 3872715 w 19402198"/>
                <a:gd name="connsiteY79" fmla="*/ 15098781 h 20328874"/>
                <a:gd name="connsiteX80" fmla="*/ 2977596 w 19402198"/>
                <a:gd name="connsiteY80" fmla="*/ 15548639 h 20328874"/>
                <a:gd name="connsiteX81" fmla="*/ 2217319 w 19402198"/>
                <a:gd name="connsiteY81" fmla="*/ 17591159 h 20328874"/>
                <a:gd name="connsiteX82" fmla="*/ 2659615 w 19402198"/>
                <a:gd name="connsiteY82" fmla="*/ 15825602 h 20328874"/>
                <a:gd name="connsiteX83" fmla="*/ 1912598 w 19402198"/>
                <a:gd name="connsiteY83" fmla="*/ 15827393 h 20328874"/>
                <a:gd name="connsiteX84" fmla="*/ 1142250 w 19402198"/>
                <a:gd name="connsiteY84" fmla="*/ 17470018 h 20328874"/>
                <a:gd name="connsiteX85" fmla="*/ 929734 w 19402198"/>
                <a:gd name="connsiteY85" fmla="*/ 17436252 h 20328874"/>
                <a:gd name="connsiteX0" fmla="*/ 929734 w 19402198"/>
                <a:gd name="connsiteY0" fmla="*/ 17436252 h 20328874"/>
                <a:gd name="connsiteX1" fmla="*/ 1344743 w 19402198"/>
                <a:gd name="connsiteY1" fmla="*/ 16441086 h 20328874"/>
                <a:gd name="connsiteX2" fmla="*/ 15077 w 19402198"/>
                <a:gd name="connsiteY2" fmla="*/ 15843061 h 20328874"/>
                <a:gd name="connsiteX3" fmla="*/ 1573793 w 19402198"/>
                <a:gd name="connsiteY3" fmla="*/ 15981568 h 20328874"/>
                <a:gd name="connsiteX4" fmla="*/ 288061 w 19402198"/>
                <a:gd name="connsiteY4" fmla="*/ 14106544 h 20328874"/>
                <a:gd name="connsiteX5" fmla="*/ 1768194 w 19402198"/>
                <a:gd name="connsiteY5" fmla="*/ 15499503 h 20328874"/>
                <a:gd name="connsiteX6" fmla="*/ 2765249 w 19402198"/>
                <a:gd name="connsiteY6" fmla="*/ 15287478 h 20328874"/>
                <a:gd name="connsiteX7" fmla="*/ 3700811 w 19402198"/>
                <a:gd name="connsiteY7" fmla="*/ 14436670 h 20328874"/>
                <a:gd name="connsiteX8" fmla="*/ 2244220 w 19402198"/>
                <a:gd name="connsiteY8" fmla="*/ 12733894 h 20328874"/>
                <a:gd name="connsiteX9" fmla="*/ 1554853 w 19402198"/>
                <a:gd name="connsiteY9" fmla="*/ 11717807 h 20328874"/>
                <a:gd name="connsiteX10" fmla="*/ 2106725 w 19402198"/>
                <a:gd name="connsiteY10" fmla="*/ 12056265 h 20328874"/>
                <a:gd name="connsiteX11" fmla="*/ 2391566 w 19402198"/>
                <a:gd name="connsiteY11" fmla="*/ 10730906 h 20328874"/>
                <a:gd name="connsiteX12" fmla="*/ 2317950 w 19402198"/>
                <a:gd name="connsiteY12" fmla="*/ 12379148 h 20328874"/>
                <a:gd name="connsiteX13" fmla="*/ 3002054 w 19402198"/>
                <a:gd name="connsiteY13" fmla="*/ 12996511 h 20328874"/>
                <a:gd name="connsiteX14" fmla="*/ 3262861 w 19402198"/>
                <a:gd name="connsiteY14" fmla="*/ 12062794 h 20328874"/>
                <a:gd name="connsiteX15" fmla="*/ 3815011 w 19402198"/>
                <a:gd name="connsiteY15" fmla="*/ 10379649 h 20328874"/>
                <a:gd name="connsiteX16" fmla="*/ 3387931 w 19402198"/>
                <a:gd name="connsiteY16" fmla="*/ 13337874 h 20328874"/>
                <a:gd name="connsiteX17" fmla="*/ 4079154 w 19402198"/>
                <a:gd name="connsiteY17" fmla="*/ 14175772 h 20328874"/>
                <a:gd name="connsiteX18" fmla="*/ 5047036 w 19402198"/>
                <a:gd name="connsiteY18" fmla="*/ 14091916 h 20328874"/>
                <a:gd name="connsiteX19" fmla="*/ 5808034 w 19402198"/>
                <a:gd name="connsiteY19" fmla="*/ 13150064 h 20328874"/>
                <a:gd name="connsiteX20" fmla="*/ 4842059 w 19402198"/>
                <a:gd name="connsiteY20" fmla="*/ 11686307 h 20328874"/>
                <a:gd name="connsiteX21" fmla="*/ 5071717 w 19402198"/>
                <a:gd name="connsiteY21" fmla="*/ 10547781 h 20328874"/>
                <a:gd name="connsiteX22" fmla="*/ 5184418 w 19402198"/>
                <a:gd name="connsiteY22" fmla="*/ 11655479 h 20328874"/>
                <a:gd name="connsiteX23" fmla="*/ 6159728 w 19402198"/>
                <a:gd name="connsiteY23" fmla="*/ 12546325 h 20328874"/>
                <a:gd name="connsiteX24" fmla="*/ 5859172 w 19402198"/>
                <a:gd name="connsiteY24" fmla="*/ 10887729 h 20328874"/>
                <a:gd name="connsiteX25" fmla="*/ 6332546 w 19402198"/>
                <a:gd name="connsiteY25" fmla="*/ 11559377 h 20328874"/>
                <a:gd name="connsiteX26" fmla="*/ 7286365 w 19402198"/>
                <a:gd name="connsiteY26" fmla="*/ 10970479 h 20328874"/>
                <a:gd name="connsiteX27" fmla="*/ 6487448 w 19402198"/>
                <a:gd name="connsiteY27" fmla="*/ 11986430 h 20328874"/>
                <a:gd name="connsiteX28" fmla="*/ 6583247 w 19402198"/>
                <a:gd name="connsiteY28" fmla="*/ 12498713 h 20328874"/>
                <a:gd name="connsiteX29" fmla="*/ 6183026 w 19402198"/>
                <a:gd name="connsiteY29" fmla="*/ 13027664 h 20328874"/>
                <a:gd name="connsiteX30" fmla="*/ 6089389 w 19402198"/>
                <a:gd name="connsiteY30" fmla="*/ 13695187 h 20328874"/>
                <a:gd name="connsiteX31" fmla="*/ 5969228 w 19402198"/>
                <a:gd name="connsiteY31" fmla="*/ 14483562 h 20328874"/>
                <a:gd name="connsiteX32" fmla="*/ 7474649 w 19402198"/>
                <a:gd name="connsiteY32" fmla="*/ 13404913 h 20328874"/>
                <a:gd name="connsiteX33" fmla="*/ 10240148 w 19402198"/>
                <a:gd name="connsiteY33" fmla="*/ 10279873 h 20328874"/>
                <a:gd name="connsiteX34" fmla="*/ 16810207 w 19402198"/>
                <a:gd name="connsiteY34" fmla="*/ 2246781 h 20328874"/>
                <a:gd name="connsiteX35" fmla="*/ 17708041 w 19402198"/>
                <a:gd name="connsiteY35" fmla="*/ 338755 h 20328874"/>
                <a:gd name="connsiteX36" fmla="*/ 18246317 w 19402198"/>
                <a:gd name="connsiteY36" fmla="*/ 19300 h 20328874"/>
                <a:gd name="connsiteX37" fmla="*/ 19402198 w 19402198"/>
                <a:gd name="connsiteY37" fmla="*/ 1336965 h 20328874"/>
                <a:gd name="connsiteX38" fmla="*/ 18785120 w 19402198"/>
                <a:gd name="connsiteY38" fmla="*/ 1826552 h 20328874"/>
                <a:gd name="connsiteX39" fmla="*/ 18155232 w 19402198"/>
                <a:gd name="connsiteY39" fmla="*/ 1614765 h 20328874"/>
                <a:gd name="connsiteX40" fmla="*/ 7477796 w 19402198"/>
                <a:gd name="connsiteY40" fmla="*/ 14264578 h 20328874"/>
                <a:gd name="connsiteX41" fmla="*/ 6792889 w 19402198"/>
                <a:gd name="connsiteY41" fmla="*/ 14919978 h 20328874"/>
                <a:gd name="connsiteX42" fmla="*/ 7214102 w 19402198"/>
                <a:gd name="connsiteY42" fmla="*/ 15602045 h 20328874"/>
                <a:gd name="connsiteX43" fmla="*/ 8656010 w 19402198"/>
                <a:gd name="connsiteY43" fmla="*/ 15392343 h 20328874"/>
                <a:gd name="connsiteX44" fmla="*/ 9726473 w 19402198"/>
                <a:gd name="connsiteY44" fmla="*/ 14046879 h 20328874"/>
                <a:gd name="connsiteX45" fmla="*/ 10191493 w 19402198"/>
                <a:gd name="connsiteY45" fmla="*/ 13092355 h 20328874"/>
                <a:gd name="connsiteX46" fmla="*/ 9982140 w 19402198"/>
                <a:gd name="connsiteY46" fmla="*/ 14186643 h 20328874"/>
                <a:gd name="connsiteX47" fmla="*/ 9147269 w 19402198"/>
                <a:gd name="connsiteY47" fmla="*/ 15343293 h 20328874"/>
                <a:gd name="connsiteX48" fmla="*/ 9421980 w 19402198"/>
                <a:gd name="connsiteY48" fmla="*/ 15767155 h 20328874"/>
                <a:gd name="connsiteX49" fmla="*/ 10940849 w 19402198"/>
                <a:gd name="connsiteY49" fmla="*/ 16074294 h 20328874"/>
                <a:gd name="connsiteX50" fmla="*/ 8551236 w 19402198"/>
                <a:gd name="connsiteY50" fmla="*/ 15852233 h 20328874"/>
                <a:gd name="connsiteX51" fmla="*/ 7453672 w 19402198"/>
                <a:gd name="connsiteY51" fmla="*/ 16020678 h 20328874"/>
                <a:gd name="connsiteX52" fmla="*/ 7177345 w 19402198"/>
                <a:gd name="connsiteY52" fmla="*/ 16630301 h 20328874"/>
                <a:gd name="connsiteX53" fmla="*/ 8299809 w 19402198"/>
                <a:gd name="connsiteY53" fmla="*/ 17936646 h 20328874"/>
                <a:gd name="connsiteX54" fmla="*/ 9801705 w 19402198"/>
                <a:gd name="connsiteY54" fmla="*/ 16331899 h 20328874"/>
                <a:gd name="connsiteX55" fmla="*/ 8719395 w 19402198"/>
                <a:gd name="connsiteY55" fmla="*/ 18010341 h 20328874"/>
                <a:gd name="connsiteX56" fmla="*/ 10199308 w 19402198"/>
                <a:gd name="connsiteY56" fmla="*/ 18601841 h 20328874"/>
                <a:gd name="connsiteX57" fmla="*/ 8316774 w 19402198"/>
                <a:gd name="connsiteY57" fmla="*/ 18360971 h 20328874"/>
                <a:gd name="connsiteX58" fmla="*/ 6980343 w 19402198"/>
                <a:gd name="connsiteY58" fmla="*/ 17118325 h 20328874"/>
                <a:gd name="connsiteX59" fmla="*/ 6206620 w 19402198"/>
                <a:gd name="connsiteY59" fmla="*/ 16579064 h 20328874"/>
                <a:gd name="connsiteX60" fmla="*/ 5520819 w 19402198"/>
                <a:gd name="connsiteY60" fmla="*/ 16649400 h 20328874"/>
                <a:gd name="connsiteX61" fmla="*/ 5386005 w 19402198"/>
                <a:gd name="connsiteY61" fmla="*/ 16977648 h 20328874"/>
                <a:gd name="connsiteX62" fmla="*/ 5573574 w 19402198"/>
                <a:gd name="connsiteY62" fmla="*/ 17540355 h 20328874"/>
                <a:gd name="connsiteX63" fmla="*/ 6868718 w 19402198"/>
                <a:gd name="connsiteY63" fmla="*/ 18950503 h 20328874"/>
                <a:gd name="connsiteX64" fmla="*/ 5404549 w 19402198"/>
                <a:gd name="connsiteY64" fmla="*/ 17963037 h 20328874"/>
                <a:gd name="connsiteX65" fmla="*/ 5335219 w 19402198"/>
                <a:gd name="connsiteY65" fmla="*/ 20018285 h 20328874"/>
                <a:gd name="connsiteX66" fmla="*/ 5179109 w 19402198"/>
                <a:gd name="connsiteY66" fmla="*/ 18794424 h 20328874"/>
                <a:gd name="connsiteX67" fmla="*/ 5043635 w 19402198"/>
                <a:gd name="connsiteY67" fmla="*/ 17276808 h 20328874"/>
                <a:gd name="connsiteX68" fmla="*/ 3993990 w 19402198"/>
                <a:gd name="connsiteY68" fmla="*/ 17987229 h 20328874"/>
                <a:gd name="connsiteX69" fmla="*/ 4011770 w 19402198"/>
                <a:gd name="connsiteY69" fmla="*/ 18603961 h 20328874"/>
                <a:gd name="connsiteX70" fmla="*/ 4575411 w 19402198"/>
                <a:gd name="connsiteY70" fmla="*/ 19945070 h 20328874"/>
                <a:gd name="connsiteX71" fmla="*/ 3868162 w 19402198"/>
                <a:gd name="connsiteY71" fmla="*/ 19225524 h 20328874"/>
                <a:gd name="connsiteX72" fmla="*/ 3637324 w 19402198"/>
                <a:gd name="connsiteY72" fmla="*/ 20322937 h 20328874"/>
                <a:gd name="connsiteX73" fmla="*/ 3585161 w 19402198"/>
                <a:gd name="connsiteY73" fmla="*/ 18513855 h 20328874"/>
                <a:gd name="connsiteX74" fmla="*/ 2444145 w 19402198"/>
                <a:gd name="connsiteY74" fmla="*/ 18856656 h 20328874"/>
                <a:gd name="connsiteX75" fmla="*/ 4682620 w 19402198"/>
                <a:gd name="connsiteY75" fmla="*/ 16977648 h 20328874"/>
                <a:gd name="connsiteX76" fmla="*/ 4612282 w 19402198"/>
                <a:gd name="connsiteY76" fmla="*/ 16461833 h 20328874"/>
                <a:gd name="connsiteX77" fmla="*/ 4082422 w 19402198"/>
                <a:gd name="connsiteY77" fmla="*/ 15981037 h 20328874"/>
                <a:gd name="connsiteX78" fmla="*/ 3872715 w 19402198"/>
                <a:gd name="connsiteY78" fmla="*/ 15098781 h 20328874"/>
                <a:gd name="connsiteX79" fmla="*/ 2977596 w 19402198"/>
                <a:gd name="connsiteY79" fmla="*/ 15548639 h 20328874"/>
                <a:gd name="connsiteX80" fmla="*/ 2217319 w 19402198"/>
                <a:gd name="connsiteY80" fmla="*/ 17591159 h 20328874"/>
                <a:gd name="connsiteX81" fmla="*/ 2659615 w 19402198"/>
                <a:gd name="connsiteY81" fmla="*/ 15825602 h 20328874"/>
                <a:gd name="connsiteX82" fmla="*/ 1912598 w 19402198"/>
                <a:gd name="connsiteY82" fmla="*/ 15827393 h 20328874"/>
                <a:gd name="connsiteX83" fmla="*/ 1142250 w 19402198"/>
                <a:gd name="connsiteY83" fmla="*/ 17470018 h 20328874"/>
                <a:gd name="connsiteX84" fmla="*/ 929734 w 19402198"/>
                <a:gd name="connsiteY84" fmla="*/ 17436252 h 20328874"/>
                <a:gd name="connsiteX0" fmla="*/ 929734 w 19402198"/>
                <a:gd name="connsiteY0" fmla="*/ 17436252 h 20328874"/>
                <a:gd name="connsiteX1" fmla="*/ 1344743 w 19402198"/>
                <a:gd name="connsiteY1" fmla="*/ 16441086 h 20328874"/>
                <a:gd name="connsiteX2" fmla="*/ 15077 w 19402198"/>
                <a:gd name="connsiteY2" fmla="*/ 15843061 h 20328874"/>
                <a:gd name="connsiteX3" fmla="*/ 1573793 w 19402198"/>
                <a:gd name="connsiteY3" fmla="*/ 15981568 h 20328874"/>
                <a:gd name="connsiteX4" fmla="*/ 288061 w 19402198"/>
                <a:gd name="connsiteY4" fmla="*/ 14106544 h 20328874"/>
                <a:gd name="connsiteX5" fmla="*/ 1768194 w 19402198"/>
                <a:gd name="connsiteY5" fmla="*/ 15499503 h 20328874"/>
                <a:gd name="connsiteX6" fmla="*/ 2765249 w 19402198"/>
                <a:gd name="connsiteY6" fmla="*/ 15287478 h 20328874"/>
                <a:gd name="connsiteX7" fmla="*/ 3700811 w 19402198"/>
                <a:gd name="connsiteY7" fmla="*/ 14436670 h 20328874"/>
                <a:gd name="connsiteX8" fmla="*/ 2244220 w 19402198"/>
                <a:gd name="connsiteY8" fmla="*/ 12733894 h 20328874"/>
                <a:gd name="connsiteX9" fmla="*/ 1554853 w 19402198"/>
                <a:gd name="connsiteY9" fmla="*/ 11717807 h 20328874"/>
                <a:gd name="connsiteX10" fmla="*/ 2106725 w 19402198"/>
                <a:gd name="connsiteY10" fmla="*/ 12056265 h 20328874"/>
                <a:gd name="connsiteX11" fmla="*/ 2391566 w 19402198"/>
                <a:gd name="connsiteY11" fmla="*/ 10730906 h 20328874"/>
                <a:gd name="connsiteX12" fmla="*/ 2317950 w 19402198"/>
                <a:gd name="connsiteY12" fmla="*/ 12379148 h 20328874"/>
                <a:gd name="connsiteX13" fmla="*/ 3002054 w 19402198"/>
                <a:gd name="connsiteY13" fmla="*/ 12996511 h 20328874"/>
                <a:gd name="connsiteX14" fmla="*/ 3262861 w 19402198"/>
                <a:gd name="connsiteY14" fmla="*/ 12062794 h 20328874"/>
                <a:gd name="connsiteX15" fmla="*/ 3815011 w 19402198"/>
                <a:gd name="connsiteY15" fmla="*/ 10379649 h 20328874"/>
                <a:gd name="connsiteX16" fmla="*/ 3387931 w 19402198"/>
                <a:gd name="connsiteY16" fmla="*/ 13337874 h 20328874"/>
                <a:gd name="connsiteX17" fmla="*/ 4079154 w 19402198"/>
                <a:gd name="connsiteY17" fmla="*/ 14175772 h 20328874"/>
                <a:gd name="connsiteX18" fmla="*/ 5047036 w 19402198"/>
                <a:gd name="connsiteY18" fmla="*/ 14091916 h 20328874"/>
                <a:gd name="connsiteX19" fmla="*/ 5808034 w 19402198"/>
                <a:gd name="connsiteY19" fmla="*/ 13150064 h 20328874"/>
                <a:gd name="connsiteX20" fmla="*/ 4842059 w 19402198"/>
                <a:gd name="connsiteY20" fmla="*/ 11686307 h 20328874"/>
                <a:gd name="connsiteX21" fmla="*/ 5071717 w 19402198"/>
                <a:gd name="connsiteY21" fmla="*/ 10547781 h 20328874"/>
                <a:gd name="connsiteX22" fmla="*/ 5184418 w 19402198"/>
                <a:gd name="connsiteY22" fmla="*/ 11655479 h 20328874"/>
                <a:gd name="connsiteX23" fmla="*/ 6159728 w 19402198"/>
                <a:gd name="connsiteY23" fmla="*/ 12546325 h 20328874"/>
                <a:gd name="connsiteX24" fmla="*/ 5859172 w 19402198"/>
                <a:gd name="connsiteY24" fmla="*/ 10887729 h 20328874"/>
                <a:gd name="connsiteX25" fmla="*/ 6332546 w 19402198"/>
                <a:gd name="connsiteY25" fmla="*/ 11559377 h 20328874"/>
                <a:gd name="connsiteX26" fmla="*/ 7286365 w 19402198"/>
                <a:gd name="connsiteY26" fmla="*/ 10970479 h 20328874"/>
                <a:gd name="connsiteX27" fmla="*/ 6487448 w 19402198"/>
                <a:gd name="connsiteY27" fmla="*/ 11986430 h 20328874"/>
                <a:gd name="connsiteX28" fmla="*/ 6583247 w 19402198"/>
                <a:gd name="connsiteY28" fmla="*/ 12498713 h 20328874"/>
                <a:gd name="connsiteX29" fmla="*/ 6183026 w 19402198"/>
                <a:gd name="connsiteY29" fmla="*/ 13027664 h 20328874"/>
                <a:gd name="connsiteX30" fmla="*/ 6089389 w 19402198"/>
                <a:gd name="connsiteY30" fmla="*/ 13695187 h 20328874"/>
                <a:gd name="connsiteX31" fmla="*/ 5969228 w 19402198"/>
                <a:gd name="connsiteY31" fmla="*/ 14483562 h 20328874"/>
                <a:gd name="connsiteX32" fmla="*/ 10240148 w 19402198"/>
                <a:gd name="connsiteY32" fmla="*/ 10279873 h 20328874"/>
                <a:gd name="connsiteX33" fmla="*/ 16810207 w 19402198"/>
                <a:gd name="connsiteY33" fmla="*/ 2246781 h 20328874"/>
                <a:gd name="connsiteX34" fmla="*/ 17708041 w 19402198"/>
                <a:gd name="connsiteY34" fmla="*/ 338755 h 20328874"/>
                <a:gd name="connsiteX35" fmla="*/ 18246317 w 19402198"/>
                <a:gd name="connsiteY35" fmla="*/ 19300 h 20328874"/>
                <a:gd name="connsiteX36" fmla="*/ 19402198 w 19402198"/>
                <a:gd name="connsiteY36" fmla="*/ 1336965 h 20328874"/>
                <a:gd name="connsiteX37" fmla="*/ 18785120 w 19402198"/>
                <a:gd name="connsiteY37" fmla="*/ 1826552 h 20328874"/>
                <a:gd name="connsiteX38" fmla="*/ 18155232 w 19402198"/>
                <a:gd name="connsiteY38" fmla="*/ 1614765 h 20328874"/>
                <a:gd name="connsiteX39" fmla="*/ 7477796 w 19402198"/>
                <a:gd name="connsiteY39" fmla="*/ 14264578 h 20328874"/>
                <a:gd name="connsiteX40" fmla="*/ 6792889 w 19402198"/>
                <a:gd name="connsiteY40" fmla="*/ 14919978 h 20328874"/>
                <a:gd name="connsiteX41" fmla="*/ 7214102 w 19402198"/>
                <a:gd name="connsiteY41" fmla="*/ 15602045 h 20328874"/>
                <a:gd name="connsiteX42" fmla="*/ 8656010 w 19402198"/>
                <a:gd name="connsiteY42" fmla="*/ 15392343 h 20328874"/>
                <a:gd name="connsiteX43" fmla="*/ 9726473 w 19402198"/>
                <a:gd name="connsiteY43" fmla="*/ 14046879 h 20328874"/>
                <a:gd name="connsiteX44" fmla="*/ 10191493 w 19402198"/>
                <a:gd name="connsiteY44" fmla="*/ 13092355 h 20328874"/>
                <a:gd name="connsiteX45" fmla="*/ 9982140 w 19402198"/>
                <a:gd name="connsiteY45" fmla="*/ 14186643 h 20328874"/>
                <a:gd name="connsiteX46" fmla="*/ 9147269 w 19402198"/>
                <a:gd name="connsiteY46" fmla="*/ 15343293 h 20328874"/>
                <a:gd name="connsiteX47" fmla="*/ 9421980 w 19402198"/>
                <a:gd name="connsiteY47" fmla="*/ 15767155 h 20328874"/>
                <a:gd name="connsiteX48" fmla="*/ 10940849 w 19402198"/>
                <a:gd name="connsiteY48" fmla="*/ 16074294 h 20328874"/>
                <a:gd name="connsiteX49" fmla="*/ 8551236 w 19402198"/>
                <a:gd name="connsiteY49" fmla="*/ 15852233 h 20328874"/>
                <a:gd name="connsiteX50" fmla="*/ 7453672 w 19402198"/>
                <a:gd name="connsiteY50" fmla="*/ 16020678 h 20328874"/>
                <a:gd name="connsiteX51" fmla="*/ 7177345 w 19402198"/>
                <a:gd name="connsiteY51" fmla="*/ 16630301 h 20328874"/>
                <a:gd name="connsiteX52" fmla="*/ 8299809 w 19402198"/>
                <a:gd name="connsiteY52" fmla="*/ 17936646 h 20328874"/>
                <a:gd name="connsiteX53" fmla="*/ 9801705 w 19402198"/>
                <a:gd name="connsiteY53" fmla="*/ 16331899 h 20328874"/>
                <a:gd name="connsiteX54" fmla="*/ 8719395 w 19402198"/>
                <a:gd name="connsiteY54" fmla="*/ 18010341 h 20328874"/>
                <a:gd name="connsiteX55" fmla="*/ 10199308 w 19402198"/>
                <a:gd name="connsiteY55" fmla="*/ 18601841 h 20328874"/>
                <a:gd name="connsiteX56" fmla="*/ 8316774 w 19402198"/>
                <a:gd name="connsiteY56" fmla="*/ 18360971 h 20328874"/>
                <a:gd name="connsiteX57" fmla="*/ 6980343 w 19402198"/>
                <a:gd name="connsiteY57" fmla="*/ 17118325 h 20328874"/>
                <a:gd name="connsiteX58" fmla="*/ 6206620 w 19402198"/>
                <a:gd name="connsiteY58" fmla="*/ 16579064 h 20328874"/>
                <a:gd name="connsiteX59" fmla="*/ 5520819 w 19402198"/>
                <a:gd name="connsiteY59" fmla="*/ 16649400 h 20328874"/>
                <a:gd name="connsiteX60" fmla="*/ 5386005 w 19402198"/>
                <a:gd name="connsiteY60" fmla="*/ 16977648 h 20328874"/>
                <a:gd name="connsiteX61" fmla="*/ 5573574 w 19402198"/>
                <a:gd name="connsiteY61" fmla="*/ 17540355 h 20328874"/>
                <a:gd name="connsiteX62" fmla="*/ 6868718 w 19402198"/>
                <a:gd name="connsiteY62" fmla="*/ 18950503 h 20328874"/>
                <a:gd name="connsiteX63" fmla="*/ 5404549 w 19402198"/>
                <a:gd name="connsiteY63" fmla="*/ 17963037 h 20328874"/>
                <a:gd name="connsiteX64" fmla="*/ 5335219 w 19402198"/>
                <a:gd name="connsiteY64" fmla="*/ 20018285 h 20328874"/>
                <a:gd name="connsiteX65" fmla="*/ 5179109 w 19402198"/>
                <a:gd name="connsiteY65" fmla="*/ 18794424 h 20328874"/>
                <a:gd name="connsiteX66" fmla="*/ 5043635 w 19402198"/>
                <a:gd name="connsiteY66" fmla="*/ 17276808 h 20328874"/>
                <a:gd name="connsiteX67" fmla="*/ 3993990 w 19402198"/>
                <a:gd name="connsiteY67" fmla="*/ 17987229 h 20328874"/>
                <a:gd name="connsiteX68" fmla="*/ 4011770 w 19402198"/>
                <a:gd name="connsiteY68" fmla="*/ 18603961 h 20328874"/>
                <a:gd name="connsiteX69" fmla="*/ 4575411 w 19402198"/>
                <a:gd name="connsiteY69" fmla="*/ 19945070 h 20328874"/>
                <a:gd name="connsiteX70" fmla="*/ 3868162 w 19402198"/>
                <a:gd name="connsiteY70" fmla="*/ 19225524 h 20328874"/>
                <a:gd name="connsiteX71" fmla="*/ 3637324 w 19402198"/>
                <a:gd name="connsiteY71" fmla="*/ 20322937 h 20328874"/>
                <a:gd name="connsiteX72" fmla="*/ 3585161 w 19402198"/>
                <a:gd name="connsiteY72" fmla="*/ 18513855 h 20328874"/>
                <a:gd name="connsiteX73" fmla="*/ 2444145 w 19402198"/>
                <a:gd name="connsiteY73" fmla="*/ 18856656 h 20328874"/>
                <a:gd name="connsiteX74" fmla="*/ 4682620 w 19402198"/>
                <a:gd name="connsiteY74" fmla="*/ 16977648 h 20328874"/>
                <a:gd name="connsiteX75" fmla="*/ 4612282 w 19402198"/>
                <a:gd name="connsiteY75" fmla="*/ 16461833 h 20328874"/>
                <a:gd name="connsiteX76" fmla="*/ 4082422 w 19402198"/>
                <a:gd name="connsiteY76" fmla="*/ 15981037 h 20328874"/>
                <a:gd name="connsiteX77" fmla="*/ 3872715 w 19402198"/>
                <a:gd name="connsiteY77" fmla="*/ 15098781 h 20328874"/>
                <a:gd name="connsiteX78" fmla="*/ 2977596 w 19402198"/>
                <a:gd name="connsiteY78" fmla="*/ 15548639 h 20328874"/>
                <a:gd name="connsiteX79" fmla="*/ 2217319 w 19402198"/>
                <a:gd name="connsiteY79" fmla="*/ 17591159 h 20328874"/>
                <a:gd name="connsiteX80" fmla="*/ 2659615 w 19402198"/>
                <a:gd name="connsiteY80" fmla="*/ 15825602 h 20328874"/>
                <a:gd name="connsiteX81" fmla="*/ 1912598 w 19402198"/>
                <a:gd name="connsiteY81" fmla="*/ 15827393 h 20328874"/>
                <a:gd name="connsiteX82" fmla="*/ 1142250 w 19402198"/>
                <a:gd name="connsiteY82" fmla="*/ 17470018 h 20328874"/>
                <a:gd name="connsiteX83" fmla="*/ 929734 w 19402198"/>
                <a:gd name="connsiteY83" fmla="*/ 17436252 h 20328874"/>
                <a:gd name="connsiteX0" fmla="*/ 929734 w 19402198"/>
                <a:gd name="connsiteY0" fmla="*/ 17436252 h 20328874"/>
                <a:gd name="connsiteX1" fmla="*/ 1344743 w 19402198"/>
                <a:gd name="connsiteY1" fmla="*/ 16441086 h 20328874"/>
                <a:gd name="connsiteX2" fmla="*/ 15077 w 19402198"/>
                <a:gd name="connsiteY2" fmla="*/ 15843061 h 20328874"/>
                <a:gd name="connsiteX3" fmla="*/ 1573793 w 19402198"/>
                <a:gd name="connsiteY3" fmla="*/ 15981568 h 20328874"/>
                <a:gd name="connsiteX4" fmla="*/ 288061 w 19402198"/>
                <a:gd name="connsiteY4" fmla="*/ 14106544 h 20328874"/>
                <a:gd name="connsiteX5" fmla="*/ 1768194 w 19402198"/>
                <a:gd name="connsiteY5" fmla="*/ 15499503 h 20328874"/>
                <a:gd name="connsiteX6" fmla="*/ 2765249 w 19402198"/>
                <a:gd name="connsiteY6" fmla="*/ 15287478 h 20328874"/>
                <a:gd name="connsiteX7" fmla="*/ 3700811 w 19402198"/>
                <a:gd name="connsiteY7" fmla="*/ 14436670 h 20328874"/>
                <a:gd name="connsiteX8" fmla="*/ 2244220 w 19402198"/>
                <a:gd name="connsiteY8" fmla="*/ 12733894 h 20328874"/>
                <a:gd name="connsiteX9" fmla="*/ 1554853 w 19402198"/>
                <a:gd name="connsiteY9" fmla="*/ 11717807 h 20328874"/>
                <a:gd name="connsiteX10" fmla="*/ 2106725 w 19402198"/>
                <a:gd name="connsiteY10" fmla="*/ 12056265 h 20328874"/>
                <a:gd name="connsiteX11" fmla="*/ 2391566 w 19402198"/>
                <a:gd name="connsiteY11" fmla="*/ 10730906 h 20328874"/>
                <a:gd name="connsiteX12" fmla="*/ 2317950 w 19402198"/>
                <a:gd name="connsiteY12" fmla="*/ 12379148 h 20328874"/>
                <a:gd name="connsiteX13" fmla="*/ 3002054 w 19402198"/>
                <a:gd name="connsiteY13" fmla="*/ 12996511 h 20328874"/>
                <a:gd name="connsiteX14" fmla="*/ 3262861 w 19402198"/>
                <a:gd name="connsiteY14" fmla="*/ 12062794 h 20328874"/>
                <a:gd name="connsiteX15" fmla="*/ 3815011 w 19402198"/>
                <a:gd name="connsiteY15" fmla="*/ 10379649 h 20328874"/>
                <a:gd name="connsiteX16" fmla="*/ 3387931 w 19402198"/>
                <a:gd name="connsiteY16" fmla="*/ 13337874 h 20328874"/>
                <a:gd name="connsiteX17" fmla="*/ 4079154 w 19402198"/>
                <a:gd name="connsiteY17" fmla="*/ 14175772 h 20328874"/>
                <a:gd name="connsiteX18" fmla="*/ 5047036 w 19402198"/>
                <a:gd name="connsiteY18" fmla="*/ 14091916 h 20328874"/>
                <a:gd name="connsiteX19" fmla="*/ 5808034 w 19402198"/>
                <a:gd name="connsiteY19" fmla="*/ 13150064 h 20328874"/>
                <a:gd name="connsiteX20" fmla="*/ 4842059 w 19402198"/>
                <a:gd name="connsiteY20" fmla="*/ 11686307 h 20328874"/>
                <a:gd name="connsiteX21" fmla="*/ 5071717 w 19402198"/>
                <a:gd name="connsiteY21" fmla="*/ 10547781 h 20328874"/>
                <a:gd name="connsiteX22" fmla="*/ 5184418 w 19402198"/>
                <a:gd name="connsiteY22" fmla="*/ 11655479 h 20328874"/>
                <a:gd name="connsiteX23" fmla="*/ 6159728 w 19402198"/>
                <a:gd name="connsiteY23" fmla="*/ 12546325 h 20328874"/>
                <a:gd name="connsiteX24" fmla="*/ 5859172 w 19402198"/>
                <a:gd name="connsiteY24" fmla="*/ 10887729 h 20328874"/>
                <a:gd name="connsiteX25" fmla="*/ 6332546 w 19402198"/>
                <a:gd name="connsiteY25" fmla="*/ 11559377 h 20328874"/>
                <a:gd name="connsiteX26" fmla="*/ 7286365 w 19402198"/>
                <a:gd name="connsiteY26" fmla="*/ 10970479 h 20328874"/>
                <a:gd name="connsiteX27" fmla="*/ 6487448 w 19402198"/>
                <a:gd name="connsiteY27" fmla="*/ 11986430 h 20328874"/>
                <a:gd name="connsiteX28" fmla="*/ 6583247 w 19402198"/>
                <a:gd name="connsiteY28" fmla="*/ 12498713 h 20328874"/>
                <a:gd name="connsiteX29" fmla="*/ 6183026 w 19402198"/>
                <a:gd name="connsiteY29" fmla="*/ 13027664 h 20328874"/>
                <a:gd name="connsiteX30" fmla="*/ 6089389 w 19402198"/>
                <a:gd name="connsiteY30" fmla="*/ 13695187 h 20328874"/>
                <a:gd name="connsiteX31" fmla="*/ 5969228 w 19402198"/>
                <a:gd name="connsiteY31" fmla="*/ 14483562 h 20328874"/>
                <a:gd name="connsiteX32" fmla="*/ 10240148 w 19402198"/>
                <a:gd name="connsiteY32" fmla="*/ 10279873 h 20328874"/>
                <a:gd name="connsiteX33" fmla="*/ 16810207 w 19402198"/>
                <a:gd name="connsiteY33" fmla="*/ 2246781 h 20328874"/>
                <a:gd name="connsiteX34" fmla="*/ 17708041 w 19402198"/>
                <a:gd name="connsiteY34" fmla="*/ 338755 h 20328874"/>
                <a:gd name="connsiteX35" fmla="*/ 18246317 w 19402198"/>
                <a:gd name="connsiteY35" fmla="*/ 19300 h 20328874"/>
                <a:gd name="connsiteX36" fmla="*/ 19402198 w 19402198"/>
                <a:gd name="connsiteY36" fmla="*/ 1336965 h 20328874"/>
                <a:gd name="connsiteX37" fmla="*/ 18785120 w 19402198"/>
                <a:gd name="connsiteY37" fmla="*/ 1826552 h 20328874"/>
                <a:gd name="connsiteX38" fmla="*/ 18155232 w 19402198"/>
                <a:gd name="connsiteY38" fmla="*/ 1614765 h 20328874"/>
                <a:gd name="connsiteX39" fmla="*/ 6792889 w 19402198"/>
                <a:gd name="connsiteY39" fmla="*/ 14919978 h 20328874"/>
                <a:gd name="connsiteX40" fmla="*/ 7214102 w 19402198"/>
                <a:gd name="connsiteY40" fmla="*/ 15602045 h 20328874"/>
                <a:gd name="connsiteX41" fmla="*/ 8656010 w 19402198"/>
                <a:gd name="connsiteY41" fmla="*/ 15392343 h 20328874"/>
                <a:gd name="connsiteX42" fmla="*/ 9726473 w 19402198"/>
                <a:gd name="connsiteY42" fmla="*/ 14046879 h 20328874"/>
                <a:gd name="connsiteX43" fmla="*/ 10191493 w 19402198"/>
                <a:gd name="connsiteY43" fmla="*/ 13092355 h 20328874"/>
                <a:gd name="connsiteX44" fmla="*/ 9982140 w 19402198"/>
                <a:gd name="connsiteY44" fmla="*/ 14186643 h 20328874"/>
                <a:gd name="connsiteX45" fmla="*/ 9147269 w 19402198"/>
                <a:gd name="connsiteY45" fmla="*/ 15343293 h 20328874"/>
                <a:gd name="connsiteX46" fmla="*/ 9421980 w 19402198"/>
                <a:gd name="connsiteY46" fmla="*/ 15767155 h 20328874"/>
                <a:gd name="connsiteX47" fmla="*/ 10940849 w 19402198"/>
                <a:gd name="connsiteY47" fmla="*/ 16074294 h 20328874"/>
                <a:gd name="connsiteX48" fmla="*/ 8551236 w 19402198"/>
                <a:gd name="connsiteY48" fmla="*/ 15852233 h 20328874"/>
                <a:gd name="connsiteX49" fmla="*/ 7453672 w 19402198"/>
                <a:gd name="connsiteY49" fmla="*/ 16020678 h 20328874"/>
                <a:gd name="connsiteX50" fmla="*/ 7177345 w 19402198"/>
                <a:gd name="connsiteY50" fmla="*/ 16630301 h 20328874"/>
                <a:gd name="connsiteX51" fmla="*/ 8299809 w 19402198"/>
                <a:gd name="connsiteY51" fmla="*/ 17936646 h 20328874"/>
                <a:gd name="connsiteX52" fmla="*/ 9801705 w 19402198"/>
                <a:gd name="connsiteY52" fmla="*/ 16331899 h 20328874"/>
                <a:gd name="connsiteX53" fmla="*/ 8719395 w 19402198"/>
                <a:gd name="connsiteY53" fmla="*/ 18010341 h 20328874"/>
                <a:gd name="connsiteX54" fmla="*/ 10199308 w 19402198"/>
                <a:gd name="connsiteY54" fmla="*/ 18601841 h 20328874"/>
                <a:gd name="connsiteX55" fmla="*/ 8316774 w 19402198"/>
                <a:gd name="connsiteY55" fmla="*/ 18360971 h 20328874"/>
                <a:gd name="connsiteX56" fmla="*/ 6980343 w 19402198"/>
                <a:gd name="connsiteY56" fmla="*/ 17118325 h 20328874"/>
                <a:gd name="connsiteX57" fmla="*/ 6206620 w 19402198"/>
                <a:gd name="connsiteY57" fmla="*/ 16579064 h 20328874"/>
                <a:gd name="connsiteX58" fmla="*/ 5520819 w 19402198"/>
                <a:gd name="connsiteY58" fmla="*/ 16649400 h 20328874"/>
                <a:gd name="connsiteX59" fmla="*/ 5386005 w 19402198"/>
                <a:gd name="connsiteY59" fmla="*/ 16977648 h 20328874"/>
                <a:gd name="connsiteX60" fmla="*/ 5573574 w 19402198"/>
                <a:gd name="connsiteY60" fmla="*/ 17540355 h 20328874"/>
                <a:gd name="connsiteX61" fmla="*/ 6868718 w 19402198"/>
                <a:gd name="connsiteY61" fmla="*/ 18950503 h 20328874"/>
                <a:gd name="connsiteX62" fmla="*/ 5404549 w 19402198"/>
                <a:gd name="connsiteY62" fmla="*/ 17963037 h 20328874"/>
                <a:gd name="connsiteX63" fmla="*/ 5335219 w 19402198"/>
                <a:gd name="connsiteY63" fmla="*/ 20018285 h 20328874"/>
                <a:gd name="connsiteX64" fmla="*/ 5179109 w 19402198"/>
                <a:gd name="connsiteY64" fmla="*/ 18794424 h 20328874"/>
                <a:gd name="connsiteX65" fmla="*/ 5043635 w 19402198"/>
                <a:gd name="connsiteY65" fmla="*/ 17276808 h 20328874"/>
                <a:gd name="connsiteX66" fmla="*/ 3993990 w 19402198"/>
                <a:gd name="connsiteY66" fmla="*/ 17987229 h 20328874"/>
                <a:gd name="connsiteX67" fmla="*/ 4011770 w 19402198"/>
                <a:gd name="connsiteY67" fmla="*/ 18603961 h 20328874"/>
                <a:gd name="connsiteX68" fmla="*/ 4575411 w 19402198"/>
                <a:gd name="connsiteY68" fmla="*/ 19945070 h 20328874"/>
                <a:gd name="connsiteX69" fmla="*/ 3868162 w 19402198"/>
                <a:gd name="connsiteY69" fmla="*/ 19225524 h 20328874"/>
                <a:gd name="connsiteX70" fmla="*/ 3637324 w 19402198"/>
                <a:gd name="connsiteY70" fmla="*/ 20322937 h 20328874"/>
                <a:gd name="connsiteX71" fmla="*/ 3585161 w 19402198"/>
                <a:gd name="connsiteY71" fmla="*/ 18513855 h 20328874"/>
                <a:gd name="connsiteX72" fmla="*/ 2444145 w 19402198"/>
                <a:gd name="connsiteY72" fmla="*/ 18856656 h 20328874"/>
                <a:gd name="connsiteX73" fmla="*/ 4682620 w 19402198"/>
                <a:gd name="connsiteY73" fmla="*/ 16977648 h 20328874"/>
                <a:gd name="connsiteX74" fmla="*/ 4612282 w 19402198"/>
                <a:gd name="connsiteY74" fmla="*/ 16461833 h 20328874"/>
                <a:gd name="connsiteX75" fmla="*/ 4082422 w 19402198"/>
                <a:gd name="connsiteY75" fmla="*/ 15981037 h 20328874"/>
                <a:gd name="connsiteX76" fmla="*/ 3872715 w 19402198"/>
                <a:gd name="connsiteY76" fmla="*/ 15098781 h 20328874"/>
                <a:gd name="connsiteX77" fmla="*/ 2977596 w 19402198"/>
                <a:gd name="connsiteY77" fmla="*/ 15548639 h 20328874"/>
                <a:gd name="connsiteX78" fmla="*/ 2217319 w 19402198"/>
                <a:gd name="connsiteY78" fmla="*/ 17591159 h 20328874"/>
                <a:gd name="connsiteX79" fmla="*/ 2659615 w 19402198"/>
                <a:gd name="connsiteY79" fmla="*/ 15825602 h 20328874"/>
                <a:gd name="connsiteX80" fmla="*/ 1912598 w 19402198"/>
                <a:gd name="connsiteY80" fmla="*/ 15827393 h 20328874"/>
                <a:gd name="connsiteX81" fmla="*/ 1142250 w 19402198"/>
                <a:gd name="connsiteY81" fmla="*/ 17470018 h 20328874"/>
                <a:gd name="connsiteX82" fmla="*/ 929734 w 19402198"/>
                <a:gd name="connsiteY82" fmla="*/ 17436252 h 20328874"/>
                <a:gd name="connsiteX0" fmla="*/ 929734 w 19402198"/>
                <a:gd name="connsiteY0" fmla="*/ 17436252 h 20328874"/>
                <a:gd name="connsiteX1" fmla="*/ 1344743 w 19402198"/>
                <a:gd name="connsiteY1" fmla="*/ 16441086 h 20328874"/>
                <a:gd name="connsiteX2" fmla="*/ 15077 w 19402198"/>
                <a:gd name="connsiteY2" fmla="*/ 15843061 h 20328874"/>
                <a:gd name="connsiteX3" fmla="*/ 1573793 w 19402198"/>
                <a:gd name="connsiteY3" fmla="*/ 15981568 h 20328874"/>
                <a:gd name="connsiteX4" fmla="*/ 288061 w 19402198"/>
                <a:gd name="connsiteY4" fmla="*/ 14106544 h 20328874"/>
                <a:gd name="connsiteX5" fmla="*/ 1768194 w 19402198"/>
                <a:gd name="connsiteY5" fmla="*/ 15499503 h 20328874"/>
                <a:gd name="connsiteX6" fmla="*/ 2765249 w 19402198"/>
                <a:gd name="connsiteY6" fmla="*/ 15287478 h 20328874"/>
                <a:gd name="connsiteX7" fmla="*/ 3700811 w 19402198"/>
                <a:gd name="connsiteY7" fmla="*/ 14436670 h 20328874"/>
                <a:gd name="connsiteX8" fmla="*/ 2244220 w 19402198"/>
                <a:gd name="connsiteY8" fmla="*/ 12733894 h 20328874"/>
                <a:gd name="connsiteX9" fmla="*/ 1554853 w 19402198"/>
                <a:gd name="connsiteY9" fmla="*/ 11717807 h 20328874"/>
                <a:gd name="connsiteX10" fmla="*/ 2106725 w 19402198"/>
                <a:gd name="connsiteY10" fmla="*/ 12056265 h 20328874"/>
                <a:gd name="connsiteX11" fmla="*/ 2391566 w 19402198"/>
                <a:gd name="connsiteY11" fmla="*/ 10730906 h 20328874"/>
                <a:gd name="connsiteX12" fmla="*/ 2317950 w 19402198"/>
                <a:gd name="connsiteY12" fmla="*/ 12379148 h 20328874"/>
                <a:gd name="connsiteX13" fmla="*/ 3002054 w 19402198"/>
                <a:gd name="connsiteY13" fmla="*/ 12996511 h 20328874"/>
                <a:gd name="connsiteX14" fmla="*/ 3262861 w 19402198"/>
                <a:gd name="connsiteY14" fmla="*/ 12062794 h 20328874"/>
                <a:gd name="connsiteX15" fmla="*/ 3815011 w 19402198"/>
                <a:gd name="connsiteY15" fmla="*/ 10379649 h 20328874"/>
                <a:gd name="connsiteX16" fmla="*/ 3387931 w 19402198"/>
                <a:gd name="connsiteY16" fmla="*/ 13337874 h 20328874"/>
                <a:gd name="connsiteX17" fmla="*/ 4079154 w 19402198"/>
                <a:gd name="connsiteY17" fmla="*/ 14175772 h 20328874"/>
                <a:gd name="connsiteX18" fmla="*/ 5047036 w 19402198"/>
                <a:gd name="connsiteY18" fmla="*/ 14091916 h 20328874"/>
                <a:gd name="connsiteX19" fmla="*/ 5808034 w 19402198"/>
                <a:gd name="connsiteY19" fmla="*/ 13150064 h 20328874"/>
                <a:gd name="connsiteX20" fmla="*/ 4842059 w 19402198"/>
                <a:gd name="connsiteY20" fmla="*/ 11686307 h 20328874"/>
                <a:gd name="connsiteX21" fmla="*/ 5071717 w 19402198"/>
                <a:gd name="connsiteY21" fmla="*/ 10547781 h 20328874"/>
                <a:gd name="connsiteX22" fmla="*/ 5184418 w 19402198"/>
                <a:gd name="connsiteY22" fmla="*/ 11655479 h 20328874"/>
                <a:gd name="connsiteX23" fmla="*/ 6159728 w 19402198"/>
                <a:gd name="connsiteY23" fmla="*/ 12546325 h 20328874"/>
                <a:gd name="connsiteX24" fmla="*/ 5859172 w 19402198"/>
                <a:gd name="connsiteY24" fmla="*/ 10887729 h 20328874"/>
                <a:gd name="connsiteX25" fmla="*/ 6332546 w 19402198"/>
                <a:gd name="connsiteY25" fmla="*/ 11559377 h 20328874"/>
                <a:gd name="connsiteX26" fmla="*/ 7286365 w 19402198"/>
                <a:gd name="connsiteY26" fmla="*/ 10970479 h 20328874"/>
                <a:gd name="connsiteX27" fmla="*/ 6487448 w 19402198"/>
                <a:gd name="connsiteY27" fmla="*/ 11986430 h 20328874"/>
                <a:gd name="connsiteX28" fmla="*/ 6583247 w 19402198"/>
                <a:gd name="connsiteY28" fmla="*/ 12498713 h 20328874"/>
                <a:gd name="connsiteX29" fmla="*/ 6183026 w 19402198"/>
                <a:gd name="connsiteY29" fmla="*/ 13027664 h 20328874"/>
                <a:gd name="connsiteX30" fmla="*/ 6089389 w 19402198"/>
                <a:gd name="connsiteY30" fmla="*/ 13695187 h 20328874"/>
                <a:gd name="connsiteX31" fmla="*/ 5969228 w 19402198"/>
                <a:gd name="connsiteY31" fmla="*/ 14483562 h 20328874"/>
                <a:gd name="connsiteX32" fmla="*/ 10240148 w 19402198"/>
                <a:gd name="connsiteY32" fmla="*/ 10279873 h 20328874"/>
                <a:gd name="connsiteX33" fmla="*/ 16810207 w 19402198"/>
                <a:gd name="connsiteY33" fmla="*/ 2246781 h 20328874"/>
                <a:gd name="connsiteX34" fmla="*/ 17708041 w 19402198"/>
                <a:gd name="connsiteY34" fmla="*/ 338755 h 20328874"/>
                <a:gd name="connsiteX35" fmla="*/ 18246317 w 19402198"/>
                <a:gd name="connsiteY35" fmla="*/ 19300 h 20328874"/>
                <a:gd name="connsiteX36" fmla="*/ 19402198 w 19402198"/>
                <a:gd name="connsiteY36" fmla="*/ 1336965 h 20328874"/>
                <a:gd name="connsiteX37" fmla="*/ 18785120 w 19402198"/>
                <a:gd name="connsiteY37" fmla="*/ 1826552 h 20328874"/>
                <a:gd name="connsiteX38" fmla="*/ 6792889 w 19402198"/>
                <a:gd name="connsiteY38" fmla="*/ 14919978 h 20328874"/>
                <a:gd name="connsiteX39" fmla="*/ 7214102 w 19402198"/>
                <a:gd name="connsiteY39" fmla="*/ 15602045 h 20328874"/>
                <a:gd name="connsiteX40" fmla="*/ 8656010 w 19402198"/>
                <a:gd name="connsiteY40" fmla="*/ 15392343 h 20328874"/>
                <a:gd name="connsiteX41" fmla="*/ 9726473 w 19402198"/>
                <a:gd name="connsiteY41" fmla="*/ 14046879 h 20328874"/>
                <a:gd name="connsiteX42" fmla="*/ 10191493 w 19402198"/>
                <a:gd name="connsiteY42" fmla="*/ 13092355 h 20328874"/>
                <a:gd name="connsiteX43" fmla="*/ 9982140 w 19402198"/>
                <a:gd name="connsiteY43" fmla="*/ 14186643 h 20328874"/>
                <a:gd name="connsiteX44" fmla="*/ 9147269 w 19402198"/>
                <a:gd name="connsiteY44" fmla="*/ 15343293 h 20328874"/>
                <a:gd name="connsiteX45" fmla="*/ 9421980 w 19402198"/>
                <a:gd name="connsiteY45" fmla="*/ 15767155 h 20328874"/>
                <a:gd name="connsiteX46" fmla="*/ 10940849 w 19402198"/>
                <a:gd name="connsiteY46" fmla="*/ 16074294 h 20328874"/>
                <a:gd name="connsiteX47" fmla="*/ 8551236 w 19402198"/>
                <a:gd name="connsiteY47" fmla="*/ 15852233 h 20328874"/>
                <a:gd name="connsiteX48" fmla="*/ 7453672 w 19402198"/>
                <a:gd name="connsiteY48" fmla="*/ 16020678 h 20328874"/>
                <a:gd name="connsiteX49" fmla="*/ 7177345 w 19402198"/>
                <a:gd name="connsiteY49" fmla="*/ 16630301 h 20328874"/>
                <a:gd name="connsiteX50" fmla="*/ 8299809 w 19402198"/>
                <a:gd name="connsiteY50" fmla="*/ 17936646 h 20328874"/>
                <a:gd name="connsiteX51" fmla="*/ 9801705 w 19402198"/>
                <a:gd name="connsiteY51" fmla="*/ 16331899 h 20328874"/>
                <a:gd name="connsiteX52" fmla="*/ 8719395 w 19402198"/>
                <a:gd name="connsiteY52" fmla="*/ 18010341 h 20328874"/>
                <a:gd name="connsiteX53" fmla="*/ 10199308 w 19402198"/>
                <a:gd name="connsiteY53" fmla="*/ 18601841 h 20328874"/>
                <a:gd name="connsiteX54" fmla="*/ 8316774 w 19402198"/>
                <a:gd name="connsiteY54" fmla="*/ 18360971 h 20328874"/>
                <a:gd name="connsiteX55" fmla="*/ 6980343 w 19402198"/>
                <a:gd name="connsiteY55" fmla="*/ 17118325 h 20328874"/>
                <a:gd name="connsiteX56" fmla="*/ 6206620 w 19402198"/>
                <a:gd name="connsiteY56" fmla="*/ 16579064 h 20328874"/>
                <a:gd name="connsiteX57" fmla="*/ 5520819 w 19402198"/>
                <a:gd name="connsiteY57" fmla="*/ 16649400 h 20328874"/>
                <a:gd name="connsiteX58" fmla="*/ 5386005 w 19402198"/>
                <a:gd name="connsiteY58" fmla="*/ 16977648 h 20328874"/>
                <a:gd name="connsiteX59" fmla="*/ 5573574 w 19402198"/>
                <a:gd name="connsiteY59" fmla="*/ 17540355 h 20328874"/>
                <a:gd name="connsiteX60" fmla="*/ 6868718 w 19402198"/>
                <a:gd name="connsiteY60" fmla="*/ 18950503 h 20328874"/>
                <a:gd name="connsiteX61" fmla="*/ 5404549 w 19402198"/>
                <a:gd name="connsiteY61" fmla="*/ 17963037 h 20328874"/>
                <a:gd name="connsiteX62" fmla="*/ 5335219 w 19402198"/>
                <a:gd name="connsiteY62" fmla="*/ 20018285 h 20328874"/>
                <a:gd name="connsiteX63" fmla="*/ 5179109 w 19402198"/>
                <a:gd name="connsiteY63" fmla="*/ 18794424 h 20328874"/>
                <a:gd name="connsiteX64" fmla="*/ 5043635 w 19402198"/>
                <a:gd name="connsiteY64" fmla="*/ 17276808 h 20328874"/>
                <a:gd name="connsiteX65" fmla="*/ 3993990 w 19402198"/>
                <a:gd name="connsiteY65" fmla="*/ 17987229 h 20328874"/>
                <a:gd name="connsiteX66" fmla="*/ 4011770 w 19402198"/>
                <a:gd name="connsiteY66" fmla="*/ 18603961 h 20328874"/>
                <a:gd name="connsiteX67" fmla="*/ 4575411 w 19402198"/>
                <a:gd name="connsiteY67" fmla="*/ 19945070 h 20328874"/>
                <a:gd name="connsiteX68" fmla="*/ 3868162 w 19402198"/>
                <a:gd name="connsiteY68" fmla="*/ 19225524 h 20328874"/>
                <a:gd name="connsiteX69" fmla="*/ 3637324 w 19402198"/>
                <a:gd name="connsiteY69" fmla="*/ 20322937 h 20328874"/>
                <a:gd name="connsiteX70" fmla="*/ 3585161 w 19402198"/>
                <a:gd name="connsiteY70" fmla="*/ 18513855 h 20328874"/>
                <a:gd name="connsiteX71" fmla="*/ 2444145 w 19402198"/>
                <a:gd name="connsiteY71" fmla="*/ 18856656 h 20328874"/>
                <a:gd name="connsiteX72" fmla="*/ 4682620 w 19402198"/>
                <a:gd name="connsiteY72" fmla="*/ 16977648 h 20328874"/>
                <a:gd name="connsiteX73" fmla="*/ 4612282 w 19402198"/>
                <a:gd name="connsiteY73" fmla="*/ 16461833 h 20328874"/>
                <a:gd name="connsiteX74" fmla="*/ 4082422 w 19402198"/>
                <a:gd name="connsiteY74" fmla="*/ 15981037 h 20328874"/>
                <a:gd name="connsiteX75" fmla="*/ 3872715 w 19402198"/>
                <a:gd name="connsiteY75" fmla="*/ 15098781 h 20328874"/>
                <a:gd name="connsiteX76" fmla="*/ 2977596 w 19402198"/>
                <a:gd name="connsiteY76" fmla="*/ 15548639 h 20328874"/>
                <a:gd name="connsiteX77" fmla="*/ 2217319 w 19402198"/>
                <a:gd name="connsiteY77" fmla="*/ 17591159 h 20328874"/>
                <a:gd name="connsiteX78" fmla="*/ 2659615 w 19402198"/>
                <a:gd name="connsiteY78" fmla="*/ 15825602 h 20328874"/>
                <a:gd name="connsiteX79" fmla="*/ 1912598 w 19402198"/>
                <a:gd name="connsiteY79" fmla="*/ 15827393 h 20328874"/>
                <a:gd name="connsiteX80" fmla="*/ 1142250 w 19402198"/>
                <a:gd name="connsiteY80" fmla="*/ 17470018 h 20328874"/>
                <a:gd name="connsiteX81" fmla="*/ 929734 w 19402198"/>
                <a:gd name="connsiteY81" fmla="*/ 17436252 h 20328874"/>
                <a:gd name="connsiteX0" fmla="*/ 929734 w 19544854"/>
                <a:gd name="connsiteY0" fmla="*/ 17436252 h 20328874"/>
                <a:gd name="connsiteX1" fmla="*/ 1344743 w 19544854"/>
                <a:gd name="connsiteY1" fmla="*/ 16441086 h 20328874"/>
                <a:gd name="connsiteX2" fmla="*/ 15077 w 19544854"/>
                <a:gd name="connsiteY2" fmla="*/ 15843061 h 20328874"/>
                <a:gd name="connsiteX3" fmla="*/ 1573793 w 19544854"/>
                <a:gd name="connsiteY3" fmla="*/ 15981568 h 20328874"/>
                <a:gd name="connsiteX4" fmla="*/ 288061 w 19544854"/>
                <a:gd name="connsiteY4" fmla="*/ 14106544 h 20328874"/>
                <a:gd name="connsiteX5" fmla="*/ 1768194 w 19544854"/>
                <a:gd name="connsiteY5" fmla="*/ 15499503 h 20328874"/>
                <a:gd name="connsiteX6" fmla="*/ 2765249 w 19544854"/>
                <a:gd name="connsiteY6" fmla="*/ 15287478 h 20328874"/>
                <a:gd name="connsiteX7" fmla="*/ 3700811 w 19544854"/>
                <a:gd name="connsiteY7" fmla="*/ 14436670 h 20328874"/>
                <a:gd name="connsiteX8" fmla="*/ 2244220 w 19544854"/>
                <a:gd name="connsiteY8" fmla="*/ 12733894 h 20328874"/>
                <a:gd name="connsiteX9" fmla="*/ 1554853 w 19544854"/>
                <a:gd name="connsiteY9" fmla="*/ 11717807 h 20328874"/>
                <a:gd name="connsiteX10" fmla="*/ 2106725 w 19544854"/>
                <a:gd name="connsiteY10" fmla="*/ 12056265 h 20328874"/>
                <a:gd name="connsiteX11" fmla="*/ 2391566 w 19544854"/>
                <a:gd name="connsiteY11" fmla="*/ 10730906 h 20328874"/>
                <a:gd name="connsiteX12" fmla="*/ 2317950 w 19544854"/>
                <a:gd name="connsiteY12" fmla="*/ 12379148 h 20328874"/>
                <a:gd name="connsiteX13" fmla="*/ 3002054 w 19544854"/>
                <a:gd name="connsiteY13" fmla="*/ 12996511 h 20328874"/>
                <a:gd name="connsiteX14" fmla="*/ 3262861 w 19544854"/>
                <a:gd name="connsiteY14" fmla="*/ 12062794 h 20328874"/>
                <a:gd name="connsiteX15" fmla="*/ 3815011 w 19544854"/>
                <a:gd name="connsiteY15" fmla="*/ 10379649 h 20328874"/>
                <a:gd name="connsiteX16" fmla="*/ 3387931 w 19544854"/>
                <a:gd name="connsiteY16" fmla="*/ 13337874 h 20328874"/>
                <a:gd name="connsiteX17" fmla="*/ 4079154 w 19544854"/>
                <a:gd name="connsiteY17" fmla="*/ 14175772 h 20328874"/>
                <a:gd name="connsiteX18" fmla="*/ 5047036 w 19544854"/>
                <a:gd name="connsiteY18" fmla="*/ 14091916 h 20328874"/>
                <a:gd name="connsiteX19" fmla="*/ 5808034 w 19544854"/>
                <a:gd name="connsiteY19" fmla="*/ 13150064 h 20328874"/>
                <a:gd name="connsiteX20" fmla="*/ 4842059 w 19544854"/>
                <a:gd name="connsiteY20" fmla="*/ 11686307 h 20328874"/>
                <a:gd name="connsiteX21" fmla="*/ 5071717 w 19544854"/>
                <a:gd name="connsiteY21" fmla="*/ 10547781 h 20328874"/>
                <a:gd name="connsiteX22" fmla="*/ 5184418 w 19544854"/>
                <a:gd name="connsiteY22" fmla="*/ 11655479 h 20328874"/>
                <a:gd name="connsiteX23" fmla="*/ 6159728 w 19544854"/>
                <a:gd name="connsiteY23" fmla="*/ 12546325 h 20328874"/>
                <a:gd name="connsiteX24" fmla="*/ 5859172 w 19544854"/>
                <a:gd name="connsiteY24" fmla="*/ 10887729 h 20328874"/>
                <a:gd name="connsiteX25" fmla="*/ 6332546 w 19544854"/>
                <a:gd name="connsiteY25" fmla="*/ 11559377 h 20328874"/>
                <a:gd name="connsiteX26" fmla="*/ 7286365 w 19544854"/>
                <a:gd name="connsiteY26" fmla="*/ 10970479 h 20328874"/>
                <a:gd name="connsiteX27" fmla="*/ 6487448 w 19544854"/>
                <a:gd name="connsiteY27" fmla="*/ 11986430 h 20328874"/>
                <a:gd name="connsiteX28" fmla="*/ 6583247 w 19544854"/>
                <a:gd name="connsiteY28" fmla="*/ 12498713 h 20328874"/>
                <a:gd name="connsiteX29" fmla="*/ 6183026 w 19544854"/>
                <a:gd name="connsiteY29" fmla="*/ 13027664 h 20328874"/>
                <a:gd name="connsiteX30" fmla="*/ 6089389 w 19544854"/>
                <a:gd name="connsiteY30" fmla="*/ 13695187 h 20328874"/>
                <a:gd name="connsiteX31" fmla="*/ 5969228 w 19544854"/>
                <a:gd name="connsiteY31" fmla="*/ 14483562 h 20328874"/>
                <a:gd name="connsiteX32" fmla="*/ 10240148 w 19544854"/>
                <a:gd name="connsiteY32" fmla="*/ 10279873 h 20328874"/>
                <a:gd name="connsiteX33" fmla="*/ 16810207 w 19544854"/>
                <a:gd name="connsiteY33" fmla="*/ 2246781 h 20328874"/>
                <a:gd name="connsiteX34" fmla="*/ 17708041 w 19544854"/>
                <a:gd name="connsiteY34" fmla="*/ 338755 h 20328874"/>
                <a:gd name="connsiteX35" fmla="*/ 18246317 w 19544854"/>
                <a:gd name="connsiteY35" fmla="*/ 19300 h 20328874"/>
                <a:gd name="connsiteX36" fmla="*/ 18785120 w 19544854"/>
                <a:gd name="connsiteY36" fmla="*/ 1826552 h 20328874"/>
                <a:gd name="connsiteX37" fmla="*/ 6792889 w 19544854"/>
                <a:gd name="connsiteY37" fmla="*/ 14919978 h 20328874"/>
                <a:gd name="connsiteX38" fmla="*/ 7214102 w 19544854"/>
                <a:gd name="connsiteY38" fmla="*/ 15602045 h 20328874"/>
                <a:gd name="connsiteX39" fmla="*/ 8656010 w 19544854"/>
                <a:gd name="connsiteY39" fmla="*/ 15392343 h 20328874"/>
                <a:gd name="connsiteX40" fmla="*/ 9726473 w 19544854"/>
                <a:gd name="connsiteY40" fmla="*/ 14046879 h 20328874"/>
                <a:gd name="connsiteX41" fmla="*/ 10191493 w 19544854"/>
                <a:gd name="connsiteY41" fmla="*/ 13092355 h 20328874"/>
                <a:gd name="connsiteX42" fmla="*/ 9982140 w 19544854"/>
                <a:gd name="connsiteY42" fmla="*/ 14186643 h 20328874"/>
                <a:gd name="connsiteX43" fmla="*/ 9147269 w 19544854"/>
                <a:gd name="connsiteY43" fmla="*/ 15343293 h 20328874"/>
                <a:gd name="connsiteX44" fmla="*/ 9421980 w 19544854"/>
                <a:gd name="connsiteY44" fmla="*/ 15767155 h 20328874"/>
                <a:gd name="connsiteX45" fmla="*/ 10940849 w 19544854"/>
                <a:gd name="connsiteY45" fmla="*/ 16074294 h 20328874"/>
                <a:gd name="connsiteX46" fmla="*/ 8551236 w 19544854"/>
                <a:gd name="connsiteY46" fmla="*/ 15852233 h 20328874"/>
                <a:gd name="connsiteX47" fmla="*/ 7453672 w 19544854"/>
                <a:gd name="connsiteY47" fmla="*/ 16020678 h 20328874"/>
                <a:gd name="connsiteX48" fmla="*/ 7177345 w 19544854"/>
                <a:gd name="connsiteY48" fmla="*/ 16630301 h 20328874"/>
                <a:gd name="connsiteX49" fmla="*/ 8299809 w 19544854"/>
                <a:gd name="connsiteY49" fmla="*/ 17936646 h 20328874"/>
                <a:gd name="connsiteX50" fmla="*/ 9801705 w 19544854"/>
                <a:gd name="connsiteY50" fmla="*/ 16331899 h 20328874"/>
                <a:gd name="connsiteX51" fmla="*/ 8719395 w 19544854"/>
                <a:gd name="connsiteY51" fmla="*/ 18010341 h 20328874"/>
                <a:gd name="connsiteX52" fmla="*/ 10199308 w 19544854"/>
                <a:gd name="connsiteY52" fmla="*/ 18601841 h 20328874"/>
                <a:gd name="connsiteX53" fmla="*/ 8316774 w 19544854"/>
                <a:gd name="connsiteY53" fmla="*/ 18360971 h 20328874"/>
                <a:gd name="connsiteX54" fmla="*/ 6980343 w 19544854"/>
                <a:gd name="connsiteY54" fmla="*/ 17118325 h 20328874"/>
                <a:gd name="connsiteX55" fmla="*/ 6206620 w 19544854"/>
                <a:gd name="connsiteY55" fmla="*/ 16579064 h 20328874"/>
                <a:gd name="connsiteX56" fmla="*/ 5520819 w 19544854"/>
                <a:gd name="connsiteY56" fmla="*/ 16649400 h 20328874"/>
                <a:gd name="connsiteX57" fmla="*/ 5386005 w 19544854"/>
                <a:gd name="connsiteY57" fmla="*/ 16977648 h 20328874"/>
                <a:gd name="connsiteX58" fmla="*/ 5573574 w 19544854"/>
                <a:gd name="connsiteY58" fmla="*/ 17540355 h 20328874"/>
                <a:gd name="connsiteX59" fmla="*/ 6868718 w 19544854"/>
                <a:gd name="connsiteY59" fmla="*/ 18950503 h 20328874"/>
                <a:gd name="connsiteX60" fmla="*/ 5404549 w 19544854"/>
                <a:gd name="connsiteY60" fmla="*/ 17963037 h 20328874"/>
                <a:gd name="connsiteX61" fmla="*/ 5335219 w 19544854"/>
                <a:gd name="connsiteY61" fmla="*/ 20018285 h 20328874"/>
                <a:gd name="connsiteX62" fmla="*/ 5179109 w 19544854"/>
                <a:gd name="connsiteY62" fmla="*/ 18794424 h 20328874"/>
                <a:gd name="connsiteX63" fmla="*/ 5043635 w 19544854"/>
                <a:gd name="connsiteY63" fmla="*/ 17276808 h 20328874"/>
                <a:gd name="connsiteX64" fmla="*/ 3993990 w 19544854"/>
                <a:gd name="connsiteY64" fmla="*/ 17987229 h 20328874"/>
                <a:gd name="connsiteX65" fmla="*/ 4011770 w 19544854"/>
                <a:gd name="connsiteY65" fmla="*/ 18603961 h 20328874"/>
                <a:gd name="connsiteX66" fmla="*/ 4575411 w 19544854"/>
                <a:gd name="connsiteY66" fmla="*/ 19945070 h 20328874"/>
                <a:gd name="connsiteX67" fmla="*/ 3868162 w 19544854"/>
                <a:gd name="connsiteY67" fmla="*/ 19225524 h 20328874"/>
                <a:gd name="connsiteX68" fmla="*/ 3637324 w 19544854"/>
                <a:gd name="connsiteY68" fmla="*/ 20322937 h 20328874"/>
                <a:gd name="connsiteX69" fmla="*/ 3585161 w 19544854"/>
                <a:gd name="connsiteY69" fmla="*/ 18513855 h 20328874"/>
                <a:gd name="connsiteX70" fmla="*/ 2444145 w 19544854"/>
                <a:gd name="connsiteY70" fmla="*/ 18856656 h 20328874"/>
                <a:gd name="connsiteX71" fmla="*/ 4682620 w 19544854"/>
                <a:gd name="connsiteY71" fmla="*/ 16977648 h 20328874"/>
                <a:gd name="connsiteX72" fmla="*/ 4612282 w 19544854"/>
                <a:gd name="connsiteY72" fmla="*/ 16461833 h 20328874"/>
                <a:gd name="connsiteX73" fmla="*/ 4082422 w 19544854"/>
                <a:gd name="connsiteY73" fmla="*/ 15981037 h 20328874"/>
                <a:gd name="connsiteX74" fmla="*/ 3872715 w 19544854"/>
                <a:gd name="connsiteY74" fmla="*/ 15098781 h 20328874"/>
                <a:gd name="connsiteX75" fmla="*/ 2977596 w 19544854"/>
                <a:gd name="connsiteY75" fmla="*/ 15548639 h 20328874"/>
                <a:gd name="connsiteX76" fmla="*/ 2217319 w 19544854"/>
                <a:gd name="connsiteY76" fmla="*/ 17591159 h 20328874"/>
                <a:gd name="connsiteX77" fmla="*/ 2659615 w 19544854"/>
                <a:gd name="connsiteY77" fmla="*/ 15825602 h 20328874"/>
                <a:gd name="connsiteX78" fmla="*/ 1912598 w 19544854"/>
                <a:gd name="connsiteY78" fmla="*/ 15827393 h 20328874"/>
                <a:gd name="connsiteX79" fmla="*/ 1142250 w 19544854"/>
                <a:gd name="connsiteY79" fmla="*/ 17470018 h 20328874"/>
                <a:gd name="connsiteX80" fmla="*/ 929734 w 19544854"/>
                <a:gd name="connsiteY80" fmla="*/ 17436252 h 20328874"/>
                <a:gd name="connsiteX0" fmla="*/ 929734 w 19754204"/>
                <a:gd name="connsiteY0" fmla="*/ 17436252 h 20328874"/>
                <a:gd name="connsiteX1" fmla="*/ 1344743 w 19754204"/>
                <a:gd name="connsiteY1" fmla="*/ 16441086 h 20328874"/>
                <a:gd name="connsiteX2" fmla="*/ 15077 w 19754204"/>
                <a:gd name="connsiteY2" fmla="*/ 15843061 h 20328874"/>
                <a:gd name="connsiteX3" fmla="*/ 1573793 w 19754204"/>
                <a:gd name="connsiteY3" fmla="*/ 15981568 h 20328874"/>
                <a:gd name="connsiteX4" fmla="*/ 288061 w 19754204"/>
                <a:gd name="connsiteY4" fmla="*/ 14106544 h 20328874"/>
                <a:gd name="connsiteX5" fmla="*/ 1768194 w 19754204"/>
                <a:gd name="connsiteY5" fmla="*/ 15499503 h 20328874"/>
                <a:gd name="connsiteX6" fmla="*/ 2765249 w 19754204"/>
                <a:gd name="connsiteY6" fmla="*/ 15287478 h 20328874"/>
                <a:gd name="connsiteX7" fmla="*/ 3700811 w 19754204"/>
                <a:gd name="connsiteY7" fmla="*/ 14436670 h 20328874"/>
                <a:gd name="connsiteX8" fmla="*/ 2244220 w 19754204"/>
                <a:gd name="connsiteY8" fmla="*/ 12733894 h 20328874"/>
                <a:gd name="connsiteX9" fmla="*/ 1554853 w 19754204"/>
                <a:gd name="connsiteY9" fmla="*/ 11717807 h 20328874"/>
                <a:gd name="connsiteX10" fmla="*/ 2106725 w 19754204"/>
                <a:gd name="connsiteY10" fmla="*/ 12056265 h 20328874"/>
                <a:gd name="connsiteX11" fmla="*/ 2391566 w 19754204"/>
                <a:gd name="connsiteY11" fmla="*/ 10730906 h 20328874"/>
                <a:gd name="connsiteX12" fmla="*/ 2317950 w 19754204"/>
                <a:gd name="connsiteY12" fmla="*/ 12379148 h 20328874"/>
                <a:gd name="connsiteX13" fmla="*/ 3002054 w 19754204"/>
                <a:gd name="connsiteY13" fmla="*/ 12996511 h 20328874"/>
                <a:gd name="connsiteX14" fmla="*/ 3262861 w 19754204"/>
                <a:gd name="connsiteY14" fmla="*/ 12062794 h 20328874"/>
                <a:gd name="connsiteX15" fmla="*/ 3815011 w 19754204"/>
                <a:gd name="connsiteY15" fmla="*/ 10379649 h 20328874"/>
                <a:gd name="connsiteX16" fmla="*/ 3387931 w 19754204"/>
                <a:gd name="connsiteY16" fmla="*/ 13337874 h 20328874"/>
                <a:gd name="connsiteX17" fmla="*/ 4079154 w 19754204"/>
                <a:gd name="connsiteY17" fmla="*/ 14175772 h 20328874"/>
                <a:gd name="connsiteX18" fmla="*/ 5047036 w 19754204"/>
                <a:gd name="connsiteY18" fmla="*/ 14091916 h 20328874"/>
                <a:gd name="connsiteX19" fmla="*/ 5808034 w 19754204"/>
                <a:gd name="connsiteY19" fmla="*/ 13150064 h 20328874"/>
                <a:gd name="connsiteX20" fmla="*/ 4842059 w 19754204"/>
                <a:gd name="connsiteY20" fmla="*/ 11686307 h 20328874"/>
                <a:gd name="connsiteX21" fmla="*/ 5071717 w 19754204"/>
                <a:gd name="connsiteY21" fmla="*/ 10547781 h 20328874"/>
                <a:gd name="connsiteX22" fmla="*/ 5184418 w 19754204"/>
                <a:gd name="connsiteY22" fmla="*/ 11655479 h 20328874"/>
                <a:gd name="connsiteX23" fmla="*/ 6159728 w 19754204"/>
                <a:gd name="connsiteY23" fmla="*/ 12546325 h 20328874"/>
                <a:gd name="connsiteX24" fmla="*/ 5859172 w 19754204"/>
                <a:gd name="connsiteY24" fmla="*/ 10887729 h 20328874"/>
                <a:gd name="connsiteX25" fmla="*/ 6332546 w 19754204"/>
                <a:gd name="connsiteY25" fmla="*/ 11559377 h 20328874"/>
                <a:gd name="connsiteX26" fmla="*/ 7286365 w 19754204"/>
                <a:gd name="connsiteY26" fmla="*/ 10970479 h 20328874"/>
                <a:gd name="connsiteX27" fmla="*/ 6487448 w 19754204"/>
                <a:gd name="connsiteY27" fmla="*/ 11986430 h 20328874"/>
                <a:gd name="connsiteX28" fmla="*/ 6583247 w 19754204"/>
                <a:gd name="connsiteY28" fmla="*/ 12498713 h 20328874"/>
                <a:gd name="connsiteX29" fmla="*/ 6183026 w 19754204"/>
                <a:gd name="connsiteY29" fmla="*/ 13027664 h 20328874"/>
                <a:gd name="connsiteX30" fmla="*/ 6089389 w 19754204"/>
                <a:gd name="connsiteY30" fmla="*/ 13695187 h 20328874"/>
                <a:gd name="connsiteX31" fmla="*/ 5969228 w 19754204"/>
                <a:gd name="connsiteY31" fmla="*/ 14483562 h 20328874"/>
                <a:gd name="connsiteX32" fmla="*/ 10240148 w 19754204"/>
                <a:gd name="connsiteY32" fmla="*/ 10279873 h 20328874"/>
                <a:gd name="connsiteX33" fmla="*/ 16810207 w 19754204"/>
                <a:gd name="connsiteY33" fmla="*/ 2246781 h 20328874"/>
                <a:gd name="connsiteX34" fmla="*/ 17708041 w 19754204"/>
                <a:gd name="connsiteY34" fmla="*/ 338755 h 20328874"/>
                <a:gd name="connsiteX35" fmla="*/ 18246317 w 19754204"/>
                <a:gd name="connsiteY35" fmla="*/ 19300 h 20328874"/>
                <a:gd name="connsiteX36" fmla="*/ 18785120 w 19754204"/>
                <a:gd name="connsiteY36" fmla="*/ 1826552 h 20328874"/>
                <a:gd name="connsiteX37" fmla="*/ 18863311 w 19754204"/>
                <a:gd name="connsiteY37" fmla="*/ 1657643 h 20328874"/>
                <a:gd name="connsiteX38" fmla="*/ 6792889 w 19754204"/>
                <a:gd name="connsiteY38" fmla="*/ 14919978 h 20328874"/>
                <a:gd name="connsiteX39" fmla="*/ 7214102 w 19754204"/>
                <a:gd name="connsiteY39" fmla="*/ 15602045 h 20328874"/>
                <a:gd name="connsiteX40" fmla="*/ 8656010 w 19754204"/>
                <a:gd name="connsiteY40" fmla="*/ 15392343 h 20328874"/>
                <a:gd name="connsiteX41" fmla="*/ 9726473 w 19754204"/>
                <a:gd name="connsiteY41" fmla="*/ 14046879 h 20328874"/>
                <a:gd name="connsiteX42" fmla="*/ 10191493 w 19754204"/>
                <a:gd name="connsiteY42" fmla="*/ 13092355 h 20328874"/>
                <a:gd name="connsiteX43" fmla="*/ 9982140 w 19754204"/>
                <a:gd name="connsiteY43" fmla="*/ 14186643 h 20328874"/>
                <a:gd name="connsiteX44" fmla="*/ 9147269 w 19754204"/>
                <a:gd name="connsiteY44" fmla="*/ 15343293 h 20328874"/>
                <a:gd name="connsiteX45" fmla="*/ 9421980 w 19754204"/>
                <a:gd name="connsiteY45" fmla="*/ 15767155 h 20328874"/>
                <a:gd name="connsiteX46" fmla="*/ 10940849 w 19754204"/>
                <a:gd name="connsiteY46" fmla="*/ 16074294 h 20328874"/>
                <a:gd name="connsiteX47" fmla="*/ 8551236 w 19754204"/>
                <a:gd name="connsiteY47" fmla="*/ 15852233 h 20328874"/>
                <a:gd name="connsiteX48" fmla="*/ 7453672 w 19754204"/>
                <a:gd name="connsiteY48" fmla="*/ 16020678 h 20328874"/>
                <a:gd name="connsiteX49" fmla="*/ 7177345 w 19754204"/>
                <a:gd name="connsiteY49" fmla="*/ 16630301 h 20328874"/>
                <a:gd name="connsiteX50" fmla="*/ 8299809 w 19754204"/>
                <a:gd name="connsiteY50" fmla="*/ 17936646 h 20328874"/>
                <a:gd name="connsiteX51" fmla="*/ 9801705 w 19754204"/>
                <a:gd name="connsiteY51" fmla="*/ 16331899 h 20328874"/>
                <a:gd name="connsiteX52" fmla="*/ 8719395 w 19754204"/>
                <a:gd name="connsiteY52" fmla="*/ 18010341 h 20328874"/>
                <a:gd name="connsiteX53" fmla="*/ 10199308 w 19754204"/>
                <a:gd name="connsiteY53" fmla="*/ 18601841 h 20328874"/>
                <a:gd name="connsiteX54" fmla="*/ 8316774 w 19754204"/>
                <a:gd name="connsiteY54" fmla="*/ 18360971 h 20328874"/>
                <a:gd name="connsiteX55" fmla="*/ 6980343 w 19754204"/>
                <a:gd name="connsiteY55" fmla="*/ 17118325 h 20328874"/>
                <a:gd name="connsiteX56" fmla="*/ 6206620 w 19754204"/>
                <a:gd name="connsiteY56" fmla="*/ 16579064 h 20328874"/>
                <a:gd name="connsiteX57" fmla="*/ 5520819 w 19754204"/>
                <a:gd name="connsiteY57" fmla="*/ 16649400 h 20328874"/>
                <a:gd name="connsiteX58" fmla="*/ 5386005 w 19754204"/>
                <a:gd name="connsiteY58" fmla="*/ 16977648 h 20328874"/>
                <a:gd name="connsiteX59" fmla="*/ 5573574 w 19754204"/>
                <a:gd name="connsiteY59" fmla="*/ 17540355 h 20328874"/>
                <a:gd name="connsiteX60" fmla="*/ 6868718 w 19754204"/>
                <a:gd name="connsiteY60" fmla="*/ 18950503 h 20328874"/>
                <a:gd name="connsiteX61" fmla="*/ 5404549 w 19754204"/>
                <a:gd name="connsiteY61" fmla="*/ 17963037 h 20328874"/>
                <a:gd name="connsiteX62" fmla="*/ 5335219 w 19754204"/>
                <a:gd name="connsiteY62" fmla="*/ 20018285 h 20328874"/>
                <a:gd name="connsiteX63" fmla="*/ 5179109 w 19754204"/>
                <a:gd name="connsiteY63" fmla="*/ 18794424 h 20328874"/>
                <a:gd name="connsiteX64" fmla="*/ 5043635 w 19754204"/>
                <a:gd name="connsiteY64" fmla="*/ 17276808 h 20328874"/>
                <a:gd name="connsiteX65" fmla="*/ 3993990 w 19754204"/>
                <a:gd name="connsiteY65" fmla="*/ 17987229 h 20328874"/>
                <a:gd name="connsiteX66" fmla="*/ 4011770 w 19754204"/>
                <a:gd name="connsiteY66" fmla="*/ 18603961 h 20328874"/>
                <a:gd name="connsiteX67" fmla="*/ 4575411 w 19754204"/>
                <a:gd name="connsiteY67" fmla="*/ 19945070 h 20328874"/>
                <a:gd name="connsiteX68" fmla="*/ 3868162 w 19754204"/>
                <a:gd name="connsiteY68" fmla="*/ 19225524 h 20328874"/>
                <a:gd name="connsiteX69" fmla="*/ 3637324 w 19754204"/>
                <a:gd name="connsiteY69" fmla="*/ 20322937 h 20328874"/>
                <a:gd name="connsiteX70" fmla="*/ 3585161 w 19754204"/>
                <a:gd name="connsiteY70" fmla="*/ 18513855 h 20328874"/>
                <a:gd name="connsiteX71" fmla="*/ 2444145 w 19754204"/>
                <a:gd name="connsiteY71" fmla="*/ 18856656 h 20328874"/>
                <a:gd name="connsiteX72" fmla="*/ 4682620 w 19754204"/>
                <a:gd name="connsiteY72" fmla="*/ 16977648 h 20328874"/>
                <a:gd name="connsiteX73" fmla="*/ 4612282 w 19754204"/>
                <a:gd name="connsiteY73" fmla="*/ 16461833 h 20328874"/>
                <a:gd name="connsiteX74" fmla="*/ 4082422 w 19754204"/>
                <a:gd name="connsiteY74" fmla="*/ 15981037 h 20328874"/>
                <a:gd name="connsiteX75" fmla="*/ 3872715 w 19754204"/>
                <a:gd name="connsiteY75" fmla="*/ 15098781 h 20328874"/>
                <a:gd name="connsiteX76" fmla="*/ 2977596 w 19754204"/>
                <a:gd name="connsiteY76" fmla="*/ 15548639 h 20328874"/>
                <a:gd name="connsiteX77" fmla="*/ 2217319 w 19754204"/>
                <a:gd name="connsiteY77" fmla="*/ 17591159 h 20328874"/>
                <a:gd name="connsiteX78" fmla="*/ 2659615 w 19754204"/>
                <a:gd name="connsiteY78" fmla="*/ 15825602 h 20328874"/>
                <a:gd name="connsiteX79" fmla="*/ 1912598 w 19754204"/>
                <a:gd name="connsiteY79" fmla="*/ 15827393 h 20328874"/>
                <a:gd name="connsiteX80" fmla="*/ 1142250 w 19754204"/>
                <a:gd name="connsiteY80" fmla="*/ 17470018 h 20328874"/>
                <a:gd name="connsiteX81" fmla="*/ 929734 w 19754204"/>
                <a:gd name="connsiteY81" fmla="*/ 17436252 h 20328874"/>
                <a:gd name="connsiteX0" fmla="*/ 929734 w 19544857"/>
                <a:gd name="connsiteY0" fmla="*/ 17436252 h 20328874"/>
                <a:gd name="connsiteX1" fmla="*/ 1344743 w 19544857"/>
                <a:gd name="connsiteY1" fmla="*/ 16441086 h 20328874"/>
                <a:gd name="connsiteX2" fmla="*/ 15077 w 19544857"/>
                <a:gd name="connsiteY2" fmla="*/ 15843061 h 20328874"/>
                <a:gd name="connsiteX3" fmla="*/ 1573793 w 19544857"/>
                <a:gd name="connsiteY3" fmla="*/ 15981568 h 20328874"/>
                <a:gd name="connsiteX4" fmla="*/ 288061 w 19544857"/>
                <a:gd name="connsiteY4" fmla="*/ 14106544 h 20328874"/>
                <a:gd name="connsiteX5" fmla="*/ 1768194 w 19544857"/>
                <a:gd name="connsiteY5" fmla="*/ 15499503 h 20328874"/>
                <a:gd name="connsiteX6" fmla="*/ 2765249 w 19544857"/>
                <a:gd name="connsiteY6" fmla="*/ 15287478 h 20328874"/>
                <a:gd name="connsiteX7" fmla="*/ 3700811 w 19544857"/>
                <a:gd name="connsiteY7" fmla="*/ 14436670 h 20328874"/>
                <a:gd name="connsiteX8" fmla="*/ 2244220 w 19544857"/>
                <a:gd name="connsiteY8" fmla="*/ 12733894 h 20328874"/>
                <a:gd name="connsiteX9" fmla="*/ 1554853 w 19544857"/>
                <a:gd name="connsiteY9" fmla="*/ 11717807 h 20328874"/>
                <a:gd name="connsiteX10" fmla="*/ 2106725 w 19544857"/>
                <a:gd name="connsiteY10" fmla="*/ 12056265 h 20328874"/>
                <a:gd name="connsiteX11" fmla="*/ 2391566 w 19544857"/>
                <a:gd name="connsiteY11" fmla="*/ 10730906 h 20328874"/>
                <a:gd name="connsiteX12" fmla="*/ 2317950 w 19544857"/>
                <a:gd name="connsiteY12" fmla="*/ 12379148 h 20328874"/>
                <a:gd name="connsiteX13" fmla="*/ 3002054 w 19544857"/>
                <a:gd name="connsiteY13" fmla="*/ 12996511 h 20328874"/>
                <a:gd name="connsiteX14" fmla="*/ 3262861 w 19544857"/>
                <a:gd name="connsiteY14" fmla="*/ 12062794 h 20328874"/>
                <a:gd name="connsiteX15" fmla="*/ 3815011 w 19544857"/>
                <a:gd name="connsiteY15" fmla="*/ 10379649 h 20328874"/>
                <a:gd name="connsiteX16" fmla="*/ 3387931 w 19544857"/>
                <a:gd name="connsiteY16" fmla="*/ 13337874 h 20328874"/>
                <a:gd name="connsiteX17" fmla="*/ 4079154 w 19544857"/>
                <a:gd name="connsiteY17" fmla="*/ 14175772 h 20328874"/>
                <a:gd name="connsiteX18" fmla="*/ 5047036 w 19544857"/>
                <a:gd name="connsiteY18" fmla="*/ 14091916 h 20328874"/>
                <a:gd name="connsiteX19" fmla="*/ 5808034 w 19544857"/>
                <a:gd name="connsiteY19" fmla="*/ 13150064 h 20328874"/>
                <a:gd name="connsiteX20" fmla="*/ 4842059 w 19544857"/>
                <a:gd name="connsiteY20" fmla="*/ 11686307 h 20328874"/>
                <a:gd name="connsiteX21" fmla="*/ 5071717 w 19544857"/>
                <a:gd name="connsiteY21" fmla="*/ 10547781 h 20328874"/>
                <a:gd name="connsiteX22" fmla="*/ 5184418 w 19544857"/>
                <a:gd name="connsiteY22" fmla="*/ 11655479 h 20328874"/>
                <a:gd name="connsiteX23" fmla="*/ 6159728 w 19544857"/>
                <a:gd name="connsiteY23" fmla="*/ 12546325 h 20328874"/>
                <a:gd name="connsiteX24" fmla="*/ 5859172 w 19544857"/>
                <a:gd name="connsiteY24" fmla="*/ 10887729 h 20328874"/>
                <a:gd name="connsiteX25" fmla="*/ 6332546 w 19544857"/>
                <a:gd name="connsiteY25" fmla="*/ 11559377 h 20328874"/>
                <a:gd name="connsiteX26" fmla="*/ 7286365 w 19544857"/>
                <a:gd name="connsiteY26" fmla="*/ 10970479 h 20328874"/>
                <a:gd name="connsiteX27" fmla="*/ 6487448 w 19544857"/>
                <a:gd name="connsiteY27" fmla="*/ 11986430 h 20328874"/>
                <a:gd name="connsiteX28" fmla="*/ 6583247 w 19544857"/>
                <a:gd name="connsiteY28" fmla="*/ 12498713 h 20328874"/>
                <a:gd name="connsiteX29" fmla="*/ 6183026 w 19544857"/>
                <a:gd name="connsiteY29" fmla="*/ 13027664 h 20328874"/>
                <a:gd name="connsiteX30" fmla="*/ 6089389 w 19544857"/>
                <a:gd name="connsiteY30" fmla="*/ 13695187 h 20328874"/>
                <a:gd name="connsiteX31" fmla="*/ 5969228 w 19544857"/>
                <a:gd name="connsiteY31" fmla="*/ 14483562 h 20328874"/>
                <a:gd name="connsiteX32" fmla="*/ 10240148 w 19544857"/>
                <a:gd name="connsiteY32" fmla="*/ 10279873 h 20328874"/>
                <a:gd name="connsiteX33" fmla="*/ 16810207 w 19544857"/>
                <a:gd name="connsiteY33" fmla="*/ 2246781 h 20328874"/>
                <a:gd name="connsiteX34" fmla="*/ 17708041 w 19544857"/>
                <a:gd name="connsiteY34" fmla="*/ 338755 h 20328874"/>
                <a:gd name="connsiteX35" fmla="*/ 18246317 w 19544857"/>
                <a:gd name="connsiteY35" fmla="*/ 19300 h 20328874"/>
                <a:gd name="connsiteX36" fmla="*/ 18785120 w 19544857"/>
                <a:gd name="connsiteY36" fmla="*/ 1826552 h 20328874"/>
                <a:gd name="connsiteX37" fmla="*/ 6792889 w 19544857"/>
                <a:gd name="connsiteY37" fmla="*/ 14919978 h 20328874"/>
                <a:gd name="connsiteX38" fmla="*/ 7214102 w 19544857"/>
                <a:gd name="connsiteY38" fmla="*/ 15602045 h 20328874"/>
                <a:gd name="connsiteX39" fmla="*/ 8656010 w 19544857"/>
                <a:gd name="connsiteY39" fmla="*/ 15392343 h 20328874"/>
                <a:gd name="connsiteX40" fmla="*/ 9726473 w 19544857"/>
                <a:gd name="connsiteY40" fmla="*/ 14046879 h 20328874"/>
                <a:gd name="connsiteX41" fmla="*/ 10191493 w 19544857"/>
                <a:gd name="connsiteY41" fmla="*/ 13092355 h 20328874"/>
                <a:gd name="connsiteX42" fmla="*/ 9982140 w 19544857"/>
                <a:gd name="connsiteY42" fmla="*/ 14186643 h 20328874"/>
                <a:gd name="connsiteX43" fmla="*/ 9147269 w 19544857"/>
                <a:gd name="connsiteY43" fmla="*/ 15343293 h 20328874"/>
                <a:gd name="connsiteX44" fmla="*/ 9421980 w 19544857"/>
                <a:gd name="connsiteY44" fmla="*/ 15767155 h 20328874"/>
                <a:gd name="connsiteX45" fmla="*/ 10940849 w 19544857"/>
                <a:gd name="connsiteY45" fmla="*/ 16074294 h 20328874"/>
                <a:gd name="connsiteX46" fmla="*/ 8551236 w 19544857"/>
                <a:gd name="connsiteY46" fmla="*/ 15852233 h 20328874"/>
                <a:gd name="connsiteX47" fmla="*/ 7453672 w 19544857"/>
                <a:gd name="connsiteY47" fmla="*/ 16020678 h 20328874"/>
                <a:gd name="connsiteX48" fmla="*/ 7177345 w 19544857"/>
                <a:gd name="connsiteY48" fmla="*/ 16630301 h 20328874"/>
                <a:gd name="connsiteX49" fmla="*/ 8299809 w 19544857"/>
                <a:gd name="connsiteY49" fmla="*/ 17936646 h 20328874"/>
                <a:gd name="connsiteX50" fmla="*/ 9801705 w 19544857"/>
                <a:gd name="connsiteY50" fmla="*/ 16331899 h 20328874"/>
                <a:gd name="connsiteX51" fmla="*/ 8719395 w 19544857"/>
                <a:gd name="connsiteY51" fmla="*/ 18010341 h 20328874"/>
                <a:gd name="connsiteX52" fmla="*/ 10199308 w 19544857"/>
                <a:gd name="connsiteY52" fmla="*/ 18601841 h 20328874"/>
                <a:gd name="connsiteX53" fmla="*/ 8316774 w 19544857"/>
                <a:gd name="connsiteY53" fmla="*/ 18360971 h 20328874"/>
                <a:gd name="connsiteX54" fmla="*/ 6980343 w 19544857"/>
                <a:gd name="connsiteY54" fmla="*/ 17118325 h 20328874"/>
                <a:gd name="connsiteX55" fmla="*/ 6206620 w 19544857"/>
                <a:gd name="connsiteY55" fmla="*/ 16579064 h 20328874"/>
                <a:gd name="connsiteX56" fmla="*/ 5520819 w 19544857"/>
                <a:gd name="connsiteY56" fmla="*/ 16649400 h 20328874"/>
                <a:gd name="connsiteX57" fmla="*/ 5386005 w 19544857"/>
                <a:gd name="connsiteY57" fmla="*/ 16977648 h 20328874"/>
                <a:gd name="connsiteX58" fmla="*/ 5573574 w 19544857"/>
                <a:gd name="connsiteY58" fmla="*/ 17540355 h 20328874"/>
                <a:gd name="connsiteX59" fmla="*/ 6868718 w 19544857"/>
                <a:gd name="connsiteY59" fmla="*/ 18950503 h 20328874"/>
                <a:gd name="connsiteX60" fmla="*/ 5404549 w 19544857"/>
                <a:gd name="connsiteY60" fmla="*/ 17963037 h 20328874"/>
                <a:gd name="connsiteX61" fmla="*/ 5335219 w 19544857"/>
                <a:gd name="connsiteY61" fmla="*/ 20018285 h 20328874"/>
                <a:gd name="connsiteX62" fmla="*/ 5179109 w 19544857"/>
                <a:gd name="connsiteY62" fmla="*/ 18794424 h 20328874"/>
                <a:gd name="connsiteX63" fmla="*/ 5043635 w 19544857"/>
                <a:gd name="connsiteY63" fmla="*/ 17276808 h 20328874"/>
                <a:gd name="connsiteX64" fmla="*/ 3993990 w 19544857"/>
                <a:gd name="connsiteY64" fmla="*/ 17987229 h 20328874"/>
                <a:gd name="connsiteX65" fmla="*/ 4011770 w 19544857"/>
                <a:gd name="connsiteY65" fmla="*/ 18603961 h 20328874"/>
                <a:gd name="connsiteX66" fmla="*/ 4575411 w 19544857"/>
                <a:gd name="connsiteY66" fmla="*/ 19945070 h 20328874"/>
                <a:gd name="connsiteX67" fmla="*/ 3868162 w 19544857"/>
                <a:gd name="connsiteY67" fmla="*/ 19225524 h 20328874"/>
                <a:gd name="connsiteX68" fmla="*/ 3637324 w 19544857"/>
                <a:gd name="connsiteY68" fmla="*/ 20322937 h 20328874"/>
                <a:gd name="connsiteX69" fmla="*/ 3585161 w 19544857"/>
                <a:gd name="connsiteY69" fmla="*/ 18513855 h 20328874"/>
                <a:gd name="connsiteX70" fmla="*/ 2444145 w 19544857"/>
                <a:gd name="connsiteY70" fmla="*/ 18856656 h 20328874"/>
                <a:gd name="connsiteX71" fmla="*/ 4682620 w 19544857"/>
                <a:gd name="connsiteY71" fmla="*/ 16977648 h 20328874"/>
                <a:gd name="connsiteX72" fmla="*/ 4612282 w 19544857"/>
                <a:gd name="connsiteY72" fmla="*/ 16461833 h 20328874"/>
                <a:gd name="connsiteX73" fmla="*/ 4082422 w 19544857"/>
                <a:gd name="connsiteY73" fmla="*/ 15981037 h 20328874"/>
                <a:gd name="connsiteX74" fmla="*/ 3872715 w 19544857"/>
                <a:gd name="connsiteY74" fmla="*/ 15098781 h 20328874"/>
                <a:gd name="connsiteX75" fmla="*/ 2977596 w 19544857"/>
                <a:gd name="connsiteY75" fmla="*/ 15548639 h 20328874"/>
                <a:gd name="connsiteX76" fmla="*/ 2217319 w 19544857"/>
                <a:gd name="connsiteY76" fmla="*/ 17591159 h 20328874"/>
                <a:gd name="connsiteX77" fmla="*/ 2659615 w 19544857"/>
                <a:gd name="connsiteY77" fmla="*/ 15825602 h 20328874"/>
                <a:gd name="connsiteX78" fmla="*/ 1912598 w 19544857"/>
                <a:gd name="connsiteY78" fmla="*/ 15827393 h 20328874"/>
                <a:gd name="connsiteX79" fmla="*/ 1142250 w 19544857"/>
                <a:gd name="connsiteY79" fmla="*/ 17470018 h 20328874"/>
                <a:gd name="connsiteX80" fmla="*/ 929734 w 19544857"/>
                <a:gd name="connsiteY80" fmla="*/ 17436252 h 20328874"/>
                <a:gd name="connsiteX0" fmla="*/ 929734 w 19431029"/>
                <a:gd name="connsiteY0" fmla="*/ 17306531 h 20199153"/>
                <a:gd name="connsiteX1" fmla="*/ 1344743 w 19431029"/>
                <a:gd name="connsiteY1" fmla="*/ 16311365 h 20199153"/>
                <a:gd name="connsiteX2" fmla="*/ 15077 w 19431029"/>
                <a:gd name="connsiteY2" fmla="*/ 15713340 h 20199153"/>
                <a:gd name="connsiteX3" fmla="*/ 1573793 w 19431029"/>
                <a:gd name="connsiteY3" fmla="*/ 15851847 h 20199153"/>
                <a:gd name="connsiteX4" fmla="*/ 288061 w 19431029"/>
                <a:gd name="connsiteY4" fmla="*/ 13976823 h 20199153"/>
                <a:gd name="connsiteX5" fmla="*/ 1768194 w 19431029"/>
                <a:gd name="connsiteY5" fmla="*/ 15369782 h 20199153"/>
                <a:gd name="connsiteX6" fmla="*/ 2765249 w 19431029"/>
                <a:gd name="connsiteY6" fmla="*/ 15157757 h 20199153"/>
                <a:gd name="connsiteX7" fmla="*/ 3700811 w 19431029"/>
                <a:gd name="connsiteY7" fmla="*/ 14306949 h 20199153"/>
                <a:gd name="connsiteX8" fmla="*/ 2244220 w 19431029"/>
                <a:gd name="connsiteY8" fmla="*/ 12604173 h 20199153"/>
                <a:gd name="connsiteX9" fmla="*/ 1554853 w 19431029"/>
                <a:gd name="connsiteY9" fmla="*/ 11588086 h 20199153"/>
                <a:gd name="connsiteX10" fmla="*/ 2106725 w 19431029"/>
                <a:gd name="connsiteY10" fmla="*/ 11926544 h 20199153"/>
                <a:gd name="connsiteX11" fmla="*/ 2391566 w 19431029"/>
                <a:gd name="connsiteY11" fmla="*/ 10601185 h 20199153"/>
                <a:gd name="connsiteX12" fmla="*/ 2317950 w 19431029"/>
                <a:gd name="connsiteY12" fmla="*/ 12249427 h 20199153"/>
                <a:gd name="connsiteX13" fmla="*/ 3002054 w 19431029"/>
                <a:gd name="connsiteY13" fmla="*/ 12866790 h 20199153"/>
                <a:gd name="connsiteX14" fmla="*/ 3262861 w 19431029"/>
                <a:gd name="connsiteY14" fmla="*/ 11933073 h 20199153"/>
                <a:gd name="connsiteX15" fmla="*/ 3815011 w 19431029"/>
                <a:gd name="connsiteY15" fmla="*/ 10249928 h 20199153"/>
                <a:gd name="connsiteX16" fmla="*/ 3387931 w 19431029"/>
                <a:gd name="connsiteY16" fmla="*/ 13208153 h 20199153"/>
                <a:gd name="connsiteX17" fmla="*/ 4079154 w 19431029"/>
                <a:gd name="connsiteY17" fmla="*/ 14046051 h 20199153"/>
                <a:gd name="connsiteX18" fmla="*/ 5047036 w 19431029"/>
                <a:gd name="connsiteY18" fmla="*/ 13962195 h 20199153"/>
                <a:gd name="connsiteX19" fmla="*/ 5808034 w 19431029"/>
                <a:gd name="connsiteY19" fmla="*/ 13020343 h 20199153"/>
                <a:gd name="connsiteX20" fmla="*/ 4842059 w 19431029"/>
                <a:gd name="connsiteY20" fmla="*/ 11556586 h 20199153"/>
                <a:gd name="connsiteX21" fmla="*/ 5071717 w 19431029"/>
                <a:gd name="connsiteY21" fmla="*/ 10418060 h 20199153"/>
                <a:gd name="connsiteX22" fmla="*/ 5184418 w 19431029"/>
                <a:gd name="connsiteY22" fmla="*/ 11525758 h 20199153"/>
                <a:gd name="connsiteX23" fmla="*/ 6159728 w 19431029"/>
                <a:gd name="connsiteY23" fmla="*/ 12416604 h 20199153"/>
                <a:gd name="connsiteX24" fmla="*/ 5859172 w 19431029"/>
                <a:gd name="connsiteY24" fmla="*/ 10758008 h 20199153"/>
                <a:gd name="connsiteX25" fmla="*/ 6332546 w 19431029"/>
                <a:gd name="connsiteY25" fmla="*/ 11429656 h 20199153"/>
                <a:gd name="connsiteX26" fmla="*/ 7286365 w 19431029"/>
                <a:gd name="connsiteY26" fmla="*/ 10840758 h 20199153"/>
                <a:gd name="connsiteX27" fmla="*/ 6487448 w 19431029"/>
                <a:gd name="connsiteY27" fmla="*/ 11856709 h 20199153"/>
                <a:gd name="connsiteX28" fmla="*/ 6583247 w 19431029"/>
                <a:gd name="connsiteY28" fmla="*/ 12368992 h 20199153"/>
                <a:gd name="connsiteX29" fmla="*/ 6183026 w 19431029"/>
                <a:gd name="connsiteY29" fmla="*/ 12897943 h 20199153"/>
                <a:gd name="connsiteX30" fmla="*/ 6089389 w 19431029"/>
                <a:gd name="connsiteY30" fmla="*/ 13565466 h 20199153"/>
                <a:gd name="connsiteX31" fmla="*/ 5969228 w 19431029"/>
                <a:gd name="connsiteY31" fmla="*/ 14353841 h 20199153"/>
                <a:gd name="connsiteX32" fmla="*/ 10240148 w 19431029"/>
                <a:gd name="connsiteY32" fmla="*/ 10150152 h 20199153"/>
                <a:gd name="connsiteX33" fmla="*/ 16810207 w 19431029"/>
                <a:gd name="connsiteY33" fmla="*/ 2117060 h 20199153"/>
                <a:gd name="connsiteX34" fmla="*/ 17708041 w 19431029"/>
                <a:gd name="connsiteY34" fmla="*/ 209034 h 20199153"/>
                <a:gd name="connsiteX35" fmla="*/ 18785120 w 19431029"/>
                <a:gd name="connsiteY35" fmla="*/ 1696831 h 20199153"/>
                <a:gd name="connsiteX36" fmla="*/ 6792889 w 19431029"/>
                <a:gd name="connsiteY36" fmla="*/ 14790257 h 20199153"/>
                <a:gd name="connsiteX37" fmla="*/ 7214102 w 19431029"/>
                <a:gd name="connsiteY37" fmla="*/ 15472324 h 20199153"/>
                <a:gd name="connsiteX38" fmla="*/ 8656010 w 19431029"/>
                <a:gd name="connsiteY38" fmla="*/ 15262622 h 20199153"/>
                <a:gd name="connsiteX39" fmla="*/ 9726473 w 19431029"/>
                <a:gd name="connsiteY39" fmla="*/ 13917158 h 20199153"/>
                <a:gd name="connsiteX40" fmla="*/ 10191493 w 19431029"/>
                <a:gd name="connsiteY40" fmla="*/ 12962634 h 20199153"/>
                <a:gd name="connsiteX41" fmla="*/ 9982140 w 19431029"/>
                <a:gd name="connsiteY41" fmla="*/ 14056922 h 20199153"/>
                <a:gd name="connsiteX42" fmla="*/ 9147269 w 19431029"/>
                <a:gd name="connsiteY42" fmla="*/ 15213572 h 20199153"/>
                <a:gd name="connsiteX43" fmla="*/ 9421980 w 19431029"/>
                <a:gd name="connsiteY43" fmla="*/ 15637434 h 20199153"/>
                <a:gd name="connsiteX44" fmla="*/ 10940849 w 19431029"/>
                <a:gd name="connsiteY44" fmla="*/ 15944573 h 20199153"/>
                <a:gd name="connsiteX45" fmla="*/ 8551236 w 19431029"/>
                <a:gd name="connsiteY45" fmla="*/ 15722512 h 20199153"/>
                <a:gd name="connsiteX46" fmla="*/ 7453672 w 19431029"/>
                <a:gd name="connsiteY46" fmla="*/ 15890957 h 20199153"/>
                <a:gd name="connsiteX47" fmla="*/ 7177345 w 19431029"/>
                <a:gd name="connsiteY47" fmla="*/ 16500580 h 20199153"/>
                <a:gd name="connsiteX48" fmla="*/ 8299809 w 19431029"/>
                <a:gd name="connsiteY48" fmla="*/ 17806925 h 20199153"/>
                <a:gd name="connsiteX49" fmla="*/ 9801705 w 19431029"/>
                <a:gd name="connsiteY49" fmla="*/ 16202178 h 20199153"/>
                <a:gd name="connsiteX50" fmla="*/ 8719395 w 19431029"/>
                <a:gd name="connsiteY50" fmla="*/ 17880620 h 20199153"/>
                <a:gd name="connsiteX51" fmla="*/ 10199308 w 19431029"/>
                <a:gd name="connsiteY51" fmla="*/ 18472120 h 20199153"/>
                <a:gd name="connsiteX52" fmla="*/ 8316774 w 19431029"/>
                <a:gd name="connsiteY52" fmla="*/ 18231250 h 20199153"/>
                <a:gd name="connsiteX53" fmla="*/ 6980343 w 19431029"/>
                <a:gd name="connsiteY53" fmla="*/ 16988604 h 20199153"/>
                <a:gd name="connsiteX54" fmla="*/ 6206620 w 19431029"/>
                <a:gd name="connsiteY54" fmla="*/ 16449343 h 20199153"/>
                <a:gd name="connsiteX55" fmla="*/ 5520819 w 19431029"/>
                <a:gd name="connsiteY55" fmla="*/ 16519679 h 20199153"/>
                <a:gd name="connsiteX56" fmla="*/ 5386005 w 19431029"/>
                <a:gd name="connsiteY56" fmla="*/ 16847927 h 20199153"/>
                <a:gd name="connsiteX57" fmla="*/ 5573574 w 19431029"/>
                <a:gd name="connsiteY57" fmla="*/ 17410634 h 20199153"/>
                <a:gd name="connsiteX58" fmla="*/ 6868718 w 19431029"/>
                <a:gd name="connsiteY58" fmla="*/ 18820782 h 20199153"/>
                <a:gd name="connsiteX59" fmla="*/ 5404549 w 19431029"/>
                <a:gd name="connsiteY59" fmla="*/ 17833316 h 20199153"/>
                <a:gd name="connsiteX60" fmla="*/ 5335219 w 19431029"/>
                <a:gd name="connsiteY60" fmla="*/ 19888564 h 20199153"/>
                <a:gd name="connsiteX61" fmla="*/ 5179109 w 19431029"/>
                <a:gd name="connsiteY61" fmla="*/ 18664703 h 20199153"/>
                <a:gd name="connsiteX62" fmla="*/ 5043635 w 19431029"/>
                <a:gd name="connsiteY62" fmla="*/ 17147087 h 20199153"/>
                <a:gd name="connsiteX63" fmla="*/ 3993990 w 19431029"/>
                <a:gd name="connsiteY63" fmla="*/ 17857508 h 20199153"/>
                <a:gd name="connsiteX64" fmla="*/ 4011770 w 19431029"/>
                <a:gd name="connsiteY64" fmla="*/ 18474240 h 20199153"/>
                <a:gd name="connsiteX65" fmla="*/ 4575411 w 19431029"/>
                <a:gd name="connsiteY65" fmla="*/ 19815349 h 20199153"/>
                <a:gd name="connsiteX66" fmla="*/ 3868162 w 19431029"/>
                <a:gd name="connsiteY66" fmla="*/ 19095803 h 20199153"/>
                <a:gd name="connsiteX67" fmla="*/ 3637324 w 19431029"/>
                <a:gd name="connsiteY67" fmla="*/ 20193216 h 20199153"/>
                <a:gd name="connsiteX68" fmla="*/ 3585161 w 19431029"/>
                <a:gd name="connsiteY68" fmla="*/ 18384134 h 20199153"/>
                <a:gd name="connsiteX69" fmla="*/ 2444145 w 19431029"/>
                <a:gd name="connsiteY69" fmla="*/ 18726935 h 20199153"/>
                <a:gd name="connsiteX70" fmla="*/ 4682620 w 19431029"/>
                <a:gd name="connsiteY70" fmla="*/ 16847927 h 20199153"/>
                <a:gd name="connsiteX71" fmla="*/ 4612282 w 19431029"/>
                <a:gd name="connsiteY71" fmla="*/ 16332112 h 20199153"/>
                <a:gd name="connsiteX72" fmla="*/ 4082422 w 19431029"/>
                <a:gd name="connsiteY72" fmla="*/ 15851316 h 20199153"/>
                <a:gd name="connsiteX73" fmla="*/ 3872715 w 19431029"/>
                <a:gd name="connsiteY73" fmla="*/ 14969060 h 20199153"/>
                <a:gd name="connsiteX74" fmla="*/ 2977596 w 19431029"/>
                <a:gd name="connsiteY74" fmla="*/ 15418918 h 20199153"/>
                <a:gd name="connsiteX75" fmla="*/ 2217319 w 19431029"/>
                <a:gd name="connsiteY75" fmla="*/ 17461438 h 20199153"/>
                <a:gd name="connsiteX76" fmla="*/ 2659615 w 19431029"/>
                <a:gd name="connsiteY76" fmla="*/ 15695881 h 20199153"/>
                <a:gd name="connsiteX77" fmla="*/ 1912598 w 19431029"/>
                <a:gd name="connsiteY77" fmla="*/ 15697672 h 20199153"/>
                <a:gd name="connsiteX78" fmla="*/ 1142250 w 19431029"/>
                <a:gd name="connsiteY78" fmla="*/ 17340297 h 20199153"/>
                <a:gd name="connsiteX79" fmla="*/ 929734 w 19431029"/>
                <a:gd name="connsiteY79" fmla="*/ 17306531 h 20199153"/>
                <a:gd name="connsiteX0" fmla="*/ 929734 w 19381241"/>
                <a:gd name="connsiteY0" fmla="*/ 16780015 h 19672637"/>
                <a:gd name="connsiteX1" fmla="*/ 1344743 w 19381241"/>
                <a:gd name="connsiteY1" fmla="*/ 15784849 h 19672637"/>
                <a:gd name="connsiteX2" fmla="*/ 15077 w 19381241"/>
                <a:gd name="connsiteY2" fmla="*/ 15186824 h 19672637"/>
                <a:gd name="connsiteX3" fmla="*/ 1573793 w 19381241"/>
                <a:gd name="connsiteY3" fmla="*/ 15325331 h 19672637"/>
                <a:gd name="connsiteX4" fmla="*/ 288061 w 19381241"/>
                <a:gd name="connsiteY4" fmla="*/ 13450307 h 19672637"/>
                <a:gd name="connsiteX5" fmla="*/ 1768194 w 19381241"/>
                <a:gd name="connsiteY5" fmla="*/ 14843266 h 19672637"/>
                <a:gd name="connsiteX6" fmla="*/ 2765249 w 19381241"/>
                <a:gd name="connsiteY6" fmla="*/ 14631241 h 19672637"/>
                <a:gd name="connsiteX7" fmla="*/ 3700811 w 19381241"/>
                <a:gd name="connsiteY7" fmla="*/ 13780433 h 19672637"/>
                <a:gd name="connsiteX8" fmla="*/ 2244220 w 19381241"/>
                <a:gd name="connsiteY8" fmla="*/ 12077657 h 19672637"/>
                <a:gd name="connsiteX9" fmla="*/ 1554853 w 19381241"/>
                <a:gd name="connsiteY9" fmla="*/ 11061570 h 19672637"/>
                <a:gd name="connsiteX10" fmla="*/ 2106725 w 19381241"/>
                <a:gd name="connsiteY10" fmla="*/ 11400028 h 19672637"/>
                <a:gd name="connsiteX11" fmla="*/ 2391566 w 19381241"/>
                <a:gd name="connsiteY11" fmla="*/ 10074669 h 19672637"/>
                <a:gd name="connsiteX12" fmla="*/ 2317950 w 19381241"/>
                <a:gd name="connsiteY12" fmla="*/ 11722911 h 19672637"/>
                <a:gd name="connsiteX13" fmla="*/ 3002054 w 19381241"/>
                <a:gd name="connsiteY13" fmla="*/ 12340274 h 19672637"/>
                <a:gd name="connsiteX14" fmla="*/ 3262861 w 19381241"/>
                <a:gd name="connsiteY14" fmla="*/ 11406557 h 19672637"/>
                <a:gd name="connsiteX15" fmla="*/ 3815011 w 19381241"/>
                <a:gd name="connsiteY15" fmla="*/ 9723412 h 19672637"/>
                <a:gd name="connsiteX16" fmla="*/ 3387931 w 19381241"/>
                <a:gd name="connsiteY16" fmla="*/ 12681637 h 19672637"/>
                <a:gd name="connsiteX17" fmla="*/ 4079154 w 19381241"/>
                <a:gd name="connsiteY17" fmla="*/ 13519535 h 19672637"/>
                <a:gd name="connsiteX18" fmla="*/ 5047036 w 19381241"/>
                <a:gd name="connsiteY18" fmla="*/ 13435679 h 19672637"/>
                <a:gd name="connsiteX19" fmla="*/ 5808034 w 19381241"/>
                <a:gd name="connsiteY19" fmla="*/ 12493827 h 19672637"/>
                <a:gd name="connsiteX20" fmla="*/ 4842059 w 19381241"/>
                <a:gd name="connsiteY20" fmla="*/ 11030070 h 19672637"/>
                <a:gd name="connsiteX21" fmla="*/ 5071717 w 19381241"/>
                <a:gd name="connsiteY21" fmla="*/ 9891544 h 19672637"/>
                <a:gd name="connsiteX22" fmla="*/ 5184418 w 19381241"/>
                <a:gd name="connsiteY22" fmla="*/ 10999242 h 19672637"/>
                <a:gd name="connsiteX23" fmla="*/ 6159728 w 19381241"/>
                <a:gd name="connsiteY23" fmla="*/ 11890088 h 19672637"/>
                <a:gd name="connsiteX24" fmla="*/ 5859172 w 19381241"/>
                <a:gd name="connsiteY24" fmla="*/ 10231492 h 19672637"/>
                <a:gd name="connsiteX25" fmla="*/ 6332546 w 19381241"/>
                <a:gd name="connsiteY25" fmla="*/ 10903140 h 19672637"/>
                <a:gd name="connsiteX26" fmla="*/ 7286365 w 19381241"/>
                <a:gd name="connsiteY26" fmla="*/ 10314242 h 19672637"/>
                <a:gd name="connsiteX27" fmla="*/ 6487448 w 19381241"/>
                <a:gd name="connsiteY27" fmla="*/ 11330193 h 19672637"/>
                <a:gd name="connsiteX28" fmla="*/ 6583247 w 19381241"/>
                <a:gd name="connsiteY28" fmla="*/ 11842476 h 19672637"/>
                <a:gd name="connsiteX29" fmla="*/ 6183026 w 19381241"/>
                <a:gd name="connsiteY29" fmla="*/ 12371427 h 19672637"/>
                <a:gd name="connsiteX30" fmla="*/ 6089389 w 19381241"/>
                <a:gd name="connsiteY30" fmla="*/ 13038950 h 19672637"/>
                <a:gd name="connsiteX31" fmla="*/ 5969228 w 19381241"/>
                <a:gd name="connsiteY31" fmla="*/ 13827325 h 19672637"/>
                <a:gd name="connsiteX32" fmla="*/ 10240148 w 19381241"/>
                <a:gd name="connsiteY32" fmla="*/ 9623636 h 19672637"/>
                <a:gd name="connsiteX33" fmla="*/ 16810207 w 19381241"/>
                <a:gd name="connsiteY33" fmla="*/ 1590544 h 19672637"/>
                <a:gd name="connsiteX34" fmla="*/ 18785120 w 19381241"/>
                <a:gd name="connsiteY34" fmla="*/ 1170315 h 19672637"/>
                <a:gd name="connsiteX35" fmla="*/ 6792889 w 19381241"/>
                <a:gd name="connsiteY35" fmla="*/ 14263741 h 19672637"/>
                <a:gd name="connsiteX36" fmla="*/ 7214102 w 19381241"/>
                <a:gd name="connsiteY36" fmla="*/ 14945808 h 19672637"/>
                <a:gd name="connsiteX37" fmla="*/ 8656010 w 19381241"/>
                <a:gd name="connsiteY37" fmla="*/ 14736106 h 19672637"/>
                <a:gd name="connsiteX38" fmla="*/ 9726473 w 19381241"/>
                <a:gd name="connsiteY38" fmla="*/ 13390642 h 19672637"/>
                <a:gd name="connsiteX39" fmla="*/ 10191493 w 19381241"/>
                <a:gd name="connsiteY39" fmla="*/ 12436118 h 19672637"/>
                <a:gd name="connsiteX40" fmla="*/ 9982140 w 19381241"/>
                <a:gd name="connsiteY40" fmla="*/ 13530406 h 19672637"/>
                <a:gd name="connsiteX41" fmla="*/ 9147269 w 19381241"/>
                <a:gd name="connsiteY41" fmla="*/ 14687056 h 19672637"/>
                <a:gd name="connsiteX42" fmla="*/ 9421980 w 19381241"/>
                <a:gd name="connsiteY42" fmla="*/ 15110918 h 19672637"/>
                <a:gd name="connsiteX43" fmla="*/ 10940849 w 19381241"/>
                <a:gd name="connsiteY43" fmla="*/ 15418057 h 19672637"/>
                <a:gd name="connsiteX44" fmla="*/ 8551236 w 19381241"/>
                <a:gd name="connsiteY44" fmla="*/ 15195996 h 19672637"/>
                <a:gd name="connsiteX45" fmla="*/ 7453672 w 19381241"/>
                <a:gd name="connsiteY45" fmla="*/ 15364441 h 19672637"/>
                <a:gd name="connsiteX46" fmla="*/ 7177345 w 19381241"/>
                <a:gd name="connsiteY46" fmla="*/ 15974064 h 19672637"/>
                <a:gd name="connsiteX47" fmla="*/ 8299809 w 19381241"/>
                <a:gd name="connsiteY47" fmla="*/ 17280409 h 19672637"/>
                <a:gd name="connsiteX48" fmla="*/ 9801705 w 19381241"/>
                <a:gd name="connsiteY48" fmla="*/ 15675662 h 19672637"/>
                <a:gd name="connsiteX49" fmla="*/ 8719395 w 19381241"/>
                <a:gd name="connsiteY49" fmla="*/ 17354104 h 19672637"/>
                <a:gd name="connsiteX50" fmla="*/ 10199308 w 19381241"/>
                <a:gd name="connsiteY50" fmla="*/ 17945604 h 19672637"/>
                <a:gd name="connsiteX51" fmla="*/ 8316774 w 19381241"/>
                <a:gd name="connsiteY51" fmla="*/ 17704734 h 19672637"/>
                <a:gd name="connsiteX52" fmla="*/ 6980343 w 19381241"/>
                <a:gd name="connsiteY52" fmla="*/ 16462088 h 19672637"/>
                <a:gd name="connsiteX53" fmla="*/ 6206620 w 19381241"/>
                <a:gd name="connsiteY53" fmla="*/ 15922827 h 19672637"/>
                <a:gd name="connsiteX54" fmla="*/ 5520819 w 19381241"/>
                <a:gd name="connsiteY54" fmla="*/ 15993163 h 19672637"/>
                <a:gd name="connsiteX55" fmla="*/ 5386005 w 19381241"/>
                <a:gd name="connsiteY55" fmla="*/ 16321411 h 19672637"/>
                <a:gd name="connsiteX56" fmla="*/ 5573574 w 19381241"/>
                <a:gd name="connsiteY56" fmla="*/ 16884118 h 19672637"/>
                <a:gd name="connsiteX57" fmla="*/ 6868718 w 19381241"/>
                <a:gd name="connsiteY57" fmla="*/ 18294266 h 19672637"/>
                <a:gd name="connsiteX58" fmla="*/ 5404549 w 19381241"/>
                <a:gd name="connsiteY58" fmla="*/ 17306800 h 19672637"/>
                <a:gd name="connsiteX59" fmla="*/ 5335219 w 19381241"/>
                <a:gd name="connsiteY59" fmla="*/ 19362048 h 19672637"/>
                <a:gd name="connsiteX60" fmla="*/ 5179109 w 19381241"/>
                <a:gd name="connsiteY60" fmla="*/ 18138187 h 19672637"/>
                <a:gd name="connsiteX61" fmla="*/ 5043635 w 19381241"/>
                <a:gd name="connsiteY61" fmla="*/ 16620571 h 19672637"/>
                <a:gd name="connsiteX62" fmla="*/ 3993990 w 19381241"/>
                <a:gd name="connsiteY62" fmla="*/ 17330992 h 19672637"/>
                <a:gd name="connsiteX63" fmla="*/ 4011770 w 19381241"/>
                <a:gd name="connsiteY63" fmla="*/ 17947724 h 19672637"/>
                <a:gd name="connsiteX64" fmla="*/ 4575411 w 19381241"/>
                <a:gd name="connsiteY64" fmla="*/ 19288833 h 19672637"/>
                <a:gd name="connsiteX65" fmla="*/ 3868162 w 19381241"/>
                <a:gd name="connsiteY65" fmla="*/ 18569287 h 19672637"/>
                <a:gd name="connsiteX66" fmla="*/ 3637324 w 19381241"/>
                <a:gd name="connsiteY66" fmla="*/ 19666700 h 19672637"/>
                <a:gd name="connsiteX67" fmla="*/ 3585161 w 19381241"/>
                <a:gd name="connsiteY67" fmla="*/ 17857618 h 19672637"/>
                <a:gd name="connsiteX68" fmla="*/ 2444145 w 19381241"/>
                <a:gd name="connsiteY68" fmla="*/ 18200419 h 19672637"/>
                <a:gd name="connsiteX69" fmla="*/ 4682620 w 19381241"/>
                <a:gd name="connsiteY69" fmla="*/ 16321411 h 19672637"/>
                <a:gd name="connsiteX70" fmla="*/ 4612282 w 19381241"/>
                <a:gd name="connsiteY70" fmla="*/ 15805596 h 19672637"/>
                <a:gd name="connsiteX71" fmla="*/ 4082422 w 19381241"/>
                <a:gd name="connsiteY71" fmla="*/ 15324800 h 19672637"/>
                <a:gd name="connsiteX72" fmla="*/ 3872715 w 19381241"/>
                <a:gd name="connsiteY72" fmla="*/ 14442544 h 19672637"/>
                <a:gd name="connsiteX73" fmla="*/ 2977596 w 19381241"/>
                <a:gd name="connsiteY73" fmla="*/ 14892402 h 19672637"/>
                <a:gd name="connsiteX74" fmla="*/ 2217319 w 19381241"/>
                <a:gd name="connsiteY74" fmla="*/ 16934922 h 19672637"/>
                <a:gd name="connsiteX75" fmla="*/ 2659615 w 19381241"/>
                <a:gd name="connsiteY75" fmla="*/ 15169365 h 19672637"/>
                <a:gd name="connsiteX76" fmla="*/ 1912598 w 19381241"/>
                <a:gd name="connsiteY76" fmla="*/ 15171156 h 19672637"/>
                <a:gd name="connsiteX77" fmla="*/ 1142250 w 19381241"/>
                <a:gd name="connsiteY77" fmla="*/ 16813781 h 19672637"/>
                <a:gd name="connsiteX78" fmla="*/ 929734 w 19381241"/>
                <a:gd name="connsiteY78" fmla="*/ 16780015 h 19672637"/>
                <a:gd name="connsiteX0" fmla="*/ 929734 w 18818590"/>
                <a:gd name="connsiteY0" fmla="*/ 15668165 h 18560787"/>
                <a:gd name="connsiteX1" fmla="*/ 1344743 w 18818590"/>
                <a:gd name="connsiteY1" fmla="*/ 14672999 h 18560787"/>
                <a:gd name="connsiteX2" fmla="*/ 15077 w 18818590"/>
                <a:gd name="connsiteY2" fmla="*/ 14074974 h 18560787"/>
                <a:gd name="connsiteX3" fmla="*/ 1573793 w 18818590"/>
                <a:gd name="connsiteY3" fmla="*/ 14213481 h 18560787"/>
                <a:gd name="connsiteX4" fmla="*/ 288061 w 18818590"/>
                <a:gd name="connsiteY4" fmla="*/ 12338457 h 18560787"/>
                <a:gd name="connsiteX5" fmla="*/ 1768194 w 18818590"/>
                <a:gd name="connsiteY5" fmla="*/ 13731416 h 18560787"/>
                <a:gd name="connsiteX6" fmla="*/ 2765249 w 18818590"/>
                <a:gd name="connsiteY6" fmla="*/ 13519391 h 18560787"/>
                <a:gd name="connsiteX7" fmla="*/ 3700811 w 18818590"/>
                <a:gd name="connsiteY7" fmla="*/ 12668583 h 18560787"/>
                <a:gd name="connsiteX8" fmla="*/ 2244220 w 18818590"/>
                <a:gd name="connsiteY8" fmla="*/ 10965807 h 18560787"/>
                <a:gd name="connsiteX9" fmla="*/ 1554853 w 18818590"/>
                <a:gd name="connsiteY9" fmla="*/ 9949720 h 18560787"/>
                <a:gd name="connsiteX10" fmla="*/ 2106725 w 18818590"/>
                <a:gd name="connsiteY10" fmla="*/ 10288178 h 18560787"/>
                <a:gd name="connsiteX11" fmla="*/ 2391566 w 18818590"/>
                <a:gd name="connsiteY11" fmla="*/ 8962819 h 18560787"/>
                <a:gd name="connsiteX12" fmla="*/ 2317950 w 18818590"/>
                <a:gd name="connsiteY12" fmla="*/ 10611061 h 18560787"/>
                <a:gd name="connsiteX13" fmla="*/ 3002054 w 18818590"/>
                <a:gd name="connsiteY13" fmla="*/ 11228424 h 18560787"/>
                <a:gd name="connsiteX14" fmla="*/ 3262861 w 18818590"/>
                <a:gd name="connsiteY14" fmla="*/ 10294707 h 18560787"/>
                <a:gd name="connsiteX15" fmla="*/ 3815011 w 18818590"/>
                <a:gd name="connsiteY15" fmla="*/ 8611562 h 18560787"/>
                <a:gd name="connsiteX16" fmla="*/ 3387931 w 18818590"/>
                <a:gd name="connsiteY16" fmla="*/ 11569787 h 18560787"/>
                <a:gd name="connsiteX17" fmla="*/ 4079154 w 18818590"/>
                <a:gd name="connsiteY17" fmla="*/ 12407685 h 18560787"/>
                <a:gd name="connsiteX18" fmla="*/ 5047036 w 18818590"/>
                <a:gd name="connsiteY18" fmla="*/ 12323829 h 18560787"/>
                <a:gd name="connsiteX19" fmla="*/ 5808034 w 18818590"/>
                <a:gd name="connsiteY19" fmla="*/ 11381977 h 18560787"/>
                <a:gd name="connsiteX20" fmla="*/ 4842059 w 18818590"/>
                <a:gd name="connsiteY20" fmla="*/ 9918220 h 18560787"/>
                <a:gd name="connsiteX21" fmla="*/ 5071717 w 18818590"/>
                <a:gd name="connsiteY21" fmla="*/ 8779694 h 18560787"/>
                <a:gd name="connsiteX22" fmla="*/ 5184418 w 18818590"/>
                <a:gd name="connsiteY22" fmla="*/ 9887392 h 18560787"/>
                <a:gd name="connsiteX23" fmla="*/ 6159728 w 18818590"/>
                <a:gd name="connsiteY23" fmla="*/ 10778238 h 18560787"/>
                <a:gd name="connsiteX24" fmla="*/ 5859172 w 18818590"/>
                <a:gd name="connsiteY24" fmla="*/ 9119642 h 18560787"/>
                <a:gd name="connsiteX25" fmla="*/ 6332546 w 18818590"/>
                <a:gd name="connsiteY25" fmla="*/ 9791290 h 18560787"/>
                <a:gd name="connsiteX26" fmla="*/ 7286365 w 18818590"/>
                <a:gd name="connsiteY26" fmla="*/ 9202392 h 18560787"/>
                <a:gd name="connsiteX27" fmla="*/ 6487448 w 18818590"/>
                <a:gd name="connsiteY27" fmla="*/ 10218343 h 18560787"/>
                <a:gd name="connsiteX28" fmla="*/ 6583247 w 18818590"/>
                <a:gd name="connsiteY28" fmla="*/ 10730626 h 18560787"/>
                <a:gd name="connsiteX29" fmla="*/ 6183026 w 18818590"/>
                <a:gd name="connsiteY29" fmla="*/ 11259577 h 18560787"/>
                <a:gd name="connsiteX30" fmla="*/ 6089389 w 18818590"/>
                <a:gd name="connsiteY30" fmla="*/ 11927100 h 18560787"/>
                <a:gd name="connsiteX31" fmla="*/ 5969228 w 18818590"/>
                <a:gd name="connsiteY31" fmla="*/ 12715475 h 18560787"/>
                <a:gd name="connsiteX32" fmla="*/ 10240148 w 18818590"/>
                <a:gd name="connsiteY32" fmla="*/ 8511786 h 18560787"/>
                <a:gd name="connsiteX33" fmla="*/ 18785120 w 18818590"/>
                <a:gd name="connsiteY33" fmla="*/ 58465 h 18560787"/>
                <a:gd name="connsiteX34" fmla="*/ 6792889 w 18818590"/>
                <a:gd name="connsiteY34" fmla="*/ 13151891 h 18560787"/>
                <a:gd name="connsiteX35" fmla="*/ 7214102 w 18818590"/>
                <a:gd name="connsiteY35" fmla="*/ 13833958 h 18560787"/>
                <a:gd name="connsiteX36" fmla="*/ 8656010 w 18818590"/>
                <a:gd name="connsiteY36" fmla="*/ 13624256 h 18560787"/>
                <a:gd name="connsiteX37" fmla="*/ 9726473 w 18818590"/>
                <a:gd name="connsiteY37" fmla="*/ 12278792 h 18560787"/>
                <a:gd name="connsiteX38" fmla="*/ 10191493 w 18818590"/>
                <a:gd name="connsiteY38" fmla="*/ 11324268 h 18560787"/>
                <a:gd name="connsiteX39" fmla="*/ 9982140 w 18818590"/>
                <a:gd name="connsiteY39" fmla="*/ 12418556 h 18560787"/>
                <a:gd name="connsiteX40" fmla="*/ 9147269 w 18818590"/>
                <a:gd name="connsiteY40" fmla="*/ 13575206 h 18560787"/>
                <a:gd name="connsiteX41" fmla="*/ 9421980 w 18818590"/>
                <a:gd name="connsiteY41" fmla="*/ 13999068 h 18560787"/>
                <a:gd name="connsiteX42" fmla="*/ 10940849 w 18818590"/>
                <a:gd name="connsiteY42" fmla="*/ 14306207 h 18560787"/>
                <a:gd name="connsiteX43" fmla="*/ 8551236 w 18818590"/>
                <a:gd name="connsiteY43" fmla="*/ 14084146 h 18560787"/>
                <a:gd name="connsiteX44" fmla="*/ 7453672 w 18818590"/>
                <a:gd name="connsiteY44" fmla="*/ 14252591 h 18560787"/>
                <a:gd name="connsiteX45" fmla="*/ 7177345 w 18818590"/>
                <a:gd name="connsiteY45" fmla="*/ 14862214 h 18560787"/>
                <a:gd name="connsiteX46" fmla="*/ 8299809 w 18818590"/>
                <a:gd name="connsiteY46" fmla="*/ 16168559 h 18560787"/>
                <a:gd name="connsiteX47" fmla="*/ 9801705 w 18818590"/>
                <a:gd name="connsiteY47" fmla="*/ 14563812 h 18560787"/>
                <a:gd name="connsiteX48" fmla="*/ 8719395 w 18818590"/>
                <a:gd name="connsiteY48" fmla="*/ 16242254 h 18560787"/>
                <a:gd name="connsiteX49" fmla="*/ 10199308 w 18818590"/>
                <a:gd name="connsiteY49" fmla="*/ 16833754 h 18560787"/>
                <a:gd name="connsiteX50" fmla="*/ 8316774 w 18818590"/>
                <a:gd name="connsiteY50" fmla="*/ 16592884 h 18560787"/>
                <a:gd name="connsiteX51" fmla="*/ 6980343 w 18818590"/>
                <a:gd name="connsiteY51" fmla="*/ 15350238 h 18560787"/>
                <a:gd name="connsiteX52" fmla="*/ 6206620 w 18818590"/>
                <a:gd name="connsiteY52" fmla="*/ 14810977 h 18560787"/>
                <a:gd name="connsiteX53" fmla="*/ 5520819 w 18818590"/>
                <a:gd name="connsiteY53" fmla="*/ 14881313 h 18560787"/>
                <a:gd name="connsiteX54" fmla="*/ 5386005 w 18818590"/>
                <a:gd name="connsiteY54" fmla="*/ 15209561 h 18560787"/>
                <a:gd name="connsiteX55" fmla="*/ 5573574 w 18818590"/>
                <a:gd name="connsiteY55" fmla="*/ 15772268 h 18560787"/>
                <a:gd name="connsiteX56" fmla="*/ 6868718 w 18818590"/>
                <a:gd name="connsiteY56" fmla="*/ 17182416 h 18560787"/>
                <a:gd name="connsiteX57" fmla="*/ 5404549 w 18818590"/>
                <a:gd name="connsiteY57" fmla="*/ 16194950 h 18560787"/>
                <a:gd name="connsiteX58" fmla="*/ 5335219 w 18818590"/>
                <a:gd name="connsiteY58" fmla="*/ 18250198 h 18560787"/>
                <a:gd name="connsiteX59" fmla="*/ 5179109 w 18818590"/>
                <a:gd name="connsiteY59" fmla="*/ 17026337 h 18560787"/>
                <a:gd name="connsiteX60" fmla="*/ 5043635 w 18818590"/>
                <a:gd name="connsiteY60" fmla="*/ 15508721 h 18560787"/>
                <a:gd name="connsiteX61" fmla="*/ 3993990 w 18818590"/>
                <a:gd name="connsiteY61" fmla="*/ 16219142 h 18560787"/>
                <a:gd name="connsiteX62" fmla="*/ 4011770 w 18818590"/>
                <a:gd name="connsiteY62" fmla="*/ 16835874 h 18560787"/>
                <a:gd name="connsiteX63" fmla="*/ 4575411 w 18818590"/>
                <a:gd name="connsiteY63" fmla="*/ 18176983 h 18560787"/>
                <a:gd name="connsiteX64" fmla="*/ 3868162 w 18818590"/>
                <a:gd name="connsiteY64" fmla="*/ 17457437 h 18560787"/>
                <a:gd name="connsiteX65" fmla="*/ 3637324 w 18818590"/>
                <a:gd name="connsiteY65" fmla="*/ 18554850 h 18560787"/>
                <a:gd name="connsiteX66" fmla="*/ 3585161 w 18818590"/>
                <a:gd name="connsiteY66" fmla="*/ 16745768 h 18560787"/>
                <a:gd name="connsiteX67" fmla="*/ 2444145 w 18818590"/>
                <a:gd name="connsiteY67" fmla="*/ 17088569 h 18560787"/>
                <a:gd name="connsiteX68" fmla="*/ 4682620 w 18818590"/>
                <a:gd name="connsiteY68" fmla="*/ 15209561 h 18560787"/>
                <a:gd name="connsiteX69" fmla="*/ 4612282 w 18818590"/>
                <a:gd name="connsiteY69" fmla="*/ 14693746 h 18560787"/>
                <a:gd name="connsiteX70" fmla="*/ 4082422 w 18818590"/>
                <a:gd name="connsiteY70" fmla="*/ 14212950 h 18560787"/>
                <a:gd name="connsiteX71" fmla="*/ 3872715 w 18818590"/>
                <a:gd name="connsiteY71" fmla="*/ 13330694 h 18560787"/>
                <a:gd name="connsiteX72" fmla="*/ 2977596 w 18818590"/>
                <a:gd name="connsiteY72" fmla="*/ 13780552 h 18560787"/>
                <a:gd name="connsiteX73" fmla="*/ 2217319 w 18818590"/>
                <a:gd name="connsiteY73" fmla="*/ 15823072 h 18560787"/>
                <a:gd name="connsiteX74" fmla="*/ 2659615 w 18818590"/>
                <a:gd name="connsiteY74" fmla="*/ 14057515 h 18560787"/>
                <a:gd name="connsiteX75" fmla="*/ 1912598 w 18818590"/>
                <a:gd name="connsiteY75" fmla="*/ 14059306 h 18560787"/>
                <a:gd name="connsiteX76" fmla="*/ 1142250 w 18818590"/>
                <a:gd name="connsiteY76" fmla="*/ 15701931 h 18560787"/>
                <a:gd name="connsiteX77" fmla="*/ 929734 w 18818590"/>
                <a:gd name="connsiteY77" fmla="*/ 15668165 h 18560787"/>
                <a:gd name="connsiteX0" fmla="*/ 18785120 w 18785120"/>
                <a:gd name="connsiteY0" fmla="*/ 0 h 18502322"/>
                <a:gd name="connsiteX1" fmla="*/ 6792889 w 18785120"/>
                <a:gd name="connsiteY1" fmla="*/ 13093426 h 18502322"/>
                <a:gd name="connsiteX2" fmla="*/ 7214102 w 18785120"/>
                <a:gd name="connsiteY2" fmla="*/ 13775493 h 18502322"/>
                <a:gd name="connsiteX3" fmla="*/ 8656010 w 18785120"/>
                <a:gd name="connsiteY3" fmla="*/ 13565791 h 18502322"/>
                <a:gd name="connsiteX4" fmla="*/ 9726473 w 18785120"/>
                <a:gd name="connsiteY4" fmla="*/ 12220327 h 18502322"/>
                <a:gd name="connsiteX5" fmla="*/ 10191493 w 18785120"/>
                <a:gd name="connsiteY5" fmla="*/ 11265803 h 18502322"/>
                <a:gd name="connsiteX6" fmla="*/ 9982140 w 18785120"/>
                <a:gd name="connsiteY6" fmla="*/ 12360091 h 18502322"/>
                <a:gd name="connsiteX7" fmla="*/ 9147269 w 18785120"/>
                <a:gd name="connsiteY7" fmla="*/ 13516741 h 18502322"/>
                <a:gd name="connsiteX8" fmla="*/ 9421980 w 18785120"/>
                <a:gd name="connsiteY8" fmla="*/ 13940603 h 18502322"/>
                <a:gd name="connsiteX9" fmla="*/ 10940849 w 18785120"/>
                <a:gd name="connsiteY9" fmla="*/ 14247742 h 18502322"/>
                <a:gd name="connsiteX10" fmla="*/ 8551236 w 18785120"/>
                <a:gd name="connsiteY10" fmla="*/ 14025681 h 18502322"/>
                <a:gd name="connsiteX11" fmla="*/ 7453672 w 18785120"/>
                <a:gd name="connsiteY11" fmla="*/ 14194126 h 18502322"/>
                <a:gd name="connsiteX12" fmla="*/ 7177345 w 18785120"/>
                <a:gd name="connsiteY12" fmla="*/ 14803749 h 18502322"/>
                <a:gd name="connsiteX13" fmla="*/ 8299809 w 18785120"/>
                <a:gd name="connsiteY13" fmla="*/ 16110094 h 18502322"/>
                <a:gd name="connsiteX14" fmla="*/ 9801705 w 18785120"/>
                <a:gd name="connsiteY14" fmla="*/ 14505347 h 18502322"/>
                <a:gd name="connsiteX15" fmla="*/ 8719395 w 18785120"/>
                <a:gd name="connsiteY15" fmla="*/ 16183789 h 18502322"/>
                <a:gd name="connsiteX16" fmla="*/ 10199308 w 18785120"/>
                <a:gd name="connsiteY16" fmla="*/ 16775289 h 18502322"/>
                <a:gd name="connsiteX17" fmla="*/ 8316774 w 18785120"/>
                <a:gd name="connsiteY17" fmla="*/ 16534419 h 18502322"/>
                <a:gd name="connsiteX18" fmla="*/ 6980343 w 18785120"/>
                <a:gd name="connsiteY18" fmla="*/ 15291773 h 18502322"/>
                <a:gd name="connsiteX19" fmla="*/ 6206620 w 18785120"/>
                <a:gd name="connsiteY19" fmla="*/ 14752512 h 18502322"/>
                <a:gd name="connsiteX20" fmla="*/ 5520819 w 18785120"/>
                <a:gd name="connsiteY20" fmla="*/ 14822848 h 18502322"/>
                <a:gd name="connsiteX21" fmla="*/ 5386005 w 18785120"/>
                <a:gd name="connsiteY21" fmla="*/ 15151096 h 18502322"/>
                <a:gd name="connsiteX22" fmla="*/ 5573574 w 18785120"/>
                <a:gd name="connsiteY22" fmla="*/ 15713803 h 18502322"/>
                <a:gd name="connsiteX23" fmla="*/ 6868718 w 18785120"/>
                <a:gd name="connsiteY23" fmla="*/ 17123951 h 18502322"/>
                <a:gd name="connsiteX24" fmla="*/ 5404549 w 18785120"/>
                <a:gd name="connsiteY24" fmla="*/ 16136485 h 18502322"/>
                <a:gd name="connsiteX25" fmla="*/ 5335219 w 18785120"/>
                <a:gd name="connsiteY25" fmla="*/ 18191733 h 18502322"/>
                <a:gd name="connsiteX26" fmla="*/ 5179109 w 18785120"/>
                <a:gd name="connsiteY26" fmla="*/ 16967872 h 18502322"/>
                <a:gd name="connsiteX27" fmla="*/ 5043635 w 18785120"/>
                <a:gd name="connsiteY27" fmla="*/ 15450256 h 18502322"/>
                <a:gd name="connsiteX28" fmla="*/ 3993990 w 18785120"/>
                <a:gd name="connsiteY28" fmla="*/ 16160677 h 18502322"/>
                <a:gd name="connsiteX29" fmla="*/ 4011770 w 18785120"/>
                <a:gd name="connsiteY29" fmla="*/ 16777409 h 18502322"/>
                <a:gd name="connsiteX30" fmla="*/ 4575411 w 18785120"/>
                <a:gd name="connsiteY30" fmla="*/ 18118518 h 18502322"/>
                <a:gd name="connsiteX31" fmla="*/ 3868162 w 18785120"/>
                <a:gd name="connsiteY31" fmla="*/ 17398972 h 18502322"/>
                <a:gd name="connsiteX32" fmla="*/ 3637324 w 18785120"/>
                <a:gd name="connsiteY32" fmla="*/ 18496385 h 18502322"/>
                <a:gd name="connsiteX33" fmla="*/ 3585161 w 18785120"/>
                <a:gd name="connsiteY33" fmla="*/ 16687303 h 18502322"/>
                <a:gd name="connsiteX34" fmla="*/ 2444145 w 18785120"/>
                <a:gd name="connsiteY34" fmla="*/ 17030104 h 18502322"/>
                <a:gd name="connsiteX35" fmla="*/ 4682620 w 18785120"/>
                <a:gd name="connsiteY35" fmla="*/ 15151096 h 18502322"/>
                <a:gd name="connsiteX36" fmla="*/ 4612282 w 18785120"/>
                <a:gd name="connsiteY36" fmla="*/ 14635281 h 18502322"/>
                <a:gd name="connsiteX37" fmla="*/ 4082422 w 18785120"/>
                <a:gd name="connsiteY37" fmla="*/ 14154485 h 18502322"/>
                <a:gd name="connsiteX38" fmla="*/ 3872715 w 18785120"/>
                <a:gd name="connsiteY38" fmla="*/ 13272229 h 18502322"/>
                <a:gd name="connsiteX39" fmla="*/ 2977596 w 18785120"/>
                <a:gd name="connsiteY39" fmla="*/ 13722087 h 18502322"/>
                <a:gd name="connsiteX40" fmla="*/ 2217319 w 18785120"/>
                <a:gd name="connsiteY40" fmla="*/ 15764607 h 18502322"/>
                <a:gd name="connsiteX41" fmla="*/ 2659615 w 18785120"/>
                <a:gd name="connsiteY41" fmla="*/ 13999050 h 18502322"/>
                <a:gd name="connsiteX42" fmla="*/ 1912598 w 18785120"/>
                <a:gd name="connsiteY42" fmla="*/ 14000841 h 18502322"/>
                <a:gd name="connsiteX43" fmla="*/ 1142250 w 18785120"/>
                <a:gd name="connsiteY43" fmla="*/ 15643466 h 18502322"/>
                <a:gd name="connsiteX44" fmla="*/ 929734 w 18785120"/>
                <a:gd name="connsiteY44" fmla="*/ 15609700 h 18502322"/>
                <a:gd name="connsiteX45" fmla="*/ 1344743 w 18785120"/>
                <a:gd name="connsiteY45" fmla="*/ 14614534 h 18502322"/>
                <a:gd name="connsiteX46" fmla="*/ 15077 w 18785120"/>
                <a:gd name="connsiteY46" fmla="*/ 14016509 h 18502322"/>
                <a:gd name="connsiteX47" fmla="*/ 1573793 w 18785120"/>
                <a:gd name="connsiteY47" fmla="*/ 14155016 h 18502322"/>
                <a:gd name="connsiteX48" fmla="*/ 288061 w 18785120"/>
                <a:gd name="connsiteY48" fmla="*/ 12279992 h 18502322"/>
                <a:gd name="connsiteX49" fmla="*/ 1768194 w 18785120"/>
                <a:gd name="connsiteY49" fmla="*/ 13672951 h 18502322"/>
                <a:gd name="connsiteX50" fmla="*/ 2765249 w 18785120"/>
                <a:gd name="connsiteY50" fmla="*/ 13460926 h 18502322"/>
                <a:gd name="connsiteX51" fmla="*/ 3700811 w 18785120"/>
                <a:gd name="connsiteY51" fmla="*/ 12610118 h 18502322"/>
                <a:gd name="connsiteX52" fmla="*/ 2244220 w 18785120"/>
                <a:gd name="connsiteY52" fmla="*/ 10907342 h 18502322"/>
                <a:gd name="connsiteX53" fmla="*/ 1554853 w 18785120"/>
                <a:gd name="connsiteY53" fmla="*/ 9891255 h 18502322"/>
                <a:gd name="connsiteX54" fmla="*/ 2106725 w 18785120"/>
                <a:gd name="connsiteY54" fmla="*/ 10229713 h 18502322"/>
                <a:gd name="connsiteX55" fmla="*/ 2391566 w 18785120"/>
                <a:gd name="connsiteY55" fmla="*/ 8904354 h 18502322"/>
                <a:gd name="connsiteX56" fmla="*/ 2317950 w 18785120"/>
                <a:gd name="connsiteY56" fmla="*/ 10552596 h 18502322"/>
                <a:gd name="connsiteX57" fmla="*/ 3002054 w 18785120"/>
                <a:gd name="connsiteY57" fmla="*/ 11169959 h 18502322"/>
                <a:gd name="connsiteX58" fmla="*/ 3262861 w 18785120"/>
                <a:gd name="connsiteY58" fmla="*/ 10236242 h 18502322"/>
                <a:gd name="connsiteX59" fmla="*/ 3815011 w 18785120"/>
                <a:gd name="connsiteY59" fmla="*/ 8553097 h 18502322"/>
                <a:gd name="connsiteX60" fmla="*/ 3387931 w 18785120"/>
                <a:gd name="connsiteY60" fmla="*/ 11511322 h 18502322"/>
                <a:gd name="connsiteX61" fmla="*/ 4079154 w 18785120"/>
                <a:gd name="connsiteY61" fmla="*/ 12349220 h 18502322"/>
                <a:gd name="connsiteX62" fmla="*/ 5047036 w 18785120"/>
                <a:gd name="connsiteY62" fmla="*/ 12265364 h 18502322"/>
                <a:gd name="connsiteX63" fmla="*/ 5808034 w 18785120"/>
                <a:gd name="connsiteY63" fmla="*/ 11323512 h 18502322"/>
                <a:gd name="connsiteX64" fmla="*/ 4842059 w 18785120"/>
                <a:gd name="connsiteY64" fmla="*/ 9859755 h 18502322"/>
                <a:gd name="connsiteX65" fmla="*/ 5071717 w 18785120"/>
                <a:gd name="connsiteY65" fmla="*/ 8721229 h 18502322"/>
                <a:gd name="connsiteX66" fmla="*/ 5184418 w 18785120"/>
                <a:gd name="connsiteY66" fmla="*/ 9828927 h 18502322"/>
                <a:gd name="connsiteX67" fmla="*/ 6159728 w 18785120"/>
                <a:gd name="connsiteY67" fmla="*/ 10719773 h 18502322"/>
                <a:gd name="connsiteX68" fmla="*/ 5859172 w 18785120"/>
                <a:gd name="connsiteY68" fmla="*/ 9061177 h 18502322"/>
                <a:gd name="connsiteX69" fmla="*/ 6332546 w 18785120"/>
                <a:gd name="connsiteY69" fmla="*/ 9732825 h 18502322"/>
                <a:gd name="connsiteX70" fmla="*/ 7286365 w 18785120"/>
                <a:gd name="connsiteY70" fmla="*/ 9143927 h 18502322"/>
                <a:gd name="connsiteX71" fmla="*/ 6487448 w 18785120"/>
                <a:gd name="connsiteY71" fmla="*/ 10159878 h 18502322"/>
                <a:gd name="connsiteX72" fmla="*/ 6583247 w 18785120"/>
                <a:gd name="connsiteY72" fmla="*/ 10672161 h 18502322"/>
                <a:gd name="connsiteX73" fmla="*/ 6183026 w 18785120"/>
                <a:gd name="connsiteY73" fmla="*/ 11201112 h 18502322"/>
                <a:gd name="connsiteX74" fmla="*/ 6089389 w 18785120"/>
                <a:gd name="connsiteY74" fmla="*/ 11868635 h 18502322"/>
                <a:gd name="connsiteX75" fmla="*/ 5969228 w 18785120"/>
                <a:gd name="connsiteY75" fmla="*/ 12657010 h 18502322"/>
                <a:gd name="connsiteX76" fmla="*/ 10539842 w 18785120"/>
                <a:gd name="connsiteY76" fmla="*/ 8758720 h 18502322"/>
                <a:gd name="connsiteX0" fmla="*/ 18785120 w 18785120"/>
                <a:gd name="connsiteY0" fmla="*/ 0 h 18502322"/>
                <a:gd name="connsiteX1" fmla="*/ 6792889 w 18785120"/>
                <a:gd name="connsiteY1" fmla="*/ 13093426 h 18502322"/>
                <a:gd name="connsiteX2" fmla="*/ 7214102 w 18785120"/>
                <a:gd name="connsiteY2" fmla="*/ 13775493 h 18502322"/>
                <a:gd name="connsiteX3" fmla="*/ 8656010 w 18785120"/>
                <a:gd name="connsiteY3" fmla="*/ 13565791 h 18502322"/>
                <a:gd name="connsiteX4" fmla="*/ 9726473 w 18785120"/>
                <a:gd name="connsiteY4" fmla="*/ 12220327 h 18502322"/>
                <a:gd name="connsiteX5" fmla="*/ 10191493 w 18785120"/>
                <a:gd name="connsiteY5" fmla="*/ 11265803 h 18502322"/>
                <a:gd name="connsiteX6" fmla="*/ 9982140 w 18785120"/>
                <a:gd name="connsiteY6" fmla="*/ 12360091 h 18502322"/>
                <a:gd name="connsiteX7" fmla="*/ 9147269 w 18785120"/>
                <a:gd name="connsiteY7" fmla="*/ 13516741 h 18502322"/>
                <a:gd name="connsiteX8" fmla="*/ 9421980 w 18785120"/>
                <a:gd name="connsiteY8" fmla="*/ 13940603 h 18502322"/>
                <a:gd name="connsiteX9" fmla="*/ 10940849 w 18785120"/>
                <a:gd name="connsiteY9" fmla="*/ 14247742 h 18502322"/>
                <a:gd name="connsiteX10" fmla="*/ 8551236 w 18785120"/>
                <a:gd name="connsiteY10" fmla="*/ 14025681 h 18502322"/>
                <a:gd name="connsiteX11" fmla="*/ 7453672 w 18785120"/>
                <a:gd name="connsiteY11" fmla="*/ 14194126 h 18502322"/>
                <a:gd name="connsiteX12" fmla="*/ 7177345 w 18785120"/>
                <a:gd name="connsiteY12" fmla="*/ 14803749 h 18502322"/>
                <a:gd name="connsiteX13" fmla="*/ 8299809 w 18785120"/>
                <a:gd name="connsiteY13" fmla="*/ 16110094 h 18502322"/>
                <a:gd name="connsiteX14" fmla="*/ 9801705 w 18785120"/>
                <a:gd name="connsiteY14" fmla="*/ 14505347 h 18502322"/>
                <a:gd name="connsiteX15" fmla="*/ 8719395 w 18785120"/>
                <a:gd name="connsiteY15" fmla="*/ 16183789 h 18502322"/>
                <a:gd name="connsiteX16" fmla="*/ 10199308 w 18785120"/>
                <a:gd name="connsiteY16" fmla="*/ 16775289 h 18502322"/>
                <a:gd name="connsiteX17" fmla="*/ 8316774 w 18785120"/>
                <a:gd name="connsiteY17" fmla="*/ 16534419 h 18502322"/>
                <a:gd name="connsiteX18" fmla="*/ 6980343 w 18785120"/>
                <a:gd name="connsiteY18" fmla="*/ 15291773 h 18502322"/>
                <a:gd name="connsiteX19" fmla="*/ 6206620 w 18785120"/>
                <a:gd name="connsiteY19" fmla="*/ 14752512 h 18502322"/>
                <a:gd name="connsiteX20" fmla="*/ 5520819 w 18785120"/>
                <a:gd name="connsiteY20" fmla="*/ 14822848 h 18502322"/>
                <a:gd name="connsiteX21" fmla="*/ 5386005 w 18785120"/>
                <a:gd name="connsiteY21" fmla="*/ 15151096 h 18502322"/>
                <a:gd name="connsiteX22" fmla="*/ 5573574 w 18785120"/>
                <a:gd name="connsiteY22" fmla="*/ 15713803 h 18502322"/>
                <a:gd name="connsiteX23" fmla="*/ 6868718 w 18785120"/>
                <a:gd name="connsiteY23" fmla="*/ 17123951 h 18502322"/>
                <a:gd name="connsiteX24" fmla="*/ 5404549 w 18785120"/>
                <a:gd name="connsiteY24" fmla="*/ 16136485 h 18502322"/>
                <a:gd name="connsiteX25" fmla="*/ 5335219 w 18785120"/>
                <a:gd name="connsiteY25" fmla="*/ 18191733 h 18502322"/>
                <a:gd name="connsiteX26" fmla="*/ 5179109 w 18785120"/>
                <a:gd name="connsiteY26" fmla="*/ 16967872 h 18502322"/>
                <a:gd name="connsiteX27" fmla="*/ 5043635 w 18785120"/>
                <a:gd name="connsiteY27" fmla="*/ 15450256 h 18502322"/>
                <a:gd name="connsiteX28" fmla="*/ 3993990 w 18785120"/>
                <a:gd name="connsiteY28" fmla="*/ 16160677 h 18502322"/>
                <a:gd name="connsiteX29" fmla="*/ 4011770 w 18785120"/>
                <a:gd name="connsiteY29" fmla="*/ 16777409 h 18502322"/>
                <a:gd name="connsiteX30" fmla="*/ 4575411 w 18785120"/>
                <a:gd name="connsiteY30" fmla="*/ 18118518 h 18502322"/>
                <a:gd name="connsiteX31" fmla="*/ 3868162 w 18785120"/>
                <a:gd name="connsiteY31" fmla="*/ 17398972 h 18502322"/>
                <a:gd name="connsiteX32" fmla="*/ 3637324 w 18785120"/>
                <a:gd name="connsiteY32" fmla="*/ 18496385 h 18502322"/>
                <a:gd name="connsiteX33" fmla="*/ 3585161 w 18785120"/>
                <a:gd name="connsiteY33" fmla="*/ 16687303 h 18502322"/>
                <a:gd name="connsiteX34" fmla="*/ 2444145 w 18785120"/>
                <a:gd name="connsiteY34" fmla="*/ 17030104 h 18502322"/>
                <a:gd name="connsiteX35" fmla="*/ 4682620 w 18785120"/>
                <a:gd name="connsiteY35" fmla="*/ 15151096 h 18502322"/>
                <a:gd name="connsiteX36" fmla="*/ 4612282 w 18785120"/>
                <a:gd name="connsiteY36" fmla="*/ 14635281 h 18502322"/>
                <a:gd name="connsiteX37" fmla="*/ 4082422 w 18785120"/>
                <a:gd name="connsiteY37" fmla="*/ 14154485 h 18502322"/>
                <a:gd name="connsiteX38" fmla="*/ 3872715 w 18785120"/>
                <a:gd name="connsiteY38" fmla="*/ 13272229 h 18502322"/>
                <a:gd name="connsiteX39" fmla="*/ 2977596 w 18785120"/>
                <a:gd name="connsiteY39" fmla="*/ 13722087 h 18502322"/>
                <a:gd name="connsiteX40" fmla="*/ 2217319 w 18785120"/>
                <a:gd name="connsiteY40" fmla="*/ 15764607 h 18502322"/>
                <a:gd name="connsiteX41" fmla="*/ 2659615 w 18785120"/>
                <a:gd name="connsiteY41" fmla="*/ 13999050 h 18502322"/>
                <a:gd name="connsiteX42" fmla="*/ 1912598 w 18785120"/>
                <a:gd name="connsiteY42" fmla="*/ 14000841 h 18502322"/>
                <a:gd name="connsiteX43" fmla="*/ 1142250 w 18785120"/>
                <a:gd name="connsiteY43" fmla="*/ 15643466 h 18502322"/>
                <a:gd name="connsiteX44" fmla="*/ 929734 w 18785120"/>
                <a:gd name="connsiteY44" fmla="*/ 15609700 h 18502322"/>
                <a:gd name="connsiteX45" fmla="*/ 1344743 w 18785120"/>
                <a:gd name="connsiteY45" fmla="*/ 14614534 h 18502322"/>
                <a:gd name="connsiteX46" fmla="*/ 15077 w 18785120"/>
                <a:gd name="connsiteY46" fmla="*/ 14016509 h 18502322"/>
                <a:gd name="connsiteX47" fmla="*/ 1573793 w 18785120"/>
                <a:gd name="connsiteY47" fmla="*/ 14155016 h 18502322"/>
                <a:gd name="connsiteX48" fmla="*/ 288061 w 18785120"/>
                <a:gd name="connsiteY48" fmla="*/ 12279992 h 18502322"/>
                <a:gd name="connsiteX49" fmla="*/ 1768194 w 18785120"/>
                <a:gd name="connsiteY49" fmla="*/ 13672951 h 18502322"/>
                <a:gd name="connsiteX50" fmla="*/ 2765249 w 18785120"/>
                <a:gd name="connsiteY50" fmla="*/ 13460926 h 18502322"/>
                <a:gd name="connsiteX51" fmla="*/ 3700811 w 18785120"/>
                <a:gd name="connsiteY51" fmla="*/ 12610118 h 18502322"/>
                <a:gd name="connsiteX52" fmla="*/ 2244220 w 18785120"/>
                <a:gd name="connsiteY52" fmla="*/ 10907342 h 18502322"/>
                <a:gd name="connsiteX53" fmla="*/ 1554853 w 18785120"/>
                <a:gd name="connsiteY53" fmla="*/ 9891255 h 18502322"/>
                <a:gd name="connsiteX54" fmla="*/ 2106725 w 18785120"/>
                <a:gd name="connsiteY54" fmla="*/ 10229713 h 18502322"/>
                <a:gd name="connsiteX55" fmla="*/ 2391566 w 18785120"/>
                <a:gd name="connsiteY55" fmla="*/ 8904354 h 18502322"/>
                <a:gd name="connsiteX56" fmla="*/ 2317950 w 18785120"/>
                <a:gd name="connsiteY56" fmla="*/ 10552596 h 18502322"/>
                <a:gd name="connsiteX57" fmla="*/ 3002054 w 18785120"/>
                <a:gd name="connsiteY57" fmla="*/ 11169959 h 18502322"/>
                <a:gd name="connsiteX58" fmla="*/ 3262861 w 18785120"/>
                <a:gd name="connsiteY58" fmla="*/ 10236242 h 18502322"/>
                <a:gd name="connsiteX59" fmla="*/ 3815011 w 18785120"/>
                <a:gd name="connsiteY59" fmla="*/ 8553097 h 18502322"/>
                <a:gd name="connsiteX60" fmla="*/ 3387931 w 18785120"/>
                <a:gd name="connsiteY60" fmla="*/ 11511322 h 18502322"/>
                <a:gd name="connsiteX61" fmla="*/ 4079154 w 18785120"/>
                <a:gd name="connsiteY61" fmla="*/ 12349220 h 18502322"/>
                <a:gd name="connsiteX62" fmla="*/ 5047036 w 18785120"/>
                <a:gd name="connsiteY62" fmla="*/ 12265364 h 18502322"/>
                <a:gd name="connsiteX63" fmla="*/ 5808034 w 18785120"/>
                <a:gd name="connsiteY63" fmla="*/ 11323512 h 18502322"/>
                <a:gd name="connsiteX64" fmla="*/ 4842059 w 18785120"/>
                <a:gd name="connsiteY64" fmla="*/ 9859755 h 18502322"/>
                <a:gd name="connsiteX65" fmla="*/ 5071717 w 18785120"/>
                <a:gd name="connsiteY65" fmla="*/ 8721229 h 18502322"/>
                <a:gd name="connsiteX66" fmla="*/ 5184418 w 18785120"/>
                <a:gd name="connsiteY66" fmla="*/ 9828927 h 18502322"/>
                <a:gd name="connsiteX67" fmla="*/ 6159728 w 18785120"/>
                <a:gd name="connsiteY67" fmla="*/ 10719773 h 18502322"/>
                <a:gd name="connsiteX68" fmla="*/ 5859172 w 18785120"/>
                <a:gd name="connsiteY68" fmla="*/ 9061177 h 18502322"/>
                <a:gd name="connsiteX69" fmla="*/ 6332546 w 18785120"/>
                <a:gd name="connsiteY69" fmla="*/ 9732825 h 18502322"/>
                <a:gd name="connsiteX70" fmla="*/ 7286365 w 18785120"/>
                <a:gd name="connsiteY70" fmla="*/ 9143927 h 18502322"/>
                <a:gd name="connsiteX71" fmla="*/ 6487448 w 18785120"/>
                <a:gd name="connsiteY71" fmla="*/ 10159878 h 18502322"/>
                <a:gd name="connsiteX72" fmla="*/ 6583247 w 18785120"/>
                <a:gd name="connsiteY72" fmla="*/ 10672161 h 18502322"/>
                <a:gd name="connsiteX73" fmla="*/ 6183026 w 18785120"/>
                <a:gd name="connsiteY73" fmla="*/ 11201112 h 18502322"/>
                <a:gd name="connsiteX74" fmla="*/ 6089389 w 18785120"/>
                <a:gd name="connsiteY74" fmla="*/ 11868635 h 18502322"/>
                <a:gd name="connsiteX75" fmla="*/ 5969228 w 18785120"/>
                <a:gd name="connsiteY75" fmla="*/ 12657010 h 18502322"/>
                <a:gd name="connsiteX0" fmla="*/ 6792889 w 10940850"/>
                <a:gd name="connsiteY0" fmla="*/ 4540328 h 9949224"/>
                <a:gd name="connsiteX1" fmla="*/ 7214102 w 10940850"/>
                <a:gd name="connsiteY1" fmla="*/ 5222395 h 9949224"/>
                <a:gd name="connsiteX2" fmla="*/ 8656010 w 10940850"/>
                <a:gd name="connsiteY2" fmla="*/ 5012693 h 9949224"/>
                <a:gd name="connsiteX3" fmla="*/ 9726473 w 10940850"/>
                <a:gd name="connsiteY3" fmla="*/ 3667229 h 9949224"/>
                <a:gd name="connsiteX4" fmla="*/ 10191493 w 10940850"/>
                <a:gd name="connsiteY4" fmla="*/ 2712705 h 9949224"/>
                <a:gd name="connsiteX5" fmla="*/ 9982140 w 10940850"/>
                <a:gd name="connsiteY5" fmla="*/ 3806993 h 9949224"/>
                <a:gd name="connsiteX6" fmla="*/ 9147269 w 10940850"/>
                <a:gd name="connsiteY6" fmla="*/ 4963643 h 9949224"/>
                <a:gd name="connsiteX7" fmla="*/ 9421980 w 10940850"/>
                <a:gd name="connsiteY7" fmla="*/ 5387505 h 9949224"/>
                <a:gd name="connsiteX8" fmla="*/ 10940849 w 10940850"/>
                <a:gd name="connsiteY8" fmla="*/ 5694644 h 9949224"/>
                <a:gd name="connsiteX9" fmla="*/ 8551236 w 10940850"/>
                <a:gd name="connsiteY9" fmla="*/ 5472583 h 9949224"/>
                <a:gd name="connsiteX10" fmla="*/ 7453672 w 10940850"/>
                <a:gd name="connsiteY10" fmla="*/ 5641028 h 9949224"/>
                <a:gd name="connsiteX11" fmla="*/ 7177345 w 10940850"/>
                <a:gd name="connsiteY11" fmla="*/ 6250651 h 9949224"/>
                <a:gd name="connsiteX12" fmla="*/ 8299809 w 10940850"/>
                <a:gd name="connsiteY12" fmla="*/ 7556996 h 9949224"/>
                <a:gd name="connsiteX13" fmla="*/ 9801705 w 10940850"/>
                <a:gd name="connsiteY13" fmla="*/ 5952249 h 9949224"/>
                <a:gd name="connsiteX14" fmla="*/ 8719395 w 10940850"/>
                <a:gd name="connsiteY14" fmla="*/ 7630691 h 9949224"/>
                <a:gd name="connsiteX15" fmla="*/ 10199308 w 10940850"/>
                <a:gd name="connsiteY15" fmla="*/ 8222191 h 9949224"/>
                <a:gd name="connsiteX16" fmla="*/ 8316774 w 10940850"/>
                <a:gd name="connsiteY16" fmla="*/ 7981321 h 9949224"/>
                <a:gd name="connsiteX17" fmla="*/ 6980343 w 10940850"/>
                <a:gd name="connsiteY17" fmla="*/ 6738675 h 9949224"/>
                <a:gd name="connsiteX18" fmla="*/ 6206620 w 10940850"/>
                <a:gd name="connsiteY18" fmla="*/ 6199414 h 9949224"/>
                <a:gd name="connsiteX19" fmla="*/ 5520819 w 10940850"/>
                <a:gd name="connsiteY19" fmla="*/ 6269750 h 9949224"/>
                <a:gd name="connsiteX20" fmla="*/ 5386005 w 10940850"/>
                <a:gd name="connsiteY20" fmla="*/ 6597998 h 9949224"/>
                <a:gd name="connsiteX21" fmla="*/ 5573574 w 10940850"/>
                <a:gd name="connsiteY21" fmla="*/ 7160705 h 9949224"/>
                <a:gd name="connsiteX22" fmla="*/ 6868718 w 10940850"/>
                <a:gd name="connsiteY22" fmla="*/ 8570853 h 9949224"/>
                <a:gd name="connsiteX23" fmla="*/ 5404549 w 10940850"/>
                <a:gd name="connsiteY23" fmla="*/ 7583387 h 9949224"/>
                <a:gd name="connsiteX24" fmla="*/ 5335219 w 10940850"/>
                <a:gd name="connsiteY24" fmla="*/ 9638635 h 9949224"/>
                <a:gd name="connsiteX25" fmla="*/ 5179109 w 10940850"/>
                <a:gd name="connsiteY25" fmla="*/ 8414774 h 9949224"/>
                <a:gd name="connsiteX26" fmla="*/ 5043635 w 10940850"/>
                <a:gd name="connsiteY26" fmla="*/ 6897158 h 9949224"/>
                <a:gd name="connsiteX27" fmla="*/ 3993990 w 10940850"/>
                <a:gd name="connsiteY27" fmla="*/ 7607579 h 9949224"/>
                <a:gd name="connsiteX28" fmla="*/ 4011770 w 10940850"/>
                <a:gd name="connsiteY28" fmla="*/ 8224311 h 9949224"/>
                <a:gd name="connsiteX29" fmla="*/ 4575411 w 10940850"/>
                <a:gd name="connsiteY29" fmla="*/ 9565420 h 9949224"/>
                <a:gd name="connsiteX30" fmla="*/ 3868162 w 10940850"/>
                <a:gd name="connsiteY30" fmla="*/ 8845874 h 9949224"/>
                <a:gd name="connsiteX31" fmla="*/ 3637324 w 10940850"/>
                <a:gd name="connsiteY31" fmla="*/ 9943287 h 9949224"/>
                <a:gd name="connsiteX32" fmla="*/ 3585161 w 10940850"/>
                <a:gd name="connsiteY32" fmla="*/ 8134205 h 9949224"/>
                <a:gd name="connsiteX33" fmla="*/ 2444145 w 10940850"/>
                <a:gd name="connsiteY33" fmla="*/ 8477006 h 9949224"/>
                <a:gd name="connsiteX34" fmla="*/ 4682620 w 10940850"/>
                <a:gd name="connsiteY34" fmla="*/ 6597998 h 9949224"/>
                <a:gd name="connsiteX35" fmla="*/ 4612282 w 10940850"/>
                <a:gd name="connsiteY35" fmla="*/ 6082183 h 9949224"/>
                <a:gd name="connsiteX36" fmla="*/ 4082422 w 10940850"/>
                <a:gd name="connsiteY36" fmla="*/ 5601387 h 9949224"/>
                <a:gd name="connsiteX37" fmla="*/ 3872715 w 10940850"/>
                <a:gd name="connsiteY37" fmla="*/ 4719131 h 9949224"/>
                <a:gd name="connsiteX38" fmla="*/ 2977596 w 10940850"/>
                <a:gd name="connsiteY38" fmla="*/ 5168989 h 9949224"/>
                <a:gd name="connsiteX39" fmla="*/ 2217319 w 10940850"/>
                <a:gd name="connsiteY39" fmla="*/ 7211509 h 9949224"/>
                <a:gd name="connsiteX40" fmla="*/ 2659615 w 10940850"/>
                <a:gd name="connsiteY40" fmla="*/ 5445952 h 9949224"/>
                <a:gd name="connsiteX41" fmla="*/ 1912598 w 10940850"/>
                <a:gd name="connsiteY41" fmla="*/ 5447743 h 9949224"/>
                <a:gd name="connsiteX42" fmla="*/ 1142250 w 10940850"/>
                <a:gd name="connsiteY42" fmla="*/ 7090368 h 9949224"/>
                <a:gd name="connsiteX43" fmla="*/ 929734 w 10940850"/>
                <a:gd name="connsiteY43" fmla="*/ 7056602 h 9949224"/>
                <a:gd name="connsiteX44" fmla="*/ 1344743 w 10940850"/>
                <a:gd name="connsiteY44" fmla="*/ 6061436 h 9949224"/>
                <a:gd name="connsiteX45" fmla="*/ 15077 w 10940850"/>
                <a:gd name="connsiteY45" fmla="*/ 5463411 h 9949224"/>
                <a:gd name="connsiteX46" fmla="*/ 1573793 w 10940850"/>
                <a:gd name="connsiteY46" fmla="*/ 5601918 h 9949224"/>
                <a:gd name="connsiteX47" fmla="*/ 288061 w 10940850"/>
                <a:gd name="connsiteY47" fmla="*/ 3726894 h 9949224"/>
                <a:gd name="connsiteX48" fmla="*/ 1768194 w 10940850"/>
                <a:gd name="connsiteY48" fmla="*/ 5119853 h 9949224"/>
                <a:gd name="connsiteX49" fmla="*/ 2765249 w 10940850"/>
                <a:gd name="connsiteY49" fmla="*/ 4907828 h 9949224"/>
                <a:gd name="connsiteX50" fmla="*/ 3700811 w 10940850"/>
                <a:gd name="connsiteY50" fmla="*/ 4057020 h 9949224"/>
                <a:gd name="connsiteX51" fmla="*/ 2244220 w 10940850"/>
                <a:gd name="connsiteY51" fmla="*/ 2354244 h 9949224"/>
                <a:gd name="connsiteX52" fmla="*/ 1554853 w 10940850"/>
                <a:gd name="connsiteY52" fmla="*/ 1338157 h 9949224"/>
                <a:gd name="connsiteX53" fmla="*/ 2106725 w 10940850"/>
                <a:gd name="connsiteY53" fmla="*/ 1676615 h 9949224"/>
                <a:gd name="connsiteX54" fmla="*/ 2391566 w 10940850"/>
                <a:gd name="connsiteY54" fmla="*/ 351256 h 9949224"/>
                <a:gd name="connsiteX55" fmla="*/ 2317950 w 10940850"/>
                <a:gd name="connsiteY55" fmla="*/ 1999498 h 9949224"/>
                <a:gd name="connsiteX56" fmla="*/ 3002054 w 10940850"/>
                <a:gd name="connsiteY56" fmla="*/ 2616861 h 9949224"/>
                <a:gd name="connsiteX57" fmla="*/ 3262861 w 10940850"/>
                <a:gd name="connsiteY57" fmla="*/ 1683144 h 9949224"/>
                <a:gd name="connsiteX58" fmla="*/ 3815011 w 10940850"/>
                <a:gd name="connsiteY58" fmla="*/ -1 h 9949224"/>
                <a:gd name="connsiteX59" fmla="*/ 3387931 w 10940850"/>
                <a:gd name="connsiteY59" fmla="*/ 2958224 h 9949224"/>
                <a:gd name="connsiteX60" fmla="*/ 4079154 w 10940850"/>
                <a:gd name="connsiteY60" fmla="*/ 3796122 h 9949224"/>
                <a:gd name="connsiteX61" fmla="*/ 5047036 w 10940850"/>
                <a:gd name="connsiteY61" fmla="*/ 3712266 h 9949224"/>
                <a:gd name="connsiteX62" fmla="*/ 5808034 w 10940850"/>
                <a:gd name="connsiteY62" fmla="*/ 2770414 h 9949224"/>
                <a:gd name="connsiteX63" fmla="*/ 4842059 w 10940850"/>
                <a:gd name="connsiteY63" fmla="*/ 1306657 h 9949224"/>
                <a:gd name="connsiteX64" fmla="*/ 5071717 w 10940850"/>
                <a:gd name="connsiteY64" fmla="*/ 168131 h 9949224"/>
                <a:gd name="connsiteX65" fmla="*/ 5184418 w 10940850"/>
                <a:gd name="connsiteY65" fmla="*/ 1275829 h 9949224"/>
                <a:gd name="connsiteX66" fmla="*/ 6159728 w 10940850"/>
                <a:gd name="connsiteY66" fmla="*/ 2166675 h 9949224"/>
                <a:gd name="connsiteX67" fmla="*/ 5859172 w 10940850"/>
                <a:gd name="connsiteY67" fmla="*/ 508079 h 9949224"/>
                <a:gd name="connsiteX68" fmla="*/ 6332546 w 10940850"/>
                <a:gd name="connsiteY68" fmla="*/ 1179727 h 9949224"/>
                <a:gd name="connsiteX69" fmla="*/ 7286365 w 10940850"/>
                <a:gd name="connsiteY69" fmla="*/ 590829 h 9949224"/>
                <a:gd name="connsiteX70" fmla="*/ 6487448 w 10940850"/>
                <a:gd name="connsiteY70" fmla="*/ 1606780 h 9949224"/>
                <a:gd name="connsiteX71" fmla="*/ 6583247 w 10940850"/>
                <a:gd name="connsiteY71" fmla="*/ 2119063 h 9949224"/>
                <a:gd name="connsiteX72" fmla="*/ 6183026 w 10940850"/>
                <a:gd name="connsiteY72" fmla="*/ 2648014 h 9949224"/>
                <a:gd name="connsiteX73" fmla="*/ 6089389 w 10940850"/>
                <a:gd name="connsiteY73" fmla="*/ 3315537 h 9949224"/>
                <a:gd name="connsiteX74" fmla="*/ 5969228 w 10940850"/>
                <a:gd name="connsiteY74" fmla="*/ 4103912 h 9949224"/>
                <a:gd name="connsiteX0" fmla="*/ 6792889 w 10940850"/>
                <a:gd name="connsiteY0" fmla="*/ 4540328 h 9949224"/>
                <a:gd name="connsiteX1" fmla="*/ 7214102 w 10940850"/>
                <a:gd name="connsiteY1" fmla="*/ 5222395 h 9949224"/>
                <a:gd name="connsiteX2" fmla="*/ 8656010 w 10940850"/>
                <a:gd name="connsiteY2" fmla="*/ 5012693 h 9949224"/>
                <a:gd name="connsiteX3" fmla="*/ 9726473 w 10940850"/>
                <a:gd name="connsiteY3" fmla="*/ 3667229 h 9949224"/>
                <a:gd name="connsiteX4" fmla="*/ 10191493 w 10940850"/>
                <a:gd name="connsiteY4" fmla="*/ 2712705 h 9949224"/>
                <a:gd name="connsiteX5" fmla="*/ 9982140 w 10940850"/>
                <a:gd name="connsiteY5" fmla="*/ 3806993 h 9949224"/>
                <a:gd name="connsiteX6" fmla="*/ 9147269 w 10940850"/>
                <a:gd name="connsiteY6" fmla="*/ 4963643 h 9949224"/>
                <a:gd name="connsiteX7" fmla="*/ 9421980 w 10940850"/>
                <a:gd name="connsiteY7" fmla="*/ 5387505 h 9949224"/>
                <a:gd name="connsiteX8" fmla="*/ 10940849 w 10940850"/>
                <a:gd name="connsiteY8" fmla="*/ 5694644 h 9949224"/>
                <a:gd name="connsiteX9" fmla="*/ 8551236 w 10940850"/>
                <a:gd name="connsiteY9" fmla="*/ 5472583 h 9949224"/>
                <a:gd name="connsiteX10" fmla="*/ 7453672 w 10940850"/>
                <a:gd name="connsiteY10" fmla="*/ 5641028 h 9949224"/>
                <a:gd name="connsiteX11" fmla="*/ 7177345 w 10940850"/>
                <a:gd name="connsiteY11" fmla="*/ 6250651 h 9949224"/>
                <a:gd name="connsiteX12" fmla="*/ 8299809 w 10940850"/>
                <a:gd name="connsiteY12" fmla="*/ 7556996 h 9949224"/>
                <a:gd name="connsiteX13" fmla="*/ 9801705 w 10940850"/>
                <a:gd name="connsiteY13" fmla="*/ 5952249 h 9949224"/>
                <a:gd name="connsiteX14" fmla="*/ 8719395 w 10940850"/>
                <a:gd name="connsiteY14" fmla="*/ 7630691 h 9949224"/>
                <a:gd name="connsiteX15" fmla="*/ 10199308 w 10940850"/>
                <a:gd name="connsiteY15" fmla="*/ 8222191 h 9949224"/>
                <a:gd name="connsiteX16" fmla="*/ 8316774 w 10940850"/>
                <a:gd name="connsiteY16" fmla="*/ 7981321 h 9949224"/>
                <a:gd name="connsiteX17" fmla="*/ 6980343 w 10940850"/>
                <a:gd name="connsiteY17" fmla="*/ 6738675 h 9949224"/>
                <a:gd name="connsiteX18" fmla="*/ 6206620 w 10940850"/>
                <a:gd name="connsiteY18" fmla="*/ 6199414 h 9949224"/>
                <a:gd name="connsiteX19" fmla="*/ 5520819 w 10940850"/>
                <a:gd name="connsiteY19" fmla="*/ 6269750 h 9949224"/>
                <a:gd name="connsiteX20" fmla="*/ 5386005 w 10940850"/>
                <a:gd name="connsiteY20" fmla="*/ 6597998 h 9949224"/>
                <a:gd name="connsiteX21" fmla="*/ 5573574 w 10940850"/>
                <a:gd name="connsiteY21" fmla="*/ 7160705 h 9949224"/>
                <a:gd name="connsiteX22" fmla="*/ 6868718 w 10940850"/>
                <a:gd name="connsiteY22" fmla="*/ 8570853 h 9949224"/>
                <a:gd name="connsiteX23" fmla="*/ 5404549 w 10940850"/>
                <a:gd name="connsiteY23" fmla="*/ 7583387 h 9949224"/>
                <a:gd name="connsiteX24" fmla="*/ 5335219 w 10940850"/>
                <a:gd name="connsiteY24" fmla="*/ 9638635 h 9949224"/>
                <a:gd name="connsiteX25" fmla="*/ 5179109 w 10940850"/>
                <a:gd name="connsiteY25" fmla="*/ 8414774 h 9949224"/>
                <a:gd name="connsiteX26" fmla="*/ 5043635 w 10940850"/>
                <a:gd name="connsiteY26" fmla="*/ 6897158 h 9949224"/>
                <a:gd name="connsiteX27" fmla="*/ 3993990 w 10940850"/>
                <a:gd name="connsiteY27" fmla="*/ 7607579 h 9949224"/>
                <a:gd name="connsiteX28" fmla="*/ 4011770 w 10940850"/>
                <a:gd name="connsiteY28" fmla="*/ 8224311 h 9949224"/>
                <a:gd name="connsiteX29" fmla="*/ 4575411 w 10940850"/>
                <a:gd name="connsiteY29" fmla="*/ 9565420 h 9949224"/>
                <a:gd name="connsiteX30" fmla="*/ 3868162 w 10940850"/>
                <a:gd name="connsiteY30" fmla="*/ 8845874 h 9949224"/>
                <a:gd name="connsiteX31" fmla="*/ 3637324 w 10940850"/>
                <a:gd name="connsiteY31" fmla="*/ 9943287 h 9949224"/>
                <a:gd name="connsiteX32" fmla="*/ 3585161 w 10940850"/>
                <a:gd name="connsiteY32" fmla="*/ 8134205 h 9949224"/>
                <a:gd name="connsiteX33" fmla="*/ 2444145 w 10940850"/>
                <a:gd name="connsiteY33" fmla="*/ 8477006 h 9949224"/>
                <a:gd name="connsiteX34" fmla="*/ 4682620 w 10940850"/>
                <a:gd name="connsiteY34" fmla="*/ 6597998 h 9949224"/>
                <a:gd name="connsiteX35" fmla="*/ 4612282 w 10940850"/>
                <a:gd name="connsiteY35" fmla="*/ 6082183 h 9949224"/>
                <a:gd name="connsiteX36" fmla="*/ 4082422 w 10940850"/>
                <a:gd name="connsiteY36" fmla="*/ 5601387 h 9949224"/>
                <a:gd name="connsiteX37" fmla="*/ 3872715 w 10940850"/>
                <a:gd name="connsiteY37" fmla="*/ 4719131 h 9949224"/>
                <a:gd name="connsiteX38" fmla="*/ 2977596 w 10940850"/>
                <a:gd name="connsiteY38" fmla="*/ 5168989 h 9949224"/>
                <a:gd name="connsiteX39" fmla="*/ 2217319 w 10940850"/>
                <a:gd name="connsiteY39" fmla="*/ 7211509 h 9949224"/>
                <a:gd name="connsiteX40" fmla="*/ 2659615 w 10940850"/>
                <a:gd name="connsiteY40" fmla="*/ 5445952 h 9949224"/>
                <a:gd name="connsiteX41" fmla="*/ 1912598 w 10940850"/>
                <a:gd name="connsiteY41" fmla="*/ 5447743 h 9949224"/>
                <a:gd name="connsiteX42" fmla="*/ 1142250 w 10940850"/>
                <a:gd name="connsiteY42" fmla="*/ 7090368 h 9949224"/>
                <a:gd name="connsiteX43" fmla="*/ 929734 w 10940850"/>
                <a:gd name="connsiteY43" fmla="*/ 7056602 h 9949224"/>
                <a:gd name="connsiteX44" fmla="*/ 1344743 w 10940850"/>
                <a:gd name="connsiteY44" fmla="*/ 6061436 h 9949224"/>
                <a:gd name="connsiteX45" fmla="*/ 15077 w 10940850"/>
                <a:gd name="connsiteY45" fmla="*/ 5463411 h 9949224"/>
                <a:gd name="connsiteX46" fmla="*/ 1573793 w 10940850"/>
                <a:gd name="connsiteY46" fmla="*/ 5601918 h 9949224"/>
                <a:gd name="connsiteX47" fmla="*/ 288061 w 10940850"/>
                <a:gd name="connsiteY47" fmla="*/ 3726894 h 9949224"/>
                <a:gd name="connsiteX48" fmla="*/ 1768194 w 10940850"/>
                <a:gd name="connsiteY48" fmla="*/ 5119853 h 9949224"/>
                <a:gd name="connsiteX49" fmla="*/ 2765249 w 10940850"/>
                <a:gd name="connsiteY49" fmla="*/ 4907828 h 9949224"/>
                <a:gd name="connsiteX50" fmla="*/ 3700811 w 10940850"/>
                <a:gd name="connsiteY50" fmla="*/ 4057020 h 9949224"/>
                <a:gd name="connsiteX51" fmla="*/ 2244220 w 10940850"/>
                <a:gd name="connsiteY51" fmla="*/ 2354244 h 9949224"/>
                <a:gd name="connsiteX52" fmla="*/ 1554853 w 10940850"/>
                <a:gd name="connsiteY52" fmla="*/ 1338157 h 9949224"/>
                <a:gd name="connsiteX53" fmla="*/ 2106725 w 10940850"/>
                <a:gd name="connsiteY53" fmla="*/ 1676615 h 9949224"/>
                <a:gd name="connsiteX54" fmla="*/ 2391566 w 10940850"/>
                <a:gd name="connsiteY54" fmla="*/ 351256 h 9949224"/>
                <a:gd name="connsiteX55" fmla="*/ 2317950 w 10940850"/>
                <a:gd name="connsiteY55" fmla="*/ 1999498 h 9949224"/>
                <a:gd name="connsiteX56" fmla="*/ 3002054 w 10940850"/>
                <a:gd name="connsiteY56" fmla="*/ 2616861 h 9949224"/>
                <a:gd name="connsiteX57" fmla="*/ 3262861 w 10940850"/>
                <a:gd name="connsiteY57" fmla="*/ 1683144 h 9949224"/>
                <a:gd name="connsiteX58" fmla="*/ 3815011 w 10940850"/>
                <a:gd name="connsiteY58" fmla="*/ -1 h 9949224"/>
                <a:gd name="connsiteX59" fmla="*/ 3387931 w 10940850"/>
                <a:gd name="connsiteY59" fmla="*/ 2958224 h 9949224"/>
                <a:gd name="connsiteX60" fmla="*/ 4079154 w 10940850"/>
                <a:gd name="connsiteY60" fmla="*/ 3796122 h 9949224"/>
                <a:gd name="connsiteX61" fmla="*/ 5047036 w 10940850"/>
                <a:gd name="connsiteY61" fmla="*/ 3712266 h 9949224"/>
                <a:gd name="connsiteX62" fmla="*/ 5808034 w 10940850"/>
                <a:gd name="connsiteY62" fmla="*/ 2770414 h 9949224"/>
                <a:gd name="connsiteX63" fmla="*/ 4842059 w 10940850"/>
                <a:gd name="connsiteY63" fmla="*/ 1306657 h 9949224"/>
                <a:gd name="connsiteX64" fmla="*/ 5071717 w 10940850"/>
                <a:gd name="connsiteY64" fmla="*/ 168131 h 9949224"/>
                <a:gd name="connsiteX65" fmla="*/ 5184418 w 10940850"/>
                <a:gd name="connsiteY65" fmla="*/ 1275829 h 9949224"/>
                <a:gd name="connsiteX66" fmla="*/ 6159728 w 10940850"/>
                <a:gd name="connsiteY66" fmla="*/ 2166675 h 9949224"/>
                <a:gd name="connsiteX67" fmla="*/ 5859172 w 10940850"/>
                <a:gd name="connsiteY67" fmla="*/ 508079 h 9949224"/>
                <a:gd name="connsiteX68" fmla="*/ 6332546 w 10940850"/>
                <a:gd name="connsiteY68" fmla="*/ 1179727 h 9949224"/>
                <a:gd name="connsiteX69" fmla="*/ 7286365 w 10940850"/>
                <a:gd name="connsiteY69" fmla="*/ 590829 h 9949224"/>
                <a:gd name="connsiteX70" fmla="*/ 6487448 w 10940850"/>
                <a:gd name="connsiteY70" fmla="*/ 1606780 h 9949224"/>
                <a:gd name="connsiteX71" fmla="*/ 6583247 w 10940850"/>
                <a:gd name="connsiteY71" fmla="*/ 2119063 h 9949224"/>
                <a:gd name="connsiteX72" fmla="*/ 6183026 w 10940850"/>
                <a:gd name="connsiteY72" fmla="*/ 2648014 h 9949224"/>
                <a:gd name="connsiteX73" fmla="*/ 6089389 w 10940850"/>
                <a:gd name="connsiteY73" fmla="*/ 3315537 h 9949224"/>
                <a:gd name="connsiteX74" fmla="*/ 5969228 w 10940850"/>
                <a:gd name="connsiteY74" fmla="*/ 4103912 h 9949224"/>
                <a:gd name="connsiteX75" fmla="*/ 6792889 w 10940850"/>
                <a:gd name="connsiteY75" fmla="*/ 4540328 h 9949224"/>
                <a:gd name="connsiteX0" fmla="*/ 6792889 w 10940850"/>
                <a:gd name="connsiteY0" fmla="*/ 4540328 h 9949224"/>
                <a:gd name="connsiteX1" fmla="*/ 7214102 w 10940850"/>
                <a:gd name="connsiteY1" fmla="*/ 5222395 h 9949224"/>
                <a:gd name="connsiteX2" fmla="*/ 8656010 w 10940850"/>
                <a:gd name="connsiteY2" fmla="*/ 5012693 h 9949224"/>
                <a:gd name="connsiteX3" fmla="*/ 9726473 w 10940850"/>
                <a:gd name="connsiteY3" fmla="*/ 3667229 h 9949224"/>
                <a:gd name="connsiteX4" fmla="*/ 10191493 w 10940850"/>
                <a:gd name="connsiteY4" fmla="*/ 2712705 h 9949224"/>
                <a:gd name="connsiteX5" fmla="*/ 9982140 w 10940850"/>
                <a:gd name="connsiteY5" fmla="*/ 3806993 h 9949224"/>
                <a:gd name="connsiteX6" fmla="*/ 9147269 w 10940850"/>
                <a:gd name="connsiteY6" fmla="*/ 4963643 h 9949224"/>
                <a:gd name="connsiteX7" fmla="*/ 9421980 w 10940850"/>
                <a:gd name="connsiteY7" fmla="*/ 5387505 h 9949224"/>
                <a:gd name="connsiteX8" fmla="*/ 10940849 w 10940850"/>
                <a:gd name="connsiteY8" fmla="*/ 5694644 h 9949224"/>
                <a:gd name="connsiteX9" fmla="*/ 8551236 w 10940850"/>
                <a:gd name="connsiteY9" fmla="*/ 5472583 h 9949224"/>
                <a:gd name="connsiteX10" fmla="*/ 7453672 w 10940850"/>
                <a:gd name="connsiteY10" fmla="*/ 5641028 h 9949224"/>
                <a:gd name="connsiteX11" fmla="*/ 7177345 w 10940850"/>
                <a:gd name="connsiteY11" fmla="*/ 6250651 h 9949224"/>
                <a:gd name="connsiteX12" fmla="*/ 8299809 w 10940850"/>
                <a:gd name="connsiteY12" fmla="*/ 7556996 h 9949224"/>
                <a:gd name="connsiteX13" fmla="*/ 9801705 w 10940850"/>
                <a:gd name="connsiteY13" fmla="*/ 5952249 h 9949224"/>
                <a:gd name="connsiteX14" fmla="*/ 8719395 w 10940850"/>
                <a:gd name="connsiteY14" fmla="*/ 7630691 h 9949224"/>
                <a:gd name="connsiteX15" fmla="*/ 10199308 w 10940850"/>
                <a:gd name="connsiteY15" fmla="*/ 8222191 h 9949224"/>
                <a:gd name="connsiteX16" fmla="*/ 8316774 w 10940850"/>
                <a:gd name="connsiteY16" fmla="*/ 7981321 h 9949224"/>
                <a:gd name="connsiteX17" fmla="*/ 6980343 w 10940850"/>
                <a:gd name="connsiteY17" fmla="*/ 6738675 h 9949224"/>
                <a:gd name="connsiteX18" fmla="*/ 6206620 w 10940850"/>
                <a:gd name="connsiteY18" fmla="*/ 6199414 h 9949224"/>
                <a:gd name="connsiteX19" fmla="*/ 5520819 w 10940850"/>
                <a:gd name="connsiteY19" fmla="*/ 6269750 h 9949224"/>
                <a:gd name="connsiteX20" fmla="*/ 5386005 w 10940850"/>
                <a:gd name="connsiteY20" fmla="*/ 6597998 h 9949224"/>
                <a:gd name="connsiteX21" fmla="*/ 5573574 w 10940850"/>
                <a:gd name="connsiteY21" fmla="*/ 7160705 h 9949224"/>
                <a:gd name="connsiteX22" fmla="*/ 6868718 w 10940850"/>
                <a:gd name="connsiteY22" fmla="*/ 8570853 h 9949224"/>
                <a:gd name="connsiteX23" fmla="*/ 5404549 w 10940850"/>
                <a:gd name="connsiteY23" fmla="*/ 7583387 h 9949224"/>
                <a:gd name="connsiteX24" fmla="*/ 5335219 w 10940850"/>
                <a:gd name="connsiteY24" fmla="*/ 9638635 h 9949224"/>
                <a:gd name="connsiteX25" fmla="*/ 5179109 w 10940850"/>
                <a:gd name="connsiteY25" fmla="*/ 8414774 h 9949224"/>
                <a:gd name="connsiteX26" fmla="*/ 5043635 w 10940850"/>
                <a:gd name="connsiteY26" fmla="*/ 6897158 h 9949224"/>
                <a:gd name="connsiteX27" fmla="*/ 3993990 w 10940850"/>
                <a:gd name="connsiteY27" fmla="*/ 7607579 h 9949224"/>
                <a:gd name="connsiteX28" fmla="*/ 4011770 w 10940850"/>
                <a:gd name="connsiteY28" fmla="*/ 8224311 h 9949224"/>
                <a:gd name="connsiteX29" fmla="*/ 4575411 w 10940850"/>
                <a:gd name="connsiteY29" fmla="*/ 9565420 h 9949224"/>
                <a:gd name="connsiteX30" fmla="*/ 3868162 w 10940850"/>
                <a:gd name="connsiteY30" fmla="*/ 8845874 h 9949224"/>
                <a:gd name="connsiteX31" fmla="*/ 3637324 w 10940850"/>
                <a:gd name="connsiteY31" fmla="*/ 9943287 h 9949224"/>
                <a:gd name="connsiteX32" fmla="*/ 3585161 w 10940850"/>
                <a:gd name="connsiteY32" fmla="*/ 8134205 h 9949224"/>
                <a:gd name="connsiteX33" fmla="*/ 2444145 w 10940850"/>
                <a:gd name="connsiteY33" fmla="*/ 8477006 h 9949224"/>
                <a:gd name="connsiteX34" fmla="*/ 4682620 w 10940850"/>
                <a:gd name="connsiteY34" fmla="*/ 6597998 h 9949224"/>
                <a:gd name="connsiteX35" fmla="*/ 4612282 w 10940850"/>
                <a:gd name="connsiteY35" fmla="*/ 6082183 h 9949224"/>
                <a:gd name="connsiteX36" fmla="*/ 4082422 w 10940850"/>
                <a:gd name="connsiteY36" fmla="*/ 5601387 h 9949224"/>
                <a:gd name="connsiteX37" fmla="*/ 3872715 w 10940850"/>
                <a:gd name="connsiteY37" fmla="*/ 4719131 h 9949224"/>
                <a:gd name="connsiteX38" fmla="*/ 2977596 w 10940850"/>
                <a:gd name="connsiteY38" fmla="*/ 5168989 h 9949224"/>
                <a:gd name="connsiteX39" fmla="*/ 2217319 w 10940850"/>
                <a:gd name="connsiteY39" fmla="*/ 7211509 h 9949224"/>
                <a:gd name="connsiteX40" fmla="*/ 2659615 w 10940850"/>
                <a:gd name="connsiteY40" fmla="*/ 5445952 h 9949224"/>
                <a:gd name="connsiteX41" fmla="*/ 1912598 w 10940850"/>
                <a:gd name="connsiteY41" fmla="*/ 5447743 h 9949224"/>
                <a:gd name="connsiteX42" fmla="*/ 1142250 w 10940850"/>
                <a:gd name="connsiteY42" fmla="*/ 7090368 h 9949224"/>
                <a:gd name="connsiteX43" fmla="*/ 929734 w 10940850"/>
                <a:gd name="connsiteY43" fmla="*/ 7056602 h 9949224"/>
                <a:gd name="connsiteX44" fmla="*/ 1344743 w 10940850"/>
                <a:gd name="connsiteY44" fmla="*/ 6061436 h 9949224"/>
                <a:gd name="connsiteX45" fmla="*/ 15077 w 10940850"/>
                <a:gd name="connsiteY45" fmla="*/ 5463411 h 9949224"/>
                <a:gd name="connsiteX46" fmla="*/ 1573793 w 10940850"/>
                <a:gd name="connsiteY46" fmla="*/ 5601918 h 9949224"/>
                <a:gd name="connsiteX47" fmla="*/ 288061 w 10940850"/>
                <a:gd name="connsiteY47" fmla="*/ 3726894 h 9949224"/>
                <a:gd name="connsiteX48" fmla="*/ 1768194 w 10940850"/>
                <a:gd name="connsiteY48" fmla="*/ 5119853 h 9949224"/>
                <a:gd name="connsiteX49" fmla="*/ 2765249 w 10940850"/>
                <a:gd name="connsiteY49" fmla="*/ 4907828 h 9949224"/>
                <a:gd name="connsiteX50" fmla="*/ 3700811 w 10940850"/>
                <a:gd name="connsiteY50" fmla="*/ 4057020 h 9949224"/>
                <a:gd name="connsiteX51" fmla="*/ 2244220 w 10940850"/>
                <a:gd name="connsiteY51" fmla="*/ 2354244 h 9949224"/>
                <a:gd name="connsiteX52" fmla="*/ 1554853 w 10940850"/>
                <a:gd name="connsiteY52" fmla="*/ 1338157 h 9949224"/>
                <a:gd name="connsiteX53" fmla="*/ 2106725 w 10940850"/>
                <a:gd name="connsiteY53" fmla="*/ 1676615 h 9949224"/>
                <a:gd name="connsiteX54" fmla="*/ 2391566 w 10940850"/>
                <a:gd name="connsiteY54" fmla="*/ 351256 h 9949224"/>
                <a:gd name="connsiteX55" fmla="*/ 2317950 w 10940850"/>
                <a:gd name="connsiteY55" fmla="*/ 1999498 h 9949224"/>
                <a:gd name="connsiteX56" fmla="*/ 3002054 w 10940850"/>
                <a:gd name="connsiteY56" fmla="*/ 2616861 h 9949224"/>
                <a:gd name="connsiteX57" fmla="*/ 3262861 w 10940850"/>
                <a:gd name="connsiteY57" fmla="*/ 1683144 h 9949224"/>
                <a:gd name="connsiteX58" fmla="*/ 3815011 w 10940850"/>
                <a:gd name="connsiteY58" fmla="*/ -1 h 9949224"/>
                <a:gd name="connsiteX59" fmla="*/ 3387931 w 10940850"/>
                <a:gd name="connsiteY59" fmla="*/ 2958224 h 9949224"/>
                <a:gd name="connsiteX60" fmla="*/ 4079154 w 10940850"/>
                <a:gd name="connsiteY60" fmla="*/ 3796122 h 9949224"/>
                <a:gd name="connsiteX61" fmla="*/ 5047036 w 10940850"/>
                <a:gd name="connsiteY61" fmla="*/ 3712266 h 9949224"/>
                <a:gd name="connsiteX62" fmla="*/ 5808034 w 10940850"/>
                <a:gd name="connsiteY62" fmla="*/ 2770414 h 9949224"/>
                <a:gd name="connsiteX63" fmla="*/ 4842059 w 10940850"/>
                <a:gd name="connsiteY63" fmla="*/ 1306657 h 9949224"/>
                <a:gd name="connsiteX64" fmla="*/ 5071717 w 10940850"/>
                <a:gd name="connsiteY64" fmla="*/ 168131 h 9949224"/>
                <a:gd name="connsiteX65" fmla="*/ 5184418 w 10940850"/>
                <a:gd name="connsiteY65" fmla="*/ 1275829 h 9949224"/>
                <a:gd name="connsiteX66" fmla="*/ 6159728 w 10940850"/>
                <a:gd name="connsiteY66" fmla="*/ 2166675 h 9949224"/>
                <a:gd name="connsiteX67" fmla="*/ 5859172 w 10940850"/>
                <a:gd name="connsiteY67" fmla="*/ 508079 h 9949224"/>
                <a:gd name="connsiteX68" fmla="*/ 6332546 w 10940850"/>
                <a:gd name="connsiteY68" fmla="*/ 1179727 h 9949224"/>
                <a:gd name="connsiteX69" fmla="*/ 7286365 w 10940850"/>
                <a:gd name="connsiteY69" fmla="*/ 590829 h 9949224"/>
                <a:gd name="connsiteX70" fmla="*/ 6487448 w 10940850"/>
                <a:gd name="connsiteY70" fmla="*/ 1606780 h 9949224"/>
                <a:gd name="connsiteX71" fmla="*/ 6583247 w 10940850"/>
                <a:gd name="connsiteY71" fmla="*/ 2119063 h 9949224"/>
                <a:gd name="connsiteX72" fmla="*/ 6183026 w 10940850"/>
                <a:gd name="connsiteY72" fmla="*/ 2648014 h 9949224"/>
                <a:gd name="connsiteX73" fmla="*/ 6089389 w 10940850"/>
                <a:gd name="connsiteY73" fmla="*/ 3315537 h 9949224"/>
                <a:gd name="connsiteX74" fmla="*/ 9438290 w 10940850"/>
                <a:gd name="connsiteY74" fmla="*/ 849417 h 9949224"/>
                <a:gd name="connsiteX75" fmla="*/ 6792889 w 10940850"/>
                <a:gd name="connsiteY75" fmla="*/ 4540328 h 9949224"/>
                <a:gd name="connsiteX0" fmla="*/ 6792889 w 10940850"/>
                <a:gd name="connsiteY0" fmla="*/ 4540328 h 9949224"/>
                <a:gd name="connsiteX1" fmla="*/ 7214102 w 10940850"/>
                <a:gd name="connsiteY1" fmla="*/ 5222395 h 9949224"/>
                <a:gd name="connsiteX2" fmla="*/ 8656010 w 10940850"/>
                <a:gd name="connsiteY2" fmla="*/ 5012693 h 9949224"/>
                <a:gd name="connsiteX3" fmla="*/ 9726473 w 10940850"/>
                <a:gd name="connsiteY3" fmla="*/ 3667229 h 9949224"/>
                <a:gd name="connsiteX4" fmla="*/ 10191493 w 10940850"/>
                <a:gd name="connsiteY4" fmla="*/ 2712705 h 9949224"/>
                <a:gd name="connsiteX5" fmla="*/ 9982140 w 10940850"/>
                <a:gd name="connsiteY5" fmla="*/ 3806993 h 9949224"/>
                <a:gd name="connsiteX6" fmla="*/ 9147269 w 10940850"/>
                <a:gd name="connsiteY6" fmla="*/ 4963643 h 9949224"/>
                <a:gd name="connsiteX7" fmla="*/ 9421980 w 10940850"/>
                <a:gd name="connsiteY7" fmla="*/ 5387505 h 9949224"/>
                <a:gd name="connsiteX8" fmla="*/ 10940849 w 10940850"/>
                <a:gd name="connsiteY8" fmla="*/ 5694644 h 9949224"/>
                <a:gd name="connsiteX9" fmla="*/ 8551236 w 10940850"/>
                <a:gd name="connsiteY9" fmla="*/ 5472583 h 9949224"/>
                <a:gd name="connsiteX10" fmla="*/ 7453672 w 10940850"/>
                <a:gd name="connsiteY10" fmla="*/ 5641028 h 9949224"/>
                <a:gd name="connsiteX11" fmla="*/ 7177345 w 10940850"/>
                <a:gd name="connsiteY11" fmla="*/ 6250651 h 9949224"/>
                <a:gd name="connsiteX12" fmla="*/ 8299809 w 10940850"/>
                <a:gd name="connsiteY12" fmla="*/ 7556996 h 9949224"/>
                <a:gd name="connsiteX13" fmla="*/ 9801705 w 10940850"/>
                <a:gd name="connsiteY13" fmla="*/ 5952249 h 9949224"/>
                <a:gd name="connsiteX14" fmla="*/ 8719395 w 10940850"/>
                <a:gd name="connsiteY14" fmla="*/ 7630691 h 9949224"/>
                <a:gd name="connsiteX15" fmla="*/ 10199308 w 10940850"/>
                <a:gd name="connsiteY15" fmla="*/ 8222191 h 9949224"/>
                <a:gd name="connsiteX16" fmla="*/ 8316774 w 10940850"/>
                <a:gd name="connsiteY16" fmla="*/ 7981321 h 9949224"/>
                <a:gd name="connsiteX17" fmla="*/ 6980343 w 10940850"/>
                <a:gd name="connsiteY17" fmla="*/ 6738675 h 9949224"/>
                <a:gd name="connsiteX18" fmla="*/ 6206620 w 10940850"/>
                <a:gd name="connsiteY18" fmla="*/ 6199414 h 9949224"/>
                <a:gd name="connsiteX19" fmla="*/ 5520819 w 10940850"/>
                <a:gd name="connsiteY19" fmla="*/ 6269750 h 9949224"/>
                <a:gd name="connsiteX20" fmla="*/ 5386005 w 10940850"/>
                <a:gd name="connsiteY20" fmla="*/ 6597998 h 9949224"/>
                <a:gd name="connsiteX21" fmla="*/ 5573574 w 10940850"/>
                <a:gd name="connsiteY21" fmla="*/ 7160705 h 9949224"/>
                <a:gd name="connsiteX22" fmla="*/ 6868718 w 10940850"/>
                <a:gd name="connsiteY22" fmla="*/ 8570853 h 9949224"/>
                <a:gd name="connsiteX23" fmla="*/ 5404549 w 10940850"/>
                <a:gd name="connsiteY23" fmla="*/ 7583387 h 9949224"/>
                <a:gd name="connsiteX24" fmla="*/ 5335219 w 10940850"/>
                <a:gd name="connsiteY24" fmla="*/ 9638635 h 9949224"/>
                <a:gd name="connsiteX25" fmla="*/ 5179109 w 10940850"/>
                <a:gd name="connsiteY25" fmla="*/ 8414774 h 9949224"/>
                <a:gd name="connsiteX26" fmla="*/ 5043635 w 10940850"/>
                <a:gd name="connsiteY26" fmla="*/ 6897158 h 9949224"/>
                <a:gd name="connsiteX27" fmla="*/ 3993990 w 10940850"/>
                <a:gd name="connsiteY27" fmla="*/ 7607579 h 9949224"/>
                <a:gd name="connsiteX28" fmla="*/ 4011770 w 10940850"/>
                <a:gd name="connsiteY28" fmla="*/ 8224311 h 9949224"/>
                <a:gd name="connsiteX29" fmla="*/ 4575411 w 10940850"/>
                <a:gd name="connsiteY29" fmla="*/ 9565420 h 9949224"/>
                <a:gd name="connsiteX30" fmla="*/ 3868162 w 10940850"/>
                <a:gd name="connsiteY30" fmla="*/ 8845874 h 9949224"/>
                <a:gd name="connsiteX31" fmla="*/ 3637324 w 10940850"/>
                <a:gd name="connsiteY31" fmla="*/ 9943287 h 9949224"/>
                <a:gd name="connsiteX32" fmla="*/ 3585161 w 10940850"/>
                <a:gd name="connsiteY32" fmla="*/ 8134205 h 9949224"/>
                <a:gd name="connsiteX33" fmla="*/ 2444145 w 10940850"/>
                <a:gd name="connsiteY33" fmla="*/ 8477006 h 9949224"/>
                <a:gd name="connsiteX34" fmla="*/ 4682620 w 10940850"/>
                <a:gd name="connsiteY34" fmla="*/ 6597998 h 9949224"/>
                <a:gd name="connsiteX35" fmla="*/ 4612282 w 10940850"/>
                <a:gd name="connsiteY35" fmla="*/ 6082183 h 9949224"/>
                <a:gd name="connsiteX36" fmla="*/ 4082422 w 10940850"/>
                <a:gd name="connsiteY36" fmla="*/ 5601387 h 9949224"/>
                <a:gd name="connsiteX37" fmla="*/ 3872715 w 10940850"/>
                <a:gd name="connsiteY37" fmla="*/ 4719131 h 9949224"/>
                <a:gd name="connsiteX38" fmla="*/ 2977596 w 10940850"/>
                <a:gd name="connsiteY38" fmla="*/ 5168989 h 9949224"/>
                <a:gd name="connsiteX39" fmla="*/ 2217319 w 10940850"/>
                <a:gd name="connsiteY39" fmla="*/ 7211509 h 9949224"/>
                <a:gd name="connsiteX40" fmla="*/ 2659615 w 10940850"/>
                <a:gd name="connsiteY40" fmla="*/ 5445952 h 9949224"/>
                <a:gd name="connsiteX41" fmla="*/ 1912598 w 10940850"/>
                <a:gd name="connsiteY41" fmla="*/ 5447743 h 9949224"/>
                <a:gd name="connsiteX42" fmla="*/ 1142250 w 10940850"/>
                <a:gd name="connsiteY42" fmla="*/ 7090368 h 9949224"/>
                <a:gd name="connsiteX43" fmla="*/ 929734 w 10940850"/>
                <a:gd name="connsiteY43" fmla="*/ 7056602 h 9949224"/>
                <a:gd name="connsiteX44" fmla="*/ 1344743 w 10940850"/>
                <a:gd name="connsiteY44" fmla="*/ 6061436 h 9949224"/>
                <a:gd name="connsiteX45" fmla="*/ 15077 w 10940850"/>
                <a:gd name="connsiteY45" fmla="*/ 5463411 h 9949224"/>
                <a:gd name="connsiteX46" fmla="*/ 1573793 w 10940850"/>
                <a:gd name="connsiteY46" fmla="*/ 5601918 h 9949224"/>
                <a:gd name="connsiteX47" fmla="*/ 288061 w 10940850"/>
                <a:gd name="connsiteY47" fmla="*/ 3726894 h 9949224"/>
                <a:gd name="connsiteX48" fmla="*/ 1768194 w 10940850"/>
                <a:gd name="connsiteY48" fmla="*/ 5119853 h 9949224"/>
                <a:gd name="connsiteX49" fmla="*/ 2765249 w 10940850"/>
                <a:gd name="connsiteY49" fmla="*/ 4907828 h 9949224"/>
                <a:gd name="connsiteX50" fmla="*/ 3700811 w 10940850"/>
                <a:gd name="connsiteY50" fmla="*/ 4057020 h 9949224"/>
                <a:gd name="connsiteX51" fmla="*/ 2244220 w 10940850"/>
                <a:gd name="connsiteY51" fmla="*/ 2354244 h 9949224"/>
                <a:gd name="connsiteX52" fmla="*/ 1554853 w 10940850"/>
                <a:gd name="connsiteY52" fmla="*/ 1338157 h 9949224"/>
                <a:gd name="connsiteX53" fmla="*/ 2106725 w 10940850"/>
                <a:gd name="connsiteY53" fmla="*/ 1676615 h 9949224"/>
                <a:gd name="connsiteX54" fmla="*/ 2391566 w 10940850"/>
                <a:gd name="connsiteY54" fmla="*/ 351256 h 9949224"/>
                <a:gd name="connsiteX55" fmla="*/ 2317950 w 10940850"/>
                <a:gd name="connsiteY55" fmla="*/ 1999498 h 9949224"/>
                <a:gd name="connsiteX56" fmla="*/ 3002054 w 10940850"/>
                <a:gd name="connsiteY56" fmla="*/ 2616861 h 9949224"/>
                <a:gd name="connsiteX57" fmla="*/ 3262861 w 10940850"/>
                <a:gd name="connsiteY57" fmla="*/ 1683144 h 9949224"/>
                <a:gd name="connsiteX58" fmla="*/ 3815011 w 10940850"/>
                <a:gd name="connsiteY58" fmla="*/ -1 h 9949224"/>
                <a:gd name="connsiteX59" fmla="*/ 3387931 w 10940850"/>
                <a:gd name="connsiteY59" fmla="*/ 2958224 h 9949224"/>
                <a:gd name="connsiteX60" fmla="*/ 4079154 w 10940850"/>
                <a:gd name="connsiteY60" fmla="*/ 3796122 h 9949224"/>
                <a:gd name="connsiteX61" fmla="*/ 5047036 w 10940850"/>
                <a:gd name="connsiteY61" fmla="*/ 3712266 h 9949224"/>
                <a:gd name="connsiteX62" fmla="*/ 5808034 w 10940850"/>
                <a:gd name="connsiteY62" fmla="*/ 2770414 h 9949224"/>
                <a:gd name="connsiteX63" fmla="*/ 4842059 w 10940850"/>
                <a:gd name="connsiteY63" fmla="*/ 1306657 h 9949224"/>
                <a:gd name="connsiteX64" fmla="*/ 5071717 w 10940850"/>
                <a:gd name="connsiteY64" fmla="*/ 168131 h 9949224"/>
                <a:gd name="connsiteX65" fmla="*/ 5184418 w 10940850"/>
                <a:gd name="connsiteY65" fmla="*/ 1275829 h 9949224"/>
                <a:gd name="connsiteX66" fmla="*/ 6159728 w 10940850"/>
                <a:gd name="connsiteY66" fmla="*/ 2166675 h 9949224"/>
                <a:gd name="connsiteX67" fmla="*/ 5859172 w 10940850"/>
                <a:gd name="connsiteY67" fmla="*/ 508079 h 9949224"/>
                <a:gd name="connsiteX68" fmla="*/ 6332546 w 10940850"/>
                <a:gd name="connsiteY68" fmla="*/ 1179727 h 9949224"/>
                <a:gd name="connsiteX69" fmla="*/ 7286365 w 10940850"/>
                <a:gd name="connsiteY69" fmla="*/ 590829 h 9949224"/>
                <a:gd name="connsiteX70" fmla="*/ 6487448 w 10940850"/>
                <a:gd name="connsiteY70" fmla="*/ 1606780 h 9949224"/>
                <a:gd name="connsiteX71" fmla="*/ 6583247 w 10940850"/>
                <a:gd name="connsiteY71" fmla="*/ 2119063 h 9949224"/>
                <a:gd name="connsiteX72" fmla="*/ 6183026 w 10940850"/>
                <a:gd name="connsiteY72" fmla="*/ 2648014 h 9949224"/>
                <a:gd name="connsiteX73" fmla="*/ 6089389 w 10940850"/>
                <a:gd name="connsiteY73" fmla="*/ 3315537 h 9949224"/>
                <a:gd name="connsiteX74" fmla="*/ 9438290 w 10940850"/>
                <a:gd name="connsiteY74" fmla="*/ 849417 h 9949224"/>
                <a:gd name="connsiteX75" fmla="*/ 6792889 w 10940850"/>
                <a:gd name="connsiteY75" fmla="*/ 4540328 h 9949224"/>
                <a:gd name="connsiteX0" fmla="*/ 6792889 w 11034836"/>
                <a:gd name="connsiteY0" fmla="*/ 4540328 h 9949224"/>
                <a:gd name="connsiteX1" fmla="*/ 7214102 w 11034836"/>
                <a:gd name="connsiteY1" fmla="*/ 5222395 h 9949224"/>
                <a:gd name="connsiteX2" fmla="*/ 8656010 w 11034836"/>
                <a:gd name="connsiteY2" fmla="*/ 5012693 h 9949224"/>
                <a:gd name="connsiteX3" fmla="*/ 9726473 w 11034836"/>
                <a:gd name="connsiteY3" fmla="*/ 3667229 h 9949224"/>
                <a:gd name="connsiteX4" fmla="*/ 10191493 w 11034836"/>
                <a:gd name="connsiteY4" fmla="*/ 2712705 h 9949224"/>
                <a:gd name="connsiteX5" fmla="*/ 9982140 w 11034836"/>
                <a:gd name="connsiteY5" fmla="*/ 3806993 h 9949224"/>
                <a:gd name="connsiteX6" fmla="*/ 9147269 w 11034836"/>
                <a:gd name="connsiteY6" fmla="*/ 4963643 h 9949224"/>
                <a:gd name="connsiteX7" fmla="*/ 9421980 w 11034836"/>
                <a:gd name="connsiteY7" fmla="*/ 5387505 h 9949224"/>
                <a:gd name="connsiteX8" fmla="*/ 10940849 w 11034836"/>
                <a:gd name="connsiteY8" fmla="*/ 5694644 h 9949224"/>
                <a:gd name="connsiteX9" fmla="*/ 8551236 w 11034836"/>
                <a:gd name="connsiteY9" fmla="*/ 5472583 h 9949224"/>
                <a:gd name="connsiteX10" fmla="*/ 7453672 w 11034836"/>
                <a:gd name="connsiteY10" fmla="*/ 5641028 h 9949224"/>
                <a:gd name="connsiteX11" fmla="*/ 7177345 w 11034836"/>
                <a:gd name="connsiteY11" fmla="*/ 6250651 h 9949224"/>
                <a:gd name="connsiteX12" fmla="*/ 8299809 w 11034836"/>
                <a:gd name="connsiteY12" fmla="*/ 7556996 h 9949224"/>
                <a:gd name="connsiteX13" fmla="*/ 9801705 w 11034836"/>
                <a:gd name="connsiteY13" fmla="*/ 5952249 h 9949224"/>
                <a:gd name="connsiteX14" fmla="*/ 8719395 w 11034836"/>
                <a:gd name="connsiteY14" fmla="*/ 7630691 h 9949224"/>
                <a:gd name="connsiteX15" fmla="*/ 10199308 w 11034836"/>
                <a:gd name="connsiteY15" fmla="*/ 8222191 h 9949224"/>
                <a:gd name="connsiteX16" fmla="*/ 8316774 w 11034836"/>
                <a:gd name="connsiteY16" fmla="*/ 7981321 h 9949224"/>
                <a:gd name="connsiteX17" fmla="*/ 6980343 w 11034836"/>
                <a:gd name="connsiteY17" fmla="*/ 6738675 h 9949224"/>
                <a:gd name="connsiteX18" fmla="*/ 6206620 w 11034836"/>
                <a:gd name="connsiteY18" fmla="*/ 6199414 h 9949224"/>
                <a:gd name="connsiteX19" fmla="*/ 5520819 w 11034836"/>
                <a:gd name="connsiteY19" fmla="*/ 6269750 h 9949224"/>
                <a:gd name="connsiteX20" fmla="*/ 5386005 w 11034836"/>
                <a:gd name="connsiteY20" fmla="*/ 6597998 h 9949224"/>
                <a:gd name="connsiteX21" fmla="*/ 5573574 w 11034836"/>
                <a:gd name="connsiteY21" fmla="*/ 7160705 h 9949224"/>
                <a:gd name="connsiteX22" fmla="*/ 6868718 w 11034836"/>
                <a:gd name="connsiteY22" fmla="*/ 8570853 h 9949224"/>
                <a:gd name="connsiteX23" fmla="*/ 5404549 w 11034836"/>
                <a:gd name="connsiteY23" fmla="*/ 7583387 h 9949224"/>
                <a:gd name="connsiteX24" fmla="*/ 5335219 w 11034836"/>
                <a:gd name="connsiteY24" fmla="*/ 9638635 h 9949224"/>
                <a:gd name="connsiteX25" fmla="*/ 5179109 w 11034836"/>
                <a:gd name="connsiteY25" fmla="*/ 8414774 h 9949224"/>
                <a:gd name="connsiteX26" fmla="*/ 5043635 w 11034836"/>
                <a:gd name="connsiteY26" fmla="*/ 6897158 h 9949224"/>
                <a:gd name="connsiteX27" fmla="*/ 3993990 w 11034836"/>
                <a:gd name="connsiteY27" fmla="*/ 7607579 h 9949224"/>
                <a:gd name="connsiteX28" fmla="*/ 4011770 w 11034836"/>
                <a:gd name="connsiteY28" fmla="*/ 8224311 h 9949224"/>
                <a:gd name="connsiteX29" fmla="*/ 4575411 w 11034836"/>
                <a:gd name="connsiteY29" fmla="*/ 9565420 h 9949224"/>
                <a:gd name="connsiteX30" fmla="*/ 3868162 w 11034836"/>
                <a:gd name="connsiteY30" fmla="*/ 8845874 h 9949224"/>
                <a:gd name="connsiteX31" fmla="*/ 3637324 w 11034836"/>
                <a:gd name="connsiteY31" fmla="*/ 9943287 h 9949224"/>
                <a:gd name="connsiteX32" fmla="*/ 3585161 w 11034836"/>
                <a:gd name="connsiteY32" fmla="*/ 8134205 h 9949224"/>
                <a:gd name="connsiteX33" fmla="*/ 2444145 w 11034836"/>
                <a:gd name="connsiteY33" fmla="*/ 8477006 h 9949224"/>
                <a:gd name="connsiteX34" fmla="*/ 4682620 w 11034836"/>
                <a:gd name="connsiteY34" fmla="*/ 6597998 h 9949224"/>
                <a:gd name="connsiteX35" fmla="*/ 4612282 w 11034836"/>
                <a:gd name="connsiteY35" fmla="*/ 6082183 h 9949224"/>
                <a:gd name="connsiteX36" fmla="*/ 4082422 w 11034836"/>
                <a:gd name="connsiteY36" fmla="*/ 5601387 h 9949224"/>
                <a:gd name="connsiteX37" fmla="*/ 3872715 w 11034836"/>
                <a:gd name="connsiteY37" fmla="*/ 4719131 h 9949224"/>
                <a:gd name="connsiteX38" fmla="*/ 2977596 w 11034836"/>
                <a:gd name="connsiteY38" fmla="*/ 5168989 h 9949224"/>
                <a:gd name="connsiteX39" fmla="*/ 2217319 w 11034836"/>
                <a:gd name="connsiteY39" fmla="*/ 7211509 h 9949224"/>
                <a:gd name="connsiteX40" fmla="*/ 2659615 w 11034836"/>
                <a:gd name="connsiteY40" fmla="*/ 5445952 h 9949224"/>
                <a:gd name="connsiteX41" fmla="*/ 1912598 w 11034836"/>
                <a:gd name="connsiteY41" fmla="*/ 5447743 h 9949224"/>
                <a:gd name="connsiteX42" fmla="*/ 1142250 w 11034836"/>
                <a:gd name="connsiteY42" fmla="*/ 7090368 h 9949224"/>
                <a:gd name="connsiteX43" fmla="*/ 929734 w 11034836"/>
                <a:gd name="connsiteY43" fmla="*/ 7056602 h 9949224"/>
                <a:gd name="connsiteX44" fmla="*/ 1344743 w 11034836"/>
                <a:gd name="connsiteY44" fmla="*/ 6061436 h 9949224"/>
                <a:gd name="connsiteX45" fmla="*/ 15077 w 11034836"/>
                <a:gd name="connsiteY45" fmla="*/ 5463411 h 9949224"/>
                <a:gd name="connsiteX46" fmla="*/ 1573793 w 11034836"/>
                <a:gd name="connsiteY46" fmla="*/ 5601918 h 9949224"/>
                <a:gd name="connsiteX47" fmla="*/ 288061 w 11034836"/>
                <a:gd name="connsiteY47" fmla="*/ 3726894 h 9949224"/>
                <a:gd name="connsiteX48" fmla="*/ 1768194 w 11034836"/>
                <a:gd name="connsiteY48" fmla="*/ 5119853 h 9949224"/>
                <a:gd name="connsiteX49" fmla="*/ 2765249 w 11034836"/>
                <a:gd name="connsiteY49" fmla="*/ 4907828 h 9949224"/>
                <a:gd name="connsiteX50" fmla="*/ 3700811 w 11034836"/>
                <a:gd name="connsiteY50" fmla="*/ 4057020 h 9949224"/>
                <a:gd name="connsiteX51" fmla="*/ 2244220 w 11034836"/>
                <a:gd name="connsiteY51" fmla="*/ 2354244 h 9949224"/>
                <a:gd name="connsiteX52" fmla="*/ 1554853 w 11034836"/>
                <a:gd name="connsiteY52" fmla="*/ 1338157 h 9949224"/>
                <a:gd name="connsiteX53" fmla="*/ 2106725 w 11034836"/>
                <a:gd name="connsiteY53" fmla="*/ 1676615 h 9949224"/>
                <a:gd name="connsiteX54" fmla="*/ 2391566 w 11034836"/>
                <a:gd name="connsiteY54" fmla="*/ 351256 h 9949224"/>
                <a:gd name="connsiteX55" fmla="*/ 2317950 w 11034836"/>
                <a:gd name="connsiteY55" fmla="*/ 1999498 h 9949224"/>
                <a:gd name="connsiteX56" fmla="*/ 3002054 w 11034836"/>
                <a:gd name="connsiteY56" fmla="*/ 2616861 h 9949224"/>
                <a:gd name="connsiteX57" fmla="*/ 3262861 w 11034836"/>
                <a:gd name="connsiteY57" fmla="*/ 1683144 h 9949224"/>
                <a:gd name="connsiteX58" fmla="*/ 3815011 w 11034836"/>
                <a:gd name="connsiteY58" fmla="*/ -1 h 9949224"/>
                <a:gd name="connsiteX59" fmla="*/ 3387931 w 11034836"/>
                <a:gd name="connsiteY59" fmla="*/ 2958224 h 9949224"/>
                <a:gd name="connsiteX60" fmla="*/ 4079154 w 11034836"/>
                <a:gd name="connsiteY60" fmla="*/ 3796122 h 9949224"/>
                <a:gd name="connsiteX61" fmla="*/ 5047036 w 11034836"/>
                <a:gd name="connsiteY61" fmla="*/ 3712266 h 9949224"/>
                <a:gd name="connsiteX62" fmla="*/ 5808034 w 11034836"/>
                <a:gd name="connsiteY62" fmla="*/ 2770414 h 9949224"/>
                <a:gd name="connsiteX63" fmla="*/ 4842059 w 11034836"/>
                <a:gd name="connsiteY63" fmla="*/ 1306657 h 9949224"/>
                <a:gd name="connsiteX64" fmla="*/ 5071717 w 11034836"/>
                <a:gd name="connsiteY64" fmla="*/ 168131 h 9949224"/>
                <a:gd name="connsiteX65" fmla="*/ 5184418 w 11034836"/>
                <a:gd name="connsiteY65" fmla="*/ 1275829 h 9949224"/>
                <a:gd name="connsiteX66" fmla="*/ 6159728 w 11034836"/>
                <a:gd name="connsiteY66" fmla="*/ 2166675 h 9949224"/>
                <a:gd name="connsiteX67" fmla="*/ 5859172 w 11034836"/>
                <a:gd name="connsiteY67" fmla="*/ 508079 h 9949224"/>
                <a:gd name="connsiteX68" fmla="*/ 6332546 w 11034836"/>
                <a:gd name="connsiteY68" fmla="*/ 1179727 h 9949224"/>
                <a:gd name="connsiteX69" fmla="*/ 7286365 w 11034836"/>
                <a:gd name="connsiteY69" fmla="*/ 590829 h 9949224"/>
                <a:gd name="connsiteX70" fmla="*/ 6487448 w 11034836"/>
                <a:gd name="connsiteY70" fmla="*/ 1606780 h 9949224"/>
                <a:gd name="connsiteX71" fmla="*/ 6583247 w 11034836"/>
                <a:gd name="connsiteY71" fmla="*/ 2119063 h 9949224"/>
                <a:gd name="connsiteX72" fmla="*/ 6183026 w 11034836"/>
                <a:gd name="connsiteY72" fmla="*/ 2648014 h 9949224"/>
                <a:gd name="connsiteX73" fmla="*/ 6089389 w 11034836"/>
                <a:gd name="connsiteY73" fmla="*/ 3315537 h 9949224"/>
                <a:gd name="connsiteX74" fmla="*/ 9438290 w 11034836"/>
                <a:gd name="connsiteY74" fmla="*/ 849417 h 9949224"/>
                <a:gd name="connsiteX75" fmla="*/ 10936048 w 11034836"/>
                <a:gd name="connsiteY75" fmla="*/ 1267275 h 9949224"/>
                <a:gd name="connsiteX76" fmla="*/ 6792889 w 11034836"/>
                <a:gd name="connsiteY76" fmla="*/ 4540328 h 9949224"/>
                <a:gd name="connsiteX0" fmla="*/ 6792889 w 11003441"/>
                <a:gd name="connsiteY0" fmla="*/ 4540328 h 9949224"/>
                <a:gd name="connsiteX1" fmla="*/ 7214102 w 11003441"/>
                <a:gd name="connsiteY1" fmla="*/ 5222395 h 9949224"/>
                <a:gd name="connsiteX2" fmla="*/ 8656010 w 11003441"/>
                <a:gd name="connsiteY2" fmla="*/ 5012693 h 9949224"/>
                <a:gd name="connsiteX3" fmla="*/ 9726473 w 11003441"/>
                <a:gd name="connsiteY3" fmla="*/ 3667229 h 9949224"/>
                <a:gd name="connsiteX4" fmla="*/ 10191493 w 11003441"/>
                <a:gd name="connsiteY4" fmla="*/ 2712705 h 9949224"/>
                <a:gd name="connsiteX5" fmla="*/ 9982140 w 11003441"/>
                <a:gd name="connsiteY5" fmla="*/ 3806993 h 9949224"/>
                <a:gd name="connsiteX6" fmla="*/ 9147269 w 11003441"/>
                <a:gd name="connsiteY6" fmla="*/ 4963643 h 9949224"/>
                <a:gd name="connsiteX7" fmla="*/ 9421980 w 11003441"/>
                <a:gd name="connsiteY7" fmla="*/ 5387505 h 9949224"/>
                <a:gd name="connsiteX8" fmla="*/ 10940849 w 11003441"/>
                <a:gd name="connsiteY8" fmla="*/ 5694644 h 9949224"/>
                <a:gd name="connsiteX9" fmla="*/ 8551236 w 11003441"/>
                <a:gd name="connsiteY9" fmla="*/ 5472583 h 9949224"/>
                <a:gd name="connsiteX10" fmla="*/ 7453672 w 11003441"/>
                <a:gd name="connsiteY10" fmla="*/ 5641028 h 9949224"/>
                <a:gd name="connsiteX11" fmla="*/ 7177345 w 11003441"/>
                <a:gd name="connsiteY11" fmla="*/ 6250651 h 9949224"/>
                <a:gd name="connsiteX12" fmla="*/ 8299809 w 11003441"/>
                <a:gd name="connsiteY12" fmla="*/ 7556996 h 9949224"/>
                <a:gd name="connsiteX13" fmla="*/ 9801705 w 11003441"/>
                <a:gd name="connsiteY13" fmla="*/ 5952249 h 9949224"/>
                <a:gd name="connsiteX14" fmla="*/ 8719395 w 11003441"/>
                <a:gd name="connsiteY14" fmla="*/ 7630691 h 9949224"/>
                <a:gd name="connsiteX15" fmla="*/ 10199308 w 11003441"/>
                <a:gd name="connsiteY15" fmla="*/ 8222191 h 9949224"/>
                <a:gd name="connsiteX16" fmla="*/ 8316774 w 11003441"/>
                <a:gd name="connsiteY16" fmla="*/ 7981321 h 9949224"/>
                <a:gd name="connsiteX17" fmla="*/ 6980343 w 11003441"/>
                <a:gd name="connsiteY17" fmla="*/ 6738675 h 9949224"/>
                <a:gd name="connsiteX18" fmla="*/ 6206620 w 11003441"/>
                <a:gd name="connsiteY18" fmla="*/ 6199414 h 9949224"/>
                <a:gd name="connsiteX19" fmla="*/ 5520819 w 11003441"/>
                <a:gd name="connsiteY19" fmla="*/ 6269750 h 9949224"/>
                <a:gd name="connsiteX20" fmla="*/ 5386005 w 11003441"/>
                <a:gd name="connsiteY20" fmla="*/ 6597998 h 9949224"/>
                <a:gd name="connsiteX21" fmla="*/ 5573574 w 11003441"/>
                <a:gd name="connsiteY21" fmla="*/ 7160705 h 9949224"/>
                <a:gd name="connsiteX22" fmla="*/ 6868718 w 11003441"/>
                <a:gd name="connsiteY22" fmla="*/ 8570853 h 9949224"/>
                <a:gd name="connsiteX23" fmla="*/ 5404549 w 11003441"/>
                <a:gd name="connsiteY23" fmla="*/ 7583387 h 9949224"/>
                <a:gd name="connsiteX24" fmla="*/ 5335219 w 11003441"/>
                <a:gd name="connsiteY24" fmla="*/ 9638635 h 9949224"/>
                <a:gd name="connsiteX25" fmla="*/ 5179109 w 11003441"/>
                <a:gd name="connsiteY25" fmla="*/ 8414774 h 9949224"/>
                <a:gd name="connsiteX26" fmla="*/ 5043635 w 11003441"/>
                <a:gd name="connsiteY26" fmla="*/ 6897158 h 9949224"/>
                <a:gd name="connsiteX27" fmla="*/ 3993990 w 11003441"/>
                <a:gd name="connsiteY27" fmla="*/ 7607579 h 9949224"/>
                <a:gd name="connsiteX28" fmla="*/ 4011770 w 11003441"/>
                <a:gd name="connsiteY28" fmla="*/ 8224311 h 9949224"/>
                <a:gd name="connsiteX29" fmla="*/ 4575411 w 11003441"/>
                <a:gd name="connsiteY29" fmla="*/ 9565420 h 9949224"/>
                <a:gd name="connsiteX30" fmla="*/ 3868162 w 11003441"/>
                <a:gd name="connsiteY30" fmla="*/ 8845874 h 9949224"/>
                <a:gd name="connsiteX31" fmla="*/ 3637324 w 11003441"/>
                <a:gd name="connsiteY31" fmla="*/ 9943287 h 9949224"/>
                <a:gd name="connsiteX32" fmla="*/ 3585161 w 11003441"/>
                <a:gd name="connsiteY32" fmla="*/ 8134205 h 9949224"/>
                <a:gd name="connsiteX33" fmla="*/ 2444145 w 11003441"/>
                <a:gd name="connsiteY33" fmla="*/ 8477006 h 9949224"/>
                <a:gd name="connsiteX34" fmla="*/ 4682620 w 11003441"/>
                <a:gd name="connsiteY34" fmla="*/ 6597998 h 9949224"/>
                <a:gd name="connsiteX35" fmla="*/ 4612282 w 11003441"/>
                <a:gd name="connsiteY35" fmla="*/ 6082183 h 9949224"/>
                <a:gd name="connsiteX36" fmla="*/ 4082422 w 11003441"/>
                <a:gd name="connsiteY36" fmla="*/ 5601387 h 9949224"/>
                <a:gd name="connsiteX37" fmla="*/ 3872715 w 11003441"/>
                <a:gd name="connsiteY37" fmla="*/ 4719131 h 9949224"/>
                <a:gd name="connsiteX38" fmla="*/ 2977596 w 11003441"/>
                <a:gd name="connsiteY38" fmla="*/ 5168989 h 9949224"/>
                <a:gd name="connsiteX39" fmla="*/ 2217319 w 11003441"/>
                <a:gd name="connsiteY39" fmla="*/ 7211509 h 9949224"/>
                <a:gd name="connsiteX40" fmla="*/ 2659615 w 11003441"/>
                <a:gd name="connsiteY40" fmla="*/ 5445952 h 9949224"/>
                <a:gd name="connsiteX41" fmla="*/ 1912598 w 11003441"/>
                <a:gd name="connsiteY41" fmla="*/ 5447743 h 9949224"/>
                <a:gd name="connsiteX42" fmla="*/ 1142250 w 11003441"/>
                <a:gd name="connsiteY42" fmla="*/ 7090368 h 9949224"/>
                <a:gd name="connsiteX43" fmla="*/ 929734 w 11003441"/>
                <a:gd name="connsiteY43" fmla="*/ 7056602 h 9949224"/>
                <a:gd name="connsiteX44" fmla="*/ 1344743 w 11003441"/>
                <a:gd name="connsiteY44" fmla="*/ 6061436 h 9949224"/>
                <a:gd name="connsiteX45" fmla="*/ 15077 w 11003441"/>
                <a:gd name="connsiteY45" fmla="*/ 5463411 h 9949224"/>
                <a:gd name="connsiteX46" fmla="*/ 1573793 w 11003441"/>
                <a:gd name="connsiteY46" fmla="*/ 5601918 h 9949224"/>
                <a:gd name="connsiteX47" fmla="*/ 288061 w 11003441"/>
                <a:gd name="connsiteY47" fmla="*/ 3726894 h 9949224"/>
                <a:gd name="connsiteX48" fmla="*/ 1768194 w 11003441"/>
                <a:gd name="connsiteY48" fmla="*/ 5119853 h 9949224"/>
                <a:gd name="connsiteX49" fmla="*/ 2765249 w 11003441"/>
                <a:gd name="connsiteY49" fmla="*/ 4907828 h 9949224"/>
                <a:gd name="connsiteX50" fmla="*/ 3700811 w 11003441"/>
                <a:gd name="connsiteY50" fmla="*/ 4057020 h 9949224"/>
                <a:gd name="connsiteX51" fmla="*/ 2244220 w 11003441"/>
                <a:gd name="connsiteY51" fmla="*/ 2354244 h 9949224"/>
                <a:gd name="connsiteX52" fmla="*/ 1554853 w 11003441"/>
                <a:gd name="connsiteY52" fmla="*/ 1338157 h 9949224"/>
                <a:gd name="connsiteX53" fmla="*/ 2106725 w 11003441"/>
                <a:gd name="connsiteY53" fmla="*/ 1676615 h 9949224"/>
                <a:gd name="connsiteX54" fmla="*/ 2391566 w 11003441"/>
                <a:gd name="connsiteY54" fmla="*/ 351256 h 9949224"/>
                <a:gd name="connsiteX55" fmla="*/ 2317950 w 11003441"/>
                <a:gd name="connsiteY55" fmla="*/ 1999498 h 9949224"/>
                <a:gd name="connsiteX56" fmla="*/ 3002054 w 11003441"/>
                <a:gd name="connsiteY56" fmla="*/ 2616861 h 9949224"/>
                <a:gd name="connsiteX57" fmla="*/ 3262861 w 11003441"/>
                <a:gd name="connsiteY57" fmla="*/ 1683144 h 9949224"/>
                <a:gd name="connsiteX58" fmla="*/ 3815011 w 11003441"/>
                <a:gd name="connsiteY58" fmla="*/ -1 h 9949224"/>
                <a:gd name="connsiteX59" fmla="*/ 3387931 w 11003441"/>
                <a:gd name="connsiteY59" fmla="*/ 2958224 h 9949224"/>
                <a:gd name="connsiteX60" fmla="*/ 4079154 w 11003441"/>
                <a:gd name="connsiteY60" fmla="*/ 3796122 h 9949224"/>
                <a:gd name="connsiteX61" fmla="*/ 5047036 w 11003441"/>
                <a:gd name="connsiteY61" fmla="*/ 3712266 h 9949224"/>
                <a:gd name="connsiteX62" fmla="*/ 5808034 w 11003441"/>
                <a:gd name="connsiteY62" fmla="*/ 2770414 h 9949224"/>
                <a:gd name="connsiteX63" fmla="*/ 4842059 w 11003441"/>
                <a:gd name="connsiteY63" fmla="*/ 1306657 h 9949224"/>
                <a:gd name="connsiteX64" fmla="*/ 5071717 w 11003441"/>
                <a:gd name="connsiteY64" fmla="*/ 168131 h 9949224"/>
                <a:gd name="connsiteX65" fmla="*/ 5184418 w 11003441"/>
                <a:gd name="connsiteY65" fmla="*/ 1275829 h 9949224"/>
                <a:gd name="connsiteX66" fmla="*/ 6159728 w 11003441"/>
                <a:gd name="connsiteY66" fmla="*/ 2166675 h 9949224"/>
                <a:gd name="connsiteX67" fmla="*/ 5859172 w 11003441"/>
                <a:gd name="connsiteY67" fmla="*/ 508079 h 9949224"/>
                <a:gd name="connsiteX68" fmla="*/ 6332546 w 11003441"/>
                <a:gd name="connsiteY68" fmla="*/ 1179727 h 9949224"/>
                <a:gd name="connsiteX69" fmla="*/ 7286365 w 11003441"/>
                <a:gd name="connsiteY69" fmla="*/ 590829 h 9949224"/>
                <a:gd name="connsiteX70" fmla="*/ 6487448 w 11003441"/>
                <a:gd name="connsiteY70" fmla="*/ 1606780 h 9949224"/>
                <a:gd name="connsiteX71" fmla="*/ 6583247 w 11003441"/>
                <a:gd name="connsiteY71" fmla="*/ 2119063 h 9949224"/>
                <a:gd name="connsiteX72" fmla="*/ 6183026 w 11003441"/>
                <a:gd name="connsiteY72" fmla="*/ 2648014 h 9949224"/>
                <a:gd name="connsiteX73" fmla="*/ 6089389 w 11003441"/>
                <a:gd name="connsiteY73" fmla="*/ 3315537 h 9949224"/>
                <a:gd name="connsiteX74" fmla="*/ 9438290 w 11003441"/>
                <a:gd name="connsiteY74" fmla="*/ 849417 h 9949224"/>
                <a:gd name="connsiteX75" fmla="*/ 7974965 w 11003441"/>
                <a:gd name="connsiteY75" fmla="*/ 2736207 h 9949224"/>
                <a:gd name="connsiteX76" fmla="*/ 10936048 w 11003441"/>
                <a:gd name="connsiteY76" fmla="*/ 1267275 h 9949224"/>
                <a:gd name="connsiteX77" fmla="*/ 6792889 w 11003441"/>
                <a:gd name="connsiteY77" fmla="*/ 4540328 h 9949224"/>
                <a:gd name="connsiteX0" fmla="*/ 6792889 w 11003441"/>
                <a:gd name="connsiteY0" fmla="*/ 4540328 h 9949224"/>
                <a:gd name="connsiteX1" fmla="*/ 7214102 w 11003441"/>
                <a:gd name="connsiteY1" fmla="*/ 5222395 h 9949224"/>
                <a:gd name="connsiteX2" fmla="*/ 8656010 w 11003441"/>
                <a:gd name="connsiteY2" fmla="*/ 5012693 h 9949224"/>
                <a:gd name="connsiteX3" fmla="*/ 9726473 w 11003441"/>
                <a:gd name="connsiteY3" fmla="*/ 3667229 h 9949224"/>
                <a:gd name="connsiteX4" fmla="*/ 10191493 w 11003441"/>
                <a:gd name="connsiteY4" fmla="*/ 2712705 h 9949224"/>
                <a:gd name="connsiteX5" fmla="*/ 9982140 w 11003441"/>
                <a:gd name="connsiteY5" fmla="*/ 3806993 h 9949224"/>
                <a:gd name="connsiteX6" fmla="*/ 9147269 w 11003441"/>
                <a:gd name="connsiteY6" fmla="*/ 4963643 h 9949224"/>
                <a:gd name="connsiteX7" fmla="*/ 9421980 w 11003441"/>
                <a:gd name="connsiteY7" fmla="*/ 5387505 h 9949224"/>
                <a:gd name="connsiteX8" fmla="*/ 10940849 w 11003441"/>
                <a:gd name="connsiteY8" fmla="*/ 5694644 h 9949224"/>
                <a:gd name="connsiteX9" fmla="*/ 8551236 w 11003441"/>
                <a:gd name="connsiteY9" fmla="*/ 5472583 h 9949224"/>
                <a:gd name="connsiteX10" fmla="*/ 7453672 w 11003441"/>
                <a:gd name="connsiteY10" fmla="*/ 5641028 h 9949224"/>
                <a:gd name="connsiteX11" fmla="*/ 7177345 w 11003441"/>
                <a:gd name="connsiteY11" fmla="*/ 6250651 h 9949224"/>
                <a:gd name="connsiteX12" fmla="*/ 8299809 w 11003441"/>
                <a:gd name="connsiteY12" fmla="*/ 7556996 h 9949224"/>
                <a:gd name="connsiteX13" fmla="*/ 9801705 w 11003441"/>
                <a:gd name="connsiteY13" fmla="*/ 5952249 h 9949224"/>
                <a:gd name="connsiteX14" fmla="*/ 8719395 w 11003441"/>
                <a:gd name="connsiteY14" fmla="*/ 7630691 h 9949224"/>
                <a:gd name="connsiteX15" fmla="*/ 10199308 w 11003441"/>
                <a:gd name="connsiteY15" fmla="*/ 8222191 h 9949224"/>
                <a:gd name="connsiteX16" fmla="*/ 8316774 w 11003441"/>
                <a:gd name="connsiteY16" fmla="*/ 7981321 h 9949224"/>
                <a:gd name="connsiteX17" fmla="*/ 6980343 w 11003441"/>
                <a:gd name="connsiteY17" fmla="*/ 6738675 h 9949224"/>
                <a:gd name="connsiteX18" fmla="*/ 6206620 w 11003441"/>
                <a:gd name="connsiteY18" fmla="*/ 6199414 h 9949224"/>
                <a:gd name="connsiteX19" fmla="*/ 5520819 w 11003441"/>
                <a:gd name="connsiteY19" fmla="*/ 6269750 h 9949224"/>
                <a:gd name="connsiteX20" fmla="*/ 5386005 w 11003441"/>
                <a:gd name="connsiteY20" fmla="*/ 6597998 h 9949224"/>
                <a:gd name="connsiteX21" fmla="*/ 5573574 w 11003441"/>
                <a:gd name="connsiteY21" fmla="*/ 7160705 h 9949224"/>
                <a:gd name="connsiteX22" fmla="*/ 6868718 w 11003441"/>
                <a:gd name="connsiteY22" fmla="*/ 8570853 h 9949224"/>
                <a:gd name="connsiteX23" fmla="*/ 5404549 w 11003441"/>
                <a:gd name="connsiteY23" fmla="*/ 7583387 h 9949224"/>
                <a:gd name="connsiteX24" fmla="*/ 5335219 w 11003441"/>
                <a:gd name="connsiteY24" fmla="*/ 9638635 h 9949224"/>
                <a:gd name="connsiteX25" fmla="*/ 5179109 w 11003441"/>
                <a:gd name="connsiteY25" fmla="*/ 8414774 h 9949224"/>
                <a:gd name="connsiteX26" fmla="*/ 5043635 w 11003441"/>
                <a:gd name="connsiteY26" fmla="*/ 6897158 h 9949224"/>
                <a:gd name="connsiteX27" fmla="*/ 3993990 w 11003441"/>
                <a:gd name="connsiteY27" fmla="*/ 7607579 h 9949224"/>
                <a:gd name="connsiteX28" fmla="*/ 4011770 w 11003441"/>
                <a:gd name="connsiteY28" fmla="*/ 8224311 h 9949224"/>
                <a:gd name="connsiteX29" fmla="*/ 4575411 w 11003441"/>
                <a:gd name="connsiteY29" fmla="*/ 9565420 h 9949224"/>
                <a:gd name="connsiteX30" fmla="*/ 3868162 w 11003441"/>
                <a:gd name="connsiteY30" fmla="*/ 8845874 h 9949224"/>
                <a:gd name="connsiteX31" fmla="*/ 3637324 w 11003441"/>
                <a:gd name="connsiteY31" fmla="*/ 9943287 h 9949224"/>
                <a:gd name="connsiteX32" fmla="*/ 3585161 w 11003441"/>
                <a:gd name="connsiteY32" fmla="*/ 8134205 h 9949224"/>
                <a:gd name="connsiteX33" fmla="*/ 2444145 w 11003441"/>
                <a:gd name="connsiteY33" fmla="*/ 8477006 h 9949224"/>
                <a:gd name="connsiteX34" fmla="*/ 4682620 w 11003441"/>
                <a:gd name="connsiteY34" fmla="*/ 6597998 h 9949224"/>
                <a:gd name="connsiteX35" fmla="*/ 4612282 w 11003441"/>
                <a:gd name="connsiteY35" fmla="*/ 6082183 h 9949224"/>
                <a:gd name="connsiteX36" fmla="*/ 4082422 w 11003441"/>
                <a:gd name="connsiteY36" fmla="*/ 5601387 h 9949224"/>
                <a:gd name="connsiteX37" fmla="*/ 3872715 w 11003441"/>
                <a:gd name="connsiteY37" fmla="*/ 4719131 h 9949224"/>
                <a:gd name="connsiteX38" fmla="*/ 2977596 w 11003441"/>
                <a:gd name="connsiteY38" fmla="*/ 5168989 h 9949224"/>
                <a:gd name="connsiteX39" fmla="*/ 2217319 w 11003441"/>
                <a:gd name="connsiteY39" fmla="*/ 7211509 h 9949224"/>
                <a:gd name="connsiteX40" fmla="*/ 2659615 w 11003441"/>
                <a:gd name="connsiteY40" fmla="*/ 5445952 h 9949224"/>
                <a:gd name="connsiteX41" fmla="*/ 1912598 w 11003441"/>
                <a:gd name="connsiteY41" fmla="*/ 5447743 h 9949224"/>
                <a:gd name="connsiteX42" fmla="*/ 1142250 w 11003441"/>
                <a:gd name="connsiteY42" fmla="*/ 7090368 h 9949224"/>
                <a:gd name="connsiteX43" fmla="*/ 929734 w 11003441"/>
                <a:gd name="connsiteY43" fmla="*/ 7056602 h 9949224"/>
                <a:gd name="connsiteX44" fmla="*/ 1344743 w 11003441"/>
                <a:gd name="connsiteY44" fmla="*/ 6061436 h 9949224"/>
                <a:gd name="connsiteX45" fmla="*/ 15077 w 11003441"/>
                <a:gd name="connsiteY45" fmla="*/ 5463411 h 9949224"/>
                <a:gd name="connsiteX46" fmla="*/ 1573793 w 11003441"/>
                <a:gd name="connsiteY46" fmla="*/ 5601918 h 9949224"/>
                <a:gd name="connsiteX47" fmla="*/ 288061 w 11003441"/>
                <a:gd name="connsiteY47" fmla="*/ 3726894 h 9949224"/>
                <a:gd name="connsiteX48" fmla="*/ 1768194 w 11003441"/>
                <a:gd name="connsiteY48" fmla="*/ 5119853 h 9949224"/>
                <a:gd name="connsiteX49" fmla="*/ 2765249 w 11003441"/>
                <a:gd name="connsiteY49" fmla="*/ 4907828 h 9949224"/>
                <a:gd name="connsiteX50" fmla="*/ 3700811 w 11003441"/>
                <a:gd name="connsiteY50" fmla="*/ 4057020 h 9949224"/>
                <a:gd name="connsiteX51" fmla="*/ 2244220 w 11003441"/>
                <a:gd name="connsiteY51" fmla="*/ 2354244 h 9949224"/>
                <a:gd name="connsiteX52" fmla="*/ 1554853 w 11003441"/>
                <a:gd name="connsiteY52" fmla="*/ 1338157 h 9949224"/>
                <a:gd name="connsiteX53" fmla="*/ 2106725 w 11003441"/>
                <a:gd name="connsiteY53" fmla="*/ 1676615 h 9949224"/>
                <a:gd name="connsiteX54" fmla="*/ 2391566 w 11003441"/>
                <a:gd name="connsiteY54" fmla="*/ 351256 h 9949224"/>
                <a:gd name="connsiteX55" fmla="*/ 2317950 w 11003441"/>
                <a:gd name="connsiteY55" fmla="*/ 1999498 h 9949224"/>
                <a:gd name="connsiteX56" fmla="*/ 3002054 w 11003441"/>
                <a:gd name="connsiteY56" fmla="*/ 2616861 h 9949224"/>
                <a:gd name="connsiteX57" fmla="*/ 3262861 w 11003441"/>
                <a:gd name="connsiteY57" fmla="*/ 1683144 h 9949224"/>
                <a:gd name="connsiteX58" fmla="*/ 3815011 w 11003441"/>
                <a:gd name="connsiteY58" fmla="*/ -1 h 9949224"/>
                <a:gd name="connsiteX59" fmla="*/ 3387931 w 11003441"/>
                <a:gd name="connsiteY59" fmla="*/ 2958224 h 9949224"/>
                <a:gd name="connsiteX60" fmla="*/ 4079154 w 11003441"/>
                <a:gd name="connsiteY60" fmla="*/ 3796122 h 9949224"/>
                <a:gd name="connsiteX61" fmla="*/ 5047036 w 11003441"/>
                <a:gd name="connsiteY61" fmla="*/ 3712266 h 9949224"/>
                <a:gd name="connsiteX62" fmla="*/ 5808034 w 11003441"/>
                <a:gd name="connsiteY62" fmla="*/ 2770414 h 9949224"/>
                <a:gd name="connsiteX63" fmla="*/ 4842059 w 11003441"/>
                <a:gd name="connsiteY63" fmla="*/ 1306657 h 9949224"/>
                <a:gd name="connsiteX64" fmla="*/ 5071717 w 11003441"/>
                <a:gd name="connsiteY64" fmla="*/ 168131 h 9949224"/>
                <a:gd name="connsiteX65" fmla="*/ 5184418 w 11003441"/>
                <a:gd name="connsiteY65" fmla="*/ 1275829 h 9949224"/>
                <a:gd name="connsiteX66" fmla="*/ 6159728 w 11003441"/>
                <a:gd name="connsiteY66" fmla="*/ 2166675 h 9949224"/>
                <a:gd name="connsiteX67" fmla="*/ 5859172 w 11003441"/>
                <a:gd name="connsiteY67" fmla="*/ 508079 h 9949224"/>
                <a:gd name="connsiteX68" fmla="*/ 6332546 w 11003441"/>
                <a:gd name="connsiteY68" fmla="*/ 1179727 h 9949224"/>
                <a:gd name="connsiteX69" fmla="*/ 7286365 w 11003441"/>
                <a:gd name="connsiteY69" fmla="*/ 590829 h 9949224"/>
                <a:gd name="connsiteX70" fmla="*/ 6487448 w 11003441"/>
                <a:gd name="connsiteY70" fmla="*/ 1606780 h 9949224"/>
                <a:gd name="connsiteX71" fmla="*/ 6583247 w 11003441"/>
                <a:gd name="connsiteY71" fmla="*/ 2119063 h 9949224"/>
                <a:gd name="connsiteX72" fmla="*/ 6183026 w 11003441"/>
                <a:gd name="connsiteY72" fmla="*/ 2648014 h 9949224"/>
                <a:gd name="connsiteX73" fmla="*/ 6089389 w 11003441"/>
                <a:gd name="connsiteY73" fmla="*/ 3315537 h 9949224"/>
                <a:gd name="connsiteX74" fmla="*/ 8549594 w 11003441"/>
                <a:gd name="connsiteY74" fmla="*/ 198505 h 9949224"/>
                <a:gd name="connsiteX75" fmla="*/ 9438290 w 11003441"/>
                <a:gd name="connsiteY75" fmla="*/ 849417 h 9949224"/>
                <a:gd name="connsiteX76" fmla="*/ 7974965 w 11003441"/>
                <a:gd name="connsiteY76" fmla="*/ 2736207 h 9949224"/>
                <a:gd name="connsiteX77" fmla="*/ 10936048 w 11003441"/>
                <a:gd name="connsiteY77" fmla="*/ 1267275 h 9949224"/>
                <a:gd name="connsiteX78" fmla="*/ 6792889 w 11003441"/>
                <a:gd name="connsiteY78" fmla="*/ 4540328 h 9949224"/>
                <a:gd name="connsiteX0" fmla="*/ 6792889 w 11003441"/>
                <a:gd name="connsiteY0" fmla="*/ 4540328 h 9949224"/>
                <a:gd name="connsiteX1" fmla="*/ 7214102 w 11003441"/>
                <a:gd name="connsiteY1" fmla="*/ 5222395 h 9949224"/>
                <a:gd name="connsiteX2" fmla="*/ 8656010 w 11003441"/>
                <a:gd name="connsiteY2" fmla="*/ 5012693 h 9949224"/>
                <a:gd name="connsiteX3" fmla="*/ 9726473 w 11003441"/>
                <a:gd name="connsiteY3" fmla="*/ 3667229 h 9949224"/>
                <a:gd name="connsiteX4" fmla="*/ 10191493 w 11003441"/>
                <a:gd name="connsiteY4" fmla="*/ 2712705 h 9949224"/>
                <a:gd name="connsiteX5" fmla="*/ 9982140 w 11003441"/>
                <a:gd name="connsiteY5" fmla="*/ 3806993 h 9949224"/>
                <a:gd name="connsiteX6" fmla="*/ 9147269 w 11003441"/>
                <a:gd name="connsiteY6" fmla="*/ 4963643 h 9949224"/>
                <a:gd name="connsiteX7" fmla="*/ 9421980 w 11003441"/>
                <a:gd name="connsiteY7" fmla="*/ 5387505 h 9949224"/>
                <a:gd name="connsiteX8" fmla="*/ 10940849 w 11003441"/>
                <a:gd name="connsiteY8" fmla="*/ 5694644 h 9949224"/>
                <a:gd name="connsiteX9" fmla="*/ 8551236 w 11003441"/>
                <a:gd name="connsiteY9" fmla="*/ 5472583 h 9949224"/>
                <a:gd name="connsiteX10" fmla="*/ 7453672 w 11003441"/>
                <a:gd name="connsiteY10" fmla="*/ 5641028 h 9949224"/>
                <a:gd name="connsiteX11" fmla="*/ 7177345 w 11003441"/>
                <a:gd name="connsiteY11" fmla="*/ 6250651 h 9949224"/>
                <a:gd name="connsiteX12" fmla="*/ 8299809 w 11003441"/>
                <a:gd name="connsiteY12" fmla="*/ 7556996 h 9949224"/>
                <a:gd name="connsiteX13" fmla="*/ 9801705 w 11003441"/>
                <a:gd name="connsiteY13" fmla="*/ 5952249 h 9949224"/>
                <a:gd name="connsiteX14" fmla="*/ 8719395 w 11003441"/>
                <a:gd name="connsiteY14" fmla="*/ 7630691 h 9949224"/>
                <a:gd name="connsiteX15" fmla="*/ 10199308 w 11003441"/>
                <a:gd name="connsiteY15" fmla="*/ 8222191 h 9949224"/>
                <a:gd name="connsiteX16" fmla="*/ 8316774 w 11003441"/>
                <a:gd name="connsiteY16" fmla="*/ 7981321 h 9949224"/>
                <a:gd name="connsiteX17" fmla="*/ 6980343 w 11003441"/>
                <a:gd name="connsiteY17" fmla="*/ 6738675 h 9949224"/>
                <a:gd name="connsiteX18" fmla="*/ 6206620 w 11003441"/>
                <a:gd name="connsiteY18" fmla="*/ 6199414 h 9949224"/>
                <a:gd name="connsiteX19" fmla="*/ 5520819 w 11003441"/>
                <a:gd name="connsiteY19" fmla="*/ 6269750 h 9949224"/>
                <a:gd name="connsiteX20" fmla="*/ 5386005 w 11003441"/>
                <a:gd name="connsiteY20" fmla="*/ 6597998 h 9949224"/>
                <a:gd name="connsiteX21" fmla="*/ 5573574 w 11003441"/>
                <a:gd name="connsiteY21" fmla="*/ 7160705 h 9949224"/>
                <a:gd name="connsiteX22" fmla="*/ 6868718 w 11003441"/>
                <a:gd name="connsiteY22" fmla="*/ 8570853 h 9949224"/>
                <a:gd name="connsiteX23" fmla="*/ 5404549 w 11003441"/>
                <a:gd name="connsiteY23" fmla="*/ 7583387 h 9949224"/>
                <a:gd name="connsiteX24" fmla="*/ 5335219 w 11003441"/>
                <a:gd name="connsiteY24" fmla="*/ 9638635 h 9949224"/>
                <a:gd name="connsiteX25" fmla="*/ 5179109 w 11003441"/>
                <a:gd name="connsiteY25" fmla="*/ 8414774 h 9949224"/>
                <a:gd name="connsiteX26" fmla="*/ 5043635 w 11003441"/>
                <a:gd name="connsiteY26" fmla="*/ 6897158 h 9949224"/>
                <a:gd name="connsiteX27" fmla="*/ 3993990 w 11003441"/>
                <a:gd name="connsiteY27" fmla="*/ 7607579 h 9949224"/>
                <a:gd name="connsiteX28" fmla="*/ 4011770 w 11003441"/>
                <a:gd name="connsiteY28" fmla="*/ 8224311 h 9949224"/>
                <a:gd name="connsiteX29" fmla="*/ 4575411 w 11003441"/>
                <a:gd name="connsiteY29" fmla="*/ 9565420 h 9949224"/>
                <a:gd name="connsiteX30" fmla="*/ 3868162 w 11003441"/>
                <a:gd name="connsiteY30" fmla="*/ 8845874 h 9949224"/>
                <a:gd name="connsiteX31" fmla="*/ 3637324 w 11003441"/>
                <a:gd name="connsiteY31" fmla="*/ 9943287 h 9949224"/>
                <a:gd name="connsiteX32" fmla="*/ 3585161 w 11003441"/>
                <a:gd name="connsiteY32" fmla="*/ 8134205 h 9949224"/>
                <a:gd name="connsiteX33" fmla="*/ 2444145 w 11003441"/>
                <a:gd name="connsiteY33" fmla="*/ 8477006 h 9949224"/>
                <a:gd name="connsiteX34" fmla="*/ 4682620 w 11003441"/>
                <a:gd name="connsiteY34" fmla="*/ 6597998 h 9949224"/>
                <a:gd name="connsiteX35" fmla="*/ 4612282 w 11003441"/>
                <a:gd name="connsiteY35" fmla="*/ 6082183 h 9949224"/>
                <a:gd name="connsiteX36" fmla="*/ 4082422 w 11003441"/>
                <a:gd name="connsiteY36" fmla="*/ 5601387 h 9949224"/>
                <a:gd name="connsiteX37" fmla="*/ 3872715 w 11003441"/>
                <a:gd name="connsiteY37" fmla="*/ 4719131 h 9949224"/>
                <a:gd name="connsiteX38" fmla="*/ 2977596 w 11003441"/>
                <a:gd name="connsiteY38" fmla="*/ 5168989 h 9949224"/>
                <a:gd name="connsiteX39" fmla="*/ 2217319 w 11003441"/>
                <a:gd name="connsiteY39" fmla="*/ 7211509 h 9949224"/>
                <a:gd name="connsiteX40" fmla="*/ 2659615 w 11003441"/>
                <a:gd name="connsiteY40" fmla="*/ 5445952 h 9949224"/>
                <a:gd name="connsiteX41" fmla="*/ 1912598 w 11003441"/>
                <a:gd name="connsiteY41" fmla="*/ 5447743 h 9949224"/>
                <a:gd name="connsiteX42" fmla="*/ 1142250 w 11003441"/>
                <a:gd name="connsiteY42" fmla="*/ 7090368 h 9949224"/>
                <a:gd name="connsiteX43" fmla="*/ 929734 w 11003441"/>
                <a:gd name="connsiteY43" fmla="*/ 7056602 h 9949224"/>
                <a:gd name="connsiteX44" fmla="*/ 1344743 w 11003441"/>
                <a:gd name="connsiteY44" fmla="*/ 6061436 h 9949224"/>
                <a:gd name="connsiteX45" fmla="*/ 15077 w 11003441"/>
                <a:gd name="connsiteY45" fmla="*/ 5463411 h 9949224"/>
                <a:gd name="connsiteX46" fmla="*/ 1573793 w 11003441"/>
                <a:gd name="connsiteY46" fmla="*/ 5601918 h 9949224"/>
                <a:gd name="connsiteX47" fmla="*/ 288061 w 11003441"/>
                <a:gd name="connsiteY47" fmla="*/ 3726894 h 9949224"/>
                <a:gd name="connsiteX48" fmla="*/ 1768194 w 11003441"/>
                <a:gd name="connsiteY48" fmla="*/ 5119853 h 9949224"/>
                <a:gd name="connsiteX49" fmla="*/ 2765249 w 11003441"/>
                <a:gd name="connsiteY49" fmla="*/ 4907828 h 9949224"/>
                <a:gd name="connsiteX50" fmla="*/ 3700811 w 11003441"/>
                <a:gd name="connsiteY50" fmla="*/ 4057020 h 9949224"/>
                <a:gd name="connsiteX51" fmla="*/ 2244220 w 11003441"/>
                <a:gd name="connsiteY51" fmla="*/ 2354244 h 9949224"/>
                <a:gd name="connsiteX52" fmla="*/ 1554853 w 11003441"/>
                <a:gd name="connsiteY52" fmla="*/ 1338157 h 9949224"/>
                <a:gd name="connsiteX53" fmla="*/ 2106725 w 11003441"/>
                <a:gd name="connsiteY53" fmla="*/ 1676615 h 9949224"/>
                <a:gd name="connsiteX54" fmla="*/ 2391566 w 11003441"/>
                <a:gd name="connsiteY54" fmla="*/ 351256 h 9949224"/>
                <a:gd name="connsiteX55" fmla="*/ 2317950 w 11003441"/>
                <a:gd name="connsiteY55" fmla="*/ 1999498 h 9949224"/>
                <a:gd name="connsiteX56" fmla="*/ 3002054 w 11003441"/>
                <a:gd name="connsiteY56" fmla="*/ 2616861 h 9949224"/>
                <a:gd name="connsiteX57" fmla="*/ 3262861 w 11003441"/>
                <a:gd name="connsiteY57" fmla="*/ 1683144 h 9949224"/>
                <a:gd name="connsiteX58" fmla="*/ 3815011 w 11003441"/>
                <a:gd name="connsiteY58" fmla="*/ -1 h 9949224"/>
                <a:gd name="connsiteX59" fmla="*/ 3387931 w 11003441"/>
                <a:gd name="connsiteY59" fmla="*/ 2958224 h 9949224"/>
                <a:gd name="connsiteX60" fmla="*/ 4079154 w 11003441"/>
                <a:gd name="connsiteY60" fmla="*/ 3796122 h 9949224"/>
                <a:gd name="connsiteX61" fmla="*/ 5047036 w 11003441"/>
                <a:gd name="connsiteY61" fmla="*/ 3712266 h 9949224"/>
                <a:gd name="connsiteX62" fmla="*/ 5808034 w 11003441"/>
                <a:gd name="connsiteY62" fmla="*/ 2770414 h 9949224"/>
                <a:gd name="connsiteX63" fmla="*/ 4842059 w 11003441"/>
                <a:gd name="connsiteY63" fmla="*/ 1306657 h 9949224"/>
                <a:gd name="connsiteX64" fmla="*/ 5071717 w 11003441"/>
                <a:gd name="connsiteY64" fmla="*/ 168131 h 9949224"/>
                <a:gd name="connsiteX65" fmla="*/ 5184418 w 11003441"/>
                <a:gd name="connsiteY65" fmla="*/ 1275829 h 9949224"/>
                <a:gd name="connsiteX66" fmla="*/ 6159728 w 11003441"/>
                <a:gd name="connsiteY66" fmla="*/ 2166675 h 9949224"/>
                <a:gd name="connsiteX67" fmla="*/ 5859172 w 11003441"/>
                <a:gd name="connsiteY67" fmla="*/ 508079 h 9949224"/>
                <a:gd name="connsiteX68" fmla="*/ 6332546 w 11003441"/>
                <a:gd name="connsiteY68" fmla="*/ 1179727 h 9949224"/>
                <a:gd name="connsiteX69" fmla="*/ 7286365 w 11003441"/>
                <a:gd name="connsiteY69" fmla="*/ 590829 h 9949224"/>
                <a:gd name="connsiteX70" fmla="*/ 6487448 w 11003441"/>
                <a:gd name="connsiteY70" fmla="*/ 1606780 h 9949224"/>
                <a:gd name="connsiteX71" fmla="*/ 6583247 w 11003441"/>
                <a:gd name="connsiteY71" fmla="*/ 2119063 h 9949224"/>
                <a:gd name="connsiteX72" fmla="*/ 6183026 w 11003441"/>
                <a:gd name="connsiteY72" fmla="*/ 2648014 h 9949224"/>
                <a:gd name="connsiteX73" fmla="*/ 6089389 w 11003441"/>
                <a:gd name="connsiteY73" fmla="*/ 3315537 h 9949224"/>
                <a:gd name="connsiteX74" fmla="*/ 6761798 w 11003441"/>
                <a:gd name="connsiteY74" fmla="*/ 3552688 h 9949224"/>
                <a:gd name="connsiteX75" fmla="*/ 8549594 w 11003441"/>
                <a:gd name="connsiteY75" fmla="*/ 198505 h 9949224"/>
                <a:gd name="connsiteX76" fmla="*/ 9438290 w 11003441"/>
                <a:gd name="connsiteY76" fmla="*/ 849417 h 9949224"/>
                <a:gd name="connsiteX77" fmla="*/ 7974965 w 11003441"/>
                <a:gd name="connsiteY77" fmla="*/ 2736207 h 9949224"/>
                <a:gd name="connsiteX78" fmla="*/ 10936048 w 11003441"/>
                <a:gd name="connsiteY78" fmla="*/ 1267275 h 9949224"/>
                <a:gd name="connsiteX79" fmla="*/ 6792889 w 11003441"/>
                <a:gd name="connsiteY79" fmla="*/ 4540328 h 9949224"/>
                <a:gd name="connsiteX0" fmla="*/ 6792889 w 11003441"/>
                <a:gd name="connsiteY0" fmla="*/ 4540328 h 9949224"/>
                <a:gd name="connsiteX1" fmla="*/ 7214102 w 11003441"/>
                <a:gd name="connsiteY1" fmla="*/ 5222395 h 9949224"/>
                <a:gd name="connsiteX2" fmla="*/ 8656010 w 11003441"/>
                <a:gd name="connsiteY2" fmla="*/ 5012693 h 9949224"/>
                <a:gd name="connsiteX3" fmla="*/ 9726473 w 11003441"/>
                <a:gd name="connsiteY3" fmla="*/ 3667229 h 9949224"/>
                <a:gd name="connsiteX4" fmla="*/ 10191493 w 11003441"/>
                <a:gd name="connsiteY4" fmla="*/ 2712705 h 9949224"/>
                <a:gd name="connsiteX5" fmla="*/ 9982140 w 11003441"/>
                <a:gd name="connsiteY5" fmla="*/ 3806993 h 9949224"/>
                <a:gd name="connsiteX6" fmla="*/ 9147269 w 11003441"/>
                <a:gd name="connsiteY6" fmla="*/ 4963643 h 9949224"/>
                <a:gd name="connsiteX7" fmla="*/ 9421980 w 11003441"/>
                <a:gd name="connsiteY7" fmla="*/ 5387505 h 9949224"/>
                <a:gd name="connsiteX8" fmla="*/ 10940849 w 11003441"/>
                <a:gd name="connsiteY8" fmla="*/ 5694644 h 9949224"/>
                <a:gd name="connsiteX9" fmla="*/ 8551236 w 11003441"/>
                <a:gd name="connsiteY9" fmla="*/ 5472583 h 9949224"/>
                <a:gd name="connsiteX10" fmla="*/ 7453672 w 11003441"/>
                <a:gd name="connsiteY10" fmla="*/ 5641028 h 9949224"/>
                <a:gd name="connsiteX11" fmla="*/ 7177345 w 11003441"/>
                <a:gd name="connsiteY11" fmla="*/ 6250651 h 9949224"/>
                <a:gd name="connsiteX12" fmla="*/ 8299809 w 11003441"/>
                <a:gd name="connsiteY12" fmla="*/ 7556996 h 9949224"/>
                <a:gd name="connsiteX13" fmla="*/ 9801705 w 11003441"/>
                <a:gd name="connsiteY13" fmla="*/ 5952249 h 9949224"/>
                <a:gd name="connsiteX14" fmla="*/ 8719395 w 11003441"/>
                <a:gd name="connsiteY14" fmla="*/ 7630691 h 9949224"/>
                <a:gd name="connsiteX15" fmla="*/ 10199308 w 11003441"/>
                <a:gd name="connsiteY15" fmla="*/ 8222191 h 9949224"/>
                <a:gd name="connsiteX16" fmla="*/ 8316774 w 11003441"/>
                <a:gd name="connsiteY16" fmla="*/ 7981321 h 9949224"/>
                <a:gd name="connsiteX17" fmla="*/ 6980343 w 11003441"/>
                <a:gd name="connsiteY17" fmla="*/ 6738675 h 9949224"/>
                <a:gd name="connsiteX18" fmla="*/ 6206620 w 11003441"/>
                <a:gd name="connsiteY18" fmla="*/ 6199414 h 9949224"/>
                <a:gd name="connsiteX19" fmla="*/ 5520819 w 11003441"/>
                <a:gd name="connsiteY19" fmla="*/ 6269750 h 9949224"/>
                <a:gd name="connsiteX20" fmla="*/ 5386005 w 11003441"/>
                <a:gd name="connsiteY20" fmla="*/ 6597998 h 9949224"/>
                <a:gd name="connsiteX21" fmla="*/ 5573574 w 11003441"/>
                <a:gd name="connsiteY21" fmla="*/ 7160705 h 9949224"/>
                <a:gd name="connsiteX22" fmla="*/ 6868718 w 11003441"/>
                <a:gd name="connsiteY22" fmla="*/ 8570853 h 9949224"/>
                <a:gd name="connsiteX23" fmla="*/ 5404549 w 11003441"/>
                <a:gd name="connsiteY23" fmla="*/ 7583387 h 9949224"/>
                <a:gd name="connsiteX24" fmla="*/ 5335219 w 11003441"/>
                <a:gd name="connsiteY24" fmla="*/ 9638635 h 9949224"/>
                <a:gd name="connsiteX25" fmla="*/ 5179109 w 11003441"/>
                <a:gd name="connsiteY25" fmla="*/ 8414774 h 9949224"/>
                <a:gd name="connsiteX26" fmla="*/ 5043635 w 11003441"/>
                <a:gd name="connsiteY26" fmla="*/ 6897158 h 9949224"/>
                <a:gd name="connsiteX27" fmla="*/ 3993990 w 11003441"/>
                <a:gd name="connsiteY27" fmla="*/ 7607579 h 9949224"/>
                <a:gd name="connsiteX28" fmla="*/ 4011770 w 11003441"/>
                <a:gd name="connsiteY28" fmla="*/ 8224311 h 9949224"/>
                <a:gd name="connsiteX29" fmla="*/ 4575411 w 11003441"/>
                <a:gd name="connsiteY29" fmla="*/ 9565420 h 9949224"/>
                <a:gd name="connsiteX30" fmla="*/ 3868162 w 11003441"/>
                <a:gd name="connsiteY30" fmla="*/ 8845874 h 9949224"/>
                <a:gd name="connsiteX31" fmla="*/ 3637324 w 11003441"/>
                <a:gd name="connsiteY31" fmla="*/ 9943287 h 9949224"/>
                <a:gd name="connsiteX32" fmla="*/ 3585161 w 11003441"/>
                <a:gd name="connsiteY32" fmla="*/ 8134205 h 9949224"/>
                <a:gd name="connsiteX33" fmla="*/ 2444145 w 11003441"/>
                <a:gd name="connsiteY33" fmla="*/ 8477006 h 9949224"/>
                <a:gd name="connsiteX34" fmla="*/ 4682620 w 11003441"/>
                <a:gd name="connsiteY34" fmla="*/ 6597998 h 9949224"/>
                <a:gd name="connsiteX35" fmla="*/ 4612282 w 11003441"/>
                <a:gd name="connsiteY35" fmla="*/ 6082183 h 9949224"/>
                <a:gd name="connsiteX36" fmla="*/ 4082422 w 11003441"/>
                <a:gd name="connsiteY36" fmla="*/ 5601387 h 9949224"/>
                <a:gd name="connsiteX37" fmla="*/ 3872715 w 11003441"/>
                <a:gd name="connsiteY37" fmla="*/ 4719131 h 9949224"/>
                <a:gd name="connsiteX38" fmla="*/ 2977596 w 11003441"/>
                <a:gd name="connsiteY38" fmla="*/ 5168989 h 9949224"/>
                <a:gd name="connsiteX39" fmla="*/ 2217319 w 11003441"/>
                <a:gd name="connsiteY39" fmla="*/ 7211509 h 9949224"/>
                <a:gd name="connsiteX40" fmla="*/ 2659615 w 11003441"/>
                <a:gd name="connsiteY40" fmla="*/ 5445952 h 9949224"/>
                <a:gd name="connsiteX41" fmla="*/ 1912598 w 11003441"/>
                <a:gd name="connsiteY41" fmla="*/ 5447743 h 9949224"/>
                <a:gd name="connsiteX42" fmla="*/ 1142250 w 11003441"/>
                <a:gd name="connsiteY42" fmla="*/ 7090368 h 9949224"/>
                <a:gd name="connsiteX43" fmla="*/ 929734 w 11003441"/>
                <a:gd name="connsiteY43" fmla="*/ 7056602 h 9949224"/>
                <a:gd name="connsiteX44" fmla="*/ 1344743 w 11003441"/>
                <a:gd name="connsiteY44" fmla="*/ 6061436 h 9949224"/>
                <a:gd name="connsiteX45" fmla="*/ 15077 w 11003441"/>
                <a:gd name="connsiteY45" fmla="*/ 5463411 h 9949224"/>
                <a:gd name="connsiteX46" fmla="*/ 1573793 w 11003441"/>
                <a:gd name="connsiteY46" fmla="*/ 5601918 h 9949224"/>
                <a:gd name="connsiteX47" fmla="*/ 288061 w 11003441"/>
                <a:gd name="connsiteY47" fmla="*/ 3726894 h 9949224"/>
                <a:gd name="connsiteX48" fmla="*/ 1768194 w 11003441"/>
                <a:gd name="connsiteY48" fmla="*/ 5119853 h 9949224"/>
                <a:gd name="connsiteX49" fmla="*/ 2765249 w 11003441"/>
                <a:gd name="connsiteY49" fmla="*/ 4907828 h 9949224"/>
                <a:gd name="connsiteX50" fmla="*/ 3700811 w 11003441"/>
                <a:gd name="connsiteY50" fmla="*/ 4057020 h 9949224"/>
                <a:gd name="connsiteX51" fmla="*/ 2244220 w 11003441"/>
                <a:gd name="connsiteY51" fmla="*/ 2354244 h 9949224"/>
                <a:gd name="connsiteX52" fmla="*/ 1554853 w 11003441"/>
                <a:gd name="connsiteY52" fmla="*/ 1338157 h 9949224"/>
                <a:gd name="connsiteX53" fmla="*/ 2106725 w 11003441"/>
                <a:gd name="connsiteY53" fmla="*/ 1676615 h 9949224"/>
                <a:gd name="connsiteX54" fmla="*/ 2391566 w 11003441"/>
                <a:gd name="connsiteY54" fmla="*/ 351256 h 9949224"/>
                <a:gd name="connsiteX55" fmla="*/ 2317950 w 11003441"/>
                <a:gd name="connsiteY55" fmla="*/ 1999498 h 9949224"/>
                <a:gd name="connsiteX56" fmla="*/ 3002054 w 11003441"/>
                <a:gd name="connsiteY56" fmla="*/ 2616861 h 9949224"/>
                <a:gd name="connsiteX57" fmla="*/ 3262861 w 11003441"/>
                <a:gd name="connsiteY57" fmla="*/ 1683144 h 9949224"/>
                <a:gd name="connsiteX58" fmla="*/ 3815011 w 11003441"/>
                <a:gd name="connsiteY58" fmla="*/ -1 h 9949224"/>
                <a:gd name="connsiteX59" fmla="*/ 3387931 w 11003441"/>
                <a:gd name="connsiteY59" fmla="*/ 2958224 h 9949224"/>
                <a:gd name="connsiteX60" fmla="*/ 4079154 w 11003441"/>
                <a:gd name="connsiteY60" fmla="*/ 3796122 h 9949224"/>
                <a:gd name="connsiteX61" fmla="*/ 5047036 w 11003441"/>
                <a:gd name="connsiteY61" fmla="*/ 3712266 h 9949224"/>
                <a:gd name="connsiteX62" fmla="*/ 5808034 w 11003441"/>
                <a:gd name="connsiteY62" fmla="*/ 2770414 h 9949224"/>
                <a:gd name="connsiteX63" fmla="*/ 4842059 w 11003441"/>
                <a:gd name="connsiteY63" fmla="*/ 1306657 h 9949224"/>
                <a:gd name="connsiteX64" fmla="*/ 5071717 w 11003441"/>
                <a:gd name="connsiteY64" fmla="*/ 168131 h 9949224"/>
                <a:gd name="connsiteX65" fmla="*/ 5184418 w 11003441"/>
                <a:gd name="connsiteY65" fmla="*/ 1275829 h 9949224"/>
                <a:gd name="connsiteX66" fmla="*/ 6159728 w 11003441"/>
                <a:gd name="connsiteY66" fmla="*/ 2166675 h 9949224"/>
                <a:gd name="connsiteX67" fmla="*/ 5859172 w 11003441"/>
                <a:gd name="connsiteY67" fmla="*/ 508079 h 9949224"/>
                <a:gd name="connsiteX68" fmla="*/ 6332546 w 11003441"/>
                <a:gd name="connsiteY68" fmla="*/ 1179727 h 9949224"/>
                <a:gd name="connsiteX69" fmla="*/ 7286365 w 11003441"/>
                <a:gd name="connsiteY69" fmla="*/ 590829 h 9949224"/>
                <a:gd name="connsiteX70" fmla="*/ 6487448 w 11003441"/>
                <a:gd name="connsiteY70" fmla="*/ 1606780 h 9949224"/>
                <a:gd name="connsiteX71" fmla="*/ 6583247 w 11003441"/>
                <a:gd name="connsiteY71" fmla="*/ 2119063 h 9949224"/>
                <a:gd name="connsiteX72" fmla="*/ 6183026 w 11003441"/>
                <a:gd name="connsiteY72" fmla="*/ 2648014 h 9949224"/>
                <a:gd name="connsiteX73" fmla="*/ 6089389 w 11003441"/>
                <a:gd name="connsiteY73" fmla="*/ 3315537 h 9949224"/>
                <a:gd name="connsiteX74" fmla="*/ 6761798 w 11003441"/>
                <a:gd name="connsiteY74" fmla="*/ 3552688 h 9949224"/>
                <a:gd name="connsiteX75" fmla="*/ 8549594 w 11003441"/>
                <a:gd name="connsiteY75" fmla="*/ 198505 h 9949224"/>
                <a:gd name="connsiteX76" fmla="*/ 8375638 w 11003441"/>
                <a:gd name="connsiteY76" fmla="*/ 1313933 h 9949224"/>
                <a:gd name="connsiteX77" fmla="*/ 9438290 w 11003441"/>
                <a:gd name="connsiteY77" fmla="*/ 849417 h 9949224"/>
                <a:gd name="connsiteX78" fmla="*/ 7974965 w 11003441"/>
                <a:gd name="connsiteY78" fmla="*/ 2736207 h 9949224"/>
                <a:gd name="connsiteX79" fmla="*/ 10936048 w 11003441"/>
                <a:gd name="connsiteY79" fmla="*/ 1267275 h 9949224"/>
                <a:gd name="connsiteX80" fmla="*/ 6792889 w 11003441"/>
                <a:gd name="connsiteY80" fmla="*/ 4540328 h 9949224"/>
                <a:gd name="connsiteX0" fmla="*/ 6792889 w 11003441"/>
                <a:gd name="connsiteY0" fmla="*/ 4540328 h 9949224"/>
                <a:gd name="connsiteX1" fmla="*/ 7214102 w 11003441"/>
                <a:gd name="connsiteY1" fmla="*/ 5222395 h 9949224"/>
                <a:gd name="connsiteX2" fmla="*/ 8656010 w 11003441"/>
                <a:gd name="connsiteY2" fmla="*/ 5012693 h 9949224"/>
                <a:gd name="connsiteX3" fmla="*/ 9726473 w 11003441"/>
                <a:gd name="connsiteY3" fmla="*/ 3667229 h 9949224"/>
                <a:gd name="connsiteX4" fmla="*/ 10191493 w 11003441"/>
                <a:gd name="connsiteY4" fmla="*/ 2712705 h 9949224"/>
                <a:gd name="connsiteX5" fmla="*/ 9982140 w 11003441"/>
                <a:gd name="connsiteY5" fmla="*/ 3806993 h 9949224"/>
                <a:gd name="connsiteX6" fmla="*/ 9147269 w 11003441"/>
                <a:gd name="connsiteY6" fmla="*/ 4963643 h 9949224"/>
                <a:gd name="connsiteX7" fmla="*/ 9421980 w 11003441"/>
                <a:gd name="connsiteY7" fmla="*/ 5387505 h 9949224"/>
                <a:gd name="connsiteX8" fmla="*/ 10940849 w 11003441"/>
                <a:gd name="connsiteY8" fmla="*/ 5694644 h 9949224"/>
                <a:gd name="connsiteX9" fmla="*/ 8551236 w 11003441"/>
                <a:gd name="connsiteY9" fmla="*/ 5472583 h 9949224"/>
                <a:gd name="connsiteX10" fmla="*/ 7453672 w 11003441"/>
                <a:gd name="connsiteY10" fmla="*/ 5641028 h 9949224"/>
                <a:gd name="connsiteX11" fmla="*/ 7177345 w 11003441"/>
                <a:gd name="connsiteY11" fmla="*/ 6250651 h 9949224"/>
                <a:gd name="connsiteX12" fmla="*/ 8299809 w 11003441"/>
                <a:gd name="connsiteY12" fmla="*/ 7556996 h 9949224"/>
                <a:gd name="connsiteX13" fmla="*/ 9801705 w 11003441"/>
                <a:gd name="connsiteY13" fmla="*/ 5952249 h 9949224"/>
                <a:gd name="connsiteX14" fmla="*/ 8719395 w 11003441"/>
                <a:gd name="connsiteY14" fmla="*/ 7630691 h 9949224"/>
                <a:gd name="connsiteX15" fmla="*/ 10199308 w 11003441"/>
                <a:gd name="connsiteY15" fmla="*/ 8222191 h 9949224"/>
                <a:gd name="connsiteX16" fmla="*/ 8316774 w 11003441"/>
                <a:gd name="connsiteY16" fmla="*/ 7981321 h 9949224"/>
                <a:gd name="connsiteX17" fmla="*/ 6980343 w 11003441"/>
                <a:gd name="connsiteY17" fmla="*/ 6738675 h 9949224"/>
                <a:gd name="connsiteX18" fmla="*/ 6206620 w 11003441"/>
                <a:gd name="connsiteY18" fmla="*/ 6199414 h 9949224"/>
                <a:gd name="connsiteX19" fmla="*/ 5520819 w 11003441"/>
                <a:gd name="connsiteY19" fmla="*/ 6269750 h 9949224"/>
                <a:gd name="connsiteX20" fmla="*/ 5386005 w 11003441"/>
                <a:gd name="connsiteY20" fmla="*/ 6597998 h 9949224"/>
                <a:gd name="connsiteX21" fmla="*/ 5573574 w 11003441"/>
                <a:gd name="connsiteY21" fmla="*/ 7160705 h 9949224"/>
                <a:gd name="connsiteX22" fmla="*/ 6868718 w 11003441"/>
                <a:gd name="connsiteY22" fmla="*/ 8570853 h 9949224"/>
                <a:gd name="connsiteX23" fmla="*/ 5404549 w 11003441"/>
                <a:gd name="connsiteY23" fmla="*/ 7583387 h 9949224"/>
                <a:gd name="connsiteX24" fmla="*/ 5335219 w 11003441"/>
                <a:gd name="connsiteY24" fmla="*/ 9638635 h 9949224"/>
                <a:gd name="connsiteX25" fmla="*/ 5179109 w 11003441"/>
                <a:gd name="connsiteY25" fmla="*/ 8414774 h 9949224"/>
                <a:gd name="connsiteX26" fmla="*/ 5043635 w 11003441"/>
                <a:gd name="connsiteY26" fmla="*/ 6897158 h 9949224"/>
                <a:gd name="connsiteX27" fmla="*/ 3993990 w 11003441"/>
                <a:gd name="connsiteY27" fmla="*/ 7607579 h 9949224"/>
                <a:gd name="connsiteX28" fmla="*/ 4011770 w 11003441"/>
                <a:gd name="connsiteY28" fmla="*/ 8224311 h 9949224"/>
                <a:gd name="connsiteX29" fmla="*/ 4575411 w 11003441"/>
                <a:gd name="connsiteY29" fmla="*/ 9565420 h 9949224"/>
                <a:gd name="connsiteX30" fmla="*/ 3868162 w 11003441"/>
                <a:gd name="connsiteY30" fmla="*/ 8845874 h 9949224"/>
                <a:gd name="connsiteX31" fmla="*/ 3637324 w 11003441"/>
                <a:gd name="connsiteY31" fmla="*/ 9943287 h 9949224"/>
                <a:gd name="connsiteX32" fmla="*/ 3585161 w 11003441"/>
                <a:gd name="connsiteY32" fmla="*/ 8134205 h 9949224"/>
                <a:gd name="connsiteX33" fmla="*/ 2444145 w 11003441"/>
                <a:gd name="connsiteY33" fmla="*/ 8477006 h 9949224"/>
                <a:gd name="connsiteX34" fmla="*/ 4682620 w 11003441"/>
                <a:gd name="connsiteY34" fmla="*/ 6597998 h 9949224"/>
                <a:gd name="connsiteX35" fmla="*/ 4612282 w 11003441"/>
                <a:gd name="connsiteY35" fmla="*/ 6082183 h 9949224"/>
                <a:gd name="connsiteX36" fmla="*/ 4082422 w 11003441"/>
                <a:gd name="connsiteY36" fmla="*/ 5601387 h 9949224"/>
                <a:gd name="connsiteX37" fmla="*/ 3872715 w 11003441"/>
                <a:gd name="connsiteY37" fmla="*/ 4719131 h 9949224"/>
                <a:gd name="connsiteX38" fmla="*/ 2977596 w 11003441"/>
                <a:gd name="connsiteY38" fmla="*/ 5168989 h 9949224"/>
                <a:gd name="connsiteX39" fmla="*/ 2217319 w 11003441"/>
                <a:gd name="connsiteY39" fmla="*/ 7211509 h 9949224"/>
                <a:gd name="connsiteX40" fmla="*/ 2659615 w 11003441"/>
                <a:gd name="connsiteY40" fmla="*/ 5445952 h 9949224"/>
                <a:gd name="connsiteX41" fmla="*/ 1912598 w 11003441"/>
                <a:gd name="connsiteY41" fmla="*/ 5447743 h 9949224"/>
                <a:gd name="connsiteX42" fmla="*/ 1142250 w 11003441"/>
                <a:gd name="connsiteY42" fmla="*/ 7090368 h 9949224"/>
                <a:gd name="connsiteX43" fmla="*/ 929734 w 11003441"/>
                <a:gd name="connsiteY43" fmla="*/ 7056602 h 9949224"/>
                <a:gd name="connsiteX44" fmla="*/ 1344743 w 11003441"/>
                <a:gd name="connsiteY44" fmla="*/ 6061436 h 9949224"/>
                <a:gd name="connsiteX45" fmla="*/ 15077 w 11003441"/>
                <a:gd name="connsiteY45" fmla="*/ 5463411 h 9949224"/>
                <a:gd name="connsiteX46" fmla="*/ 1573793 w 11003441"/>
                <a:gd name="connsiteY46" fmla="*/ 5601918 h 9949224"/>
                <a:gd name="connsiteX47" fmla="*/ 288061 w 11003441"/>
                <a:gd name="connsiteY47" fmla="*/ 3726894 h 9949224"/>
                <a:gd name="connsiteX48" fmla="*/ 1768194 w 11003441"/>
                <a:gd name="connsiteY48" fmla="*/ 5119853 h 9949224"/>
                <a:gd name="connsiteX49" fmla="*/ 2765249 w 11003441"/>
                <a:gd name="connsiteY49" fmla="*/ 4907828 h 9949224"/>
                <a:gd name="connsiteX50" fmla="*/ 3700811 w 11003441"/>
                <a:gd name="connsiteY50" fmla="*/ 4057020 h 9949224"/>
                <a:gd name="connsiteX51" fmla="*/ 2244220 w 11003441"/>
                <a:gd name="connsiteY51" fmla="*/ 2354244 h 9949224"/>
                <a:gd name="connsiteX52" fmla="*/ 1554853 w 11003441"/>
                <a:gd name="connsiteY52" fmla="*/ 1338157 h 9949224"/>
                <a:gd name="connsiteX53" fmla="*/ 2106725 w 11003441"/>
                <a:gd name="connsiteY53" fmla="*/ 1676615 h 9949224"/>
                <a:gd name="connsiteX54" fmla="*/ 2391566 w 11003441"/>
                <a:gd name="connsiteY54" fmla="*/ 351256 h 9949224"/>
                <a:gd name="connsiteX55" fmla="*/ 2317950 w 11003441"/>
                <a:gd name="connsiteY55" fmla="*/ 1999498 h 9949224"/>
                <a:gd name="connsiteX56" fmla="*/ 3002054 w 11003441"/>
                <a:gd name="connsiteY56" fmla="*/ 2616861 h 9949224"/>
                <a:gd name="connsiteX57" fmla="*/ 3262861 w 11003441"/>
                <a:gd name="connsiteY57" fmla="*/ 1683144 h 9949224"/>
                <a:gd name="connsiteX58" fmla="*/ 3815011 w 11003441"/>
                <a:gd name="connsiteY58" fmla="*/ -1 h 9949224"/>
                <a:gd name="connsiteX59" fmla="*/ 3387931 w 11003441"/>
                <a:gd name="connsiteY59" fmla="*/ 2958224 h 9949224"/>
                <a:gd name="connsiteX60" fmla="*/ 4079154 w 11003441"/>
                <a:gd name="connsiteY60" fmla="*/ 3796122 h 9949224"/>
                <a:gd name="connsiteX61" fmla="*/ 5047036 w 11003441"/>
                <a:gd name="connsiteY61" fmla="*/ 3712266 h 9949224"/>
                <a:gd name="connsiteX62" fmla="*/ 5808034 w 11003441"/>
                <a:gd name="connsiteY62" fmla="*/ 2770414 h 9949224"/>
                <a:gd name="connsiteX63" fmla="*/ 4842059 w 11003441"/>
                <a:gd name="connsiteY63" fmla="*/ 1306657 h 9949224"/>
                <a:gd name="connsiteX64" fmla="*/ 5071717 w 11003441"/>
                <a:gd name="connsiteY64" fmla="*/ 168131 h 9949224"/>
                <a:gd name="connsiteX65" fmla="*/ 5184418 w 11003441"/>
                <a:gd name="connsiteY65" fmla="*/ 1275829 h 9949224"/>
                <a:gd name="connsiteX66" fmla="*/ 6159728 w 11003441"/>
                <a:gd name="connsiteY66" fmla="*/ 2166675 h 9949224"/>
                <a:gd name="connsiteX67" fmla="*/ 5859172 w 11003441"/>
                <a:gd name="connsiteY67" fmla="*/ 508079 h 9949224"/>
                <a:gd name="connsiteX68" fmla="*/ 6332546 w 11003441"/>
                <a:gd name="connsiteY68" fmla="*/ 1179727 h 9949224"/>
                <a:gd name="connsiteX69" fmla="*/ 7286365 w 11003441"/>
                <a:gd name="connsiteY69" fmla="*/ 590829 h 9949224"/>
                <a:gd name="connsiteX70" fmla="*/ 6487448 w 11003441"/>
                <a:gd name="connsiteY70" fmla="*/ 1606780 h 9949224"/>
                <a:gd name="connsiteX71" fmla="*/ 6583247 w 11003441"/>
                <a:gd name="connsiteY71" fmla="*/ 2119063 h 9949224"/>
                <a:gd name="connsiteX72" fmla="*/ 6183026 w 11003441"/>
                <a:gd name="connsiteY72" fmla="*/ 2648014 h 9949224"/>
                <a:gd name="connsiteX73" fmla="*/ 6089389 w 11003441"/>
                <a:gd name="connsiteY73" fmla="*/ 3315537 h 9949224"/>
                <a:gd name="connsiteX74" fmla="*/ 6761798 w 11003441"/>
                <a:gd name="connsiteY74" fmla="*/ 3552688 h 9949224"/>
                <a:gd name="connsiteX75" fmla="*/ 7923932 w 11003441"/>
                <a:gd name="connsiteY75" fmla="*/ 1987591 h 9949224"/>
                <a:gd name="connsiteX76" fmla="*/ 8549594 w 11003441"/>
                <a:gd name="connsiteY76" fmla="*/ 198505 h 9949224"/>
                <a:gd name="connsiteX77" fmla="*/ 8375638 w 11003441"/>
                <a:gd name="connsiteY77" fmla="*/ 1313933 h 9949224"/>
                <a:gd name="connsiteX78" fmla="*/ 9438290 w 11003441"/>
                <a:gd name="connsiteY78" fmla="*/ 849417 h 9949224"/>
                <a:gd name="connsiteX79" fmla="*/ 7974965 w 11003441"/>
                <a:gd name="connsiteY79" fmla="*/ 2736207 h 9949224"/>
                <a:gd name="connsiteX80" fmla="*/ 10936048 w 11003441"/>
                <a:gd name="connsiteY80" fmla="*/ 1267275 h 9949224"/>
                <a:gd name="connsiteX81" fmla="*/ 6792889 w 11003441"/>
                <a:gd name="connsiteY81" fmla="*/ 4540328 h 9949224"/>
                <a:gd name="connsiteX0" fmla="*/ 6792889 w 11003441"/>
                <a:gd name="connsiteY0" fmla="*/ 4540328 h 9949224"/>
                <a:gd name="connsiteX1" fmla="*/ 7214102 w 11003441"/>
                <a:gd name="connsiteY1" fmla="*/ 5222395 h 9949224"/>
                <a:gd name="connsiteX2" fmla="*/ 8656010 w 11003441"/>
                <a:gd name="connsiteY2" fmla="*/ 5012693 h 9949224"/>
                <a:gd name="connsiteX3" fmla="*/ 9726473 w 11003441"/>
                <a:gd name="connsiteY3" fmla="*/ 3667229 h 9949224"/>
                <a:gd name="connsiteX4" fmla="*/ 10191493 w 11003441"/>
                <a:gd name="connsiteY4" fmla="*/ 2712705 h 9949224"/>
                <a:gd name="connsiteX5" fmla="*/ 9982140 w 11003441"/>
                <a:gd name="connsiteY5" fmla="*/ 3806993 h 9949224"/>
                <a:gd name="connsiteX6" fmla="*/ 9147269 w 11003441"/>
                <a:gd name="connsiteY6" fmla="*/ 4963643 h 9949224"/>
                <a:gd name="connsiteX7" fmla="*/ 9421980 w 11003441"/>
                <a:gd name="connsiteY7" fmla="*/ 5387505 h 9949224"/>
                <a:gd name="connsiteX8" fmla="*/ 10940849 w 11003441"/>
                <a:gd name="connsiteY8" fmla="*/ 5694644 h 9949224"/>
                <a:gd name="connsiteX9" fmla="*/ 8551236 w 11003441"/>
                <a:gd name="connsiteY9" fmla="*/ 5472583 h 9949224"/>
                <a:gd name="connsiteX10" fmla="*/ 7453672 w 11003441"/>
                <a:gd name="connsiteY10" fmla="*/ 5641028 h 9949224"/>
                <a:gd name="connsiteX11" fmla="*/ 7177345 w 11003441"/>
                <a:gd name="connsiteY11" fmla="*/ 6250651 h 9949224"/>
                <a:gd name="connsiteX12" fmla="*/ 8299809 w 11003441"/>
                <a:gd name="connsiteY12" fmla="*/ 7556996 h 9949224"/>
                <a:gd name="connsiteX13" fmla="*/ 9801705 w 11003441"/>
                <a:gd name="connsiteY13" fmla="*/ 5952249 h 9949224"/>
                <a:gd name="connsiteX14" fmla="*/ 8719395 w 11003441"/>
                <a:gd name="connsiteY14" fmla="*/ 7630691 h 9949224"/>
                <a:gd name="connsiteX15" fmla="*/ 10199308 w 11003441"/>
                <a:gd name="connsiteY15" fmla="*/ 8222191 h 9949224"/>
                <a:gd name="connsiteX16" fmla="*/ 8316774 w 11003441"/>
                <a:gd name="connsiteY16" fmla="*/ 7981321 h 9949224"/>
                <a:gd name="connsiteX17" fmla="*/ 6980343 w 11003441"/>
                <a:gd name="connsiteY17" fmla="*/ 6738675 h 9949224"/>
                <a:gd name="connsiteX18" fmla="*/ 6206620 w 11003441"/>
                <a:gd name="connsiteY18" fmla="*/ 6199414 h 9949224"/>
                <a:gd name="connsiteX19" fmla="*/ 5520819 w 11003441"/>
                <a:gd name="connsiteY19" fmla="*/ 6269750 h 9949224"/>
                <a:gd name="connsiteX20" fmla="*/ 5386005 w 11003441"/>
                <a:gd name="connsiteY20" fmla="*/ 6597998 h 9949224"/>
                <a:gd name="connsiteX21" fmla="*/ 5573574 w 11003441"/>
                <a:gd name="connsiteY21" fmla="*/ 7160705 h 9949224"/>
                <a:gd name="connsiteX22" fmla="*/ 6868718 w 11003441"/>
                <a:gd name="connsiteY22" fmla="*/ 8570853 h 9949224"/>
                <a:gd name="connsiteX23" fmla="*/ 5404549 w 11003441"/>
                <a:gd name="connsiteY23" fmla="*/ 7583387 h 9949224"/>
                <a:gd name="connsiteX24" fmla="*/ 5335219 w 11003441"/>
                <a:gd name="connsiteY24" fmla="*/ 9638635 h 9949224"/>
                <a:gd name="connsiteX25" fmla="*/ 5179109 w 11003441"/>
                <a:gd name="connsiteY25" fmla="*/ 8414774 h 9949224"/>
                <a:gd name="connsiteX26" fmla="*/ 5043635 w 11003441"/>
                <a:gd name="connsiteY26" fmla="*/ 6897158 h 9949224"/>
                <a:gd name="connsiteX27" fmla="*/ 3993990 w 11003441"/>
                <a:gd name="connsiteY27" fmla="*/ 7607579 h 9949224"/>
                <a:gd name="connsiteX28" fmla="*/ 4011770 w 11003441"/>
                <a:gd name="connsiteY28" fmla="*/ 8224311 h 9949224"/>
                <a:gd name="connsiteX29" fmla="*/ 4575411 w 11003441"/>
                <a:gd name="connsiteY29" fmla="*/ 9565420 h 9949224"/>
                <a:gd name="connsiteX30" fmla="*/ 3868162 w 11003441"/>
                <a:gd name="connsiteY30" fmla="*/ 8845874 h 9949224"/>
                <a:gd name="connsiteX31" fmla="*/ 3637324 w 11003441"/>
                <a:gd name="connsiteY31" fmla="*/ 9943287 h 9949224"/>
                <a:gd name="connsiteX32" fmla="*/ 3585161 w 11003441"/>
                <a:gd name="connsiteY32" fmla="*/ 8134205 h 9949224"/>
                <a:gd name="connsiteX33" fmla="*/ 2444145 w 11003441"/>
                <a:gd name="connsiteY33" fmla="*/ 8477006 h 9949224"/>
                <a:gd name="connsiteX34" fmla="*/ 4682620 w 11003441"/>
                <a:gd name="connsiteY34" fmla="*/ 6597998 h 9949224"/>
                <a:gd name="connsiteX35" fmla="*/ 4612282 w 11003441"/>
                <a:gd name="connsiteY35" fmla="*/ 6082183 h 9949224"/>
                <a:gd name="connsiteX36" fmla="*/ 4082422 w 11003441"/>
                <a:gd name="connsiteY36" fmla="*/ 5601387 h 9949224"/>
                <a:gd name="connsiteX37" fmla="*/ 3872715 w 11003441"/>
                <a:gd name="connsiteY37" fmla="*/ 4719131 h 9949224"/>
                <a:gd name="connsiteX38" fmla="*/ 2977596 w 11003441"/>
                <a:gd name="connsiteY38" fmla="*/ 5168989 h 9949224"/>
                <a:gd name="connsiteX39" fmla="*/ 2217319 w 11003441"/>
                <a:gd name="connsiteY39" fmla="*/ 7211509 h 9949224"/>
                <a:gd name="connsiteX40" fmla="*/ 1912598 w 11003441"/>
                <a:gd name="connsiteY40" fmla="*/ 5447743 h 9949224"/>
                <a:gd name="connsiteX41" fmla="*/ 1142250 w 11003441"/>
                <a:gd name="connsiteY41" fmla="*/ 7090368 h 9949224"/>
                <a:gd name="connsiteX42" fmla="*/ 929734 w 11003441"/>
                <a:gd name="connsiteY42" fmla="*/ 7056602 h 9949224"/>
                <a:gd name="connsiteX43" fmla="*/ 1344743 w 11003441"/>
                <a:gd name="connsiteY43" fmla="*/ 6061436 h 9949224"/>
                <a:gd name="connsiteX44" fmla="*/ 15077 w 11003441"/>
                <a:gd name="connsiteY44" fmla="*/ 5463411 h 9949224"/>
                <a:gd name="connsiteX45" fmla="*/ 1573793 w 11003441"/>
                <a:gd name="connsiteY45" fmla="*/ 5601918 h 9949224"/>
                <a:gd name="connsiteX46" fmla="*/ 288061 w 11003441"/>
                <a:gd name="connsiteY46" fmla="*/ 3726894 h 9949224"/>
                <a:gd name="connsiteX47" fmla="*/ 1768194 w 11003441"/>
                <a:gd name="connsiteY47" fmla="*/ 5119853 h 9949224"/>
                <a:gd name="connsiteX48" fmla="*/ 2765249 w 11003441"/>
                <a:gd name="connsiteY48" fmla="*/ 4907828 h 9949224"/>
                <a:gd name="connsiteX49" fmla="*/ 3700811 w 11003441"/>
                <a:gd name="connsiteY49" fmla="*/ 4057020 h 9949224"/>
                <a:gd name="connsiteX50" fmla="*/ 2244220 w 11003441"/>
                <a:gd name="connsiteY50" fmla="*/ 2354244 h 9949224"/>
                <a:gd name="connsiteX51" fmla="*/ 1554853 w 11003441"/>
                <a:gd name="connsiteY51" fmla="*/ 1338157 h 9949224"/>
                <a:gd name="connsiteX52" fmla="*/ 2106725 w 11003441"/>
                <a:gd name="connsiteY52" fmla="*/ 1676615 h 9949224"/>
                <a:gd name="connsiteX53" fmla="*/ 2391566 w 11003441"/>
                <a:gd name="connsiteY53" fmla="*/ 351256 h 9949224"/>
                <a:gd name="connsiteX54" fmla="*/ 2317950 w 11003441"/>
                <a:gd name="connsiteY54" fmla="*/ 1999498 h 9949224"/>
                <a:gd name="connsiteX55" fmla="*/ 3002054 w 11003441"/>
                <a:gd name="connsiteY55" fmla="*/ 2616861 h 9949224"/>
                <a:gd name="connsiteX56" fmla="*/ 3262861 w 11003441"/>
                <a:gd name="connsiteY56" fmla="*/ 1683144 h 9949224"/>
                <a:gd name="connsiteX57" fmla="*/ 3815011 w 11003441"/>
                <a:gd name="connsiteY57" fmla="*/ -1 h 9949224"/>
                <a:gd name="connsiteX58" fmla="*/ 3387931 w 11003441"/>
                <a:gd name="connsiteY58" fmla="*/ 2958224 h 9949224"/>
                <a:gd name="connsiteX59" fmla="*/ 4079154 w 11003441"/>
                <a:gd name="connsiteY59" fmla="*/ 3796122 h 9949224"/>
                <a:gd name="connsiteX60" fmla="*/ 5047036 w 11003441"/>
                <a:gd name="connsiteY60" fmla="*/ 3712266 h 9949224"/>
                <a:gd name="connsiteX61" fmla="*/ 5808034 w 11003441"/>
                <a:gd name="connsiteY61" fmla="*/ 2770414 h 9949224"/>
                <a:gd name="connsiteX62" fmla="*/ 4842059 w 11003441"/>
                <a:gd name="connsiteY62" fmla="*/ 1306657 h 9949224"/>
                <a:gd name="connsiteX63" fmla="*/ 5071717 w 11003441"/>
                <a:gd name="connsiteY63" fmla="*/ 168131 h 9949224"/>
                <a:gd name="connsiteX64" fmla="*/ 5184418 w 11003441"/>
                <a:gd name="connsiteY64" fmla="*/ 1275829 h 9949224"/>
                <a:gd name="connsiteX65" fmla="*/ 6159728 w 11003441"/>
                <a:gd name="connsiteY65" fmla="*/ 2166675 h 9949224"/>
                <a:gd name="connsiteX66" fmla="*/ 5859172 w 11003441"/>
                <a:gd name="connsiteY66" fmla="*/ 508079 h 9949224"/>
                <a:gd name="connsiteX67" fmla="*/ 6332546 w 11003441"/>
                <a:gd name="connsiteY67" fmla="*/ 1179727 h 9949224"/>
                <a:gd name="connsiteX68" fmla="*/ 7286365 w 11003441"/>
                <a:gd name="connsiteY68" fmla="*/ 590829 h 9949224"/>
                <a:gd name="connsiteX69" fmla="*/ 6487448 w 11003441"/>
                <a:gd name="connsiteY69" fmla="*/ 1606780 h 9949224"/>
                <a:gd name="connsiteX70" fmla="*/ 6583247 w 11003441"/>
                <a:gd name="connsiteY70" fmla="*/ 2119063 h 9949224"/>
                <a:gd name="connsiteX71" fmla="*/ 6183026 w 11003441"/>
                <a:gd name="connsiteY71" fmla="*/ 2648014 h 9949224"/>
                <a:gd name="connsiteX72" fmla="*/ 6089389 w 11003441"/>
                <a:gd name="connsiteY72" fmla="*/ 3315537 h 9949224"/>
                <a:gd name="connsiteX73" fmla="*/ 6761798 w 11003441"/>
                <a:gd name="connsiteY73" fmla="*/ 3552688 h 9949224"/>
                <a:gd name="connsiteX74" fmla="*/ 7923932 w 11003441"/>
                <a:gd name="connsiteY74" fmla="*/ 1987591 h 9949224"/>
                <a:gd name="connsiteX75" fmla="*/ 8549594 w 11003441"/>
                <a:gd name="connsiteY75" fmla="*/ 198505 h 9949224"/>
                <a:gd name="connsiteX76" fmla="*/ 8375638 w 11003441"/>
                <a:gd name="connsiteY76" fmla="*/ 1313933 h 9949224"/>
                <a:gd name="connsiteX77" fmla="*/ 9438290 w 11003441"/>
                <a:gd name="connsiteY77" fmla="*/ 849417 h 9949224"/>
                <a:gd name="connsiteX78" fmla="*/ 7974965 w 11003441"/>
                <a:gd name="connsiteY78" fmla="*/ 2736207 h 9949224"/>
                <a:gd name="connsiteX79" fmla="*/ 10936048 w 11003441"/>
                <a:gd name="connsiteY79" fmla="*/ 1267275 h 9949224"/>
                <a:gd name="connsiteX80" fmla="*/ 6792889 w 11003441"/>
                <a:gd name="connsiteY80" fmla="*/ 4540328 h 9949224"/>
                <a:gd name="connsiteX0" fmla="*/ 6792889 w 11003441"/>
                <a:gd name="connsiteY0" fmla="*/ 4540328 h 9949224"/>
                <a:gd name="connsiteX1" fmla="*/ 7214102 w 11003441"/>
                <a:gd name="connsiteY1" fmla="*/ 5222395 h 9949224"/>
                <a:gd name="connsiteX2" fmla="*/ 8656010 w 11003441"/>
                <a:gd name="connsiteY2" fmla="*/ 5012693 h 9949224"/>
                <a:gd name="connsiteX3" fmla="*/ 9726473 w 11003441"/>
                <a:gd name="connsiteY3" fmla="*/ 3667229 h 9949224"/>
                <a:gd name="connsiteX4" fmla="*/ 10191493 w 11003441"/>
                <a:gd name="connsiteY4" fmla="*/ 2712705 h 9949224"/>
                <a:gd name="connsiteX5" fmla="*/ 9982140 w 11003441"/>
                <a:gd name="connsiteY5" fmla="*/ 3806993 h 9949224"/>
                <a:gd name="connsiteX6" fmla="*/ 9147269 w 11003441"/>
                <a:gd name="connsiteY6" fmla="*/ 4963643 h 9949224"/>
                <a:gd name="connsiteX7" fmla="*/ 9421980 w 11003441"/>
                <a:gd name="connsiteY7" fmla="*/ 5387505 h 9949224"/>
                <a:gd name="connsiteX8" fmla="*/ 10940849 w 11003441"/>
                <a:gd name="connsiteY8" fmla="*/ 5694644 h 9949224"/>
                <a:gd name="connsiteX9" fmla="*/ 8551236 w 11003441"/>
                <a:gd name="connsiteY9" fmla="*/ 5472583 h 9949224"/>
                <a:gd name="connsiteX10" fmla="*/ 7453672 w 11003441"/>
                <a:gd name="connsiteY10" fmla="*/ 5641028 h 9949224"/>
                <a:gd name="connsiteX11" fmla="*/ 7177345 w 11003441"/>
                <a:gd name="connsiteY11" fmla="*/ 6250651 h 9949224"/>
                <a:gd name="connsiteX12" fmla="*/ 8299809 w 11003441"/>
                <a:gd name="connsiteY12" fmla="*/ 7556996 h 9949224"/>
                <a:gd name="connsiteX13" fmla="*/ 9801705 w 11003441"/>
                <a:gd name="connsiteY13" fmla="*/ 5952249 h 9949224"/>
                <a:gd name="connsiteX14" fmla="*/ 8719395 w 11003441"/>
                <a:gd name="connsiteY14" fmla="*/ 7630691 h 9949224"/>
                <a:gd name="connsiteX15" fmla="*/ 10199308 w 11003441"/>
                <a:gd name="connsiteY15" fmla="*/ 8222191 h 9949224"/>
                <a:gd name="connsiteX16" fmla="*/ 8316774 w 11003441"/>
                <a:gd name="connsiteY16" fmla="*/ 7981321 h 9949224"/>
                <a:gd name="connsiteX17" fmla="*/ 6980343 w 11003441"/>
                <a:gd name="connsiteY17" fmla="*/ 6738675 h 9949224"/>
                <a:gd name="connsiteX18" fmla="*/ 6206620 w 11003441"/>
                <a:gd name="connsiteY18" fmla="*/ 6199414 h 9949224"/>
                <a:gd name="connsiteX19" fmla="*/ 5520819 w 11003441"/>
                <a:gd name="connsiteY19" fmla="*/ 6269750 h 9949224"/>
                <a:gd name="connsiteX20" fmla="*/ 5386005 w 11003441"/>
                <a:gd name="connsiteY20" fmla="*/ 6597998 h 9949224"/>
                <a:gd name="connsiteX21" fmla="*/ 5573574 w 11003441"/>
                <a:gd name="connsiteY21" fmla="*/ 7160705 h 9949224"/>
                <a:gd name="connsiteX22" fmla="*/ 6868718 w 11003441"/>
                <a:gd name="connsiteY22" fmla="*/ 8570853 h 9949224"/>
                <a:gd name="connsiteX23" fmla="*/ 5404549 w 11003441"/>
                <a:gd name="connsiteY23" fmla="*/ 7583387 h 9949224"/>
                <a:gd name="connsiteX24" fmla="*/ 5335219 w 11003441"/>
                <a:gd name="connsiteY24" fmla="*/ 9638635 h 9949224"/>
                <a:gd name="connsiteX25" fmla="*/ 5179109 w 11003441"/>
                <a:gd name="connsiteY25" fmla="*/ 8414774 h 9949224"/>
                <a:gd name="connsiteX26" fmla="*/ 5043635 w 11003441"/>
                <a:gd name="connsiteY26" fmla="*/ 6897158 h 9949224"/>
                <a:gd name="connsiteX27" fmla="*/ 3993990 w 11003441"/>
                <a:gd name="connsiteY27" fmla="*/ 7607579 h 9949224"/>
                <a:gd name="connsiteX28" fmla="*/ 4011770 w 11003441"/>
                <a:gd name="connsiteY28" fmla="*/ 8224311 h 9949224"/>
                <a:gd name="connsiteX29" fmla="*/ 4575411 w 11003441"/>
                <a:gd name="connsiteY29" fmla="*/ 9565420 h 9949224"/>
                <a:gd name="connsiteX30" fmla="*/ 3868162 w 11003441"/>
                <a:gd name="connsiteY30" fmla="*/ 8845874 h 9949224"/>
                <a:gd name="connsiteX31" fmla="*/ 3637324 w 11003441"/>
                <a:gd name="connsiteY31" fmla="*/ 9943287 h 9949224"/>
                <a:gd name="connsiteX32" fmla="*/ 3585161 w 11003441"/>
                <a:gd name="connsiteY32" fmla="*/ 8134205 h 9949224"/>
                <a:gd name="connsiteX33" fmla="*/ 2444145 w 11003441"/>
                <a:gd name="connsiteY33" fmla="*/ 8477006 h 9949224"/>
                <a:gd name="connsiteX34" fmla="*/ 4682620 w 11003441"/>
                <a:gd name="connsiteY34" fmla="*/ 6597998 h 9949224"/>
                <a:gd name="connsiteX35" fmla="*/ 4612282 w 11003441"/>
                <a:gd name="connsiteY35" fmla="*/ 6082183 h 9949224"/>
                <a:gd name="connsiteX36" fmla="*/ 4082422 w 11003441"/>
                <a:gd name="connsiteY36" fmla="*/ 5601387 h 9949224"/>
                <a:gd name="connsiteX37" fmla="*/ 3872715 w 11003441"/>
                <a:gd name="connsiteY37" fmla="*/ 4719131 h 9949224"/>
                <a:gd name="connsiteX38" fmla="*/ 2977596 w 11003441"/>
                <a:gd name="connsiteY38" fmla="*/ 5168989 h 9949224"/>
                <a:gd name="connsiteX39" fmla="*/ 1912598 w 11003441"/>
                <a:gd name="connsiteY39" fmla="*/ 5447743 h 9949224"/>
                <a:gd name="connsiteX40" fmla="*/ 1142250 w 11003441"/>
                <a:gd name="connsiteY40" fmla="*/ 7090368 h 9949224"/>
                <a:gd name="connsiteX41" fmla="*/ 929734 w 11003441"/>
                <a:gd name="connsiteY41" fmla="*/ 7056602 h 9949224"/>
                <a:gd name="connsiteX42" fmla="*/ 1344743 w 11003441"/>
                <a:gd name="connsiteY42" fmla="*/ 6061436 h 9949224"/>
                <a:gd name="connsiteX43" fmla="*/ 15077 w 11003441"/>
                <a:gd name="connsiteY43" fmla="*/ 5463411 h 9949224"/>
                <a:gd name="connsiteX44" fmla="*/ 1573793 w 11003441"/>
                <a:gd name="connsiteY44" fmla="*/ 5601918 h 9949224"/>
                <a:gd name="connsiteX45" fmla="*/ 288061 w 11003441"/>
                <a:gd name="connsiteY45" fmla="*/ 3726894 h 9949224"/>
                <a:gd name="connsiteX46" fmla="*/ 1768194 w 11003441"/>
                <a:gd name="connsiteY46" fmla="*/ 5119853 h 9949224"/>
                <a:gd name="connsiteX47" fmla="*/ 2765249 w 11003441"/>
                <a:gd name="connsiteY47" fmla="*/ 4907828 h 9949224"/>
                <a:gd name="connsiteX48" fmla="*/ 3700811 w 11003441"/>
                <a:gd name="connsiteY48" fmla="*/ 4057020 h 9949224"/>
                <a:gd name="connsiteX49" fmla="*/ 2244220 w 11003441"/>
                <a:gd name="connsiteY49" fmla="*/ 2354244 h 9949224"/>
                <a:gd name="connsiteX50" fmla="*/ 1554853 w 11003441"/>
                <a:gd name="connsiteY50" fmla="*/ 1338157 h 9949224"/>
                <a:gd name="connsiteX51" fmla="*/ 2106725 w 11003441"/>
                <a:gd name="connsiteY51" fmla="*/ 1676615 h 9949224"/>
                <a:gd name="connsiteX52" fmla="*/ 2391566 w 11003441"/>
                <a:gd name="connsiteY52" fmla="*/ 351256 h 9949224"/>
                <a:gd name="connsiteX53" fmla="*/ 2317950 w 11003441"/>
                <a:gd name="connsiteY53" fmla="*/ 1999498 h 9949224"/>
                <a:gd name="connsiteX54" fmla="*/ 3002054 w 11003441"/>
                <a:gd name="connsiteY54" fmla="*/ 2616861 h 9949224"/>
                <a:gd name="connsiteX55" fmla="*/ 3262861 w 11003441"/>
                <a:gd name="connsiteY55" fmla="*/ 1683144 h 9949224"/>
                <a:gd name="connsiteX56" fmla="*/ 3815011 w 11003441"/>
                <a:gd name="connsiteY56" fmla="*/ -1 h 9949224"/>
                <a:gd name="connsiteX57" fmla="*/ 3387931 w 11003441"/>
                <a:gd name="connsiteY57" fmla="*/ 2958224 h 9949224"/>
                <a:gd name="connsiteX58" fmla="*/ 4079154 w 11003441"/>
                <a:gd name="connsiteY58" fmla="*/ 3796122 h 9949224"/>
                <a:gd name="connsiteX59" fmla="*/ 5047036 w 11003441"/>
                <a:gd name="connsiteY59" fmla="*/ 3712266 h 9949224"/>
                <a:gd name="connsiteX60" fmla="*/ 5808034 w 11003441"/>
                <a:gd name="connsiteY60" fmla="*/ 2770414 h 9949224"/>
                <a:gd name="connsiteX61" fmla="*/ 4842059 w 11003441"/>
                <a:gd name="connsiteY61" fmla="*/ 1306657 h 9949224"/>
                <a:gd name="connsiteX62" fmla="*/ 5071717 w 11003441"/>
                <a:gd name="connsiteY62" fmla="*/ 168131 h 9949224"/>
                <a:gd name="connsiteX63" fmla="*/ 5184418 w 11003441"/>
                <a:gd name="connsiteY63" fmla="*/ 1275829 h 9949224"/>
                <a:gd name="connsiteX64" fmla="*/ 6159728 w 11003441"/>
                <a:gd name="connsiteY64" fmla="*/ 2166675 h 9949224"/>
                <a:gd name="connsiteX65" fmla="*/ 5859172 w 11003441"/>
                <a:gd name="connsiteY65" fmla="*/ 508079 h 9949224"/>
                <a:gd name="connsiteX66" fmla="*/ 6332546 w 11003441"/>
                <a:gd name="connsiteY66" fmla="*/ 1179727 h 9949224"/>
                <a:gd name="connsiteX67" fmla="*/ 7286365 w 11003441"/>
                <a:gd name="connsiteY67" fmla="*/ 590829 h 9949224"/>
                <a:gd name="connsiteX68" fmla="*/ 6487448 w 11003441"/>
                <a:gd name="connsiteY68" fmla="*/ 1606780 h 9949224"/>
                <a:gd name="connsiteX69" fmla="*/ 6583247 w 11003441"/>
                <a:gd name="connsiteY69" fmla="*/ 2119063 h 9949224"/>
                <a:gd name="connsiteX70" fmla="*/ 6183026 w 11003441"/>
                <a:gd name="connsiteY70" fmla="*/ 2648014 h 9949224"/>
                <a:gd name="connsiteX71" fmla="*/ 6089389 w 11003441"/>
                <a:gd name="connsiteY71" fmla="*/ 3315537 h 9949224"/>
                <a:gd name="connsiteX72" fmla="*/ 6761798 w 11003441"/>
                <a:gd name="connsiteY72" fmla="*/ 3552688 h 9949224"/>
                <a:gd name="connsiteX73" fmla="*/ 7923932 w 11003441"/>
                <a:gd name="connsiteY73" fmla="*/ 1987591 h 9949224"/>
                <a:gd name="connsiteX74" fmla="*/ 8549594 w 11003441"/>
                <a:gd name="connsiteY74" fmla="*/ 198505 h 9949224"/>
                <a:gd name="connsiteX75" fmla="*/ 8375638 w 11003441"/>
                <a:gd name="connsiteY75" fmla="*/ 1313933 h 9949224"/>
                <a:gd name="connsiteX76" fmla="*/ 9438290 w 11003441"/>
                <a:gd name="connsiteY76" fmla="*/ 849417 h 9949224"/>
                <a:gd name="connsiteX77" fmla="*/ 7974965 w 11003441"/>
                <a:gd name="connsiteY77" fmla="*/ 2736207 h 9949224"/>
                <a:gd name="connsiteX78" fmla="*/ 10936048 w 11003441"/>
                <a:gd name="connsiteY78" fmla="*/ 1267275 h 9949224"/>
                <a:gd name="connsiteX79" fmla="*/ 6792889 w 11003441"/>
                <a:gd name="connsiteY79" fmla="*/ 4540328 h 9949224"/>
                <a:gd name="connsiteX0" fmla="*/ 6792889 w 11003441"/>
                <a:gd name="connsiteY0" fmla="*/ 4540328 h 9949224"/>
                <a:gd name="connsiteX1" fmla="*/ 7214102 w 11003441"/>
                <a:gd name="connsiteY1" fmla="*/ 5222395 h 9949224"/>
                <a:gd name="connsiteX2" fmla="*/ 8656010 w 11003441"/>
                <a:gd name="connsiteY2" fmla="*/ 5012693 h 9949224"/>
                <a:gd name="connsiteX3" fmla="*/ 9726473 w 11003441"/>
                <a:gd name="connsiteY3" fmla="*/ 3667229 h 9949224"/>
                <a:gd name="connsiteX4" fmla="*/ 10191493 w 11003441"/>
                <a:gd name="connsiteY4" fmla="*/ 2712705 h 9949224"/>
                <a:gd name="connsiteX5" fmla="*/ 9982140 w 11003441"/>
                <a:gd name="connsiteY5" fmla="*/ 3806993 h 9949224"/>
                <a:gd name="connsiteX6" fmla="*/ 9147269 w 11003441"/>
                <a:gd name="connsiteY6" fmla="*/ 4963643 h 9949224"/>
                <a:gd name="connsiteX7" fmla="*/ 9421980 w 11003441"/>
                <a:gd name="connsiteY7" fmla="*/ 5387505 h 9949224"/>
                <a:gd name="connsiteX8" fmla="*/ 10940849 w 11003441"/>
                <a:gd name="connsiteY8" fmla="*/ 5694644 h 9949224"/>
                <a:gd name="connsiteX9" fmla="*/ 8551236 w 11003441"/>
                <a:gd name="connsiteY9" fmla="*/ 5472583 h 9949224"/>
                <a:gd name="connsiteX10" fmla="*/ 7453672 w 11003441"/>
                <a:gd name="connsiteY10" fmla="*/ 5641028 h 9949224"/>
                <a:gd name="connsiteX11" fmla="*/ 7177345 w 11003441"/>
                <a:gd name="connsiteY11" fmla="*/ 6250651 h 9949224"/>
                <a:gd name="connsiteX12" fmla="*/ 8299809 w 11003441"/>
                <a:gd name="connsiteY12" fmla="*/ 7556996 h 9949224"/>
                <a:gd name="connsiteX13" fmla="*/ 9801705 w 11003441"/>
                <a:gd name="connsiteY13" fmla="*/ 5952249 h 9949224"/>
                <a:gd name="connsiteX14" fmla="*/ 8719395 w 11003441"/>
                <a:gd name="connsiteY14" fmla="*/ 7630691 h 9949224"/>
                <a:gd name="connsiteX15" fmla="*/ 10199308 w 11003441"/>
                <a:gd name="connsiteY15" fmla="*/ 8222191 h 9949224"/>
                <a:gd name="connsiteX16" fmla="*/ 8316774 w 11003441"/>
                <a:gd name="connsiteY16" fmla="*/ 7981321 h 9949224"/>
                <a:gd name="connsiteX17" fmla="*/ 6980343 w 11003441"/>
                <a:gd name="connsiteY17" fmla="*/ 6738675 h 9949224"/>
                <a:gd name="connsiteX18" fmla="*/ 6206620 w 11003441"/>
                <a:gd name="connsiteY18" fmla="*/ 6199414 h 9949224"/>
                <a:gd name="connsiteX19" fmla="*/ 5520819 w 11003441"/>
                <a:gd name="connsiteY19" fmla="*/ 6269750 h 9949224"/>
                <a:gd name="connsiteX20" fmla="*/ 5386005 w 11003441"/>
                <a:gd name="connsiteY20" fmla="*/ 6597998 h 9949224"/>
                <a:gd name="connsiteX21" fmla="*/ 5573574 w 11003441"/>
                <a:gd name="connsiteY21" fmla="*/ 7160705 h 9949224"/>
                <a:gd name="connsiteX22" fmla="*/ 6868718 w 11003441"/>
                <a:gd name="connsiteY22" fmla="*/ 8570853 h 9949224"/>
                <a:gd name="connsiteX23" fmla="*/ 5404549 w 11003441"/>
                <a:gd name="connsiteY23" fmla="*/ 7583387 h 9949224"/>
                <a:gd name="connsiteX24" fmla="*/ 5335219 w 11003441"/>
                <a:gd name="connsiteY24" fmla="*/ 9638635 h 9949224"/>
                <a:gd name="connsiteX25" fmla="*/ 5179109 w 11003441"/>
                <a:gd name="connsiteY25" fmla="*/ 8414774 h 9949224"/>
                <a:gd name="connsiteX26" fmla="*/ 5043635 w 11003441"/>
                <a:gd name="connsiteY26" fmla="*/ 6897158 h 9949224"/>
                <a:gd name="connsiteX27" fmla="*/ 3993990 w 11003441"/>
                <a:gd name="connsiteY27" fmla="*/ 7607579 h 9949224"/>
                <a:gd name="connsiteX28" fmla="*/ 4011770 w 11003441"/>
                <a:gd name="connsiteY28" fmla="*/ 8224311 h 9949224"/>
                <a:gd name="connsiteX29" fmla="*/ 4575411 w 11003441"/>
                <a:gd name="connsiteY29" fmla="*/ 9565420 h 9949224"/>
                <a:gd name="connsiteX30" fmla="*/ 3868162 w 11003441"/>
                <a:gd name="connsiteY30" fmla="*/ 8845874 h 9949224"/>
                <a:gd name="connsiteX31" fmla="*/ 3637324 w 11003441"/>
                <a:gd name="connsiteY31" fmla="*/ 9943287 h 9949224"/>
                <a:gd name="connsiteX32" fmla="*/ 3585161 w 11003441"/>
                <a:gd name="connsiteY32" fmla="*/ 8134205 h 9949224"/>
                <a:gd name="connsiteX33" fmla="*/ 2444145 w 11003441"/>
                <a:gd name="connsiteY33" fmla="*/ 8477006 h 9949224"/>
                <a:gd name="connsiteX34" fmla="*/ 4682620 w 11003441"/>
                <a:gd name="connsiteY34" fmla="*/ 6597998 h 9949224"/>
                <a:gd name="connsiteX35" fmla="*/ 4612282 w 11003441"/>
                <a:gd name="connsiteY35" fmla="*/ 6082183 h 9949224"/>
                <a:gd name="connsiteX36" fmla="*/ 4082422 w 11003441"/>
                <a:gd name="connsiteY36" fmla="*/ 5601387 h 9949224"/>
                <a:gd name="connsiteX37" fmla="*/ 3872715 w 11003441"/>
                <a:gd name="connsiteY37" fmla="*/ 4719131 h 9949224"/>
                <a:gd name="connsiteX38" fmla="*/ 2977596 w 11003441"/>
                <a:gd name="connsiteY38" fmla="*/ 5168989 h 9949224"/>
                <a:gd name="connsiteX39" fmla="*/ 1912598 w 11003441"/>
                <a:gd name="connsiteY39" fmla="*/ 5447743 h 9949224"/>
                <a:gd name="connsiteX40" fmla="*/ 1142250 w 11003441"/>
                <a:gd name="connsiteY40" fmla="*/ 7090368 h 9949224"/>
                <a:gd name="connsiteX41" fmla="*/ 929734 w 11003441"/>
                <a:gd name="connsiteY41" fmla="*/ 7056602 h 9949224"/>
                <a:gd name="connsiteX42" fmla="*/ 1344743 w 11003441"/>
                <a:gd name="connsiteY42" fmla="*/ 6061436 h 9949224"/>
                <a:gd name="connsiteX43" fmla="*/ 15077 w 11003441"/>
                <a:gd name="connsiteY43" fmla="*/ 5463411 h 9949224"/>
                <a:gd name="connsiteX44" fmla="*/ 1573793 w 11003441"/>
                <a:gd name="connsiteY44" fmla="*/ 5601918 h 9949224"/>
                <a:gd name="connsiteX45" fmla="*/ 1768194 w 11003441"/>
                <a:gd name="connsiteY45" fmla="*/ 5119853 h 9949224"/>
                <a:gd name="connsiteX46" fmla="*/ 2765249 w 11003441"/>
                <a:gd name="connsiteY46" fmla="*/ 4907828 h 9949224"/>
                <a:gd name="connsiteX47" fmla="*/ 3700811 w 11003441"/>
                <a:gd name="connsiteY47" fmla="*/ 4057020 h 9949224"/>
                <a:gd name="connsiteX48" fmla="*/ 2244220 w 11003441"/>
                <a:gd name="connsiteY48" fmla="*/ 2354244 h 9949224"/>
                <a:gd name="connsiteX49" fmla="*/ 1554853 w 11003441"/>
                <a:gd name="connsiteY49" fmla="*/ 1338157 h 9949224"/>
                <a:gd name="connsiteX50" fmla="*/ 2106725 w 11003441"/>
                <a:gd name="connsiteY50" fmla="*/ 1676615 h 9949224"/>
                <a:gd name="connsiteX51" fmla="*/ 2391566 w 11003441"/>
                <a:gd name="connsiteY51" fmla="*/ 351256 h 9949224"/>
                <a:gd name="connsiteX52" fmla="*/ 2317950 w 11003441"/>
                <a:gd name="connsiteY52" fmla="*/ 1999498 h 9949224"/>
                <a:gd name="connsiteX53" fmla="*/ 3002054 w 11003441"/>
                <a:gd name="connsiteY53" fmla="*/ 2616861 h 9949224"/>
                <a:gd name="connsiteX54" fmla="*/ 3262861 w 11003441"/>
                <a:gd name="connsiteY54" fmla="*/ 1683144 h 9949224"/>
                <a:gd name="connsiteX55" fmla="*/ 3815011 w 11003441"/>
                <a:gd name="connsiteY55" fmla="*/ -1 h 9949224"/>
                <a:gd name="connsiteX56" fmla="*/ 3387931 w 11003441"/>
                <a:gd name="connsiteY56" fmla="*/ 2958224 h 9949224"/>
                <a:gd name="connsiteX57" fmla="*/ 4079154 w 11003441"/>
                <a:gd name="connsiteY57" fmla="*/ 3796122 h 9949224"/>
                <a:gd name="connsiteX58" fmla="*/ 5047036 w 11003441"/>
                <a:gd name="connsiteY58" fmla="*/ 3712266 h 9949224"/>
                <a:gd name="connsiteX59" fmla="*/ 5808034 w 11003441"/>
                <a:gd name="connsiteY59" fmla="*/ 2770414 h 9949224"/>
                <a:gd name="connsiteX60" fmla="*/ 4842059 w 11003441"/>
                <a:gd name="connsiteY60" fmla="*/ 1306657 h 9949224"/>
                <a:gd name="connsiteX61" fmla="*/ 5071717 w 11003441"/>
                <a:gd name="connsiteY61" fmla="*/ 168131 h 9949224"/>
                <a:gd name="connsiteX62" fmla="*/ 5184418 w 11003441"/>
                <a:gd name="connsiteY62" fmla="*/ 1275829 h 9949224"/>
                <a:gd name="connsiteX63" fmla="*/ 6159728 w 11003441"/>
                <a:gd name="connsiteY63" fmla="*/ 2166675 h 9949224"/>
                <a:gd name="connsiteX64" fmla="*/ 5859172 w 11003441"/>
                <a:gd name="connsiteY64" fmla="*/ 508079 h 9949224"/>
                <a:gd name="connsiteX65" fmla="*/ 6332546 w 11003441"/>
                <a:gd name="connsiteY65" fmla="*/ 1179727 h 9949224"/>
                <a:gd name="connsiteX66" fmla="*/ 7286365 w 11003441"/>
                <a:gd name="connsiteY66" fmla="*/ 590829 h 9949224"/>
                <a:gd name="connsiteX67" fmla="*/ 6487448 w 11003441"/>
                <a:gd name="connsiteY67" fmla="*/ 1606780 h 9949224"/>
                <a:gd name="connsiteX68" fmla="*/ 6583247 w 11003441"/>
                <a:gd name="connsiteY68" fmla="*/ 2119063 h 9949224"/>
                <a:gd name="connsiteX69" fmla="*/ 6183026 w 11003441"/>
                <a:gd name="connsiteY69" fmla="*/ 2648014 h 9949224"/>
                <a:gd name="connsiteX70" fmla="*/ 6089389 w 11003441"/>
                <a:gd name="connsiteY70" fmla="*/ 3315537 h 9949224"/>
                <a:gd name="connsiteX71" fmla="*/ 6761798 w 11003441"/>
                <a:gd name="connsiteY71" fmla="*/ 3552688 h 9949224"/>
                <a:gd name="connsiteX72" fmla="*/ 7923932 w 11003441"/>
                <a:gd name="connsiteY72" fmla="*/ 1987591 h 9949224"/>
                <a:gd name="connsiteX73" fmla="*/ 8549594 w 11003441"/>
                <a:gd name="connsiteY73" fmla="*/ 198505 h 9949224"/>
                <a:gd name="connsiteX74" fmla="*/ 8375638 w 11003441"/>
                <a:gd name="connsiteY74" fmla="*/ 1313933 h 9949224"/>
                <a:gd name="connsiteX75" fmla="*/ 9438290 w 11003441"/>
                <a:gd name="connsiteY75" fmla="*/ 849417 h 9949224"/>
                <a:gd name="connsiteX76" fmla="*/ 7974965 w 11003441"/>
                <a:gd name="connsiteY76" fmla="*/ 2736207 h 9949224"/>
                <a:gd name="connsiteX77" fmla="*/ 10936048 w 11003441"/>
                <a:gd name="connsiteY77" fmla="*/ 1267275 h 9949224"/>
                <a:gd name="connsiteX78" fmla="*/ 6792889 w 11003441"/>
                <a:gd name="connsiteY78" fmla="*/ 4540328 h 9949224"/>
                <a:gd name="connsiteX0" fmla="*/ 6792889 w 11003441"/>
                <a:gd name="connsiteY0" fmla="*/ 4372476 h 9781372"/>
                <a:gd name="connsiteX1" fmla="*/ 7214102 w 11003441"/>
                <a:gd name="connsiteY1" fmla="*/ 5054543 h 9781372"/>
                <a:gd name="connsiteX2" fmla="*/ 8656010 w 11003441"/>
                <a:gd name="connsiteY2" fmla="*/ 4844841 h 9781372"/>
                <a:gd name="connsiteX3" fmla="*/ 9726473 w 11003441"/>
                <a:gd name="connsiteY3" fmla="*/ 3499377 h 9781372"/>
                <a:gd name="connsiteX4" fmla="*/ 10191493 w 11003441"/>
                <a:gd name="connsiteY4" fmla="*/ 2544853 h 9781372"/>
                <a:gd name="connsiteX5" fmla="*/ 9982140 w 11003441"/>
                <a:gd name="connsiteY5" fmla="*/ 3639141 h 9781372"/>
                <a:gd name="connsiteX6" fmla="*/ 9147269 w 11003441"/>
                <a:gd name="connsiteY6" fmla="*/ 4795791 h 9781372"/>
                <a:gd name="connsiteX7" fmla="*/ 9421980 w 11003441"/>
                <a:gd name="connsiteY7" fmla="*/ 5219653 h 9781372"/>
                <a:gd name="connsiteX8" fmla="*/ 10940849 w 11003441"/>
                <a:gd name="connsiteY8" fmla="*/ 5526792 h 9781372"/>
                <a:gd name="connsiteX9" fmla="*/ 8551236 w 11003441"/>
                <a:gd name="connsiteY9" fmla="*/ 5304731 h 9781372"/>
                <a:gd name="connsiteX10" fmla="*/ 7453672 w 11003441"/>
                <a:gd name="connsiteY10" fmla="*/ 5473176 h 9781372"/>
                <a:gd name="connsiteX11" fmla="*/ 7177345 w 11003441"/>
                <a:gd name="connsiteY11" fmla="*/ 6082799 h 9781372"/>
                <a:gd name="connsiteX12" fmla="*/ 8299809 w 11003441"/>
                <a:gd name="connsiteY12" fmla="*/ 7389144 h 9781372"/>
                <a:gd name="connsiteX13" fmla="*/ 9801705 w 11003441"/>
                <a:gd name="connsiteY13" fmla="*/ 5784397 h 9781372"/>
                <a:gd name="connsiteX14" fmla="*/ 8719395 w 11003441"/>
                <a:gd name="connsiteY14" fmla="*/ 7462839 h 9781372"/>
                <a:gd name="connsiteX15" fmla="*/ 10199308 w 11003441"/>
                <a:gd name="connsiteY15" fmla="*/ 8054339 h 9781372"/>
                <a:gd name="connsiteX16" fmla="*/ 8316774 w 11003441"/>
                <a:gd name="connsiteY16" fmla="*/ 7813469 h 9781372"/>
                <a:gd name="connsiteX17" fmla="*/ 6980343 w 11003441"/>
                <a:gd name="connsiteY17" fmla="*/ 6570823 h 9781372"/>
                <a:gd name="connsiteX18" fmla="*/ 6206620 w 11003441"/>
                <a:gd name="connsiteY18" fmla="*/ 6031562 h 9781372"/>
                <a:gd name="connsiteX19" fmla="*/ 5520819 w 11003441"/>
                <a:gd name="connsiteY19" fmla="*/ 6101898 h 9781372"/>
                <a:gd name="connsiteX20" fmla="*/ 5386005 w 11003441"/>
                <a:gd name="connsiteY20" fmla="*/ 6430146 h 9781372"/>
                <a:gd name="connsiteX21" fmla="*/ 5573574 w 11003441"/>
                <a:gd name="connsiteY21" fmla="*/ 6992853 h 9781372"/>
                <a:gd name="connsiteX22" fmla="*/ 6868718 w 11003441"/>
                <a:gd name="connsiteY22" fmla="*/ 8403001 h 9781372"/>
                <a:gd name="connsiteX23" fmla="*/ 5404549 w 11003441"/>
                <a:gd name="connsiteY23" fmla="*/ 7415535 h 9781372"/>
                <a:gd name="connsiteX24" fmla="*/ 5335219 w 11003441"/>
                <a:gd name="connsiteY24" fmla="*/ 9470783 h 9781372"/>
                <a:gd name="connsiteX25" fmla="*/ 5179109 w 11003441"/>
                <a:gd name="connsiteY25" fmla="*/ 8246922 h 9781372"/>
                <a:gd name="connsiteX26" fmla="*/ 5043635 w 11003441"/>
                <a:gd name="connsiteY26" fmla="*/ 6729306 h 9781372"/>
                <a:gd name="connsiteX27" fmla="*/ 3993990 w 11003441"/>
                <a:gd name="connsiteY27" fmla="*/ 7439727 h 9781372"/>
                <a:gd name="connsiteX28" fmla="*/ 4011770 w 11003441"/>
                <a:gd name="connsiteY28" fmla="*/ 8056459 h 9781372"/>
                <a:gd name="connsiteX29" fmla="*/ 4575411 w 11003441"/>
                <a:gd name="connsiteY29" fmla="*/ 9397568 h 9781372"/>
                <a:gd name="connsiteX30" fmla="*/ 3868162 w 11003441"/>
                <a:gd name="connsiteY30" fmla="*/ 8678022 h 9781372"/>
                <a:gd name="connsiteX31" fmla="*/ 3637324 w 11003441"/>
                <a:gd name="connsiteY31" fmla="*/ 9775435 h 9781372"/>
                <a:gd name="connsiteX32" fmla="*/ 3585161 w 11003441"/>
                <a:gd name="connsiteY32" fmla="*/ 7966353 h 9781372"/>
                <a:gd name="connsiteX33" fmla="*/ 2444145 w 11003441"/>
                <a:gd name="connsiteY33" fmla="*/ 8309154 h 9781372"/>
                <a:gd name="connsiteX34" fmla="*/ 4682620 w 11003441"/>
                <a:gd name="connsiteY34" fmla="*/ 6430146 h 9781372"/>
                <a:gd name="connsiteX35" fmla="*/ 4612282 w 11003441"/>
                <a:gd name="connsiteY35" fmla="*/ 5914331 h 9781372"/>
                <a:gd name="connsiteX36" fmla="*/ 4082422 w 11003441"/>
                <a:gd name="connsiteY36" fmla="*/ 5433535 h 9781372"/>
                <a:gd name="connsiteX37" fmla="*/ 3872715 w 11003441"/>
                <a:gd name="connsiteY37" fmla="*/ 4551279 h 9781372"/>
                <a:gd name="connsiteX38" fmla="*/ 2977596 w 11003441"/>
                <a:gd name="connsiteY38" fmla="*/ 5001137 h 9781372"/>
                <a:gd name="connsiteX39" fmla="*/ 1912598 w 11003441"/>
                <a:gd name="connsiteY39" fmla="*/ 5279891 h 9781372"/>
                <a:gd name="connsiteX40" fmla="*/ 1142250 w 11003441"/>
                <a:gd name="connsiteY40" fmla="*/ 6922516 h 9781372"/>
                <a:gd name="connsiteX41" fmla="*/ 929734 w 11003441"/>
                <a:gd name="connsiteY41" fmla="*/ 6888750 h 9781372"/>
                <a:gd name="connsiteX42" fmla="*/ 1344743 w 11003441"/>
                <a:gd name="connsiteY42" fmla="*/ 5893584 h 9781372"/>
                <a:gd name="connsiteX43" fmla="*/ 15077 w 11003441"/>
                <a:gd name="connsiteY43" fmla="*/ 5295559 h 9781372"/>
                <a:gd name="connsiteX44" fmla="*/ 1573793 w 11003441"/>
                <a:gd name="connsiteY44" fmla="*/ 5434066 h 9781372"/>
                <a:gd name="connsiteX45" fmla="*/ 1768194 w 11003441"/>
                <a:gd name="connsiteY45" fmla="*/ 4952001 h 9781372"/>
                <a:gd name="connsiteX46" fmla="*/ 2765249 w 11003441"/>
                <a:gd name="connsiteY46" fmla="*/ 4739976 h 9781372"/>
                <a:gd name="connsiteX47" fmla="*/ 3700811 w 11003441"/>
                <a:gd name="connsiteY47" fmla="*/ 3889168 h 9781372"/>
                <a:gd name="connsiteX48" fmla="*/ 2244220 w 11003441"/>
                <a:gd name="connsiteY48" fmla="*/ 2186392 h 9781372"/>
                <a:gd name="connsiteX49" fmla="*/ 1554853 w 11003441"/>
                <a:gd name="connsiteY49" fmla="*/ 1170305 h 9781372"/>
                <a:gd name="connsiteX50" fmla="*/ 2106725 w 11003441"/>
                <a:gd name="connsiteY50" fmla="*/ 1508763 h 9781372"/>
                <a:gd name="connsiteX51" fmla="*/ 2391566 w 11003441"/>
                <a:gd name="connsiteY51" fmla="*/ 183404 h 9781372"/>
                <a:gd name="connsiteX52" fmla="*/ 2317950 w 11003441"/>
                <a:gd name="connsiteY52" fmla="*/ 1831646 h 9781372"/>
                <a:gd name="connsiteX53" fmla="*/ 3002054 w 11003441"/>
                <a:gd name="connsiteY53" fmla="*/ 2449009 h 9781372"/>
                <a:gd name="connsiteX54" fmla="*/ 3262861 w 11003441"/>
                <a:gd name="connsiteY54" fmla="*/ 1515292 h 9781372"/>
                <a:gd name="connsiteX55" fmla="*/ 3387931 w 11003441"/>
                <a:gd name="connsiteY55" fmla="*/ 2790372 h 9781372"/>
                <a:gd name="connsiteX56" fmla="*/ 4079154 w 11003441"/>
                <a:gd name="connsiteY56" fmla="*/ 3628270 h 9781372"/>
                <a:gd name="connsiteX57" fmla="*/ 5047036 w 11003441"/>
                <a:gd name="connsiteY57" fmla="*/ 3544414 h 9781372"/>
                <a:gd name="connsiteX58" fmla="*/ 5808034 w 11003441"/>
                <a:gd name="connsiteY58" fmla="*/ 2602562 h 9781372"/>
                <a:gd name="connsiteX59" fmla="*/ 4842059 w 11003441"/>
                <a:gd name="connsiteY59" fmla="*/ 1138805 h 9781372"/>
                <a:gd name="connsiteX60" fmla="*/ 5071717 w 11003441"/>
                <a:gd name="connsiteY60" fmla="*/ 279 h 9781372"/>
                <a:gd name="connsiteX61" fmla="*/ 5184418 w 11003441"/>
                <a:gd name="connsiteY61" fmla="*/ 1107977 h 9781372"/>
                <a:gd name="connsiteX62" fmla="*/ 6159728 w 11003441"/>
                <a:gd name="connsiteY62" fmla="*/ 1998823 h 9781372"/>
                <a:gd name="connsiteX63" fmla="*/ 5859172 w 11003441"/>
                <a:gd name="connsiteY63" fmla="*/ 340227 h 9781372"/>
                <a:gd name="connsiteX64" fmla="*/ 6332546 w 11003441"/>
                <a:gd name="connsiteY64" fmla="*/ 1011875 h 9781372"/>
                <a:gd name="connsiteX65" fmla="*/ 7286365 w 11003441"/>
                <a:gd name="connsiteY65" fmla="*/ 422977 h 9781372"/>
                <a:gd name="connsiteX66" fmla="*/ 6487448 w 11003441"/>
                <a:gd name="connsiteY66" fmla="*/ 1438928 h 9781372"/>
                <a:gd name="connsiteX67" fmla="*/ 6583247 w 11003441"/>
                <a:gd name="connsiteY67" fmla="*/ 1951211 h 9781372"/>
                <a:gd name="connsiteX68" fmla="*/ 6183026 w 11003441"/>
                <a:gd name="connsiteY68" fmla="*/ 2480162 h 9781372"/>
                <a:gd name="connsiteX69" fmla="*/ 6089389 w 11003441"/>
                <a:gd name="connsiteY69" fmla="*/ 3147685 h 9781372"/>
                <a:gd name="connsiteX70" fmla="*/ 6761798 w 11003441"/>
                <a:gd name="connsiteY70" fmla="*/ 3384836 h 9781372"/>
                <a:gd name="connsiteX71" fmla="*/ 7923932 w 11003441"/>
                <a:gd name="connsiteY71" fmla="*/ 1819739 h 9781372"/>
                <a:gd name="connsiteX72" fmla="*/ 8549594 w 11003441"/>
                <a:gd name="connsiteY72" fmla="*/ 30653 h 9781372"/>
                <a:gd name="connsiteX73" fmla="*/ 8375638 w 11003441"/>
                <a:gd name="connsiteY73" fmla="*/ 1146081 h 9781372"/>
                <a:gd name="connsiteX74" fmla="*/ 9438290 w 11003441"/>
                <a:gd name="connsiteY74" fmla="*/ 681565 h 9781372"/>
                <a:gd name="connsiteX75" fmla="*/ 7974965 w 11003441"/>
                <a:gd name="connsiteY75" fmla="*/ 2568355 h 9781372"/>
                <a:gd name="connsiteX76" fmla="*/ 10936048 w 11003441"/>
                <a:gd name="connsiteY76" fmla="*/ 1099423 h 9781372"/>
                <a:gd name="connsiteX77" fmla="*/ 6792889 w 11003441"/>
                <a:gd name="connsiteY77" fmla="*/ 4372476 h 9781372"/>
                <a:gd name="connsiteX0" fmla="*/ 6792889 w 11003441"/>
                <a:gd name="connsiteY0" fmla="*/ 4372473 h 9781369"/>
                <a:gd name="connsiteX1" fmla="*/ 7214102 w 11003441"/>
                <a:gd name="connsiteY1" fmla="*/ 5054540 h 9781369"/>
                <a:gd name="connsiteX2" fmla="*/ 8656010 w 11003441"/>
                <a:gd name="connsiteY2" fmla="*/ 4844838 h 9781369"/>
                <a:gd name="connsiteX3" fmla="*/ 9726473 w 11003441"/>
                <a:gd name="connsiteY3" fmla="*/ 3499374 h 9781369"/>
                <a:gd name="connsiteX4" fmla="*/ 10191493 w 11003441"/>
                <a:gd name="connsiteY4" fmla="*/ 2544850 h 9781369"/>
                <a:gd name="connsiteX5" fmla="*/ 9982140 w 11003441"/>
                <a:gd name="connsiteY5" fmla="*/ 3639138 h 9781369"/>
                <a:gd name="connsiteX6" fmla="*/ 9147269 w 11003441"/>
                <a:gd name="connsiteY6" fmla="*/ 4795788 h 9781369"/>
                <a:gd name="connsiteX7" fmla="*/ 9421980 w 11003441"/>
                <a:gd name="connsiteY7" fmla="*/ 5219650 h 9781369"/>
                <a:gd name="connsiteX8" fmla="*/ 10940849 w 11003441"/>
                <a:gd name="connsiteY8" fmla="*/ 5526789 h 9781369"/>
                <a:gd name="connsiteX9" fmla="*/ 8551236 w 11003441"/>
                <a:gd name="connsiteY9" fmla="*/ 5304728 h 9781369"/>
                <a:gd name="connsiteX10" fmla="*/ 7453672 w 11003441"/>
                <a:gd name="connsiteY10" fmla="*/ 5473173 h 9781369"/>
                <a:gd name="connsiteX11" fmla="*/ 7177345 w 11003441"/>
                <a:gd name="connsiteY11" fmla="*/ 6082796 h 9781369"/>
                <a:gd name="connsiteX12" fmla="*/ 8299809 w 11003441"/>
                <a:gd name="connsiteY12" fmla="*/ 7389141 h 9781369"/>
                <a:gd name="connsiteX13" fmla="*/ 9801705 w 11003441"/>
                <a:gd name="connsiteY13" fmla="*/ 5784394 h 9781369"/>
                <a:gd name="connsiteX14" fmla="*/ 8719395 w 11003441"/>
                <a:gd name="connsiteY14" fmla="*/ 7462836 h 9781369"/>
                <a:gd name="connsiteX15" fmla="*/ 10199308 w 11003441"/>
                <a:gd name="connsiteY15" fmla="*/ 8054336 h 9781369"/>
                <a:gd name="connsiteX16" fmla="*/ 8316774 w 11003441"/>
                <a:gd name="connsiteY16" fmla="*/ 7813466 h 9781369"/>
                <a:gd name="connsiteX17" fmla="*/ 6980343 w 11003441"/>
                <a:gd name="connsiteY17" fmla="*/ 6570820 h 9781369"/>
                <a:gd name="connsiteX18" fmla="*/ 6206620 w 11003441"/>
                <a:gd name="connsiteY18" fmla="*/ 6031559 h 9781369"/>
                <a:gd name="connsiteX19" fmla="*/ 5520819 w 11003441"/>
                <a:gd name="connsiteY19" fmla="*/ 6101895 h 9781369"/>
                <a:gd name="connsiteX20" fmla="*/ 5386005 w 11003441"/>
                <a:gd name="connsiteY20" fmla="*/ 6430143 h 9781369"/>
                <a:gd name="connsiteX21" fmla="*/ 5573574 w 11003441"/>
                <a:gd name="connsiteY21" fmla="*/ 6992850 h 9781369"/>
                <a:gd name="connsiteX22" fmla="*/ 6868718 w 11003441"/>
                <a:gd name="connsiteY22" fmla="*/ 8402998 h 9781369"/>
                <a:gd name="connsiteX23" fmla="*/ 5404549 w 11003441"/>
                <a:gd name="connsiteY23" fmla="*/ 7415532 h 9781369"/>
                <a:gd name="connsiteX24" fmla="*/ 5335219 w 11003441"/>
                <a:gd name="connsiteY24" fmla="*/ 9470780 h 9781369"/>
                <a:gd name="connsiteX25" fmla="*/ 5179109 w 11003441"/>
                <a:gd name="connsiteY25" fmla="*/ 8246919 h 9781369"/>
                <a:gd name="connsiteX26" fmla="*/ 5043635 w 11003441"/>
                <a:gd name="connsiteY26" fmla="*/ 6729303 h 9781369"/>
                <a:gd name="connsiteX27" fmla="*/ 3993990 w 11003441"/>
                <a:gd name="connsiteY27" fmla="*/ 7439724 h 9781369"/>
                <a:gd name="connsiteX28" fmla="*/ 4011770 w 11003441"/>
                <a:gd name="connsiteY28" fmla="*/ 8056456 h 9781369"/>
                <a:gd name="connsiteX29" fmla="*/ 4575411 w 11003441"/>
                <a:gd name="connsiteY29" fmla="*/ 9397565 h 9781369"/>
                <a:gd name="connsiteX30" fmla="*/ 3868162 w 11003441"/>
                <a:gd name="connsiteY30" fmla="*/ 8678019 h 9781369"/>
                <a:gd name="connsiteX31" fmla="*/ 3637324 w 11003441"/>
                <a:gd name="connsiteY31" fmla="*/ 9775432 h 9781369"/>
                <a:gd name="connsiteX32" fmla="*/ 3585161 w 11003441"/>
                <a:gd name="connsiteY32" fmla="*/ 7966350 h 9781369"/>
                <a:gd name="connsiteX33" fmla="*/ 2444145 w 11003441"/>
                <a:gd name="connsiteY33" fmla="*/ 8309151 h 9781369"/>
                <a:gd name="connsiteX34" fmla="*/ 4682620 w 11003441"/>
                <a:gd name="connsiteY34" fmla="*/ 6430143 h 9781369"/>
                <a:gd name="connsiteX35" fmla="*/ 4612282 w 11003441"/>
                <a:gd name="connsiteY35" fmla="*/ 5914328 h 9781369"/>
                <a:gd name="connsiteX36" fmla="*/ 4082422 w 11003441"/>
                <a:gd name="connsiteY36" fmla="*/ 5433532 h 9781369"/>
                <a:gd name="connsiteX37" fmla="*/ 3872715 w 11003441"/>
                <a:gd name="connsiteY37" fmla="*/ 4551276 h 9781369"/>
                <a:gd name="connsiteX38" fmla="*/ 2977596 w 11003441"/>
                <a:gd name="connsiteY38" fmla="*/ 5001134 h 9781369"/>
                <a:gd name="connsiteX39" fmla="*/ 1912598 w 11003441"/>
                <a:gd name="connsiteY39" fmla="*/ 5279888 h 9781369"/>
                <a:gd name="connsiteX40" fmla="*/ 1142250 w 11003441"/>
                <a:gd name="connsiteY40" fmla="*/ 6922513 h 9781369"/>
                <a:gd name="connsiteX41" fmla="*/ 929734 w 11003441"/>
                <a:gd name="connsiteY41" fmla="*/ 6888747 h 9781369"/>
                <a:gd name="connsiteX42" fmla="*/ 1344743 w 11003441"/>
                <a:gd name="connsiteY42" fmla="*/ 5893581 h 9781369"/>
                <a:gd name="connsiteX43" fmla="*/ 15077 w 11003441"/>
                <a:gd name="connsiteY43" fmla="*/ 5295556 h 9781369"/>
                <a:gd name="connsiteX44" fmla="*/ 1573793 w 11003441"/>
                <a:gd name="connsiteY44" fmla="*/ 5434063 h 9781369"/>
                <a:gd name="connsiteX45" fmla="*/ 1768194 w 11003441"/>
                <a:gd name="connsiteY45" fmla="*/ 4951998 h 9781369"/>
                <a:gd name="connsiteX46" fmla="*/ 2765249 w 11003441"/>
                <a:gd name="connsiteY46" fmla="*/ 4739973 h 9781369"/>
                <a:gd name="connsiteX47" fmla="*/ 3700811 w 11003441"/>
                <a:gd name="connsiteY47" fmla="*/ 3889165 h 9781369"/>
                <a:gd name="connsiteX48" fmla="*/ 2244220 w 11003441"/>
                <a:gd name="connsiteY48" fmla="*/ 2186389 h 9781369"/>
                <a:gd name="connsiteX49" fmla="*/ 1554853 w 11003441"/>
                <a:gd name="connsiteY49" fmla="*/ 1170302 h 9781369"/>
                <a:gd name="connsiteX50" fmla="*/ 2106725 w 11003441"/>
                <a:gd name="connsiteY50" fmla="*/ 1508760 h 9781369"/>
                <a:gd name="connsiteX51" fmla="*/ 2391566 w 11003441"/>
                <a:gd name="connsiteY51" fmla="*/ 183401 h 9781369"/>
                <a:gd name="connsiteX52" fmla="*/ 2317950 w 11003441"/>
                <a:gd name="connsiteY52" fmla="*/ 1831643 h 9781369"/>
                <a:gd name="connsiteX53" fmla="*/ 3002054 w 11003441"/>
                <a:gd name="connsiteY53" fmla="*/ 2449006 h 9781369"/>
                <a:gd name="connsiteX54" fmla="*/ 3387931 w 11003441"/>
                <a:gd name="connsiteY54" fmla="*/ 2790369 h 9781369"/>
                <a:gd name="connsiteX55" fmla="*/ 4079154 w 11003441"/>
                <a:gd name="connsiteY55" fmla="*/ 3628267 h 9781369"/>
                <a:gd name="connsiteX56" fmla="*/ 5047036 w 11003441"/>
                <a:gd name="connsiteY56" fmla="*/ 3544411 h 9781369"/>
                <a:gd name="connsiteX57" fmla="*/ 5808034 w 11003441"/>
                <a:gd name="connsiteY57" fmla="*/ 2602559 h 9781369"/>
                <a:gd name="connsiteX58" fmla="*/ 4842059 w 11003441"/>
                <a:gd name="connsiteY58" fmla="*/ 1138802 h 9781369"/>
                <a:gd name="connsiteX59" fmla="*/ 5071717 w 11003441"/>
                <a:gd name="connsiteY59" fmla="*/ 276 h 9781369"/>
                <a:gd name="connsiteX60" fmla="*/ 5184418 w 11003441"/>
                <a:gd name="connsiteY60" fmla="*/ 1107974 h 9781369"/>
                <a:gd name="connsiteX61" fmla="*/ 6159728 w 11003441"/>
                <a:gd name="connsiteY61" fmla="*/ 1998820 h 9781369"/>
                <a:gd name="connsiteX62" fmla="*/ 5859172 w 11003441"/>
                <a:gd name="connsiteY62" fmla="*/ 340224 h 9781369"/>
                <a:gd name="connsiteX63" fmla="*/ 6332546 w 11003441"/>
                <a:gd name="connsiteY63" fmla="*/ 1011872 h 9781369"/>
                <a:gd name="connsiteX64" fmla="*/ 7286365 w 11003441"/>
                <a:gd name="connsiteY64" fmla="*/ 422974 h 9781369"/>
                <a:gd name="connsiteX65" fmla="*/ 6487448 w 11003441"/>
                <a:gd name="connsiteY65" fmla="*/ 1438925 h 9781369"/>
                <a:gd name="connsiteX66" fmla="*/ 6583247 w 11003441"/>
                <a:gd name="connsiteY66" fmla="*/ 1951208 h 9781369"/>
                <a:gd name="connsiteX67" fmla="*/ 6183026 w 11003441"/>
                <a:gd name="connsiteY67" fmla="*/ 2480159 h 9781369"/>
                <a:gd name="connsiteX68" fmla="*/ 6089389 w 11003441"/>
                <a:gd name="connsiteY68" fmla="*/ 3147682 h 9781369"/>
                <a:gd name="connsiteX69" fmla="*/ 6761798 w 11003441"/>
                <a:gd name="connsiteY69" fmla="*/ 3384833 h 9781369"/>
                <a:gd name="connsiteX70" fmla="*/ 7923932 w 11003441"/>
                <a:gd name="connsiteY70" fmla="*/ 1819736 h 9781369"/>
                <a:gd name="connsiteX71" fmla="*/ 8549594 w 11003441"/>
                <a:gd name="connsiteY71" fmla="*/ 30650 h 9781369"/>
                <a:gd name="connsiteX72" fmla="*/ 8375638 w 11003441"/>
                <a:gd name="connsiteY72" fmla="*/ 1146078 h 9781369"/>
                <a:gd name="connsiteX73" fmla="*/ 9438290 w 11003441"/>
                <a:gd name="connsiteY73" fmla="*/ 681562 h 9781369"/>
                <a:gd name="connsiteX74" fmla="*/ 7974965 w 11003441"/>
                <a:gd name="connsiteY74" fmla="*/ 2568352 h 9781369"/>
                <a:gd name="connsiteX75" fmla="*/ 10936048 w 11003441"/>
                <a:gd name="connsiteY75" fmla="*/ 1099420 h 9781369"/>
                <a:gd name="connsiteX76" fmla="*/ 6792889 w 11003441"/>
                <a:gd name="connsiteY76" fmla="*/ 4372473 h 9781369"/>
                <a:gd name="connsiteX0" fmla="*/ 6792889 w 11001039"/>
                <a:gd name="connsiteY0" fmla="*/ 4372473 h 9781369"/>
                <a:gd name="connsiteX1" fmla="*/ 7214102 w 11001039"/>
                <a:gd name="connsiteY1" fmla="*/ 5054540 h 9781369"/>
                <a:gd name="connsiteX2" fmla="*/ 8656010 w 11001039"/>
                <a:gd name="connsiteY2" fmla="*/ 4844838 h 9781369"/>
                <a:gd name="connsiteX3" fmla="*/ 9726473 w 11001039"/>
                <a:gd name="connsiteY3" fmla="*/ 3499374 h 9781369"/>
                <a:gd name="connsiteX4" fmla="*/ 10191493 w 11001039"/>
                <a:gd name="connsiteY4" fmla="*/ 2544850 h 9781369"/>
                <a:gd name="connsiteX5" fmla="*/ 9982140 w 11001039"/>
                <a:gd name="connsiteY5" fmla="*/ 3639138 h 9781369"/>
                <a:gd name="connsiteX6" fmla="*/ 9147269 w 11001039"/>
                <a:gd name="connsiteY6" fmla="*/ 4795788 h 9781369"/>
                <a:gd name="connsiteX7" fmla="*/ 9421980 w 11001039"/>
                <a:gd name="connsiteY7" fmla="*/ 5219650 h 9781369"/>
                <a:gd name="connsiteX8" fmla="*/ 10940849 w 11001039"/>
                <a:gd name="connsiteY8" fmla="*/ 5526789 h 9781369"/>
                <a:gd name="connsiteX9" fmla="*/ 8551236 w 11001039"/>
                <a:gd name="connsiteY9" fmla="*/ 5304728 h 9781369"/>
                <a:gd name="connsiteX10" fmla="*/ 7453672 w 11001039"/>
                <a:gd name="connsiteY10" fmla="*/ 5473173 h 9781369"/>
                <a:gd name="connsiteX11" fmla="*/ 7177345 w 11001039"/>
                <a:gd name="connsiteY11" fmla="*/ 6082796 h 9781369"/>
                <a:gd name="connsiteX12" fmla="*/ 8299809 w 11001039"/>
                <a:gd name="connsiteY12" fmla="*/ 7389141 h 9781369"/>
                <a:gd name="connsiteX13" fmla="*/ 9801705 w 11001039"/>
                <a:gd name="connsiteY13" fmla="*/ 5784394 h 9781369"/>
                <a:gd name="connsiteX14" fmla="*/ 8719395 w 11001039"/>
                <a:gd name="connsiteY14" fmla="*/ 7462836 h 9781369"/>
                <a:gd name="connsiteX15" fmla="*/ 10199308 w 11001039"/>
                <a:gd name="connsiteY15" fmla="*/ 8054336 h 9781369"/>
                <a:gd name="connsiteX16" fmla="*/ 8316774 w 11001039"/>
                <a:gd name="connsiteY16" fmla="*/ 7813466 h 9781369"/>
                <a:gd name="connsiteX17" fmla="*/ 6980343 w 11001039"/>
                <a:gd name="connsiteY17" fmla="*/ 6570820 h 9781369"/>
                <a:gd name="connsiteX18" fmla="*/ 6206620 w 11001039"/>
                <a:gd name="connsiteY18" fmla="*/ 6031559 h 9781369"/>
                <a:gd name="connsiteX19" fmla="*/ 5520819 w 11001039"/>
                <a:gd name="connsiteY19" fmla="*/ 6101895 h 9781369"/>
                <a:gd name="connsiteX20" fmla="*/ 5386005 w 11001039"/>
                <a:gd name="connsiteY20" fmla="*/ 6430143 h 9781369"/>
                <a:gd name="connsiteX21" fmla="*/ 5573574 w 11001039"/>
                <a:gd name="connsiteY21" fmla="*/ 6992850 h 9781369"/>
                <a:gd name="connsiteX22" fmla="*/ 6868718 w 11001039"/>
                <a:gd name="connsiteY22" fmla="*/ 8402998 h 9781369"/>
                <a:gd name="connsiteX23" fmla="*/ 5404549 w 11001039"/>
                <a:gd name="connsiteY23" fmla="*/ 7415532 h 9781369"/>
                <a:gd name="connsiteX24" fmla="*/ 5335219 w 11001039"/>
                <a:gd name="connsiteY24" fmla="*/ 9470780 h 9781369"/>
                <a:gd name="connsiteX25" fmla="*/ 5179109 w 11001039"/>
                <a:gd name="connsiteY25" fmla="*/ 8246919 h 9781369"/>
                <a:gd name="connsiteX26" fmla="*/ 5043635 w 11001039"/>
                <a:gd name="connsiteY26" fmla="*/ 6729303 h 9781369"/>
                <a:gd name="connsiteX27" fmla="*/ 3993990 w 11001039"/>
                <a:gd name="connsiteY27" fmla="*/ 7439724 h 9781369"/>
                <a:gd name="connsiteX28" fmla="*/ 4011770 w 11001039"/>
                <a:gd name="connsiteY28" fmla="*/ 8056456 h 9781369"/>
                <a:gd name="connsiteX29" fmla="*/ 4575411 w 11001039"/>
                <a:gd name="connsiteY29" fmla="*/ 9397565 h 9781369"/>
                <a:gd name="connsiteX30" fmla="*/ 3868162 w 11001039"/>
                <a:gd name="connsiteY30" fmla="*/ 8678019 h 9781369"/>
                <a:gd name="connsiteX31" fmla="*/ 3637324 w 11001039"/>
                <a:gd name="connsiteY31" fmla="*/ 9775432 h 9781369"/>
                <a:gd name="connsiteX32" fmla="*/ 3585161 w 11001039"/>
                <a:gd name="connsiteY32" fmla="*/ 7966350 h 9781369"/>
                <a:gd name="connsiteX33" fmla="*/ 2444145 w 11001039"/>
                <a:gd name="connsiteY33" fmla="*/ 8309151 h 9781369"/>
                <a:gd name="connsiteX34" fmla="*/ 4682620 w 11001039"/>
                <a:gd name="connsiteY34" fmla="*/ 6430143 h 9781369"/>
                <a:gd name="connsiteX35" fmla="*/ 4612282 w 11001039"/>
                <a:gd name="connsiteY35" fmla="*/ 5914328 h 9781369"/>
                <a:gd name="connsiteX36" fmla="*/ 4082422 w 11001039"/>
                <a:gd name="connsiteY36" fmla="*/ 5433532 h 9781369"/>
                <a:gd name="connsiteX37" fmla="*/ 3872715 w 11001039"/>
                <a:gd name="connsiteY37" fmla="*/ 4551276 h 9781369"/>
                <a:gd name="connsiteX38" fmla="*/ 2977596 w 11001039"/>
                <a:gd name="connsiteY38" fmla="*/ 5001134 h 9781369"/>
                <a:gd name="connsiteX39" fmla="*/ 1912598 w 11001039"/>
                <a:gd name="connsiteY39" fmla="*/ 5279888 h 9781369"/>
                <a:gd name="connsiteX40" fmla="*/ 1142250 w 11001039"/>
                <a:gd name="connsiteY40" fmla="*/ 6922513 h 9781369"/>
                <a:gd name="connsiteX41" fmla="*/ 929734 w 11001039"/>
                <a:gd name="connsiteY41" fmla="*/ 6888747 h 9781369"/>
                <a:gd name="connsiteX42" fmla="*/ 1344743 w 11001039"/>
                <a:gd name="connsiteY42" fmla="*/ 5893581 h 9781369"/>
                <a:gd name="connsiteX43" fmla="*/ 15077 w 11001039"/>
                <a:gd name="connsiteY43" fmla="*/ 5295556 h 9781369"/>
                <a:gd name="connsiteX44" fmla="*/ 1573793 w 11001039"/>
                <a:gd name="connsiteY44" fmla="*/ 5434063 h 9781369"/>
                <a:gd name="connsiteX45" fmla="*/ 1768194 w 11001039"/>
                <a:gd name="connsiteY45" fmla="*/ 4951998 h 9781369"/>
                <a:gd name="connsiteX46" fmla="*/ 2765249 w 11001039"/>
                <a:gd name="connsiteY46" fmla="*/ 4739973 h 9781369"/>
                <a:gd name="connsiteX47" fmla="*/ 3700811 w 11001039"/>
                <a:gd name="connsiteY47" fmla="*/ 3889165 h 9781369"/>
                <a:gd name="connsiteX48" fmla="*/ 2244220 w 11001039"/>
                <a:gd name="connsiteY48" fmla="*/ 2186389 h 9781369"/>
                <a:gd name="connsiteX49" fmla="*/ 1554853 w 11001039"/>
                <a:gd name="connsiteY49" fmla="*/ 1170302 h 9781369"/>
                <a:gd name="connsiteX50" fmla="*/ 2106725 w 11001039"/>
                <a:gd name="connsiteY50" fmla="*/ 1508760 h 9781369"/>
                <a:gd name="connsiteX51" fmla="*/ 2391566 w 11001039"/>
                <a:gd name="connsiteY51" fmla="*/ 183401 h 9781369"/>
                <a:gd name="connsiteX52" fmla="*/ 2317950 w 11001039"/>
                <a:gd name="connsiteY52" fmla="*/ 1831643 h 9781369"/>
                <a:gd name="connsiteX53" fmla="*/ 3002054 w 11001039"/>
                <a:gd name="connsiteY53" fmla="*/ 2449006 h 9781369"/>
                <a:gd name="connsiteX54" fmla="*/ 3387931 w 11001039"/>
                <a:gd name="connsiteY54" fmla="*/ 2790369 h 9781369"/>
                <a:gd name="connsiteX55" fmla="*/ 4079154 w 11001039"/>
                <a:gd name="connsiteY55" fmla="*/ 3628267 h 9781369"/>
                <a:gd name="connsiteX56" fmla="*/ 5047036 w 11001039"/>
                <a:gd name="connsiteY56" fmla="*/ 3544411 h 9781369"/>
                <a:gd name="connsiteX57" fmla="*/ 5808034 w 11001039"/>
                <a:gd name="connsiteY57" fmla="*/ 2602559 h 9781369"/>
                <a:gd name="connsiteX58" fmla="*/ 4842059 w 11001039"/>
                <a:gd name="connsiteY58" fmla="*/ 1138802 h 9781369"/>
                <a:gd name="connsiteX59" fmla="*/ 5071717 w 11001039"/>
                <a:gd name="connsiteY59" fmla="*/ 276 h 9781369"/>
                <a:gd name="connsiteX60" fmla="*/ 5184418 w 11001039"/>
                <a:gd name="connsiteY60" fmla="*/ 1107974 h 9781369"/>
                <a:gd name="connsiteX61" fmla="*/ 6159728 w 11001039"/>
                <a:gd name="connsiteY61" fmla="*/ 1998820 h 9781369"/>
                <a:gd name="connsiteX62" fmla="*/ 5859172 w 11001039"/>
                <a:gd name="connsiteY62" fmla="*/ 340224 h 9781369"/>
                <a:gd name="connsiteX63" fmla="*/ 6332546 w 11001039"/>
                <a:gd name="connsiteY63" fmla="*/ 1011872 h 9781369"/>
                <a:gd name="connsiteX64" fmla="*/ 7286365 w 11001039"/>
                <a:gd name="connsiteY64" fmla="*/ 422974 h 9781369"/>
                <a:gd name="connsiteX65" fmla="*/ 6487448 w 11001039"/>
                <a:gd name="connsiteY65" fmla="*/ 1438925 h 9781369"/>
                <a:gd name="connsiteX66" fmla="*/ 6583247 w 11001039"/>
                <a:gd name="connsiteY66" fmla="*/ 1951208 h 9781369"/>
                <a:gd name="connsiteX67" fmla="*/ 6183026 w 11001039"/>
                <a:gd name="connsiteY67" fmla="*/ 2480159 h 9781369"/>
                <a:gd name="connsiteX68" fmla="*/ 6089389 w 11001039"/>
                <a:gd name="connsiteY68" fmla="*/ 3147682 h 9781369"/>
                <a:gd name="connsiteX69" fmla="*/ 6761798 w 11001039"/>
                <a:gd name="connsiteY69" fmla="*/ 3384833 h 9781369"/>
                <a:gd name="connsiteX70" fmla="*/ 7923932 w 11001039"/>
                <a:gd name="connsiteY70" fmla="*/ 1819736 h 9781369"/>
                <a:gd name="connsiteX71" fmla="*/ 8549594 w 11001039"/>
                <a:gd name="connsiteY71" fmla="*/ 30650 h 9781369"/>
                <a:gd name="connsiteX72" fmla="*/ 8375638 w 11001039"/>
                <a:gd name="connsiteY72" fmla="*/ 1146078 h 9781369"/>
                <a:gd name="connsiteX73" fmla="*/ 9438290 w 11001039"/>
                <a:gd name="connsiteY73" fmla="*/ 681562 h 9781369"/>
                <a:gd name="connsiteX74" fmla="*/ 7838515 w 11001039"/>
                <a:gd name="connsiteY74" fmla="*/ 2982916 h 9781369"/>
                <a:gd name="connsiteX75" fmla="*/ 10936048 w 11001039"/>
                <a:gd name="connsiteY75" fmla="*/ 1099420 h 9781369"/>
                <a:gd name="connsiteX76" fmla="*/ 6792889 w 11001039"/>
                <a:gd name="connsiteY76" fmla="*/ 4372473 h 9781369"/>
                <a:gd name="connsiteX0" fmla="*/ 6792889 w 11001039"/>
                <a:gd name="connsiteY0" fmla="*/ 4372473 h 9781369"/>
                <a:gd name="connsiteX1" fmla="*/ 7214102 w 11001039"/>
                <a:gd name="connsiteY1" fmla="*/ 5054540 h 9781369"/>
                <a:gd name="connsiteX2" fmla="*/ 8656010 w 11001039"/>
                <a:gd name="connsiteY2" fmla="*/ 4844838 h 9781369"/>
                <a:gd name="connsiteX3" fmla="*/ 9726473 w 11001039"/>
                <a:gd name="connsiteY3" fmla="*/ 3499374 h 9781369"/>
                <a:gd name="connsiteX4" fmla="*/ 10191493 w 11001039"/>
                <a:gd name="connsiteY4" fmla="*/ 2544850 h 9781369"/>
                <a:gd name="connsiteX5" fmla="*/ 9982140 w 11001039"/>
                <a:gd name="connsiteY5" fmla="*/ 3639138 h 9781369"/>
                <a:gd name="connsiteX6" fmla="*/ 9147269 w 11001039"/>
                <a:gd name="connsiteY6" fmla="*/ 4795788 h 9781369"/>
                <a:gd name="connsiteX7" fmla="*/ 9421980 w 11001039"/>
                <a:gd name="connsiteY7" fmla="*/ 5219650 h 9781369"/>
                <a:gd name="connsiteX8" fmla="*/ 10940849 w 11001039"/>
                <a:gd name="connsiteY8" fmla="*/ 5526789 h 9781369"/>
                <a:gd name="connsiteX9" fmla="*/ 8551236 w 11001039"/>
                <a:gd name="connsiteY9" fmla="*/ 5304728 h 9781369"/>
                <a:gd name="connsiteX10" fmla="*/ 7453672 w 11001039"/>
                <a:gd name="connsiteY10" fmla="*/ 5473173 h 9781369"/>
                <a:gd name="connsiteX11" fmla="*/ 7177345 w 11001039"/>
                <a:gd name="connsiteY11" fmla="*/ 6082796 h 9781369"/>
                <a:gd name="connsiteX12" fmla="*/ 8299809 w 11001039"/>
                <a:gd name="connsiteY12" fmla="*/ 7389141 h 9781369"/>
                <a:gd name="connsiteX13" fmla="*/ 9801705 w 11001039"/>
                <a:gd name="connsiteY13" fmla="*/ 5784394 h 9781369"/>
                <a:gd name="connsiteX14" fmla="*/ 8719395 w 11001039"/>
                <a:gd name="connsiteY14" fmla="*/ 7462836 h 9781369"/>
                <a:gd name="connsiteX15" fmla="*/ 10199308 w 11001039"/>
                <a:gd name="connsiteY15" fmla="*/ 8054336 h 9781369"/>
                <a:gd name="connsiteX16" fmla="*/ 8316774 w 11001039"/>
                <a:gd name="connsiteY16" fmla="*/ 7813466 h 9781369"/>
                <a:gd name="connsiteX17" fmla="*/ 6980343 w 11001039"/>
                <a:gd name="connsiteY17" fmla="*/ 6570820 h 9781369"/>
                <a:gd name="connsiteX18" fmla="*/ 6206620 w 11001039"/>
                <a:gd name="connsiteY18" fmla="*/ 6031559 h 9781369"/>
                <a:gd name="connsiteX19" fmla="*/ 5520819 w 11001039"/>
                <a:gd name="connsiteY19" fmla="*/ 6101895 h 9781369"/>
                <a:gd name="connsiteX20" fmla="*/ 5386005 w 11001039"/>
                <a:gd name="connsiteY20" fmla="*/ 6430143 h 9781369"/>
                <a:gd name="connsiteX21" fmla="*/ 5573574 w 11001039"/>
                <a:gd name="connsiteY21" fmla="*/ 6992850 h 9781369"/>
                <a:gd name="connsiteX22" fmla="*/ 6868718 w 11001039"/>
                <a:gd name="connsiteY22" fmla="*/ 8402998 h 9781369"/>
                <a:gd name="connsiteX23" fmla="*/ 5404549 w 11001039"/>
                <a:gd name="connsiteY23" fmla="*/ 7415532 h 9781369"/>
                <a:gd name="connsiteX24" fmla="*/ 5335219 w 11001039"/>
                <a:gd name="connsiteY24" fmla="*/ 9470780 h 9781369"/>
                <a:gd name="connsiteX25" fmla="*/ 5179109 w 11001039"/>
                <a:gd name="connsiteY25" fmla="*/ 8246919 h 9781369"/>
                <a:gd name="connsiteX26" fmla="*/ 5043635 w 11001039"/>
                <a:gd name="connsiteY26" fmla="*/ 6729303 h 9781369"/>
                <a:gd name="connsiteX27" fmla="*/ 3993990 w 11001039"/>
                <a:gd name="connsiteY27" fmla="*/ 7439724 h 9781369"/>
                <a:gd name="connsiteX28" fmla="*/ 4011770 w 11001039"/>
                <a:gd name="connsiteY28" fmla="*/ 8056456 h 9781369"/>
                <a:gd name="connsiteX29" fmla="*/ 4575411 w 11001039"/>
                <a:gd name="connsiteY29" fmla="*/ 9397565 h 9781369"/>
                <a:gd name="connsiteX30" fmla="*/ 3868162 w 11001039"/>
                <a:gd name="connsiteY30" fmla="*/ 8678019 h 9781369"/>
                <a:gd name="connsiteX31" fmla="*/ 3637324 w 11001039"/>
                <a:gd name="connsiteY31" fmla="*/ 9775432 h 9781369"/>
                <a:gd name="connsiteX32" fmla="*/ 3585161 w 11001039"/>
                <a:gd name="connsiteY32" fmla="*/ 7966350 h 9781369"/>
                <a:gd name="connsiteX33" fmla="*/ 2444145 w 11001039"/>
                <a:gd name="connsiteY33" fmla="*/ 8309151 h 9781369"/>
                <a:gd name="connsiteX34" fmla="*/ 4682620 w 11001039"/>
                <a:gd name="connsiteY34" fmla="*/ 6430143 h 9781369"/>
                <a:gd name="connsiteX35" fmla="*/ 4612282 w 11001039"/>
                <a:gd name="connsiteY35" fmla="*/ 5914328 h 9781369"/>
                <a:gd name="connsiteX36" fmla="*/ 4082422 w 11001039"/>
                <a:gd name="connsiteY36" fmla="*/ 5433532 h 9781369"/>
                <a:gd name="connsiteX37" fmla="*/ 3872715 w 11001039"/>
                <a:gd name="connsiteY37" fmla="*/ 4551276 h 9781369"/>
                <a:gd name="connsiteX38" fmla="*/ 2977596 w 11001039"/>
                <a:gd name="connsiteY38" fmla="*/ 5001134 h 9781369"/>
                <a:gd name="connsiteX39" fmla="*/ 1912598 w 11001039"/>
                <a:gd name="connsiteY39" fmla="*/ 5279888 h 9781369"/>
                <a:gd name="connsiteX40" fmla="*/ 1142250 w 11001039"/>
                <a:gd name="connsiteY40" fmla="*/ 6922513 h 9781369"/>
                <a:gd name="connsiteX41" fmla="*/ 929734 w 11001039"/>
                <a:gd name="connsiteY41" fmla="*/ 6888747 h 9781369"/>
                <a:gd name="connsiteX42" fmla="*/ 1344743 w 11001039"/>
                <a:gd name="connsiteY42" fmla="*/ 5893581 h 9781369"/>
                <a:gd name="connsiteX43" fmla="*/ 15077 w 11001039"/>
                <a:gd name="connsiteY43" fmla="*/ 5295556 h 9781369"/>
                <a:gd name="connsiteX44" fmla="*/ 1573793 w 11001039"/>
                <a:gd name="connsiteY44" fmla="*/ 5434063 h 9781369"/>
                <a:gd name="connsiteX45" fmla="*/ 1768194 w 11001039"/>
                <a:gd name="connsiteY45" fmla="*/ 4951998 h 9781369"/>
                <a:gd name="connsiteX46" fmla="*/ 2765249 w 11001039"/>
                <a:gd name="connsiteY46" fmla="*/ 4739973 h 9781369"/>
                <a:gd name="connsiteX47" fmla="*/ 3700811 w 11001039"/>
                <a:gd name="connsiteY47" fmla="*/ 3889165 h 9781369"/>
                <a:gd name="connsiteX48" fmla="*/ 2244220 w 11001039"/>
                <a:gd name="connsiteY48" fmla="*/ 2186389 h 9781369"/>
                <a:gd name="connsiteX49" fmla="*/ 1554853 w 11001039"/>
                <a:gd name="connsiteY49" fmla="*/ 1170302 h 9781369"/>
                <a:gd name="connsiteX50" fmla="*/ 2106725 w 11001039"/>
                <a:gd name="connsiteY50" fmla="*/ 1508760 h 9781369"/>
                <a:gd name="connsiteX51" fmla="*/ 2391566 w 11001039"/>
                <a:gd name="connsiteY51" fmla="*/ 183401 h 9781369"/>
                <a:gd name="connsiteX52" fmla="*/ 2317950 w 11001039"/>
                <a:gd name="connsiteY52" fmla="*/ 1831643 h 9781369"/>
                <a:gd name="connsiteX53" fmla="*/ 3002054 w 11001039"/>
                <a:gd name="connsiteY53" fmla="*/ 2449006 h 9781369"/>
                <a:gd name="connsiteX54" fmla="*/ 3387931 w 11001039"/>
                <a:gd name="connsiteY54" fmla="*/ 2790369 h 9781369"/>
                <a:gd name="connsiteX55" fmla="*/ 4079154 w 11001039"/>
                <a:gd name="connsiteY55" fmla="*/ 3628267 h 9781369"/>
                <a:gd name="connsiteX56" fmla="*/ 5047036 w 11001039"/>
                <a:gd name="connsiteY56" fmla="*/ 3544411 h 9781369"/>
                <a:gd name="connsiteX57" fmla="*/ 5808034 w 11001039"/>
                <a:gd name="connsiteY57" fmla="*/ 2602559 h 9781369"/>
                <a:gd name="connsiteX58" fmla="*/ 4842059 w 11001039"/>
                <a:gd name="connsiteY58" fmla="*/ 1138802 h 9781369"/>
                <a:gd name="connsiteX59" fmla="*/ 5071717 w 11001039"/>
                <a:gd name="connsiteY59" fmla="*/ 276 h 9781369"/>
                <a:gd name="connsiteX60" fmla="*/ 5184418 w 11001039"/>
                <a:gd name="connsiteY60" fmla="*/ 1107974 h 9781369"/>
                <a:gd name="connsiteX61" fmla="*/ 6159728 w 11001039"/>
                <a:gd name="connsiteY61" fmla="*/ 1998820 h 9781369"/>
                <a:gd name="connsiteX62" fmla="*/ 5859172 w 11001039"/>
                <a:gd name="connsiteY62" fmla="*/ 340224 h 9781369"/>
                <a:gd name="connsiteX63" fmla="*/ 6332546 w 11001039"/>
                <a:gd name="connsiteY63" fmla="*/ 1011872 h 9781369"/>
                <a:gd name="connsiteX64" fmla="*/ 7286365 w 11001039"/>
                <a:gd name="connsiteY64" fmla="*/ 422974 h 9781369"/>
                <a:gd name="connsiteX65" fmla="*/ 6487448 w 11001039"/>
                <a:gd name="connsiteY65" fmla="*/ 1438925 h 9781369"/>
                <a:gd name="connsiteX66" fmla="*/ 6583247 w 11001039"/>
                <a:gd name="connsiteY66" fmla="*/ 1951208 h 9781369"/>
                <a:gd name="connsiteX67" fmla="*/ 6183026 w 11001039"/>
                <a:gd name="connsiteY67" fmla="*/ 2480159 h 9781369"/>
                <a:gd name="connsiteX68" fmla="*/ 6089389 w 11001039"/>
                <a:gd name="connsiteY68" fmla="*/ 3147682 h 9781369"/>
                <a:gd name="connsiteX69" fmla="*/ 6761798 w 11001039"/>
                <a:gd name="connsiteY69" fmla="*/ 3384833 h 9781369"/>
                <a:gd name="connsiteX70" fmla="*/ 7923932 w 11001039"/>
                <a:gd name="connsiteY70" fmla="*/ 1819736 h 9781369"/>
                <a:gd name="connsiteX71" fmla="*/ 8549594 w 11001039"/>
                <a:gd name="connsiteY71" fmla="*/ 30650 h 9781369"/>
                <a:gd name="connsiteX72" fmla="*/ 8487151 w 11001039"/>
                <a:gd name="connsiteY72" fmla="*/ 1337176 h 9781369"/>
                <a:gd name="connsiteX73" fmla="*/ 9438290 w 11001039"/>
                <a:gd name="connsiteY73" fmla="*/ 681562 h 9781369"/>
                <a:gd name="connsiteX74" fmla="*/ 7838515 w 11001039"/>
                <a:gd name="connsiteY74" fmla="*/ 2982916 h 9781369"/>
                <a:gd name="connsiteX75" fmla="*/ 10936048 w 11001039"/>
                <a:gd name="connsiteY75" fmla="*/ 1099420 h 9781369"/>
                <a:gd name="connsiteX76" fmla="*/ 6792889 w 11001039"/>
                <a:gd name="connsiteY76" fmla="*/ 4372473 h 9781369"/>
                <a:gd name="connsiteX0" fmla="*/ 6792889 w 11001039"/>
                <a:gd name="connsiteY0" fmla="*/ 4372473 h 9781369"/>
                <a:gd name="connsiteX1" fmla="*/ 7214102 w 11001039"/>
                <a:gd name="connsiteY1" fmla="*/ 5054540 h 9781369"/>
                <a:gd name="connsiteX2" fmla="*/ 8656010 w 11001039"/>
                <a:gd name="connsiteY2" fmla="*/ 4844838 h 9781369"/>
                <a:gd name="connsiteX3" fmla="*/ 9726473 w 11001039"/>
                <a:gd name="connsiteY3" fmla="*/ 3499374 h 9781369"/>
                <a:gd name="connsiteX4" fmla="*/ 10191493 w 11001039"/>
                <a:gd name="connsiteY4" fmla="*/ 2544850 h 9781369"/>
                <a:gd name="connsiteX5" fmla="*/ 9982140 w 11001039"/>
                <a:gd name="connsiteY5" fmla="*/ 3639138 h 9781369"/>
                <a:gd name="connsiteX6" fmla="*/ 9147269 w 11001039"/>
                <a:gd name="connsiteY6" fmla="*/ 4795788 h 9781369"/>
                <a:gd name="connsiteX7" fmla="*/ 9421980 w 11001039"/>
                <a:gd name="connsiteY7" fmla="*/ 5219650 h 9781369"/>
                <a:gd name="connsiteX8" fmla="*/ 10940849 w 11001039"/>
                <a:gd name="connsiteY8" fmla="*/ 5526789 h 9781369"/>
                <a:gd name="connsiteX9" fmla="*/ 8551236 w 11001039"/>
                <a:gd name="connsiteY9" fmla="*/ 5304728 h 9781369"/>
                <a:gd name="connsiteX10" fmla="*/ 7453672 w 11001039"/>
                <a:gd name="connsiteY10" fmla="*/ 5473173 h 9781369"/>
                <a:gd name="connsiteX11" fmla="*/ 7177345 w 11001039"/>
                <a:gd name="connsiteY11" fmla="*/ 6082796 h 9781369"/>
                <a:gd name="connsiteX12" fmla="*/ 8299809 w 11001039"/>
                <a:gd name="connsiteY12" fmla="*/ 7389141 h 9781369"/>
                <a:gd name="connsiteX13" fmla="*/ 9801705 w 11001039"/>
                <a:gd name="connsiteY13" fmla="*/ 5784394 h 9781369"/>
                <a:gd name="connsiteX14" fmla="*/ 8719395 w 11001039"/>
                <a:gd name="connsiteY14" fmla="*/ 7462836 h 9781369"/>
                <a:gd name="connsiteX15" fmla="*/ 10199308 w 11001039"/>
                <a:gd name="connsiteY15" fmla="*/ 8054336 h 9781369"/>
                <a:gd name="connsiteX16" fmla="*/ 8316774 w 11001039"/>
                <a:gd name="connsiteY16" fmla="*/ 7813466 h 9781369"/>
                <a:gd name="connsiteX17" fmla="*/ 6980343 w 11001039"/>
                <a:gd name="connsiteY17" fmla="*/ 6570820 h 9781369"/>
                <a:gd name="connsiteX18" fmla="*/ 6206620 w 11001039"/>
                <a:gd name="connsiteY18" fmla="*/ 6031559 h 9781369"/>
                <a:gd name="connsiteX19" fmla="*/ 5520819 w 11001039"/>
                <a:gd name="connsiteY19" fmla="*/ 6101895 h 9781369"/>
                <a:gd name="connsiteX20" fmla="*/ 5386005 w 11001039"/>
                <a:gd name="connsiteY20" fmla="*/ 6430143 h 9781369"/>
                <a:gd name="connsiteX21" fmla="*/ 5573574 w 11001039"/>
                <a:gd name="connsiteY21" fmla="*/ 6992850 h 9781369"/>
                <a:gd name="connsiteX22" fmla="*/ 6868718 w 11001039"/>
                <a:gd name="connsiteY22" fmla="*/ 8402998 h 9781369"/>
                <a:gd name="connsiteX23" fmla="*/ 5404549 w 11001039"/>
                <a:gd name="connsiteY23" fmla="*/ 7415532 h 9781369"/>
                <a:gd name="connsiteX24" fmla="*/ 5335219 w 11001039"/>
                <a:gd name="connsiteY24" fmla="*/ 9470780 h 9781369"/>
                <a:gd name="connsiteX25" fmla="*/ 5179109 w 11001039"/>
                <a:gd name="connsiteY25" fmla="*/ 8246919 h 9781369"/>
                <a:gd name="connsiteX26" fmla="*/ 5043635 w 11001039"/>
                <a:gd name="connsiteY26" fmla="*/ 6729303 h 9781369"/>
                <a:gd name="connsiteX27" fmla="*/ 3993990 w 11001039"/>
                <a:gd name="connsiteY27" fmla="*/ 7439724 h 9781369"/>
                <a:gd name="connsiteX28" fmla="*/ 4011770 w 11001039"/>
                <a:gd name="connsiteY28" fmla="*/ 8056456 h 9781369"/>
                <a:gd name="connsiteX29" fmla="*/ 4575411 w 11001039"/>
                <a:gd name="connsiteY29" fmla="*/ 9397565 h 9781369"/>
                <a:gd name="connsiteX30" fmla="*/ 3868162 w 11001039"/>
                <a:gd name="connsiteY30" fmla="*/ 8678019 h 9781369"/>
                <a:gd name="connsiteX31" fmla="*/ 3637324 w 11001039"/>
                <a:gd name="connsiteY31" fmla="*/ 9775432 h 9781369"/>
                <a:gd name="connsiteX32" fmla="*/ 3585161 w 11001039"/>
                <a:gd name="connsiteY32" fmla="*/ 7966350 h 9781369"/>
                <a:gd name="connsiteX33" fmla="*/ 2444145 w 11001039"/>
                <a:gd name="connsiteY33" fmla="*/ 8309151 h 9781369"/>
                <a:gd name="connsiteX34" fmla="*/ 4682620 w 11001039"/>
                <a:gd name="connsiteY34" fmla="*/ 6430143 h 9781369"/>
                <a:gd name="connsiteX35" fmla="*/ 4612282 w 11001039"/>
                <a:gd name="connsiteY35" fmla="*/ 5914328 h 9781369"/>
                <a:gd name="connsiteX36" fmla="*/ 4082422 w 11001039"/>
                <a:gd name="connsiteY36" fmla="*/ 5433532 h 9781369"/>
                <a:gd name="connsiteX37" fmla="*/ 3872715 w 11001039"/>
                <a:gd name="connsiteY37" fmla="*/ 4551276 h 9781369"/>
                <a:gd name="connsiteX38" fmla="*/ 2977596 w 11001039"/>
                <a:gd name="connsiteY38" fmla="*/ 5001134 h 9781369"/>
                <a:gd name="connsiteX39" fmla="*/ 1912598 w 11001039"/>
                <a:gd name="connsiteY39" fmla="*/ 5279888 h 9781369"/>
                <a:gd name="connsiteX40" fmla="*/ 1142250 w 11001039"/>
                <a:gd name="connsiteY40" fmla="*/ 6922513 h 9781369"/>
                <a:gd name="connsiteX41" fmla="*/ 929734 w 11001039"/>
                <a:gd name="connsiteY41" fmla="*/ 6888747 h 9781369"/>
                <a:gd name="connsiteX42" fmla="*/ 1344743 w 11001039"/>
                <a:gd name="connsiteY42" fmla="*/ 5893581 h 9781369"/>
                <a:gd name="connsiteX43" fmla="*/ 15077 w 11001039"/>
                <a:gd name="connsiteY43" fmla="*/ 5295556 h 9781369"/>
                <a:gd name="connsiteX44" fmla="*/ 1573793 w 11001039"/>
                <a:gd name="connsiteY44" fmla="*/ 5434063 h 9781369"/>
                <a:gd name="connsiteX45" fmla="*/ 1768194 w 11001039"/>
                <a:gd name="connsiteY45" fmla="*/ 4951998 h 9781369"/>
                <a:gd name="connsiteX46" fmla="*/ 2765249 w 11001039"/>
                <a:gd name="connsiteY46" fmla="*/ 4739973 h 9781369"/>
                <a:gd name="connsiteX47" fmla="*/ 3700811 w 11001039"/>
                <a:gd name="connsiteY47" fmla="*/ 3889165 h 9781369"/>
                <a:gd name="connsiteX48" fmla="*/ 2244220 w 11001039"/>
                <a:gd name="connsiteY48" fmla="*/ 2186389 h 9781369"/>
                <a:gd name="connsiteX49" fmla="*/ 1554853 w 11001039"/>
                <a:gd name="connsiteY49" fmla="*/ 1170302 h 9781369"/>
                <a:gd name="connsiteX50" fmla="*/ 2106725 w 11001039"/>
                <a:gd name="connsiteY50" fmla="*/ 1508760 h 9781369"/>
                <a:gd name="connsiteX51" fmla="*/ 2391566 w 11001039"/>
                <a:gd name="connsiteY51" fmla="*/ 183401 h 9781369"/>
                <a:gd name="connsiteX52" fmla="*/ 2317950 w 11001039"/>
                <a:gd name="connsiteY52" fmla="*/ 1831643 h 9781369"/>
                <a:gd name="connsiteX53" fmla="*/ 3002054 w 11001039"/>
                <a:gd name="connsiteY53" fmla="*/ 2449006 h 9781369"/>
                <a:gd name="connsiteX54" fmla="*/ 3387931 w 11001039"/>
                <a:gd name="connsiteY54" fmla="*/ 2790369 h 9781369"/>
                <a:gd name="connsiteX55" fmla="*/ 4079154 w 11001039"/>
                <a:gd name="connsiteY55" fmla="*/ 3628267 h 9781369"/>
                <a:gd name="connsiteX56" fmla="*/ 5047036 w 11001039"/>
                <a:gd name="connsiteY56" fmla="*/ 3544411 h 9781369"/>
                <a:gd name="connsiteX57" fmla="*/ 5808034 w 11001039"/>
                <a:gd name="connsiteY57" fmla="*/ 2602559 h 9781369"/>
                <a:gd name="connsiteX58" fmla="*/ 4842059 w 11001039"/>
                <a:gd name="connsiteY58" fmla="*/ 1138802 h 9781369"/>
                <a:gd name="connsiteX59" fmla="*/ 5071717 w 11001039"/>
                <a:gd name="connsiteY59" fmla="*/ 276 h 9781369"/>
                <a:gd name="connsiteX60" fmla="*/ 5184418 w 11001039"/>
                <a:gd name="connsiteY60" fmla="*/ 1107974 h 9781369"/>
                <a:gd name="connsiteX61" fmla="*/ 6159728 w 11001039"/>
                <a:gd name="connsiteY61" fmla="*/ 1998820 h 9781369"/>
                <a:gd name="connsiteX62" fmla="*/ 5859172 w 11001039"/>
                <a:gd name="connsiteY62" fmla="*/ 340224 h 9781369"/>
                <a:gd name="connsiteX63" fmla="*/ 6332546 w 11001039"/>
                <a:gd name="connsiteY63" fmla="*/ 1011872 h 9781369"/>
                <a:gd name="connsiteX64" fmla="*/ 7286365 w 11001039"/>
                <a:gd name="connsiteY64" fmla="*/ 422974 h 9781369"/>
                <a:gd name="connsiteX65" fmla="*/ 6487448 w 11001039"/>
                <a:gd name="connsiteY65" fmla="*/ 1438925 h 9781369"/>
                <a:gd name="connsiteX66" fmla="*/ 6583247 w 11001039"/>
                <a:gd name="connsiteY66" fmla="*/ 1951208 h 9781369"/>
                <a:gd name="connsiteX67" fmla="*/ 6183026 w 11001039"/>
                <a:gd name="connsiteY67" fmla="*/ 2480159 h 9781369"/>
                <a:gd name="connsiteX68" fmla="*/ 6089389 w 11001039"/>
                <a:gd name="connsiteY68" fmla="*/ 3147682 h 9781369"/>
                <a:gd name="connsiteX69" fmla="*/ 6761798 w 11001039"/>
                <a:gd name="connsiteY69" fmla="*/ 3384833 h 9781369"/>
                <a:gd name="connsiteX70" fmla="*/ 8066610 w 11001039"/>
                <a:gd name="connsiteY70" fmla="*/ 1621027 h 9781369"/>
                <a:gd name="connsiteX71" fmla="*/ 8549594 w 11001039"/>
                <a:gd name="connsiteY71" fmla="*/ 30650 h 9781369"/>
                <a:gd name="connsiteX72" fmla="*/ 8487151 w 11001039"/>
                <a:gd name="connsiteY72" fmla="*/ 1337176 h 9781369"/>
                <a:gd name="connsiteX73" fmla="*/ 9438290 w 11001039"/>
                <a:gd name="connsiteY73" fmla="*/ 681562 h 9781369"/>
                <a:gd name="connsiteX74" fmla="*/ 7838515 w 11001039"/>
                <a:gd name="connsiteY74" fmla="*/ 2982916 h 9781369"/>
                <a:gd name="connsiteX75" fmla="*/ 10936048 w 11001039"/>
                <a:gd name="connsiteY75" fmla="*/ 1099420 h 9781369"/>
                <a:gd name="connsiteX76" fmla="*/ 6792889 w 11001039"/>
                <a:gd name="connsiteY76" fmla="*/ 4372473 h 9781369"/>
                <a:gd name="connsiteX0" fmla="*/ 6792889 w 11001039"/>
                <a:gd name="connsiteY0" fmla="*/ 4372473 h 9781369"/>
                <a:gd name="connsiteX1" fmla="*/ 7214102 w 11001039"/>
                <a:gd name="connsiteY1" fmla="*/ 5054540 h 9781369"/>
                <a:gd name="connsiteX2" fmla="*/ 8656010 w 11001039"/>
                <a:gd name="connsiteY2" fmla="*/ 4844838 h 9781369"/>
                <a:gd name="connsiteX3" fmla="*/ 9726473 w 11001039"/>
                <a:gd name="connsiteY3" fmla="*/ 3499374 h 9781369"/>
                <a:gd name="connsiteX4" fmla="*/ 10191493 w 11001039"/>
                <a:gd name="connsiteY4" fmla="*/ 2544850 h 9781369"/>
                <a:gd name="connsiteX5" fmla="*/ 9982140 w 11001039"/>
                <a:gd name="connsiteY5" fmla="*/ 3639138 h 9781369"/>
                <a:gd name="connsiteX6" fmla="*/ 9147269 w 11001039"/>
                <a:gd name="connsiteY6" fmla="*/ 4795788 h 9781369"/>
                <a:gd name="connsiteX7" fmla="*/ 9421980 w 11001039"/>
                <a:gd name="connsiteY7" fmla="*/ 5219650 h 9781369"/>
                <a:gd name="connsiteX8" fmla="*/ 10940849 w 11001039"/>
                <a:gd name="connsiteY8" fmla="*/ 5526789 h 9781369"/>
                <a:gd name="connsiteX9" fmla="*/ 8551236 w 11001039"/>
                <a:gd name="connsiteY9" fmla="*/ 5304728 h 9781369"/>
                <a:gd name="connsiteX10" fmla="*/ 7453672 w 11001039"/>
                <a:gd name="connsiteY10" fmla="*/ 5473173 h 9781369"/>
                <a:gd name="connsiteX11" fmla="*/ 7177345 w 11001039"/>
                <a:gd name="connsiteY11" fmla="*/ 6082796 h 9781369"/>
                <a:gd name="connsiteX12" fmla="*/ 8299809 w 11001039"/>
                <a:gd name="connsiteY12" fmla="*/ 7389141 h 9781369"/>
                <a:gd name="connsiteX13" fmla="*/ 9801705 w 11001039"/>
                <a:gd name="connsiteY13" fmla="*/ 5784394 h 9781369"/>
                <a:gd name="connsiteX14" fmla="*/ 8719395 w 11001039"/>
                <a:gd name="connsiteY14" fmla="*/ 7462836 h 9781369"/>
                <a:gd name="connsiteX15" fmla="*/ 10199308 w 11001039"/>
                <a:gd name="connsiteY15" fmla="*/ 8054336 h 9781369"/>
                <a:gd name="connsiteX16" fmla="*/ 8316774 w 11001039"/>
                <a:gd name="connsiteY16" fmla="*/ 7813466 h 9781369"/>
                <a:gd name="connsiteX17" fmla="*/ 6980343 w 11001039"/>
                <a:gd name="connsiteY17" fmla="*/ 6570820 h 9781369"/>
                <a:gd name="connsiteX18" fmla="*/ 6206620 w 11001039"/>
                <a:gd name="connsiteY18" fmla="*/ 6031559 h 9781369"/>
                <a:gd name="connsiteX19" fmla="*/ 5520819 w 11001039"/>
                <a:gd name="connsiteY19" fmla="*/ 6101895 h 9781369"/>
                <a:gd name="connsiteX20" fmla="*/ 5386005 w 11001039"/>
                <a:gd name="connsiteY20" fmla="*/ 6430143 h 9781369"/>
                <a:gd name="connsiteX21" fmla="*/ 5573574 w 11001039"/>
                <a:gd name="connsiteY21" fmla="*/ 6992850 h 9781369"/>
                <a:gd name="connsiteX22" fmla="*/ 6868718 w 11001039"/>
                <a:gd name="connsiteY22" fmla="*/ 8402998 h 9781369"/>
                <a:gd name="connsiteX23" fmla="*/ 5404549 w 11001039"/>
                <a:gd name="connsiteY23" fmla="*/ 7415532 h 9781369"/>
                <a:gd name="connsiteX24" fmla="*/ 5335219 w 11001039"/>
                <a:gd name="connsiteY24" fmla="*/ 9470780 h 9781369"/>
                <a:gd name="connsiteX25" fmla="*/ 5179109 w 11001039"/>
                <a:gd name="connsiteY25" fmla="*/ 8246919 h 9781369"/>
                <a:gd name="connsiteX26" fmla="*/ 5043635 w 11001039"/>
                <a:gd name="connsiteY26" fmla="*/ 6729303 h 9781369"/>
                <a:gd name="connsiteX27" fmla="*/ 3993990 w 11001039"/>
                <a:gd name="connsiteY27" fmla="*/ 7439724 h 9781369"/>
                <a:gd name="connsiteX28" fmla="*/ 4011770 w 11001039"/>
                <a:gd name="connsiteY28" fmla="*/ 8056456 h 9781369"/>
                <a:gd name="connsiteX29" fmla="*/ 4575411 w 11001039"/>
                <a:gd name="connsiteY29" fmla="*/ 9397565 h 9781369"/>
                <a:gd name="connsiteX30" fmla="*/ 3868162 w 11001039"/>
                <a:gd name="connsiteY30" fmla="*/ 8678019 h 9781369"/>
                <a:gd name="connsiteX31" fmla="*/ 3637324 w 11001039"/>
                <a:gd name="connsiteY31" fmla="*/ 9775432 h 9781369"/>
                <a:gd name="connsiteX32" fmla="*/ 3585161 w 11001039"/>
                <a:gd name="connsiteY32" fmla="*/ 7966350 h 9781369"/>
                <a:gd name="connsiteX33" fmla="*/ 2444145 w 11001039"/>
                <a:gd name="connsiteY33" fmla="*/ 8309151 h 9781369"/>
                <a:gd name="connsiteX34" fmla="*/ 4682620 w 11001039"/>
                <a:gd name="connsiteY34" fmla="*/ 6430143 h 9781369"/>
                <a:gd name="connsiteX35" fmla="*/ 4612282 w 11001039"/>
                <a:gd name="connsiteY35" fmla="*/ 5914328 h 9781369"/>
                <a:gd name="connsiteX36" fmla="*/ 4082422 w 11001039"/>
                <a:gd name="connsiteY36" fmla="*/ 5433532 h 9781369"/>
                <a:gd name="connsiteX37" fmla="*/ 3872715 w 11001039"/>
                <a:gd name="connsiteY37" fmla="*/ 4551276 h 9781369"/>
                <a:gd name="connsiteX38" fmla="*/ 2977596 w 11001039"/>
                <a:gd name="connsiteY38" fmla="*/ 5001134 h 9781369"/>
                <a:gd name="connsiteX39" fmla="*/ 1912598 w 11001039"/>
                <a:gd name="connsiteY39" fmla="*/ 5279888 h 9781369"/>
                <a:gd name="connsiteX40" fmla="*/ 1142250 w 11001039"/>
                <a:gd name="connsiteY40" fmla="*/ 6922513 h 9781369"/>
                <a:gd name="connsiteX41" fmla="*/ 929734 w 11001039"/>
                <a:gd name="connsiteY41" fmla="*/ 6888747 h 9781369"/>
                <a:gd name="connsiteX42" fmla="*/ 1344743 w 11001039"/>
                <a:gd name="connsiteY42" fmla="*/ 5893581 h 9781369"/>
                <a:gd name="connsiteX43" fmla="*/ 15077 w 11001039"/>
                <a:gd name="connsiteY43" fmla="*/ 5295556 h 9781369"/>
                <a:gd name="connsiteX44" fmla="*/ 1573793 w 11001039"/>
                <a:gd name="connsiteY44" fmla="*/ 5434063 h 9781369"/>
                <a:gd name="connsiteX45" fmla="*/ 1768194 w 11001039"/>
                <a:gd name="connsiteY45" fmla="*/ 4951998 h 9781369"/>
                <a:gd name="connsiteX46" fmla="*/ 2765249 w 11001039"/>
                <a:gd name="connsiteY46" fmla="*/ 4739973 h 9781369"/>
                <a:gd name="connsiteX47" fmla="*/ 3700811 w 11001039"/>
                <a:gd name="connsiteY47" fmla="*/ 3889165 h 9781369"/>
                <a:gd name="connsiteX48" fmla="*/ 2244220 w 11001039"/>
                <a:gd name="connsiteY48" fmla="*/ 2186389 h 9781369"/>
                <a:gd name="connsiteX49" fmla="*/ 1554853 w 11001039"/>
                <a:gd name="connsiteY49" fmla="*/ 1170302 h 9781369"/>
                <a:gd name="connsiteX50" fmla="*/ 2106725 w 11001039"/>
                <a:gd name="connsiteY50" fmla="*/ 1508760 h 9781369"/>
                <a:gd name="connsiteX51" fmla="*/ 2391566 w 11001039"/>
                <a:gd name="connsiteY51" fmla="*/ 183401 h 9781369"/>
                <a:gd name="connsiteX52" fmla="*/ 2317950 w 11001039"/>
                <a:gd name="connsiteY52" fmla="*/ 1831643 h 9781369"/>
                <a:gd name="connsiteX53" fmla="*/ 3002054 w 11001039"/>
                <a:gd name="connsiteY53" fmla="*/ 2449006 h 9781369"/>
                <a:gd name="connsiteX54" fmla="*/ 3387931 w 11001039"/>
                <a:gd name="connsiteY54" fmla="*/ 2790369 h 9781369"/>
                <a:gd name="connsiteX55" fmla="*/ 4079154 w 11001039"/>
                <a:gd name="connsiteY55" fmla="*/ 3628267 h 9781369"/>
                <a:gd name="connsiteX56" fmla="*/ 5047036 w 11001039"/>
                <a:gd name="connsiteY56" fmla="*/ 3544411 h 9781369"/>
                <a:gd name="connsiteX57" fmla="*/ 5808034 w 11001039"/>
                <a:gd name="connsiteY57" fmla="*/ 2602559 h 9781369"/>
                <a:gd name="connsiteX58" fmla="*/ 4842059 w 11001039"/>
                <a:gd name="connsiteY58" fmla="*/ 1138802 h 9781369"/>
                <a:gd name="connsiteX59" fmla="*/ 5071717 w 11001039"/>
                <a:gd name="connsiteY59" fmla="*/ 276 h 9781369"/>
                <a:gd name="connsiteX60" fmla="*/ 5184418 w 11001039"/>
                <a:gd name="connsiteY60" fmla="*/ 1107974 h 9781369"/>
                <a:gd name="connsiteX61" fmla="*/ 6159728 w 11001039"/>
                <a:gd name="connsiteY61" fmla="*/ 1998820 h 9781369"/>
                <a:gd name="connsiteX62" fmla="*/ 5859172 w 11001039"/>
                <a:gd name="connsiteY62" fmla="*/ 340224 h 9781369"/>
                <a:gd name="connsiteX63" fmla="*/ 6332546 w 11001039"/>
                <a:gd name="connsiteY63" fmla="*/ 1011872 h 9781369"/>
                <a:gd name="connsiteX64" fmla="*/ 7286365 w 11001039"/>
                <a:gd name="connsiteY64" fmla="*/ 422974 h 9781369"/>
                <a:gd name="connsiteX65" fmla="*/ 6487448 w 11001039"/>
                <a:gd name="connsiteY65" fmla="*/ 1438925 h 9781369"/>
                <a:gd name="connsiteX66" fmla="*/ 6583247 w 11001039"/>
                <a:gd name="connsiteY66" fmla="*/ 1951208 h 9781369"/>
                <a:gd name="connsiteX67" fmla="*/ 6183026 w 11001039"/>
                <a:gd name="connsiteY67" fmla="*/ 2480159 h 9781369"/>
                <a:gd name="connsiteX68" fmla="*/ 6089389 w 11001039"/>
                <a:gd name="connsiteY68" fmla="*/ 3147682 h 9781369"/>
                <a:gd name="connsiteX69" fmla="*/ 6761798 w 11001039"/>
                <a:gd name="connsiteY69" fmla="*/ 3384833 h 9781369"/>
                <a:gd name="connsiteX70" fmla="*/ 8158808 w 11001039"/>
                <a:gd name="connsiteY70" fmla="*/ 1877517 h 9781369"/>
                <a:gd name="connsiteX71" fmla="*/ 8549594 w 11001039"/>
                <a:gd name="connsiteY71" fmla="*/ 30650 h 9781369"/>
                <a:gd name="connsiteX72" fmla="*/ 8487151 w 11001039"/>
                <a:gd name="connsiteY72" fmla="*/ 1337176 h 9781369"/>
                <a:gd name="connsiteX73" fmla="*/ 9438290 w 11001039"/>
                <a:gd name="connsiteY73" fmla="*/ 681562 h 9781369"/>
                <a:gd name="connsiteX74" fmla="*/ 7838515 w 11001039"/>
                <a:gd name="connsiteY74" fmla="*/ 2982916 h 9781369"/>
                <a:gd name="connsiteX75" fmla="*/ 10936048 w 11001039"/>
                <a:gd name="connsiteY75" fmla="*/ 1099420 h 9781369"/>
                <a:gd name="connsiteX76" fmla="*/ 6792889 w 11001039"/>
                <a:gd name="connsiteY76" fmla="*/ 4372473 h 9781369"/>
                <a:gd name="connsiteX0" fmla="*/ 6792889 w 11001039"/>
                <a:gd name="connsiteY0" fmla="*/ 4372473 h 9781369"/>
                <a:gd name="connsiteX1" fmla="*/ 7214102 w 11001039"/>
                <a:gd name="connsiteY1" fmla="*/ 5054540 h 9781369"/>
                <a:gd name="connsiteX2" fmla="*/ 8656010 w 11001039"/>
                <a:gd name="connsiteY2" fmla="*/ 4844838 h 9781369"/>
                <a:gd name="connsiteX3" fmla="*/ 9726473 w 11001039"/>
                <a:gd name="connsiteY3" fmla="*/ 3499374 h 9781369"/>
                <a:gd name="connsiteX4" fmla="*/ 10191493 w 11001039"/>
                <a:gd name="connsiteY4" fmla="*/ 2544850 h 9781369"/>
                <a:gd name="connsiteX5" fmla="*/ 9982140 w 11001039"/>
                <a:gd name="connsiteY5" fmla="*/ 3639138 h 9781369"/>
                <a:gd name="connsiteX6" fmla="*/ 9147269 w 11001039"/>
                <a:gd name="connsiteY6" fmla="*/ 4795788 h 9781369"/>
                <a:gd name="connsiteX7" fmla="*/ 9421980 w 11001039"/>
                <a:gd name="connsiteY7" fmla="*/ 5219650 h 9781369"/>
                <a:gd name="connsiteX8" fmla="*/ 10940849 w 11001039"/>
                <a:gd name="connsiteY8" fmla="*/ 5526789 h 9781369"/>
                <a:gd name="connsiteX9" fmla="*/ 8551236 w 11001039"/>
                <a:gd name="connsiteY9" fmla="*/ 5304728 h 9781369"/>
                <a:gd name="connsiteX10" fmla="*/ 7453672 w 11001039"/>
                <a:gd name="connsiteY10" fmla="*/ 5473173 h 9781369"/>
                <a:gd name="connsiteX11" fmla="*/ 7177345 w 11001039"/>
                <a:gd name="connsiteY11" fmla="*/ 6082796 h 9781369"/>
                <a:gd name="connsiteX12" fmla="*/ 8299809 w 11001039"/>
                <a:gd name="connsiteY12" fmla="*/ 7389141 h 9781369"/>
                <a:gd name="connsiteX13" fmla="*/ 9801705 w 11001039"/>
                <a:gd name="connsiteY13" fmla="*/ 5784394 h 9781369"/>
                <a:gd name="connsiteX14" fmla="*/ 8719395 w 11001039"/>
                <a:gd name="connsiteY14" fmla="*/ 7462836 h 9781369"/>
                <a:gd name="connsiteX15" fmla="*/ 10199308 w 11001039"/>
                <a:gd name="connsiteY15" fmla="*/ 8054336 h 9781369"/>
                <a:gd name="connsiteX16" fmla="*/ 8316774 w 11001039"/>
                <a:gd name="connsiteY16" fmla="*/ 7813466 h 9781369"/>
                <a:gd name="connsiteX17" fmla="*/ 6980343 w 11001039"/>
                <a:gd name="connsiteY17" fmla="*/ 6570820 h 9781369"/>
                <a:gd name="connsiteX18" fmla="*/ 6206620 w 11001039"/>
                <a:gd name="connsiteY18" fmla="*/ 6031559 h 9781369"/>
                <a:gd name="connsiteX19" fmla="*/ 5520819 w 11001039"/>
                <a:gd name="connsiteY19" fmla="*/ 6101895 h 9781369"/>
                <a:gd name="connsiteX20" fmla="*/ 5386005 w 11001039"/>
                <a:gd name="connsiteY20" fmla="*/ 6430143 h 9781369"/>
                <a:gd name="connsiteX21" fmla="*/ 5573574 w 11001039"/>
                <a:gd name="connsiteY21" fmla="*/ 6992850 h 9781369"/>
                <a:gd name="connsiteX22" fmla="*/ 6868718 w 11001039"/>
                <a:gd name="connsiteY22" fmla="*/ 8402998 h 9781369"/>
                <a:gd name="connsiteX23" fmla="*/ 5404549 w 11001039"/>
                <a:gd name="connsiteY23" fmla="*/ 7415532 h 9781369"/>
                <a:gd name="connsiteX24" fmla="*/ 5335219 w 11001039"/>
                <a:gd name="connsiteY24" fmla="*/ 9470780 h 9781369"/>
                <a:gd name="connsiteX25" fmla="*/ 5179109 w 11001039"/>
                <a:gd name="connsiteY25" fmla="*/ 8246919 h 9781369"/>
                <a:gd name="connsiteX26" fmla="*/ 5043635 w 11001039"/>
                <a:gd name="connsiteY26" fmla="*/ 6729303 h 9781369"/>
                <a:gd name="connsiteX27" fmla="*/ 3993990 w 11001039"/>
                <a:gd name="connsiteY27" fmla="*/ 7439724 h 9781369"/>
                <a:gd name="connsiteX28" fmla="*/ 4011770 w 11001039"/>
                <a:gd name="connsiteY28" fmla="*/ 8056456 h 9781369"/>
                <a:gd name="connsiteX29" fmla="*/ 4575411 w 11001039"/>
                <a:gd name="connsiteY29" fmla="*/ 9397565 h 9781369"/>
                <a:gd name="connsiteX30" fmla="*/ 3868162 w 11001039"/>
                <a:gd name="connsiteY30" fmla="*/ 8678019 h 9781369"/>
                <a:gd name="connsiteX31" fmla="*/ 3637324 w 11001039"/>
                <a:gd name="connsiteY31" fmla="*/ 9775432 h 9781369"/>
                <a:gd name="connsiteX32" fmla="*/ 3585161 w 11001039"/>
                <a:gd name="connsiteY32" fmla="*/ 7966350 h 9781369"/>
                <a:gd name="connsiteX33" fmla="*/ 2444145 w 11001039"/>
                <a:gd name="connsiteY33" fmla="*/ 8309151 h 9781369"/>
                <a:gd name="connsiteX34" fmla="*/ 4682620 w 11001039"/>
                <a:gd name="connsiteY34" fmla="*/ 6430143 h 9781369"/>
                <a:gd name="connsiteX35" fmla="*/ 4612282 w 11001039"/>
                <a:gd name="connsiteY35" fmla="*/ 5914328 h 9781369"/>
                <a:gd name="connsiteX36" fmla="*/ 4082422 w 11001039"/>
                <a:gd name="connsiteY36" fmla="*/ 5433532 h 9781369"/>
                <a:gd name="connsiteX37" fmla="*/ 3872715 w 11001039"/>
                <a:gd name="connsiteY37" fmla="*/ 4551276 h 9781369"/>
                <a:gd name="connsiteX38" fmla="*/ 2977596 w 11001039"/>
                <a:gd name="connsiteY38" fmla="*/ 5001134 h 9781369"/>
                <a:gd name="connsiteX39" fmla="*/ 1912598 w 11001039"/>
                <a:gd name="connsiteY39" fmla="*/ 5279888 h 9781369"/>
                <a:gd name="connsiteX40" fmla="*/ 1142250 w 11001039"/>
                <a:gd name="connsiteY40" fmla="*/ 6922513 h 9781369"/>
                <a:gd name="connsiteX41" fmla="*/ 929734 w 11001039"/>
                <a:gd name="connsiteY41" fmla="*/ 6888747 h 9781369"/>
                <a:gd name="connsiteX42" fmla="*/ 1344743 w 11001039"/>
                <a:gd name="connsiteY42" fmla="*/ 5893581 h 9781369"/>
                <a:gd name="connsiteX43" fmla="*/ 15077 w 11001039"/>
                <a:gd name="connsiteY43" fmla="*/ 5295556 h 9781369"/>
                <a:gd name="connsiteX44" fmla="*/ 1573793 w 11001039"/>
                <a:gd name="connsiteY44" fmla="*/ 5434063 h 9781369"/>
                <a:gd name="connsiteX45" fmla="*/ 1768194 w 11001039"/>
                <a:gd name="connsiteY45" fmla="*/ 4951998 h 9781369"/>
                <a:gd name="connsiteX46" fmla="*/ 2765249 w 11001039"/>
                <a:gd name="connsiteY46" fmla="*/ 4739973 h 9781369"/>
                <a:gd name="connsiteX47" fmla="*/ 3700811 w 11001039"/>
                <a:gd name="connsiteY47" fmla="*/ 3889165 h 9781369"/>
                <a:gd name="connsiteX48" fmla="*/ 2244220 w 11001039"/>
                <a:gd name="connsiteY48" fmla="*/ 2186389 h 9781369"/>
                <a:gd name="connsiteX49" fmla="*/ 1554853 w 11001039"/>
                <a:gd name="connsiteY49" fmla="*/ 1170302 h 9781369"/>
                <a:gd name="connsiteX50" fmla="*/ 2106725 w 11001039"/>
                <a:gd name="connsiteY50" fmla="*/ 1508760 h 9781369"/>
                <a:gd name="connsiteX51" fmla="*/ 2391566 w 11001039"/>
                <a:gd name="connsiteY51" fmla="*/ 183401 h 9781369"/>
                <a:gd name="connsiteX52" fmla="*/ 2317950 w 11001039"/>
                <a:gd name="connsiteY52" fmla="*/ 1831643 h 9781369"/>
                <a:gd name="connsiteX53" fmla="*/ 3002054 w 11001039"/>
                <a:gd name="connsiteY53" fmla="*/ 2449006 h 9781369"/>
                <a:gd name="connsiteX54" fmla="*/ 3387931 w 11001039"/>
                <a:gd name="connsiteY54" fmla="*/ 2790369 h 9781369"/>
                <a:gd name="connsiteX55" fmla="*/ 4079154 w 11001039"/>
                <a:gd name="connsiteY55" fmla="*/ 3628267 h 9781369"/>
                <a:gd name="connsiteX56" fmla="*/ 5047036 w 11001039"/>
                <a:gd name="connsiteY56" fmla="*/ 3544411 h 9781369"/>
                <a:gd name="connsiteX57" fmla="*/ 5808034 w 11001039"/>
                <a:gd name="connsiteY57" fmla="*/ 2602559 h 9781369"/>
                <a:gd name="connsiteX58" fmla="*/ 4842059 w 11001039"/>
                <a:gd name="connsiteY58" fmla="*/ 1138802 h 9781369"/>
                <a:gd name="connsiteX59" fmla="*/ 5071717 w 11001039"/>
                <a:gd name="connsiteY59" fmla="*/ 276 h 9781369"/>
                <a:gd name="connsiteX60" fmla="*/ 5184418 w 11001039"/>
                <a:gd name="connsiteY60" fmla="*/ 1107974 h 9781369"/>
                <a:gd name="connsiteX61" fmla="*/ 6159728 w 11001039"/>
                <a:gd name="connsiteY61" fmla="*/ 1998820 h 9781369"/>
                <a:gd name="connsiteX62" fmla="*/ 5859172 w 11001039"/>
                <a:gd name="connsiteY62" fmla="*/ 340224 h 9781369"/>
                <a:gd name="connsiteX63" fmla="*/ 6332546 w 11001039"/>
                <a:gd name="connsiteY63" fmla="*/ 1011872 h 9781369"/>
                <a:gd name="connsiteX64" fmla="*/ 7286365 w 11001039"/>
                <a:gd name="connsiteY64" fmla="*/ 422974 h 9781369"/>
                <a:gd name="connsiteX65" fmla="*/ 6487448 w 11001039"/>
                <a:gd name="connsiteY65" fmla="*/ 1438925 h 9781369"/>
                <a:gd name="connsiteX66" fmla="*/ 6583247 w 11001039"/>
                <a:gd name="connsiteY66" fmla="*/ 1951208 h 9781369"/>
                <a:gd name="connsiteX67" fmla="*/ 6183026 w 11001039"/>
                <a:gd name="connsiteY67" fmla="*/ 2480159 h 9781369"/>
                <a:gd name="connsiteX68" fmla="*/ 6089389 w 11001039"/>
                <a:gd name="connsiteY68" fmla="*/ 3147682 h 9781369"/>
                <a:gd name="connsiteX69" fmla="*/ 6855239 w 11001039"/>
                <a:gd name="connsiteY69" fmla="*/ 3684496 h 9781369"/>
                <a:gd name="connsiteX70" fmla="*/ 8158808 w 11001039"/>
                <a:gd name="connsiteY70" fmla="*/ 1877517 h 9781369"/>
                <a:gd name="connsiteX71" fmla="*/ 8549594 w 11001039"/>
                <a:gd name="connsiteY71" fmla="*/ 30650 h 9781369"/>
                <a:gd name="connsiteX72" fmla="*/ 8487151 w 11001039"/>
                <a:gd name="connsiteY72" fmla="*/ 1337176 h 9781369"/>
                <a:gd name="connsiteX73" fmla="*/ 9438290 w 11001039"/>
                <a:gd name="connsiteY73" fmla="*/ 681562 h 9781369"/>
                <a:gd name="connsiteX74" fmla="*/ 7838515 w 11001039"/>
                <a:gd name="connsiteY74" fmla="*/ 2982916 h 9781369"/>
                <a:gd name="connsiteX75" fmla="*/ 10936048 w 11001039"/>
                <a:gd name="connsiteY75" fmla="*/ 1099420 h 9781369"/>
                <a:gd name="connsiteX76" fmla="*/ 6792889 w 11001039"/>
                <a:gd name="connsiteY76" fmla="*/ 4372473 h 9781369"/>
                <a:gd name="connsiteX0" fmla="*/ 6792889 w 11001039"/>
                <a:gd name="connsiteY0" fmla="*/ 4372473 h 9781369"/>
                <a:gd name="connsiteX1" fmla="*/ 7214102 w 11001039"/>
                <a:gd name="connsiteY1" fmla="*/ 5054540 h 9781369"/>
                <a:gd name="connsiteX2" fmla="*/ 8656010 w 11001039"/>
                <a:gd name="connsiteY2" fmla="*/ 4844838 h 9781369"/>
                <a:gd name="connsiteX3" fmla="*/ 9726473 w 11001039"/>
                <a:gd name="connsiteY3" fmla="*/ 3499374 h 9781369"/>
                <a:gd name="connsiteX4" fmla="*/ 10191493 w 11001039"/>
                <a:gd name="connsiteY4" fmla="*/ 2544850 h 9781369"/>
                <a:gd name="connsiteX5" fmla="*/ 9982140 w 11001039"/>
                <a:gd name="connsiteY5" fmla="*/ 3639138 h 9781369"/>
                <a:gd name="connsiteX6" fmla="*/ 9147269 w 11001039"/>
                <a:gd name="connsiteY6" fmla="*/ 4795788 h 9781369"/>
                <a:gd name="connsiteX7" fmla="*/ 9421980 w 11001039"/>
                <a:gd name="connsiteY7" fmla="*/ 5219650 h 9781369"/>
                <a:gd name="connsiteX8" fmla="*/ 10940849 w 11001039"/>
                <a:gd name="connsiteY8" fmla="*/ 5526789 h 9781369"/>
                <a:gd name="connsiteX9" fmla="*/ 8551236 w 11001039"/>
                <a:gd name="connsiteY9" fmla="*/ 5304728 h 9781369"/>
                <a:gd name="connsiteX10" fmla="*/ 7453672 w 11001039"/>
                <a:gd name="connsiteY10" fmla="*/ 5473173 h 9781369"/>
                <a:gd name="connsiteX11" fmla="*/ 7177345 w 11001039"/>
                <a:gd name="connsiteY11" fmla="*/ 6082796 h 9781369"/>
                <a:gd name="connsiteX12" fmla="*/ 8299809 w 11001039"/>
                <a:gd name="connsiteY12" fmla="*/ 7389141 h 9781369"/>
                <a:gd name="connsiteX13" fmla="*/ 9801705 w 11001039"/>
                <a:gd name="connsiteY13" fmla="*/ 5784394 h 9781369"/>
                <a:gd name="connsiteX14" fmla="*/ 8719395 w 11001039"/>
                <a:gd name="connsiteY14" fmla="*/ 7462836 h 9781369"/>
                <a:gd name="connsiteX15" fmla="*/ 10199308 w 11001039"/>
                <a:gd name="connsiteY15" fmla="*/ 8054336 h 9781369"/>
                <a:gd name="connsiteX16" fmla="*/ 8316774 w 11001039"/>
                <a:gd name="connsiteY16" fmla="*/ 7813466 h 9781369"/>
                <a:gd name="connsiteX17" fmla="*/ 6980343 w 11001039"/>
                <a:gd name="connsiteY17" fmla="*/ 6570820 h 9781369"/>
                <a:gd name="connsiteX18" fmla="*/ 6206620 w 11001039"/>
                <a:gd name="connsiteY18" fmla="*/ 6031559 h 9781369"/>
                <a:gd name="connsiteX19" fmla="*/ 5520819 w 11001039"/>
                <a:gd name="connsiteY19" fmla="*/ 6101895 h 9781369"/>
                <a:gd name="connsiteX20" fmla="*/ 5386005 w 11001039"/>
                <a:gd name="connsiteY20" fmla="*/ 6430143 h 9781369"/>
                <a:gd name="connsiteX21" fmla="*/ 5573574 w 11001039"/>
                <a:gd name="connsiteY21" fmla="*/ 6992850 h 9781369"/>
                <a:gd name="connsiteX22" fmla="*/ 6868718 w 11001039"/>
                <a:gd name="connsiteY22" fmla="*/ 8402998 h 9781369"/>
                <a:gd name="connsiteX23" fmla="*/ 5404549 w 11001039"/>
                <a:gd name="connsiteY23" fmla="*/ 7415532 h 9781369"/>
                <a:gd name="connsiteX24" fmla="*/ 5335219 w 11001039"/>
                <a:gd name="connsiteY24" fmla="*/ 9470780 h 9781369"/>
                <a:gd name="connsiteX25" fmla="*/ 5179109 w 11001039"/>
                <a:gd name="connsiteY25" fmla="*/ 8246919 h 9781369"/>
                <a:gd name="connsiteX26" fmla="*/ 5043635 w 11001039"/>
                <a:gd name="connsiteY26" fmla="*/ 6729303 h 9781369"/>
                <a:gd name="connsiteX27" fmla="*/ 3993990 w 11001039"/>
                <a:gd name="connsiteY27" fmla="*/ 7439724 h 9781369"/>
                <a:gd name="connsiteX28" fmla="*/ 4011770 w 11001039"/>
                <a:gd name="connsiteY28" fmla="*/ 8056456 h 9781369"/>
                <a:gd name="connsiteX29" fmla="*/ 4575411 w 11001039"/>
                <a:gd name="connsiteY29" fmla="*/ 9397565 h 9781369"/>
                <a:gd name="connsiteX30" fmla="*/ 3868162 w 11001039"/>
                <a:gd name="connsiteY30" fmla="*/ 8678019 h 9781369"/>
                <a:gd name="connsiteX31" fmla="*/ 3637324 w 11001039"/>
                <a:gd name="connsiteY31" fmla="*/ 9775432 h 9781369"/>
                <a:gd name="connsiteX32" fmla="*/ 3585161 w 11001039"/>
                <a:gd name="connsiteY32" fmla="*/ 7966350 h 9781369"/>
                <a:gd name="connsiteX33" fmla="*/ 2444145 w 11001039"/>
                <a:gd name="connsiteY33" fmla="*/ 8309151 h 9781369"/>
                <a:gd name="connsiteX34" fmla="*/ 4682620 w 11001039"/>
                <a:gd name="connsiteY34" fmla="*/ 6430143 h 9781369"/>
                <a:gd name="connsiteX35" fmla="*/ 4612282 w 11001039"/>
                <a:gd name="connsiteY35" fmla="*/ 5914328 h 9781369"/>
                <a:gd name="connsiteX36" fmla="*/ 4082422 w 11001039"/>
                <a:gd name="connsiteY36" fmla="*/ 5433532 h 9781369"/>
                <a:gd name="connsiteX37" fmla="*/ 3872715 w 11001039"/>
                <a:gd name="connsiteY37" fmla="*/ 4551276 h 9781369"/>
                <a:gd name="connsiteX38" fmla="*/ 2977596 w 11001039"/>
                <a:gd name="connsiteY38" fmla="*/ 5001134 h 9781369"/>
                <a:gd name="connsiteX39" fmla="*/ 1912598 w 11001039"/>
                <a:gd name="connsiteY39" fmla="*/ 5279888 h 9781369"/>
                <a:gd name="connsiteX40" fmla="*/ 1142250 w 11001039"/>
                <a:gd name="connsiteY40" fmla="*/ 6922513 h 9781369"/>
                <a:gd name="connsiteX41" fmla="*/ 929734 w 11001039"/>
                <a:gd name="connsiteY41" fmla="*/ 6888747 h 9781369"/>
                <a:gd name="connsiteX42" fmla="*/ 1344743 w 11001039"/>
                <a:gd name="connsiteY42" fmla="*/ 5893581 h 9781369"/>
                <a:gd name="connsiteX43" fmla="*/ 15077 w 11001039"/>
                <a:gd name="connsiteY43" fmla="*/ 5295556 h 9781369"/>
                <a:gd name="connsiteX44" fmla="*/ 1573793 w 11001039"/>
                <a:gd name="connsiteY44" fmla="*/ 5434063 h 9781369"/>
                <a:gd name="connsiteX45" fmla="*/ 1768194 w 11001039"/>
                <a:gd name="connsiteY45" fmla="*/ 4951998 h 9781369"/>
                <a:gd name="connsiteX46" fmla="*/ 2765249 w 11001039"/>
                <a:gd name="connsiteY46" fmla="*/ 4739973 h 9781369"/>
                <a:gd name="connsiteX47" fmla="*/ 3700811 w 11001039"/>
                <a:gd name="connsiteY47" fmla="*/ 3889165 h 9781369"/>
                <a:gd name="connsiteX48" fmla="*/ 2244220 w 11001039"/>
                <a:gd name="connsiteY48" fmla="*/ 2186389 h 9781369"/>
                <a:gd name="connsiteX49" fmla="*/ 1554853 w 11001039"/>
                <a:gd name="connsiteY49" fmla="*/ 1170302 h 9781369"/>
                <a:gd name="connsiteX50" fmla="*/ 2106725 w 11001039"/>
                <a:gd name="connsiteY50" fmla="*/ 1508760 h 9781369"/>
                <a:gd name="connsiteX51" fmla="*/ 2391566 w 11001039"/>
                <a:gd name="connsiteY51" fmla="*/ 183401 h 9781369"/>
                <a:gd name="connsiteX52" fmla="*/ 2317950 w 11001039"/>
                <a:gd name="connsiteY52" fmla="*/ 1831643 h 9781369"/>
                <a:gd name="connsiteX53" fmla="*/ 3002054 w 11001039"/>
                <a:gd name="connsiteY53" fmla="*/ 2449006 h 9781369"/>
                <a:gd name="connsiteX54" fmla="*/ 3387931 w 11001039"/>
                <a:gd name="connsiteY54" fmla="*/ 2790369 h 9781369"/>
                <a:gd name="connsiteX55" fmla="*/ 4079154 w 11001039"/>
                <a:gd name="connsiteY55" fmla="*/ 3628267 h 9781369"/>
                <a:gd name="connsiteX56" fmla="*/ 5047036 w 11001039"/>
                <a:gd name="connsiteY56" fmla="*/ 3544411 h 9781369"/>
                <a:gd name="connsiteX57" fmla="*/ 5808034 w 11001039"/>
                <a:gd name="connsiteY57" fmla="*/ 2602559 h 9781369"/>
                <a:gd name="connsiteX58" fmla="*/ 4842059 w 11001039"/>
                <a:gd name="connsiteY58" fmla="*/ 1138802 h 9781369"/>
                <a:gd name="connsiteX59" fmla="*/ 5071717 w 11001039"/>
                <a:gd name="connsiteY59" fmla="*/ 276 h 9781369"/>
                <a:gd name="connsiteX60" fmla="*/ 5184418 w 11001039"/>
                <a:gd name="connsiteY60" fmla="*/ 1107974 h 9781369"/>
                <a:gd name="connsiteX61" fmla="*/ 6159728 w 11001039"/>
                <a:gd name="connsiteY61" fmla="*/ 1998820 h 9781369"/>
                <a:gd name="connsiteX62" fmla="*/ 5859172 w 11001039"/>
                <a:gd name="connsiteY62" fmla="*/ 340224 h 9781369"/>
                <a:gd name="connsiteX63" fmla="*/ 6332546 w 11001039"/>
                <a:gd name="connsiteY63" fmla="*/ 1011872 h 9781369"/>
                <a:gd name="connsiteX64" fmla="*/ 7286365 w 11001039"/>
                <a:gd name="connsiteY64" fmla="*/ 422974 h 9781369"/>
                <a:gd name="connsiteX65" fmla="*/ 6487448 w 11001039"/>
                <a:gd name="connsiteY65" fmla="*/ 1438925 h 9781369"/>
                <a:gd name="connsiteX66" fmla="*/ 6583247 w 11001039"/>
                <a:gd name="connsiteY66" fmla="*/ 1951208 h 9781369"/>
                <a:gd name="connsiteX67" fmla="*/ 6183026 w 11001039"/>
                <a:gd name="connsiteY67" fmla="*/ 2480159 h 9781369"/>
                <a:gd name="connsiteX68" fmla="*/ 6089389 w 11001039"/>
                <a:gd name="connsiteY68" fmla="*/ 3147682 h 9781369"/>
                <a:gd name="connsiteX69" fmla="*/ 6855239 w 11001039"/>
                <a:gd name="connsiteY69" fmla="*/ 3684496 h 9781369"/>
                <a:gd name="connsiteX70" fmla="*/ 7329574 w 11001039"/>
                <a:gd name="connsiteY70" fmla="*/ 3195245 h 9781369"/>
                <a:gd name="connsiteX71" fmla="*/ 8158808 w 11001039"/>
                <a:gd name="connsiteY71" fmla="*/ 1877517 h 9781369"/>
                <a:gd name="connsiteX72" fmla="*/ 8549594 w 11001039"/>
                <a:gd name="connsiteY72" fmla="*/ 30650 h 9781369"/>
                <a:gd name="connsiteX73" fmla="*/ 8487151 w 11001039"/>
                <a:gd name="connsiteY73" fmla="*/ 1337176 h 9781369"/>
                <a:gd name="connsiteX74" fmla="*/ 9438290 w 11001039"/>
                <a:gd name="connsiteY74" fmla="*/ 681562 h 9781369"/>
                <a:gd name="connsiteX75" fmla="*/ 7838515 w 11001039"/>
                <a:gd name="connsiteY75" fmla="*/ 2982916 h 9781369"/>
                <a:gd name="connsiteX76" fmla="*/ 10936048 w 11001039"/>
                <a:gd name="connsiteY76" fmla="*/ 1099420 h 9781369"/>
                <a:gd name="connsiteX77" fmla="*/ 6792889 w 11001039"/>
                <a:gd name="connsiteY77" fmla="*/ 4372473 h 9781369"/>
                <a:gd name="connsiteX0" fmla="*/ 6792889 w 11001039"/>
                <a:gd name="connsiteY0" fmla="*/ 4372473 h 9781369"/>
                <a:gd name="connsiteX1" fmla="*/ 7214102 w 11001039"/>
                <a:gd name="connsiteY1" fmla="*/ 5054540 h 9781369"/>
                <a:gd name="connsiteX2" fmla="*/ 8656010 w 11001039"/>
                <a:gd name="connsiteY2" fmla="*/ 4844838 h 9781369"/>
                <a:gd name="connsiteX3" fmla="*/ 9726473 w 11001039"/>
                <a:gd name="connsiteY3" fmla="*/ 3499374 h 9781369"/>
                <a:gd name="connsiteX4" fmla="*/ 10191493 w 11001039"/>
                <a:gd name="connsiteY4" fmla="*/ 2544850 h 9781369"/>
                <a:gd name="connsiteX5" fmla="*/ 9982140 w 11001039"/>
                <a:gd name="connsiteY5" fmla="*/ 3639138 h 9781369"/>
                <a:gd name="connsiteX6" fmla="*/ 9147269 w 11001039"/>
                <a:gd name="connsiteY6" fmla="*/ 4795788 h 9781369"/>
                <a:gd name="connsiteX7" fmla="*/ 9421980 w 11001039"/>
                <a:gd name="connsiteY7" fmla="*/ 5219650 h 9781369"/>
                <a:gd name="connsiteX8" fmla="*/ 10940849 w 11001039"/>
                <a:gd name="connsiteY8" fmla="*/ 5526789 h 9781369"/>
                <a:gd name="connsiteX9" fmla="*/ 8551236 w 11001039"/>
                <a:gd name="connsiteY9" fmla="*/ 5304728 h 9781369"/>
                <a:gd name="connsiteX10" fmla="*/ 7453672 w 11001039"/>
                <a:gd name="connsiteY10" fmla="*/ 5473173 h 9781369"/>
                <a:gd name="connsiteX11" fmla="*/ 7177345 w 11001039"/>
                <a:gd name="connsiteY11" fmla="*/ 6082796 h 9781369"/>
                <a:gd name="connsiteX12" fmla="*/ 8299809 w 11001039"/>
                <a:gd name="connsiteY12" fmla="*/ 7389141 h 9781369"/>
                <a:gd name="connsiteX13" fmla="*/ 9801705 w 11001039"/>
                <a:gd name="connsiteY13" fmla="*/ 5784394 h 9781369"/>
                <a:gd name="connsiteX14" fmla="*/ 8719395 w 11001039"/>
                <a:gd name="connsiteY14" fmla="*/ 7462836 h 9781369"/>
                <a:gd name="connsiteX15" fmla="*/ 10199308 w 11001039"/>
                <a:gd name="connsiteY15" fmla="*/ 8054336 h 9781369"/>
                <a:gd name="connsiteX16" fmla="*/ 8316774 w 11001039"/>
                <a:gd name="connsiteY16" fmla="*/ 7813466 h 9781369"/>
                <a:gd name="connsiteX17" fmla="*/ 6980343 w 11001039"/>
                <a:gd name="connsiteY17" fmla="*/ 6570820 h 9781369"/>
                <a:gd name="connsiteX18" fmla="*/ 6206620 w 11001039"/>
                <a:gd name="connsiteY18" fmla="*/ 6031559 h 9781369"/>
                <a:gd name="connsiteX19" fmla="*/ 5520819 w 11001039"/>
                <a:gd name="connsiteY19" fmla="*/ 6101895 h 9781369"/>
                <a:gd name="connsiteX20" fmla="*/ 5386005 w 11001039"/>
                <a:gd name="connsiteY20" fmla="*/ 6430143 h 9781369"/>
                <a:gd name="connsiteX21" fmla="*/ 5573574 w 11001039"/>
                <a:gd name="connsiteY21" fmla="*/ 6992850 h 9781369"/>
                <a:gd name="connsiteX22" fmla="*/ 6868718 w 11001039"/>
                <a:gd name="connsiteY22" fmla="*/ 8402998 h 9781369"/>
                <a:gd name="connsiteX23" fmla="*/ 5404549 w 11001039"/>
                <a:gd name="connsiteY23" fmla="*/ 7415532 h 9781369"/>
                <a:gd name="connsiteX24" fmla="*/ 5335219 w 11001039"/>
                <a:gd name="connsiteY24" fmla="*/ 9470780 h 9781369"/>
                <a:gd name="connsiteX25" fmla="*/ 5179109 w 11001039"/>
                <a:gd name="connsiteY25" fmla="*/ 8246919 h 9781369"/>
                <a:gd name="connsiteX26" fmla="*/ 5043635 w 11001039"/>
                <a:gd name="connsiteY26" fmla="*/ 6729303 h 9781369"/>
                <a:gd name="connsiteX27" fmla="*/ 3993990 w 11001039"/>
                <a:gd name="connsiteY27" fmla="*/ 7439724 h 9781369"/>
                <a:gd name="connsiteX28" fmla="*/ 4011770 w 11001039"/>
                <a:gd name="connsiteY28" fmla="*/ 8056456 h 9781369"/>
                <a:gd name="connsiteX29" fmla="*/ 4575411 w 11001039"/>
                <a:gd name="connsiteY29" fmla="*/ 9397565 h 9781369"/>
                <a:gd name="connsiteX30" fmla="*/ 3868162 w 11001039"/>
                <a:gd name="connsiteY30" fmla="*/ 8678019 h 9781369"/>
                <a:gd name="connsiteX31" fmla="*/ 3637324 w 11001039"/>
                <a:gd name="connsiteY31" fmla="*/ 9775432 h 9781369"/>
                <a:gd name="connsiteX32" fmla="*/ 3585161 w 11001039"/>
                <a:gd name="connsiteY32" fmla="*/ 7966350 h 9781369"/>
                <a:gd name="connsiteX33" fmla="*/ 2444145 w 11001039"/>
                <a:gd name="connsiteY33" fmla="*/ 8309151 h 9781369"/>
                <a:gd name="connsiteX34" fmla="*/ 4682620 w 11001039"/>
                <a:gd name="connsiteY34" fmla="*/ 6430143 h 9781369"/>
                <a:gd name="connsiteX35" fmla="*/ 4612282 w 11001039"/>
                <a:gd name="connsiteY35" fmla="*/ 5914328 h 9781369"/>
                <a:gd name="connsiteX36" fmla="*/ 4082422 w 11001039"/>
                <a:gd name="connsiteY36" fmla="*/ 5433532 h 9781369"/>
                <a:gd name="connsiteX37" fmla="*/ 3872715 w 11001039"/>
                <a:gd name="connsiteY37" fmla="*/ 4551276 h 9781369"/>
                <a:gd name="connsiteX38" fmla="*/ 2977596 w 11001039"/>
                <a:gd name="connsiteY38" fmla="*/ 5001134 h 9781369"/>
                <a:gd name="connsiteX39" fmla="*/ 1912598 w 11001039"/>
                <a:gd name="connsiteY39" fmla="*/ 5279888 h 9781369"/>
                <a:gd name="connsiteX40" fmla="*/ 1142250 w 11001039"/>
                <a:gd name="connsiteY40" fmla="*/ 6922513 h 9781369"/>
                <a:gd name="connsiteX41" fmla="*/ 929734 w 11001039"/>
                <a:gd name="connsiteY41" fmla="*/ 6888747 h 9781369"/>
                <a:gd name="connsiteX42" fmla="*/ 1344743 w 11001039"/>
                <a:gd name="connsiteY42" fmla="*/ 5893581 h 9781369"/>
                <a:gd name="connsiteX43" fmla="*/ 15077 w 11001039"/>
                <a:gd name="connsiteY43" fmla="*/ 5295556 h 9781369"/>
                <a:gd name="connsiteX44" fmla="*/ 1573793 w 11001039"/>
                <a:gd name="connsiteY44" fmla="*/ 5434063 h 9781369"/>
                <a:gd name="connsiteX45" fmla="*/ 1768194 w 11001039"/>
                <a:gd name="connsiteY45" fmla="*/ 4951998 h 9781369"/>
                <a:gd name="connsiteX46" fmla="*/ 2765249 w 11001039"/>
                <a:gd name="connsiteY46" fmla="*/ 4739973 h 9781369"/>
                <a:gd name="connsiteX47" fmla="*/ 3700811 w 11001039"/>
                <a:gd name="connsiteY47" fmla="*/ 3889165 h 9781369"/>
                <a:gd name="connsiteX48" fmla="*/ 2244220 w 11001039"/>
                <a:gd name="connsiteY48" fmla="*/ 2186389 h 9781369"/>
                <a:gd name="connsiteX49" fmla="*/ 1554853 w 11001039"/>
                <a:gd name="connsiteY49" fmla="*/ 1170302 h 9781369"/>
                <a:gd name="connsiteX50" fmla="*/ 2106725 w 11001039"/>
                <a:gd name="connsiteY50" fmla="*/ 1508760 h 9781369"/>
                <a:gd name="connsiteX51" fmla="*/ 2391566 w 11001039"/>
                <a:gd name="connsiteY51" fmla="*/ 183401 h 9781369"/>
                <a:gd name="connsiteX52" fmla="*/ 2317950 w 11001039"/>
                <a:gd name="connsiteY52" fmla="*/ 1831643 h 9781369"/>
                <a:gd name="connsiteX53" fmla="*/ 3002054 w 11001039"/>
                <a:gd name="connsiteY53" fmla="*/ 2449006 h 9781369"/>
                <a:gd name="connsiteX54" fmla="*/ 3387931 w 11001039"/>
                <a:gd name="connsiteY54" fmla="*/ 2790369 h 9781369"/>
                <a:gd name="connsiteX55" fmla="*/ 4079154 w 11001039"/>
                <a:gd name="connsiteY55" fmla="*/ 3628267 h 9781369"/>
                <a:gd name="connsiteX56" fmla="*/ 5047036 w 11001039"/>
                <a:gd name="connsiteY56" fmla="*/ 3544411 h 9781369"/>
                <a:gd name="connsiteX57" fmla="*/ 5808034 w 11001039"/>
                <a:gd name="connsiteY57" fmla="*/ 2602559 h 9781369"/>
                <a:gd name="connsiteX58" fmla="*/ 4842059 w 11001039"/>
                <a:gd name="connsiteY58" fmla="*/ 1138802 h 9781369"/>
                <a:gd name="connsiteX59" fmla="*/ 5071717 w 11001039"/>
                <a:gd name="connsiteY59" fmla="*/ 276 h 9781369"/>
                <a:gd name="connsiteX60" fmla="*/ 5184418 w 11001039"/>
                <a:gd name="connsiteY60" fmla="*/ 1107974 h 9781369"/>
                <a:gd name="connsiteX61" fmla="*/ 6159728 w 11001039"/>
                <a:gd name="connsiteY61" fmla="*/ 1998820 h 9781369"/>
                <a:gd name="connsiteX62" fmla="*/ 5859172 w 11001039"/>
                <a:gd name="connsiteY62" fmla="*/ 340224 h 9781369"/>
                <a:gd name="connsiteX63" fmla="*/ 6332546 w 11001039"/>
                <a:gd name="connsiteY63" fmla="*/ 1011872 h 9781369"/>
                <a:gd name="connsiteX64" fmla="*/ 7286365 w 11001039"/>
                <a:gd name="connsiteY64" fmla="*/ 422974 h 9781369"/>
                <a:gd name="connsiteX65" fmla="*/ 6487448 w 11001039"/>
                <a:gd name="connsiteY65" fmla="*/ 1438925 h 9781369"/>
                <a:gd name="connsiteX66" fmla="*/ 6583247 w 11001039"/>
                <a:gd name="connsiteY66" fmla="*/ 1951208 h 9781369"/>
                <a:gd name="connsiteX67" fmla="*/ 6183026 w 11001039"/>
                <a:gd name="connsiteY67" fmla="*/ 2480159 h 9781369"/>
                <a:gd name="connsiteX68" fmla="*/ 6089389 w 11001039"/>
                <a:gd name="connsiteY68" fmla="*/ 3147682 h 9781369"/>
                <a:gd name="connsiteX69" fmla="*/ 6855239 w 11001039"/>
                <a:gd name="connsiteY69" fmla="*/ 3684496 h 9781369"/>
                <a:gd name="connsiteX70" fmla="*/ 7329574 w 11001039"/>
                <a:gd name="connsiteY70" fmla="*/ 3195245 h 9781369"/>
                <a:gd name="connsiteX71" fmla="*/ 8158808 w 11001039"/>
                <a:gd name="connsiteY71" fmla="*/ 1877517 h 9781369"/>
                <a:gd name="connsiteX72" fmla="*/ 8549594 w 11001039"/>
                <a:gd name="connsiteY72" fmla="*/ 30650 h 9781369"/>
                <a:gd name="connsiteX73" fmla="*/ 8487151 w 11001039"/>
                <a:gd name="connsiteY73" fmla="*/ 1337176 h 9781369"/>
                <a:gd name="connsiteX74" fmla="*/ 9438290 w 11001039"/>
                <a:gd name="connsiteY74" fmla="*/ 681562 h 9781369"/>
                <a:gd name="connsiteX75" fmla="*/ 7838515 w 11001039"/>
                <a:gd name="connsiteY75" fmla="*/ 2982916 h 9781369"/>
                <a:gd name="connsiteX76" fmla="*/ 10936048 w 11001039"/>
                <a:gd name="connsiteY76" fmla="*/ 1099420 h 9781369"/>
                <a:gd name="connsiteX77" fmla="*/ 6792889 w 11001039"/>
                <a:gd name="connsiteY77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682620 w 11004028"/>
                <a:gd name="connsiteY34" fmla="*/ 6430143 h 9781369"/>
                <a:gd name="connsiteX35" fmla="*/ 4612282 w 11004028"/>
                <a:gd name="connsiteY35" fmla="*/ 5914328 h 9781369"/>
                <a:gd name="connsiteX36" fmla="*/ 4082422 w 11004028"/>
                <a:gd name="connsiteY36" fmla="*/ 5433532 h 9781369"/>
                <a:gd name="connsiteX37" fmla="*/ 3872715 w 11004028"/>
                <a:gd name="connsiteY37" fmla="*/ 4551276 h 9781369"/>
                <a:gd name="connsiteX38" fmla="*/ 2977596 w 11004028"/>
                <a:gd name="connsiteY38" fmla="*/ 5001134 h 9781369"/>
                <a:gd name="connsiteX39" fmla="*/ 1912598 w 11004028"/>
                <a:gd name="connsiteY39" fmla="*/ 5279888 h 9781369"/>
                <a:gd name="connsiteX40" fmla="*/ 1142250 w 11004028"/>
                <a:gd name="connsiteY40" fmla="*/ 6922513 h 9781369"/>
                <a:gd name="connsiteX41" fmla="*/ 929734 w 11004028"/>
                <a:gd name="connsiteY41" fmla="*/ 6888747 h 9781369"/>
                <a:gd name="connsiteX42" fmla="*/ 1344743 w 11004028"/>
                <a:gd name="connsiteY42" fmla="*/ 5893581 h 9781369"/>
                <a:gd name="connsiteX43" fmla="*/ 15077 w 11004028"/>
                <a:gd name="connsiteY43" fmla="*/ 5295556 h 9781369"/>
                <a:gd name="connsiteX44" fmla="*/ 1573793 w 11004028"/>
                <a:gd name="connsiteY44" fmla="*/ 5434063 h 9781369"/>
                <a:gd name="connsiteX45" fmla="*/ 1768194 w 11004028"/>
                <a:gd name="connsiteY45" fmla="*/ 4951998 h 9781369"/>
                <a:gd name="connsiteX46" fmla="*/ 2765249 w 11004028"/>
                <a:gd name="connsiteY46" fmla="*/ 4739973 h 9781369"/>
                <a:gd name="connsiteX47" fmla="*/ 3700811 w 11004028"/>
                <a:gd name="connsiteY47" fmla="*/ 3889165 h 9781369"/>
                <a:gd name="connsiteX48" fmla="*/ 2244220 w 11004028"/>
                <a:gd name="connsiteY48" fmla="*/ 2186389 h 9781369"/>
                <a:gd name="connsiteX49" fmla="*/ 1554853 w 11004028"/>
                <a:gd name="connsiteY49" fmla="*/ 1170302 h 9781369"/>
                <a:gd name="connsiteX50" fmla="*/ 2106725 w 11004028"/>
                <a:gd name="connsiteY50" fmla="*/ 1508760 h 9781369"/>
                <a:gd name="connsiteX51" fmla="*/ 2391566 w 11004028"/>
                <a:gd name="connsiteY51" fmla="*/ 183401 h 9781369"/>
                <a:gd name="connsiteX52" fmla="*/ 2317950 w 11004028"/>
                <a:gd name="connsiteY52" fmla="*/ 1831643 h 9781369"/>
                <a:gd name="connsiteX53" fmla="*/ 3002054 w 11004028"/>
                <a:gd name="connsiteY53" fmla="*/ 2449006 h 9781369"/>
                <a:gd name="connsiteX54" fmla="*/ 3387931 w 11004028"/>
                <a:gd name="connsiteY54" fmla="*/ 2790369 h 9781369"/>
                <a:gd name="connsiteX55" fmla="*/ 4079154 w 11004028"/>
                <a:gd name="connsiteY55" fmla="*/ 3628267 h 9781369"/>
                <a:gd name="connsiteX56" fmla="*/ 5047036 w 11004028"/>
                <a:gd name="connsiteY56" fmla="*/ 3544411 h 9781369"/>
                <a:gd name="connsiteX57" fmla="*/ 5808034 w 11004028"/>
                <a:gd name="connsiteY57" fmla="*/ 2602559 h 9781369"/>
                <a:gd name="connsiteX58" fmla="*/ 4842059 w 11004028"/>
                <a:gd name="connsiteY58" fmla="*/ 1138802 h 9781369"/>
                <a:gd name="connsiteX59" fmla="*/ 5071717 w 11004028"/>
                <a:gd name="connsiteY59" fmla="*/ 276 h 9781369"/>
                <a:gd name="connsiteX60" fmla="*/ 5184418 w 11004028"/>
                <a:gd name="connsiteY60" fmla="*/ 1107974 h 9781369"/>
                <a:gd name="connsiteX61" fmla="*/ 6159728 w 11004028"/>
                <a:gd name="connsiteY61" fmla="*/ 1998820 h 9781369"/>
                <a:gd name="connsiteX62" fmla="*/ 5859172 w 11004028"/>
                <a:gd name="connsiteY62" fmla="*/ 340224 h 9781369"/>
                <a:gd name="connsiteX63" fmla="*/ 6332546 w 11004028"/>
                <a:gd name="connsiteY63" fmla="*/ 1011872 h 9781369"/>
                <a:gd name="connsiteX64" fmla="*/ 7286365 w 11004028"/>
                <a:gd name="connsiteY64" fmla="*/ 422974 h 9781369"/>
                <a:gd name="connsiteX65" fmla="*/ 6487448 w 11004028"/>
                <a:gd name="connsiteY65" fmla="*/ 1438925 h 9781369"/>
                <a:gd name="connsiteX66" fmla="*/ 6583247 w 11004028"/>
                <a:gd name="connsiteY66" fmla="*/ 1951208 h 9781369"/>
                <a:gd name="connsiteX67" fmla="*/ 6183026 w 11004028"/>
                <a:gd name="connsiteY67" fmla="*/ 2480159 h 9781369"/>
                <a:gd name="connsiteX68" fmla="*/ 6089389 w 11004028"/>
                <a:gd name="connsiteY68" fmla="*/ 3147682 h 9781369"/>
                <a:gd name="connsiteX69" fmla="*/ 6855239 w 11004028"/>
                <a:gd name="connsiteY69" fmla="*/ 3684496 h 9781369"/>
                <a:gd name="connsiteX70" fmla="*/ 7329574 w 11004028"/>
                <a:gd name="connsiteY70" fmla="*/ 3195245 h 9781369"/>
                <a:gd name="connsiteX71" fmla="*/ 8158808 w 11004028"/>
                <a:gd name="connsiteY71" fmla="*/ 1877517 h 9781369"/>
                <a:gd name="connsiteX72" fmla="*/ 8549594 w 11004028"/>
                <a:gd name="connsiteY72" fmla="*/ 30650 h 9781369"/>
                <a:gd name="connsiteX73" fmla="*/ 8487151 w 11004028"/>
                <a:gd name="connsiteY73" fmla="*/ 1337176 h 9781369"/>
                <a:gd name="connsiteX74" fmla="*/ 9438290 w 11004028"/>
                <a:gd name="connsiteY74" fmla="*/ 681562 h 9781369"/>
                <a:gd name="connsiteX75" fmla="*/ 8006728 w 11004028"/>
                <a:gd name="connsiteY75" fmla="*/ 2934669 h 9781369"/>
                <a:gd name="connsiteX76" fmla="*/ 10936048 w 11004028"/>
                <a:gd name="connsiteY76" fmla="*/ 1099420 h 9781369"/>
                <a:gd name="connsiteX77" fmla="*/ 6792889 w 11004028"/>
                <a:gd name="connsiteY77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682620 w 11004028"/>
                <a:gd name="connsiteY34" fmla="*/ 6430143 h 9781369"/>
                <a:gd name="connsiteX35" fmla="*/ 4612282 w 11004028"/>
                <a:gd name="connsiteY35" fmla="*/ 5914328 h 9781369"/>
                <a:gd name="connsiteX36" fmla="*/ 4082422 w 11004028"/>
                <a:gd name="connsiteY36" fmla="*/ 5433532 h 9781369"/>
                <a:gd name="connsiteX37" fmla="*/ 3872715 w 11004028"/>
                <a:gd name="connsiteY37" fmla="*/ 4551276 h 9781369"/>
                <a:gd name="connsiteX38" fmla="*/ 2977596 w 11004028"/>
                <a:gd name="connsiteY38" fmla="*/ 5001134 h 9781369"/>
                <a:gd name="connsiteX39" fmla="*/ 1912598 w 11004028"/>
                <a:gd name="connsiteY39" fmla="*/ 5279888 h 9781369"/>
                <a:gd name="connsiteX40" fmla="*/ 1142250 w 11004028"/>
                <a:gd name="connsiteY40" fmla="*/ 6922513 h 9781369"/>
                <a:gd name="connsiteX41" fmla="*/ 929734 w 11004028"/>
                <a:gd name="connsiteY41" fmla="*/ 6888747 h 9781369"/>
                <a:gd name="connsiteX42" fmla="*/ 1344743 w 11004028"/>
                <a:gd name="connsiteY42" fmla="*/ 5893581 h 9781369"/>
                <a:gd name="connsiteX43" fmla="*/ 15077 w 11004028"/>
                <a:gd name="connsiteY43" fmla="*/ 5295556 h 9781369"/>
                <a:gd name="connsiteX44" fmla="*/ 1573793 w 11004028"/>
                <a:gd name="connsiteY44" fmla="*/ 5434063 h 9781369"/>
                <a:gd name="connsiteX45" fmla="*/ 1768194 w 11004028"/>
                <a:gd name="connsiteY45" fmla="*/ 4951998 h 9781369"/>
                <a:gd name="connsiteX46" fmla="*/ 2765249 w 11004028"/>
                <a:gd name="connsiteY46" fmla="*/ 4739973 h 9781369"/>
                <a:gd name="connsiteX47" fmla="*/ 3401765 w 11004028"/>
                <a:gd name="connsiteY47" fmla="*/ 3811702 h 9781369"/>
                <a:gd name="connsiteX48" fmla="*/ 2244220 w 11004028"/>
                <a:gd name="connsiteY48" fmla="*/ 2186389 h 9781369"/>
                <a:gd name="connsiteX49" fmla="*/ 1554853 w 11004028"/>
                <a:gd name="connsiteY49" fmla="*/ 1170302 h 9781369"/>
                <a:gd name="connsiteX50" fmla="*/ 2106725 w 11004028"/>
                <a:gd name="connsiteY50" fmla="*/ 1508760 h 9781369"/>
                <a:gd name="connsiteX51" fmla="*/ 2391566 w 11004028"/>
                <a:gd name="connsiteY51" fmla="*/ 183401 h 9781369"/>
                <a:gd name="connsiteX52" fmla="*/ 2317950 w 11004028"/>
                <a:gd name="connsiteY52" fmla="*/ 1831643 h 9781369"/>
                <a:gd name="connsiteX53" fmla="*/ 3002054 w 11004028"/>
                <a:gd name="connsiteY53" fmla="*/ 2449006 h 9781369"/>
                <a:gd name="connsiteX54" fmla="*/ 3387931 w 11004028"/>
                <a:gd name="connsiteY54" fmla="*/ 2790369 h 9781369"/>
                <a:gd name="connsiteX55" fmla="*/ 4079154 w 11004028"/>
                <a:gd name="connsiteY55" fmla="*/ 3628267 h 9781369"/>
                <a:gd name="connsiteX56" fmla="*/ 5047036 w 11004028"/>
                <a:gd name="connsiteY56" fmla="*/ 3544411 h 9781369"/>
                <a:gd name="connsiteX57" fmla="*/ 5808034 w 11004028"/>
                <a:gd name="connsiteY57" fmla="*/ 2602559 h 9781369"/>
                <a:gd name="connsiteX58" fmla="*/ 4842059 w 11004028"/>
                <a:gd name="connsiteY58" fmla="*/ 1138802 h 9781369"/>
                <a:gd name="connsiteX59" fmla="*/ 5071717 w 11004028"/>
                <a:gd name="connsiteY59" fmla="*/ 276 h 9781369"/>
                <a:gd name="connsiteX60" fmla="*/ 5184418 w 11004028"/>
                <a:gd name="connsiteY60" fmla="*/ 1107974 h 9781369"/>
                <a:gd name="connsiteX61" fmla="*/ 6159728 w 11004028"/>
                <a:gd name="connsiteY61" fmla="*/ 1998820 h 9781369"/>
                <a:gd name="connsiteX62" fmla="*/ 5859172 w 11004028"/>
                <a:gd name="connsiteY62" fmla="*/ 340224 h 9781369"/>
                <a:gd name="connsiteX63" fmla="*/ 6332546 w 11004028"/>
                <a:gd name="connsiteY63" fmla="*/ 1011872 h 9781369"/>
                <a:gd name="connsiteX64" fmla="*/ 7286365 w 11004028"/>
                <a:gd name="connsiteY64" fmla="*/ 422974 h 9781369"/>
                <a:gd name="connsiteX65" fmla="*/ 6487448 w 11004028"/>
                <a:gd name="connsiteY65" fmla="*/ 1438925 h 9781369"/>
                <a:gd name="connsiteX66" fmla="*/ 6583247 w 11004028"/>
                <a:gd name="connsiteY66" fmla="*/ 1951208 h 9781369"/>
                <a:gd name="connsiteX67" fmla="*/ 6183026 w 11004028"/>
                <a:gd name="connsiteY67" fmla="*/ 2480159 h 9781369"/>
                <a:gd name="connsiteX68" fmla="*/ 6089389 w 11004028"/>
                <a:gd name="connsiteY68" fmla="*/ 3147682 h 9781369"/>
                <a:gd name="connsiteX69" fmla="*/ 6855239 w 11004028"/>
                <a:gd name="connsiteY69" fmla="*/ 3684496 h 9781369"/>
                <a:gd name="connsiteX70" fmla="*/ 7329574 w 11004028"/>
                <a:gd name="connsiteY70" fmla="*/ 3195245 h 9781369"/>
                <a:gd name="connsiteX71" fmla="*/ 8158808 w 11004028"/>
                <a:gd name="connsiteY71" fmla="*/ 1877517 h 9781369"/>
                <a:gd name="connsiteX72" fmla="*/ 8549594 w 11004028"/>
                <a:gd name="connsiteY72" fmla="*/ 30650 h 9781369"/>
                <a:gd name="connsiteX73" fmla="*/ 8487151 w 11004028"/>
                <a:gd name="connsiteY73" fmla="*/ 1337176 h 9781369"/>
                <a:gd name="connsiteX74" fmla="*/ 9438290 w 11004028"/>
                <a:gd name="connsiteY74" fmla="*/ 681562 h 9781369"/>
                <a:gd name="connsiteX75" fmla="*/ 8006728 w 11004028"/>
                <a:gd name="connsiteY75" fmla="*/ 2934669 h 9781369"/>
                <a:gd name="connsiteX76" fmla="*/ 10936048 w 11004028"/>
                <a:gd name="connsiteY76" fmla="*/ 1099420 h 9781369"/>
                <a:gd name="connsiteX77" fmla="*/ 6792889 w 11004028"/>
                <a:gd name="connsiteY77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682620 w 11004028"/>
                <a:gd name="connsiteY34" fmla="*/ 6430143 h 9781369"/>
                <a:gd name="connsiteX35" fmla="*/ 4612282 w 11004028"/>
                <a:gd name="connsiteY35" fmla="*/ 5914328 h 9781369"/>
                <a:gd name="connsiteX36" fmla="*/ 4082422 w 11004028"/>
                <a:gd name="connsiteY36" fmla="*/ 5433532 h 9781369"/>
                <a:gd name="connsiteX37" fmla="*/ 3872715 w 11004028"/>
                <a:gd name="connsiteY37" fmla="*/ 4551276 h 9781369"/>
                <a:gd name="connsiteX38" fmla="*/ 2977596 w 11004028"/>
                <a:gd name="connsiteY38" fmla="*/ 5001134 h 9781369"/>
                <a:gd name="connsiteX39" fmla="*/ 1912598 w 11004028"/>
                <a:gd name="connsiteY39" fmla="*/ 5279888 h 9781369"/>
                <a:gd name="connsiteX40" fmla="*/ 1142250 w 11004028"/>
                <a:gd name="connsiteY40" fmla="*/ 6922513 h 9781369"/>
                <a:gd name="connsiteX41" fmla="*/ 929734 w 11004028"/>
                <a:gd name="connsiteY41" fmla="*/ 6888747 h 9781369"/>
                <a:gd name="connsiteX42" fmla="*/ 1344743 w 11004028"/>
                <a:gd name="connsiteY42" fmla="*/ 5893581 h 9781369"/>
                <a:gd name="connsiteX43" fmla="*/ 15077 w 11004028"/>
                <a:gd name="connsiteY43" fmla="*/ 5295556 h 9781369"/>
                <a:gd name="connsiteX44" fmla="*/ 1573793 w 11004028"/>
                <a:gd name="connsiteY44" fmla="*/ 5434063 h 9781369"/>
                <a:gd name="connsiteX45" fmla="*/ 1768194 w 11004028"/>
                <a:gd name="connsiteY45" fmla="*/ 4951998 h 9781369"/>
                <a:gd name="connsiteX46" fmla="*/ 2765249 w 11004028"/>
                <a:gd name="connsiteY46" fmla="*/ 4739973 h 9781369"/>
                <a:gd name="connsiteX47" fmla="*/ 3401765 w 11004028"/>
                <a:gd name="connsiteY47" fmla="*/ 3811702 h 9781369"/>
                <a:gd name="connsiteX48" fmla="*/ 2244220 w 11004028"/>
                <a:gd name="connsiteY48" fmla="*/ 2186389 h 9781369"/>
                <a:gd name="connsiteX49" fmla="*/ 1554853 w 11004028"/>
                <a:gd name="connsiteY49" fmla="*/ 1170302 h 9781369"/>
                <a:gd name="connsiteX50" fmla="*/ 2106725 w 11004028"/>
                <a:gd name="connsiteY50" fmla="*/ 1508760 h 9781369"/>
                <a:gd name="connsiteX51" fmla="*/ 2391566 w 11004028"/>
                <a:gd name="connsiteY51" fmla="*/ 183401 h 9781369"/>
                <a:gd name="connsiteX52" fmla="*/ 2317950 w 11004028"/>
                <a:gd name="connsiteY52" fmla="*/ 1831643 h 9781369"/>
                <a:gd name="connsiteX53" fmla="*/ 3002054 w 11004028"/>
                <a:gd name="connsiteY53" fmla="*/ 2449006 h 9781369"/>
                <a:gd name="connsiteX54" fmla="*/ 3387931 w 11004028"/>
                <a:gd name="connsiteY54" fmla="*/ 2790369 h 9781369"/>
                <a:gd name="connsiteX55" fmla="*/ 4324630 w 11004028"/>
                <a:gd name="connsiteY55" fmla="*/ 3318455 h 9781369"/>
                <a:gd name="connsiteX56" fmla="*/ 5047036 w 11004028"/>
                <a:gd name="connsiteY56" fmla="*/ 3544411 h 9781369"/>
                <a:gd name="connsiteX57" fmla="*/ 5808034 w 11004028"/>
                <a:gd name="connsiteY57" fmla="*/ 2602559 h 9781369"/>
                <a:gd name="connsiteX58" fmla="*/ 4842059 w 11004028"/>
                <a:gd name="connsiteY58" fmla="*/ 1138802 h 9781369"/>
                <a:gd name="connsiteX59" fmla="*/ 5071717 w 11004028"/>
                <a:gd name="connsiteY59" fmla="*/ 276 h 9781369"/>
                <a:gd name="connsiteX60" fmla="*/ 5184418 w 11004028"/>
                <a:gd name="connsiteY60" fmla="*/ 1107974 h 9781369"/>
                <a:gd name="connsiteX61" fmla="*/ 6159728 w 11004028"/>
                <a:gd name="connsiteY61" fmla="*/ 1998820 h 9781369"/>
                <a:gd name="connsiteX62" fmla="*/ 5859172 w 11004028"/>
                <a:gd name="connsiteY62" fmla="*/ 340224 h 9781369"/>
                <a:gd name="connsiteX63" fmla="*/ 6332546 w 11004028"/>
                <a:gd name="connsiteY63" fmla="*/ 1011872 h 9781369"/>
                <a:gd name="connsiteX64" fmla="*/ 7286365 w 11004028"/>
                <a:gd name="connsiteY64" fmla="*/ 422974 h 9781369"/>
                <a:gd name="connsiteX65" fmla="*/ 6487448 w 11004028"/>
                <a:gd name="connsiteY65" fmla="*/ 1438925 h 9781369"/>
                <a:gd name="connsiteX66" fmla="*/ 6583247 w 11004028"/>
                <a:gd name="connsiteY66" fmla="*/ 1951208 h 9781369"/>
                <a:gd name="connsiteX67" fmla="*/ 6183026 w 11004028"/>
                <a:gd name="connsiteY67" fmla="*/ 2480159 h 9781369"/>
                <a:gd name="connsiteX68" fmla="*/ 6089389 w 11004028"/>
                <a:gd name="connsiteY68" fmla="*/ 3147682 h 9781369"/>
                <a:gd name="connsiteX69" fmla="*/ 6855239 w 11004028"/>
                <a:gd name="connsiteY69" fmla="*/ 3684496 h 9781369"/>
                <a:gd name="connsiteX70" fmla="*/ 7329574 w 11004028"/>
                <a:gd name="connsiteY70" fmla="*/ 3195245 h 9781369"/>
                <a:gd name="connsiteX71" fmla="*/ 8158808 w 11004028"/>
                <a:gd name="connsiteY71" fmla="*/ 1877517 h 9781369"/>
                <a:gd name="connsiteX72" fmla="*/ 8549594 w 11004028"/>
                <a:gd name="connsiteY72" fmla="*/ 30650 h 9781369"/>
                <a:gd name="connsiteX73" fmla="*/ 8487151 w 11004028"/>
                <a:gd name="connsiteY73" fmla="*/ 1337176 h 9781369"/>
                <a:gd name="connsiteX74" fmla="*/ 9438290 w 11004028"/>
                <a:gd name="connsiteY74" fmla="*/ 681562 h 9781369"/>
                <a:gd name="connsiteX75" fmla="*/ 8006728 w 11004028"/>
                <a:gd name="connsiteY75" fmla="*/ 2934669 h 9781369"/>
                <a:gd name="connsiteX76" fmla="*/ 10936048 w 11004028"/>
                <a:gd name="connsiteY76" fmla="*/ 1099420 h 9781369"/>
                <a:gd name="connsiteX77" fmla="*/ 6792889 w 11004028"/>
                <a:gd name="connsiteY77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682620 w 11004028"/>
                <a:gd name="connsiteY34" fmla="*/ 6430143 h 9781369"/>
                <a:gd name="connsiteX35" fmla="*/ 4612282 w 11004028"/>
                <a:gd name="connsiteY35" fmla="*/ 5914328 h 9781369"/>
                <a:gd name="connsiteX36" fmla="*/ 4082422 w 11004028"/>
                <a:gd name="connsiteY36" fmla="*/ 5433532 h 9781369"/>
                <a:gd name="connsiteX37" fmla="*/ 3872715 w 11004028"/>
                <a:gd name="connsiteY37" fmla="*/ 4551276 h 9781369"/>
                <a:gd name="connsiteX38" fmla="*/ 2977596 w 11004028"/>
                <a:gd name="connsiteY38" fmla="*/ 5001134 h 9781369"/>
                <a:gd name="connsiteX39" fmla="*/ 1912598 w 11004028"/>
                <a:gd name="connsiteY39" fmla="*/ 5279888 h 9781369"/>
                <a:gd name="connsiteX40" fmla="*/ 1142250 w 11004028"/>
                <a:gd name="connsiteY40" fmla="*/ 6922513 h 9781369"/>
                <a:gd name="connsiteX41" fmla="*/ 929734 w 11004028"/>
                <a:gd name="connsiteY41" fmla="*/ 6888747 h 9781369"/>
                <a:gd name="connsiteX42" fmla="*/ 1344743 w 11004028"/>
                <a:gd name="connsiteY42" fmla="*/ 5893581 h 9781369"/>
                <a:gd name="connsiteX43" fmla="*/ 15077 w 11004028"/>
                <a:gd name="connsiteY43" fmla="*/ 5295556 h 9781369"/>
                <a:gd name="connsiteX44" fmla="*/ 1573793 w 11004028"/>
                <a:gd name="connsiteY44" fmla="*/ 5434063 h 9781369"/>
                <a:gd name="connsiteX45" fmla="*/ 1768194 w 11004028"/>
                <a:gd name="connsiteY45" fmla="*/ 4951998 h 9781369"/>
                <a:gd name="connsiteX46" fmla="*/ 2765249 w 11004028"/>
                <a:gd name="connsiteY46" fmla="*/ 4739973 h 9781369"/>
                <a:gd name="connsiteX47" fmla="*/ 3401765 w 11004028"/>
                <a:gd name="connsiteY47" fmla="*/ 3811702 h 9781369"/>
                <a:gd name="connsiteX48" fmla="*/ 2244220 w 11004028"/>
                <a:gd name="connsiteY48" fmla="*/ 2186389 h 9781369"/>
                <a:gd name="connsiteX49" fmla="*/ 1554853 w 11004028"/>
                <a:gd name="connsiteY49" fmla="*/ 1170302 h 9781369"/>
                <a:gd name="connsiteX50" fmla="*/ 2106725 w 11004028"/>
                <a:gd name="connsiteY50" fmla="*/ 1508760 h 9781369"/>
                <a:gd name="connsiteX51" fmla="*/ 2391566 w 11004028"/>
                <a:gd name="connsiteY51" fmla="*/ 183401 h 9781369"/>
                <a:gd name="connsiteX52" fmla="*/ 2317950 w 11004028"/>
                <a:gd name="connsiteY52" fmla="*/ 1831643 h 9781369"/>
                <a:gd name="connsiteX53" fmla="*/ 3002054 w 11004028"/>
                <a:gd name="connsiteY53" fmla="*/ 2449006 h 9781369"/>
                <a:gd name="connsiteX54" fmla="*/ 3387931 w 11004028"/>
                <a:gd name="connsiteY54" fmla="*/ 2790369 h 9781369"/>
                <a:gd name="connsiteX55" fmla="*/ 4324630 w 11004028"/>
                <a:gd name="connsiteY55" fmla="*/ 3318455 h 9781369"/>
                <a:gd name="connsiteX56" fmla="*/ 5166663 w 11004028"/>
                <a:gd name="connsiteY56" fmla="*/ 3281581 h 9781369"/>
                <a:gd name="connsiteX57" fmla="*/ 5808034 w 11004028"/>
                <a:gd name="connsiteY57" fmla="*/ 2602559 h 9781369"/>
                <a:gd name="connsiteX58" fmla="*/ 4842059 w 11004028"/>
                <a:gd name="connsiteY58" fmla="*/ 1138802 h 9781369"/>
                <a:gd name="connsiteX59" fmla="*/ 5071717 w 11004028"/>
                <a:gd name="connsiteY59" fmla="*/ 276 h 9781369"/>
                <a:gd name="connsiteX60" fmla="*/ 5184418 w 11004028"/>
                <a:gd name="connsiteY60" fmla="*/ 1107974 h 9781369"/>
                <a:gd name="connsiteX61" fmla="*/ 6159728 w 11004028"/>
                <a:gd name="connsiteY61" fmla="*/ 1998820 h 9781369"/>
                <a:gd name="connsiteX62" fmla="*/ 5859172 w 11004028"/>
                <a:gd name="connsiteY62" fmla="*/ 340224 h 9781369"/>
                <a:gd name="connsiteX63" fmla="*/ 6332546 w 11004028"/>
                <a:gd name="connsiteY63" fmla="*/ 1011872 h 9781369"/>
                <a:gd name="connsiteX64" fmla="*/ 7286365 w 11004028"/>
                <a:gd name="connsiteY64" fmla="*/ 422974 h 9781369"/>
                <a:gd name="connsiteX65" fmla="*/ 6487448 w 11004028"/>
                <a:gd name="connsiteY65" fmla="*/ 1438925 h 9781369"/>
                <a:gd name="connsiteX66" fmla="*/ 6583247 w 11004028"/>
                <a:gd name="connsiteY66" fmla="*/ 1951208 h 9781369"/>
                <a:gd name="connsiteX67" fmla="*/ 6183026 w 11004028"/>
                <a:gd name="connsiteY67" fmla="*/ 2480159 h 9781369"/>
                <a:gd name="connsiteX68" fmla="*/ 6089389 w 11004028"/>
                <a:gd name="connsiteY68" fmla="*/ 3147682 h 9781369"/>
                <a:gd name="connsiteX69" fmla="*/ 6855239 w 11004028"/>
                <a:gd name="connsiteY69" fmla="*/ 3684496 h 9781369"/>
                <a:gd name="connsiteX70" fmla="*/ 7329574 w 11004028"/>
                <a:gd name="connsiteY70" fmla="*/ 3195245 h 9781369"/>
                <a:gd name="connsiteX71" fmla="*/ 8158808 w 11004028"/>
                <a:gd name="connsiteY71" fmla="*/ 1877517 h 9781369"/>
                <a:gd name="connsiteX72" fmla="*/ 8549594 w 11004028"/>
                <a:gd name="connsiteY72" fmla="*/ 30650 h 9781369"/>
                <a:gd name="connsiteX73" fmla="*/ 8487151 w 11004028"/>
                <a:gd name="connsiteY73" fmla="*/ 1337176 h 9781369"/>
                <a:gd name="connsiteX74" fmla="*/ 9438290 w 11004028"/>
                <a:gd name="connsiteY74" fmla="*/ 681562 h 9781369"/>
                <a:gd name="connsiteX75" fmla="*/ 8006728 w 11004028"/>
                <a:gd name="connsiteY75" fmla="*/ 2934669 h 9781369"/>
                <a:gd name="connsiteX76" fmla="*/ 10936048 w 11004028"/>
                <a:gd name="connsiteY76" fmla="*/ 1099420 h 9781369"/>
                <a:gd name="connsiteX77" fmla="*/ 6792889 w 11004028"/>
                <a:gd name="connsiteY77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682620 w 11004028"/>
                <a:gd name="connsiteY34" fmla="*/ 6430143 h 9781369"/>
                <a:gd name="connsiteX35" fmla="*/ 4612282 w 11004028"/>
                <a:gd name="connsiteY35" fmla="*/ 5914328 h 9781369"/>
                <a:gd name="connsiteX36" fmla="*/ 4082422 w 11004028"/>
                <a:gd name="connsiteY36" fmla="*/ 5433532 h 9781369"/>
                <a:gd name="connsiteX37" fmla="*/ 3716949 w 11004028"/>
                <a:gd name="connsiteY37" fmla="*/ 5031232 h 9781369"/>
                <a:gd name="connsiteX38" fmla="*/ 2977596 w 11004028"/>
                <a:gd name="connsiteY38" fmla="*/ 5001134 h 9781369"/>
                <a:gd name="connsiteX39" fmla="*/ 1912598 w 11004028"/>
                <a:gd name="connsiteY39" fmla="*/ 5279888 h 9781369"/>
                <a:gd name="connsiteX40" fmla="*/ 1142250 w 11004028"/>
                <a:gd name="connsiteY40" fmla="*/ 6922513 h 9781369"/>
                <a:gd name="connsiteX41" fmla="*/ 929734 w 11004028"/>
                <a:gd name="connsiteY41" fmla="*/ 6888747 h 9781369"/>
                <a:gd name="connsiteX42" fmla="*/ 1344743 w 11004028"/>
                <a:gd name="connsiteY42" fmla="*/ 5893581 h 9781369"/>
                <a:gd name="connsiteX43" fmla="*/ 15077 w 11004028"/>
                <a:gd name="connsiteY43" fmla="*/ 5295556 h 9781369"/>
                <a:gd name="connsiteX44" fmla="*/ 1573793 w 11004028"/>
                <a:gd name="connsiteY44" fmla="*/ 5434063 h 9781369"/>
                <a:gd name="connsiteX45" fmla="*/ 1768194 w 11004028"/>
                <a:gd name="connsiteY45" fmla="*/ 4951998 h 9781369"/>
                <a:gd name="connsiteX46" fmla="*/ 2765249 w 11004028"/>
                <a:gd name="connsiteY46" fmla="*/ 4739973 h 9781369"/>
                <a:gd name="connsiteX47" fmla="*/ 3401765 w 11004028"/>
                <a:gd name="connsiteY47" fmla="*/ 3811702 h 9781369"/>
                <a:gd name="connsiteX48" fmla="*/ 2244220 w 11004028"/>
                <a:gd name="connsiteY48" fmla="*/ 2186389 h 9781369"/>
                <a:gd name="connsiteX49" fmla="*/ 1554853 w 11004028"/>
                <a:gd name="connsiteY49" fmla="*/ 1170302 h 9781369"/>
                <a:gd name="connsiteX50" fmla="*/ 2106725 w 11004028"/>
                <a:gd name="connsiteY50" fmla="*/ 1508760 h 9781369"/>
                <a:gd name="connsiteX51" fmla="*/ 2391566 w 11004028"/>
                <a:gd name="connsiteY51" fmla="*/ 183401 h 9781369"/>
                <a:gd name="connsiteX52" fmla="*/ 2317950 w 11004028"/>
                <a:gd name="connsiteY52" fmla="*/ 1831643 h 9781369"/>
                <a:gd name="connsiteX53" fmla="*/ 3002054 w 11004028"/>
                <a:gd name="connsiteY53" fmla="*/ 2449006 h 9781369"/>
                <a:gd name="connsiteX54" fmla="*/ 3387931 w 11004028"/>
                <a:gd name="connsiteY54" fmla="*/ 2790369 h 9781369"/>
                <a:gd name="connsiteX55" fmla="*/ 4324630 w 11004028"/>
                <a:gd name="connsiteY55" fmla="*/ 3318455 h 9781369"/>
                <a:gd name="connsiteX56" fmla="*/ 5166663 w 11004028"/>
                <a:gd name="connsiteY56" fmla="*/ 3281581 h 9781369"/>
                <a:gd name="connsiteX57" fmla="*/ 5808034 w 11004028"/>
                <a:gd name="connsiteY57" fmla="*/ 2602559 h 9781369"/>
                <a:gd name="connsiteX58" fmla="*/ 4842059 w 11004028"/>
                <a:gd name="connsiteY58" fmla="*/ 1138802 h 9781369"/>
                <a:gd name="connsiteX59" fmla="*/ 5071717 w 11004028"/>
                <a:gd name="connsiteY59" fmla="*/ 276 h 9781369"/>
                <a:gd name="connsiteX60" fmla="*/ 5184418 w 11004028"/>
                <a:gd name="connsiteY60" fmla="*/ 1107974 h 9781369"/>
                <a:gd name="connsiteX61" fmla="*/ 6159728 w 11004028"/>
                <a:gd name="connsiteY61" fmla="*/ 1998820 h 9781369"/>
                <a:gd name="connsiteX62" fmla="*/ 5859172 w 11004028"/>
                <a:gd name="connsiteY62" fmla="*/ 340224 h 9781369"/>
                <a:gd name="connsiteX63" fmla="*/ 6332546 w 11004028"/>
                <a:gd name="connsiteY63" fmla="*/ 1011872 h 9781369"/>
                <a:gd name="connsiteX64" fmla="*/ 7286365 w 11004028"/>
                <a:gd name="connsiteY64" fmla="*/ 422974 h 9781369"/>
                <a:gd name="connsiteX65" fmla="*/ 6487448 w 11004028"/>
                <a:gd name="connsiteY65" fmla="*/ 1438925 h 9781369"/>
                <a:gd name="connsiteX66" fmla="*/ 6583247 w 11004028"/>
                <a:gd name="connsiteY66" fmla="*/ 1951208 h 9781369"/>
                <a:gd name="connsiteX67" fmla="*/ 6183026 w 11004028"/>
                <a:gd name="connsiteY67" fmla="*/ 2480159 h 9781369"/>
                <a:gd name="connsiteX68" fmla="*/ 6089389 w 11004028"/>
                <a:gd name="connsiteY68" fmla="*/ 3147682 h 9781369"/>
                <a:gd name="connsiteX69" fmla="*/ 6855239 w 11004028"/>
                <a:gd name="connsiteY69" fmla="*/ 3684496 h 9781369"/>
                <a:gd name="connsiteX70" fmla="*/ 7329574 w 11004028"/>
                <a:gd name="connsiteY70" fmla="*/ 3195245 h 9781369"/>
                <a:gd name="connsiteX71" fmla="*/ 8158808 w 11004028"/>
                <a:gd name="connsiteY71" fmla="*/ 1877517 h 9781369"/>
                <a:gd name="connsiteX72" fmla="*/ 8549594 w 11004028"/>
                <a:gd name="connsiteY72" fmla="*/ 30650 h 9781369"/>
                <a:gd name="connsiteX73" fmla="*/ 8487151 w 11004028"/>
                <a:gd name="connsiteY73" fmla="*/ 1337176 h 9781369"/>
                <a:gd name="connsiteX74" fmla="*/ 9438290 w 11004028"/>
                <a:gd name="connsiteY74" fmla="*/ 681562 h 9781369"/>
                <a:gd name="connsiteX75" fmla="*/ 8006728 w 11004028"/>
                <a:gd name="connsiteY75" fmla="*/ 2934669 h 9781369"/>
                <a:gd name="connsiteX76" fmla="*/ 10936048 w 11004028"/>
                <a:gd name="connsiteY76" fmla="*/ 1099420 h 9781369"/>
                <a:gd name="connsiteX77" fmla="*/ 6792889 w 11004028"/>
                <a:gd name="connsiteY77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682620 w 11004028"/>
                <a:gd name="connsiteY34" fmla="*/ 6430143 h 9781369"/>
                <a:gd name="connsiteX35" fmla="*/ 4612282 w 11004028"/>
                <a:gd name="connsiteY35" fmla="*/ 5914328 h 9781369"/>
                <a:gd name="connsiteX36" fmla="*/ 3983357 w 11004028"/>
                <a:gd name="connsiteY36" fmla="*/ 5674143 h 9781369"/>
                <a:gd name="connsiteX37" fmla="*/ 3716949 w 11004028"/>
                <a:gd name="connsiteY37" fmla="*/ 5031232 h 9781369"/>
                <a:gd name="connsiteX38" fmla="*/ 2977596 w 11004028"/>
                <a:gd name="connsiteY38" fmla="*/ 5001134 h 9781369"/>
                <a:gd name="connsiteX39" fmla="*/ 1912598 w 11004028"/>
                <a:gd name="connsiteY39" fmla="*/ 5279888 h 9781369"/>
                <a:gd name="connsiteX40" fmla="*/ 1142250 w 11004028"/>
                <a:gd name="connsiteY40" fmla="*/ 6922513 h 9781369"/>
                <a:gd name="connsiteX41" fmla="*/ 929734 w 11004028"/>
                <a:gd name="connsiteY41" fmla="*/ 6888747 h 9781369"/>
                <a:gd name="connsiteX42" fmla="*/ 1344743 w 11004028"/>
                <a:gd name="connsiteY42" fmla="*/ 5893581 h 9781369"/>
                <a:gd name="connsiteX43" fmla="*/ 15077 w 11004028"/>
                <a:gd name="connsiteY43" fmla="*/ 5295556 h 9781369"/>
                <a:gd name="connsiteX44" fmla="*/ 1573793 w 11004028"/>
                <a:gd name="connsiteY44" fmla="*/ 5434063 h 9781369"/>
                <a:gd name="connsiteX45" fmla="*/ 1768194 w 11004028"/>
                <a:gd name="connsiteY45" fmla="*/ 4951998 h 9781369"/>
                <a:gd name="connsiteX46" fmla="*/ 2765249 w 11004028"/>
                <a:gd name="connsiteY46" fmla="*/ 4739973 h 9781369"/>
                <a:gd name="connsiteX47" fmla="*/ 3401765 w 11004028"/>
                <a:gd name="connsiteY47" fmla="*/ 3811702 h 9781369"/>
                <a:gd name="connsiteX48" fmla="*/ 2244220 w 11004028"/>
                <a:gd name="connsiteY48" fmla="*/ 2186389 h 9781369"/>
                <a:gd name="connsiteX49" fmla="*/ 1554853 w 11004028"/>
                <a:gd name="connsiteY49" fmla="*/ 1170302 h 9781369"/>
                <a:gd name="connsiteX50" fmla="*/ 2106725 w 11004028"/>
                <a:gd name="connsiteY50" fmla="*/ 1508760 h 9781369"/>
                <a:gd name="connsiteX51" fmla="*/ 2391566 w 11004028"/>
                <a:gd name="connsiteY51" fmla="*/ 183401 h 9781369"/>
                <a:gd name="connsiteX52" fmla="*/ 2317950 w 11004028"/>
                <a:gd name="connsiteY52" fmla="*/ 1831643 h 9781369"/>
                <a:gd name="connsiteX53" fmla="*/ 3002054 w 11004028"/>
                <a:gd name="connsiteY53" fmla="*/ 2449006 h 9781369"/>
                <a:gd name="connsiteX54" fmla="*/ 3387931 w 11004028"/>
                <a:gd name="connsiteY54" fmla="*/ 2790369 h 9781369"/>
                <a:gd name="connsiteX55" fmla="*/ 4324630 w 11004028"/>
                <a:gd name="connsiteY55" fmla="*/ 3318455 h 9781369"/>
                <a:gd name="connsiteX56" fmla="*/ 5166663 w 11004028"/>
                <a:gd name="connsiteY56" fmla="*/ 3281581 h 9781369"/>
                <a:gd name="connsiteX57" fmla="*/ 5808034 w 11004028"/>
                <a:gd name="connsiteY57" fmla="*/ 2602559 h 9781369"/>
                <a:gd name="connsiteX58" fmla="*/ 4842059 w 11004028"/>
                <a:gd name="connsiteY58" fmla="*/ 1138802 h 9781369"/>
                <a:gd name="connsiteX59" fmla="*/ 5071717 w 11004028"/>
                <a:gd name="connsiteY59" fmla="*/ 276 h 9781369"/>
                <a:gd name="connsiteX60" fmla="*/ 5184418 w 11004028"/>
                <a:gd name="connsiteY60" fmla="*/ 1107974 h 9781369"/>
                <a:gd name="connsiteX61" fmla="*/ 6159728 w 11004028"/>
                <a:gd name="connsiteY61" fmla="*/ 1998820 h 9781369"/>
                <a:gd name="connsiteX62" fmla="*/ 5859172 w 11004028"/>
                <a:gd name="connsiteY62" fmla="*/ 340224 h 9781369"/>
                <a:gd name="connsiteX63" fmla="*/ 6332546 w 11004028"/>
                <a:gd name="connsiteY63" fmla="*/ 1011872 h 9781369"/>
                <a:gd name="connsiteX64" fmla="*/ 7286365 w 11004028"/>
                <a:gd name="connsiteY64" fmla="*/ 422974 h 9781369"/>
                <a:gd name="connsiteX65" fmla="*/ 6487448 w 11004028"/>
                <a:gd name="connsiteY65" fmla="*/ 1438925 h 9781369"/>
                <a:gd name="connsiteX66" fmla="*/ 6583247 w 11004028"/>
                <a:gd name="connsiteY66" fmla="*/ 1951208 h 9781369"/>
                <a:gd name="connsiteX67" fmla="*/ 6183026 w 11004028"/>
                <a:gd name="connsiteY67" fmla="*/ 2480159 h 9781369"/>
                <a:gd name="connsiteX68" fmla="*/ 6089389 w 11004028"/>
                <a:gd name="connsiteY68" fmla="*/ 3147682 h 9781369"/>
                <a:gd name="connsiteX69" fmla="*/ 6855239 w 11004028"/>
                <a:gd name="connsiteY69" fmla="*/ 3684496 h 9781369"/>
                <a:gd name="connsiteX70" fmla="*/ 7329574 w 11004028"/>
                <a:gd name="connsiteY70" fmla="*/ 3195245 h 9781369"/>
                <a:gd name="connsiteX71" fmla="*/ 8158808 w 11004028"/>
                <a:gd name="connsiteY71" fmla="*/ 1877517 h 9781369"/>
                <a:gd name="connsiteX72" fmla="*/ 8549594 w 11004028"/>
                <a:gd name="connsiteY72" fmla="*/ 30650 h 9781369"/>
                <a:gd name="connsiteX73" fmla="*/ 8487151 w 11004028"/>
                <a:gd name="connsiteY73" fmla="*/ 1337176 h 9781369"/>
                <a:gd name="connsiteX74" fmla="*/ 9438290 w 11004028"/>
                <a:gd name="connsiteY74" fmla="*/ 681562 h 9781369"/>
                <a:gd name="connsiteX75" fmla="*/ 8006728 w 11004028"/>
                <a:gd name="connsiteY75" fmla="*/ 2934669 h 9781369"/>
                <a:gd name="connsiteX76" fmla="*/ 10936048 w 11004028"/>
                <a:gd name="connsiteY76" fmla="*/ 1099420 h 9781369"/>
                <a:gd name="connsiteX77" fmla="*/ 6792889 w 11004028"/>
                <a:gd name="connsiteY77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682620 w 11004028"/>
                <a:gd name="connsiteY34" fmla="*/ 6430143 h 9781369"/>
                <a:gd name="connsiteX35" fmla="*/ 4612282 w 11004028"/>
                <a:gd name="connsiteY35" fmla="*/ 5914328 h 9781369"/>
                <a:gd name="connsiteX36" fmla="*/ 3716949 w 11004028"/>
                <a:gd name="connsiteY36" fmla="*/ 5031232 h 9781369"/>
                <a:gd name="connsiteX37" fmla="*/ 2977596 w 11004028"/>
                <a:gd name="connsiteY37" fmla="*/ 5001134 h 9781369"/>
                <a:gd name="connsiteX38" fmla="*/ 1912598 w 11004028"/>
                <a:gd name="connsiteY38" fmla="*/ 5279888 h 9781369"/>
                <a:gd name="connsiteX39" fmla="*/ 1142250 w 11004028"/>
                <a:gd name="connsiteY39" fmla="*/ 6922513 h 9781369"/>
                <a:gd name="connsiteX40" fmla="*/ 929734 w 11004028"/>
                <a:gd name="connsiteY40" fmla="*/ 6888747 h 9781369"/>
                <a:gd name="connsiteX41" fmla="*/ 1344743 w 11004028"/>
                <a:gd name="connsiteY41" fmla="*/ 5893581 h 9781369"/>
                <a:gd name="connsiteX42" fmla="*/ 15077 w 11004028"/>
                <a:gd name="connsiteY42" fmla="*/ 5295556 h 9781369"/>
                <a:gd name="connsiteX43" fmla="*/ 1573793 w 11004028"/>
                <a:gd name="connsiteY43" fmla="*/ 5434063 h 9781369"/>
                <a:gd name="connsiteX44" fmla="*/ 1768194 w 11004028"/>
                <a:gd name="connsiteY44" fmla="*/ 4951998 h 9781369"/>
                <a:gd name="connsiteX45" fmla="*/ 2765249 w 11004028"/>
                <a:gd name="connsiteY45" fmla="*/ 4739973 h 9781369"/>
                <a:gd name="connsiteX46" fmla="*/ 3401765 w 11004028"/>
                <a:gd name="connsiteY46" fmla="*/ 3811702 h 9781369"/>
                <a:gd name="connsiteX47" fmla="*/ 2244220 w 11004028"/>
                <a:gd name="connsiteY47" fmla="*/ 2186389 h 9781369"/>
                <a:gd name="connsiteX48" fmla="*/ 1554853 w 11004028"/>
                <a:gd name="connsiteY48" fmla="*/ 1170302 h 9781369"/>
                <a:gd name="connsiteX49" fmla="*/ 2106725 w 11004028"/>
                <a:gd name="connsiteY49" fmla="*/ 1508760 h 9781369"/>
                <a:gd name="connsiteX50" fmla="*/ 2391566 w 11004028"/>
                <a:gd name="connsiteY50" fmla="*/ 183401 h 9781369"/>
                <a:gd name="connsiteX51" fmla="*/ 2317950 w 11004028"/>
                <a:gd name="connsiteY51" fmla="*/ 1831643 h 9781369"/>
                <a:gd name="connsiteX52" fmla="*/ 3002054 w 11004028"/>
                <a:gd name="connsiteY52" fmla="*/ 2449006 h 9781369"/>
                <a:gd name="connsiteX53" fmla="*/ 3387931 w 11004028"/>
                <a:gd name="connsiteY53" fmla="*/ 2790369 h 9781369"/>
                <a:gd name="connsiteX54" fmla="*/ 4324630 w 11004028"/>
                <a:gd name="connsiteY54" fmla="*/ 3318455 h 9781369"/>
                <a:gd name="connsiteX55" fmla="*/ 5166663 w 11004028"/>
                <a:gd name="connsiteY55" fmla="*/ 3281581 h 9781369"/>
                <a:gd name="connsiteX56" fmla="*/ 5808034 w 11004028"/>
                <a:gd name="connsiteY56" fmla="*/ 2602559 h 9781369"/>
                <a:gd name="connsiteX57" fmla="*/ 4842059 w 11004028"/>
                <a:gd name="connsiteY57" fmla="*/ 1138802 h 9781369"/>
                <a:gd name="connsiteX58" fmla="*/ 5071717 w 11004028"/>
                <a:gd name="connsiteY58" fmla="*/ 276 h 9781369"/>
                <a:gd name="connsiteX59" fmla="*/ 5184418 w 11004028"/>
                <a:gd name="connsiteY59" fmla="*/ 1107974 h 9781369"/>
                <a:gd name="connsiteX60" fmla="*/ 6159728 w 11004028"/>
                <a:gd name="connsiteY60" fmla="*/ 1998820 h 9781369"/>
                <a:gd name="connsiteX61" fmla="*/ 5859172 w 11004028"/>
                <a:gd name="connsiteY61" fmla="*/ 340224 h 9781369"/>
                <a:gd name="connsiteX62" fmla="*/ 6332546 w 11004028"/>
                <a:gd name="connsiteY62" fmla="*/ 1011872 h 9781369"/>
                <a:gd name="connsiteX63" fmla="*/ 7286365 w 11004028"/>
                <a:gd name="connsiteY63" fmla="*/ 422974 h 9781369"/>
                <a:gd name="connsiteX64" fmla="*/ 6487448 w 11004028"/>
                <a:gd name="connsiteY64" fmla="*/ 1438925 h 9781369"/>
                <a:gd name="connsiteX65" fmla="*/ 6583247 w 11004028"/>
                <a:gd name="connsiteY65" fmla="*/ 1951208 h 9781369"/>
                <a:gd name="connsiteX66" fmla="*/ 6183026 w 11004028"/>
                <a:gd name="connsiteY66" fmla="*/ 2480159 h 9781369"/>
                <a:gd name="connsiteX67" fmla="*/ 6089389 w 11004028"/>
                <a:gd name="connsiteY67" fmla="*/ 3147682 h 9781369"/>
                <a:gd name="connsiteX68" fmla="*/ 6855239 w 11004028"/>
                <a:gd name="connsiteY68" fmla="*/ 3684496 h 9781369"/>
                <a:gd name="connsiteX69" fmla="*/ 7329574 w 11004028"/>
                <a:gd name="connsiteY69" fmla="*/ 3195245 h 9781369"/>
                <a:gd name="connsiteX70" fmla="*/ 8158808 w 11004028"/>
                <a:gd name="connsiteY70" fmla="*/ 1877517 h 9781369"/>
                <a:gd name="connsiteX71" fmla="*/ 8549594 w 11004028"/>
                <a:gd name="connsiteY71" fmla="*/ 30650 h 9781369"/>
                <a:gd name="connsiteX72" fmla="*/ 8487151 w 11004028"/>
                <a:gd name="connsiteY72" fmla="*/ 1337176 h 9781369"/>
                <a:gd name="connsiteX73" fmla="*/ 9438290 w 11004028"/>
                <a:gd name="connsiteY73" fmla="*/ 681562 h 9781369"/>
                <a:gd name="connsiteX74" fmla="*/ 8006728 w 11004028"/>
                <a:gd name="connsiteY74" fmla="*/ 2934669 h 9781369"/>
                <a:gd name="connsiteX75" fmla="*/ 10936048 w 11004028"/>
                <a:gd name="connsiteY75" fmla="*/ 1099420 h 9781369"/>
                <a:gd name="connsiteX76" fmla="*/ 6792889 w 11004028"/>
                <a:gd name="connsiteY76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682620 w 11004028"/>
                <a:gd name="connsiteY34" fmla="*/ 6430143 h 9781369"/>
                <a:gd name="connsiteX35" fmla="*/ 4056559 w 11004028"/>
                <a:gd name="connsiteY35" fmla="*/ 5758132 h 9781369"/>
                <a:gd name="connsiteX36" fmla="*/ 3716949 w 11004028"/>
                <a:gd name="connsiteY36" fmla="*/ 5031232 h 9781369"/>
                <a:gd name="connsiteX37" fmla="*/ 2977596 w 11004028"/>
                <a:gd name="connsiteY37" fmla="*/ 5001134 h 9781369"/>
                <a:gd name="connsiteX38" fmla="*/ 1912598 w 11004028"/>
                <a:gd name="connsiteY38" fmla="*/ 5279888 h 9781369"/>
                <a:gd name="connsiteX39" fmla="*/ 1142250 w 11004028"/>
                <a:gd name="connsiteY39" fmla="*/ 6922513 h 9781369"/>
                <a:gd name="connsiteX40" fmla="*/ 929734 w 11004028"/>
                <a:gd name="connsiteY40" fmla="*/ 6888747 h 9781369"/>
                <a:gd name="connsiteX41" fmla="*/ 1344743 w 11004028"/>
                <a:gd name="connsiteY41" fmla="*/ 5893581 h 9781369"/>
                <a:gd name="connsiteX42" fmla="*/ 15077 w 11004028"/>
                <a:gd name="connsiteY42" fmla="*/ 5295556 h 9781369"/>
                <a:gd name="connsiteX43" fmla="*/ 1573793 w 11004028"/>
                <a:gd name="connsiteY43" fmla="*/ 5434063 h 9781369"/>
                <a:gd name="connsiteX44" fmla="*/ 1768194 w 11004028"/>
                <a:gd name="connsiteY44" fmla="*/ 4951998 h 9781369"/>
                <a:gd name="connsiteX45" fmla="*/ 2765249 w 11004028"/>
                <a:gd name="connsiteY45" fmla="*/ 4739973 h 9781369"/>
                <a:gd name="connsiteX46" fmla="*/ 3401765 w 11004028"/>
                <a:gd name="connsiteY46" fmla="*/ 3811702 h 9781369"/>
                <a:gd name="connsiteX47" fmla="*/ 2244220 w 11004028"/>
                <a:gd name="connsiteY47" fmla="*/ 2186389 h 9781369"/>
                <a:gd name="connsiteX48" fmla="*/ 1554853 w 11004028"/>
                <a:gd name="connsiteY48" fmla="*/ 1170302 h 9781369"/>
                <a:gd name="connsiteX49" fmla="*/ 2106725 w 11004028"/>
                <a:gd name="connsiteY49" fmla="*/ 1508760 h 9781369"/>
                <a:gd name="connsiteX50" fmla="*/ 2391566 w 11004028"/>
                <a:gd name="connsiteY50" fmla="*/ 183401 h 9781369"/>
                <a:gd name="connsiteX51" fmla="*/ 2317950 w 11004028"/>
                <a:gd name="connsiteY51" fmla="*/ 1831643 h 9781369"/>
                <a:gd name="connsiteX52" fmla="*/ 3002054 w 11004028"/>
                <a:gd name="connsiteY52" fmla="*/ 2449006 h 9781369"/>
                <a:gd name="connsiteX53" fmla="*/ 3387931 w 11004028"/>
                <a:gd name="connsiteY53" fmla="*/ 2790369 h 9781369"/>
                <a:gd name="connsiteX54" fmla="*/ 4324630 w 11004028"/>
                <a:gd name="connsiteY54" fmla="*/ 3318455 h 9781369"/>
                <a:gd name="connsiteX55" fmla="*/ 5166663 w 11004028"/>
                <a:gd name="connsiteY55" fmla="*/ 3281581 h 9781369"/>
                <a:gd name="connsiteX56" fmla="*/ 5808034 w 11004028"/>
                <a:gd name="connsiteY56" fmla="*/ 2602559 h 9781369"/>
                <a:gd name="connsiteX57" fmla="*/ 4842059 w 11004028"/>
                <a:gd name="connsiteY57" fmla="*/ 1138802 h 9781369"/>
                <a:gd name="connsiteX58" fmla="*/ 5071717 w 11004028"/>
                <a:gd name="connsiteY58" fmla="*/ 276 h 9781369"/>
                <a:gd name="connsiteX59" fmla="*/ 5184418 w 11004028"/>
                <a:gd name="connsiteY59" fmla="*/ 1107974 h 9781369"/>
                <a:gd name="connsiteX60" fmla="*/ 6159728 w 11004028"/>
                <a:gd name="connsiteY60" fmla="*/ 1998820 h 9781369"/>
                <a:gd name="connsiteX61" fmla="*/ 5859172 w 11004028"/>
                <a:gd name="connsiteY61" fmla="*/ 340224 h 9781369"/>
                <a:gd name="connsiteX62" fmla="*/ 6332546 w 11004028"/>
                <a:gd name="connsiteY62" fmla="*/ 1011872 h 9781369"/>
                <a:gd name="connsiteX63" fmla="*/ 7286365 w 11004028"/>
                <a:gd name="connsiteY63" fmla="*/ 422974 h 9781369"/>
                <a:gd name="connsiteX64" fmla="*/ 6487448 w 11004028"/>
                <a:gd name="connsiteY64" fmla="*/ 1438925 h 9781369"/>
                <a:gd name="connsiteX65" fmla="*/ 6583247 w 11004028"/>
                <a:gd name="connsiteY65" fmla="*/ 1951208 h 9781369"/>
                <a:gd name="connsiteX66" fmla="*/ 6183026 w 11004028"/>
                <a:gd name="connsiteY66" fmla="*/ 2480159 h 9781369"/>
                <a:gd name="connsiteX67" fmla="*/ 6089389 w 11004028"/>
                <a:gd name="connsiteY67" fmla="*/ 3147682 h 9781369"/>
                <a:gd name="connsiteX68" fmla="*/ 6855239 w 11004028"/>
                <a:gd name="connsiteY68" fmla="*/ 3684496 h 9781369"/>
                <a:gd name="connsiteX69" fmla="*/ 7329574 w 11004028"/>
                <a:gd name="connsiteY69" fmla="*/ 3195245 h 9781369"/>
                <a:gd name="connsiteX70" fmla="*/ 8158808 w 11004028"/>
                <a:gd name="connsiteY70" fmla="*/ 1877517 h 9781369"/>
                <a:gd name="connsiteX71" fmla="*/ 8549594 w 11004028"/>
                <a:gd name="connsiteY71" fmla="*/ 30650 h 9781369"/>
                <a:gd name="connsiteX72" fmla="*/ 8487151 w 11004028"/>
                <a:gd name="connsiteY72" fmla="*/ 1337176 h 9781369"/>
                <a:gd name="connsiteX73" fmla="*/ 9438290 w 11004028"/>
                <a:gd name="connsiteY73" fmla="*/ 681562 h 9781369"/>
                <a:gd name="connsiteX74" fmla="*/ 8006728 w 11004028"/>
                <a:gd name="connsiteY74" fmla="*/ 2934669 h 9781369"/>
                <a:gd name="connsiteX75" fmla="*/ 10936048 w 11004028"/>
                <a:gd name="connsiteY75" fmla="*/ 1099420 h 9781369"/>
                <a:gd name="connsiteX76" fmla="*/ 6792889 w 11004028"/>
                <a:gd name="connsiteY76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682620 w 11004028"/>
                <a:gd name="connsiteY34" fmla="*/ 6430143 h 9781369"/>
                <a:gd name="connsiteX35" fmla="*/ 4056559 w 11004028"/>
                <a:gd name="connsiteY35" fmla="*/ 5758132 h 9781369"/>
                <a:gd name="connsiteX36" fmla="*/ 3596078 w 11004028"/>
                <a:gd name="connsiteY36" fmla="*/ 5250894 h 9781369"/>
                <a:gd name="connsiteX37" fmla="*/ 2977596 w 11004028"/>
                <a:gd name="connsiteY37" fmla="*/ 5001134 h 9781369"/>
                <a:gd name="connsiteX38" fmla="*/ 1912598 w 11004028"/>
                <a:gd name="connsiteY38" fmla="*/ 5279888 h 9781369"/>
                <a:gd name="connsiteX39" fmla="*/ 1142250 w 11004028"/>
                <a:gd name="connsiteY39" fmla="*/ 6922513 h 9781369"/>
                <a:gd name="connsiteX40" fmla="*/ 929734 w 11004028"/>
                <a:gd name="connsiteY40" fmla="*/ 6888747 h 9781369"/>
                <a:gd name="connsiteX41" fmla="*/ 1344743 w 11004028"/>
                <a:gd name="connsiteY41" fmla="*/ 5893581 h 9781369"/>
                <a:gd name="connsiteX42" fmla="*/ 15077 w 11004028"/>
                <a:gd name="connsiteY42" fmla="*/ 5295556 h 9781369"/>
                <a:gd name="connsiteX43" fmla="*/ 1573793 w 11004028"/>
                <a:gd name="connsiteY43" fmla="*/ 5434063 h 9781369"/>
                <a:gd name="connsiteX44" fmla="*/ 1768194 w 11004028"/>
                <a:gd name="connsiteY44" fmla="*/ 4951998 h 9781369"/>
                <a:gd name="connsiteX45" fmla="*/ 2765249 w 11004028"/>
                <a:gd name="connsiteY45" fmla="*/ 4739973 h 9781369"/>
                <a:gd name="connsiteX46" fmla="*/ 3401765 w 11004028"/>
                <a:gd name="connsiteY46" fmla="*/ 3811702 h 9781369"/>
                <a:gd name="connsiteX47" fmla="*/ 2244220 w 11004028"/>
                <a:gd name="connsiteY47" fmla="*/ 2186389 h 9781369"/>
                <a:gd name="connsiteX48" fmla="*/ 1554853 w 11004028"/>
                <a:gd name="connsiteY48" fmla="*/ 1170302 h 9781369"/>
                <a:gd name="connsiteX49" fmla="*/ 2106725 w 11004028"/>
                <a:gd name="connsiteY49" fmla="*/ 1508760 h 9781369"/>
                <a:gd name="connsiteX50" fmla="*/ 2391566 w 11004028"/>
                <a:gd name="connsiteY50" fmla="*/ 183401 h 9781369"/>
                <a:gd name="connsiteX51" fmla="*/ 2317950 w 11004028"/>
                <a:gd name="connsiteY51" fmla="*/ 1831643 h 9781369"/>
                <a:gd name="connsiteX52" fmla="*/ 3002054 w 11004028"/>
                <a:gd name="connsiteY52" fmla="*/ 2449006 h 9781369"/>
                <a:gd name="connsiteX53" fmla="*/ 3387931 w 11004028"/>
                <a:gd name="connsiteY53" fmla="*/ 2790369 h 9781369"/>
                <a:gd name="connsiteX54" fmla="*/ 4324630 w 11004028"/>
                <a:gd name="connsiteY54" fmla="*/ 3318455 h 9781369"/>
                <a:gd name="connsiteX55" fmla="*/ 5166663 w 11004028"/>
                <a:gd name="connsiteY55" fmla="*/ 3281581 h 9781369"/>
                <a:gd name="connsiteX56" fmla="*/ 5808034 w 11004028"/>
                <a:gd name="connsiteY56" fmla="*/ 2602559 h 9781369"/>
                <a:gd name="connsiteX57" fmla="*/ 4842059 w 11004028"/>
                <a:gd name="connsiteY57" fmla="*/ 1138802 h 9781369"/>
                <a:gd name="connsiteX58" fmla="*/ 5071717 w 11004028"/>
                <a:gd name="connsiteY58" fmla="*/ 276 h 9781369"/>
                <a:gd name="connsiteX59" fmla="*/ 5184418 w 11004028"/>
                <a:gd name="connsiteY59" fmla="*/ 1107974 h 9781369"/>
                <a:gd name="connsiteX60" fmla="*/ 6159728 w 11004028"/>
                <a:gd name="connsiteY60" fmla="*/ 1998820 h 9781369"/>
                <a:gd name="connsiteX61" fmla="*/ 5859172 w 11004028"/>
                <a:gd name="connsiteY61" fmla="*/ 340224 h 9781369"/>
                <a:gd name="connsiteX62" fmla="*/ 6332546 w 11004028"/>
                <a:gd name="connsiteY62" fmla="*/ 1011872 h 9781369"/>
                <a:gd name="connsiteX63" fmla="*/ 7286365 w 11004028"/>
                <a:gd name="connsiteY63" fmla="*/ 422974 h 9781369"/>
                <a:gd name="connsiteX64" fmla="*/ 6487448 w 11004028"/>
                <a:gd name="connsiteY64" fmla="*/ 1438925 h 9781369"/>
                <a:gd name="connsiteX65" fmla="*/ 6583247 w 11004028"/>
                <a:gd name="connsiteY65" fmla="*/ 1951208 h 9781369"/>
                <a:gd name="connsiteX66" fmla="*/ 6183026 w 11004028"/>
                <a:gd name="connsiteY66" fmla="*/ 2480159 h 9781369"/>
                <a:gd name="connsiteX67" fmla="*/ 6089389 w 11004028"/>
                <a:gd name="connsiteY67" fmla="*/ 3147682 h 9781369"/>
                <a:gd name="connsiteX68" fmla="*/ 6855239 w 11004028"/>
                <a:gd name="connsiteY68" fmla="*/ 3684496 h 9781369"/>
                <a:gd name="connsiteX69" fmla="*/ 7329574 w 11004028"/>
                <a:gd name="connsiteY69" fmla="*/ 3195245 h 9781369"/>
                <a:gd name="connsiteX70" fmla="*/ 8158808 w 11004028"/>
                <a:gd name="connsiteY70" fmla="*/ 1877517 h 9781369"/>
                <a:gd name="connsiteX71" fmla="*/ 8549594 w 11004028"/>
                <a:gd name="connsiteY71" fmla="*/ 30650 h 9781369"/>
                <a:gd name="connsiteX72" fmla="*/ 8487151 w 11004028"/>
                <a:gd name="connsiteY72" fmla="*/ 1337176 h 9781369"/>
                <a:gd name="connsiteX73" fmla="*/ 9438290 w 11004028"/>
                <a:gd name="connsiteY73" fmla="*/ 681562 h 9781369"/>
                <a:gd name="connsiteX74" fmla="*/ 8006728 w 11004028"/>
                <a:gd name="connsiteY74" fmla="*/ 2934669 h 9781369"/>
                <a:gd name="connsiteX75" fmla="*/ 10936048 w 11004028"/>
                <a:gd name="connsiteY75" fmla="*/ 1099420 h 9781369"/>
                <a:gd name="connsiteX76" fmla="*/ 6792889 w 11004028"/>
                <a:gd name="connsiteY76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364260 w 11004028"/>
                <a:gd name="connsiteY34" fmla="*/ 6418070 h 9781369"/>
                <a:gd name="connsiteX35" fmla="*/ 4056559 w 11004028"/>
                <a:gd name="connsiteY35" fmla="*/ 5758132 h 9781369"/>
                <a:gd name="connsiteX36" fmla="*/ 3596078 w 11004028"/>
                <a:gd name="connsiteY36" fmla="*/ 5250894 h 9781369"/>
                <a:gd name="connsiteX37" fmla="*/ 2977596 w 11004028"/>
                <a:gd name="connsiteY37" fmla="*/ 5001134 h 9781369"/>
                <a:gd name="connsiteX38" fmla="*/ 1912598 w 11004028"/>
                <a:gd name="connsiteY38" fmla="*/ 5279888 h 9781369"/>
                <a:gd name="connsiteX39" fmla="*/ 1142250 w 11004028"/>
                <a:gd name="connsiteY39" fmla="*/ 6922513 h 9781369"/>
                <a:gd name="connsiteX40" fmla="*/ 929734 w 11004028"/>
                <a:gd name="connsiteY40" fmla="*/ 6888747 h 9781369"/>
                <a:gd name="connsiteX41" fmla="*/ 1344743 w 11004028"/>
                <a:gd name="connsiteY41" fmla="*/ 5893581 h 9781369"/>
                <a:gd name="connsiteX42" fmla="*/ 15077 w 11004028"/>
                <a:gd name="connsiteY42" fmla="*/ 5295556 h 9781369"/>
                <a:gd name="connsiteX43" fmla="*/ 1573793 w 11004028"/>
                <a:gd name="connsiteY43" fmla="*/ 5434063 h 9781369"/>
                <a:gd name="connsiteX44" fmla="*/ 1768194 w 11004028"/>
                <a:gd name="connsiteY44" fmla="*/ 4951998 h 9781369"/>
                <a:gd name="connsiteX45" fmla="*/ 2765249 w 11004028"/>
                <a:gd name="connsiteY45" fmla="*/ 4739973 h 9781369"/>
                <a:gd name="connsiteX46" fmla="*/ 3401765 w 11004028"/>
                <a:gd name="connsiteY46" fmla="*/ 3811702 h 9781369"/>
                <a:gd name="connsiteX47" fmla="*/ 2244220 w 11004028"/>
                <a:gd name="connsiteY47" fmla="*/ 2186389 h 9781369"/>
                <a:gd name="connsiteX48" fmla="*/ 1554853 w 11004028"/>
                <a:gd name="connsiteY48" fmla="*/ 1170302 h 9781369"/>
                <a:gd name="connsiteX49" fmla="*/ 2106725 w 11004028"/>
                <a:gd name="connsiteY49" fmla="*/ 1508760 h 9781369"/>
                <a:gd name="connsiteX50" fmla="*/ 2391566 w 11004028"/>
                <a:gd name="connsiteY50" fmla="*/ 183401 h 9781369"/>
                <a:gd name="connsiteX51" fmla="*/ 2317950 w 11004028"/>
                <a:gd name="connsiteY51" fmla="*/ 1831643 h 9781369"/>
                <a:gd name="connsiteX52" fmla="*/ 3002054 w 11004028"/>
                <a:gd name="connsiteY52" fmla="*/ 2449006 h 9781369"/>
                <a:gd name="connsiteX53" fmla="*/ 3387931 w 11004028"/>
                <a:gd name="connsiteY53" fmla="*/ 2790369 h 9781369"/>
                <a:gd name="connsiteX54" fmla="*/ 4324630 w 11004028"/>
                <a:gd name="connsiteY54" fmla="*/ 3318455 h 9781369"/>
                <a:gd name="connsiteX55" fmla="*/ 5166663 w 11004028"/>
                <a:gd name="connsiteY55" fmla="*/ 3281581 h 9781369"/>
                <a:gd name="connsiteX56" fmla="*/ 5808034 w 11004028"/>
                <a:gd name="connsiteY56" fmla="*/ 2602559 h 9781369"/>
                <a:gd name="connsiteX57" fmla="*/ 4842059 w 11004028"/>
                <a:gd name="connsiteY57" fmla="*/ 1138802 h 9781369"/>
                <a:gd name="connsiteX58" fmla="*/ 5071717 w 11004028"/>
                <a:gd name="connsiteY58" fmla="*/ 276 h 9781369"/>
                <a:gd name="connsiteX59" fmla="*/ 5184418 w 11004028"/>
                <a:gd name="connsiteY59" fmla="*/ 1107974 h 9781369"/>
                <a:gd name="connsiteX60" fmla="*/ 6159728 w 11004028"/>
                <a:gd name="connsiteY60" fmla="*/ 1998820 h 9781369"/>
                <a:gd name="connsiteX61" fmla="*/ 5859172 w 11004028"/>
                <a:gd name="connsiteY61" fmla="*/ 340224 h 9781369"/>
                <a:gd name="connsiteX62" fmla="*/ 6332546 w 11004028"/>
                <a:gd name="connsiteY62" fmla="*/ 1011872 h 9781369"/>
                <a:gd name="connsiteX63" fmla="*/ 7286365 w 11004028"/>
                <a:gd name="connsiteY63" fmla="*/ 422974 h 9781369"/>
                <a:gd name="connsiteX64" fmla="*/ 6487448 w 11004028"/>
                <a:gd name="connsiteY64" fmla="*/ 1438925 h 9781369"/>
                <a:gd name="connsiteX65" fmla="*/ 6583247 w 11004028"/>
                <a:gd name="connsiteY65" fmla="*/ 1951208 h 9781369"/>
                <a:gd name="connsiteX66" fmla="*/ 6183026 w 11004028"/>
                <a:gd name="connsiteY66" fmla="*/ 2480159 h 9781369"/>
                <a:gd name="connsiteX67" fmla="*/ 6089389 w 11004028"/>
                <a:gd name="connsiteY67" fmla="*/ 3147682 h 9781369"/>
                <a:gd name="connsiteX68" fmla="*/ 6855239 w 11004028"/>
                <a:gd name="connsiteY68" fmla="*/ 3684496 h 9781369"/>
                <a:gd name="connsiteX69" fmla="*/ 7329574 w 11004028"/>
                <a:gd name="connsiteY69" fmla="*/ 3195245 h 9781369"/>
                <a:gd name="connsiteX70" fmla="*/ 8158808 w 11004028"/>
                <a:gd name="connsiteY70" fmla="*/ 1877517 h 9781369"/>
                <a:gd name="connsiteX71" fmla="*/ 8549594 w 11004028"/>
                <a:gd name="connsiteY71" fmla="*/ 30650 h 9781369"/>
                <a:gd name="connsiteX72" fmla="*/ 8487151 w 11004028"/>
                <a:gd name="connsiteY72" fmla="*/ 1337176 h 9781369"/>
                <a:gd name="connsiteX73" fmla="*/ 9438290 w 11004028"/>
                <a:gd name="connsiteY73" fmla="*/ 681562 h 9781369"/>
                <a:gd name="connsiteX74" fmla="*/ 8006728 w 11004028"/>
                <a:gd name="connsiteY74" fmla="*/ 2934669 h 9781369"/>
                <a:gd name="connsiteX75" fmla="*/ 10936048 w 11004028"/>
                <a:gd name="connsiteY75" fmla="*/ 1099420 h 9781369"/>
                <a:gd name="connsiteX76" fmla="*/ 6792889 w 11004028"/>
                <a:gd name="connsiteY76" fmla="*/ 4372473 h 9781369"/>
                <a:gd name="connsiteX0" fmla="*/ 6792889 w 11004028"/>
                <a:gd name="connsiteY0" fmla="*/ 4372473 h 9781369"/>
                <a:gd name="connsiteX1" fmla="*/ 7214102 w 11004028"/>
                <a:gd name="connsiteY1" fmla="*/ 5054540 h 9781369"/>
                <a:gd name="connsiteX2" fmla="*/ 8656010 w 11004028"/>
                <a:gd name="connsiteY2" fmla="*/ 4844838 h 9781369"/>
                <a:gd name="connsiteX3" fmla="*/ 9726473 w 11004028"/>
                <a:gd name="connsiteY3" fmla="*/ 3499374 h 9781369"/>
                <a:gd name="connsiteX4" fmla="*/ 10191493 w 11004028"/>
                <a:gd name="connsiteY4" fmla="*/ 2544850 h 9781369"/>
                <a:gd name="connsiteX5" fmla="*/ 9982140 w 11004028"/>
                <a:gd name="connsiteY5" fmla="*/ 3639138 h 9781369"/>
                <a:gd name="connsiteX6" fmla="*/ 9147269 w 11004028"/>
                <a:gd name="connsiteY6" fmla="*/ 4795788 h 9781369"/>
                <a:gd name="connsiteX7" fmla="*/ 9421980 w 11004028"/>
                <a:gd name="connsiteY7" fmla="*/ 5219650 h 9781369"/>
                <a:gd name="connsiteX8" fmla="*/ 10940849 w 11004028"/>
                <a:gd name="connsiteY8" fmla="*/ 5526789 h 9781369"/>
                <a:gd name="connsiteX9" fmla="*/ 8551236 w 11004028"/>
                <a:gd name="connsiteY9" fmla="*/ 5304728 h 9781369"/>
                <a:gd name="connsiteX10" fmla="*/ 7453672 w 11004028"/>
                <a:gd name="connsiteY10" fmla="*/ 5473173 h 9781369"/>
                <a:gd name="connsiteX11" fmla="*/ 7177345 w 11004028"/>
                <a:gd name="connsiteY11" fmla="*/ 6082796 h 9781369"/>
                <a:gd name="connsiteX12" fmla="*/ 8299809 w 11004028"/>
                <a:gd name="connsiteY12" fmla="*/ 7389141 h 9781369"/>
                <a:gd name="connsiteX13" fmla="*/ 9801705 w 11004028"/>
                <a:gd name="connsiteY13" fmla="*/ 5784394 h 9781369"/>
                <a:gd name="connsiteX14" fmla="*/ 8719395 w 11004028"/>
                <a:gd name="connsiteY14" fmla="*/ 7462836 h 9781369"/>
                <a:gd name="connsiteX15" fmla="*/ 10199308 w 11004028"/>
                <a:gd name="connsiteY15" fmla="*/ 8054336 h 9781369"/>
                <a:gd name="connsiteX16" fmla="*/ 8316774 w 11004028"/>
                <a:gd name="connsiteY16" fmla="*/ 7813466 h 9781369"/>
                <a:gd name="connsiteX17" fmla="*/ 6980343 w 11004028"/>
                <a:gd name="connsiteY17" fmla="*/ 6570820 h 9781369"/>
                <a:gd name="connsiteX18" fmla="*/ 6206620 w 11004028"/>
                <a:gd name="connsiteY18" fmla="*/ 6031559 h 9781369"/>
                <a:gd name="connsiteX19" fmla="*/ 5520819 w 11004028"/>
                <a:gd name="connsiteY19" fmla="*/ 6101895 h 9781369"/>
                <a:gd name="connsiteX20" fmla="*/ 5386005 w 11004028"/>
                <a:gd name="connsiteY20" fmla="*/ 6430143 h 9781369"/>
                <a:gd name="connsiteX21" fmla="*/ 5573574 w 11004028"/>
                <a:gd name="connsiteY21" fmla="*/ 6992850 h 9781369"/>
                <a:gd name="connsiteX22" fmla="*/ 6868718 w 11004028"/>
                <a:gd name="connsiteY22" fmla="*/ 8402998 h 9781369"/>
                <a:gd name="connsiteX23" fmla="*/ 5404549 w 11004028"/>
                <a:gd name="connsiteY23" fmla="*/ 7415532 h 9781369"/>
                <a:gd name="connsiteX24" fmla="*/ 5335219 w 11004028"/>
                <a:gd name="connsiteY24" fmla="*/ 9470780 h 9781369"/>
                <a:gd name="connsiteX25" fmla="*/ 5179109 w 11004028"/>
                <a:gd name="connsiteY25" fmla="*/ 8246919 h 9781369"/>
                <a:gd name="connsiteX26" fmla="*/ 5043635 w 11004028"/>
                <a:gd name="connsiteY26" fmla="*/ 6729303 h 9781369"/>
                <a:gd name="connsiteX27" fmla="*/ 3993990 w 11004028"/>
                <a:gd name="connsiteY27" fmla="*/ 7439724 h 9781369"/>
                <a:gd name="connsiteX28" fmla="*/ 4011770 w 11004028"/>
                <a:gd name="connsiteY28" fmla="*/ 8056456 h 9781369"/>
                <a:gd name="connsiteX29" fmla="*/ 4575411 w 11004028"/>
                <a:gd name="connsiteY29" fmla="*/ 9397565 h 9781369"/>
                <a:gd name="connsiteX30" fmla="*/ 3868162 w 11004028"/>
                <a:gd name="connsiteY30" fmla="*/ 8678019 h 9781369"/>
                <a:gd name="connsiteX31" fmla="*/ 3637324 w 11004028"/>
                <a:gd name="connsiteY31" fmla="*/ 9775432 h 9781369"/>
                <a:gd name="connsiteX32" fmla="*/ 3585161 w 11004028"/>
                <a:gd name="connsiteY32" fmla="*/ 7966350 h 9781369"/>
                <a:gd name="connsiteX33" fmla="*/ 2444145 w 11004028"/>
                <a:gd name="connsiteY33" fmla="*/ 8309151 h 9781369"/>
                <a:gd name="connsiteX34" fmla="*/ 4056559 w 11004028"/>
                <a:gd name="connsiteY34" fmla="*/ 5758132 h 9781369"/>
                <a:gd name="connsiteX35" fmla="*/ 3596078 w 11004028"/>
                <a:gd name="connsiteY35" fmla="*/ 5250894 h 9781369"/>
                <a:gd name="connsiteX36" fmla="*/ 2977596 w 11004028"/>
                <a:gd name="connsiteY36" fmla="*/ 5001134 h 9781369"/>
                <a:gd name="connsiteX37" fmla="*/ 1912598 w 11004028"/>
                <a:gd name="connsiteY37" fmla="*/ 5279888 h 9781369"/>
                <a:gd name="connsiteX38" fmla="*/ 1142250 w 11004028"/>
                <a:gd name="connsiteY38" fmla="*/ 6922513 h 9781369"/>
                <a:gd name="connsiteX39" fmla="*/ 929734 w 11004028"/>
                <a:gd name="connsiteY39" fmla="*/ 6888747 h 9781369"/>
                <a:gd name="connsiteX40" fmla="*/ 1344743 w 11004028"/>
                <a:gd name="connsiteY40" fmla="*/ 5893581 h 9781369"/>
                <a:gd name="connsiteX41" fmla="*/ 15077 w 11004028"/>
                <a:gd name="connsiteY41" fmla="*/ 5295556 h 9781369"/>
                <a:gd name="connsiteX42" fmla="*/ 1573793 w 11004028"/>
                <a:gd name="connsiteY42" fmla="*/ 5434063 h 9781369"/>
                <a:gd name="connsiteX43" fmla="*/ 1768194 w 11004028"/>
                <a:gd name="connsiteY43" fmla="*/ 4951998 h 9781369"/>
                <a:gd name="connsiteX44" fmla="*/ 2765249 w 11004028"/>
                <a:gd name="connsiteY44" fmla="*/ 4739973 h 9781369"/>
                <a:gd name="connsiteX45" fmla="*/ 3401765 w 11004028"/>
                <a:gd name="connsiteY45" fmla="*/ 3811702 h 9781369"/>
                <a:gd name="connsiteX46" fmla="*/ 2244220 w 11004028"/>
                <a:gd name="connsiteY46" fmla="*/ 2186389 h 9781369"/>
                <a:gd name="connsiteX47" fmla="*/ 1554853 w 11004028"/>
                <a:gd name="connsiteY47" fmla="*/ 1170302 h 9781369"/>
                <a:gd name="connsiteX48" fmla="*/ 2106725 w 11004028"/>
                <a:gd name="connsiteY48" fmla="*/ 1508760 h 9781369"/>
                <a:gd name="connsiteX49" fmla="*/ 2391566 w 11004028"/>
                <a:gd name="connsiteY49" fmla="*/ 183401 h 9781369"/>
                <a:gd name="connsiteX50" fmla="*/ 2317950 w 11004028"/>
                <a:gd name="connsiteY50" fmla="*/ 1831643 h 9781369"/>
                <a:gd name="connsiteX51" fmla="*/ 3002054 w 11004028"/>
                <a:gd name="connsiteY51" fmla="*/ 2449006 h 9781369"/>
                <a:gd name="connsiteX52" fmla="*/ 3387931 w 11004028"/>
                <a:gd name="connsiteY52" fmla="*/ 2790369 h 9781369"/>
                <a:gd name="connsiteX53" fmla="*/ 4324630 w 11004028"/>
                <a:gd name="connsiteY53" fmla="*/ 3318455 h 9781369"/>
                <a:gd name="connsiteX54" fmla="*/ 5166663 w 11004028"/>
                <a:gd name="connsiteY54" fmla="*/ 3281581 h 9781369"/>
                <a:gd name="connsiteX55" fmla="*/ 5808034 w 11004028"/>
                <a:gd name="connsiteY55" fmla="*/ 2602559 h 9781369"/>
                <a:gd name="connsiteX56" fmla="*/ 4842059 w 11004028"/>
                <a:gd name="connsiteY56" fmla="*/ 1138802 h 9781369"/>
                <a:gd name="connsiteX57" fmla="*/ 5071717 w 11004028"/>
                <a:gd name="connsiteY57" fmla="*/ 276 h 9781369"/>
                <a:gd name="connsiteX58" fmla="*/ 5184418 w 11004028"/>
                <a:gd name="connsiteY58" fmla="*/ 1107974 h 9781369"/>
                <a:gd name="connsiteX59" fmla="*/ 6159728 w 11004028"/>
                <a:gd name="connsiteY59" fmla="*/ 1998820 h 9781369"/>
                <a:gd name="connsiteX60" fmla="*/ 5859172 w 11004028"/>
                <a:gd name="connsiteY60" fmla="*/ 340224 h 9781369"/>
                <a:gd name="connsiteX61" fmla="*/ 6332546 w 11004028"/>
                <a:gd name="connsiteY61" fmla="*/ 1011872 h 9781369"/>
                <a:gd name="connsiteX62" fmla="*/ 7286365 w 11004028"/>
                <a:gd name="connsiteY62" fmla="*/ 422974 h 9781369"/>
                <a:gd name="connsiteX63" fmla="*/ 6487448 w 11004028"/>
                <a:gd name="connsiteY63" fmla="*/ 1438925 h 9781369"/>
                <a:gd name="connsiteX64" fmla="*/ 6583247 w 11004028"/>
                <a:gd name="connsiteY64" fmla="*/ 1951208 h 9781369"/>
                <a:gd name="connsiteX65" fmla="*/ 6183026 w 11004028"/>
                <a:gd name="connsiteY65" fmla="*/ 2480159 h 9781369"/>
                <a:gd name="connsiteX66" fmla="*/ 6089389 w 11004028"/>
                <a:gd name="connsiteY66" fmla="*/ 3147682 h 9781369"/>
                <a:gd name="connsiteX67" fmla="*/ 6855239 w 11004028"/>
                <a:gd name="connsiteY67" fmla="*/ 3684496 h 9781369"/>
                <a:gd name="connsiteX68" fmla="*/ 7329574 w 11004028"/>
                <a:gd name="connsiteY68" fmla="*/ 3195245 h 9781369"/>
                <a:gd name="connsiteX69" fmla="*/ 8158808 w 11004028"/>
                <a:gd name="connsiteY69" fmla="*/ 1877517 h 9781369"/>
                <a:gd name="connsiteX70" fmla="*/ 8549594 w 11004028"/>
                <a:gd name="connsiteY70" fmla="*/ 30650 h 9781369"/>
                <a:gd name="connsiteX71" fmla="*/ 8487151 w 11004028"/>
                <a:gd name="connsiteY71" fmla="*/ 1337176 h 9781369"/>
                <a:gd name="connsiteX72" fmla="*/ 9438290 w 11004028"/>
                <a:gd name="connsiteY72" fmla="*/ 681562 h 9781369"/>
                <a:gd name="connsiteX73" fmla="*/ 8006728 w 11004028"/>
                <a:gd name="connsiteY73" fmla="*/ 2934669 h 9781369"/>
                <a:gd name="connsiteX74" fmla="*/ 10936048 w 11004028"/>
                <a:gd name="connsiteY74" fmla="*/ 1099420 h 9781369"/>
                <a:gd name="connsiteX75" fmla="*/ 6792889 w 11004028"/>
                <a:gd name="connsiteY75" fmla="*/ 4372473 h 9781369"/>
                <a:gd name="connsiteX0" fmla="*/ 6792889 w 11004028"/>
                <a:gd name="connsiteY0" fmla="*/ 4372473 h 9783209"/>
                <a:gd name="connsiteX1" fmla="*/ 7214102 w 11004028"/>
                <a:gd name="connsiteY1" fmla="*/ 5054540 h 9783209"/>
                <a:gd name="connsiteX2" fmla="*/ 8656010 w 11004028"/>
                <a:gd name="connsiteY2" fmla="*/ 4844838 h 9783209"/>
                <a:gd name="connsiteX3" fmla="*/ 9726473 w 11004028"/>
                <a:gd name="connsiteY3" fmla="*/ 3499374 h 9783209"/>
                <a:gd name="connsiteX4" fmla="*/ 10191493 w 11004028"/>
                <a:gd name="connsiteY4" fmla="*/ 2544850 h 9783209"/>
                <a:gd name="connsiteX5" fmla="*/ 9982140 w 11004028"/>
                <a:gd name="connsiteY5" fmla="*/ 3639138 h 9783209"/>
                <a:gd name="connsiteX6" fmla="*/ 9147269 w 11004028"/>
                <a:gd name="connsiteY6" fmla="*/ 4795788 h 9783209"/>
                <a:gd name="connsiteX7" fmla="*/ 9421980 w 11004028"/>
                <a:gd name="connsiteY7" fmla="*/ 5219650 h 9783209"/>
                <a:gd name="connsiteX8" fmla="*/ 10940849 w 11004028"/>
                <a:gd name="connsiteY8" fmla="*/ 5526789 h 9783209"/>
                <a:gd name="connsiteX9" fmla="*/ 8551236 w 11004028"/>
                <a:gd name="connsiteY9" fmla="*/ 5304728 h 9783209"/>
                <a:gd name="connsiteX10" fmla="*/ 7453672 w 11004028"/>
                <a:gd name="connsiteY10" fmla="*/ 5473173 h 9783209"/>
                <a:gd name="connsiteX11" fmla="*/ 7177345 w 11004028"/>
                <a:gd name="connsiteY11" fmla="*/ 6082796 h 9783209"/>
                <a:gd name="connsiteX12" fmla="*/ 8299809 w 11004028"/>
                <a:gd name="connsiteY12" fmla="*/ 7389141 h 9783209"/>
                <a:gd name="connsiteX13" fmla="*/ 9801705 w 11004028"/>
                <a:gd name="connsiteY13" fmla="*/ 5784394 h 9783209"/>
                <a:gd name="connsiteX14" fmla="*/ 8719395 w 11004028"/>
                <a:gd name="connsiteY14" fmla="*/ 7462836 h 9783209"/>
                <a:gd name="connsiteX15" fmla="*/ 10199308 w 11004028"/>
                <a:gd name="connsiteY15" fmla="*/ 8054336 h 9783209"/>
                <a:gd name="connsiteX16" fmla="*/ 8316774 w 11004028"/>
                <a:gd name="connsiteY16" fmla="*/ 7813466 h 9783209"/>
                <a:gd name="connsiteX17" fmla="*/ 6980343 w 11004028"/>
                <a:gd name="connsiteY17" fmla="*/ 6570820 h 9783209"/>
                <a:gd name="connsiteX18" fmla="*/ 6206620 w 11004028"/>
                <a:gd name="connsiteY18" fmla="*/ 6031559 h 9783209"/>
                <a:gd name="connsiteX19" fmla="*/ 5520819 w 11004028"/>
                <a:gd name="connsiteY19" fmla="*/ 6101895 h 9783209"/>
                <a:gd name="connsiteX20" fmla="*/ 5386005 w 11004028"/>
                <a:gd name="connsiteY20" fmla="*/ 6430143 h 9783209"/>
                <a:gd name="connsiteX21" fmla="*/ 5573574 w 11004028"/>
                <a:gd name="connsiteY21" fmla="*/ 6992850 h 9783209"/>
                <a:gd name="connsiteX22" fmla="*/ 6868718 w 11004028"/>
                <a:gd name="connsiteY22" fmla="*/ 8402998 h 9783209"/>
                <a:gd name="connsiteX23" fmla="*/ 5404549 w 11004028"/>
                <a:gd name="connsiteY23" fmla="*/ 7415532 h 9783209"/>
                <a:gd name="connsiteX24" fmla="*/ 5335219 w 11004028"/>
                <a:gd name="connsiteY24" fmla="*/ 9470780 h 9783209"/>
                <a:gd name="connsiteX25" fmla="*/ 5179109 w 11004028"/>
                <a:gd name="connsiteY25" fmla="*/ 8246919 h 9783209"/>
                <a:gd name="connsiteX26" fmla="*/ 5043635 w 11004028"/>
                <a:gd name="connsiteY26" fmla="*/ 6729303 h 9783209"/>
                <a:gd name="connsiteX27" fmla="*/ 3993990 w 11004028"/>
                <a:gd name="connsiteY27" fmla="*/ 7439724 h 9783209"/>
                <a:gd name="connsiteX28" fmla="*/ 4011770 w 11004028"/>
                <a:gd name="connsiteY28" fmla="*/ 8056456 h 9783209"/>
                <a:gd name="connsiteX29" fmla="*/ 4575411 w 11004028"/>
                <a:gd name="connsiteY29" fmla="*/ 9397565 h 9783209"/>
                <a:gd name="connsiteX30" fmla="*/ 3868162 w 11004028"/>
                <a:gd name="connsiteY30" fmla="*/ 8678019 h 9783209"/>
                <a:gd name="connsiteX31" fmla="*/ 3637324 w 11004028"/>
                <a:gd name="connsiteY31" fmla="*/ 9775432 h 9783209"/>
                <a:gd name="connsiteX32" fmla="*/ 3585161 w 11004028"/>
                <a:gd name="connsiteY32" fmla="*/ 7966350 h 9783209"/>
                <a:gd name="connsiteX33" fmla="*/ 4056559 w 11004028"/>
                <a:gd name="connsiteY33" fmla="*/ 5758132 h 9783209"/>
                <a:gd name="connsiteX34" fmla="*/ 3596078 w 11004028"/>
                <a:gd name="connsiteY34" fmla="*/ 5250894 h 9783209"/>
                <a:gd name="connsiteX35" fmla="*/ 2977596 w 11004028"/>
                <a:gd name="connsiteY35" fmla="*/ 5001134 h 9783209"/>
                <a:gd name="connsiteX36" fmla="*/ 1912598 w 11004028"/>
                <a:gd name="connsiteY36" fmla="*/ 5279888 h 9783209"/>
                <a:gd name="connsiteX37" fmla="*/ 1142250 w 11004028"/>
                <a:gd name="connsiteY37" fmla="*/ 6922513 h 9783209"/>
                <a:gd name="connsiteX38" fmla="*/ 929734 w 11004028"/>
                <a:gd name="connsiteY38" fmla="*/ 6888747 h 9783209"/>
                <a:gd name="connsiteX39" fmla="*/ 1344743 w 11004028"/>
                <a:gd name="connsiteY39" fmla="*/ 5893581 h 9783209"/>
                <a:gd name="connsiteX40" fmla="*/ 15077 w 11004028"/>
                <a:gd name="connsiteY40" fmla="*/ 5295556 h 9783209"/>
                <a:gd name="connsiteX41" fmla="*/ 1573793 w 11004028"/>
                <a:gd name="connsiteY41" fmla="*/ 5434063 h 9783209"/>
                <a:gd name="connsiteX42" fmla="*/ 1768194 w 11004028"/>
                <a:gd name="connsiteY42" fmla="*/ 4951998 h 9783209"/>
                <a:gd name="connsiteX43" fmla="*/ 2765249 w 11004028"/>
                <a:gd name="connsiteY43" fmla="*/ 4739973 h 9783209"/>
                <a:gd name="connsiteX44" fmla="*/ 3401765 w 11004028"/>
                <a:gd name="connsiteY44" fmla="*/ 3811702 h 9783209"/>
                <a:gd name="connsiteX45" fmla="*/ 2244220 w 11004028"/>
                <a:gd name="connsiteY45" fmla="*/ 2186389 h 9783209"/>
                <a:gd name="connsiteX46" fmla="*/ 1554853 w 11004028"/>
                <a:gd name="connsiteY46" fmla="*/ 1170302 h 9783209"/>
                <a:gd name="connsiteX47" fmla="*/ 2106725 w 11004028"/>
                <a:gd name="connsiteY47" fmla="*/ 1508760 h 9783209"/>
                <a:gd name="connsiteX48" fmla="*/ 2391566 w 11004028"/>
                <a:gd name="connsiteY48" fmla="*/ 183401 h 9783209"/>
                <a:gd name="connsiteX49" fmla="*/ 2317950 w 11004028"/>
                <a:gd name="connsiteY49" fmla="*/ 1831643 h 9783209"/>
                <a:gd name="connsiteX50" fmla="*/ 3002054 w 11004028"/>
                <a:gd name="connsiteY50" fmla="*/ 2449006 h 9783209"/>
                <a:gd name="connsiteX51" fmla="*/ 3387931 w 11004028"/>
                <a:gd name="connsiteY51" fmla="*/ 2790369 h 9783209"/>
                <a:gd name="connsiteX52" fmla="*/ 4324630 w 11004028"/>
                <a:gd name="connsiteY52" fmla="*/ 3318455 h 9783209"/>
                <a:gd name="connsiteX53" fmla="*/ 5166663 w 11004028"/>
                <a:gd name="connsiteY53" fmla="*/ 3281581 h 9783209"/>
                <a:gd name="connsiteX54" fmla="*/ 5808034 w 11004028"/>
                <a:gd name="connsiteY54" fmla="*/ 2602559 h 9783209"/>
                <a:gd name="connsiteX55" fmla="*/ 4842059 w 11004028"/>
                <a:gd name="connsiteY55" fmla="*/ 1138802 h 9783209"/>
                <a:gd name="connsiteX56" fmla="*/ 5071717 w 11004028"/>
                <a:gd name="connsiteY56" fmla="*/ 276 h 9783209"/>
                <a:gd name="connsiteX57" fmla="*/ 5184418 w 11004028"/>
                <a:gd name="connsiteY57" fmla="*/ 1107974 h 9783209"/>
                <a:gd name="connsiteX58" fmla="*/ 6159728 w 11004028"/>
                <a:gd name="connsiteY58" fmla="*/ 1998820 h 9783209"/>
                <a:gd name="connsiteX59" fmla="*/ 5859172 w 11004028"/>
                <a:gd name="connsiteY59" fmla="*/ 340224 h 9783209"/>
                <a:gd name="connsiteX60" fmla="*/ 6332546 w 11004028"/>
                <a:gd name="connsiteY60" fmla="*/ 1011872 h 9783209"/>
                <a:gd name="connsiteX61" fmla="*/ 7286365 w 11004028"/>
                <a:gd name="connsiteY61" fmla="*/ 422974 h 9783209"/>
                <a:gd name="connsiteX62" fmla="*/ 6487448 w 11004028"/>
                <a:gd name="connsiteY62" fmla="*/ 1438925 h 9783209"/>
                <a:gd name="connsiteX63" fmla="*/ 6583247 w 11004028"/>
                <a:gd name="connsiteY63" fmla="*/ 1951208 h 9783209"/>
                <a:gd name="connsiteX64" fmla="*/ 6183026 w 11004028"/>
                <a:gd name="connsiteY64" fmla="*/ 2480159 h 9783209"/>
                <a:gd name="connsiteX65" fmla="*/ 6089389 w 11004028"/>
                <a:gd name="connsiteY65" fmla="*/ 3147682 h 9783209"/>
                <a:gd name="connsiteX66" fmla="*/ 6855239 w 11004028"/>
                <a:gd name="connsiteY66" fmla="*/ 3684496 h 9783209"/>
                <a:gd name="connsiteX67" fmla="*/ 7329574 w 11004028"/>
                <a:gd name="connsiteY67" fmla="*/ 3195245 h 9783209"/>
                <a:gd name="connsiteX68" fmla="*/ 8158808 w 11004028"/>
                <a:gd name="connsiteY68" fmla="*/ 1877517 h 9783209"/>
                <a:gd name="connsiteX69" fmla="*/ 8549594 w 11004028"/>
                <a:gd name="connsiteY69" fmla="*/ 30650 h 9783209"/>
                <a:gd name="connsiteX70" fmla="*/ 8487151 w 11004028"/>
                <a:gd name="connsiteY70" fmla="*/ 1337176 h 9783209"/>
                <a:gd name="connsiteX71" fmla="*/ 9438290 w 11004028"/>
                <a:gd name="connsiteY71" fmla="*/ 681562 h 9783209"/>
                <a:gd name="connsiteX72" fmla="*/ 8006728 w 11004028"/>
                <a:gd name="connsiteY72" fmla="*/ 2934669 h 9783209"/>
                <a:gd name="connsiteX73" fmla="*/ 10936048 w 11004028"/>
                <a:gd name="connsiteY73" fmla="*/ 1099420 h 9783209"/>
                <a:gd name="connsiteX74" fmla="*/ 6792889 w 11004028"/>
                <a:gd name="connsiteY74" fmla="*/ 4372473 h 9783209"/>
                <a:gd name="connsiteX0" fmla="*/ 6792889 w 11004028"/>
                <a:gd name="connsiteY0" fmla="*/ 4372473 h 9783209"/>
                <a:gd name="connsiteX1" fmla="*/ 7214102 w 11004028"/>
                <a:gd name="connsiteY1" fmla="*/ 5054540 h 9783209"/>
                <a:gd name="connsiteX2" fmla="*/ 8656010 w 11004028"/>
                <a:gd name="connsiteY2" fmla="*/ 4844838 h 9783209"/>
                <a:gd name="connsiteX3" fmla="*/ 9726473 w 11004028"/>
                <a:gd name="connsiteY3" fmla="*/ 3499374 h 9783209"/>
                <a:gd name="connsiteX4" fmla="*/ 10191493 w 11004028"/>
                <a:gd name="connsiteY4" fmla="*/ 2544850 h 9783209"/>
                <a:gd name="connsiteX5" fmla="*/ 9982140 w 11004028"/>
                <a:gd name="connsiteY5" fmla="*/ 3639138 h 9783209"/>
                <a:gd name="connsiteX6" fmla="*/ 9147269 w 11004028"/>
                <a:gd name="connsiteY6" fmla="*/ 4795788 h 9783209"/>
                <a:gd name="connsiteX7" fmla="*/ 9421980 w 11004028"/>
                <a:gd name="connsiteY7" fmla="*/ 5219650 h 9783209"/>
                <a:gd name="connsiteX8" fmla="*/ 10940849 w 11004028"/>
                <a:gd name="connsiteY8" fmla="*/ 5526789 h 9783209"/>
                <a:gd name="connsiteX9" fmla="*/ 8551236 w 11004028"/>
                <a:gd name="connsiteY9" fmla="*/ 5304728 h 9783209"/>
                <a:gd name="connsiteX10" fmla="*/ 7453672 w 11004028"/>
                <a:gd name="connsiteY10" fmla="*/ 5473173 h 9783209"/>
                <a:gd name="connsiteX11" fmla="*/ 7177345 w 11004028"/>
                <a:gd name="connsiteY11" fmla="*/ 6082796 h 9783209"/>
                <a:gd name="connsiteX12" fmla="*/ 8299809 w 11004028"/>
                <a:gd name="connsiteY12" fmla="*/ 7389141 h 9783209"/>
                <a:gd name="connsiteX13" fmla="*/ 9801705 w 11004028"/>
                <a:gd name="connsiteY13" fmla="*/ 5784394 h 9783209"/>
                <a:gd name="connsiteX14" fmla="*/ 8719395 w 11004028"/>
                <a:gd name="connsiteY14" fmla="*/ 7462836 h 9783209"/>
                <a:gd name="connsiteX15" fmla="*/ 10199308 w 11004028"/>
                <a:gd name="connsiteY15" fmla="*/ 8054336 h 9783209"/>
                <a:gd name="connsiteX16" fmla="*/ 8316774 w 11004028"/>
                <a:gd name="connsiteY16" fmla="*/ 7813466 h 9783209"/>
                <a:gd name="connsiteX17" fmla="*/ 6980343 w 11004028"/>
                <a:gd name="connsiteY17" fmla="*/ 6570820 h 9783209"/>
                <a:gd name="connsiteX18" fmla="*/ 6206620 w 11004028"/>
                <a:gd name="connsiteY18" fmla="*/ 6031559 h 9783209"/>
                <a:gd name="connsiteX19" fmla="*/ 5520819 w 11004028"/>
                <a:gd name="connsiteY19" fmla="*/ 6101895 h 9783209"/>
                <a:gd name="connsiteX20" fmla="*/ 5386005 w 11004028"/>
                <a:gd name="connsiteY20" fmla="*/ 6430143 h 9783209"/>
                <a:gd name="connsiteX21" fmla="*/ 5573574 w 11004028"/>
                <a:gd name="connsiteY21" fmla="*/ 6992850 h 9783209"/>
                <a:gd name="connsiteX22" fmla="*/ 6868718 w 11004028"/>
                <a:gd name="connsiteY22" fmla="*/ 8402998 h 9783209"/>
                <a:gd name="connsiteX23" fmla="*/ 5404549 w 11004028"/>
                <a:gd name="connsiteY23" fmla="*/ 7415532 h 9783209"/>
                <a:gd name="connsiteX24" fmla="*/ 5335219 w 11004028"/>
                <a:gd name="connsiteY24" fmla="*/ 9470780 h 9783209"/>
                <a:gd name="connsiteX25" fmla="*/ 5179109 w 11004028"/>
                <a:gd name="connsiteY25" fmla="*/ 8246919 h 9783209"/>
                <a:gd name="connsiteX26" fmla="*/ 4612516 w 11004028"/>
                <a:gd name="connsiteY26" fmla="*/ 6482957 h 9783209"/>
                <a:gd name="connsiteX27" fmla="*/ 3993990 w 11004028"/>
                <a:gd name="connsiteY27" fmla="*/ 7439724 h 9783209"/>
                <a:gd name="connsiteX28" fmla="*/ 4011770 w 11004028"/>
                <a:gd name="connsiteY28" fmla="*/ 8056456 h 9783209"/>
                <a:gd name="connsiteX29" fmla="*/ 4575411 w 11004028"/>
                <a:gd name="connsiteY29" fmla="*/ 9397565 h 9783209"/>
                <a:gd name="connsiteX30" fmla="*/ 3868162 w 11004028"/>
                <a:gd name="connsiteY30" fmla="*/ 8678019 h 9783209"/>
                <a:gd name="connsiteX31" fmla="*/ 3637324 w 11004028"/>
                <a:gd name="connsiteY31" fmla="*/ 9775432 h 9783209"/>
                <a:gd name="connsiteX32" fmla="*/ 3585161 w 11004028"/>
                <a:gd name="connsiteY32" fmla="*/ 7966350 h 9783209"/>
                <a:gd name="connsiteX33" fmla="*/ 4056559 w 11004028"/>
                <a:gd name="connsiteY33" fmla="*/ 5758132 h 9783209"/>
                <a:gd name="connsiteX34" fmla="*/ 3596078 w 11004028"/>
                <a:gd name="connsiteY34" fmla="*/ 5250894 h 9783209"/>
                <a:gd name="connsiteX35" fmla="*/ 2977596 w 11004028"/>
                <a:gd name="connsiteY35" fmla="*/ 5001134 h 9783209"/>
                <a:gd name="connsiteX36" fmla="*/ 1912598 w 11004028"/>
                <a:gd name="connsiteY36" fmla="*/ 5279888 h 9783209"/>
                <a:gd name="connsiteX37" fmla="*/ 1142250 w 11004028"/>
                <a:gd name="connsiteY37" fmla="*/ 6922513 h 9783209"/>
                <a:gd name="connsiteX38" fmla="*/ 929734 w 11004028"/>
                <a:gd name="connsiteY38" fmla="*/ 6888747 h 9783209"/>
                <a:gd name="connsiteX39" fmla="*/ 1344743 w 11004028"/>
                <a:gd name="connsiteY39" fmla="*/ 5893581 h 9783209"/>
                <a:gd name="connsiteX40" fmla="*/ 15077 w 11004028"/>
                <a:gd name="connsiteY40" fmla="*/ 5295556 h 9783209"/>
                <a:gd name="connsiteX41" fmla="*/ 1573793 w 11004028"/>
                <a:gd name="connsiteY41" fmla="*/ 5434063 h 9783209"/>
                <a:gd name="connsiteX42" fmla="*/ 1768194 w 11004028"/>
                <a:gd name="connsiteY42" fmla="*/ 4951998 h 9783209"/>
                <a:gd name="connsiteX43" fmla="*/ 2765249 w 11004028"/>
                <a:gd name="connsiteY43" fmla="*/ 4739973 h 9783209"/>
                <a:gd name="connsiteX44" fmla="*/ 3401765 w 11004028"/>
                <a:gd name="connsiteY44" fmla="*/ 3811702 h 9783209"/>
                <a:gd name="connsiteX45" fmla="*/ 2244220 w 11004028"/>
                <a:gd name="connsiteY45" fmla="*/ 2186389 h 9783209"/>
                <a:gd name="connsiteX46" fmla="*/ 1554853 w 11004028"/>
                <a:gd name="connsiteY46" fmla="*/ 1170302 h 9783209"/>
                <a:gd name="connsiteX47" fmla="*/ 2106725 w 11004028"/>
                <a:gd name="connsiteY47" fmla="*/ 1508760 h 9783209"/>
                <a:gd name="connsiteX48" fmla="*/ 2391566 w 11004028"/>
                <a:gd name="connsiteY48" fmla="*/ 183401 h 9783209"/>
                <a:gd name="connsiteX49" fmla="*/ 2317950 w 11004028"/>
                <a:gd name="connsiteY49" fmla="*/ 1831643 h 9783209"/>
                <a:gd name="connsiteX50" fmla="*/ 3002054 w 11004028"/>
                <a:gd name="connsiteY50" fmla="*/ 2449006 h 9783209"/>
                <a:gd name="connsiteX51" fmla="*/ 3387931 w 11004028"/>
                <a:gd name="connsiteY51" fmla="*/ 2790369 h 9783209"/>
                <a:gd name="connsiteX52" fmla="*/ 4324630 w 11004028"/>
                <a:gd name="connsiteY52" fmla="*/ 3318455 h 9783209"/>
                <a:gd name="connsiteX53" fmla="*/ 5166663 w 11004028"/>
                <a:gd name="connsiteY53" fmla="*/ 3281581 h 9783209"/>
                <a:gd name="connsiteX54" fmla="*/ 5808034 w 11004028"/>
                <a:gd name="connsiteY54" fmla="*/ 2602559 h 9783209"/>
                <a:gd name="connsiteX55" fmla="*/ 4842059 w 11004028"/>
                <a:gd name="connsiteY55" fmla="*/ 1138802 h 9783209"/>
                <a:gd name="connsiteX56" fmla="*/ 5071717 w 11004028"/>
                <a:gd name="connsiteY56" fmla="*/ 276 h 9783209"/>
                <a:gd name="connsiteX57" fmla="*/ 5184418 w 11004028"/>
                <a:gd name="connsiteY57" fmla="*/ 1107974 h 9783209"/>
                <a:gd name="connsiteX58" fmla="*/ 6159728 w 11004028"/>
                <a:gd name="connsiteY58" fmla="*/ 1998820 h 9783209"/>
                <a:gd name="connsiteX59" fmla="*/ 5859172 w 11004028"/>
                <a:gd name="connsiteY59" fmla="*/ 340224 h 9783209"/>
                <a:gd name="connsiteX60" fmla="*/ 6332546 w 11004028"/>
                <a:gd name="connsiteY60" fmla="*/ 1011872 h 9783209"/>
                <a:gd name="connsiteX61" fmla="*/ 7286365 w 11004028"/>
                <a:gd name="connsiteY61" fmla="*/ 422974 h 9783209"/>
                <a:gd name="connsiteX62" fmla="*/ 6487448 w 11004028"/>
                <a:gd name="connsiteY62" fmla="*/ 1438925 h 9783209"/>
                <a:gd name="connsiteX63" fmla="*/ 6583247 w 11004028"/>
                <a:gd name="connsiteY63" fmla="*/ 1951208 h 9783209"/>
                <a:gd name="connsiteX64" fmla="*/ 6183026 w 11004028"/>
                <a:gd name="connsiteY64" fmla="*/ 2480159 h 9783209"/>
                <a:gd name="connsiteX65" fmla="*/ 6089389 w 11004028"/>
                <a:gd name="connsiteY65" fmla="*/ 3147682 h 9783209"/>
                <a:gd name="connsiteX66" fmla="*/ 6855239 w 11004028"/>
                <a:gd name="connsiteY66" fmla="*/ 3684496 h 9783209"/>
                <a:gd name="connsiteX67" fmla="*/ 7329574 w 11004028"/>
                <a:gd name="connsiteY67" fmla="*/ 3195245 h 9783209"/>
                <a:gd name="connsiteX68" fmla="*/ 8158808 w 11004028"/>
                <a:gd name="connsiteY68" fmla="*/ 1877517 h 9783209"/>
                <a:gd name="connsiteX69" fmla="*/ 8549594 w 11004028"/>
                <a:gd name="connsiteY69" fmla="*/ 30650 h 9783209"/>
                <a:gd name="connsiteX70" fmla="*/ 8487151 w 11004028"/>
                <a:gd name="connsiteY70" fmla="*/ 1337176 h 9783209"/>
                <a:gd name="connsiteX71" fmla="*/ 9438290 w 11004028"/>
                <a:gd name="connsiteY71" fmla="*/ 681562 h 9783209"/>
                <a:gd name="connsiteX72" fmla="*/ 8006728 w 11004028"/>
                <a:gd name="connsiteY72" fmla="*/ 2934669 h 9783209"/>
                <a:gd name="connsiteX73" fmla="*/ 10936048 w 11004028"/>
                <a:gd name="connsiteY73" fmla="*/ 1099420 h 9783209"/>
                <a:gd name="connsiteX74" fmla="*/ 6792889 w 11004028"/>
                <a:gd name="connsiteY74" fmla="*/ 4372473 h 9783209"/>
                <a:gd name="connsiteX0" fmla="*/ 6792889 w 11004028"/>
                <a:gd name="connsiteY0" fmla="*/ 4372473 h 9783209"/>
                <a:gd name="connsiteX1" fmla="*/ 7214102 w 11004028"/>
                <a:gd name="connsiteY1" fmla="*/ 5054540 h 9783209"/>
                <a:gd name="connsiteX2" fmla="*/ 8656010 w 11004028"/>
                <a:gd name="connsiteY2" fmla="*/ 4844838 h 9783209"/>
                <a:gd name="connsiteX3" fmla="*/ 9726473 w 11004028"/>
                <a:gd name="connsiteY3" fmla="*/ 3499374 h 9783209"/>
                <a:gd name="connsiteX4" fmla="*/ 10191493 w 11004028"/>
                <a:gd name="connsiteY4" fmla="*/ 2544850 h 9783209"/>
                <a:gd name="connsiteX5" fmla="*/ 9982140 w 11004028"/>
                <a:gd name="connsiteY5" fmla="*/ 3639138 h 9783209"/>
                <a:gd name="connsiteX6" fmla="*/ 9147269 w 11004028"/>
                <a:gd name="connsiteY6" fmla="*/ 4795788 h 9783209"/>
                <a:gd name="connsiteX7" fmla="*/ 9421980 w 11004028"/>
                <a:gd name="connsiteY7" fmla="*/ 5219650 h 9783209"/>
                <a:gd name="connsiteX8" fmla="*/ 10940849 w 11004028"/>
                <a:gd name="connsiteY8" fmla="*/ 5526789 h 9783209"/>
                <a:gd name="connsiteX9" fmla="*/ 8551236 w 11004028"/>
                <a:gd name="connsiteY9" fmla="*/ 5304728 h 9783209"/>
                <a:gd name="connsiteX10" fmla="*/ 7453672 w 11004028"/>
                <a:gd name="connsiteY10" fmla="*/ 5473173 h 9783209"/>
                <a:gd name="connsiteX11" fmla="*/ 7177345 w 11004028"/>
                <a:gd name="connsiteY11" fmla="*/ 6082796 h 9783209"/>
                <a:gd name="connsiteX12" fmla="*/ 8299809 w 11004028"/>
                <a:gd name="connsiteY12" fmla="*/ 7389141 h 9783209"/>
                <a:gd name="connsiteX13" fmla="*/ 9801705 w 11004028"/>
                <a:gd name="connsiteY13" fmla="*/ 5784394 h 9783209"/>
                <a:gd name="connsiteX14" fmla="*/ 8719395 w 11004028"/>
                <a:gd name="connsiteY14" fmla="*/ 7462836 h 9783209"/>
                <a:gd name="connsiteX15" fmla="*/ 10199308 w 11004028"/>
                <a:gd name="connsiteY15" fmla="*/ 8054336 h 9783209"/>
                <a:gd name="connsiteX16" fmla="*/ 8316774 w 11004028"/>
                <a:gd name="connsiteY16" fmla="*/ 7813466 h 9783209"/>
                <a:gd name="connsiteX17" fmla="*/ 6980343 w 11004028"/>
                <a:gd name="connsiteY17" fmla="*/ 6570820 h 9783209"/>
                <a:gd name="connsiteX18" fmla="*/ 6406597 w 11004028"/>
                <a:gd name="connsiteY18" fmla="*/ 6349633 h 9783209"/>
                <a:gd name="connsiteX19" fmla="*/ 5520819 w 11004028"/>
                <a:gd name="connsiteY19" fmla="*/ 6101895 h 9783209"/>
                <a:gd name="connsiteX20" fmla="*/ 5386005 w 11004028"/>
                <a:gd name="connsiteY20" fmla="*/ 6430143 h 9783209"/>
                <a:gd name="connsiteX21" fmla="*/ 5573574 w 11004028"/>
                <a:gd name="connsiteY21" fmla="*/ 6992850 h 9783209"/>
                <a:gd name="connsiteX22" fmla="*/ 6868718 w 11004028"/>
                <a:gd name="connsiteY22" fmla="*/ 8402998 h 9783209"/>
                <a:gd name="connsiteX23" fmla="*/ 5404549 w 11004028"/>
                <a:gd name="connsiteY23" fmla="*/ 7415532 h 9783209"/>
                <a:gd name="connsiteX24" fmla="*/ 5335219 w 11004028"/>
                <a:gd name="connsiteY24" fmla="*/ 9470780 h 9783209"/>
                <a:gd name="connsiteX25" fmla="*/ 5179109 w 11004028"/>
                <a:gd name="connsiteY25" fmla="*/ 8246919 h 9783209"/>
                <a:gd name="connsiteX26" fmla="*/ 4612516 w 11004028"/>
                <a:gd name="connsiteY26" fmla="*/ 6482957 h 9783209"/>
                <a:gd name="connsiteX27" fmla="*/ 3993990 w 11004028"/>
                <a:gd name="connsiteY27" fmla="*/ 7439724 h 9783209"/>
                <a:gd name="connsiteX28" fmla="*/ 4011770 w 11004028"/>
                <a:gd name="connsiteY28" fmla="*/ 8056456 h 9783209"/>
                <a:gd name="connsiteX29" fmla="*/ 4575411 w 11004028"/>
                <a:gd name="connsiteY29" fmla="*/ 9397565 h 9783209"/>
                <a:gd name="connsiteX30" fmla="*/ 3868162 w 11004028"/>
                <a:gd name="connsiteY30" fmla="*/ 8678019 h 9783209"/>
                <a:gd name="connsiteX31" fmla="*/ 3637324 w 11004028"/>
                <a:gd name="connsiteY31" fmla="*/ 9775432 h 9783209"/>
                <a:gd name="connsiteX32" fmla="*/ 3585161 w 11004028"/>
                <a:gd name="connsiteY32" fmla="*/ 7966350 h 9783209"/>
                <a:gd name="connsiteX33" fmla="*/ 4056559 w 11004028"/>
                <a:gd name="connsiteY33" fmla="*/ 5758132 h 9783209"/>
                <a:gd name="connsiteX34" fmla="*/ 3596078 w 11004028"/>
                <a:gd name="connsiteY34" fmla="*/ 5250894 h 9783209"/>
                <a:gd name="connsiteX35" fmla="*/ 2977596 w 11004028"/>
                <a:gd name="connsiteY35" fmla="*/ 5001134 h 9783209"/>
                <a:gd name="connsiteX36" fmla="*/ 1912598 w 11004028"/>
                <a:gd name="connsiteY36" fmla="*/ 5279888 h 9783209"/>
                <a:gd name="connsiteX37" fmla="*/ 1142250 w 11004028"/>
                <a:gd name="connsiteY37" fmla="*/ 6922513 h 9783209"/>
                <a:gd name="connsiteX38" fmla="*/ 929734 w 11004028"/>
                <a:gd name="connsiteY38" fmla="*/ 6888747 h 9783209"/>
                <a:gd name="connsiteX39" fmla="*/ 1344743 w 11004028"/>
                <a:gd name="connsiteY39" fmla="*/ 5893581 h 9783209"/>
                <a:gd name="connsiteX40" fmla="*/ 15077 w 11004028"/>
                <a:gd name="connsiteY40" fmla="*/ 5295556 h 9783209"/>
                <a:gd name="connsiteX41" fmla="*/ 1573793 w 11004028"/>
                <a:gd name="connsiteY41" fmla="*/ 5434063 h 9783209"/>
                <a:gd name="connsiteX42" fmla="*/ 1768194 w 11004028"/>
                <a:gd name="connsiteY42" fmla="*/ 4951998 h 9783209"/>
                <a:gd name="connsiteX43" fmla="*/ 2765249 w 11004028"/>
                <a:gd name="connsiteY43" fmla="*/ 4739973 h 9783209"/>
                <a:gd name="connsiteX44" fmla="*/ 3401765 w 11004028"/>
                <a:gd name="connsiteY44" fmla="*/ 3811702 h 9783209"/>
                <a:gd name="connsiteX45" fmla="*/ 2244220 w 11004028"/>
                <a:gd name="connsiteY45" fmla="*/ 2186389 h 9783209"/>
                <a:gd name="connsiteX46" fmla="*/ 1554853 w 11004028"/>
                <a:gd name="connsiteY46" fmla="*/ 1170302 h 9783209"/>
                <a:gd name="connsiteX47" fmla="*/ 2106725 w 11004028"/>
                <a:gd name="connsiteY47" fmla="*/ 1508760 h 9783209"/>
                <a:gd name="connsiteX48" fmla="*/ 2391566 w 11004028"/>
                <a:gd name="connsiteY48" fmla="*/ 183401 h 9783209"/>
                <a:gd name="connsiteX49" fmla="*/ 2317950 w 11004028"/>
                <a:gd name="connsiteY49" fmla="*/ 1831643 h 9783209"/>
                <a:gd name="connsiteX50" fmla="*/ 3002054 w 11004028"/>
                <a:gd name="connsiteY50" fmla="*/ 2449006 h 9783209"/>
                <a:gd name="connsiteX51" fmla="*/ 3387931 w 11004028"/>
                <a:gd name="connsiteY51" fmla="*/ 2790369 h 9783209"/>
                <a:gd name="connsiteX52" fmla="*/ 4324630 w 11004028"/>
                <a:gd name="connsiteY52" fmla="*/ 3318455 h 9783209"/>
                <a:gd name="connsiteX53" fmla="*/ 5166663 w 11004028"/>
                <a:gd name="connsiteY53" fmla="*/ 3281581 h 9783209"/>
                <a:gd name="connsiteX54" fmla="*/ 5808034 w 11004028"/>
                <a:gd name="connsiteY54" fmla="*/ 2602559 h 9783209"/>
                <a:gd name="connsiteX55" fmla="*/ 4842059 w 11004028"/>
                <a:gd name="connsiteY55" fmla="*/ 1138802 h 9783209"/>
                <a:gd name="connsiteX56" fmla="*/ 5071717 w 11004028"/>
                <a:gd name="connsiteY56" fmla="*/ 276 h 9783209"/>
                <a:gd name="connsiteX57" fmla="*/ 5184418 w 11004028"/>
                <a:gd name="connsiteY57" fmla="*/ 1107974 h 9783209"/>
                <a:gd name="connsiteX58" fmla="*/ 6159728 w 11004028"/>
                <a:gd name="connsiteY58" fmla="*/ 1998820 h 9783209"/>
                <a:gd name="connsiteX59" fmla="*/ 5859172 w 11004028"/>
                <a:gd name="connsiteY59" fmla="*/ 340224 h 9783209"/>
                <a:gd name="connsiteX60" fmla="*/ 6332546 w 11004028"/>
                <a:gd name="connsiteY60" fmla="*/ 1011872 h 9783209"/>
                <a:gd name="connsiteX61" fmla="*/ 7286365 w 11004028"/>
                <a:gd name="connsiteY61" fmla="*/ 422974 h 9783209"/>
                <a:gd name="connsiteX62" fmla="*/ 6487448 w 11004028"/>
                <a:gd name="connsiteY62" fmla="*/ 1438925 h 9783209"/>
                <a:gd name="connsiteX63" fmla="*/ 6583247 w 11004028"/>
                <a:gd name="connsiteY63" fmla="*/ 1951208 h 9783209"/>
                <a:gd name="connsiteX64" fmla="*/ 6183026 w 11004028"/>
                <a:gd name="connsiteY64" fmla="*/ 2480159 h 9783209"/>
                <a:gd name="connsiteX65" fmla="*/ 6089389 w 11004028"/>
                <a:gd name="connsiteY65" fmla="*/ 3147682 h 9783209"/>
                <a:gd name="connsiteX66" fmla="*/ 6855239 w 11004028"/>
                <a:gd name="connsiteY66" fmla="*/ 3684496 h 9783209"/>
                <a:gd name="connsiteX67" fmla="*/ 7329574 w 11004028"/>
                <a:gd name="connsiteY67" fmla="*/ 3195245 h 9783209"/>
                <a:gd name="connsiteX68" fmla="*/ 8158808 w 11004028"/>
                <a:gd name="connsiteY68" fmla="*/ 1877517 h 9783209"/>
                <a:gd name="connsiteX69" fmla="*/ 8549594 w 11004028"/>
                <a:gd name="connsiteY69" fmla="*/ 30650 h 9783209"/>
                <a:gd name="connsiteX70" fmla="*/ 8487151 w 11004028"/>
                <a:gd name="connsiteY70" fmla="*/ 1337176 h 9783209"/>
                <a:gd name="connsiteX71" fmla="*/ 9438290 w 11004028"/>
                <a:gd name="connsiteY71" fmla="*/ 681562 h 9783209"/>
                <a:gd name="connsiteX72" fmla="*/ 8006728 w 11004028"/>
                <a:gd name="connsiteY72" fmla="*/ 2934669 h 9783209"/>
                <a:gd name="connsiteX73" fmla="*/ 10936048 w 11004028"/>
                <a:gd name="connsiteY73" fmla="*/ 1099420 h 9783209"/>
                <a:gd name="connsiteX74" fmla="*/ 6792889 w 11004028"/>
                <a:gd name="connsiteY74" fmla="*/ 4372473 h 9783209"/>
                <a:gd name="connsiteX0" fmla="*/ 6792889 w 11004028"/>
                <a:gd name="connsiteY0" fmla="*/ 4372473 h 9783209"/>
                <a:gd name="connsiteX1" fmla="*/ 7214102 w 11004028"/>
                <a:gd name="connsiteY1" fmla="*/ 5054540 h 9783209"/>
                <a:gd name="connsiteX2" fmla="*/ 8656010 w 11004028"/>
                <a:gd name="connsiteY2" fmla="*/ 4844838 h 9783209"/>
                <a:gd name="connsiteX3" fmla="*/ 9726473 w 11004028"/>
                <a:gd name="connsiteY3" fmla="*/ 3499374 h 9783209"/>
                <a:gd name="connsiteX4" fmla="*/ 10191493 w 11004028"/>
                <a:gd name="connsiteY4" fmla="*/ 2544850 h 9783209"/>
                <a:gd name="connsiteX5" fmla="*/ 9982140 w 11004028"/>
                <a:gd name="connsiteY5" fmla="*/ 3639138 h 9783209"/>
                <a:gd name="connsiteX6" fmla="*/ 9147269 w 11004028"/>
                <a:gd name="connsiteY6" fmla="*/ 4795788 h 9783209"/>
                <a:gd name="connsiteX7" fmla="*/ 9421980 w 11004028"/>
                <a:gd name="connsiteY7" fmla="*/ 5219650 h 9783209"/>
                <a:gd name="connsiteX8" fmla="*/ 10940849 w 11004028"/>
                <a:gd name="connsiteY8" fmla="*/ 5526789 h 9783209"/>
                <a:gd name="connsiteX9" fmla="*/ 8551236 w 11004028"/>
                <a:gd name="connsiteY9" fmla="*/ 5304728 h 9783209"/>
                <a:gd name="connsiteX10" fmla="*/ 7453672 w 11004028"/>
                <a:gd name="connsiteY10" fmla="*/ 5473173 h 9783209"/>
                <a:gd name="connsiteX11" fmla="*/ 7177345 w 11004028"/>
                <a:gd name="connsiteY11" fmla="*/ 6082796 h 9783209"/>
                <a:gd name="connsiteX12" fmla="*/ 8299809 w 11004028"/>
                <a:gd name="connsiteY12" fmla="*/ 7389141 h 9783209"/>
                <a:gd name="connsiteX13" fmla="*/ 9801705 w 11004028"/>
                <a:gd name="connsiteY13" fmla="*/ 5784394 h 9783209"/>
                <a:gd name="connsiteX14" fmla="*/ 8719395 w 11004028"/>
                <a:gd name="connsiteY14" fmla="*/ 7462836 h 9783209"/>
                <a:gd name="connsiteX15" fmla="*/ 10199308 w 11004028"/>
                <a:gd name="connsiteY15" fmla="*/ 8054336 h 9783209"/>
                <a:gd name="connsiteX16" fmla="*/ 8316774 w 11004028"/>
                <a:gd name="connsiteY16" fmla="*/ 7813466 h 9783209"/>
                <a:gd name="connsiteX17" fmla="*/ 6980343 w 11004028"/>
                <a:gd name="connsiteY17" fmla="*/ 6570820 h 9783209"/>
                <a:gd name="connsiteX18" fmla="*/ 6406597 w 11004028"/>
                <a:gd name="connsiteY18" fmla="*/ 6349633 h 9783209"/>
                <a:gd name="connsiteX19" fmla="*/ 5442313 w 11004028"/>
                <a:gd name="connsiteY19" fmla="*/ 6320290 h 9783209"/>
                <a:gd name="connsiteX20" fmla="*/ 5386005 w 11004028"/>
                <a:gd name="connsiteY20" fmla="*/ 6430143 h 9783209"/>
                <a:gd name="connsiteX21" fmla="*/ 5573574 w 11004028"/>
                <a:gd name="connsiteY21" fmla="*/ 6992850 h 9783209"/>
                <a:gd name="connsiteX22" fmla="*/ 6868718 w 11004028"/>
                <a:gd name="connsiteY22" fmla="*/ 8402998 h 9783209"/>
                <a:gd name="connsiteX23" fmla="*/ 5404549 w 11004028"/>
                <a:gd name="connsiteY23" fmla="*/ 7415532 h 9783209"/>
                <a:gd name="connsiteX24" fmla="*/ 5335219 w 11004028"/>
                <a:gd name="connsiteY24" fmla="*/ 9470780 h 9783209"/>
                <a:gd name="connsiteX25" fmla="*/ 5179109 w 11004028"/>
                <a:gd name="connsiteY25" fmla="*/ 8246919 h 9783209"/>
                <a:gd name="connsiteX26" fmla="*/ 4612516 w 11004028"/>
                <a:gd name="connsiteY26" fmla="*/ 6482957 h 9783209"/>
                <a:gd name="connsiteX27" fmla="*/ 3993990 w 11004028"/>
                <a:gd name="connsiteY27" fmla="*/ 7439724 h 9783209"/>
                <a:gd name="connsiteX28" fmla="*/ 4011770 w 11004028"/>
                <a:gd name="connsiteY28" fmla="*/ 8056456 h 9783209"/>
                <a:gd name="connsiteX29" fmla="*/ 4575411 w 11004028"/>
                <a:gd name="connsiteY29" fmla="*/ 9397565 h 9783209"/>
                <a:gd name="connsiteX30" fmla="*/ 3868162 w 11004028"/>
                <a:gd name="connsiteY30" fmla="*/ 8678019 h 9783209"/>
                <a:gd name="connsiteX31" fmla="*/ 3637324 w 11004028"/>
                <a:gd name="connsiteY31" fmla="*/ 9775432 h 9783209"/>
                <a:gd name="connsiteX32" fmla="*/ 3585161 w 11004028"/>
                <a:gd name="connsiteY32" fmla="*/ 7966350 h 9783209"/>
                <a:gd name="connsiteX33" fmla="*/ 4056559 w 11004028"/>
                <a:gd name="connsiteY33" fmla="*/ 5758132 h 9783209"/>
                <a:gd name="connsiteX34" fmla="*/ 3596078 w 11004028"/>
                <a:gd name="connsiteY34" fmla="*/ 5250894 h 9783209"/>
                <a:gd name="connsiteX35" fmla="*/ 2977596 w 11004028"/>
                <a:gd name="connsiteY35" fmla="*/ 5001134 h 9783209"/>
                <a:gd name="connsiteX36" fmla="*/ 1912598 w 11004028"/>
                <a:gd name="connsiteY36" fmla="*/ 5279888 h 9783209"/>
                <a:gd name="connsiteX37" fmla="*/ 1142250 w 11004028"/>
                <a:gd name="connsiteY37" fmla="*/ 6922513 h 9783209"/>
                <a:gd name="connsiteX38" fmla="*/ 929734 w 11004028"/>
                <a:gd name="connsiteY38" fmla="*/ 6888747 h 9783209"/>
                <a:gd name="connsiteX39" fmla="*/ 1344743 w 11004028"/>
                <a:gd name="connsiteY39" fmla="*/ 5893581 h 9783209"/>
                <a:gd name="connsiteX40" fmla="*/ 15077 w 11004028"/>
                <a:gd name="connsiteY40" fmla="*/ 5295556 h 9783209"/>
                <a:gd name="connsiteX41" fmla="*/ 1573793 w 11004028"/>
                <a:gd name="connsiteY41" fmla="*/ 5434063 h 9783209"/>
                <a:gd name="connsiteX42" fmla="*/ 1768194 w 11004028"/>
                <a:gd name="connsiteY42" fmla="*/ 4951998 h 9783209"/>
                <a:gd name="connsiteX43" fmla="*/ 2765249 w 11004028"/>
                <a:gd name="connsiteY43" fmla="*/ 4739973 h 9783209"/>
                <a:gd name="connsiteX44" fmla="*/ 3401765 w 11004028"/>
                <a:gd name="connsiteY44" fmla="*/ 3811702 h 9783209"/>
                <a:gd name="connsiteX45" fmla="*/ 2244220 w 11004028"/>
                <a:gd name="connsiteY45" fmla="*/ 2186389 h 9783209"/>
                <a:gd name="connsiteX46" fmla="*/ 1554853 w 11004028"/>
                <a:gd name="connsiteY46" fmla="*/ 1170302 h 9783209"/>
                <a:gd name="connsiteX47" fmla="*/ 2106725 w 11004028"/>
                <a:gd name="connsiteY47" fmla="*/ 1508760 h 9783209"/>
                <a:gd name="connsiteX48" fmla="*/ 2391566 w 11004028"/>
                <a:gd name="connsiteY48" fmla="*/ 183401 h 9783209"/>
                <a:gd name="connsiteX49" fmla="*/ 2317950 w 11004028"/>
                <a:gd name="connsiteY49" fmla="*/ 1831643 h 9783209"/>
                <a:gd name="connsiteX50" fmla="*/ 3002054 w 11004028"/>
                <a:gd name="connsiteY50" fmla="*/ 2449006 h 9783209"/>
                <a:gd name="connsiteX51" fmla="*/ 3387931 w 11004028"/>
                <a:gd name="connsiteY51" fmla="*/ 2790369 h 9783209"/>
                <a:gd name="connsiteX52" fmla="*/ 4324630 w 11004028"/>
                <a:gd name="connsiteY52" fmla="*/ 3318455 h 9783209"/>
                <a:gd name="connsiteX53" fmla="*/ 5166663 w 11004028"/>
                <a:gd name="connsiteY53" fmla="*/ 3281581 h 9783209"/>
                <a:gd name="connsiteX54" fmla="*/ 5808034 w 11004028"/>
                <a:gd name="connsiteY54" fmla="*/ 2602559 h 9783209"/>
                <a:gd name="connsiteX55" fmla="*/ 4842059 w 11004028"/>
                <a:gd name="connsiteY55" fmla="*/ 1138802 h 9783209"/>
                <a:gd name="connsiteX56" fmla="*/ 5071717 w 11004028"/>
                <a:gd name="connsiteY56" fmla="*/ 276 h 9783209"/>
                <a:gd name="connsiteX57" fmla="*/ 5184418 w 11004028"/>
                <a:gd name="connsiteY57" fmla="*/ 1107974 h 9783209"/>
                <a:gd name="connsiteX58" fmla="*/ 6159728 w 11004028"/>
                <a:gd name="connsiteY58" fmla="*/ 1998820 h 9783209"/>
                <a:gd name="connsiteX59" fmla="*/ 5859172 w 11004028"/>
                <a:gd name="connsiteY59" fmla="*/ 340224 h 9783209"/>
                <a:gd name="connsiteX60" fmla="*/ 6332546 w 11004028"/>
                <a:gd name="connsiteY60" fmla="*/ 1011872 h 9783209"/>
                <a:gd name="connsiteX61" fmla="*/ 7286365 w 11004028"/>
                <a:gd name="connsiteY61" fmla="*/ 422974 h 9783209"/>
                <a:gd name="connsiteX62" fmla="*/ 6487448 w 11004028"/>
                <a:gd name="connsiteY62" fmla="*/ 1438925 h 9783209"/>
                <a:gd name="connsiteX63" fmla="*/ 6583247 w 11004028"/>
                <a:gd name="connsiteY63" fmla="*/ 1951208 h 9783209"/>
                <a:gd name="connsiteX64" fmla="*/ 6183026 w 11004028"/>
                <a:gd name="connsiteY64" fmla="*/ 2480159 h 9783209"/>
                <a:gd name="connsiteX65" fmla="*/ 6089389 w 11004028"/>
                <a:gd name="connsiteY65" fmla="*/ 3147682 h 9783209"/>
                <a:gd name="connsiteX66" fmla="*/ 6855239 w 11004028"/>
                <a:gd name="connsiteY66" fmla="*/ 3684496 h 9783209"/>
                <a:gd name="connsiteX67" fmla="*/ 7329574 w 11004028"/>
                <a:gd name="connsiteY67" fmla="*/ 3195245 h 9783209"/>
                <a:gd name="connsiteX68" fmla="*/ 8158808 w 11004028"/>
                <a:gd name="connsiteY68" fmla="*/ 1877517 h 9783209"/>
                <a:gd name="connsiteX69" fmla="*/ 8549594 w 11004028"/>
                <a:gd name="connsiteY69" fmla="*/ 30650 h 9783209"/>
                <a:gd name="connsiteX70" fmla="*/ 8487151 w 11004028"/>
                <a:gd name="connsiteY70" fmla="*/ 1337176 h 9783209"/>
                <a:gd name="connsiteX71" fmla="*/ 9438290 w 11004028"/>
                <a:gd name="connsiteY71" fmla="*/ 681562 h 9783209"/>
                <a:gd name="connsiteX72" fmla="*/ 8006728 w 11004028"/>
                <a:gd name="connsiteY72" fmla="*/ 2934669 h 9783209"/>
                <a:gd name="connsiteX73" fmla="*/ 10936048 w 11004028"/>
                <a:gd name="connsiteY73" fmla="*/ 1099420 h 9783209"/>
                <a:gd name="connsiteX74" fmla="*/ 6792889 w 11004028"/>
                <a:gd name="connsiteY74" fmla="*/ 4372473 h 9783209"/>
                <a:gd name="connsiteX0" fmla="*/ 7102533 w 11004028"/>
                <a:gd name="connsiteY0" fmla="*/ 4082344 h 9783209"/>
                <a:gd name="connsiteX1" fmla="*/ 7214102 w 11004028"/>
                <a:gd name="connsiteY1" fmla="*/ 5054540 h 9783209"/>
                <a:gd name="connsiteX2" fmla="*/ 8656010 w 11004028"/>
                <a:gd name="connsiteY2" fmla="*/ 4844838 h 9783209"/>
                <a:gd name="connsiteX3" fmla="*/ 9726473 w 11004028"/>
                <a:gd name="connsiteY3" fmla="*/ 3499374 h 9783209"/>
                <a:gd name="connsiteX4" fmla="*/ 10191493 w 11004028"/>
                <a:gd name="connsiteY4" fmla="*/ 2544850 h 9783209"/>
                <a:gd name="connsiteX5" fmla="*/ 9982140 w 11004028"/>
                <a:gd name="connsiteY5" fmla="*/ 3639138 h 9783209"/>
                <a:gd name="connsiteX6" fmla="*/ 9147269 w 11004028"/>
                <a:gd name="connsiteY6" fmla="*/ 4795788 h 9783209"/>
                <a:gd name="connsiteX7" fmla="*/ 9421980 w 11004028"/>
                <a:gd name="connsiteY7" fmla="*/ 5219650 h 9783209"/>
                <a:gd name="connsiteX8" fmla="*/ 10940849 w 11004028"/>
                <a:gd name="connsiteY8" fmla="*/ 5526789 h 9783209"/>
                <a:gd name="connsiteX9" fmla="*/ 8551236 w 11004028"/>
                <a:gd name="connsiteY9" fmla="*/ 5304728 h 9783209"/>
                <a:gd name="connsiteX10" fmla="*/ 7453672 w 11004028"/>
                <a:gd name="connsiteY10" fmla="*/ 5473173 h 9783209"/>
                <a:gd name="connsiteX11" fmla="*/ 7177345 w 11004028"/>
                <a:gd name="connsiteY11" fmla="*/ 6082796 h 9783209"/>
                <a:gd name="connsiteX12" fmla="*/ 8299809 w 11004028"/>
                <a:gd name="connsiteY12" fmla="*/ 7389141 h 9783209"/>
                <a:gd name="connsiteX13" fmla="*/ 9801705 w 11004028"/>
                <a:gd name="connsiteY13" fmla="*/ 5784394 h 9783209"/>
                <a:gd name="connsiteX14" fmla="*/ 8719395 w 11004028"/>
                <a:gd name="connsiteY14" fmla="*/ 7462836 h 9783209"/>
                <a:gd name="connsiteX15" fmla="*/ 10199308 w 11004028"/>
                <a:gd name="connsiteY15" fmla="*/ 8054336 h 9783209"/>
                <a:gd name="connsiteX16" fmla="*/ 8316774 w 11004028"/>
                <a:gd name="connsiteY16" fmla="*/ 7813466 h 9783209"/>
                <a:gd name="connsiteX17" fmla="*/ 6980343 w 11004028"/>
                <a:gd name="connsiteY17" fmla="*/ 6570820 h 9783209"/>
                <a:gd name="connsiteX18" fmla="*/ 6406597 w 11004028"/>
                <a:gd name="connsiteY18" fmla="*/ 6349633 h 9783209"/>
                <a:gd name="connsiteX19" fmla="*/ 5442313 w 11004028"/>
                <a:gd name="connsiteY19" fmla="*/ 6320290 h 9783209"/>
                <a:gd name="connsiteX20" fmla="*/ 5386005 w 11004028"/>
                <a:gd name="connsiteY20" fmla="*/ 6430143 h 9783209"/>
                <a:gd name="connsiteX21" fmla="*/ 5573574 w 11004028"/>
                <a:gd name="connsiteY21" fmla="*/ 6992850 h 9783209"/>
                <a:gd name="connsiteX22" fmla="*/ 6868718 w 11004028"/>
                <a:gd name="connsiteY22" fmla="*/ 8402998 h 9783209"/>
                <a:gd name="connsiteX23" fmla="*/ 5404549 w 11004028"/>
                <a:gd name="connsiteY23" fmla="*/ 7415532 h 9783209"/>
                <a:gd name="connsiteX24" fmla="*/ 5335219 w 11004028"/>
                <a:gd name="connsiteY24" fmla="*/ 9470780 h 9783209"/>
                <a:gd name="connsiteX25" fmla="*/ 5179109 w 11004028"/>
                <a:gd name="connsiteY25" fmla="*/ 8246919 h 9783209"/>
                <a:gd name="connsiteX26" fmla="*/ 4612516 w 11004028"/>
                <a:gd name="connsiteY26" fmla="*/ 6482957 h 9783209"/>
                <a:gd name="connsiteX27" fmla="*/ 3993990 w 11004028"/>
                <a:gd name="connsiteY27" fmla="*/ 7439724 h 9783209"/>
                <a:gd name="connsiteX28" fmla="*/ 4011770 w 11004028"/>
                <a:gd name="connsiteY28" fmla="*/ 8056456 h 9783209"/>
                <a:gd name="connsiteX29" fmla="*/ 4575411 w 11004028"/>
                <a:gd name="connsiteY29" fmla="*/ 9397565 h 9783209"/>
                <a:gd name="connsiteX30" fmla="*/ 3868162 w 11004028"/>
                <a:gd name="connsiteY30" fmla="*/ 8678019 h 9783209"/>
                <a:gd name="connsiteX31" fmla="*/ 3637324 w 11004028"/>
                <a:gd name="connsiteY31" fmla="*/ 9775432 h 9783209"/>
                <a:gd name="connsiteX32" fmla="*/ 3585161 w 11004028"/>
                <a:gd name="connsiteY32" fmla="*/ 7966350 h 9783209"/>
                <a:gd name="connsiteX33" fmla="*/ 4056559 w 11004028"/>
                <a:gd name="connsiteY33" fmla="*/ 5758132 h 9783209"/>
                <a:gd name="connsiteX34" fmla="*/ 3596078 w 11004028"/>
                <a:gd name="connsiteY34" fmla="*/ 5250894 h 9783209"/>
                <a:gd name="connsiteX35" fmla="*/ 2977596 w 11004028"/>
                <a:gd name="connsiteY35" fmla="*/ 5001134 h 9783209"/>
                <a:gd name="connsiteX36" fmla="*/ 1912598 w 11004028"/>
                <a:gd name="connsiteY36" fmla="*/ 5279888 h 9783209"/>
                <a:gd name="connsiteX37" fmla="*/ 1142250 w 11004028"/>
                <a:gd name="connsiteY37" fmla="*/ 6922513 h 9783209"/>
                <a:gd name="connsiteX38" fmla="*/ 929734 w 11004028"/>
                <a:gd name="connsiteY38" fmla="*/ 6888747 h 9783209"/>
                <a:gd name="connsiteX39" fmla="*/ 1344743 w 11004028"/>
                <a:gd name="connsiteY39" fmla="*/ 5893581 h 9783209"/>
                <a:gd name="connsiteX40" fmla="*/ 15077 w 11004028"/>
                <a:gd name="connsiteY40" fmla="*/ 5295556 h 9783209"/>
                <a:gd name="connsiteX41" fmla="*/ 1573793 w 11004028"/>
                <a:gd name="connsiteY41" fmla="*/ 5434063 h 9783209"/>
                <a:gd name="connsiteX42" fmla="*/ 1768194 w 11004028"/>
                <a:gd name="connsiteY42" fmla="*/ 4951998 h 9783209"/>
                <a:gd name="connsiteX43" fmla="*/ 2765249 w 11004028"/>
                <a:gd name="connsiteY43" fmla="*/ 4739973 h 9783209"/>
                <a:gd name="connsiteX44" fmla="*/ 3401765 w 11004028"/>
                <a:gd name="connsiteY44" fmla="*/ 3811702 h 9783209"/>
                <a:gd name="connsiteX45" fmla="*/ 2244220 w 11004028"/>
                <a:gd name="connsiteY45" fmla="*/ 2186389 h 9783209"/>
                <a:gd name="connsiteX46" fmla="*/ 1554853 w 11004028"/>
                <a:gd name="connsiteY46" fmla="*/ 1170302 h 9783209"/>
                <a:gd name="connsiteX47" fmla="*/ 2106725 w 11004028"/>
                <a:gd name="connsiteY47" fmla="*/ 1508760 h 9783209"/>
                <a:gd name="connsiteX48" fmla="*/ 2391566 w 11004028"/>
                <a:gd name="connsiteY48" fmla="*/ 183401 h 9783209"/>
                <a:gd name="connsiteX49" fmla="*/ 2317950 w 11004028"/>
                <a:gd name="connsiteY49" fmla="*/ 1831643 h 9783209"/>
                <a:gd name="connsiteX50" fmla="*/ 3002054 w 11004028"/>
                <a:gd name="connsiteY50" fmla="*/ 2449006 h 9783209"/>
                <a:gd name="connsiteX51" fmla="*/ 3387931 w 11004028"/>
                <a:gd name="connsiteY51" fmla="*/ 2790369 h 9783209"/>
                <a:gd name="connsiteX52" fmla="*/ 4324630 w 11004028"/>
                <a:gd name="connsiteY52" fmla="*/ 3318455 h 9783209"/>
                <a:gd name="connsiteX53" fmla="*/ 5166663 w 11004028"/>
                <a:gd name="connsiteY53" fmla="*/ 3281581 h 9783209"/>
                <a:gd name="connsiteX54" fmla="*/ 5808034 w 11004028"/>
                <a:gd name="connsiteY54" fmla="*/ 2602559 h 9783209"/>
                <a:gd name="connsiteX55" fmla="*/ 4842059 w 11004028"/>
                <a:gd name="connsiteY55" fmla="*/ 1138802 h 9783209"/>
                <a:gd name="connsiteX56" fmla="*/ 5071717 w 11004028"/>
                <a:gd name="connsiteY56" fmla="*/ 276 h 9783209"/>
                <a:gd name="connsiteX57" fmla="*/ 5184418 w 11004028"/>
                <a:gd name="connsiteY57" fmla="*/ 1107974 h 9783209"/>
                <a:gd name="connsiteX58" fmla="*/ 6159728 w 11004028"/>
                <a:gd name="connsiteY58" fmla="*/ 1998820 h 9783209"/>
                <a:gd name="connsiteX59" fmla="*/ 5859172 w 11004028"/>
                <a:gd name="connsiteY59" fmla="*/ 340224 h 9783209"/>
                <a:gd name="connsiteX60" fmla="*/ 6332546 w 11004028"/>
                <a:gd name="connsiteY60" fmla="*/ 1011872 h 9783209"/>
                <a:gd name="connsiteX61" fmla="*/ 7286365 w 11004028"/>
                <a:gd name="connsiteY61" fmla="*/ 422974 h 9783209"/>
                <a:gd name="connsiteX62" fmla="*/ 6487448 w 11004028"/>
                <a:gd name="connsiteY62" fmla="*/ 1438925 h 9783209"/>
                <a:gd name="connsiteX63" fmla="*/ 6583247 w 11004028"/>
                <a:gd name="connsiteY63" fmla="*/ 1951208 h 9783209"/>
                <a:gd name="connsiteX64" fmla="*/ 6183026 w 11004028"/>
                <a:gd name="connsiteY64" fmla="*/ 2480159 h 9783209"/>
                <a:gd name="connsiteX65" fmla="*/ 6089389 w 11004028"/>
                <a:gd name="connsiteY65" fmla="*/ 3147682 h 9783209"/>
                <a:gd name="connsiteX66" fmla="*/ 6855239 w 11004028"/>
                <a:gd name="connsiteY66" fmla="*/ 3684496 h 9783209"/>
                <a:gd name="connsiteX67" fmla="*/ 7329574 w 11004028"/>
                <a:gd name="connsiteY67" fmla="*/ 3195245 h 9783209"/>
                <a:gd name="connsiteX68" fmla="*/ 8158808 w 11004028"/>
                <a:gd name="connsiteY68" fmla="*/ 1877517 h 9783209"/>
                <a:gd name="connsiteX69" fmla="*/ 8549594 w 11004028"/>
                <a:gd name="connsiteY69" fmla="*/ 30650 h 9783209"/>
                <a:gd name="connsiteX70" fmla="*/ 8487151 w 11004028"/>
                <a:gd name="connsiteY70" fmla="*/ 1337176 h 9783209"/>
                <a:gd name="connsiteX71" fmla="*/ 9438290 w 11004028"/>
                <a:gd name="connsiteY71" fmla="*/ 681562 h 9783209"/>
                <a:gd name="connsiteX72" fmla="*/ 8006728 w 11004028"/>
                <a:gd name="connsiteY72" fmla="*/ 2934669 h 9783209"/>
                <a:gd name="connsiteX73" fmla="*/ 10936048 w 11004028"/>
                <a:gd name="connsiteY73" fmla="*/ 1099420 h 9783209"/>
                <a:gd name="connsiteX74" fmla="*/ 7102533 w 11004028"/>
                <a:gd name="connsiteY74" fmla="*/ 4082344 h 9783209"/>
                <a:gd name="connsiteX0" fmla="*/ 7102533 w 11004028"/>
                <a:gd name="connsiteY0" fmla="*/ 4082344 h 9783209"/>
                <a:gd name="connsiteX1" fmla="*/ 7460823 w 11004028"/>
                <a:gd name="connsiteY1" fmla="*/ 4787902 h 9783209"/>
                <a:gd name="connsiteX2" fmla="*/ 8656010 w 11004028"/>
                <a:gd name="connsiteY2" fmla="*/ 4844838 h 9783209"/>
                <a:gd name="connsiteX3" fmla="*/ 9726473 w 11004028"/>
                <a:gd name="connsiteY3" fmla="*/ 3499374 h 9783209"/>
                <a:gd name="connsiteX4" fmla="*/ 10191493 w 11004028"/>
                <a:gd name="connsiteY4" fmla="*/ 2544850 h 9783209"/>
                <a:gd name="connsiteX5" fmla="*/ 9982140 w 11004028"/>
                <a:gd name="connsiteY5" fmla="*/ 3639138 h 9783209"/>
                <a:gd name="connsiteX6" fmla="*/ 9147269 w 11004028"/>
                <a:gd name="connsiteY6" fmla="*/ 4795788 h 9783209"/>
                <a:gd name="connsiteX7" fmla="*/ 9421980 w 11004028"/>
                <a:gd name="connsiteY7" fmla="*/ 5219650 h 9783209"/>
                <a:gd name="connsiteX8" fmla="*/ 10940849 w 11004028"/>
                <a:gd name="connsiteY8" fmla="*/ 5526789 h 9783209"/>
                <a:gd name="connsiteX9" fmla="*/ 8551236 w 11004028"/>
                <a:gd name="connsiteY9" fmla="*/ 5304728 h 9783209"/>
                <a:gd name="connsiteX10" fmla="*/ 7453672 w 11004028"/>
                <a:gd name="connsiteY10" fmla="*/ 5473173 h 9783209"/>
                <a:gd name="connsiteX11" fmla="*/ 7177345 w 11004028"/>
                <a:gd name="connsiteY11" fmla="*/ 6082796 h 9783209"/>
                <a:gd name="connsiteX12" fmla="*/ 8299809 w 11004028"/>
                <a:gd name="connsiteY12" fmla="*/ 7389141 h 9783209"/>
                <a:gd name="connsiteX13" fmla="*/ 9801705 w 11004028"/>
                <a:gd name="connsiteY13" fmla="*/ 5784394 h 9783209"/>
                <a:gd name="connsiteX14" fmla="*/ 8719395 w 11004028"/>
                <a:gd name="connsiteY14" fmla="*/ 7462836 h 9783209"/>
                <a:gd name="connsiteX15" fmla="*/ 10199308 w 11004028"/>
                <a:gd name="connsiteY15" fmla="*/ 8054336 h 9783209"/>
                <a:gd name="connsiteX16" fmla="*/ 8316774 w 11004028"/>
                <a:gd name="connsiteY16" fmla="*/ 7813466 h 9783209"/>
                <a:gd name="connsiteX17" fmla="*/ 6980343 w 11004028"/>
                <a:gd name="connsiteY17" fmla="*/ 6570820 h 9783209"/>
                <a:gd name="connsiteX18" fmla="*/ 6406597 w 11004028"/>
                <a:gd name="connsiteY18" fmla="*/ 6349633 h 9783209"/>
                <a:gd name="connsiteX19" fmla="*/ 5442313 w 11004028"/>
                <a:gd name="connsiteY19" fmla="*/ 6320290 h 9783209"/>
                <a:gd name="connsiteX20" fmla="*/ 5386005 w 11004028"/>
                <a:gd name="connsiteY20" fmla="*/ 6430143 h 9783209"/>
                <a:gd name="connsiteX21" fmla="*/ 5573574 w 11004028"/>
                <a:gd name="connsiteY21" fmla="*/ 6992850 h 9783209"/>
                <a:gd name="connsiteX22" fmla="*/ 6868718 w 11004028"/>
                <a:gd name="connsiteY22" fmla="*/ 8402998 h 9783209"/>
                <a:gd name="connsiteX23" fmla="*/ 5404549 w 11004028"/>
                <a:gd name="connsiteY23" fmla="*/ 7415532 h 9783209"/>
                <a:gd name="connsiteX24" fmla="*/ 5335219 w 11004028"/>
                <a:gd name="connsiteY24" fmla="*/ 9470780 h 9783209"/>
                <a:gd name="connsiteX25" fmla="*/ 5179109 w 11004028"/>
                <a:gd name="connsiteY25" fmla="*/ 8246919 h 9783209"/>
                <a:gd name="connsiteX26" fmla="*/ 4612516 w 11004028"/>
                <a:gd name="connsiteY26" fmla="*/ 6482957 h 9783209"/>
                <a:gd name="connsiteX27" fmla="*/ 3993990 w 11004028"/>
                <a:gd name="connsiteY27" fmla="*/ 7439724 h 9783209"/>
                <a:gd name="connsiteX28" fmla="*/ 4011770 w 11004028"/>
                <a:gd name="connsiteY28" fmla="*/ 8056456 h 9783209"/>
                <a:gd name="connsiteX29" fmla="*/ 4575411 w 11004028"/>
                <a:gd name="connsiteY29" fmla="*/ 9397565 h 9783209"/>
                <a:gd name="connsiteX30" fmla="*/ 3868162 w 11004028"/>
                <a:gd name="connsiteY30" fmla="*/ 8678019 h 9783209"/>
                <a:gd name="connsiteX31" fmla="*/ 3637324 w 11004028"/>
                <a:gd name="connsiteY31" fmla="*/ 9775432 h 9783209"/>
                <a:gd name="connsiteX32" fmla="*/ 3585161 w 11004028"/>
                <a:gd name="connsiteY32" fmla="*/ 7966350 h 9783209"/>
                <a:gd name="connsiteX33" fmla="*/ 4056559 w 11004028"/>
                <a:gd name="connsiteY33" fmla="*/ 5758132 h 9783209"/>
                <a:gd name="connsiteX34" fmla="*/ 3596078 w 11004028"/>
                <a:gd name="connsiteY34" fmla="*/ 5250894 h 9783209"/>
                <a:gd name="connsiteX35" fmla="*/ 2977596 w 11004028"/>
                <a:gd name="connsiteY35" fmla="*/ 5001134 h 9783209"/>
                <a:gd name="connsiteX36" fmla="*/ 1912598 w 11004028"/>
                <a:gd name="connsiteY36" fmla="*/ 5279888 h 9783209"/>
                <a:gd name="connsiteX37" fmla="*/ 1142250 w 11004028"/>
                <a:gd name="connsiteY37" fmla="*/ 6922513 h 9783209"/>
                <a:gd name="connsiteX38" fmla="*/ 929734 w 11004028"/>
                <a:gd name="connsiteY38" fmla="*/ 6888747 h 9783209"/>
                <a:gd name="connsiteX39" fmla="*/ 1344743 w 11004028"/>
                <a:gd name="connsiteY39" fmla="*/ 5893581 h 9783209"/>
                <a:gd name="connsiteX40" fmla="*/ 15077 w 11004028"/>
                <a:gd name="connsiteY40" fmla="*/ 5295556 h 9783209"/>
                <a:gd name="connsiteX41" fmla="*/ 1573793 w 11004028"/>
                <a:gd name="connsiteY41" fmla="*/ 5434063 h 9783209"/>
                <a:gd name="connsiteX42" fmla="*/ 1768194 w 11004028"/>
                <a:gd name="connsiteY42" fmla="*/ 4951998 h 9783209"/>
                <a:gd name="connsiteX43" fmla="*/ 2765249 w 11004028"/>
                <a:gd name="connsiteY43" fmla="*/ 4739973 h 9783209"/>
                <a:gd name="connsiteX44" fmla="*/ 3401765 w 11004028"/>
                <a:gd name="connsiteY44" fmla="*/ 3811702 h 9783209"/>
                <a:gd name="connsiteX45" fmla="*/ 2244220 w 11004028"/>
                <a:gd name="connsiteY45" fmla="*/ 2186389 h 9783209"/>
                <a:gd name="connsiteX46" fmla="*/ 1554853 w 11004028"/>
                <a:gd name="connsiteY46" fmla="*/ 1170302 h 9783209"/>
                <a:gd name="connsiteX47" fmla="*/ 2106725 w 11004028"/>
                <a:gd name="connsiteY47" fmla="*/ 1508760 h 9783209"/>
                <a:gd name="connsiteX48" fmla="*/ 2391566 w 11004028"/>
                <a:gd name="connsiteY48" fmla="*/ 183401 h 9783209"/>
                <a:gd name="connsiteX49" fmla="*/ 2317950 w 11004028"/>
                <a:gd name="connsiteY49" fmla="*/ 1831643 h 9783209"/>
                <a:gd name="connsiteX50" fmla="*/ 3002054 w 11004028"/>
                <a:gd name="connsiteY50" fmla="*/ 2449006 h 9783209"/>
                <a:gd name="connsiteX51" fmla="*/ 3387931 w 11004028"/>
                <a:gd name="connsiteY51" fmla="*/ 2790369 h 9783209"/>
                <a:gd name="connsiteX52" fmla="*/ 4324630 w 11004028"/>
                <a:gd name="connsiteY52" fmla="*/ 3318455 h 9783209"/>
                <a:gd name="connsiteX53" fmla="*/ 5166663 w 11004028"/>
                <a:gd name="connsiteY53" fmla="*/ 3281581 h 9783209"/>
                <a:gd name="connsiteX54" fmla="*/ 5808034 w 11004028"/>
                <a:gd name="connsiteY54" fmla="*/ 2602559 h 9783209"/>
                <a:gd name="connsiteX55" fmla="*/ 4842059 w 11004028"/>
                <a:gd name="connsiteY55" fmla="*/ 1138802 h 9783209"/>
                <a:gd name="connsiteX56" fmla="*/ 5071717 w 11004028"/>
                <a:gd name="connsiteY56" fmla="*/ 276 h 9783209"/>
                <a:gd name="connsiteX57" fmla="*/ 5184418 w 11004028"/>
                <a:gd name="connsiteY57" fmla="*/ 1107974 h 9783209"/>
                <a:gd name="connsiteX58" fmla="*/ 6159728 w 11004028"/>
                <a:gd name="connsiteY58" fmla="*/ 1998820 h 9783209"/>
                <a:gd name="connsiteX59" fmla="*/ 5859172 w 11004028"/>
                <a:gd name="connsiteY59" fmla="*/ 340224 h 9783209"/>
                <a:gd name="connsiteX60" fmla="*/ 6332546 w 11004028"/>
                <a:gd name="connsiteY60" fmla="*/ 1011872 h 9783209"/>
                <a:gd name="connsiteX61" fmla="*/ 7286365 w 11004028"/>
                <a:gd name="connsiteY61" fmla="*/ 422974 h 9783209"/>
                <a:gd name="connsiteX62" fmla="*/ 6487448 w 11004028"/>
                <a:gd name="connsiteY62" fmla="*/ 1438925 h 9783209"/>
                <a:gd name="connsiteX63" fmla="*/ 6583247 w 11004028"/>
                <a:gd name="connsiteY63" fmla="*/ 1951208 h 9783209"/>
                <a:gd name="connsiteX64" fmla="*/ 6183026 w 11004028"/>
                <a:gd name="connsiteY64" fmla="*/ 2480159 h 9783209"/>
                <a:gd name="connsiteX65" fmla="*/ 6089389 w 11004028"/>
                <a:gd name="connsiteY65" fmla="*/ 3147682 h 9783209"/>
                <a:gd name="connsiteX66" fmla="*/ 6855239 w 11004028"/>
                <a:gd name="connsiteY66" fmla="*/ 3684496 h 9783209"/>
                <a:gd name="connsiteX67" fmla="*/ 7329574 w 11004028"/>
                <a:gd name="connsiteY67" fmla="*/ 3195245 h 9783209"/>
                <a:gd name="connsiteX68" fmla="*/ 8158808 w 11004028"/>
                <a:gd name="connsiteY68" fmla="*/ 1877517 h 9783209"/>
                <a:gd name="connsiteX69" fmla="*/ 8549594 w 11004028"/>
                <a:gd name="connsiteY69" fmla="*/ 30650 h 9783209"/>
                <a:gd name="connsiteX70" fmla="*/ 8487151 w 11004028"/>
                <a:gd name="connsiteY70" fmla="*/ 1337176 h 9783209"/>
                <a:gd name="connsiteX71" fmla="*/ 9438290 w 11004028"/>
                <a:gd name="connsiteY71" fmla="*/ 681562 h 9783209"/>
                <a:gd name="connsiteX72" fmla="*/ 8006728 w 11004028"/>
                <a:gd name="connsiteY72" fmla="*/ 2934669 h 9783209"/>
                <a:gd name="connsiteX73" fmla="*/ 10936048 w 11004028"/>
                <a:gd name="connsiteY73" fmla="*/ 1099420 h 9783209"/>
                <a:gd name="connsiteX74" fmla="*/ 7102533 w 11004028"/>
                <a:gd name="connsiteY74" fmla="*/ 4082344 h 9783209"/>
                <a:gd name="connsiteX0" fmla="*/ 7102533 w 11004028"/>
                <a:gd name="connsiteY0" fmla="*/ 4082344 h 9783209"/>
                <a:gd name="connsiteX1" fmla="*/ 7460823 w 11004028"/>
                <a:gd name="connsiteY1" fmla="*/ 4787902 h 9783209"/>
                <a:gd name="connsiteX2" fmla="*/ 8656010 w 11004028"/>
                <a:gd name="connsiteY2" fmla="*/ 4844838 h 9783209"/>
                <a:gd name="connsiteX3" fmla="*/ 9726473 w 11004028"/>
                <a:gd name="connsiteY3" fmla="*/ 3499374 h 9783209"/>
                <a:gd name="connsiteX4" fmla="*/ 10191493 w 11004028"/>
                <a:gd name="connsiteY4" fmla="*/ 2544850 h 9783209"/>
                <a:gd name="connsiteX5" fmla="*/ 9982140 w 11004028"/>
                <a:gd name="connsiteY5" fmla="*/ 3639138 h 9783209"/>
                <a:gd name="connsiteX6" fmla="*/ 9147269 w 11004028"/>
                <a:gd name="connsiteY6" fmla="*/ 4795788 h 9783209"/>
                <a:gd name="connsiteX7" fmla="*/ 9421980 w 11004028"/>
                <a:gd name="connsiteY7" fmla="*/ 5219650 h 9783209"/>
                <a:gd name="connsiteX8" fmla="*/ 10940849 w 11004028"/>
                <a:gd name="connsiteY8" fmla="*/ 5526789 h 9783209"/>
                <a:gd name="connsiteX9" fmla="*/ 8551236 w 11004028"/>
                <a:gd name="connsiteY9" fmla="*/ 5304728 h 9783209"/>
                <a:gd name="connsiteX10" fmla="*/ 7453672 w 11004028"/>
                <a:gd name="connsiteY10" fmla="*/ 5473173 h 9783209"/>
                <a:gd name="connsiteX11" fmla="*/ 7177345 w 11004028"/>
                <a:gd name="connsiteY11" fmla="*/ 6082796 h 9783209"/>
                <a:gd name="connsiteX12" fmla="*/ 8299809 w 11004028"/>
                <a:gd name="connsiteY12" fmla="*/ 7389141 h 9783209"/>
                <a:gd name="connsiteX13" fmla="*/ 9801705 w 11004028"/>
                <a:gd name="connsiteY13" fmla="*/ 5784394 h 9783209"/>
                <a:gd name="connsiteX14" fmla="*/ 8719395 w 11004028"/>
                <a:gd name="connsiteY14" fmla="*/ 7462836 h 9783209"/>
                <a:gd name="connsiteX15" fmla="*/ 10199308 w 11004028"/>
                <a:gd name="connsiteY15" fmla="*/ 8054336 h 9783209"/>
                <a:gd name="connsiteX16" fmla="*/ 8316774 w 11004028"/>
                <a:gd name="connsiteY16" fmla="*/ 7813466 h 9783209"/>
                <a:gd name="connsiteX17" fmla="*/ 6980343 w 11004028"/>
                <a:gd name="connsiteY17" fmla="*/ 6570820 h 9783209"/>
                <a:gd name="connsiteX18" fmla="*/ 6406597 w 11004028"/>
                <a:gd name="connsiteY18" fmla="*/ 6349633 h 9783209"/>
                <a:gd name="connsiteX19" fmla="*/ 5442313 w 11004028"/>
                <a:gd name="connsiteY19" fmla="*/ 6320290 h 9783209"/>
                <a:gd name="connsiteX20" fmla="*/ 5386005 w 11004028"/>
                <a:gd name="connsiteY20" fmla="*/ 6430143 h 9783209"/>
                <a:gd name="connsiteX21" fmla="*/ 5573574 w 11004028"/>
                <a:gd name="connsiteY21" fmla="*/ 6992850 h 9783209"/>
                <a:gd name="connsiteX22" fmla="*/ 6868718 w 11004028"/>
                <a:gd name="connsiteY22" fmla="*/ 8402998 h 9783209"/>
                <a:gd name="connsiteX23" fmla="*/ 5404549 w 11004028"/>
                <a:gd name="connsiteY23" fmla="*/ 7415532 h 9783209"/>
                <a:gd name="connsiteX24" fmla="*/ 5335219 w 11004028"/>
                <a:gd name="connsiteY24" fmla="*/ 9470780 h 9783209"/>
                <a:gd name="connsiteX25" fmla="*/ 5179109 w 11004028"/>
                <a:gd name="connsiteY25" fmla="*/ 8246919 h 9783209"/>
                <a:gd name="connsiteX26" fmla="*/ 4612516 w 11004028"/>
                <a:gd name="connsiteY26" fmla="*/ 6482957 h 9783209"/>
                <a:gd name="connsiteX27" fmla="*/ 3993990 w 11004028"/>
                <a:gd name="connsiteY27" fmla="*/ 7439724 h 9783209"/>
                <a:gd name="connsiteX28" fmla="*/ 4011770 w 11004028"/>
                <a:gd name="connsiteY28" fmla="*/ 8056456 h 9783209"/>
                <a:gd name="connsiteX29" fmla="*/ 4575411 w 11004028"/>
                <a:gd name="connsiteY29" fmla="*/ 9397565 h 9783209"/>
                <a:gd name="connsiteX30" fmla="*/ 3868162 w 11004028"/>
                <a:gd name="connsiteY30" fmla="*/ 8678019 h 9783209"/>
                <a:gd name="connsiteX31" fmla="*/ 3637324 w 11004028"/>
                <a:gd name="connsiteY31" fmla="*/ 9775432 h 9783209"/>
                <a:gd name="connsiteX32" fmla="*/ 3585161 w 11004028"/>
                <a:gd name="connsiteY32" fmla="*/ 7966350 h 9783209"/>
                <a:gd name="connsiteX33" fmla="*/ 4056559 w 11004028"/>
                <a:gd name="connsiteY33" fmla="*/ 5758132 h 9783209"/>
                <a:gd name="connsiteX34" fmla="*/ 3596078 w 11004028"/>
                <a:gd name="connsiteY34" fmla="*/ 5250894 h 9783209"/>
                <a:gd name="connsiteX35" fmla="*/ 2977596 w 11004028"/>
                <a:gd name="connsiteY35" fmla="*/ 5001134 h 9783209"/>
                <a:gd name="connsiteX36" fmla="*/ 1912598 w 11004028"/>
                <a:gd name="connsiteY36" fmla="*/ 5279888 h 9783209"/>
                <a:gd name="connsiteX37" fmla="*/ 1142250 w 11004028"/>
                <a:gd name="connsiteY37" fmla="*/ 6922513 h 9783209"/>
                <a:gd name="connsiteX38" fmla="*/ 929734 w 11004028"/>
                <a:gd name="connsiteY38" fmla="*/ 6888747 h 9783209"/>
                <a:gd name="connsiteX39" fmla="*/ 1344743 w 11004028"/>
                <a:gd name="connsiteY39" fmla="*/ 5893581 h 9783209"/>
                <a:gd name="connsiteX40" fmla="*/ 15077 w 11004028"/>
                <a:gd name="connsiteY40" fmla="*/ 5295556 h 9783209"/>
                <a:gd name="connsiteX41" fmla="*/ 1573793 w 11004028"/>
                <a:gd name="connsiteY41" fmla="*/ 5434063 h 9783209"/>
                <a:gd name="connsiteX42" fmla="*/ 1768194 w 11004028"/>
                <a:gd name="connsiteY42" fmla="*/ 4951998 h 9783209"/>
                <a:gd name="connsiteX43" fmla="*/ 2765249 w 11004028"/>
                <a:gd name="connsiteY43" fmla="*/ 4739973 h 9783209"/>
                <a:gd name="connsiteX44" fmla="*/ 3401765 w 11004028"/>
                <a:gd name="connsiteY44" fmla="*/ 3811702 h 9783209"/>
                <a:gd name="connsiteX45" fmla="*/ 2244220 w 11004028"/>
                <a:gd name="connsiteY45" fmla="*/ 2186389 h 9783209"/>
                <a:gd name="connsiteX46" fmla="*/ 1554853 w 11004028"/>
                <a:gd name="connsiteY46" fmla="*/ 1170302 h 9783209"/>
                <a:gd name="connsiteX47" fmla="*/ 2106725 w 11004028"/>
                <a:gd name="connsiteY47" fmla="*/ 1508760 h 9783209"/>
                <a:gd name="connsiteX48" fmla="*/ 2391566 w 11004028"/>
                <a:gd name="connsiteY48" fmla="*/ 183401 h 9783209"/>
                <a:gd name="connsiteX49" fmla="*/ 2317950 w 11004028"/>
                <a:gd name="connsiteY49" fmla="*/ 1831643 h 9783209"/>
                <a:gd name="connsiteX50" fmla="*/ 3002054 w 11004028"/>
                <a:gd name="connsiteY50" fmla="*/ 2449006 h 9783209"/>
                <a:gd name="connsiteX51" fmla="*/ 3387931 w 11004028"/>
                <a:gd name="connsiteY51" fmla="*/ 2790369 h 9783209"/>
                <a:gd name="connsiteX52" fmla="*/ 4324630 w 11004028"/>
                <a:gd name="connsiteY52" fmla="*/ 3318455 h 9783209"/>
                <a:gd name="connsiteX53" fmla="*/ 5166663 w 11004028"/>
                <a:gd name="connsiteY53" fmla="*/ 3281581 h 9783209"/>
                <a:gd name="connsiteX54" fmla="*/ 5808034 w 11004028"/>
                <a:gd name="connsiteY54" fmla="*/ 2602559 h 9783209"/>
                <a:gd name="connsiteX55" fmla="*/ 4842059 w 11004028"/>
                <a:gd name="connsiteY55" fmla="*/ 1138802 h 9783209"/>
                <a:gd name="connsiteX56" fmla="*/ 5071717 w 11004028"/>
                <a:gd name="connsiteY56" fmla="*/ 276 h 9783209"/>
                <a:gd name="connsiteX57" fmla="*/ 5184418 w 11004028"/>
                <a:gd name="connsiteY57" fmla="*/ 1107974 h 9783209"/>
                <a:gd name="connsiteX58" fmla="*/ 6159728 w 11004028"/>
                <a:gd name="connsiteY58" fmla="*/ 1998820 h 9783209"/>
                <a:gd name="connsiteX59" fmla="*/ 5859172 w 11004028"/>
                <a:gd name="connsiteY59" fmla="*/ 340224 h 9783209"/>
                <a:gd name="connsiteX60" fmla="*/ 6332546 w 11004028"/>
                <a:gd name="connsiteY60" fmla="*/ 1011872 h 9783209"/>
                <a:gd name="connsiteX61" fmla="*/ 7286365 w 11004028"/>
                <a:gd name="connsiteY61" fmla="*/ 422974 h 9783209"/>
                <a:gd name="connsiteX62" fmla="*/ 6487448 w 11004028"/>
                <a:gd name="connsiteY62" fmla="*/ 1438925 h 9783209"/>
                <a:gd name="connsiteX63" fmla="*/ 6583247 w 11004028"/>
                <a:gd name="connsiteY63" fmla="*/ 1951208 h 9783209"/>
                <a:gd name="connsiteX64" fmla="*/ 6183026 w 11004028"/>
                <a:gd name="connsiteY64" fmla="*/ 2480159 h 9783209"/>
                <a:gd name="connsiteX65" fmla="*/ 6089389 w 11004028"/>
                <a:gd name="connsiteY65" fmla="*/ 3147682 h 9783209"/>
                <a:gd name="connsiteX66" fmla="*/ 6855239 w 11004028"/>
                <a:gd name="connsiteY66" fmla="*/ 3684496 h 9783209"/>
                <a:gd name="connsiteX67" fmla="*/ 7329574 w 11004028"/>
                <a:gd name="connsiteY67" fmla="*/ 3195245 h 9783209"/>
                <a:gd name="connsiteX68" fmla="*/ 8158808 w 11004028"/>
                <a:gd name="connsiteY68" fmla="*/ 1877517 h 9783209"/>
                <a:gd name="connsiteX69" fmla="*/ 8549594 w 11004028"/>
                <a:gd name="connsiteY69" fmla="*/ 30650 h 9783209"/>
                <a:gd name="connsiteX70" fmla="*/ 8487151 w 11004028"/>
                <a:gd name="connsiteY70" fmla="*/ 1337176 h 9783209"/>
                <a:gd name="connsiteX71" fmla="*/ 9438290 w 11004028"/>
                <a:gd name="connsiteY71" fmla="*/ 681562 h 9783209"/>
                <a:gd name="connsiteX72" fmla="*/ 8006728 w 11004028"/>
                <a:gd name="connsiteY72" fmla="*/ 2934669 h 9783209"/>
                <a:gd name="connsiteX73" fmla="*/ 10936048 w 11004028"/>
                <a:gd name="connsiteY73" fmla="*/ 1099420 h 9783209"/>
                <a:gd name="connsiteX74" fmla="*/ 7102533 w 11004028"/>
                <a:gd name="connsiteY74" fmla="*/ 4082344 h 9783209"/>
                <a:gd name="connsiteX0" fmla="*/ 7376038 w 11004028"/>
                <a:gd name="connsiteY0" fmla="*/ 4009341 h 9783209"/>
                <a:gd name="connsiteX1" fmla="*/ 7460823 w 11004028"/>
                <a:gd name="connsiteY1" fmla="*/ 4787902 h 9783209"/>
                <a:gd name="connsiteX2" fmla="*/ 8656010 w 11004028"/>
                <a:gd name="connsiteY2" fmla="*/ 4844838 h 9783209"/>
                <a:gd name="connsiteX3" fmla="*/ 9726473 w 11004028"/>
                <a:gd name="connsiteY3" fmla="*/ 3499374 h 9783209"/>
                <a:gd name="connsiteX4" fmla="*/ 10191493 w 11004028"/>
                <a:gd name="connsiteY4" fmla="*/ 2544850 h 9783209"/>
                <a:gd name="connsiteX5" fmla="*/ 9982140 w 11004028"/>
                <a:gd name="connsiteY5" fmla="*/ 3639138 h 9783209"/>
                <a:gd name="connsiteX6" fmla="*/ 9147269 w 11004028"/>
                <a:gd name="connsiteY6" fmla="*/ 4795788 h 9783209"/>
                <a:gd name="connsiteX7" fmla="*/ 9421980 w 11004028"/>
                <a:gd name="connsiteY7" fmla="*/ 5219650 h 9783209"/>
                <a:gd name="connsiteX8" fmla="*/ 10940849 w 11004028"/>
                <a:gd name="connsiteY8" fmla="*/ 5526789 h 9783209"/>
                <a:gd name="connsiteX9" fmla="*/ 8551236 w 11004028"/>
                <a:gd name="connsiteY9" fmla="*/ 5304728 h 9783209"/>
                <a:gd name="connsiteX10" fmla="*/ 7453672 w 11004028"/>
                <a:gd name="connsiteY10" fmla="*/ 5473173 h 9783209"/>
                <a:gd name="connsiteX11" fmla="*/ 7177345 w 11004028"/>
                <a:gd name="connsiteY11" fmla="*/ 6082796 h 9783209"/>
                <a:gd name="connsiteX12" fmla="*/ 8299809 w 11004028"/>
                <a:gd name="connsiteY12" fmla="*/ 7389141 h 9783209"/>
                <a:gd name="connsiteX13" fmla="*/ 9801705 w 11004028"/>
                <a:gd name="connsiteY13" fmla="*/ 5784394 h 9783209"/>
                <a:gd name="connsiteX14" fmla="*/ 8719395 w 11004028"/>
                <a:gd name="connsiteY14" fmla="*/ 7462836 h 9783209"/>
                <a:gd name="connsiteX15" fmla="*/ 10199308 w 11004028"/>
                <a:gd name="connsiteY15" fmla="*/ 8054336 h 9783209"/>
                <a:gd name="connsiteX16" fmla="*/ 8316774 w 11004028"/>
                <a:gd name="connsiteY16" fmla="*/ 7813466 h 9783209"/>
                <a:gd name="connsiteX17" fmla="*/ 6980343 w 11004028"/>
                <a:gd name="connsiteY17" fmla="*/ 6570820 h 9783209"/>
                <a:gd name="connsiteX18" fmla="*/ 6406597 w 11004028"/>
                <a:gd name="connsiteY18" fmla="*/ 6349633 h 9783209"/>
                <a:gd name="connsiteX19" fmla="*/ 5442313 w 11004028"/>
                <a:gd name="connsiteY19" fmla="*/ 6320290 h 9783209"/>
                <a:gd name="connsiteX20" fmla="*/ 5386005 w 11004028"/>
                <a:gd name="connsiteY20" fmla="*/ 6430143 h 9783209"/>
                <a:gd name="connsiteX21" fmla="*/ 5573574 w 11004028"/>
                <a:gd name="connsiteY21" fmla="*/ 6992850 h 9783209"/>
                <a:gd name="connsiteX22" fmla="*/ 6868718 w 11004028"/>
                <a:gd name="connsiteY22" fmla="*/ 8402998 h 9783209"/>
                <a:gd name="connsiteX23" fmla="*/ 5404549 w 11004028"/>
                <a:gd name="connsiteY23" fmla="*/ 7415532 h 9783209"/>
                <a:gd name="connsiteX24" fmla="*/ 5335219 w 11004028"/>
                <a:gd name="connsiteY24" fmla="*/ 9470780 h 9783209"/>
                <a:gd name="connsiteX25" fmla="*/ 5179109 w 11004028"/>
                <a:gd name="connsiteY25" fmla="*/ 8246919 h 9783209"/>
                <a:gd name="connsiteX26" fmla="*/ 4612516 w 11004028"/>
                <a:gd name="connsiteY26" fmla="*/ 6482957 h 9783209"/>
                <a:gd name="connsiteX27" fmla="*/ 3993990 w 11004028"/>
                <a:gd name="connsiteY27" fmla="*/ 7439724 h 9783209"/>
                <a:gd name="connsiteX28" fmla="*/ 4011770 w 11004028"/>
                <a:gd name="connsiteY28" fmla="*/ 8056456 h 9783209"/>
                <a:gd name="connsiteX29" fmla="*/ 4575411 w 11004028"/>
                <a:gd name="connsiteY29" fmla="*/ 9397565 h 9783209"/>
                <a:gd name="connsiteX30" fmla="*/ 3868162 w 11004028"/>
                <a:gd name="connsiteY30" fmla="*/ 8678019 h 9783209"/>
                <a:gd name="connsiteX31" fmla="*/ 3637324 w 11004028"/>
                <a:gd name="connsiteY31" fmla="*/ 9775432 h 9783209"/>
                <a:gd name="connsiteX32" fmla="*/ 3585161 w 11004028"/>
                <a:gd name="connsiteY32" fmla="*/ 7966350 h 9783209"/>
                <a:gd name="connsiteX33" fmla="*/ 4056559 w 11004028"/>
                <a:gd name="connsiteY33" fmla="*/ 5758132 h 9783209"/>
                <a:gd name="connsiteX34" fmla="*/ 3596078 w 11004028"/>
                <a:gd name="connsiteY34" fmla="*/ 5250894 h 9783209"/>
                <a:gd name="connsiteX35" fmla="*/ 2977596 w 11004028"/>
                <a:gd name="connsiteY35" fmla="*/ 5001134 h 9783209"/>
                <a:gd name="connsiteX36" fmla="*/ 1912598 w 11004028"/>
                <a:gd name="connsiteY36" fmla="*/ 5279888 h 9783209"/>
                <a:gd name="connsiteX37" fmla="*/ 1142250 w 11004028"/>
                <a:gd name="connsiteY37" fmla="*/ 6922513 h 9783209"/>
                <a:gd name="connsiteX38" fmla="*/ 929734 w 11004028"/>
                <a:gd name="connsiteY38" fmla="*/ 6888747 h 9783209"/>
                <a:gd name="connsiteX39" fmla="*/ 1344743 w 11004028"/>
                <a:gd name="connsiteY39" fmla="*/ 5893581 h 9783209"/>
                <a:gd name="connsiteX40" fmla="*/ 15077 w 11004028"/>
                <a:gd name="connsiteY40" fmla="*/ 5295556 h 9783209"/>
                <a:gd name="connsiteX41" fmla="*/ 1573793 w 11004028"/>
                <a:gd name="connsiteY41" fmla="*/ 5434063 h 9783209"/>
                <a:gd name="connsiteX42" fmla="*/ 1768194 w 11004028"/>
                <a:gd name="connsiteY42" fmla="*/ 4951998 h 9783209"/>
                <a:gd name="connsiteX43" fmla="*/ 2765249 w 11004028"/>
                <a:gd name="connsiteY43" fmla="*/ 4739973 h 9783209"/>
                <a:gd name="connsiteX44" fmla="*/ 3401765 w 11004028"/>
                <a:gd name="connsiteY44" fmla="*/ 3811702 h 9783209"/>
                <a:gd name="connsiteX45" fmla="*/ 2244220 w 11004028"/>
                <a:gd name="connsiteY45" fmla="*/ 2186389 h 9783209"/>
                <a:gd name="connsiteX46" fmla="*/ 1554853 w 11004028"/>
                <a:gd name="connsiteY46" fmla="*/ 1170302 h 9783209"/>
                <a:gd name="connsiteX47" fmla="*/ 2106725 w 11004028"/>
                <a:gd name="connsiteY47" fmla="*/ 1508760 h 9783209"/>
                <a:gd name="connsiteX48" fmla="*/ 2391566 w 11004028"/>
                <a:gd name="connsiteY48" fmla="*/ 183401 h 9783209"/>
                <a:gd name="connsiteX49" fmla="*/ 2317950 w 11004028"/>
                <a:gd name="connsiteY49" fmla="*/ 1831643 h 9783209"/>
                <a:gd name="connsiteX50" fmla="*/ 3002054 w 11004028"/>
                <a:gd name="connsiteY50" fmla="*/ 2449006 h 9783209"/>
                <a:gd name="connsiteX51" fmla="*/ 3387931 w 11004028"/>
                <a:gd name="connsiteY51" fmla="*/ 2790369 h 9783209"/>
                <a:gd name="connsiteX52" fmla="*/ 4324630 w 11004028"/>
                <a:gd name="connsiteY52" fmla="*/ 3318455 h 9783209"/>
                <a:gd name="connsiteX53" fmla="*/ 5166663 w 11004028"/>
                <a:gd name="connsiteY53" fmla="*/ 3281581 h 9783209"/>
                <a:gd name="connsiteX54" fmla="*/ 5808034 w 11004028"/>
                <a:gd name="connsiteY54" fmla="*/ 2602559 h 9783209"/>
                <a:gd name="connsiteX55" fmla="*/ 4842059 w 11004028"/>
                <a:gd name="connsiteY55" fmla="*/ 1138802 h 9783209"/>
                <a:gd name="connsiteX56" fmla="*/ 5071717 w 11004028"/>
                <a:gd name="connsiteY56" fmla="*/ 276 h 9783209"/>
                <a:gd name="connsiteX57" fmla="*/ 5184418 w 11004028"/>
                <a:gd name="connsiteY57" fmla="*/ 1107974 h 9783209"/>
                <a:gd name="connsiteX58" fmla="*/ 6159728 w 11004028"/>
                <a:gd name="connsiteY58" fmla="*/ 1998820 h 9783209"/>
                <a:gd name="connsiteX59" fmla="*/ 5859172 w 11004028"/>
                <a:gd name="connsiteY59" fmla="*/ 340224 h 9783209"/>
                <a:gd name="connsiteX60" fmla="*/ 6332546 w 11004028"/>
                <a:gd name="connsiteY60" fmla="*/ 1011872 h 9783209"/>
                <a:gd name="connsiteX61" fmla="*/ 7286365 w 11004028"/>
                <a:gd name="connsiteY61" fmla="*/ 422974 h 9783209"/>
                <a:gd name="connsiteX62" fmla="*/ 6487448 w 11004028"/>
                <a:gd name="connsiteY62" fmla="*/ 1438925 h 9783209"/>
                <a:gd name="connsiteX63" fmla="*/ 6583247 w 11004028"/>
                <a:gd name="connsiteY63" fmla="*/ 1951208 h 9783209"/>
                <a:gd name="connsiteX64" fmla="*/ 6183026 w 11004028"/>
                <a:gd name="connsiteY64" fmla="*/ 2480159 h 9783209"/>
                <a:gd name="connsiteX65" fmla="*/ 6089389 w 11004028"/>
                <a:gd name="connsiteY65" fmla="*/ 3147682 h 9783209"/>
                <a:gd name="connsiteX66" fmla="*/ 6855239 w 11004028"/>
                <a:gd name="connsiteY66" fmla="*/ 3684496 h 9783209"/>
                <a:gd name="connsiteX67" fmla="*/ 7329574 w 11004028"/>
                <a:gd name="connsiteY67" fmla="*/ 3195245 h 9783209"/>
                <a:gd name="connsiteX68" fmla="*/ 8158808 w 11004028"/>
                <a:gd name="connsiteY68" fmla="*/ 1877517 h 9783209"/>
                <a:gd name="connsiteX69" fmla="*/ 8549594 w 11004028"/>
                <a:gd name="connsiteY69" fmla="*/ 30650 h 9783209"/>
                <a:gd name="connsiteX70" fmla="*/ 8487151 w 11004028"/>
                <a:gd name="connsiteY70" fmla="*/ 1337176 h 9783209"/>
                <a:gd name="connsiteX71" fmla="*/ 9438290 w 11004028"/>
                <a:gd name="connsiteY71" fmla="*/ 681562 h 9783209"/>
                <a:gd name="connsiteX72" fmla="*/ 8006728 w 11004028"/>
                <a:gd name="connsiteY72" fmla="*/ 2934669 h 9783209"/>
                <a:gd name="connsiteX73" fmla="*/ 10936048 w 11004028"/>
                <a:gd name="connsiteY73" fmla="*/ 1099420 h 9783209"/>
                <a:gd name="connsiteX74" fmla="*/ 7376038 w 11004028"/>
                <a:gd name="connsiteY74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4056559 w 10940848"/>
                <a:gd name="connsiteY33" fmla="*/ 5758132 h 9783209"/>
                <a:gd name="connsiteX34" fmla="*/ 3596078 w 10940848"/>
                <a:gd name="connsiteY34" fmla="*/ 5250894 h 9783209"/>
                <a:gd name="connsiteX35" fmla="*/ 2977596 w 10940848"/>
                <a:gd name="connsiteY35" fmla="*/ 5001134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8158808 w 10940848"/>
                <a:gd name="connsiteY68" fmla="*/ 1877517 h 9783209"/>
                <a:gd name="connsiteX69" fmla="*/ 8549594 w 10940848"/>
                <a:gd name="connsiteY69" fmla="*/ 30650 h 9783209"/>
                <a:gd name="connsiteX70" fmla="*/ 8487151 w 10940848"/>
                <a:gd name="connsiteY70" fmla="*/ 1337176 h 9783209"/>
                <a:gd name="connsiteX71" fmla="*/ 9438290 w 10940848"/>
                <a:gd name="connsiteY71" fmla="*/ 681562 h 9783209"/>
                <a:gd name="connsiteX72" fmla="*/ 8006728 w 10940848"/>
                <a:gd name="connsiteY72" fmla="*/ 293466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4056559 w 10940848"/>
                <a:gd name="connsiteY33" fmla="*/ 5758132 h 9783209"/>
                <a:gd name="connsiteX34" fmla="*/ 3596078 w 10940848"/>
                <a:gd name="connsiteY34" fmla="*/ 5250894 h 9783209"/>
                <a:gd name="connsiteX35" fmla="*/ 2977596 w 10940848"/>
                <a:gd name="connsiteY35" fmla="*/ 5001134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8158808 w 10940848"/>
                <a:gd name="connsiteY68" fmla="*/ 1877517 h 9783209"/>
                <a:gd name="connsiteX69" fmla="*/ 8549594 w 10940848"/>
                <a:gd name="connsiteY69" fmla="*/ 30650 h 9783209"/>
                <a:gd name="connsiteX70" fmla="*/ 8487151 w 10940848"/>
                <a:gd name="connsiteY70" fmla="*/ 1337176 h 9783209"/>
                <a:gd name="connsiteX71" fmla="*/ 9541693 w 10940848"/>
                <a:gd name="connsiteY71" fmla="*/ 1326596 h 9783209"/>
                <a:gd name="connsiteX72" fmla="*/ 8006728 w 10940848"/>
                <a:gd name="connsiteY72" fmla="*/ 293466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4056559 w 10940848"/>
                <a:gd name="connsiteY33" fmla="*/ 5758132 h 9783209"/>
                <a:gd name="connsiteX34" fmla="*/ 3596078 w 10940848"/>
                <a:gd name="connsiteY34" fmla="*/ 5250894 h 9783209"/>
                <a:gd name="connsiteX35" fmla="*/ 2977596 w 10940848"/>
                <a:gd name="connsiteY35" fmla="*/ 5001134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8158808 w 10940848"/>
                <a:gd name="connsiteY68" fmla="*/ 1877517 h 9783209"/>
                <a:gd name="connsiteX69" fmla="*/ 8549594 w 10940848"/>
                <a:gd name="connsiteY69" fmla="*/ 30650 h 9783209"/>
                <a:gd name="connsiteX70" fmla="*/ 8624205 w 10940848"/>
                <a:gd name="connsiteY70" fmla="*/ 1678739 h 9783209"/>
                <a:gd name="connsiteX71" fmla="*/ 9541693 w 10940848"/>
                <a:gd name="connsiteY71" fmla="*/ 1326596 h 9783209"/>
                <a:gd name="connsiteX72" fmla="*/ 8006728 w 10940848"/>
                <a:gd name="connsiteY72" fmla="*/ 293466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4056559 w 10940848"/>
                <a:gd name="connsiteY33" fmla="*/ 5758132 h 9783209"/>
                <a:gd name="connsiteX34" fmla="*/ 3596078 w 10940848"/>
                <a:gd name="connsiteY34" fmla="*/ 5250894 h 9783209"/>
                <a:gd name="connsiteX35" fmla="*/ 2977596 w 10940848"/>
                <a:gd name="connsiteY35" fmla="*/ 5001134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8158808 w 10940848"/>
                <a:gd name="connsiteY68" fmla="*/ 1877517 h 9783209"/>
                <a:gd name="connsiteX69" fmla="*/ 8624205 w 10940848"/>
                <a:gd name="connsiteY69" fmla="*/ 1678739 h 9783209"/>
                <a:gd name="connsiteX70" fmla="*/ 9541693 w 10940848"/>
                <a:gd name="connsiteY70" fmla="*/ 1326596 h 9783209"/>
                <a:gd name="connsiteX71" fmla="*/ 8006728 w 10940848"/>
                <a:gd name="connsiteY71" fmla="*/ 2934669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4056559 w 10940848"/>
                <a:gd name="connsiteY33" fmla="*/ 5758132 h 9783209"/>
                <a:gd name="connsiteX34" fmla="*/ 3596078 w 10940848"/>
                <a:gd name="connsiteY34" fmla="*/ 5250894 h 9783209"/>
                <a:gd name="connsiteX35" fmla="*/ 2977596 w 10940848"/>
                <a:gd name="connsiteY35" fmla="*/ 5001134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7865387 w 10940848"/>
                <a:gd name="connsiteY68" fmla="*/ 1259777 h 9783209"/>
                <a:gd name="connsiteX69" fmla="*/ 8624205 w 10940848"/>
                <a:gd name="connsiteY69" fmla="*/ 1678739 h 9783209"/>
                <a:gd name="connsiteX70" fmla="*/ 9541693 w 10940848"/>
                <a:gd name="connsiteY70" fmla="*/ 1326596 h 9783209"/>
                <a:gd name="connsiteX71" fmla="*/ 8006728 w 10940848"/>
                <a:gd name="connsiteY71" fmla="*/ 2934669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4056559 w 10940848"/>
                <a:gd name="connsiteY33" fmla="*/ 5758132 h 9783209"/>
                <a:gd name="connsiteX34" fmla="*/ 3371161 w 10940848"/>
                <a:gd name="connsiteY34" fmla="*/ 5538484 h 9783209"/>
                <a:gd name="connsiteX35" fmla="*/ 2977596 w 10940848"/>
                <a:gd name="connsiteY35" fmla="*/ 5001134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7865387 w 10940848"/>
                <a:gd name="connsiteY68" fmla="*/ 1259777 h 9783209"/>
                <a:gd name="connsiteX69" fmla="*/ 8624205 w 10940848"/>
                <a:gd name="connsiteY69" fmla="*/ 1678739 h 9783209"/>
                <a:gd name="connsiteX70" fmla="*/ 9541693 w 10940848"/>
                <a:gd name="connsiteY70" fmla="*/ 1326596 h 9783209"/>
                <a:gd name="connsiteX71" fmla="*/ 8006728 w 10940848"/>
                <a:gd name="connsiteY71" fmla="*/ 2934669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735066 w 10940848"/>
                <a:gd name="connsiteY33" fmla="*/ 6372678 h 9783209"/>
                <a:gd name="connsiteX34" fmla="*/ 3371161 w 10940848"/>
                <a:gd name="connsiteY34" fmla="*/ 5538484 h 9783209"/>
                <a:gd name="connsiteX35" fmla="*/ 2977596 w 10940848"/>
                <a:gd name="connsiteY35" fmla="*/ 5001134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7865387 w 10940848"/>
                <a:gd name="connsiteY68" fmla="*/ 1259777 h 9783209"/>
                <a:gd name="connsiteX69" fmla="*/ 8624205 w 10940848"/>
                <a:gd name="connsiteY69" fmla="*/ 1678739 h 9783209"/>
                <a:gd name="connsiteX70" fmla="*/ 9541693 w 10940848"/>
                <a:gd name="connsiteY70" fmla="*/ 1326596 h 9783209"/>
                <a:gd name="connsiteX71" fmla="*/ 8006728 w 10940848"/>
                <a:gd name="connsiteY71" fmla="*/ 2934669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371161 w 10940848"/>
                <a:gd name="connsiteY34" fmla="*/ 5538484 h 9783209"/>
                <a:gd name="connsiteX35" fmla="*/ 2977596 w 10940848"/>
                <a:gd name="connsiteY35" fmla="*/ 5001134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7865387 w 10940848"/>
                <a:gd name="connsiteY68" fmla="*/ 1259777 h 9783209"/>
                <a:gd name="connsiteX69" fmla="*/ 8624205 w 10940848"/>
                <a:gd name="connsiteY69" fmla="*/ 1678739 h 9783209"/>
                <a:gd name="connsiteX70" fmla="*/ 9541693 w 10940848"/>
                <a:gd name="connsiteY70" fmla="*/ 1326596 h 9783209"/>
                <a:gd name="connsiteX71" fmla="*/ 8006728 w 10940848"/>
                <a:gd name="connsiteY71" fmla="*/ 2934669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977596 w 10940848"/>
                <a:gd name="connsiteY35" fmla="*/ 5001134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7865387 w 10940848"/>
                <a:gd name="connsiteY68" fmla="*/ 1259777 h 9783209"/>
                <a:gd name="connsiteX69" fmla="*/ 8624205 w 10940848"/>
                <a:gd name="connsiteY69" fmla="*/ 1678739 h 9783209"/>
                <a:gd name="connsiteX70" fmla="*/ 9541693 w 10940848"/>
                <a:gd name="connsiteY70" fmla="*/ 1326596 h 9783209"/>
                <a:gd name="connsiteX71" fmla="*/ 8006728 w 10940848"/>
                <a:gd name="connsiteY71" fmla="*/ 2934669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401765 w 10940848"/>
                <a:gd name="connsiteY44" fmla="*/ 3811702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7865387 w 10940848"/>
                <a:gd name="connsiteY68" fmla="*/ 1259777 h 9783209"/>
                <a:gd name="connsiteX69" fmla="*/ 8624205 w 10940848"/>
                <a:gd name="connsiteY69" fmla="*/ 1678739 h 9783209"/>
                <a:gd name="connsiteX70" fmla="*/ 9541693 w 10940848"/>
                <a:gd name="connsiteY70" fmla="*/ 1326596 h 9783209"/>
                <a:gd name="connsiteX71" fmla="*/ 8006728 w 10940848"/>
                <a:gd name="connsiteY71" fmla="*/ 2934669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765249 w 10940848"/>
                <a:gd name="connsiteY43" fmla="*/ 4739973 h 9783209"/>
                <a:gd name="connsiteX44" fmla="*/ 3206765 w 10940848"/>
                <a:gd name="connsiteY44" fmla="*/ 3666311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7865387 w 10940848"/>
                <a:gd name="connsiteY68" fmla="*/ 1259777 h 9783209"/>
                <a:gd name="connsiteX69" fmla="*/ 8624205 w 10940848"/>
                <a:gd name="connsiteY69" fmla="*/ 1678739 h 9783209"/>
                <a:gd name="connsiteX70" fmla="*/ 9541693 w 10940848"/>
                <a:gd name="connsiteY70" fmla="*/ 1326596 h 9783209"/>
                <a:gd name="connsiteX71" fmla="*/ 8006728 w 10940848"/>
                <a:gd name="connsiteY71" fmla="*/ 2934669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3206765 w 10940848"/>
                <a:gd name="connsiteY44" fmla="*/ 3666311 h 9783209"/>
                <a:gd name="connsiteX45" fmla="*/ 2244220 w 10940848"/>
                <a:gd name="connsiteY45" fmla="*/ 2186389 h 9783209"/>
                <a:gd name="connsiteX46" fmla="*/ 1554853 w 10940848"/>
                <a:gd name="connsiteY46" fmla="*/ 1170302 h 9783209"/>
                <a:gd name="connsiteX47" fmla="*/ 2106725 w 10940848"/>
                <a:gd name="connsiteY47" fmla="*/ 1508760 h 9783209"/>
                <a:gd name="connsiteX48" fmla="*/ 2391566 w 10940848"/>
                <a:gd name="connsiteY48" fmla="*/ 183401 h 9783209"/>
                <a:gd name="connsiteX49" fmla="*/ 2317950 w 10940848"/>
                <a:gd name="connsiteY49" fmla="*/ 1831643 h 9783209"/>
                <a:gd name="connsiteX50" fmla="*/ 3002054 w 10940848"/>
                <a:gd name="connsiteY50" fmla="*/ 2449006 h 9783209"/>
                <a:gd name="connsiteX51" fmla="*/ 3387931 w 10940848"/>
                <a:gd name="connsiteY51" fmla="*/ 2790369 h 9783209"/>
                <a:gd name="connsiteX52" fmla="*/ 4324630 w 10940848"/>
                <a:gd name="connsiteY52" fmla="*/ 3318455 h 9783209"/>
                <a:gd name="connsiteX53" fmla="*/ 5166663 w 10940848"/>
                <a:gd name="connsiteY53" fmla="*/ 3281581 h 9783209"/>
                <a:gd name="connsiteX54" fmla="*/ 5808034 w 10940848"/>
                <a:gd name="connsiteY54" fmla="*/ 2602559 h 9783209"/>
                <a:gd name="connsiteX55" fmla="*/ 4842059 w 10940848"/>
                <a:gd name="connsiteY55" fmla="*/ 1138802 h 9783209"/>
                <a:gd name="connsiteX56" fmla="*/ 5071717 w 10940848"/>
                <a:gd name="connsiteY56" fmla="*/ 276 h 9783209"/>
                <a:gd name="connsiteX57" fmla="*/ 5184418 w 10940848"/>
                <a:gd name="connsiteY57" fmla="*/ 1107974 h 9783209"/>
                <a:gd name="connsiteX58" fmla="*/ 6159728 w 10940848"/>
                <a:gd name="connsiteY58" fmla="*/ 1998820 h 9783209"/>
                <a:gd name="connsiteX59" fmla="*/ 5859172 w 10940848"/>
                <a:gd name="connsiteY59" fmla="*/ 340224 h 9783209"/>
                <a:gd name="connsiteX60" fmla="*/ 6332546 w 10940848"/>
                <a:gd name="connsiteY60" fmla="*/ 1011872 h 9783209"/>
                <a:gd name="connsiteX61" fmla="*/ 7286365 w 10940848"/>
                <a:gd name="connsiteY61" fmla="*/ 422974 h 9783209"/>
                <a:gd name="connsiteX62" fmla="*/ 6487448 w 10940848"/>
                <a:gd name="connsiteY62" fmla="*/ 1438925 h 9783209"/>
                <a:gd name="connsiteX63" fmla="*/ 6583247 w 10940848"/>
                <a:gd name="connsiteY63" fmla="*/ 1951208 h 9783209"/>
                <a:gd name="connsiteX64" fmla="*/ 6183026 w 10940848"/>
                <a:gd name="connsiteY64" fmla="*/ 2480159 h 9783209"/>
                <a:gd name="connsiteX65" fmla="*/ 6089389 w 10940848"/>
                <a:gd name="connsiteY65" fmla="*/ 3147682 h 9783209"/>
                <a:gd name="connsiteX66" fmla="*/ 6855239 w 10940848"/>
                <a:gd name="connsiteY66" fmla="*/ 3684496 h 9783209"/>
                <a:gd name="connsiteX67" fmla="*/ 7329574 w 10940848"/>
                <a:gd name="connsiteY67" fmla="*/ 3195245 h 9783209"/>
                <a:gd name="connsiteX68" fmla="*/ 7865387 w 10940848"/>
                <a:gd name="connsiteY68" fmla="*/ 1259777 h 9783209"/>
                <a:gd name="connsiteX69" fmla="*/ 8624205 w 10940848"/>
                <a:gd name="connsiteY69" fmla="*/ 1678739 h 9783209"/>
                <a:gd name="connsiteX70" fmla="*/ 9541693 w 10940848"/>
                <a:gd name="connsiteY70" fmla="*/ 1326596 h 9783209"/>
                <a:gd name="connsiteX71" fmla="*/ 8006728 w 10940848"/>
                <a:gd name="connsiteY71" fmla="*/ 2934669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206765 w 10940848"/>
                <a:gd name="connsiteY45" fmla="*/ 3666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387931 w 10940848"/>
                <a:gd name="connsiteY52" fmla="*/ 2790369 h 9783209"/>
                <a:gd name="connsiteX53" fmla="*/ 4324630 w 10940848"/>
                <a:gd name="connsiteY53" fmla="*/ 3318455 h 9783209"/>
                <a:gd name="connsiteX54" fmla="*/ 5166663 w 10940848"/>
                <a:gd name="connsiteY54" fmla="*/ 3281581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855239 w 10940848"/>
                <a:gd name="connsiteY67" fmla="*/ 3684496 h 9783209"/>
                <a:gd name="connsiteX68" fmla="*/ 7329574 w 10940848"/>
                <a:gd name="connsiteY68" fmla="*/ 3195245 h 9783209"/>
                <a:gd name="connsiteX69" fmla="*/ 7865387 w 10940848"/>
                <a:gd name="connsiteY69" fmla="*/ 1259777 h 9783209"/>
                <a:gd name="connsiteX70" fmla="*/ 8624205 w 10940848"/>
                <a:gd name="connsiteY70" fmla="*/ 1678739 h 9783209"/>
                <a:gd name="connsiteX71" fmla="*/ 9541693 w 10940848"/>
                <a:gd name="connsiteY71" fmla="*/ 1326596 h 9783209"/>
                <a:gd name="connsiteX72" fmla="*/ 8006728 w 10940848"/>
                <a:gd name="connsiteY72" fmla="*/ 293466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387931 w 10940848"/>
                <a:gd name="connsiteY52" fmla="*/ 2790369 h 9783209"/>
                <a:gd name="connsiteX53" fmla="*/ 4324630 w 10940848"/>
                <a:gd name="connsiteY53" fmla="*/ 3318455 h 9783209"/>
                <a:gd name="connsiteX54" fmla="*/ 5166663 w 10940848"/>
                <a:gd name="connsiteY54" fmla="*/ 3281581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855239 w 10940848"/>
                <a:gd name="connsiteY67" fmla="*/ 3684496 h 9783209"/>
                <a:gd name="connsiteX68" fmla="*/ 7329574 w 10940848"/>
                <a:gd name="connsiteY68" fmla="*/ 3195245 h 9783209"/>
                <a:gd name="connsiteX69" fmla="*/ 7865387 w 10940848"/>
                <a:gd name="connsiteY69" fmla="*/ 1259777 h 9783209"/>
                <a:gd name="connsiteX70" fmla="*/ 8624205 w 10940848"/>
                <a:gd name="connsiteY70" fmla="*/ 1678739 h 9783209"/>
                <a:gd name="connsiteX71" fmla="*/ 9541693 w 10940848"/>
                <a:gd name="connsiteY71" fmla="*/ 1326596 h 9783209"/>
                <a:gd name="connsiteX72" fmla="*/ 8006728 w 10940848"/>
                <a:gd name="connsiteY72" fmla="*/ 293466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387931 w 10940848"/>
                <a:gd name="connsiteY52" fmla="*/ 2790369 h 9783209"/>
                <a:gd name="connsiteX53" fmla="*/ 4353304 w 10940848"/>
                <a:gd name="connsiteY53" fmla="*/ 2842305 h 9783209"/>
                <a:gd name="connsiteX54" fmla="*/ 5166663 w 10940848"/>
                <a:gd name="connsiteY54" fmla="*/ 3281581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855239 w 10940848"/>
                <a:gd name="connsiteY67" fmla="*/ 3684496 h 9783209"/>
                <a:gd name="connsiteX68" fmla="*/ 7329574 w 10940848"/>
                <a:gd name="connsiteY68" fmla="*/ 3195245 h 9783209"/>
                <a:gd name="connsiteX69" fmla="*/ 7865387 w 10940848"/>
                <a:gd name="connsiteY69" fmla="*/ 1259777 h 9783209"/>
                <a:gd name="connsiteX70" fmla="*/ 8624205 w 10940848"/>
                <a:gd name="connsiteY70" fmla="*/ 1678739 h 9783209"/>
                <a:gd name="connsiteX71" fmla="*/ 9541693 w 10940848"/>
                <a:gd name="connsiteY71" fmla="*/ 1326596 h 9783209"/>
                <a:gd name="connsiteX72" fmla="*/ 8006728 w 10940848"/>
                <a:gd name="connsiteY72" fmla="*/ 293466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387931 w 10940848"/>
                <a:gd name="connsiteY52" fmla="*/ 2790369 h 9783209"/>
                <a:gd name="connsiteX53" fmla="*/ 4353304 w 10940848"/>
                <a:gd name="connsiteY53" fmla="*/ 2842305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855239 w 10940848"/>
                <a:gd name="connsiteY67" fmla="*/ 3684496 h 9783209"/>
                <a:gd name="connsiteX68" fmla="*/ 7329574 w 10940848"/>
                <a:gd name="connsiteY68" fmla="*/ 3195245 h 9783209"/>
                <a:gd name="connsiteX69" fmla="*/ 7865387 w 10940848"/>
                <a:gd name="connsiteY69" fmla="*/ 1259777 h 9783209"/>
                <a:gd name="connsiteX70" fmla="*/ 8624205 w 10940848"/>
                <a:gd name="connsiteY70" fmla="*/ 1678739 h 9783209"/>
                <a:gd name="connsiteX71" fmla="*/ 9541693 w 10940848"/>
                <a:gd name="connsiteY71" fmla="*/ 1326596 h 9783209"/>
                <a:gd name="connsiteX72" fmla="*/ 8006728 w 10940848"/>
                <a:gd name="connsiteY72" fmla="*/ 293466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353304 w 10940848"/>
                <a:gd name="connsiteY53" fmla="*/ 2842305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855239 w 10940848"/>
                <a:gd name="connsiteY67" fmla="*/ 3684496 h 9783209"/>
                <a:gd name="connsiteX68" fmla="*/ 7329574 w 10940848"/>
                <a:gd name="connsiteY68" fmla="*/ 3195245 h 9783209"/>
                <a:gd name="connsiteX69" fmla="*/ 7865387 w 10940848"/>
                <a:gd name="connsiteY69" fmla="*/ 1259777 h 9783209"/>
                <a:gd name="connsiteX70" fmla="*/ 8624205 w 10940848"/>
                <a:gd name="connsiteY70" fmla="*/ 1678739 h 9783209"/>
                <a:gd name="connsiteX71" fmla="*/ 9541693 w 10940848"/>
                <a:gd name="connsiteY71" fmla="*/ 1326596 h 9783209"/>
                <a:gd name="connsiteX72" fmla="*/ 8006728 w 10940848"/>
                <a:gd name="connsiteY72" fmla="*/ 293466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855239 w 10940848"/>
                <a:gd name="connsiteY67" fmla="*/ 3684496 h 9783209"/>
                <a:gd name="connsiteX68" fmla="*/ 7329574 w 10940848"/>
                <a:gd name="connsiteY68" fmla="*/ 3195245 h 9783209"/>
                <a:gd name="connsiteX69" fmla="*/ 7865387 w 10940848"/>
                <a:gd name="connsiteY69" fmla="*/ 1259777 h 9783209"/>
                <a:gd name="connsiteX70" fmla="*/ 8624205 w 10940848"/>
                <a:gd name="connsiteY70" fmla="*/ 1678739 h 9783209"/>
                <a:gd name="connsiteX71" fmla="*/ 9541693 w 10940848"/>
                <a:gd name="connsiteY71" fmla="*/ 1326596 h 9783209"/>
                <a:gd name="connsiteX72" fmla="*/ 8006728 w 10940848"/>
                <a:gd name="connsiteY72" fmla="*/ 293466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624205 w 10940848"/>
                <a:gd name="connsiteY71" fmla="*/ 1678739 h 9783209"/>
                <a:gd name="connsiteX72" fmla="*/ 9541693 w 10940848"/>
                <a:gd name="connsiteY72" fmla="*/ 1326596 h 9783209"/>
                <a:gd name="connsiteX73" fmla="*/ 8006728 w 10940848"/>
                <a:gd name="connsiteY73" fmla="*/ 2934669 h 9783209"/>
                <a:gd name="connsiteX74" fmla="*/ 7376038 w 10940848"/>
                <a:gd name="connsiteY74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624205 w 10940848"/>
                <a:gd name="connsiteY72" fmla="*/ 1678739 h 9783209"/>
                <a:gd name="connsiteX73" fmla="*/ 9541693 w 10940848"/>
                <a:gd name="connsiteY73" fmla="*/ 1326596 h 9783209"/>
                <a:gd name="connsiteX74" fmla="*/ 8006728 w 10940848"/>
                <a:gd name="connsiteY74" fmla="*/ 2934669 h 9783209"/>
                <a:gd name="connsiteX75" fmla="*/ 7376038 w 10940848"/>
                <a:gd name="connsiteY75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624205 w 10940848"/>
                <a:gd name="connsiteY72" fmla="*/ 1678739 h 9783209"/>
                <a:gd name="connsiteX73" fmla="*/ 9541693 w 10940848"/>
                <a:gd name="connsiteY73" fmla="*/ 1326596 h 9783209"/>
                <a:gd name="connsiteX74" fmla="*/ 8006728 w 10940848"/>
                <a:gd name="connsiteY74" fmla="*/ 2934669 h 9783209"/>
                <a:gd name="connsiteX75" fmla="*/ 7376038 w 10940848"/>
                <a:gd name="connsiteY75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867191 w 10940848"/>
                <a:gd name="connsiteY72" fmla="*/ 1282586 h 9783209"/>
                <a:gd name="connsiteX73" fmla="*/ 9541693 w 10940848"/>
                <a:gd name="connsiteY73" fmla="*/ 1326596 h 9783209"/>
                <a:gd name="connsiteX74" fmla="*/ 8006728 w 10940848"/>
                <a:gd name="connsiteY74" fmla="*/ 2934669 h 9783209"/>
                <a:gd name="connsiteX75" fmla="*/ 7376038 w 10940848"/>
                <a:gd name="connsiteY75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867191 w 10940848"/>
                <a:gd name="connsiteY72" fmla="*/ 1282586 h 9783209"/>
                <a:gd name="connsiteX73" fmla="*/ 9541693 w 10940848"/>
                <a:gd name="connsiteY73" fmla="*/ 1326596 h 9783209"/>
                <a:gd name="connsiteX74" fmla="*/ 8006728 w 10940848"/>
                <a:gd name="connsiteY74" fmla="*/ 2934669 h 9783209"/>
                <a:gd name="connsiteX75" fmla="*/ 7376038 w 10940848"/>
                <a:gd name="connsiteY75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867191 w 10940848"/>
                <a:gd name="connsiteY72" fmla="*/ 1282586 h 9783209"/>
                <a:gd name="connsiteX73" fmla="*/ 8485663 w 10940848"/>
                <a:gd name="connsiteY73" fmla="*/ 2200780 h 9783209"/>
                <a:gd name="connsiteX74" fmla="*/ 8006728 w 10940848"/>
                <a:gd name="connsiteY74" fmla="*/ 2934669 h 9783209"/>
                <a:gd name="connsiteX75" fmla="*/ 7376038 w 10940848"/>
                <a:gd name="connsiteY75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867191 w 10940848"/>
                <a:gd name="connsiteY72" fmla="*/ 1282586 h 9783209"/>
                <a:gd name="connsiteX73" fmla="*/ 8485663 w 10940848"/>
                <a:gd name="connsiteY73" fmla="*/ 2200780 h 9783209"/>
                <a:gd name="connsiteX74" fmla="*/ 8006728 w 10940848"/>
                <a:gd name="connsiteY74" fmla="*/ 2934669 h 9783209"/>
                <a:gd name="connsiteX75" fmla="*/ 7376038 w 10940848"/>
                <a:gd name="connsiteY75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867191 w 10940848"/>
                <a:gd name="connsiteY72" fmla="*/ 1282586 h 9783209"/>
                <a:gd name="connsiteX73" fmla="*/ 8485663 w 10940848"/>
                <a:gd name="connsiteY73" fmla="*/ 2200780 h 9783209"/>
                <a:gd name="connsiteX74" fmla="*/ 8006728 w 10940848"/>
                <a:gd name="connsiteY74" fmla="*/ 2934669 h 9783209"/>
                <a:gd name="connsiteX75" fmla="*/ 7376038 w 10940848"/>
                <a:gd name="connsiteY75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867191 w 10940848"/>
                <a:gd name="connsiteY72" fmla="*/ 1282586 h 9783209"/>
                <a:gd name="connsiteX73" fmla="*/ 8485663 w 10940848"/>
                <a:gd name="connsiteY73" fmla="*/ 2200780 h 9783209"/>
                <a:gd name="connsiteX74" fmla="*/ 8017333 w 10940848"/>
                <a:gd name="connsiteY74" fmla="*/ 2567079 h 9783209"/>
                <a:gd name="connsiteX75" fmla="*/ 7376038 w 10940848"/>
                <a:gd name="connsiteY75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485663 w 10940848"/>
                <a:gd name="connsiteY72" fmla="*/ 2200780 h 9783209"/>
                <a:gd name="connsiteX73" fmla="*/ 8017333 w 10940848"/>
                <a:gd name="connsiteY73" fmla="*/ 2567079 h 9783209"/>
                <a:gd name="connsiteX74" fmla="*/ 7376038 w 10940848"/>
                <a:gd name="connsiteY74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8017333 w 10940848"/>
                <a:gd name="connsiteY72" fmla="*/ 2567079 h 9783209"/>
                <a:gd name="connsiteX73" fmla="*/ 7376038 w 10940848"/>
                <a:gd name="connsiteY73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8013679 w 10940848"/>
                <a:gd name="connsiteY71" fmla="*/ 1921716 h 9783209"/>
                <a:gd name="connsiteX72" fmla="*/ 7376038 w 10940848"/>
                <a:gd name="connsiteY72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865387 w 10940848"/>
                <a:gd name="connsiteY70" fmla="*/ 1259777 h 9783209"/>
                <a:gd name="connsiteX71" fmla="*/ 7376038 w 10940848"/>
                <a:gd name="connsiteY71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29574 w 10940848"/>
                <a:gd name="connsiteY69" fmla="*/ 3195245 h 9783209"/>
                <a:gd name="connsiteX70" fmla="*/ 7376038 w 10940848"/>
                <a:gd name="connsiteY70" fmla="*/ 4009341 h 9783209"/>
                <a:gd name="connsiteX0" fmla="*/ 7376038 w 10940848"/>
                <a:gd name="connsiteY0" fmla="*/ 4009341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69" fmla="*/ 7376038 w 10940848"/>
                <a:gd name="connsiteY69" fmla="*/ 4009341 h 9783209"/>
                <a:gd name="connsiteX0" fmla="*/ 6855239 w 10940848"/>
                <a:gd name="connsiteY0" fmla="*/ 3684496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183026 w 10940848"/>
                <a:gd name="connsiteY65" fmla="*/ 2480159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0" fmla="*/ 6855239 w 10940848"/>
                <a:gd name="connsiteY0" fmla="*/ 3684496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089389 w 10940848"/>
                <a:gd name="connsiteY66" fmla="*/ 3147682 h 9783209"/>
                <a:gd name="connsiteX67" fmla="*/ 6484764 w 10940848"/>
                <a:gd name="connsiteY67" fmla="*/ 3306962 h 9783209"/>
                <a:gd name="connsiteX68" fmla="*/ 6855239 w 10940848"/>
                <a:gd name="connsiteY68" fmla="*/ 3684496 h 9783209"/>
                <a:gd name="connsiteX0" fmla="*/ 6855239 w 10940848"/>
                <a:gd name="connsiteY0" fmla="*/ 3684496 h 9783209"/>
                <a:gd name="connsiteX1" fmla="*/ 7460823 w 10940848"/>
                <a:gd name="connsiteY1" fmla="*/ 4787902 h 9783209"/>
                <a:gd name="connsiteX2" fmla="*/ 8656010 w 10940848"/>
                <a:gd name="connsiteY2" fmla="*/ 484483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484764 w 10940848"/>
                <a:gd name="connsiteY66" fmla="*/ 3306962 h 9783209"/>
                <a:gd name="connsiteX67" fmla="*/ 6855239 w 10940848"/>
                <a:gd name="connsiteY67" fmla="*/ 3684496 h 9783209"/>
                <a:gd name="connsiteX0" fmla="*/ 6855239 w 10940848"/>
                <a:gd name="connsiteY0" fmla="*/ 3684496 h 9783209"/>
                <a:gd name="connsiteX1" fmla="*/ 7460823 w 10940848"/>
                <a:gd name="connsiteY1" fmla="*/ 4787902 h 9783209"/>
                <a:gd name="connsiteX2" fmla="*/ 9166560 w 10940848"/>
                <a:gd name="connsiteY2" fmla="*/ 411754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484764 w 10940848"/>
                <a:gd name="connsiteY66" fmla="*/ 3306962 h 9783209"/>
                <a:gd name="connsiteX67" fmla="*/ 6855239 w 10940848"/>
                <a:gd name="connsiteY67" fmla="*/ 3684496 h 9783209"/>
                <a:gd name="connsiteX0" fmla="*/ 6855239 w 10940848"/>
                <a:gd name="connsiteY0" fmla="*/ 3684496 h 9783209"/>
                <a:gd name="connsiteX1" fmla="*/ 8433234 w 10940848"/>
                <a:gd name="connsiteY1" fmla="*/ 4702944 h 9783209"/>
                <a:gd name="connsiteX2" fmla="*/ 9166560 w 10940848"/>
                <a:gd name="connsiteY2" fmla="*/ 411754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484764 w 10940848"/>
                <a:gd name="connsiteY66" fmla="*/ 3306962 h 9783209"/>
                <a:gd name="connsiteX67" fmla="*/ 6855239 w 10940848"/>
                <a:gd name="connsiteY67" fmla="*/ 3684496 h 9783209"/>
                <a:gd name="connsiteX0" fmla="*/ 7491111 w 10940848"/>
                <a:gd name="connsiteY0" fmla="*/ 4653776 h 9783209"/>
                <a:gd name="connsiteX1" fmla="*/ 8433234 w 10940848"/>
                <a:gd name="connsiteY1" fmla="*/ 4702944 h 9783209"/>
                <a:gd name="connsiteX2" fmla="*/ 9166560 w 10940848"/>
                <a:gd name="connsiteY2" fmla="*/ 411754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484764 w 10940848"/>
                <a:gd name="connsiteY66" fmla="*/ 3306962 h 9783209"/>
                <a:gd name="connsiteX67" fmla="*/ 7491111 w 10940848"/>
                <a:gd name="connsiteY67" fmla="*/ 4653776 h 9783209"/>
                <a:gd name="connsiteX0" fmla="*/ 7491111 w 10940848"/>
                <a:gd name="connsiteY0" fmla="*/ 4653776 h 9783209"/>
                <a:gd name="connsiteX1" fmla="*/ 8433234 w 10940848"/>
                <a:gd name="connsiteY1" fmla="*/ 4702944 h 9783209"/>
                <a:gd name="connsiteX2" fmla="*/ 9166560 w 10940848"/>
                <a:gd name="connsiteY2" fmla="*/ 411754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484764 w 10940848"/>
                <a:gd name="connsiteY66" fmla="*/ 3306962 h 9783209"/>
                <a:gd name="connsiteX67" fmla="*/ 7100897 w 10940848"/>
                <a:gd name="connsiteY67" fmla="*/ 3939085 h 9783209"/>
                <a:gd name="connsiteX68" fmla="*/ 7491111 w 10940848"/>
                <a:gd name="connsiteY68" fmla="*/ 4653776 h 9783209"/>
                <a:gd name="connsiteX0" fmla="*/ 7312221 w 10940848"/>
                <a:gd name="connsiteY0" fmla="*/ 4899387 h 9783209"/>
                <a:gd name="connsiteX1" fmla="*/ 8433234 w 10940848"/>
                <a:gd name="connsiteY1" fmla="*/ 4702944 h 9783209"/>
                <a:gd name="connsiteX2" fmla="*/ 9166560 w 10940848"/>
                <a:gd name="connsiteY2" fmla="*/ 411754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551236 w 10940848"/>
                <a:gd name="connsiteY9" fmla="*/ 5304728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484764 w 10940848"/>
                <a:gd name="connsiteY66" fmla="*/ 3306962 h 9783209"/>
                <a:gd name="connsiteX67" fmla="*/ 7100897 w 10940848"/>
                <a:gd name="connsiteY67" fmla="*/ 3939085 h 9783209"/>
                <a:gd name="connsiteX68" fmla="*/ 7312221 w 10940848"/>
                <a:gd name="connsiteY68" fmla="*/ 4899387 h 9783209"/>
                <a:gd name="connsiteX0" fmla="*/ 7312221 w 10940848"/>
                <a:gd name="connsiteY0" fmla="*/ 4899387 h 9783209"/>
                <a:gd name="connsiteX1" fmla="*/ 8433234 w 10940848"/>
                <a:gd name="connsiteY1" fmla="*/ 4702944 h 9783209"/>
                <a:gd name="connsiteX2" fmla="*/ 9166560 w 10940848"/>
                <a:gd name="connsiteY2" fmla="*/ 411754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326968 w 10940848"/>
                <a:gd name="connsiteY9" fmla="*/ 5086271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768194 w 10940848"/>
                <a:gd name="connsiteY42" fmla="*/ 4951998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484764 w 10940848"/>
                <a:gd name="connsiteY66" fmla="*/ 3306962 h 9783209"/>
                <a:gd name="connsiteX67" fmla="*/ 7100897 w 10940848"/>
                <a:gd name="connsiteY67" fmla="*/ 3939085 h 9783209"/>
                <a:gd name="connsiteX68" fmla="*/ 7312221 w 10940848"/>
                <a:gd name="connsiteY68" fmla="*/ 4899387 h 9783209"/>
                <a:gd name="connsiteX0" fmla="*/ 7312221 w 10940848"/>
                <a:gd name="connsiteY0" fmla="*/ 4899387 h 9783209"/>
                <a:gd name="connsiteX1" fmla="*/ 8433234 w 10940848"/>
                <a:gd name="connsiteY1" fmla="*/ 4702944 h 9783209"/>
                <a:gd name="connsiteX2" fmla="*/ 9166560 w 10940848"/>
                <a:gd name="connsiteY2" fmla="*/ 411754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326968 w 10940848"/>
                <a:gd name="connsiteY9" fmla="*/ 5086271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573793 w 10940848"/>
                <a:gd name="connsiteY41" fmla="*/ 5434063 h 9783209"/>
                <a:gd name="connsiteX42" fmla="*/ 1818457 w 10940848"/>
                <a:gd name="connsiteY42" fmla="*/ 4843509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484764 w 10940848"/>
                <a:gd name="connsiteY66" fmla="*/ 3306962 h 9783209"/>
                <a:gd name="connsiteX67" fmla="*/ 7100897 w 10940848"/>
                <a:gd name="connsiteY67" fmla="*/ 3939085 h 9783209"/>
                <a:gd name="connsiteX68" fmla="*/ 7312221 w 10940848"/>
                <a:gd name="connsiteY68" fmla="*/ 4899387 h 9783209"/>
                <a:gd name="connsiteX0" fmla="*/ 7312221 w 10940848"/>
                <a:gd name="connsiteY0" fmla="*/ 4899387 h 9783209"/>
                <a:gd name="connsiteX1" fmla="*/ 8433234 w 10940848"/>
                <a:gd name="connsiteY1" fmla="*/ 4702944 h 9783209"/>
                <a:gd name="connsiteX2" fmla="*/ 9166560 w 10940848"/>
                <a:gd name="connsiteY2" fmla="*/ 4117548 h 9783209"/>
                <a:gd name="connsiteX3" fmla="*/ 9726473 w 10940848"/>
                <a:gd name="connsiteY3" fmla="*/ 3499374 h 9783209"/>
                <a:gd name="connsiteX4" fmla="*/ 10191493 w 10940848"/>
                <a:gd name="connsiteY4" fmla="*/ 2544850 h 9783209"/>
                <a:gd name="connsiteX5" fmla="*/ 9982140 w 10940848"/>
                <a:gd name="connsiteY5" fmla="*/ 3639138 h 9783209"/>
                <a:gd name="connsiteX6" fmla="*/ 9147269 w 10940848"/>
                <a:gd name="connsiteY6" fmla="*/ 4795788 h 9783209"/>
                <a:gd name="connsiteX7" fmla="*/ 9421980 w 10940848"/>
                <a:gd name="connsiteY7" fmla="*/ 5219650 h 9783209"/>
                <a:gd name="connsiteX8" fmla="*/ 10940849 w 10940848"/>
                <a:gd name="connsiteY8" fmla="*/ 5526789 h 9783209"/>
                <a:gd name="connsiteX9" fmla="*/ 8326968 w 10940848"/>
                <a:gd name="connsiteY9" fmla="*/ 5086271 h 9783209"/>
                <a:gd name="connsiteX10" fmla="*/ 7453672 w 10940848"/>
                <a:gd name="connsiteY10" fmla="*/ 5473173 h 9783209"/>
                <a:gd name="connsiteX11" fmla="*/ 7177345 w 10940848"/>
                <a:gd name="connsiteY11" fmla="*/ 6082796 h 9783209"/>
                <a:gd name="connsiteX12" fmla="*/ 8299809 w 10940848"/>
                <a:gd name="connsiteY12" fmla="*/ 7389141 h 9783209"/>
                <a:gd name="connsiteX13" fmla="*/ 9801705 w 10940848"/>
                <a:gd name="connsiteY13" fmla="*/ 5784394 h 9783209"/>
                <a:gd name="connsiteX14" fmla="*/ 8719395 w 10940848"/>
                <a:gd name="connsiteY14" fmla="*/ 7462836 h 9783209"/>
                <a:gd name="connsiteX15" fmla="*/ 10199308 w 10940848"/>
                <a:gd name="connsiteY15" fmla="*/ 8054336 h 9783209"/>
                <a:gd name="connsiteX16" fmla="*/ 8316774 w 10940848"/>
                <a:gd name="connsiteY16" fmla="*/ 7813466 h 9783209"/>
                <a:gd name="connsiteX17" fmla="*/ 6980343 w 10940848"/>
                <a:gd name="connsiteY17" fmla="*/ 6570820 h 9783209"/>
                <a:gd name="connsiteX18" fmla="*/ 6406597 w 10940848"/>
                <a:gd name="connsiteY18" fmla="*/ 6349633 h 9783209"/>
                <a:gd name="connsiteX19" fmla="*/ 5442313 w 10940848"/>
                <a:gd name="connsiteY19" fmla="*/ 6320290 h 9783209"/>
                <a:gd name="connsiteX20" fmla="*/ 5386005 w 10940848"/>
                <a:gd name="connsiteY20" fmla="*/ 6430143 h 9783209"/>
                <a:gd name="connsiteX21" fmla="*/ 5573574 w 10940848"/>
                <a:gd name="connsiteY21" fmla="*/ 6992850 h 9783209"/>
                <a:gd name="connsiteX22" fmla="*/ 6868718 w 10940848"/>
                <a:gd name="connsiteY22" fmla="*/ 8402998 h 9783209"/>
                <a:gd name="connsiteX23" fmla="*/ 5404549 w 10940848"/>
                <a:gd name="connsiteY23" fmla="*/ 7415532 h 9783209"/>
                <a:gd name="connsiteX24" fmla="*/ 5335219 w 10940848"/>
                <a:gd name="connsiteY24" fmla="*/ 9470780 h 9783209"/>
                <a:gd name="connsiteX25" fmla="*/ 5179109 w 10940848"/>
                <a:gd name="connsiteY25" fmla="*/ 8246919 h 9783209"/>
                <a:gd name="connsiteX26" fmla="*/ 4612516 w 10940848"/>
                <a:gd name="connsiteY26" fmla="*/ 6482957 h 9783209"/>
                <a:gd name="connsiteX27" fmla="*/ 3993990 w 10940848"/>
                <a:gd name="connsiteY27" fmla="*/ 7439724 h 9783209"/>
                <a:gd name="connsiteX28" fmla="*/ 4011770 w 10940848"/>
                <a:gd name="connsiteY28" fmla="*/ 8056456 h 9783209"/>
                <a:gd name="connsiteX29" fmla="*/ 4575411 w 10940848"/>
                <a:gd name="connsiteY29" fmla="*/ 9397565 h 9783209"/>
                <a:gd name="connsiteX30" fmla="*/ 3868162 w 10940848"/>
                <a:gd name="connsiteY30" fmla="*/ 8678019 h 9783209"/>
                <a:gd name="connsiteX31" fmla="*/ 3637324 w 10940848"/>
                <a:gd name="connsiteY31" fmla="*/ 9775432 h 9783209"/>
                <a:gd name="connsiteX32" fmla="*/ 3585161 w 10940848"/>
                <a:gd name="connsiteY32" fmla="*/ 7966350 h 9783209"/>
                <a:gd name="connsiteX33" fmla="*/ 3829757 w 10940848"/>
                <a:gd name="connsiteY33" fmla="*/ 6715513 h 9783209"/>
                <a:gd name="connsiteX34" fmla="*/ 3272093 w 10940848"/>
                <a:gd name="connsiteY34" fmla="*/ 5779100 h 9783209"/>
                <a:gd name="connsiteX35" fmla="*/ 2836163 w 10940848"/>
                <a:gd name="connsiteY35" fmla="*/ 5243015 h 9783209"/>
                <a:gd name="connsiteX36" fmla="*/ 1912598 w 10940848"/>
                <a:gd name="connsiteY36" fmla="*/ 5279888 h 9783209"/>
                <a:gd name="connsiteX37" fmla="*/ 1142250 w 10940848"/>
                <a:gd name="connsiteY37" fmla="*/ 6922513 h 9783209"/>
                <a:gd name="connsiteX38" fmla="*/ 929734 w 10940848"/>
                <a:gd name="connsiteY38" fmla="*/ 6888747 h 9783209"/>
                <a:gd name="connsiteX39" fmla="*/ 1344743 w 10940848"/>
                <a:gd name="connsiteY39" fmla="*/ 5893581 h 9783209"/>
                <a:gd name="connsiteX40" fmla="*/ 15077 w 10940848"/>
                <a:gd name="connsiteY40" fmla="*/ 5295556 h 9783209"/>
                <a:gd name="connsiteX41" fmla="*/ 1353483 w 10940848"/>
                <a:gd name="connsiteY41" fmla="*/ 5394401 h 9783209"/>
                <a:gd name="connsiteX42" fmla="*/ 1818457 w 10940848"/>
                <a:gd name="connsiteY42" fmla="*/ 4843509 h 9783209"/>
                <a:gd name="connsiteX43" fmla="*/ 2511059 w 10940848"/>
                <a:gd name="connsiteY43" fmla="*/ 4747582 h 9783209"/>
                <a:gd name="connsiteX44" fmla="*/ 2815198 w 10940848"/>
                <a:gd name="connsiteY44" fmla="*/ 3978548 h 9783209"/>
                <a:gd name="connsiteX45" fmla="*/ 3051639 w 10940848"/>
                <a:gd name="connsiteY45" fmla="*/ 3433311 h 9783209"/>
                <a:gd name="connsiteX46" fmla="*/ 2244220 w 10940848"/>
                <a:gd name="connsiteY46" fmla="*/ 2186389 h 9783209"/>
                <a:gd name="connsiteX47" fmla="*/ 1554853 w 10940848"/>
                <a:gd name="connsiteY47" fmla="*/ 1170302 h 9783209"/>
                <a:gd name="connsiteX48" fmla="*/ 2106725 w 10940848"/>
                <a:gd name="connsiteY48" fmla="*/ 1508760 h 9783209"/>
                <a:gd name="connsiteX49" fmla="*/ 2391566 w 10940848"/>
                <a:gd name="connsiteY49" fmla="*/ 183401 h 9783209"/>
                <a:gd name="connsiteX50" fmla="*/ 2317950 w 10940848"/>
                <a:gd name="connsiteY50" fmla="*/ 1831643 h 9783209"/>
                <a:gd name="connsiteX51" fmla="*/ 3002054 w 10940848"/>
                <a:gd name="connsiteY51" fmla="*/ 2449006 h 9783209"/>
                <a:gd name="connsiteX52" fmla="*/ 3605979 w 10940848"/>
                <a:gd name="connsiteY52" fmla="*/ 2999886 h 9783209"/>
                <a:gd name="connsiteX53" fmla="*/ 4690981 w 10940848"/>
                <a:gd name="connsiteY53" fmla="*/ 2788988 h 9783209"/>
                <a:gd name="connsiteX54" fmla="*/ 5346721 w 10940848"/>
                <a:gd name="connsiteY54" fmla="*/ 2908915 h 9783209"/>
                <a:gd name="connsiteX55" fmla="*/ 5808034 w 10940848"/>
                <a:gd name="connsiteY55" fmla="*/ 2602559 h 9783209"/>
                <a:gd name="connsiteX56" fmla="*/ 4842059 w 10940848"/>
                <a:gd name="connsiteY56" fmla="*/ 1138802 h 9783209"/>
                <a:gd name="connsiteX57" fmla="*/ 5071717 w 10940848"/>
                <a:gd name="connsiteY57" fmla="*/ 276 h 9783209"/>
                <a:gd name="connsiteX58" fmla="*/ 5184418 w 10940848"/>
                <a:gd name="connsiteY58" fmla="*/ 1107974 h 9783209"/>
                <a:gd name="connsiteX59" fmla="*/ 6159728 w 10940848"/>
                <a:gd name="connsiteY59" fmla="*/ 1998820 h 9783209"/>
                <a:gd name="connsiteX60" fmla="*/ 5859172 w 10940848"/>
                <a:gd name="connsiteY60" fmla="*/ 340224 h 9783209"/>
                <a:gd name="connsiteX61" fmla="*/ 6332546 w 10940848"/>
                <a:gd name="connsiteY61" fmla="*/ 1011872 h 9783209"/>
                <a:gd name="connsiteX62" fmla="*/ 7286365 w 10940848"/>
                <a:gd name="connsiteY62" fmla="*/ 422974 h 9783209"/>
                <a:gd name="connsiteX63" fmla="*/ 6487448 w 10940848"/>
                <a:gd name="connsiteY63" fmla="*/ 1438925 h 9783209"/>
                <a:gd name="connsiteX64" fmla="*/ 6583247 w 10940848"/>
                <a:gd name="connsiteY64" fmla="*/ 1951208 h 9783209"/>
                <a:gd name="connsiteX65" fmla="*/ 6497005 w 10940848"/>
                <a:gd name="connsiteY65" fmla="*/ 2786000 h 9783209"/>
                <a:gd name="connsiteX66" fmla="*/ 6484764 w 10940848"/>
                <a:gd name="connsiteY66" fmla="*/ 3306962 h 9783209"/>
                <a:gd name="connsiteX67" fmla="*/ 7100897 w 10940848"/>
                <a:gd name="connsiteY67" fmla="*/ 3939085 h 9783209"/>
                <a:gd name="connsiteX68" fmla="*/ 7312221 w 10940848"/>
                <a:gd name="connsiteY68" fmla="*/ 4899387 h 9783209"/>
                <a:gd name="connsiteX0" fmla="*/ 7147461 w 10776088"/>
                <a:gd name="connsiteY0" fmla="*/ 4899387 h 9783209"/>
                <a:gd name="connsiteX1" fmla="*/ 8268474 w 10776088"/>
                <a:gd name="connsiteY1" fmla="*/ 4702944 h 9783209"/>
                <a:gd name="connsiteX2" fmla="*/ 9001800 w 10776088"/>
                <a:gd name="connsiteY2" fmla="*/ 4117548 h 9783209"/>
                <a:gd name="connsiteX3" fmla="*/ 9561713 w 10776088"/>
                <a:gd name="connsiteY3" fmla="*/ 3499374 h 9783209"/>
                <a:gd name="connsiteX4" fmla="*/ 10026733 w 10776088"/>
                <a:gd name="connsiteY4" fmla="*/ 2544850 h 9783209"/>
                <a:gd name="connsiteX5" fmla="*/ 9817380 w 10776088"/>
                <a:gd name="connsiteY5" fmla="*/ 3639138 h 9783209"/>
                <a:gd name="connsiteX6" fmla="*/ 8982509 w 10776088"/>
                <a:gd name="connsiteY6" fmla="*/ 4795788 h 9783209"/>
                <a:gd name="connsiteX7" fmla="*/ 9257220 w 10776088"/>
                <a:gd name="connsiteY7" fmla="*/ 5219650 h 9783209"/>
                <a:gd name="connsiteX8" fmla="*/ 10776089 w 10776088"/>
                <a:gd name="connsiteY8" fmla="*/ 5526789 h 9783209"/>
                <a:gd name="connsiteX9" fmla="*/ 8162208 w 10776088"/>
                <a:gd name="connsiteY9" fmla="*/ 5086271 h 9783209"/>
                <a:gd name="connsiteX10" fmla="*/ 7288912 w 10776088"/>
                <a:gd name="connsiteY10" fmla="*/ 5473173 h 9783209"/>
                <a:gd name="connsiteX11" fmla="*/ 7012585 w 10776088"/>
                <a:gd name="connsiteY11" fmla="*/ 6082796 h 9783209"/>
                <a:gd name="connsiteX12" fmla="*/ 8135049 w 10776088"/>
                <a:gd name="connsiteY12" fmla="*/ 7389141 h 9783209"/>
                <a:gd name="connsiteX13" fmla="*/ 9636945 w 10776088"/>
                <a:gd name="connsiteY13" fmla="*/ 5784394 h 9783209"/>
                <a:gd name="connsiteX14" fmla="*/ 8554635 w 10776088"/>
                <a:gd name="connsiteY14" fmla="*/ 7462836 h 9783209"/>
                <a:gd name="connsiteX15" fmla="*/ 10034548 w 10776088"/>
                <a:gd name="connsiteY15" fmla="*/ 8054336 h 9783209"/>
                <a:gd name="connsiteX16" fmla="*/ 8152014 w 10776088"/>
                <a:gd name="connsiteY16" fmla="*/ 7813466 h 9783209"/>
                <a:gd name="connsiteX17" fmla="*/ 6815583 w 10776088"/>
                <a:gd name="connsiteY17" fmla="*/ 6570820 h 9783209"/>
                <a:gd name="connsiteX18" fmla="*/ 6241837 w 10776088"/>
                <a:gd name="connsiteY18" fmla="*/ 6349633 h 9783209"/>
                <a:gd name="connsiteX19" fmla="*/ 5277553 w 10776088"/>
                <a:gd name="connsiteY19" fmla="*/ 6320290 h 9783209"/>
                <a:gd name="connsiteX20" fmla="*/ 5221245 w 10776088"/>
                <a:gd name="connsiteY20" fmla="*/ 6430143 h 9783209"/>
                <a:gd name="connsiteX21" fmla="*/ 5408814 w 10776088"/>
                <a:gd name="connsiteY21" fmla="*/ 6992850 h 9783209"/>
                <a:gd name="connsiteX22" fmla="*/ 6703958 w 10776088"/>
                <a:gd name="connsiteY22" fmla="*/ 8402998 h 9783209"/>
                <a:gd name="connsiteX23" fmla="*/ 5239789 w 10776088"/>
                <a:gd name="connsiteY23" fmla="*/ 7415532 h 9783209"/>
                <a:gd name="connsiteX24" fmla="*/ 5170459 w 10776088"/>
                <a:gd name="connsiteY24" fmla="*/ 9470780 h 9783209"/>
                <a:gd name="connsiteX25" fmla="*/ 5014349 w 10776088"/>
                <a:gd name="connsiteY25" fmla="*/ 8246919 h 9783209"/>
                <a:gd name="connsiteX26" fmla="*/ 4447756 w 10776088"/>
                <a:gd name="connsiteY26" fmla="*/ 6482957 h 9783209"/>
                <a:gd name="connsiteX27" fmla="*/ 3829230 w 10776088"/>
                <a:gd name="connsiteY27" fmla="*/ 7439724 h 9783209"/>
                <a:gd name="connsiteX28" fmla="*/ 3847010 w 10776088"/>
                <a:gd name="connsiteY28" fmla="*/ 8056456 h 9783209"/>
                <a:gd name="connsiteX29" fmla="*/ 4410651 w 10776088"/>
                <a:gd name="connsiteY29" fmla="*/ 9397565 h 9783209"/>
                <a:gd name="connsiteX30" fmla="*/ 3703402 w 10776088"/>
                <a:gd name="connsiteY30" fmla="*/ 8678019 h 9783209"/>
                <a:gd name="connsiteX31" fmla="*/ 3472564 w 10776088"/>
                <a:gd name="connsiteY31" fmla="*/ 9775432 h 9783209"/>
                <a:gd name="connsiteX32" fmla="*/ 3420401 w 10776088"/>
                <a:gd name="connsiteY32" fmla="*/ 7966350 h 9783209"/>
                <a:gd name="connsiteX33" fmla="*/ 3664997 w 10776088"/>
                <a:gd name="connsiteY33" fmla="*/ 6715513 h 9783209"/>
                <a:gd name="connsiteX34" fmla="*/ 3107333 w 10776088"/>
                <a:gd name="connsiteY34" fmla="*/ 5779100 h 9783209"/>
                <a:gd name="connsiteX35" fmla="*/ 2671403 w 10776088"/>
                <a:gd name="connsiteY35" fmla="*/ 5243015 h 9783209"/>
                <a:gd name="connsiteX36" fmla="*/ 1747838 w 10776088"/>
                <a:gd name="connsiteY36" fmla="*/ 5279888 h 9783209"/>
                <a:gd name="connsiteX37" fmla="*/ 977490 w 10776088"/>
                <a:gd name="connsiteY37" fmla="*/ 6922513 h 9783209"/>
                <a:gd name="connsiteX38" fmla="*/ 764974 w 10776088"/>
                <a:gd name="connsiteY38" fmla="*/ 6888747 h 9783209"/>
                <a:gd name="connsiteX39" fmla="*/ 1179983 w 10776088"/>
                <a:gd name="connsiteY39" fmla="*/ 5893581 h 9783209"/>
                <a:gd name="connsiteX40" fmla="*/ 16932 w 10776088"/>
                <a:gd name="connsiteY40" fmla="*/ 5685283 h 9783209"/>
                <a:gd name="connsiteX41" fmla="*/ 1188723 w 10776088"/>
                <a:gd name="connsiteY41" fmla="*/ 5394401 h 9783209"/>
                <a:gd name="connsiteX42" fmla="*/ 1653697 w 10776088"/>
                <a:gd name="connsiteY42" fmla="*/ 4843509 h 9783209"/>
                <a:gd name="connsiteX43" fmla="*/ 2346299 w 10776088"/>
                <a:gd name="connsiteY43" fmla="*/ 4747582 h 9783209"/>
                <a:gd name="connsiteX44" fmla="*/ 2650438 w 10776088"/>
                <a:gd name="connsiteY44" fmla="*/ 3978548 h 9783209"/>
                <a:gd name="connsiteX45" fmla="*/ 2886879 w 10776088"/>
                <a:gd name="connsiteY45" fmla="*/ 3433311 h 9783209"/>
                <a:gd name="connsiteX46" fmla="*/ 2079460 w 10776088"/>
                <a:gd name="connsiteY46" fmla="*/ 2186389 h 9783209"/>
                <a:gd name="connsiteX47" fmla="*/ 1390093 w 10776088"/>
                <a:gd name="connsiteY47" fmla="*/ 1170302 h 9783209"/>
                <a:gd name="connsiteX48" fmla="*/ 1941965 w 10776088"/>
                <a:gd name="connsiteY48" fmla="*/ 1508760 h 9783209"/>
                <a:gd name="connsiteX49" fmla="*/ 2226806 w 10776088"/>
                <a:gd name="connsiteY49" fmla="*/ 183401 h 9783209"/>
                <a:gd name="connsiteX50" fmla="*/ 2153190 w 10776088"/>
                <a:gd name="connsiteY50" fmla="*/ 1831643 h 9783209"/>
                <a:gd name="connsiteX51" fmla="*/ 2837294 w 10776088"/>
                <a:gd name="connsiteY51" fmla="*/ 2449006 h 9783209"/>
                <a:gd name="connsiteX52" fmla="*/ 3441219 w 10776088"/>
                <a:gd name="connsiteY52" fmla="*/ 2999886 h 9783209"/>
                <a:gd name="connsiteX53" fmla="*/ 4526221 w 10776088"/>
                <a:gd name="connsiteY53" fmla="*/ 2788988 h 9783209"/>
                <a:gd name="connsiteX54" fmla="*/ 5181961 w 10776088"/>
                <a:gd name="connsiteY54" fmla="*/ 2908915 h 9783209"/>
                <a:gd name="connsiteX55" fmla="*/ 5643274 w 10776088"/>
                <a:gd name="connsiteY55" fmla="*/ 2602559 h 9783209"/>
                <a:gd name="connsiteX56" fmla="*/ 4677299 w 10776088"/>
                <a:gd name="connsiteY56" fmla="*/ 1138802 h 9783209"/>
                <a:gd name="connsiteX57" fmla="*/ 4906957 w 10776088"/>
                <a:gd name="connsiteY57" fmla="*/ 276 h 9783209"/>
                <a:gd name="connsiteX58" fmla="*/ 5019658 w 10776088"/>
                <a:gd name="connsiteY58" fmla="*/ 1107974 h 9783209"/>
                <a:gd name="connsiteX59" fmla="*/ 5994968 w 10776088"/>
                <a:gd name="connsiteY59" fmla="*/ 1998820 h 9783209"/>
                <a:gd name="connsiteX60" fmla="*/ 5694412 w 10776088"/>
                <a:gd name="connsiteY60" fmla="*/ 340224 h 9783209"/>
                <a:gd name="connsiteX61" fmla="*/ 6167786 w 10776088"/>
                <a:gd name="connsiteY61" fmla="*/ 1011872 h 9783209"/>
                <a:gd name="connsiteX62" fmla="*/ 7121605 w 10776088"/>
                <a:gd name="connsiteY62" fmla="*/ 422974 h 9783209"/>
                <a:gd name="connsiteX63" fmla="*/ 6322688 w 10776088"/>
                <a:gd name="connsiteY63" fmla="*/ 1438925 h 9783209"/>
                <a:gd name="connsiteX64" fmla="*/ 6418487 w 10776088"/>
                <a:gd name="connsiteY64" fmla="*/ 1951208 h 9783209"/>
                <a:gd name="connsiteX65" fmla="*/ 6332245 w 10776088"/>
                <a:gd name="connsiteY65" fmla="*/ 2786000 h 9783209"/>
                <a:gd name="connsiteX66" fmla="*/ 6320004 w 10776088"/>
                <a:gd name="connsiteY66" fmla="*/ 3306962 h 9783209"/>
                <a:gd name="connsiteX67" fmla="*/ 6936137 w 10776088"/>
                <a:gd name="connsiteY67" fmla="*/ 3939085 h 9783209"/>
                <a:gd name="connsiteX68" fmla="*/ 7147461 w 10776088"/>
                <a:gd name="connsiteY68" fmla="*/ 4899387 h 9783209"/>
                <a:gd name="connsiteX0" fmla="*/ 7147461 w 10776088"/>
                <a:gd name="connsiteY0" fmla="*/ 4899387 h 9783209"/>
                <a:gd name="connsiteX1" fmla="*/ 8268474 w 10776088"/>
                <a:gd name="connsiteY1" fmla="*/ 4702944 h 9783209"/>
                <a:gd name="connsiteX2" fmla="*/ 9001800 w 10776088"/>
                <a:gd name="connsiteY2" fmla="*/ 4117548 h 9783209"/>
                <a:gd name="connsiteX3" fmla="*/ 9561713 w 10776088"/>
                <a:gd name="connsiteY3" fmla="*/ 3499374 h 9783209"/>
                <a:gd name="connsiteX4" fmla="*/ 10026733 w 10776088"/>
                <a:gd name="connsiteY4" fmla="*/ 2544850 h 9783209"/>
                <a:gd name="connsiteX5" fmla="*/ 9817380 w 10776088"/>
                <a:gd name="connsiteY5" fmla="*/ 3639138 h 9783209"/>
                <a:gd name="connsiteX6" fmla="*/ 8982509 w 10776088"/>
                <a:gd name="connsiteY6" fmla="*/ 4795788 h 9783209"/>
                <a:gd name="connsiteX7" fmla="*/ 9257220 w 10776088"/>
                <a:gd name="connsiteY7" fmla="*/ 5219650 h 9783209"/>
                <a:gd name="connsiteX8" fmla="*/ 10776089 w 10776088"/>
                <a:gd name="connsiteY8" fmla="*/ 5526789 h 9783209"/>
                <a:gd name="connsiteX9" fmla="*/ 8162208 w 10776088"/>
                <a:gd name="connsiteY9" fmla="*/ 5086271 h 9783209"/>
                <a:gd name="connsiteX10" fmla="*/ 7288912 w 10776088"/>
                <a:gd name="connsiteY10" fmla="*/ 5473173 h 9783209"/>
                <a:gd name="connsiteX11" fmla="*/ 7012585 w 10776088"/>
                <a:gd name="connsiteY11" fmla="*/ 6082796 h 9783209"/>
                <a:gd name="connsiteX12" fmla="*/ 8135049 w 10776088"/>
                <a:gd name="connsiteY12" fmla="*/ 7389141 h 9783209"/>
                <a:gd name="connsiteX13" fmla="*/ 9636945 w 10776088"/>
                <a:gd name="connsiteY13" fmla="*/ 5784394 h 9783209"/>
                <a:gd name="connsiteX14" fmla="*/ 8554635 w 10776088"/>
                <a:gd name="connsiteY14" fmla="*/ 7462836 h 9783209"/>
                <a:gd name="connsiteX15" fmla="*/ 10034548 w 10776088"/>
                <a:gd name="connsiteY15" fmla="*/ 8054336 h 9783209"/>
                <a:gd name="connsiteX16" fmla="*/ 8152014 w 10776088"/>
                <a:gd name="connsiteY16" fmla="*/ 7813466 h 9783209"/>
                <a:gd name="connsiteX17" fmla="*/ 6815583 w 10776088"/>
                <a:gd name="connsiteY17" fmla="*/ 6570820 h 9783209"/>
                <a:gd name="connsiteX18" fmla="*/ 6241837 w 10776088"/>
                <a:gd name="connsiteY18" fmla="*/ 6349633 h 9783209"/>
                <a:gd name="connsiteX19" fmla="*/ 5277553 w 10776088"/>
                <a:gd name="connsiteY19" fmla="*/ 6320290 h 9783209"/>
                <a:gd name="connsiteX20" fmla="*/ 5221245 w 10776088"/>
                <a:gd name="connsiteY20" fmla="*/ 6430143 h 9783209"/>
                <a:gd name="connsiteX21" fmla="*/ 5408814 w 10776088"/>
                <a:gd name="connsiteY21" fmla="*/ 6992850 h 9783209"/>
                <a:gd name="connsiteX22" fmla="*/ 6703958 w 10776088"/>
                <a:gd name="connsiteY22" fmla="*/ 8402998 h 9783209"/>
                <a:gd name="connsiteX23" fmla="*/ 5239789 w 10776088"/>
                <a:gd name="connsiteY23" fmla="*/ 7415532 h 9783209"/>
                <a:gd name="connsiteX24" fmla="*/ 5170459 w 10776088"/>
                <a:gd name="connsiteY24" fmla="*/ 9470780 h 9783209"/>
                <a:gd name="connsiteX25" fmla="*/ 5014349 w 10776088"/>
                <a:gd name="connsiteY25" fmla="*/ 8246919 h 9783209"/>
                <a:gd name="connsiteX26" fmla="*/ 4447756 w 10776088"/>
                <a:gd name="connsiteY26" fmla="*/ 6482957 h 9783209"/>
                <a:gd name="connsiteX27" fmla="*/ 3829230 w 10776088"/>
                <a:gd name="connsiteY27" fmla="*/ 7439724 h 9783209"/>
                <a:gd name="connsiteX28" fmla="*/ 3847010 w 10776088"/>
                <a:gd name="connsiteY28" fmla="*/ 8056456 h 9783209"/>
                <a:gd name="connsiteX29" fmla="*/ 4410651 w 10776088"/>
                <a:gd name="connsiteY29" fmla="*/ 9397565 h 9783209"/>
                <a:gd name="connsiteX30" fmla="*/ 3703402 w 10776088"/>
                <a:gd name="connsiteY30" fmla="*/ 8678019 h 9783209"/>
                <a:gd name="connsiteX31" fmla="*/ 3472564 w 10776088"/>
                <a:gd name="connsiteY31" fmla="*/ 9775432 h 9783209"/>
                <a:gd name="connsiteX32" fmla="*/ 3420401 w 10776088"/>
                <a:gd name="connsiteY32" fmla="*/ 7966350 h 9783209"/>
                <a:gd name="connsiteX33" fmla="*/ 3664997 w 10776088"/>
                <a:gd name="connsiteY33" fmla="*/ 6715513 h 9783209"/>
                <a:gd name="connsiteX34" fmla="*/ 3107333 w 10776088"/>
                <a:gd name="connsiteY34" fmla="*/ 5779100 h 9783209"/>
                <a:gd name="connsiteX35" fmla="*/ 2671403 w 10776088"/>
                <a:gd name="connsiteY35" fmla="*/ 5243015 h 9783209"/>
                <a:gd name="connsiteX36" fmla="*/ 1747838 w 10776088"/>
                <a:gd name="connsiteY36" fmla="*/ 5279888 h 9783209"/>
                <a:gd name="connsiteX37" fmla="*/ 977490 w 10776088"/>
                <a:gd name="connsiteY37" fmla="*/ 6922513 h 9783209"/>
                <a:gd name="connsiteX38" fmla="*/ 764974 w 10776088"/>
                <a:gd name="connsiteY38" fmla="*/ 6888747 h 9783209"/>
                <a:gd name="connsiteX39" fmla="*/ 1179983 w 10776088"/>
                <a:gd name="connsiteY39" fmla="*/ 5893581 h 9783209"/>
                <a:gd name="connsiteX40" fmla="*/ 16932 w 10776088"/>
                <a:gd name="connsiteY40" fmla="*/ 5685283 h 9783209"/>
                <a:gd name="connsiteX41" fmla="*/ 1188723 w 10776088"/>
                <a:gd name="connsiteY41" fmla="*/ 5394401 h 9783209"/>
                <a:gd name="connsiteX42" fmla="*/ 1653697 w 10776088"/>
                <a:gd name="connsiteY42" fmla="*/ 4843509 h 9783209"/>
                <a:gd name="connsiteX43" fmla="*/ 2346299 w 10776088"/>
                <a:gd name="connsiteY43" fmla="*/ 4747582 h 9783209"/>
                <a:gd name="connsiteX44" fmla="*/ 2650438 w 10776088"/>
                <a:gd name="connsiteY44" fmla="*/ 3978548 h 9783209"/>
                <a:gd name="connsiteX45" fmla="*/ 2886879 w 10776088"/>
                <a:gd name="connsiteY45" fmla="*/ 3433311 h 9783209"/>
                <a:gd name="connsiteX46" fmla="*/ 2079460 w 10776088"/>
                <a:gd name="connsiteY46" fmla="*/ 2186389 h 9783209"/>
                <a:gd name="connsiteX47" fmla="*/ 1390093 w 10776088"/>
                <a:gd name="connsiteY47" fmla="*/ 1170302 h 9783209"/>
                <a:gd name="connsiteX48" fmla="*/ 1941965 w 10776088"/>
                <a:gd name="connsiteY48" fmla="*/ 1508760 h 9783209"/>
                <a:gd name="connsiteX49" fmla="*/ 2226806 w 10776088"/>
                <a:gd name="connsiteY49" fmla="*/ 183401 h 9783209"/>
                <a:gd name="connsiteX50" fmla="*/ 2153190 w 10776088"/>
                <a:gd name="connsiteY50" fmla="*/ 1831643 h 9783209"/>
                <a:gd name="connsiteX51" fmla="*/ 2837294 w 10776088"/>
                <a:gd name="connsiteY51" fmla="*/ 2449006 h 9783209"/>
                <a:gd name="connsiteX52" fmla="*/ 3441219 w 10776088"/>
                <a:gd name="connsiteY52" fmla="*/ 2999886 h 9783209"/>
                <a:gd name="connsiteX53" fmla="*/ 4526221 w 10776088"/>
                <a:gd name="connsiteY53" fmla="*/ 2788988 h 9783209"/>
                <a:gd name="connsiteX54" fmla="*/ 5181961 w 10776088"/>
                <a:gd name="connsiteY54" fmla="*/ 2908915 h 9783209"/>
                <a:gd name="connsiteX55" fmla="*/ 5643274 w 10776088"/>
                <a:gd name="connsiteY55" fmla="*/ 2602559 h 9783209"/>
                <a:gd name="connsiteX56" fmla="*/ 4677299 w 10776088"/>
                <a:gd name="connsiteY56" fmla="*/ 1138802 h 9783209"/>
                <a:gd name="connsiteX57" fmla="*/ 4906957 w 10776088"/>
                <a:gd name="connsiteY57" fmla="*/ 276 h 9783209"/>
                <a:gd name="connsiteX58" fmla="*/ 5019658 w 10776088"/>
                <a:gd name="connsiteY58" fmla="*/ 1107974 h 9783209"/>
                <a:gd name="connsiteX59" fmla="*/ 5994968 w 10776088"/>
                <a:gd name="connsiteY59" fmla="*/ 1998820 h 9783209"/>
                <a:gd name="connsiteX60" fmla="*/ 5694412 w 10776088"/>
                <a:gd name="connsiteY60" fmla="*/ 340224 h 9783209"/>
                <a:gd name="connsiteX61" fmla="*/ 6167786 w 10776088"/>
                <a:gd name="connsiteY61" fmla="*/ 1011872 h 9783209"/>
                <a:gd name="connsiteX62" fmla="*/ 7121605 w 10776088"/>
                <a:gd name="connsiteY62" fmla="*/ 422974 h 9783209"/>
                <a:gd name="connsiteX63" fmla="*/ 6322688 w 10776088"/>
                <a:gd name="connsiteY63" fmla="*/ 1438925 h 9783209"/>
                <a:gd name="connsiteX64" fmla="*/ 6418487 w 10776088"/>
                <a:gd name="connsiteY64" fmla="*/ 1951208 h 9783209"/>
                <a:gd name="connsiteX65" fmla="*/ 6332245 w 10776088"/>
                <a:gd name="connsiteY65" fmla="*/ 2786000 h 9783209"/>
                <a:gd name="connsiteX66" fmla="*/ 6320004 w 10776088"/>
                <a:gd name="connsiteY66" fmla="*/ 3306962 h 9783209"/>
                <a:gd name="connsiteX67" fmla="*/ 6936137 w 10776088"/>
                <a:gd name="connsiteY67" fmla="*/ 3939085 h 9783209"/>
                <a:gd name="connsiteX68" fmla="*/ 7147461 w 10776088"/>
                <a:gd name="connsiteY68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6699166 w 10771296"/>
                <a:gd name="connsiteY22" fmla="*/ 8402998 h 9783209"/>
                <a:gd name="connsiteX23" fmla="*/ 5234997 w 10771296"/>
                <a:gd name="connsiteY23" fmla="*/ 7415532 h 9783209"/>
                <a:gd name="connsiteX24" fmla="*/ 5165667 w 10771296"/>
                <a:gd name="connsiteY24" fmla="*/ 9470780 h 9783209"/>
                <a:gd name="connsiteX25" fmla="*/ 5009557 w 10771296"/>
                <a:gd name="connsiteY25" fmla="*/ 8246919 h 9783209"/>
                <a:gd name="connsiteX26" fmla="*/ 4442964 w 10771296"/>
                <a:gd name="connsiteY26" fmla="*/ 6482957 h 9783209"/>
                <a:gd name="connsiteX27" fmla="*/ 3824438 w 10771296"/>
                <a:gd name="connsiteY27" fmla="*/ 7439724 h 9783209"/>
                <a:gd name="connsiteX28" fmla="*/ 3842218 w 10771296"/>
                <a:gd name="connsiteY28" fmla="*/ 8056456 h 9783209"/>
                <a:gd name="connsiteX29" fmla="*/ 4405859 w 10771296"/>
                <a:gd name="connsiteY29" fmla="*/ 9397565 h 9783209"/>
                <a:gd name="connsiteX30" fmla="*/ 3698610 w 10771296"/>
                <a:gd name="connsiteY30" fmla="*/ 8678019 h 9783209"/>
                <a:gd name="connsiteX31" fmla="*/ 3467772 w 10771296"/>
                <a:gd name="connsiteY31" fmla="*/ 9775432 h 9783209"/>
                <a:gd name="connsiteX32" fmla="*/ 3415609 w 10771296"/>
                <a:gd name="connsiteY32" fmla="*/ 7966350 h 9783209"/>
                <a:gd name="connsiteX33" fmla="*/ 3660205 w 10771296"/>
                <a:gd name="connsiteY33" fmla="*/ 6715513 h 9783209"/>
                <a:gd name="connsiteX34" fmla="*/ 3102541 w 10771296"/>
                <a:gd name="connsiteY34" fmla="*/ 5779100 h 9783209"/>
                <a:gd name="connsiteX35" fmla="*/ 2666611 w 10771296"/>
                <a:gd name="connsiteY35" fmla="*/ 5243015 h 9783209"/>
                <a:gd name="connsiteX36" fmla="*/ 1743046 w 10771296"/>
                <a:gd name="connsiteY36" fmla="*/ 5279888 h 9783209"/>
                <a:gd name="connsiteX37" fmla="*/ 972698 w 10771296"/>
                <a:gd name="connsiteY37" fmla="*/ 6922513 h 9783209"/>
                <a:gd name="connsiteX38" fmla="*/ 760182 w 10771296"/>
                <a:gd name="connsiteY38" fmla="*/ 6888747 h 9783209"/>
                <a:gd name="connsiteX39" fmla="*/ 1175191 w 10771296"/>
                <a:gd name="connsiteY39" fmla="*/ 5893581 h 9783209"/>
                <a:gd name="connsiteX40" fmla="*/ 12140 w 10771296"/>
                <a:gd name="connsiteY40" fmla="*/ 5685283 h 9783209"/>
                <a:gd name="connsiteX41" fmla="*/ 1183931 w 10771296"/>
                <a:gd name="connsiteY41" fmla="*/ 5394401 h 9783209"/>
                <a:gd name="connsiteX42" fmla="*/ 1648905 w 10771296"/>
                <a:gd name="connsiteY42" fmla="*/ 4843509 h 9783209"/>
                <a:gd name="connsiteX43" fmla="*/ 2341507 w 10771296"/>
                <a:gd name="connsiteY43" fmla="*/ 4747582 h 9783209"/>
                <a:gd name="connsiteX44" fmla="*/ 2645646 w 10771296"/>
                <a:gd name="connsiteY44" fmla="*/ 3978548 h 9783209"/>
                <a:gd name="connsiteX45" fmla="*/ 2882087 w 10771296"/>
                <a:gd name="connsiteY45" fmla="*/ 3433311 h 9783209"/>
                <a:gd name="connsiteX46" fmla="*/ 2074668 w 10771296"/>
                <a:gd name="connsiteY46" fmla="*/ 2186389 h 9783209"/>
                <a:gd name="connsiteX47" fmla="*/ 1385301 w 10771296"/>
                <a:gd name="connsiteY47" fmla="*/ 1170302 h 9783209"/>
                <a:gd name="connsiteX48" fmla="*/ 1937173 w 10771296"/>
                <a:gd name="connsiteY48" fmla="*/ 1508760 h 9783209"/>
                <a:gd name="connsiteX49" fmla="*/ 2222014 w 10771296"/>
                <a:gd name="connsiteY49" fmla="*/ 183401 h 9783209"/>
                <a:gd name="connsiteX50" fmla="*/ 2148398 w 10771296"/>
                <a:gd name="connsiteY50" fmla="*/ 1831643 h 9783209"/>
                <a:gd name="connsiteX51" fmla="*/ 2832502 w 10771296"/>
                <a:gd name="connsiteY51" fmla="*/ 2449006 h 9783209"/>
                <a:gd name="connsiteX52" fmla="*/ 3436427 w 10771296"/>
                <a:gd name="connsiteY52" fmla="*/ 2999886 h 9783209"/>
                <a:gd name="connsiteX53" fmla="*/ 4521429 w 10771296"/>
                <a:gd name="connsiteY53" fmla="*/ 2788988 h 9783209"/>
                <a:gd name="connsiteX54" fmla="*/ 5177169 w 10771296"/>
                <a:gd name="connsiteY54" fmla="*/ 2908915 h 9783209"/>
                <a:gd name="connsiteX55" fmla="*/ 5638482 w 10771296"/>
                <a:gd name="connsiteY55" fmla="*/ 2602559 h 9783209"/>
                <a:gd name="connsiteX56" fmla="*/ 4672507 w 10771296"/>
                <a:gd name="connsiteY56" fmla="*/ 1138802 h 9783209"/>
                <a:gd name="connsiteX57" fmla="*/ 4902165 w 10771296"/>
                <a:gd name="connsiteY57" fmla="*/ 276 h 9783209"/>
                <a:gd name="connsiteX58" fmla="*/ 5014866 w 10771296"/>
                <a:gd name="connsiteY58" fmla="*/ 1107974 h 9783209"/>
                <a:gd name="connsiteX59" fmla="*/ 5990176 w 10771296"/>
                <a:gd name="connsiteY59" fmla="*/ 1998820 h 9783209"/>
                <a:gd name="connsiteX60" fmla="*/ 5689620 w 10771296"/>
                <a:gd name="connsiteY60" fmla="*/ 340224 h 9783209"/>
                <a:gd name="connsiteX61" fmla="*/ 6162994 w 10771296"/>
                <a:gd name="connsiteY61" fmla="*/ 1011872 h 9783209"/>
                <a:gd name="connsiteX62" fmla="*/ 7116813 w 10771296"/>
                <a:gd name="connsiteY62" fmla="*/ 422974 h 9783209"/>
                <a:gd name="connsiteX63" fmla="*/ 6317896 w 10771296"/>
                <a:gd name="connsiteY63" fmla="*/ 1438925 h 9783209"/>
                <a:gd name="connsiteX64" fmla="*/ 6413695 w 10771296"/>
                <a:gd name="connsiteY64" fmla="*/ 1951208 h 9783209"/>
                <a:gd name="connsiteX65" fmla="*/ 6327453 w 10771296"/>
                <a:gd name="connsiteY65" fmla="*/ 2786000 h 9783209"/>
                <a:gd name="connsiteX66" fmla="*/ 6315212 w 10771296"/>
                <a:gd name="connsiteY66" fmla="*/ 3306962 h 9783209"/>
                <a:gd name="connsiteX67" fmla="*/ 6931345 w 10771296"/>
                <a:gd name="connsiteY67" fmla="*/ 3939085 h 9783209"/>
                <a:gd name="connsiteX68" fmla="*/ 7142669 w 10771296"/>
                <a:gd name="connsiteY68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6699166 w 10771296"/>
                <a:gd name="connsiteY22" fmla="*/ 8402998 h 9783209"/>
                <a:gd name="connsiteX23" fmla="*/ 5234997 w 10771296"/>
                <a:gd name="connsiteY23" fmla="*/ 7415532 h 9783209"/>
                <a:gd name="connsiteX24" fmla="*/ 5165667 w 10771296"/>
                <a:gd name="connsiteY24" fmla="*/ 9470780 h 9783209"/>
                <a:gd name="connsiteX25" fmla="*/ 5009557 w 10771296"/>
                <a:gd name="connsiteY25" fmla="*/ 8246919 h 9783209"/>
                <a:gd name="connsiteX26" fmla="*/ 4442964 w 10771296"/>
                <a:gd name="connsiteY26" fmla="*/ 6482957 h 9783209"/>
                <a:gd name="connsiteX27" fmla="*/ 3824438 w 10771296"/>
                <a:gd name="connsiteY27" fmla="*/ 7439724 h 9783209"/>
                <a:gd name="connsiteX28" fmla="*/ 3842218 w 10771296"/>
                <a:gd name="connsiteY28" fmla="*/ 8056456 h 9783209"/>
                <a:gd name="connsiteX29" fmla="*/ 4405859 w 10771296"/>
                <a:gd name="connsiteY29" fmla="*/ 9397565 h 9783209"/>
                <a:gd name="connsiteX30" fmla="*/ 3698610 w 10771296"/>
                <a:gd name="connsiteY30" fmla="*/ 8678019 h 9783209"/>
                <a:gd name="connsiteX31" fmla="*/ 3467772 w 10771296"/>
                <a:gd name="connsiteY31" fmla="*/ 9775432 h 9783209"/>
                <a:gd name="connsiteX32" fmla="*/ 3415609 w 10771296"/>
                <a:gd name="connsiteY32" fmla="*/ 7966350 h 9783209"/>
                <a:gd name="connsiteX33" fmla="*/ 3660205 w 10771296"/>
                <a:gd name="connsiteY33" fmla="*/ 6715513 h 9783209"/>
                <a:gd name="connsiteX34" fmla="*/ 3102541 w 10771296"/>
                <a:gd name="connsiteY34" fmla="*/ 5779100 h 9783209"/>
                <a:gd name="connsiteX35" fmla="*/ 2666611 w 10771296"/>
                <a:gd name="connsiteY35" fmla="*/ 5243015 h 9783209"/>
                <a:gd name="connsiteX36" fmla="*/ 1743046 w 10771296"/>
                <a:gd name="connsiteY36" fmla="*/ 5279888 h 9783209"/>
                <a:gd name="connsiteX37" fmla="*/ 972698 w 10771296"/>
                <a:gd name="connsiteY37" fmla="*/ 6922513 h 9783209"/>
                <a:gd name="connsiteX38" fmla="*/ 760182 w 10771296"/>
                <a:gd name="connsiteY38" fmla="*/ 6888747 h 9783209"/>
                <a:gd name="connsiteX39" fmla="*/ 1175191 w 10771296"/>
                <a:gd name="connsiteY39" fmla="*/ 5893581 h 9783209"/>
                <a:gd name="connsiteX40" fmla="*/ 12140 w 10771296"/>
                <a:gd name="connsiteY40" fmla="*/ 5685283 h 9783209"/>
                <a:gd name="connsiteX41" fmla="*/ 1183931 w 10771296"/>
                <a:gd name="connsiteY41" fmla="*/ 5394401 h 9783209"/>
                <a:gd name="connsiteX42" fmla="*/ 1648905 w 10771296"/>
                <a:gd name="connsiteY42" fmla="*/ 4843509 h 9783209"/>
                <a:gd name="connsiteX43" fmla="*/ 2341507 w 10771296"/>
                <a:gd name="connsiteY43" fmla="*/ 4747582 h 9783209"/>
                <a:gd name="connsiteX44" fmla="*/ 2645646 w 10771296"/>
                <a:gd name="connsiteY44" fmla="*/ 3978548 h 9783209"/>
                <a:gd name="connsiteX45" fmla="*/ 2882087 w 10771296"/>
                <a:gd name="connsiteY45" fmla="*/ 3433311 h 9783209"/>
                <a:gd name="connsiteX46" fmla="*/ 2074668 w 10771296"/>
                <a:gd name="connsiteY46" fmla="*/ 2186389 h 9783209"/>
                <a:gd name="connsiteX47" fmla="*/ 1385301 w 10771296"/>
                <a:gd name="connsiteY47" fmla="*/ 1170302 h 9783209"/>
                <a:gd name="connsiteX48" fmla="*/ 1937173 w 10771296"/>
                <a:gd name="connsiteY48" fmla="*/ 1508760 h 9783209"/>
                <a:gd name="connsiteX49" fmla="*/ 2222014 w 10771296"/>
                <a:gd name="connsiteY49" fmla="*/ 183401 h 9783209"/>
                <a:gd name="connsiteX50" fmla="*/ 2148398 w 10771296"/>
                <a:gd name="connsiteY50" fmla="*/ 1831643 h 9783209"/>
                <a:gd name="connsiteX51" fmla="*/ 2832502 w 10771296"/>
                <a:gd name="connsiteY51" fmla="*/ 2449006 h 9783209"/>
                <a:gd name="connsiteX52" fmla="*/ 3436427 w 10771296"/>
                <a:gd name="connsiteY52" fmla="*/ 2999886 h 9783209"/>
                <a:gd name="connsiteX53" fmla="*/ 4521429 w 10771296"/>
                <a:gd name="connsiteY53" fmla="*/ 2788988 h 9783209"/>
                <a:gd name="connsiteX54" fmla="*/ 5177169 w 10771296"/>
                <a:gd name="connsiteY54" fmla="*/ 2908915 h 9783209"/>
                <a:gd name="connsiteX55" fmla="*/ 5638482 w 10771296"/>
                <a:gd name="connsiteY55" fmla="*/ 2602559 h 9783209"/>
                <a:gd name="connsiteX56" fmla="*/ 4672507 w 10771296"/>
                <a:gd name="connsiteY56" fmla="*/ 1138802 h 9783209"/>
                <a:gd name="connsiteX57" fmla="*/ 4902165 w 10771296"/>
                <a:gd name="connsiteY57" fmla="*/ 276 h 9783209"/>
                <a:gd name="connsiteX58" fmla="*/ 5014866 w 10771296"/>
                <a:gd name="connsiteY58" fmla="*/ 1107974 h 9783209"/>
                <a:gd name="connsiteX59" fmla="*/ 5990176 w 10771296"/>
                <a:gd name="connsiteY59" fmla="*/ 1998820 h 9783209"/>
                <a:gd name="connsiteX60" fmla="*/ 5689620 w 10771296"/>
                <a:gd name="connsiteY60" fmla="*/ 340224 h 9783209"/>
                <a:gd name="connsiteX61" fmla="*/ 6162994 w 10771296"/>
                <a:gd name="connsiteY61" fmla="*/ 1011872 h 9783209"/>
                <a:gd name="connsiteX62" fmla="*/ 7116813 w 10771296"/>
                <a:gd name="connsiteY62" fmla="*/ 422974 h 9783209"/>
                <a:gd name="connsiteX63" fmla="*/ 6317896 w 10771296"/>
                <a:gd name="connsiteY63" fmla="*/ 1438925 h 9783209"/>
                <a:gd name="connsiteX64" fmla="*/ 6413695 w 10771296"/>
                <a:gd name="connsiteY64" fmla="*/ 1951208 h 9783209"/>
                <a:gd name="connsiteX65" fmla="*/ 6327453 w 10771296"/>
                <a:gd name="connsiteY65" fmla="*/ 2786000 h 9783209"/>
                <a:gd name="connsiteX66" fmla="*/ 6315212 w 10771296"/>
                <a:gd name="connsiteY66" fmla="*/ 3306962 h 9783209"/>
                <a:gd name="connsiteX67" fmla="*/ 6931345 w 10771296"/>
                <a:gd name="connsiteY67" fmla="*/ 3939085 h 9783209"/>
                <a:gd name="connsiteX68" fmla="*/ 7142669 w 10771296"/>
                <a:gd name="connsiteY68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6699166 w 10771296"/>
                <a:gd name="connsiteY22" fmla="*/ 8402998 h 9783209"/>
                <a:gd name="connsiteX23" fmla="*/ 5234997 w 10771296"/>
                <a:gd name="connsiteY23" fmla="*/ 7415532 h 9783209"/>
                <a:gd name="connsiteX24" fmla="*/ 5165667 w 10771296"/>
                <a:gd name="connsiteY24" fmla="*/ 9470780 h 9783209"/>
                <a:gd name="connsiteX25" fmla="*/ 5009557 w 10771296"/>
                <a:gd name="connsiteY25" fmla="*/ 8246919 h 9783209"/>
                <a:gd name="connsiteX26" fmla="*/ 4442964 w 10771296"/>
                <a:gd name="connsiteY26" fmla="*/ 6482957 h 9783209"/>
                <a:gd name="connsiteX27" fmla="*/ 3824438 w 10771296"/>
                <a:gd name="connsiteY27" fmla="*/ 7439724 h 9783209"/>
                <a:gd name="connsiteX28" fmla="*/ 3842218 w 10771296"/>
                <a:gd name="connsiteY28" fmla="*/ 8056456 h 9783209"/>
                <a:gd name="connsiteX29" fmla="*/ 4405859 w 10771296"/>
                <a:gd name="connsiteY29" fmla="*/ 9397565 h 9783209"/>
                <a:gd name="connsiteX30" fmla="*/ 3698610 w 10771296"/>
                <a:gd name="connsiteY30" fmla="*/ 8678019 h 9783209"/>
                <a:gd name="connsiteX31" fmla="*/ 3467772 w 10771296"/>
                <a:gd name="connsiteY31" fmla="*/ 9775432 h 9783209"/>
                <a:gd name="connsiteX32" fmla="*/ 3415609 w 10771296"/>
                <a:gd name="connsiteY32" fmla="*/ 7966350 h 9783209"/>
                <a:gd name="connsiteX33" fmla="*/ 3660205 w 10771296"/>
                <a:gd name="connsiteY33" fmla="*/ 6715513 h 9783209"/>
                <a:gd name="connsiteX34" fmla="*/ 3102541 w 10771296"/>
                <a:gd name="connsiteY34" fmla="*/ 5779100 h 9783209"/>
                <a:gd name="connsiteX35" fmla="*/ 2666611 w 10771296"/>
                <a:gd name="connsiteY35" fmla="*/ 5243015 h 9783209"/>
                <a:gd name="connsiteX36" fmla="*/ 1743046 w 10771296"/>
                <a:gd name="connsiteY36" fmla="*/ 5279888 h 9783209"/>
                <a:gd name="connsiteX37" fmla="*/ 1313725 w 10771296"/>
                <a:gd name="connsiteY37" fmla="*/ 6467456 h 9783209"/>
                <a:gd name="connsiteX38" fmla="*/ 760182 w 10771296"/>
                <a:gd name="connsiteY38" fmla="*/ 6888747 h 9783209"/>
                <a:gd name="connsiteX39" fmla="*/ 1175191 w 10771296"/>
                <a:gd name="connsiteY39" fmla="*/ 5893581 h 9783209"/>
                <a:gd name="connsiteX40" fmla="*/ 12140 w 10771296"/>
                <a:gd name="connsiteY40" fmla="*/ 5685283 h 9783209"/>
                <a:gd name="connsiteX41" fmla="*/ 1183931 w 10771296"/>
                <a:gd name="connsiteY41" fmla="*/ 5394401 h 9783209"/>
                <a:gd name="connsiteX42" fmla="*/ 1648905 w 10771296"/>
                <a:gd name="connsiteY42" fmla="*/ 4843509 h 9783209"/>
                <a:gd name="connsiteX43" fmla="*/ 2341507 w 10771296"/>
                <a:gd name="connsiteY43" fmla="*/ 4747582 h 9783209"/>
                <a:gd name="connsiteX44" fmla="*/ 2645646 w 10771296"/>
                <a:gd name="connsiteY44" fmla="*/ 3978548 h 9783209"/>
                <a:gd name="connsiteX45" fmla="*/ 2882087 w 10771296"/>
                <a:gd name="connsiteY45" fmla="*/ 3433311 h 9783209"/>
                <a:gd name="connsiteX46" fmla="*/ 2074668 w 10771296"/>
                <a:gd name="connsiteY46" fmla="*/ 2186389 h 9783209"/>
                <a:gd name="connsiteX47" fmla="*/ 1385301 w 10771296"/>
                <a:gd name="connsiteY47" fmla="*/ 1170302 h 9783209"/>
                <a:gd name="connsiteX48" fmla="*/ 1937173 w 10771296"/>
                <a:gd name="connsiteY48" fmla="*/ 1508760 h 9783209"/>
                <a:gd name="connsiteX49" fmla="*/ 2222014 w 10771296"/>
                <a:gd name="connsiteY49" fmla="*/ 183401 h 9783209"/>
                <a:gd name="connsiteX50" fmla="*/ 2148398 w 10771296"/>
                <a:gd name="connsiteY50" fmla="*/ 1831643 h 9783209"/>
                <a:gd name="connsiteX51" fmla="*/ 2832502 w 10771296"/>
                <a:gd name="connsiteY51" fmla="*/ 2449006 h 9783209"/>
                <a:gd name="connsiteX52" fmla="*/ 3436427 w 10771296"/>
                <a:gd name="connsiteY52" fmla="*/ 2999886 h 9783209"/>
                <a:gd name="connsiteX53" fmla="*/ 4521429 w 10771296"/>
                <a:gd name="connsiteY53" fmla="*/ 2788988 h 9783209"/>
                <a:gd name="connsiteX54" fmla="*/ 5177169 w 10771296"/>
                <a:gd name="connsiteY54" fmla="*/ 2908915 h 9783209"/>
                <a:gd name="connsiteX55" fmla="*/ 5638482 w 10771296"/>
                <a:gd name="connsiteY55" fmla="*/ 2602559 h 9783209"/>
                <a:gd name="connsiteX56" fmla="*/ 4672507 w 10771296"/>
                <a:gd name="connsiteY56" fmla="*/ 1138802 h 9783209"/>
                <a:gd name="connsiteX57" fmla="*/ 4902165 w 10771296"/>
                <a:gd name="connsiteY57" fmla="*/ 276 h 9783209"/>
                <a:gd name="connsiteX58" fmla="*/ 5014866 w 10771296"/>
                <a:gd name="connsiteY58" fmla="*/ 1107974 h 9783209"/>
                <a:gd name="connsiteX59" fmla="*/ 5990176 w 10771296"/>
                <a:gd name="connsiteY59" fmla="*/ 1998820 h 9783209"/>
                <a:gd name="connsiteX60" fmla="*/ 5689620 w 10771296"/>
                <a:gd name="connsiteY60" fmla="*/ 340224 h 9783209"/>
                <a:gd name="connsiteX61" fmla="*/ 6162994 w 10771296"/>
                <a:gd name="connsiteY61" fmla="*/ 1011872 h 9783209"/>
                <a:gd name="connsiteX62" fmla="*/ 7116813 w 10771296"/>
                <a:gd name="connsiteY62" fmla="*/ 422974 h 9783209"/>
                <a:gd name="connsiteX63" fmla="*/ 6317896 w 10771296"/>
                <a:gd name="connsiteY63" fmla="*/ 1438925 h 9783209"/>
                <a:gd name="connsiteX64" fmla="*/ 6413695 w 10771296"/>
                <a:gd name="connsiteY64" fmla="*/ 1951208 h 9783209"/>
                <a:gd name="connsiteX65" fmla="*/ 6327453 w 10771296"/>
                <a:gd name="connsiteY65" fmla="*/ 2786000 h 9783209"/>
                <a:gd name="connsiteX66" fmla="*/ 6315212 w 10771296"/>
                <a:gd name="connsiteY66" fmla="*/ 3306962 h 9783209"/>
                <a:gd name="connsiteX67" fmla="*/ 6931345 w 10771296"/>
                <a:gd name="connsiteY67" fmla="*/ 3939085 h 9783209"/>
                <a:gd name="connsiteX68" fmla="*/ 7142669 w 10771296"/>
                <a:gd name="connsiteY68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6699166 w 10771296"/>
                <a:gd name="connsiteY22" fmla="*/ 8402998 h 9783209"/>
                <a:gd name="connsiteX23" fmla="*/ 5234997 w 10771296"/>
                <a:gd name="connsiteY23" fmla="*/ 7415532 h 9783209"/>
                <a:gd name="connsiteX24" fmla="*/ 5165667 w 10771296"/>
                <a:gd name="connsiteY24" fmla="*/ 9470780 h 9783209"/>
                <a:gd name="connsiteX25" fmla="*/ 5009557 w 10771296"/>
                <a:gd name="connsiteY25" fmla="*/ 8246919 h 9783209"/>
                <a:gd name="connsiteX26" fmla="*/ 4442964 w 10771296"/>
                <a:gd name="connsiteY26" fmla="*/ 6482957 h 9783209"/>
                <a:gd name="connsiteX27" fmla="*/ 3824438 w 10771296"/>
                <a:gd name="connsiteY27" fmla="*/ 7439724 h 9783209"/>
                <a:gd name="connsiteX28" fmla="*/ 3842218 w 10771296"/>
                <a:gd name="connsiteY28" fmla="*/ 8056456 h 9783209"/>
                <a:gd name="connsiteX29" fmla="*/ 4405859 w 10771296"/>
                <a:gd name="connsiteY29" fmla="*/ 9397565 h 9783209"/>
                <a:gd name="connsiteX30" fmla="*/ 3698610 w 10771296"/>
                <a:gd name="connsiteY30" fmla="*/ 8678019 h 9783209"/>
                <a:gd name="connsiteX31" fmla="*/ 3467772 w 10771296"/>
                <a:gd name="connsiteY31" fmla="*/ 9775432 h 9783209"/>
                <a:gd name="connsiteX32" fmla="*/ 3415609 w 10771296"/>
                <a:gd name="connsiteY32" fmla="*/ 7966350 h 9783209"/>
                <a:gd name="connsiteX33" fmla="*/ 3660205 w 10771296"/>
                <a:gd name="connsiteY33" fmla="*/ 6715513 h 9783209"/>
                <a:gd name="connsiteX34" fmla="*/ 3102541 w 10771296"/>
                <a:gd name="connsiteY34" fmla="*/ 5779100 h 9783209"/>
                <a:gd name="connsiteX35" fmla="*/ 2666611 w 10771296"/>
                <a:gd name="connsiteY35" fmla="*/ 5243015 h 9783209"/>
                <a:gd name="connsiteX36" fmla="*/ 1743046 w 10771296"/>
                <a:gd name="connsiteY36" fmla="*/ 5279888 h 9783209"/>
                <a:gd name="connsiteX37" fmla="*/ 1313725 w 10771296"/>
                <a:gd name="connsiteY37" fmla="*/ 6467456 h 9783209"/>
                <a:gd name="connsiteX38" fmla="*/ 310192 w 10771296"/>
                <a:gd name="connsiteY38" fmla="*/ 6782811 h 9783209"/>
                <a:gd name="connsiteX39" fmla="*/ 1175191 w 10771296"/>
                <a:gd name="connsiteY39" fmla="*/ 5893581 h 9783209"/>
                <a:gd name="connsiteX40" fmla="*/ 12140 w 10771296"/>
                <a:gd name="connsiteY40" fmla="*/ 5685283 h 9783209"/>
                <a:gd name="connsiteX41" fmla="*/ 1183931 w 10771296"/>
                <a:gd name="connsiteY41" fmla="*/ 5394401 h 9783209"/>
                <a:gd name="connsiteX42" fmla="*/ 1648905 w 10771296"/>
                <a:gd name="connsiteY42" fmla="*/ 4843509 h 9783209"/>
                <a:gd name="connsiteX43" fmla="*/ 2341507 w 10771296"/>
                <a:gd name="connsiteY43" fmla="*/ 4747582 h 9783209"/>
                <a:gd name="connsiteX44" fmla="*/ 2645646 w 10771296"/>
                <a:gd name="connsiteY44" fmla="*/ 3978548 h 9783209"/>
                <a:gd name="connsiteX45" fmla="*/ 2882087 w 10771296"/>
                <a:gd name="connsiteY45" fmla="*/ 3433311 h 9783209"/>
                <a:gd name="connsiteX46" fmla="*/ 2074668 w 10771296"/>
                <a:gd name="connsiteY46" fmla="*/ 2186389 h 9783209"/>
                <a:gd name="connsiteX47" fmla="*/ 1385301 w 10771296"/>
                <a:gd name="connsiteY47" fmla="*/ 1170302 h 9783209"/>
                <a:gd name="connsiteX48" fmla="*/ 1937173 w 10771296"/>
                <a:gd name="connsiteY48" fmla="*/ 1508760 h 9783209"/>
                <a:gd name="connsiteX49" fmla="*/ 2222014 w 10771296"/>
                <a:gd name="connsiteY49" fmla="*/ 183401 h 9783209"/>
                <a:gd name="connsiteX50" fmla="*/ 2148398 w 10771296"/>
                <a:gd name="connsiteY50" fmla="*/ 1831643 h 9783209"/>
                <a:gd name="connsiteX51" fmla="*/ 2832502 w 10771296"/>
                <a:gd name="connsiteY51" fmla="*/ 2449006 h 9783209"/>
                <a:gd name="connsiteX52" fmla="*/ 3436427 w 10771296"/>
                <a:gd name="connsiteY52" fmla="*/ 2999886 h 9783209"/>
                <a:gd name="connsiteX53" fmla="*/ 4521429 w 10771296"/>
                <a:gd name="connsiteY53" fmla="*/ 2788988 h 9783209"/>
                <a:gd name="connsiteX54" fmla="*/ 5177169 w 10771296"/>
                <a:gd name="connsiteY54" fmla="*/ 2908915 h 9783209"/>
                <a:gd name="connsiteX55" fmla="*/ 5638482 w 10771296"/>
                <a:gd name="connsiteY55" fmla="*/ 2602559 h 9783209"/>
                <a:gd name="connsiteX56" fmla="*/ 4672507 w 10771296"/>
                <a:gd name="connsiteY56" fmla="*/ 1138802 h 9783209"/>
                <a:gd name="connsiteX57" fmla="*/ 4902165 w 10771296"/>
                <a:gd name="connsiteY57" fmla="*/ 276 h 9783209"/>
                <a:gd name="connsiteX58" fmla="*/ 5014866 w 10771296"/>
                <a:gd name="connsiteY58" fmla="*/ 1107974 h 9783209"/>
                <a:gd name="connsiteX59" fmla="*/ 5990176 w 10771296"/>
                <a:gd name="connsiteY59" fmla="*/ 1998820 h 9783209"/>
                <a:gd name="connsiteX60" fmla="*/ 5689620 w 10771296"/>
                <a:gd name="connsiteY60" fmla="*/ 340224 h 9783209"/>
                <a:gd name="connsiteX61" fmla="*/ 6162994 w 10771296"/>
                <a:gd name="connsiteY61" fmla="*/ 1011872 h 9783209"/>
                <a:gd name="connsiteX62" fmla="*/ 7116813 w 10771296"/>
                <a:gd name="connsiteY62" fmla="*/ 422974 h 9783209"/>
                <a:gd name="connsiteX63" fmla="*/ 6317896 w 10771296"/>
                <a:gd name="connsiteY63" fmla="*/ 1438925 h 9783209"/>
                <a:gd name="connsiteX64" fmla="*/ 6413695 w 10771296"/>
                <a:gd name="connsiteY64" fmla="*/ 1951208 h 9783209"/>
                <a:gd name="connsiteX65" fmla="*/ 6327453 w 10771296"/>
                <a:gd name="connsiteY65" fmla="*/ 2786000 h 9783209"/>
                <a:gd name="connsiteX66" fmla="*/ 6315212 w 10771296"/>
                <a:gd name="connsiteY66" fmla="*/ 3306962 h 9783209"/>
                <a:gd name="connsiteX67" fmla="*/ 6931345 w 10771296"/>
                <a:gd name="connsiteY67" fmla="*/ 3939085 h 9783209"/>
                <a:gd name="connsiteX68" fmla="*/ 7142669 w 10771296"/>
                <a:gd name="connsiteY68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6699166 w 10771296"/>
                <a:gd name="connsiteY22" fmla="*/ 8402998 h 9783209"/>
                <a:gd name="connsiteX23" fmla="*/ 5234997 w 10771296"/>
                <a:gd name="connsiteY23" fmla="*/ 7415532 h 9783209"/>
                <a:gd name="connsiteX24" fmla="*/ 5165667 w 10771296"/>
                <a:gd name="connsiteY24" fmla="*/ 9470780 h 9783209"/>
                <a:gd name="connsiteX25" fmla="*/ 5009557 w 10771296"/>
                <a:gd name="connsiteY25" fmla="*/ 8246919 h 9783209"/>
                <a:gd name="connsiteX26" fmla="*/ 4442964 w 10771296"/>
                <a:gd name="connsiteY26" fmla="*/ 6482957 h 9783209"/>
                <a:gd name="connsiteX27" fmla="*/ 3824438 w 10771296"/>
                <a:gd name="connsiteY27" fmla="*/ 7439724 h 9783209"/>
                <a:gd name="connsiteX28" fmla="*/ 3842218 w 10771296"/>
                <a:gd name="connsiteY28" fmla="*/ 8056456 h 9783209"/>
                <a:gd name="connsiteX29" fmla="*/ 4405859 w 10771296"/>
                <a:gd name="connsiteY29" fmla="*/ 9397565 h 9783209"/>
                <a:gd name="connsiteX30" fmla="*/ 3698610 w 10771296"/>
                <a:gd name="connsiteY30" fmla="*/ 8678019 h 9783209"/>
                <a:gd name="connsiteX31" fmla="*/ 3467772 w 10771296"/>
                <a:gd name="connsiteY31" fmla="*/ 9775432 h 9783209"/>
                <a:gd name="connsiteX32" fmla="*/ 3415609 w 10771296"/>
                <a:gd name="connsiteY32" fmla="*/ 7966350 h 9783209"/>
                <a:gd name="connsiteX33" fmla="*/ 3660205 w 10771296"/>
                <a:gd name="connsiteY33" fmla="*/ 6715513 h 9783209"/>
                <a:gd name="connsiteX34" fmla="*/ 3102541 w 10771296"/>
                <a:gd name="connsiteY34" fmla="*/ 5779100 h 9783209"/>
                <a:gd name="connsiteX35" fmla="*/ 2666611 w 10771296"/>
                <a:gd name="connsiteY35" fmla="*/ 5243015 h 9783209"/>
                <a:gd name="connsiteX36" fmla="*/ 1743046 w 10771296"/>
                <a:gd name="connsiteY36" fmla="*/ 5279888 h 9783209"/>
                <a:gd name="connsiteX37" fmla="*/ 1313725 w 10771296"/>
                <a:gd name="connsiteY37" fmla="*/ 6467456 h 9783209"/>
                <a:gd name="connsiteX38" fmla="*/ 310192 w 10771296"/>
                <a:gd name="connsiteY38" fmla="*/ 6782811 h 9783209"/>
                <a:gd name="connsiteX39" fmla="*/ 1175191 w 10771296"/>
                <a:gd name="connsiteY39" fmla="*/ 5893581 h 9783209"/>
                <a:gd name="connsiteX40" fmla="*/ 12140 w 10771296"/>
                <a:gd name="connsiteY40" fmla="*/ 5685283 h 9783209"/>
                <a:gd name="connsiteX41" fmla="*/ 1183931 w 10771296"/>
                <a:gd name="connsiteY41" fmla="*/ 5394401 h 9783209"/>
                <a:gd name="connsiteX42" fmla="*/ 1648905 w 10771296"/>
                <a:gd name="connsiteY42" fmla="*/ 4843509 h 9783209"/>
                <a:gd name="connsiteX43" fmla="*/ 2341507 w 10771296"/>
                <a:gd name="connsiteY43" fmla="*/ 4747582 h 9783209"/>
                <a:gd name="connsiteX44" fmla="*/ 2645646 w 10771296"/>
                <a:gd name="connsiteY44" fmla="*/ 3978548 h 9783209"/>
                <a:gd name="connsiteX45" fmla="*/ 2882087 w 10771296"/>
                <a:gd name="connsiteY45" fmla="*/ 3433311 h 9783209"/>
                <a:gd name="connsiteX46" fmla="*/ 2074668 w 10771296"/>
                <a:gd name="connsiteY46" fmla="*/ 2186389 h 9783209"/>
                <a:gd name="connsiteX47" fmla="*/ 1385301 w 10771296"/>
                <a:gd name="connsiteY47" fmla="*/ 1170302 h 9783209"/>
                <a:gd name="connsiteX48" fmla="*/ 1937173 w 10771296"/>
                <a:gd name="connsiteY48" fmla="*/ 1508760 h 9783209"/>
                <a:gd name="connsiteX49" fmla="*/ 2222014 w 10771296"/>
                <a:gd name="connsiteY49" fmla="*/ 183401 h 9783209"/>
                <a:gd name="connsiteX50" fmla="*/ 2148398 w 10771296"/>
                <a:gd name="connsiteY50" fmla="*/ 1831643 h 9783209"/>
                <a:gd name="connsiteX51" fmla="*/ 2832502 w 10771296"/>
                <a:gd name="connsiteY51" fmla="*/ 2449006 h 9783209"/>
                <a:gd name="connsiteX52" fmla="*/ 3436427 w 10771296"/>
                <a:gd name="connsiteY52" fmla="*/ 2999886 h 9783209"/>
                <a:gd name="connsiteX53" fmla="*/ 4521429 w 10771296"/>
                <a:gd name="connsiteY53" fmla="*/ 2788988 h 9783209"/>
                <a:gd name="connsiteX54" fmla="*/ 5177169 w 10771296"/>
                <a:gd name="connsiteY54" fmla="*/ 2908915 h 9783209"/>
                <a:gd name="connsiteX55" fmla="*/ 5638482 w 10771296"/>
                <a:gd name="connsiteY55" fmla="*/ 2602559 h 9783209"/>
                <a:gd name="connsiteX56" fmla="*/ 4672507 w 10771296"/>
                <a:gd name="connsiteY56" fmla="*/ 1138802 h 9783209"/>
                <a:gd name="connsiteX57" fmla="*/ 4902165 w 10771296"/>
                <a:gd name="connsiteY57" fmla="*/ 276 h 9783209"/>
                <a:gd name="connsiteX58" fmla="*/ 5014866 w 10771296"/>
                <a:gd name="connsiteY58" fmla="*/ 1107974 h 9783209"/>
                <a:gd name="connsiteX59" fmla="*/ 5990176 w 10771296"/>
                <a:gd name="connsiteY59" fmla="*/ 1998820 h 9783209"/>
                <a:gd name="connsiteX60" fmla="*/ 5689620 w 10771296"/>
                <a:gd name="connsiteY60" fmla="*/ 340224 h 9783209"/>
                <a:gd name="connsiteX61" fmla="*/ 6162994 w 10771296"/>
                <a:gd name="connsiteY61" fmla="*/ 1011872 h 9783209"/>
                <a:gd name="connsiteX62" fmla="*/ 7116813 w 10771296"/>
                <a:gd name="connsiteY62" fmla="*/ 422974 h 9783209"/>
                <a:gd name="connsiteX63" fmla="*/ 6317896 w 10771296"/>
                <a:gd name="connsiteY63" fmla="*/ 1438925 h 9783209"/>
                <a:gd name="connsiteX64" fmla="*/ 6413695 w 10771296"/>
                <a:gd name="connsiteY64" fmla="*/ 1951208 h 9783209"/>
                <a:gd name="connsiteX65" fmla="*/ 6327453 w 10771296"/>
                <a:gd name="connsiteY65" fmla="*/ 2786000 h 9783209"/>
                <a:gd name="connsiteX66" fmla="*/ 6315212 w 10771296"/>
                <a:gd name="connsiteY66" fmla="*/ 3306962 h 9783209"/>
                <a:gd name="connsiteX67" fmla="*/ 6931345 w 10771296"/>
                <a:gd name="connsiteY67" fmla="*/ 3939085 h 9783209"/>
                <a:gd name="connsiteX68" fmla="*/ 7142669 w 10771296"/>
                <a:gd name="connsiteY68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6699166 w 10771296"/>
                <a:gd name="connsiteY22" fmla="*/ 8402998 h 9783209"/>
                <a:gd name="connsiteX23" fmla="*/ 5234997 w 10771296"/>
                <a:gd name="connsiteY23" fmla="*/ 7415532 h 9783209"/>
                <a:gd name="connsiteX24" fmla="*/ 5165667 w 10771296"/>
                <a:gd name="connsiteY24" fmla="*/ 9470780 h 9783209"/>
                <a:gd name="connsiteX25" fmla="*/ 5009557 w 10771296"/>
                <a:gd name="connsiteY25" fmla="*/ 8246919 h 9783209"/>
                <a:gd name="connsiteX26" fmla="*/ 4442964 w 10771296"/>
                <a:gd name="connsiteY26" fmla="*/ 6482957 h 9783209"/>
                <a:gd name="connsiteX27" fmla="*/ 3824438 w 10771296"/>
                <a:gd name="connsiteY27" fmla="*/ 7439724 h 9783209"/>
                <a:gd name="connsiteX28" fmla="*/ 3842218 w 10771296"/>
                <a:gd name="connsiteY28" fmla="*/ 8056456 h 9783209"/>
                <a:gd name="connsiteX29" fmla="*/ 4405859 w 10771296"/>
                <a:gd name="connsiteY29" fmla="*/ 9397565 h 9783209"/>
                <a:gd name="connsiteX30" fmla="*/ 3698610 w 10771296"/>
                <a:gd name="connsiteY30" fmla="*/ 8678019 h 9783209"/>
                <a:gd name="connsiteX31" fmla="*/ 3467772 w 10771296"/>
                <a:gd name="connsiteY31" fmla="*/ 9775432 h 9783209"/>
                <a:gd name="connsiteX32" fmla="*/ 3415609 w 10771296"/>
                <a:gd name="connsiteY32" fmla="*/ 7966350 h 9783209"/>
                <a:gd name="connsiteX33" fmla="*/ 3660205 w 10771296"/>
                <a:gd name="connsiteY33" fmla="*/ 6715513 h 9783209"/>
                <a:gd name="connsiteX34" fmla="*/ 3102541 w 10771296"/>
                <a:gd name="connsiteY34" fmla="*/ 5779100 h 9783209"/>
                <a:gd name="connsiteX35" fmla="*/ 2666611 w 10771296"/>
                <a:gd name="connsiteY35" fmla="*/ 5243015 h 9783209"/>
                <a:gd name="connsiteX36" fmla="*/ 1743046 w 10771296"/>
                <a:gd name="connsiteY36" fmla="*/ 5279888 h 9783209"/>
                <a:gd name="connsiteX37" fmla="*/ 1313725 w 10771296"/>
                <a:gd name="connsiteY37" fmla="*/ 6467456 h 9783209"/>
                <a:gd name="connsiteX38" fmla="*/ 310192 w 10771296"/>
                <a:gd name="connsiteY38" fmla="*/ 6782811 h 9783209"/>
                <a:gd name="connsiteX39" fmla="*/ 867856 w 10771296"/>
                <a:gd name="connsiteY39" fmla="*/ 6395039 h 9783209"/>
                <a:gd name="connsiteX40" fmla="*/ 1175191 w 10771296"/>
                <a:gd name="connsiteY40" fmla="*/ 5893581 h 9783209"/>
                <a:gd name="connsiteX41" fmla="*/ 12140 w 10771296"/>
                <a:gd name="connsiteY41" fmla="*/ 5685283 h 9783209"/>
                <a:gd name="connsiteX42" fmla="*/ 1183931 w 10771296"/>
                <a:gd name="connsiteY42" fmla="*/ 5394401 h 9783209"/>
                <a:gd name="connsiteX43" fmla="*/ 1648905 w 10771296"/>
                <a:gd name="connsiteY43" fmla="*/ 4843509 h 9783209"/>
                <a:gd name="connsiteX44" fmla="*/ 2341507 w 10771296"/>
                <a:gd name="connsiteY44" fmla="*/ 4747582 h 9783209"/>
                <a:gd name="connsiteX45" fmla="*/ 2645646 w 10771296"/>
                <a:gd name="connsiteY45" fmla="*/ 3978548 h 9783209"/>
                <a:gd name="connsiteX46" fmla="*/ 2882087 w 10771296"/>
                <a:gd name="connsiteY46" fmla="*/ 3433311 h 9783209"/>
                <a:gd name="connsiteX47" fmla="*/ 2074668 w 10771296"/>
                <a:gd name="connsiteY47" fmla="*/ 2186389 h 9783209"/>
                <a:gd name="connsiteX48" fmla="*/ 1385301 w 10771296"/>
                <a:gd name="connsiteY48" fmla="*/ 1170302 h 9783209"/>
                <a:gd name="connsiteX49" fmla="*/ 1937173 w 10771296"/>
                <a:gd name="connsiteY49" fmla="*/ 1508760 h 9783209"/>
                <a:gd name="connsiteX50" fmla="*/ 2222014 w 10771296"/>
                <a:gd name="connsiteY50" fmla="*/ 183401 h 9783209"/>
                <a:gd name="connsiteX51" fmla="*/ 2148398 w 10771296"/>
                <a:gd name="connsiteY51" fmla="*/ 1831643 h 9783209"/>
                <a:gd name="connsiteX52" fmla="*/ 2832502 w 10771296"/>
                <a:gd name="connsiteY52" fmla="*/ 2449006 h 9783209"/>
                <a:gd name="connsiteX53" fmla="*/ 3436427 w 10771296"/>
                <a:gd name="connsiteY53" fmla="*/ 2999886 h 9783209"/>
                <a:gd name="connsiteX54" fmla="*/ 4521429 w 10771296"/>
                <a:gd name="connsiteY54" fmla="*/ 2788988 h 9783209"/>
                <a:gd name="connsiteX55" fmla="*/ 5177169 w 10771296"/>
                <a:gd name="connsiteY55" fmla="*/ 2908915 h 9783209"/>
                <a:gd name="connsiteX56" fmla="*/ 5638482 w 10771296"/>
                <a:gd name="connsiteY56" fmla="*/ 2602559 h 9783209"/>
                <a:gd name="connsiteX57" fmla="*/ 4672507 w 10771296"/>
                <a:gd name="connsiteY57" fmla="*/ 1138802 h 9783209"/>
                <a:gd name="connsiteX58" fmla="*/ 4902165 w 10771296"/>
                <a:gd name="connsiteY58" fmla="*/ 276 h 9783209"/>
                <a:gd name="connsiteX59" fmla="*/ 5014866 w 10771296"/>
                <a:gd name="connsiteY59" fmla="*/ 1107974 h 9783209"/>
                <a:gd name="connsiteX60" fmla="*/ 5990176 w 10771296"/>
                <a:gd name="connsiteY60" fmla="*/ 1998820 h 9783209"/>
                <a:gd name="connsiteX61" fmla="*/ 5689620 w 10771296"/>
                <a:gd name="connsiteY61" fmla="*/ 340224 h 9783209"/>
                <a:gd name="connsiteX62" fmla="*/ 6162994 w 10771296"/>
                <a:gd name="connsiteY62" fmla="*/ 1011872 h 9783209"/>
                <a:gd name="connsiteX63" fmla="*/ 7116813 w 10771296"/>
                <a:gd name="connsiteY63" fmla="*/ 422974 h 9783209"/>
                <a:gd name="connsiteX64" fmla="*/ 6317896 w 10771296"/>
                <a:gd name="connsiteY64" fmla="*/ 1438925 h 9783209"/>
                <a:gd name="connsiteX65" fmla="*/ 6413695 w 10771296"/>
                <a:gd name="connsiteY65" fmla="*/ 1951208 h 9783209"/>
                <a:gd name="connsiteX66" fmla="*/ 6327453 w 10771296"/>
                <a:gd name="connsiteY66" fmla="*/ 2786000 h 9783209"/>
                <a:gd name="connsiteX67" fmla="*/ 6315212 w 10771296"/>
                <a:gd name="connsiteY67" fmla="*/ 3306962 h 9783209"/>
                <a:gd name="connsiteX68" fmla="*/ 6931345 w 10771296"/>
                <a:gd name="connsiteY68" fmla="*/ 3939085 h 9783209"/>
                <a:gd name="connsiteX69" fmla="*/ 7142669 w 10771296"/>
                <a:gd name="connsiteY69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6699166 w 10771296"/>
                <a:gd name="connsiteY22" fmla="*/ 8402998 h 9783209"/>
                <a:gd name="connsiteX23" fmla="*/ 5234997 w 10771296"/>
                <a:gd name="connsiteY23" fmla="*/ 7415532 h 9783209"/>
                <a:gd name="connsiteX24" fmla="*/ 5165667 w 10771296"/>
                <a:gd name="connsiteY24" fmla="*/ 9470780 h 9783209"/>
                <a:gd name="connsiteX25" fmla="*/ 5009557 w 10771296"/>
                <a:gd name="connsiteY25" fmla="*/ 8246919 h 9783209"/>
                <a:gd name="connsiteX26" fmla="*/ 4442964 w 10771296"/>
                <a:gd name="connsiteY26" fmla="*/ 6482957 h 9783209"/>
                <a:gd name="connsiteX27" fmla="*/ 3824438 w 10771296"/>
                <a:gd name="connsiteY27" fmla="*/ 7439724 h 9783209"/>
                <a:gd name="connsiteX28" fmla="*/ 3842218 w 10771296"/>
                <a:gd name="connsiteY28" fmla="*/ 8056456 h 9783209"/>
                <a:gd name="connsiteX29" fmla="*/ 4405859 w 10771296"/>
                <a:gd name="connsiteY29" fmla="*/ 9397565 h 9783209"/>
                <a:gd name="connsiteX30" fmla="*/ 3698610 w 10771296"/>
                <a:gd name="connsiteY30" fmla="*/ 8678019 h 9783209"/>
                <a:gd name="connsiteX31" fmla="*/ 3467772 w 10771296"/>
                <a:gd name="connsiteY31" fmla="*/ 9775432 h 9783209"/>
                <a:gd name="connsiteX32" fmla="*/ 3415609 w 10771296"/>
                <a:gd name="connsiteY32" fmla="*/ 7966350 h 9783209"/>
                <a:gd name="connsiteX33" fmla="*/ 3660205 w 10771296"/>
                <a:gd name="connsiteY33" fmla="*/ 6715513 h 9783209"/>
                <a:gd name="connsiteX34" fmla="*/ 3102541 w 10771296"/>
                <a:gd name="connsiteY34" fmla="*/ 5779100 h 9783209"/>
                <a:gd name="connsiteX35" fmla="*/ 2666611 w 10771296"/>
                <a:gd name="connsiteY35" fmla="*/ 5243015 h 9783209"/>
                <a:gd name="connsiteX36" fmla="*/ 1743046 w 10771296"/>
                <a:gd name="connsiteY36" fmla="*/ 5279888 h 9783209"/>
                <a:gd name="connsiteX37" fmla="*/ 1313725 w 10771296"/>
                <a:gd name="connsiteY37" fmla="*/ 6467456 h 9783209"/>
                <a:gd name="connsiteX38" fmla="*/ 302805 w 10771296"/>
                <a:gd name="connsiteY38" fmla="*/ 6845590 h 9783209"/>
                <a:gd name="connsiteX39" fmla="*/ 867856 w 10771296"/>
                <a:gd name="connsiteY39" fmla="*/ 6395039 h 9783209"/>
                <a:gd name="connsiteX40" fmla="*/ 1175191 w 10771296"/>
                <a:gd name="connsiteY40" fmla="*/ 5893581 h 9783209"/>
                <a:gd name="connsiteX41" fmla="*/ 12140 w 10771296"/>
                <a:gd name="connsiteY41" fmla="*/ 5685283 h 9783209"/>
                <a:gd name="connsiteX42" fmla="*/ 1183931 w 10771296"/>
                <a:gd name="connsiteY42" fmla="*/ 5394401 h 9783209"/>
                <a:gd name="connsiteX43" fmla="*/ 1648905 w 10771296"/>
                <a:gd name="connsiteY43" fmla="*/ 4843509 h 9783209"/>
                <a:gd name="connsiteX44" fmla="*/ 2341507 w 10771296"/>
                <a:gd name="connsiteY44" fmla="*/ 4747582 h 9783209"/>
                <a:gd name="connsiteX45" fmla="*/ 2645646 w 10771296"/>
                <a:gd name="connsiteY45" fmla="*/ 3978548 h 9783209"/>
                <a:gd name="connsiteX46" fmla="*/ 2882087 w 10771296"/>
                <a:gd name="connsiteY46" fmla="*/ 3433311 h 9783209"/>
                <a:gd name="connsiteX47" fmla="*/ 2074668 w 10771296"/>
                <a:gd name="connsiteY47" fmla="*/ 2186389 h 9783209"/>
                <a:gd name="connsiteX48" fmla="*/ 1385301 w 10771296"/>
                <a:gd name="connsiteY48" fmla="*/ 1170302 h 9783209"/>
                <a:gd name="connsiteX49" fmla="*/ 1937173 w 10771296"/>
                <a:gd name="connsiteY49" fmla="*/ 1508760 h 9783209"/>
                <a:gd name="connsiteX50" fmla="*/ 2222014 w 10771296"/>
                <a:gd name="connsiteY50" fmla="*/ 183401 h 9783209"/>
                <a:gd name="connsiteX51" fmla="*/ 2148398 w 10771296"/>
                <a:gd name="connsiteY51" fmla="*/ 1831643 h 9783209"/>
                <a:gd name="connsiteX52" fmla="*/ 2832502 w 10771296"/>
                <a:gd name="connsiteY52" fmla="*/ 2449006 h 9783209"/>
                <a:gd name="connsiteX53" fmla="*/ 3436427 w 10771296"/>
                <a:gd name="connsiteY53" fmla="*/ 2999886 h 9783209"/>
                <a:gd name="connsiteX54" fmla="*/ 4521429 w 10771296"/>
                <a:gd name="connsiteY54" fmla="*/ 2788988 h 9783209"/>
                <a:gd name="connsiteX55" fmla="*/ 5177169 w 10771296"/>
                <a:gd name="connsiteY55" fmla="*/ 2908915 h 9783209"/>
                <a:gd name="connsiteX56" fmla="*/ 5638482 w 10771296"/>
                <a:gd name="connsiteY56" fmla="*/ 2602559 h 9783209"/>
                <a:gd name="connsiteX57" fmla="*/ 4672507 w 10771296"/>
                <a:gd name="connsiteY57" fmla="*/ 1138802 h 9783209"/>
                <a:gd name="connsiteX58" fmla="*/ 4902165 w 10771296"/>
                <a:gd name="connsiteY58" fmla="*/ 276 h 9783209"/>
                <a:gd name="connsiteX59" fmla="*/ 5014866 w 10771296"/>
                <a:gd name="connsiteY59" fmla="*/ 1107974 h 9783209"/>
                <a:gd name="connsiteX60" fmla="*/ 5990176 w 10771296"/>
                <a:gd name="connsiteY60" fmla="*/ 1998820 h 9783209"/>
                <a:gd name="connsiteX61" fmla="*/ 5689620 w 10771296"/>
                <a:gd name="connsiteY61" fmla="*/ 340224 h 9783209"/>
                <a:gd name="connsiteX62" fmla="*/ 6162994 w 10771296"/>
                <a:gd name="connsiteY62" fmla="*/ 1011872 h 9783209"/>
                <a:gd name="connsiteX63" fmla="*/ 7116813 w 10771296"/>
                <a:gd name="connsiteY63" fmla="*/ 422974 h 9783209"/>
                <a:gd name="connsiteX64" fmla="*/ 6317896 w 10771296"/>
                <a:gd name="connsiteY64" fmla="*/ 1438925 h 9783209"/>
                <a:gd name="connsiteX65" fmla="*/ 6413695 w 10771296"/>
                <a:gd name="connsiteY65" fmla="*/ 1951208 h 9783209"/>
                <a:gd name="connsiteX66" fmla="*/ 6327453 w 10771296"/>
                <a:gd name="connsiteY66" fmla="*/ 2786000 h 9783209"/>
                <a:gd name="connsiteX67" fmla="*/ 6315212 w 10771296"/>
                <a:gd name="connsiteY67" fmla="*/ 3306962 h 9783209"/>
                <a:gd name="connsiteX68" fmla="*/ 6931345 w 10771296"/>
                <a:gd name="connsiteY68" fmla="*/ 3939085 h 9783209"/>
                <a:gd name="connsiteX69" fmla="*/ 7142669 w 10771296"/>
                <a:gd name="connsiteY69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6699166 w 10771296"/>
                <a:gd name="connsiteY22" fmla="*/ 8402998 h 9783209"/>
                <a:gd name="connsiteX23" fmla="*/ 5234997 w 10771296"/>
                <a:gd name="connsiteY23" fmla="*/ 7415532 h 9783209"/>
                <a:gd name="connsiteX24" fmla="*/ 5165667 w 10771296"/>
                <a:gd name="connsiteY24" fmla="*/ 9470780 h 9783209"/>
                <a:gd name="connsiteX25" fmla="*/ 5009557 w 10771296"/>
                <a:gd name="connsiteY25" fmla="*/ 8246919 h 9783209"/>
                <a:gd name="connsiteX26" fmla="*/ 4442964 w 10771296"/>
                <a:gd name="connsiteY26" fmla="*/ 6482957 h 9783209"/>
                <a:gd name="connsiteX27" fmla="*/ 3824438 w 10771296"/>
                <a:gd name="connsiteY27" fmla="*/ 7439724 h 9783209"/>
                <a:gd name="connsiteX28" fmla="*/ 3842218 w 10771296"/>
                <a:gd name="connsiteY28" fmla="*/ 8056456 h 9783209"/>
                <a:gd name="connsiteX29" fmla="*/ 4405859 w 10771296"/>
                <a:gd name="connsiteY29" fmla="*/ 9397565 h 9783209"/>
                <a:gd name="connsiteX30" fmla="*/ 3698610 w 10771296"/>
                <a:gd name="connsiteY30" fmla="*/ 8678019 h 9783209"/>
                <a:gd name="connsiteX31" fmla="*/ 3467772 w 10771296"/>
                <a:gd name="connsiteY31" fmla="*/ 9775432 h 9783209"/>
                <a:gd name="connsiteX32" fmla="*/ 3415609 w 10771296"/>
                <a:gd name="connsiteY32" fmla="*/ 7966350 h 9783209"/>
                <a:gd name="connsiteX33" fmla="*/ 3660205 w 10771296"/>
                <a:gd name="connsiteY33" fmla="*/ 6715513 h 9783209"/>
                <a:gd name="connsiteX34" fmla="*/ 3102541 w 10771296"/>
                <a:gd name="connsiteY34" fmla="*/ 5779100 h 9783209"/>
                <a:gd name="connsiteX35" fmla="*/ 2666611 w 10771296"/>
                <a:gd name="connsiteY35" fmla="*/ 5243015 h 9783209"/>
                <a:gd name="connsiteX36" fmla="*/ 1743046 w 10771296"/>
                <a:gd name="connsiteY36" fmla="*/ 5279888 h 9783209"/>
                <a:gd name="connsiteX37" fmla="*/ 1313725 w 10771296"/>
                <a:gd name="connsiteY37" fmla="*/ 6467456 h 9783209"/>
                <a:gd name="connsiteX38" fmla="*/ 302805 w 10771296"/>
                <a:gd name="connsiteY38" fmla="*/ 6845590 h 9783209"/>
                <a:gd name="connsiteX39" fmla="*/ 867856 w 10771296"/>
                <a:gd name="connsiteY39" fmla="*/ 6395039 h 9783209"/>
                <a:gd name="connsiteX40" fmla="*/ 1175191 w 10771296"/>
                <a:gd name="connsiteY40" fmla="*/ 5893581 h 9783209"/>
                <a:gd name="connsiteX41" fmla="*/ 12140 w 10771296"/>
                <a:gd name="connsiteY41" fmla="*/ 5685283 h 9783209"/>
                <a:gd name="connsiteX42" fmla="*/ 1183931 w 10771296"/>
                <a:gd name="connsiteY42" fmla="*/ 5394401 h 9783209"/>
                <a:gd name="connsiteX43" fmla="*/ 1648905 w 10771296"/>
                <a:gd name="connsiteY43" fmla="*/ 4843509 h 9783209"/>
                <a:gd name="connsiteX44" fmla="*/ 2341507 w 10771296"/>
                <a:gd name="connsiteY44" fmla="*/ 4747582 h 9783209"/>
                <a:gd name="connsiteX45" fmla="*/ 2645646 w 10771296"/>
                <a:gd name="connsiteY45" fmla="*/ 3978548 h 9783209"/>
                <a:gd name="connsiteX46" fmla="*/ 2882087 w 10771296"/>
                <a:gd name="connsiteY46" fmla="*/ 3433311 h 9783209"/>
                <a:gd name="connsiteX47" fmla="*/ 2074668 w 10771296"/>
                <a:gd name="connsiteY47" fmla="*/ 2186389 h 9783209"/>
                <a:gd name="connsiteX48" fmla="*/ 1385301 w 10771296"/>
                <a:gd name="connsiteY48" fmla="*/ 1170302 h 9783209"/>
                <a:gd name="connsiteX49" fmla="*/ 1937173 w 10771296"/>
                <a:gd name="connsiteY49" fmla="*/ 1508760 h 9783209"/>
                <a:gd name="connsiteX50" fmla="*/ 2222014 w 10771296"/>
                <a:gd name="connsiteY50" fmla="*/ 183401 h 9783209"/>
                <a:gd name="connsiteX51" fmla="*/ 2148398 w 10771296"/>
                <a:gd name="connsiteY51" fmla="*/ 1831643 h 9783209"/>
                <a:gd name="connsiteX52" fmla="*/ 2832502 w 10771296"/>
                <a:gd name="connsiteY52" fmla="*/ 2449006 h 9783209"/>
                <a:gd name="connsiteX53" fmla="*/ 3436427 w 10771296"/>
                <a:gd name="connsiteY53" fmla="*/ 2999886 h 9783209"/>
                <a:gd name="connsiteX54" fmla="*/ 4521429 w 10771296"/>
                <a:gd name="connsiteY54" fmla="*/ 2788988 h 9783209"/>
                <a:gd name="connsiteX55" fmla="*/ 5177169 w 10771296"/>
                <a:gd name="connsiteY55" fmla="*/ 2908915 h 9783209"/>
                <a:gd name="connsiteX56" fmla="*/ 5638482 w 10771296"/>
                <a:gd name="connsiteY56" fmla="*/ 2602559 h 9783209"/>
                <a:gd name="connsiteX57" fmla="*/ 4672507 w 10771296"/>
                <a:gd name="connsiteY57" fmla="*/ 1138802 h 9783209"/>
                <a:gd name="connsiteX58" fmla="*/ 4902165 w 10771296"/>
                <a:gd name="connsiteY58" fmla="*/ 276 h 9783209"/>
                <a:gd name="connsiteX59" fmla="*/ 5014866 w 10771296"/>
                <a:gd name="connsiteY59" fmla="*/ 1107974 h 9783209"/>
                <a:gd name="connsiteX60" fmla="*/ 5990176 w 10771296"/>
                <a:gd name="connsiteY60" fmla="*/ 1998820 h 9783209"/>
                <a:gd name="connsiteX61" fmla="*/ 5689620 w 10771296"/>
                <a:gd name="connsiteY61" fmla="*/ 340224 h 9783209"/>
                <a:gd name="connsiteX62" fmla="*/ 6162994 w 10771296"/>
                <a:gd name="connsiteY62" fmla="*/ 1011872 h 9783209"/>
                <a:gd name="connsiteX63" fmla="*/ 7116813 w 10771296"/>
                <a:gd name="connsiteY63" fmla="*/ 422974 h 9783209"/>
                <a:gd name="connsiteX64" fmla="*/ 6317896 w 10771296"/>
                <a:gd name="connsiteY64" fmla="*/ 1438925 h 9783209"/>
                <a:gd name="connsiteX65" fmla="*/ 6413695 w 10771296"/>
                <a:gd name="connsiteY65" fmla="*/ 1951208 h 9783209"/>
                <a:gd name="connsiteX66" fmla="*/ 6327453 w 10771296"/>
                <a:gd name="connsiteY66" fmla="*/ 2786000 h 9783209"/>
                <a:gd name="connsiteX67" fmla="*/ 6315212 w 10771296"/>
                <a:gd name="connsiteY67" fmla="*/ 3306962 h 9783209"/>
                <a:gd name="connsiteX68" fmla="*/ 6931345 w 10771296"/>
                <a:gd name="connsiteY68" fmla="*/ 3939085 h 9783209"/>
                <a:gd name="connsiteX69" fmla="*/ 7142669 w 10771296"/>
                <a:gd name="connsiteY69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5234997 w 10771296"/>
                <a:gd name="connsiteY22" fmla="*/ 7415532 h 9783209"/>
                <a:gd name="connsiteX23" fmla="*/ 5165667 w 10771296"/>
                <a:gd name="connsiteY23" fmla="*/ 9470780 h 9783209"/>
                <a:gd name="connsiteX24" fmla="*/ 5009557 w 10771296"/>
                <a:gd name="connsiteY24" fmla="*/ 8246919 h 9783209"/>
                <a:gd name="connsiteX25" fmla="*/ 4442964 w 10771296"/>
                <a:gd name="connsiteY25" fmla="*/ 6482957 h 9783209"/>
                <a:gd name="connsiteX26" fmla="*/ 3824438 w 10771296"/>
                <a:gd name="connsiteY26" fmla="*/ 7439724 h 9783209"/>
                <a:gd name="connsiteX27" fmla="*/ 3842218 w 10771296"/>
                <a:gd name="connsiteY27" fmla="*/ 8056456 h 9783209"/>
                <a:gd name="connsiteX28" fmla="*/ 4405859 w 10771296"/>
                <a:gd name="connsiteY28" fmla="*/ 9397565 h 9783209"/>
                <a:gd name="connsiteX29" fmla="*/ 3698610 w 10771296"/>
                <a:gd name="connsiteY29" fmla="*/ 8678019 h 9783209"/>
                <a:gd name="connsiteX30" fmla="*/ 3467772 w 10771296"/>
                <a:gd name="connsiteY30" fmla="*/ 9775432 h 9783209"/>
                <a:gd name="connsiteX31" fmla="*/ 3415609 w 10771296"/>
                <a:gd name="connsiteY31" fmla="*/ 7966350 h 9783209"/>
                <a:gd name="connsiteX32" fmla="*/ 3660205 w 10771296"/>
                <a:gd name="connsiteY32" fmla="*/ 6715513 h 9783209"/>
                <a:gd name="connsiteX33" fmla="*/ 3102541 w 10771296"/>
                <a:gd name="connsiteY33" fmla="*/ 5779100 h 9783209"/>
                <a:gd name="connsiteX34" fmla="*/ 2666611 w 10771296"/>
                <a:gd name="connsiteY34" fmla="*/ 5243015 h 9783209"/>
                <a:gd name="connsiteX35" fmla="*/ 1743046 w 10771296"/>
                <a:gd name="connsiteY35" fmla="*/ 5279888 h 9783209"/>
                <a:gd name="connsiteX36" fmla="*/ 1313725 w 10771296"/>
                <a:gd name="connsiteY36" fmla="*/ 6467456 h 9783209"/>
                <a:gd name="connsiteX37" fmla="*/ 302805 w 10771296"/>
                <a:gd name="connsiteY37" fmla="*/ 6845590 h 9783209"/>
                <a:gd name="connsiteX38" fmla="*/ 867856 w 10771296"/>
                <a:gd name="connsiteY38" fmla="*/ 6395039 h 9783209"/>
                <a:gd name="connsiteX39" fmla="*/ 1175191 w 10771296"/>
                <a:gd name="connsiteY39" fmla="*/ 5893581 h 9783209"/>
                <a:gd name="connsiteX40" fmla="*/ 12140 w 10771296"/>
                <a:gd name="connsiteY40" fmla="*/ 5685283 h 9783209"/>
                <a:gd name="connsiteX41" fmla="*/ 1183931 w 10771296"/>
                <a:gd name="connsiteY41" fmla="*/ 5394401 h 9783209"/>
                <a:gd name="connsiteX42" fmla="*/ 1648905 w 10771296"/>
                <a:gd name="connsiteY42" fmla="*/ 4843509 h 9783209"/>
                <a:gd name="connsiteX43" fmla="*/ 2341507 w 10771296"/>
                <a:gd name="connsiteY43" fmla="*/ 4747582 h 9783209"/>
                <a:gd name="connsiteX44" fmla="*/ 2645646 w 10771296"/>
                <a:gd name="connsiteY44" fmla="*/ 3978548 h 9783209"/>
                <a:gd name="connsiteX45" fmla="*/ 2882087 w 10771296"/>
                <a:gd name="connsiteY45" fmla="*/ 3433311 h 9783209"/>
                <a:gd name="connsiteX46" fmla="*/ 2074668 w 10771296"/>
                <a:gd name="connsiteY46" fmla="*/ 2186389 h 9783209"/>
                <a:gd name="connsiteX47" fmla="*/ 1385301 w 10771296"/>
                <a:gd name="connsiteY47" fmla="*/ 1170302 h 9783209"/>
                <a:gd name="connsiteX48" fmla="*/ 1937173 w 10771296"/>
                <a:gd name="connsiteY48" fmla="*/ 1508760 h 9783209"/>
                <a:gd name="connsiteX49" fmla="*/ 2222014 w 10771296"/>
                <a:gd name="connsiteY49" fmla="*/ 183401 h 9783209"/>
                <a:gd name="connsiteX50" fmla="*/ 2148398 w 10771296"/>
                <a:gd name="connsiteY50" fmla="*/ 1831643 h 9783209"/>
                <a:gd name="connsiteX51" fmla="*/ 2832502 w 10771296"/>
                <a:gd name="connsiteY51" fmla="*/ 2449006 h 9783209"/>
                <a:gd name="connsiteX52" fmla="*/ 3436427 w 10771296"/>
                <a:gd name="connsiteY52" fmla="*/ 2999886 h 9783209"/>
                <a:gd name="connsiteX53" fmla="*/ 4521429 w 10771296"/>
                <a:gd name="connsiteY53" fmla="*/ 2788988 h 9783209"/>
                <a:gd name="connsiteX54" fmla="*/ 5177169 w 10771296"/>
                <a:gd name="connsiteY54" fmla="*/ 2908915 h 9783209"/>
                <a:gd name="connsiteX55" fmla="*/ 5638482 w 10771296"/>
                <a:gd name="connsiteY55" fmla="*/ 2602559 h 9783209"/>
                <a:gd name="connsiteX56" fmla="*/ 4672507 w 10771296"/>
                <a:gd name="connsiteY56" fmla="*/ 1138802 h 9783209"/>
                <a:gd name="connsiteX57" fmla="*/ 4902165 w 10771296"/>
                <a:gd name="connsiteY57" fmla="*/ 276 h 9783209"/>
                <a:gd name="connsiteX58" fmla="*/ 5014866 w 10771296"/>
                <a:gd name="connsiteY58" fmla="*/ 1107974 h 9783209"/>
                <a:gd name="connsiteX59" fmla="*/ 5990176 w 10771296"/>
                <a:gd name="connsiteY59" fmla="*/ 1998820 h 9783209"/>
                <a:gd name="connsiteX60" fmla="*/ 5689620 w 10771296"/>
                <a:gd name="connsiteY60" fmla="*/ 340224 h 9783209"/>
                <a:gd name="connsiteX61" fmla="*/ 6162994 w 10771296"/>
                <a:gd name="connsiteY61" fmla="*/ 1011872 h 9783209"/>
                <a:gd name="connsiteX62" fmla="*/ 7116813 w 10771296"/>
                <a:gd name="connsiteY62" fmla="*/ 422974 h 9783209"/>
                <a:gd name="connsiteX63" fmla="*/ 6317896 w 10771296"/>
                <a:gd name="connsiteY63" fmla="*/ 1438925 h 9783209"/>
                <a:gd name="connsiteX64" fmla="*/ 6413695 w 10771296"/>
                <a:gd name="connsiteY64" fmla="*/ 1951208 h 9783209"/>
                <a:gd name="connsiteX65" fmla="*/ 6327453 w 10771296"/>
                <a:gd name="connsiteY65" fmla="*/ 2786000 h 9783209"/>
                <a:gd name="connsiteX66" fmla="*/ 6315212 w 10771296"/>
                <a:gd name="connsiteY66" fmla="*/ 3306962 h 9783209"/>
                <a:gd name="connsiteX67" fmla="*/ 6931345 w 10771296"/>
                <a:gd name="connsiteY67" fmla="*/ 3939085 h 9783209"/>
                <a:gd name="connsiteX68" fmla="*/ 7142669 w 10771296"/>
                <a:gd name="connsiteY68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5234997 w 10771296"/>
                <a:gd name="connsiteY22" fmla="*/ 7415532 h 9783209"/>
                <a:gd name="connsiteX23" fmla="*/ 5009557 w 10771296"/>
                <a:gd name="connsiteY23" fmla="*/ 8246919 h 9783209"/>
                <a:gd name="connsiteX24" fmla="*/ 4442964 w 10771296"/>
                <a:gd name="connsiteY24" fmla="*/ 6482957 h 9783209"/>
                <a:gd name="connsiteX25" fmla="*/ 3824438 w 10771296"/>
                <a:gd name="connsiteY25" fmla="*/ 7439724 h 9783209"/>
                <a:gd name="connsiteX26" fmla="*/ 3842218 w 10771296"/>
                <a:gd name="connsiteY26" fmla="*/ 8056456 h 9783209"/>
                <a:gd name="connsiteX27" fmla="*/ 4405859 w 10771296"/>
                <a:gd name="connsiteY27" fmla="*/ 9397565 h 9783209"/>
                <a:gd name="connsiteX28" fmla="*/ 3698610 w 10771296"/>
                <a:gd name="connsiteY28" fmla="*/ 8678019 h 9783209"/>
                <a:gd name="connsiteX29" fmla="*/ 3467772 w 10771296"/>
                <a:gd name="connsiteY29" fmla="*/ 9775432 h 9783209"/>
                <a:gd name="connsiteX30" fmla="*/ 3415609 w 10771296"/>
                <a:gd name="connsiteY30" fmla="*/ 7966350 h 9783209"/>
                <a:gd name="connsiteX31" fmla="*/ 3660205 w 10771296"/>
                <a:gd name="connsiteY31" fmla="*/ 6715513 h 9783209"/>
                <a:gd name="connsiteX32" fmla="*/ 3102541 w 10771296"/>
                <a:gd name="connsiteY32" fmla="*/ 5779100 h 9783209"/>
                <a:gd name="connsiteX33" fmla="*/ 2666611 w 10771296"/>
                <a:gd name="connsiteY33" fmla="*/ 5243015 h 9783209"/>
                <a:gd name="connsiteX34" fmla="*/ 1743046 w 10771296"/>
                <a:gd name="connsiteY34" fmla="*/ 5279888 h 9783209"/>
                <a:gd name="connsiteX35" fmla="*/ 1313725 w 10771296"/>
                <a:gd name="connsiteY35" fmla="*/ 6467456 h 9783209"/>
                <a:gd name="connsiteX36" fmla="*/ 302805 w 10771296"/>
                <a:gd name="connsiteY36" fmla="*/ 6845590 h 9783209"/>
                <a:gd name="connsiteX37" fmla="*/ 867856 w 10771296"/>
                <a:gd name="connsiteY37" fmla="*/ 6395039 h 9783209"/>
                <a:gd name="connsiteX38" fmla="*/ 1175191 w 10771296"/>
                <a:gd name="connsiteY38" fmla="*/ 5893581 h 9783209"/>
                <a:gd name="connsiteX39" fmla="*/ 12140 w 10771296"/>
                <a:gd name="connsiteY39" fmla="*/ 5685283 h 9783209"/>
                <a:gd name="connsiteX40" fmla="*/ 1183931 w 10771296"/>
                <a:gd name="connsiteY40" fmla="*/ 5394401 h 9783209"/>
                <a:gd name="connsiteX41" fmla="*/ 1648905 w 10771296"/>
                <a:gd name="connsiteY41" fmla="*/ 4843509 h 9783209"/>
                <a:gd name="connsiteX42" fmla="*/ 2341507 w 10771296"/>
                <a:gd name="connsiteY42" fmla="*/ 4747582 h 9783209"/>
                <a:gd name="connsiteX43" fmla="*/ 2645646 w 10771296"/>
                <a:gd name="connsiteY43" fmla="*/ 3978548 h 9783209"/>
                <a:gd name="connsiteX44" fmla="*/ 2882087 w 10771296"/>
                <a:gd name="connsiteY44" fmla="*/ 3433311 h 9783209"/>
                <a:gd name="connsiteX45" fmla="*/ 2074668 w 10771296"/>
                <a:gd name="connsiteY45" fmla="*/ 2186389 h 9783209"/>
                <a:gd name="connsiteX46" fmla="*/ 1385301 w 10771296"/>
                <a:gd name="connsiteY46" fmla="*/ 1170302 h 9783209"/>
                <a:gd name="connsiteX47" fmla="*/ 1937173 w 10771296"/>
                <a:gd name="connsiteY47" fmla="*/ 1508760 h 9783209"/>
                <a:gd name="connsiteX48" fmla="*/ 2222014 w 10771296"/>
                <a:gd name="connsiteY48" fmla="*/ 183401 h 9783209"/>
                <a:gd name="connsiteX49" fmla="*/ 2148398 w 10771296"/>
                <a:gd name="connsiteY49" fmla="*/ 1831643 h 9783209"/>
                <a:gd name="connsiteX50" fmla="*/ 2832502 w 10771296"/>
                <a:gd name="connsiteY50" fmla="*/ 2449006 h 9783209"/>
                <a:gd name="connsiteX51" fmla="*/ 3436427 w 10771296"/>
                <a:gd name="connsiteY51" fmla="*/ 2999886 h 9783209"/>
                <a:gd name="connsiteX52" fmla="*/ 4521429 w 10771296"/>
                <a:gd name="connsiteY52" fmla="*/ 2788988 h 9783209"/>
                <a:gd name="connsiteX53" fmla="*/ 5177169 w 10771296"/>
                <a:gd name="connsiteY53" fmla="*/ 2908915 h 9783209"/>
                <a:gd name="connsiteX54" fmla="*/ 5638482 w 10771296"/>
                <a:gd name="connsiteY54" fmla="*/ 2602559 h 9783209"/>
                <a:gd name="connsiteX55" fmla="*/ 4672507 w 10771296"/>
                <a:gd name="connsiteY55" fmla="*/ 1138802 h 9783209"/>
                <a:gd name="connsiteX56" fmla="*/ 4902165 w 10771296"/>
                <a:gd name="connsiteY56" fmla="*/ 276 h 9783209"/>
                <a:gd name="connsiteX57" fmla="*/ 5014866 w 10771296"/>
                <a:gd name="connsiteY57" fmla="*/ 1107974 h 9783209"/>
                <a:gd name="connsiteX58" fmla="*/ 5990176 w 10771296"/>
                <a:gd name="connsiteY58" fmla="*/ 1998820 h 9783209"/>
                <a:gd name="connsiteX59" fmla="*/ 5689620 w 10771296"/>
                <a:gd name="connsiteY59" fmla="*/ 340224 h 9783209"/>
                <a:gd name="connsiteX60" fmla="*/ 6162994 w 10771296"/>
                <a:gd name="connsiteY60" fmla="*/ 1011872 h 9783209"/>
                <a:gd name="connsiteX61" fmla="*/ 7116813 w 10771296"/>
                <a:gd name="connsiteY61" fmla="*/ 422974 h 9783209"/>
                <a:gd name="connsiteX62" fmla="*/ 6317896 w 10771296"/>
                <a:gd name="connsiteY62" fmla="*/ 1438925 h 9783209"/>
                <a:gd name="connsiteX63" fmla="*/ 6413695 w 10771296"/>
                <a:gd name="connsiteY63" fmla="*/ 1951208 h 9783209"/>
                <a:gd name="connsiteX64" fmla="*/ 6327453 w 10771296"/>
                <a:gd name="connsiteY64" fmla="*/ 2786000 h 9783209"/>
                <a:gd name="connsiteX65" fmla="*/ 6315212 w 10771296"/>
                <a:gd name="connsiteY65" fmla="*/ 3306962 h 9783209"/>
                <a:gd name="connsiteX66" fmla="*/ 6931345 w 10771296"/>
                <a:gd name="connsiteY66" fmla="*/ 3939085 h 9783209"/>
                <a:gd name="connsiteX67" fmla="*/ 7142669 w 10771296"/>
                <a:gd name="connsiteY67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5234997 w 10771296"/>
                <a:gd name="connsiteY22" fmla="*/ 7415532 h 9783209"/>
                <a:gd name="connsiteX23" fmla="*/ 4442964 w 10771296"/>
                <a:gd name="connsiteY23" fmla="*/ 6482957 h 9783209"/>
                <a:gd name="connsiteX24" fmla="*/ 3824438 w 10771296"/>
                <a:gd name="connsiteY24" fmla="*/ 7439724 h 9783209"/>
                <a:gd name="connsiteX25" fmla="*/ 3842218 w 10771296"/>
                <a:gd name="connsiteY25" fmla="*/ 8056456 h 9783209"/>
                <a:gd name="connsiteX26" fmla="*/ 4405859 w 10771296"/>
                <a:gd name="connsiteY26" fmla="*/ 9397565 h 9783209"/>
                <a:gd name="connsiteX27" fmla="*/ 3698610 w 10771296"/>
                <a:gd name="connsiteY27" fmla="*/ 8678019 h 9783209"/>
                <a:gd name="connsiteX28" fmla="*/ 3467772 w 10771296"/>
                <a:gd name="connsiteY28" fmla="*/ 9775432 h 9783209"/>
                <a:gd name="connsiteX29" fmla="*/ 3415609 w 10771296"/>
                <a:gd name="connsiteY29" fmla="*/ 7966350 h 9783209"/>
                <a:gd name="connsiteX30" fmla="*/ 3660205 w 10771296"/>
                <a:gd name="connsiteY30" fmla="*/ 6715513 h 9783209"/>
                <a:gd name="connsiteX31" fmla="*/ 3102541 w 10771296"/>
                <a:gd name="connsiteY31" fmla="*/ 5779100 h 9783209"/>
                <a:gd name="connsiteX32" fmla="*/ 2666611 w 10771296"/>
                <a:gd name="connsiteY32" fmla="*/ 5243015 h 9783209"/>
                <a:gd name="connsiteX33" fmla="*/ 1743046 w 10771296"/>
                <a:gd name="connsiteY33" fmla="*/ 5279888 h 9783209"/>
                <a:gd name="connsiteX34" fmla="*/ 1313725 w 10771296"/>
                <a:gd name="connsiteY34" fmla="*/ 6467456 h 9783209"/>
                <a:gd name="connsiteX35" fmla="*/ 302805 w 10771296"/>
                <a:gd name="connsiteY35" fmla="*/ 6845590 h 9783209"/>
                <a:gd name="connsiteX36" fmla="*/ 867856 w 10771296"/>
                <a:gd name="connsiteY36" fmla="*/ 6395039 h 9783209"/>
                <a:gd name="connsiteX37" fmla="*/ 1175191 w 10771296"/>
                <a:gd name="connsiteY37" fmla="*/ 5893581 h 9783209"/>
                <a:gd name="connsiteX38" fmla="*/ 12140 w 10771296"/>
                <a:gd name="connsiteY38" fmla="*/ 5685283 h 9783209"/>
                <a:gd name="connsiteX39" fmla="*/ 1183931 w 10771296"/>
                <a:gd name="connsiteY39" fmla="*/ 5394401 h 9783209"/>
                <a:gd name="connsiteX40" fmla="*/ 1648905 w 10771296"/>
                <a:gd name="connsiteY40" fmla="*/ 4843509 h 9783209"/>
                <a:gd name="connsiteX41" fmla="*/ 2341507 w 10771296"/>
                <a:gd name="connsiteY41" fmla="*/ 4747582 h 9783209"/>
                <a:gd name="connsiteX42" fmla="*/ 2645646 w 10771296"/>
                <a:gd name="connsiteY42" fmla="*/ 3978548 h 9783209"/>
                <a:gd name="connsiteX43" fmla="*/ 2882087 w 10771296"/>
                <a:gd name="connsiteY43" fmla="*/ 3433311 h 9783209"/>
                <a:gd name="connsiteX44" fmla="*/ 2074668 w 10771296"/>
                <a:gd name="connsiteY44" fmla="*/ 2186389 h 9783209"/>
                <a:gd name="connsiteX45" fmla="*/ 1385301 w 10771296"/>
                <a:gd name="connsiteY45" fmla="*/ 1170302 h 9783209"/>
                <a:gd name="connsiteX46" fmla="*/ 1937173 w 10771296"/>
                <a:gd name="connsiteY46" fmla="*/ 1508760 h 9783209"/>
                <a:gd name="connsiteX47" fmla="*/ 2222014 w 10771296"/>
                <a:gd name="connsiteY47" fmla="*/ 183401 h 9783209"/>
                <a:gd name="connsiteX48" fmla="*/ 2148398 w 10771296"/>
                <a:gd name="connsiteY48" fmla="*/ 1831643 h 9783209"/>
                <a:gd name="connsiteX49" fmla="*/ 2832502 w 10771296"/>
                <a:gd name="connsiteY49" fmla="*/ 2449006 h 9783209"/>
                <a:gd name="connsiteX50" fmla="*/ 3436427 w 10771296"/>
                <a:gd name="connsiteY50" fmla="*/ 2999886 h 9783209"/>
                <a:gd name="connsiteX51" fmla="*/ 4521429 w 10771296"/>
                <a:gd name="connsiteY51" fmla="*/ 2788988 h 9783209"/>
                <a:gd name="connsiteX52" fmla="*/ 5177169 w 10771296"/>
                <a:gd name="connsiteY52" fmla="*/ 2908915 h 9783209"/>
                <a:gd name="connsiteX53" fmla="*/ 5638482 w 10771296"/>
                <a:gd name="connsiteY53" fmla="*/ 2602559 h 9783209"/>
                <a:gd name="connsiteX54" fmla="*/ 4672507 w 10771296"/>
                <a:gd name="connsiteY54" fmla="*/ 1138802 h 9783209"/>
                <a:gd name="connsiteX55" fmla="*/ 4902165 w 10771296"/>
                <a:gd name="connsiteY55" fmla="*/ 276 h 9783209"/>
                <a:gd name="connsiteX56" fmla="*/ 5014866 w 10771296"/>
                <a:gd name="connsiteY56" fmla="*/ 1107974 h 9783209"/>
                <a:gd name="connsiteX57" fmla="*/ 5990176 w 10771296"/>
                <a:gd name="connsiteY57" fmla="*/ 1998820 h 9783209"/>
                <a:gd name="connsiteX58" fmla="*/ 5689620 w 10771296"/>
                <a:gd name="connsiteY58" fmla="*/ 340224 h 9783209"/>
                <a:gd name="connsiteX59" fmla="*/ 6162994 w 10771296"/>
                <a:gd name="connsiteY59" fmla="*/ 1011872 h 9783209"/>
                <a:gd name="connsiteX60" fmla="*/ 7116813 w 10771296"/>
                <a:gd name="connsiteY60" fmla="*/ 422974 h 9783209"/>
                <a:gd name="connsiteX61" fmla="*/ 6317896 w 10771296"/>
                <a:gd name="connsiteY61" fmla="*/ 1438925 h 9783209"/>
                <a:gd name="connsiteX62" fmla="*/ 6413695 w 10771296"/>
                <a:gd name="connsiteY62" fmla="*/ 1951208 h 9783209"/>
                <a:gd name="connsiteX63" fmla="*/ 6327453 w 10771296"/>
                <a:gd name="connsiteY63" fmla="*/ 2786000 h 9783209"/>
                <a:gd name="connsiteX64" fmla="*/ 6315212 w 10771296"/>
                <a:gd name="connsiteY64" fmla="*/ 3306962 h 9783209"/>
                <a:gd name="connsiteX65" fmla="*/ 6931345 w 10771296"/>
                <a:gd name="connsiteY65" fmla="*/ 3939085 h 9783209"/>
                <a:gd name="connsiteX66" fmla="*/ 7142669 w 10771296"/>
                <a:gd name="connsiteY66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5404022 w 10771296"/>
                <a:gd name="connsiteY21" fmla="*/ 6992850 h 9783209"/>
                <a:gd name="connsiteX22" fmla="*/ 4442964 w 10771296"/>
                <a:gd name="connsiteY22" fmla="*/ 6482957 h 9783209"/>
                <a:gd name="connsiteX23" fmla="*/ 3824438 w 10771296"/>
                <a:gd name="connsiteY23" fmla="*/ 7439724 h 9783209"/>
                <a:gd name="connsiteX24" fmla="*/ 3842218 w 10771296"/>
                <a:gd name="connsiteY24" fmla="*/ 8056456 h 9783209"/>
                <a:gd name="connsiteX25" fmla="*/ 4405859 w 10771296"/>
                <a:gd name="connsiteY25" fmla="*/ 9397565 h 9783209"/>
                <a:gd name="connsiteX26" fmla="*/ 3698610 w 10771296"/>
                <a:gd name="connsiteY26" fmla="*/ 8678019 h 9783209"/>
                <a:gd name="connsiteX27" fmla="*/ 3467772 w 10771296"/>
                <a:gd name="connsiteY27" fmla="*/ 9775432 h 9783209"/>
                <a:gd name="connsiteX28" fmla="*/ 3415609 w 10771296"/>
                <a:gd name="connsiteY28" fmla="*/ 7966350 h 9783209"/>
                <a:gd name="connsiteX29" fmla="*/ 3660205 w 10771296"/>
                <a:gd name="connsiteY29" fmla="*/ 6715513 h 9783209"/>
                <a:gd name="connsiteX30" fmla="*/ 3102541 w 10771296"/>
                <a:gd name="connsiteY30" fmla="*/ 5779100 h 9783209"/>
                <a:gd name="connsiteX31" fmla="*/ 2666611 w 10771296"/>
                <a:gd name="connsiteY31" fmla="*/ 5243015 h 9783209"/>
                <a:gd name="connsiteX32" fmla="*/ 1743046 w 10771296"/>
                <a:gd name="connsiteY32" fmla="*/ 5279888 h 9783209"/>
                <a:gd name="connsiteX33" fmla="*/ 1313725 w 10771296"/>
                <a:gd name="connsiteY33" fmla="*/ 6467456 h 9783209"/>
                <a:gd name="connsiteX34" fmla="*/ 302805 w 10771296"/>
                <a:gd name="connsiteY34" fmla="*/ 6845590 h 9783209"/>
                <a:gd name="connsiteX35" fmla="*/ 867856 w 10771296"/>
                <a:gd name="connsiteY35" fmla="*/ 6395039 h 9783209"/>
                <a:gd name="connsiteX36" fmla="*/ 1175191 w 10771296"/>
                <a:gd name="connsiteY36" fmla="*/ 5893581 h 9783209"/>
                <a:gd name="connsiteX37" fmla="*/ 12140 w 10771296"/>
                <a:gd name="connsiteY37" fmla="*/ 5685283 h 9783209"/>
                <a:gd name="connsiteX38" fmla="*/ 1183931 w 10771296"/>
                <a:gd name="connsiteY38" fmla="*/ 5394401 h 9783209"/>
                <a:gd name="connsiteX39" fmla="*/ 1648905 w 10771296"/>
                <a:gd name="connsiteY39" fmla="*/ 4843509 h 9783209"/>
                <a:gd name="connsiteX40" fmla="*/ 2341507 w 10771296"/>
                <a:gd name="connsiteY40" fmla="*/ 4747582 h 9783209"/>
                <a:gd name="connsiteX41" fmla="*/ 2645646 w 10771296"/>
                <a:gd name="connsiteY41" fmla="*/ 3978548 h 9783209"/>
                <a:gd name="connsiteX42" fmla="*/ 2882087 w 10771296"/>
                <a:gd name="connsiteY42" fmla="*/ 3433311 h 9783209"/>
                <a:gd name="connsiteX43" fmla="*/ 2074668 w 10771296"/>
                <a:gd name="connsiteY43" fmla="*/ 2186389 h 9783209"/>
                <a:gd name="connsiteX44" fmla="*/ 1385301 w 10771296"/>
                <a:gd name="connsiteY44" fmla="*/ 1170302 h 9783209"/>
                <a:gd name="connsiteX45" fmla="*/ 1937173 w 10771296"/>
                <a:gd name="connsiteY45" fmla="*/ 1508760 h 9783209"/>
                <a:gd name="connsiteX46" fmla="*/ 2222014 w 10771296"/>
                <a:gd name="connsiteY46" fmla="*/ 183401 h 9783209"/>
                <a:gd name="connsiteX47" fmla="*/ 2148398 w 10771296"/>
                <a:gd name="connsiteY47" fmla="*/ 1831643 h 9783209"/>
                <a:gd name="connsiteX48" fmla="*/ 2832502 w 10771296"/>
                <a:gd name="connsiteY48" fmla="*/ 2449006 h 9783209"/>
                <a:gd name="connsiteX49" fmla="*/ 3436427 w 10771296"/>
                <a:gd name="connsiteY49" fmla="*/ 2999886 h 9783209"/>
                <a:gd name="connsiteX50" fmla="*/ 4521429 w 10771296"/>
                <a:gd name="connsiteY50" fmla="*/ 2788988 h 9783209"/>
                <a:gd name="connsiteX51" fmla="*/ 5177169 w 10771296"/>
                <a:gd name="connsiteY51" fmla="*/ 2908915 h 9783209"/>
                <a:gd name="connsiteX52" fmla="*/ 5638482 w 10771296"/>
                <a:gd name="connsiteY52" fmla="*/ 2602559 h 9783209"/>
                <a:gd name="connsiteX53" fmla="*/ 4672507 w 10771296"/>
                <a:gd name="connsiteY53" fmla="*/ 1138802 h 9783209"/>
                <a:gd name="connsiteX54" fmla="*/ 4902165 w 10771296"/>
                <a:gd name="connsiteY54" fmla="*/ 276 h 9783209"/>
                <a:gd name="connsiteX55" fmla="*/ 5014866 w 10771296"/>
                <a:gd name="connsiteY55" fmla="*/ 1107974 h 9783209"/>
                <a:gd name="connsiteX56" fmla="*/ 5990176 w 10771296"/>
                <a:gd name="connsiteY56" fmla="*/ 1998820 h 9783209"/>
                <a:gd name="connsiteX57" fmla="*/ 5689620 w 10771296"/>
                <a:gd name="connsiteY57" fmla="*/ 340224 h 9783209"/>
                <a:gd name="connsiteX58" fmla="*/ 6162994 w 10771296"/>
                <a:gd name="connsiteY58" fmla="*/ 1011872 h 9783209"/>
                <a:gd name="connsiteX59" fmla="*/ 7116813 w 10771296"/>
                <a:gd name="connsiteY59" fmla="*/ 422974 h 9783209"/>
                <a:gd name="connsiteX60" fmla="*/ 6317896 w 10771296"/>
                <a:gd name="connsiteY60" fmla="*/ 1438925 h 9783209"/>
                <a:gd name="connsiteX61" fmla="*/ 6413695 w 10771296"/>
                <a:gd name="connsiteY61" fmla="*/ 1951208 h 9783209"/>
                <a:gd name="connsiteX62" fmla="*/ 6327453 w 10771296"/>
                <a:gd name="connsiteY62" fmla="*/ 2786000 h 9783209"/>
                <a:gd name="connsiteX63" fmla="*/ 6315212 w 10771296"/>
                <a:gd name="connsiteY63" fmla="*/ 3306962 h 9783209"/>
                <a:gd name="connsiteX64" fmla="*/ 6931345 w 10771296"/>
                <a:gd name="connsiteY64" fmla="*/ 3939085 h 9783209"/>
                <a:gd name="connsiteX65" fmla="*/ 7142669 w 10771296"/>
                <a:gd name="connsiteY65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5216453 w 10771296"/>
                <a:gd name="connsiteY20" fmla="*/ 6430143 h 9783209"/>
                <a:gd name="connsiteX21" fmla="*/ 4442964 w 10771296"/>
                <a:gd name="connsiteY21" fmla="*/ 6482957 h 9783209"/>
                <a:gd name="connsiteX22" fmla="*/ 3824438 w 10771296"/>
                <a:gd name="connsiteY22" fmla="*/ 7439724 h 9783209"/>
                <a:gd name="connsiteX23" fmla="*/ 3842218 w 10771296"/>
                <a:gd name="connsiteY23" fmla="*/ 8056456 h 9783209"/>
                <a:gd name="connsiteX24" fmla="*/ 4405859 w 10771296"/>
                <a:gd name="connsiteY24" fmla="*/ 9397565 h 9783209"/>
                <a:gd name="connsiteX25" fmla="*/ 3698610 w 10771296"/>
                <a:gd name="connsiteY25" fmla="*/ 8678019 h 9783209"/>
                <a:gd name="connsiteX26" fmla="*/ 3467772 w 10771296"/>
                <a:gd name="connsiteY26" fmla="*/ 9775432 h 9783209"/>
                <a:gd name="connsiteX27" fmla="*/ 3415609 w 10771296"/>
                <a:gd name="connsiteY27" fmla="*/ 7966350 h 9783209"/>
                <a:gd name="connsiteX28" fmla="*/ 3660205 w 10771296"/>
                <a:gd name="connsiteY28" fmla="*/ 6715513 h 9783209"/>
                <a:gd name="connsiteX29" fmla="*/ 3102541 w 10771296"/>
                <a:gd name="connsiteY29" fmla="*/ 5779100 h 9783209"/>
                <a:gd name="connsiteX30" fmla="*/ 2666611 w 10771296"/>
                <a:gd name="connsiteY30" fmla="*/ 5243015 h 9783209"/>
                <a:gd name="connsiteX31" fmla="*/ 1743046 w 10771296"/>
                <a:gd name="connsiteY31" fmla="*/ 5279888 h 9783209"/>
                <a:gd name="connsiteX32" fmla="*/ 1313725 w 10771296"/>
                <a:gd name="connsiteY32" fmla="*/ 6467456 h 9783209"/>
                <a:gd name="connsiteX33" fmla="*/ 302805 w 10771296"/>
                <a:gd name="connsiteY33" fmla="*/ 6845590 h 9783209"/>
                <a:gd name="connsiteX34" fmla="*/ 867856 w 10771296"/>
                <a:gd name="connsiteY34" fmla="*/ 6395039 h 9783209"/>
                <a:gd name="connsiteX35" fmla="*/ 1175191 w 10771296"/>
                <a:gd name="connsiteY35" fmla="*/ 5893581 h 9783209"/>
                <a:gd name="connsiteX36" fmla="*/ 12140 w 10771296"/>
                <a:gd name="connsiteY36" fmla="*/ 5685283 h 9783209"/>
                <a:gd name="connsiteX37" fmla="*/ 1183931 w 10771296"/>
                <a:gd name="connsiteY37" fmla="*/ 5394401 h 9783209"/>
                <a:gd name="connsiteX38" fmla="*/ 1648905 w 10771296"/>
                <a:gd name="connsiteY38" fmla="*/ 4843509 h 9783209"/>
                <a:gd name="connsiteX39" fmla="*/ 2341507 w 10771296"/>
                <a:gd name="connsiteY39" fmla="*/ 4747582 h 9783209"/>
                <a:gd name="connsiteX40" fmla="*/ 2645646 w 10771296"/>
                <a:gd name="connsiteY40" fmla="*/ 3978548 h 9783209"/>
                <a:gd name="connsiteX41" fmla="*/ 2882087 w 10771296"/>
                <a:gd name="connsiteY41" fmla="*/ 3433311 h 9783209"/>
                <a:gd name="connsiteX42" fmla="*/ 2074668 w 10771296"/>
                <a:gd name="connsiteY42" fmla="*/ 2186389 h 9783209"/>
                <a:gd name="connsiteX43" fmla="*/ 1385301 w 10771296"/>
                <a:gd name="connsiteY43" fmla="*/ 1170302 h 9783209"/>
                <a:gd name="connsiteX44" fmla="*/ 1937173 w 10771296"/>
                <a:gd name="connsiteY44" fmla="*/ 1508760 h 9783209"/>
                <a:gd name="connsiteX45" fmla="*/ 2222014 w 10771296"/>
                <a:gd name="connsiteY45" fmla="*/ 183401 h 9783209"/>
                <a:gd name="connsiteX46" fmla="*/ 2148398 w 10771296"/>
                <a:gd name="connsiteY46" fmla="*/ 1831643 h 9783209"/>
                <a:gd name="connsiteX47" fmla="*/ 2832502 w 10771296"/>
                <a:gd name="connsiteY47" fmla="*/ 2449006 h 9783209"/>
                <a:gd name="connsiteX48" fmla="*/ 3436427 w 10771296"/>
                <a:gd name="connsiteY48" fmla="*/ 2999886 h 9783209"/>
                <a:gd name="connsiteX49" fmla="*/ 4521429 w 10771296"/>
                <a:gd name="connsiteY49" fmla="*/ 2788988 h 9783209"/>
                <a:gd name="connsiteX50" fmla="*/ 5177169 w 10771296"/>
                <a:gd name="connsiteY50" fmla="*/ 2908915 h 9783209"/>
                <a:gd name="connsiteX51" fmla="*/ 5638482 w 10771296"/>
                <a:gd name="connsiteY51" fmla="*/ 2602559 h 9783209"/>
                <a:gd name="connsiteX52" fmla="*/ 4672507 w 10771296"/>
                <a:gd name="connsiteY52" fmla="*/ 1138802 h 9783209"/>
                <a:gd name="connsiteX53" fmla="*/ 4902165 w 10771296"/>
                <a:gd name="connsiteY53" fmla="*/ 276 h 9783209"/>
                <a:gd name="connsiteX54" fmla="*/ 5014866 w 10771296"/>
                <a:gd name="connsiteY54" fmla="*/ 1107974 h 9783209"/>
                <a:gd name="connsiteX55" fmla="*/ 5990176 w 10771296"/>
                <a:gd name="connsiteY55" fmla="*/ 1998820 h 9783209"/>
                <a:gd name="connsiteX56" fmla="*/ 5689620 w 10771296"/>
                <a:gd name="connsiteY56" fmla="*/ 340224 h 9783209"/>
                <a:gd name="connsiteX57" fmla="*/ 6162994 w 10771296"/>
                <a:gd name="connsiteY57" fmla="*/ 1011872 h 9783209"/>
                <a:gd name="connsiteX58" fmla="*/ 7116813 w 10771296"/>
                <a:gd name="connsiteY58" fmla="*/ 422974 h 9783209"/>
                <a:gd name="connsiteX59" fmla="*/ 6317896 w 10771296"/>
                <a:gd name="connsiteY59" fmla="*/ 1438925 h 9783209"/>
                <a:gd name="connsiteX60" fmla="*/ 6413695 w 10771296"/>
                <a:gd name="connsiteY60" fmla="*/ 1951208 h 9783209"/>
                <a:gd name="connsiteX61" fmla="*/ 6327453 w 10771296"/>
                <a:gd name="connsiteY61" fmla="*/ 2786000 h 9783209"/>
                <a:gd name="connsiteX62" fmla="*/ 6315212 w 10771296"/>
                <a:gd name="connsiteY62" fmla="*/ 3306962 h 9783209"/>
                <a:gd name="connsiteX63" fmla="*/ 6931345 w 10771296"/>
                <a:gd name="connsiteY63" fmla="*/ 3939085 h 9783209"/>
                <a:gd name="connsiteX64" fmla="*/ 7142669 w 10771296"/>
                <a:gd name="connsiteY64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72761 w 10771296"/>
                <a:gd name="connsiteY19" fmla="*/ 6320290 h 9783209"/>
                <a:gd name="connsiteX20" fmla="*/ 4442964 w 10771296"/>
                <a:gd name="connsiteY20" fmla="*/ 6482957 h 9783209"/>
                <a:gd name="connsiteX21" fmla="*/ 3824438 w 10771296"/>
                <a:gd name="connsiteY21" fmla="*/ 7439724 h 9783209"/>
                <a:gd name="connsiteX22" fmla="*/ 3842218 w 10771296"/>
                <a:gd name="connsiteY22" fmla="*/ 8056456 h 9783209"/>
                <a:gd name="connsiteX23" fmla="*/ 4405859 w 10771296"/>
                <a:gd name="connsiteY23" fmla="*/ 9397565 h 9783209"/>
                <a:gd name="connsiteX24" fmla="*/ 3698610 w 10771296"/>
                <a:gd name="connsiteY24" fmla="*/ 8678019 h 9783209"/>
                <a:gd name="connsiteX25" fmla="*/ 3467772 w 10771296"/>
                <a:gd name="connsiteY25" fmla="*/ 9775432 h 9783209"/>
                <a:gd name="connsiteX26" fmla="*/ 3415609 w 10771296"/>
                <a:gd name="connsiteY26" fmla="*/ 7966350 h 9783209"/>
                <a:gd name="connsiteX27" fmla="*/ 3660205 w 10771296"/>
                <a:gd name="connsiteY27" fmla="*/ 6715513 h 9783209"/>
                <a:gd name="connsiteX28" fmla="*/ 3102541 w 10771296"/>
                <a:gd name="connsiteY28" fmla="*/ 5779100 h 9783209"/>
                <a:gd name="connsiteX29" fmla="*/ 2666611 w 10771296"/>
                <a:gd name="connsiteY29" fmla="*/ 5243015 h 9783209"/>
                <a:gd name="connsiteX30" fmla="*/ 1743046 w 10771296"/>
                <a:gd name="connsiteY30" fmla="*/ 5279888 h 9783209"/>
                <a:gd name="connsiteX31" fmla="*/ 1313725 w 10771296"/>
                <a:gd name="connsiteY31" fmla="*/ 6467456 h 9783209"/>
                <a:gd name="connsiteX32" fmla="*/ 302805 w 10771296"/>
                <a:gd name="connsiteY32" fmla="*/ 6845590 h 9783209"/>
                <a:gd name="connsiteX33" fmla="*/ 867856 w 10771296"/>
                <a:gd name="connsiteY33" fmla="*/ 6395039 h 9783209"/>
                <a:gd name="connsiteX34" fmla="*/ 1175191 w 10771296"/>
                <a:gd name="connsiteY34" fmla="*/ 5893581 h 9783209"/>
                <a:gd name="connsiteX35" fmla="*/ 12140 w 10771296"/>
                <a:gd name="connsiteY35" fmla="*/ 5685283 h 9783209"/>
                <a:gd name="connsiteX36" fmla="*/ 1183931 w 10771296"/>
                <a:gd name="connsiteY36" fmla="*/ 5394401 h 9783209"/>
                <a:gd name="connsiteX37" fmla="*/ 1648905 w 10771296"/>
                <a:gd name="connsiteY37" fmla="*/ 4843509 h 9783209"/>
                <a:gd name="connsiteX38" fmla="*/ 2341507 w 10771296"/>
                <a:gd name="connsiteY38" fmla="*/ 4747582 h 9783209"/>
                <a:gd name="connsiteX39" fmla="*/ 2645646 w 10771296"/>
                <a:gd name="connsiteY39" fmla="*/ 3978548 h 9783209"/>
                <a:gd name="connsiteX40" fmla="*/ 2882087 w 10771296"/>
                <a:gd name="connsiteY40" fmla="*/ 3433311 h 9783209"/>
                <a:gd name="connsiteX41" fmla="*/ 2074668 w 10771296"/>
                <a:gd name="connsiteY41" fmla="*/ 2186389 h 9783209"/>
                <a:gd name="connsiteX42" fmla="*/ 1385301 w 10771296"/>
                <a:gd name="connsiteY42" fmla="*/ 1170302 h 9783209"/>
                <a:gd name="connsiteX43" fmla="*/ 1937173 w 10771296"/>
                <a:gd name="connsiteY43" fmla="*/ 1508760 h 9783209"/>
                <a:gd name="connsiteX44" fmla="*/ 2222014 w 10771296"/>
                <a:gd name="connsiteY44" fmla="*/ 183401 h 9783209"/>
                <a:gd name="connsiteX45" fmla="*/ 2148398 w 10771296"/>
                <a:gd name="connsiteY45" fmla="*/ 1831643 h 9783209"/>
                <a:gd name="connsiteX46" fmla="*/ 2832502 w 10771296"/>
                <a:gd name="connsiteY46" fmla="*/ 2449006 h 9783209"/>
                <a:gd name="connsiteX47" fmla="*/ 3436427 w 10771296"/>
                <a:gd name="connsiteY47" fmla="*/ 2999886 h 9783209"/>
                <a:gd name="connsiteX48" fmla="*/ 4521429 w 10771296"/>
                <a:gd name="connsiteY48" fmla="*/ 2788988 h 9783209"/>
                <a:gd name="connsiteX49" fmla="*/ 5177169 w 10771296"/>
                <a:gd name="connsiteY49" fmla="*/ 2908915 h 9783209"/>
                <a:gd name="connsiteX50" fmla="*/ 5638482 w 10771296"/>
                <a:gd name="connsiteY50" fmla="*/ 2602559 h 9783209"/>
                <a:gd name="connsiteX51" fmla="*/ 4672507 w 10771296"/>
                <a:gd name="connsiteY51" fmla="*/ 1138802 h 9783209"/>
                <a:gd name="connsiteX52" fmla="*/ 4902165 w 10771296"/>
                <a:gd name="connsiteY52" fmla="*/ 276 h 9783209"/>
                <a:gd name="connsiteX53" fmla="*/ 5014866 w 10771296"/>
                <a:gd name="connsiteY53" fmla="*/ 1107974 h 9783209"/>
                <a:gd name="connsiteX54" fmla="*/ 5990176 w 10771296"/>
                <a:gd name="connsiteY54" fmla="*/ 1998820 h 9783209"/>
                <a:gd name="connsiteX55" fmla="*/ 5689620 w 10771296"/>
                <a:gd name="connsiteY55" fmla="*/ 340224 h 9783209"/>
                <a:gd name="connsiteX56" fmla="*/ 6162994 w 10771296"/>
                <a:gd name="connsiteY56" fmla="*/ 1011872 h 9783209"/>
                <a:gd name="connsiteX57" fmla="*/ 7116813 w 10771296"/>
                <a:gd name="connsiteY57" fmla="*/ 422974 h 9783209"/>
                <a:gd name="connsiteX58" fmla="*/ 6317896 w 10771296"/>
                <a:gd name="connsiteY58" fmla="*/ 1438925 h 9783209"/>
                <a:gd name="connsiteX59" fmla="*/ 6413695 w 10771296"/>
                <a:gd name="connsiteY59" fmla="*/ 1951208 h 9783209"/>
                <a:gd name="connsiteX60" fmla="*/ 6327453 w 10771296"/>
                <a:gd name="connsiteY60" fmla="*/ 2786000 h 9783209"/>
                <a:gd name="connsiteX61" fmla="*/ 6315212 w 10771296"/>
                <a:gd name="connsiteY61" fmla="*/ 3306962 h 9783209"/>
                <a:gd name="connsiteX62" fmla="*/ 6931345 w 10771296"/>
                <a:gd name="connsiteY62" fmla="*/ 3939085 h 9783209"/>
                <a:gd name="connsiteX63" fmla="*/ 7142669 w 10771296"/>
                <a:gd name="connsiteY63" fmla="*/ 4899387 h 9783209"/>
                <a:gd name="connsiteX0" fmla="*/ 7142669 w 10771296"/>
                <a:gd name="connsiteY0" fmla="*/ 4899387 h 9783209"/>
                <a:gd name="connsiteX1" fmla="*/ 8263682 w 10771296"/>
                <a:gd name="connsiteY1" fmla="*/ 4702944 h 9783209"/>
                <a:gd name="connsiteX2" fmla="*/ 8997008 w 10771296"/>
                <a:gd name="connsiteY2" fmla="*/ 4117548 h 9783209"/>
                <a:gd name="connsiteX3" fmla="*/ 9556921 w 10771296"/>
                <a:gd name="connsiteY3" fmla="*/ 3499374 h 9783209"/>
                <a:gd name="connsiteX4" fmla="*/ 10021941 w 10771296"/>
                <a:gd name="connsiteY4" fmla="*/ 2544850 h 9783209"/>
                <a:gd name="connsiteX5" fmla="*/ 9812588 w 10771296"/>
                <a:gd name="connsiteY5" fmla="*/ 3639138 h 9783209"/>
                <a:gd name="connsiteX6" fmla="*/ 8977717 w 10771296"/>
                <a:gd name="connsiteY6" fmla="*/ 4795788 h 9783209"/>
                <a:gd name="connsiteX7" fmla="*/ 9252428 w 10771296"/>
                <a:gd name="connsiteY7" fmla="*/ 5219650 h 9783209"/>
                <a:gd name="connsiteX8" fmla="*/ 10771297 w 10771296"/>
                <a:gd name="connsiteY8" fmla="*/ 5526789 h 9783209"/>
                <a:gd name="connsiteX9" fmla="*/ 8157416 w 10771296"/>
                <a:gd name="connsiteY9" fmla="*/ 5086271 h 9783209"/>
                <a:gd name="connsiteX10" fmla="*/ 7284120 w 10771296"/>
                <a:gd name="connsiteY10" fmla="*/ 5473173 h 9783209"/>
                <a:gd name="connsiteX11" fmla="*/ 7007793 w 10771296"/>
                <a:gd name="connsiteY11" fmla="*/ 6082796 h 9783209"/>
                <a:gd name="connsiteX12" fmla="*/ 8130257 w 10771296"/>
                <a:gd name="connsiteY12" fmla="*/ 7389141 h 9783209"/>
                <a:gd name="connsiteX13" fmla="*/ 9632153 w 10771296"/>
                <a:gd name="connsiteY13" fmla="*/ 5784394 h 9783209"/>
                <a:gd name="connsiteX14" fmla="*/ 8549843 w 10771296"/>
                <a:gd name="connsiteY14" fmla="*/ 7462836 h 9783209"/>
                <a:gd name="connsiteX15" fmla="*/ 10029756 w 10771296"/>
                <a:gd name="connsiteY15" fmla="*/ 8054336 h 9783209"/>
                <a:gd name="connsiteX16" fmla="*/ 8147222 w 10771296"/>
                <a:gd name="connsiteY16" fmla="*/ 7813466 h 9783209"/>
                <a:gd name="connsiteX17" fmla="*/ 6810791 w 10771296"/>
                <a:gd name="connsiteY17" fmla="*/ 6570820 h 9783209"/>
                <a:gd name="connsiteX18" fmla="*/ 6237045 w 10771296"/>
                <a:gd name="connsiteY18" fmla="*/ 6349633 h 9783209"/>
                <a:gd name="connsiteX19" fmla="*/ 5243209 w 10771296"/>
                <a:gd name="connsiteY19" fmla="*/ 6571417 h 9783209"/>
                <a:gd name="connsiteX20" fmla="*/ 4442964 w 10771296"/>
                <a:gd name="connsiteY20" fmla="*/ 6482957 h 9783209"/>
                <a:gd name="connsiteX21" fmla="*/ 3824438 w 10771296"/>
                <a:gd name="connsiteY21" fmla="*/ 7439724 h 9783209"/>
                <a:gd name="connsiteX22" fmla="*/ 3842218 w 10771296"/>
                <a:gd name="connsiteY22" fmla="*/ 8056456 h 9783209"/>
                <a:gd name="connsiteX23" fmla="*/ 4405859 w 10771296"/>
                <a:gd name="connsiteY23" fmla="*/ 9397565 h 9783209"/>
                <a:gd name="connsiteX24" fmla="*/ 3698610 w 10771296"/>
                <a:gd name="connsiteY24" fmla="*/ 8678019 h 9783209"/>
                <a:gd name="connsiteX25" fmla="*/ 3467772 w 10771296"/>
                <a:gd name="connsiteY25" fmla="*/ 9775432 h 9783209"/>
                <a:gd name="connsiteX26" fmla="*/ 3415609 w 10771296"/>
                <a:gd name="connsiteY26" fmla="*/ 7966350 h 9783209"/>
                <a:gd name="connsiteX27" fmla="*/ 3660205 w 10771296"/>
                <a:gd name="connsiteY27" fmla="*/ 6715513 h 9783209"/>
                <a:gd name="connsiteX28" fmla="*/ 3102541 w 10771296"/>
                <a:gd name="connsiteY28" fmla="*/ 5779100 h 9783209"/>
                <a:gd name="connsiteX29" fmla="*/ 2666611 w 10771296"/>
                <a:gd name="connsiteY29" fmla="*/ 5243015 h 9783209"/>
                <a:gd name="connsiteX30" fmla="*/ 1743046 w 10771296"/>
                <a:gd name="connsiteY30" fmla="*/ 5279888 h 9783209"/>
                <a:gd name="connsiteX31" fmla="*/ 1313725 w 10771296"/>
                <a:gd name="connsiteY31" fmla="*/ 6467456 h 9783209"/>
                <a:gd name="connsiteX32" fmla="*/ 302805 w 10771296"/>
                <a:gd name="connsiteY32" fmla="*/ 6845590 h 9783209"/>
                <a:gd name="connsiteX33" fmla="*/ 867856 w 10771296"/>
                <a:gd name="connsiteY33" fmla="*/ 6395039 h 9783209"/>
                <a:gd name="connsiteX34" fmla="*/ 1175191 w 10771296"/>
                <a:gd name="connsiteY34" fmla="*/ 5893581 h 9783209"/>
                <a:gd name="connsiteX35" fmla="*/ 12140 w 10771296"/>
                <a:gd name="connsiteY35" fmla="*/ 5685283 h 9783209"/>
                <a:gd name="connsiteX36" fmla="*/ 1183931 w 10771296"/>
                <a:gd name="connsiteY36" fmla="*/ 5394401 h 9783209"/>
                <a:gd name="connsiteX37" fmla="*/ 1648905 w 10771296"/>
                <a:gd name="connsiteY37" fmla="*/ 4843509 h 9783209"/>
                <a:gd name="connsiteX38" fmla="*/ 2341507 w 10771296"/>
                <a:gd name="connsiteY38" fmla="*/ 4747582 h 9783209"/>
                <a:gd name="connsiteX39" fmla="*/ 2645646 w 10771296"/>
                <a:gd name="connsiteY39" fmla="*/ 3978548 h 9783209"/>
                <a:gd name="connsiteX40" fmla="*/ 2882087 w 10771296"/>
                <a:gd name="connsiteY40" fmla="*/ 3433311 h 9783209"/>
                <a:gd name="connsiteX41" fmla="*/ 2074668 w 10771296"/>
                <a:gd name="connsiteY41" fmla="*/ 2186389 h 9783209"/>
                <a:gd name="connsiteX42" fmla="*/ 1385301 w 10771296"/>
                <a:gd name="connsiteY42" fmla="*/ 1170302 h 9783209"/>
                <a:gd name="connsiteX43" fmla="*/ 1937173 w 10771296"/>
                <a:gd name="connsiteY43" fmla="*/ 1508760 h 9783209"/>
                <a:gd name="connsiteX44" fmla="*/ 2222014 w 10771296"/>
                <a:gd name="connsiteY44" fmla="*/ 183401 h 9783209"/>
                <a:gd name="connsiteX45" fmla="*/ 2148398 w 10771296"/>
                <a:gd name="connsiteY45" fmla="*/ 1831643 h 9783209"/>
                <a:gd name="connsiteX46" fmla="*/ 2832502 w 10771296"/>
                <a:gd name="connsiteY46" fmla="*/ 2449006 h 9783209"/>
                <a:gd name="connsiteX47" fmla="*/ 3436427 w 10771296"/>
                <a:gd name="connsiteY47" fmla="*/ 2999886 h 9783209"/>
                <a:gd name="connsiteX48" fmla="*/ 4521429 w 10771296"/>
                <a:gd name="connsiteY48" fmla="*/ 2788988 h 9783209"/>
                <a:gd name="connsiteX49" fmla="*/ 5177169 w 10771296"/>
                <a:gd name="connsiteY49" fmla="*/ 2908915 h 9783209"/>
                <a:gd name="connsiteX50" fmla="*/ 5638482 w 10771296"/>
                <a:gd name="connsiteY50" fmla="*/ 2602559 h 9783209"/>
                <a:gd name="connsiteX51" fmla="*/ 4672507 w 10771296"/>
                <a:gd name="connsiteY51" fmla="*/ 1138802 h 9783209"/>
                <a:gd name="connsiteX52" fmla="*/ 4902165 w 10771296"/>
                <a:gd name="connsiteY52" fmla="*/ 276 h 9783209"/>
                <a:gd name="connsiteX53" fmla="*/ 5014866 w 10771296"/>
                <a:gd name="connsiteY53" fmla="*/ 1107974 h 9783209"/>
                <a:gd name="connsiteX54" fmla="*/ 5990176 w 10771296"/>
                <a:gd name="connsiteY54" fmla="*/ 1998820 h 9783209"/>
                <a:gd name="connsiteX55" fmla="*/ 5689620 w 10771296"/>
                <a:gd name="connsiteY55" fmla="*/ 340224 h 9783209"/>
                <a:gd name="connsiteX56" fmla="*/ 6162994 w 10771296"/>
                <a:gd name="connsiteY56" fmla="*/ 1011872 h 9783209"/>
                <a:gd name="connsiteX57" fmla="*/ 7116813 w 10771296"/>
                <a:gd name="connsiteY57" fmla="*/ 422974 h 9783209"/>
                <a:gd name="connsiteX58" fmla="*/ 6317896 w 10771296"/>
                <a:gd name="connsiteY58" fmla="*/ 1438925 h 9783209"/>
                <a:gd name="connsiteX59" fmla="*/ 6413695 w 10771296"/>
                <a:gd name="connsiteY59" fmla="*/ 1951208 h 9783209"/>
                <a:gd name="connsiteX60" fmla="*/ 6327453 w 10771296"/>
                <a:gd name="connsiteY60" fmla="*/ 2786000 h 9783209"/>
                <a:gd name="connsiteX61" fmla="*/ 6315212 w 10771296"/>
                <a:gd name="connsiteY61" fmla="*/ 3306962 h 9783209"/>
                <a:gd name="connsiteX62" fmla="*/ 6931345 w 10771296"/>
                <a:gd name="connsiteY62" fmla="*/ 3939085 h 9783209"/>
                <a:gd name="connsiteX63" fmla="*/ 7142669 w 10771296"/>
                <a:gd name="connsiteY63" fmla="*/ 4899387 h 978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0771296" h="9783209">
                  <a:moveTo>
                    <a:pt x="7142669" y="4899387"/>
                  </a:moveTo>
                  <a:cubicBezTo>
                    <a:pt x="7305346" y="5146210"/>
                    <a:pt x="7963554" y="4509554"/>
                    <a:pt x="8263682" y="4702944"/>
                  </a:cubicBezTo>
                  <a:cubicBezTo>
                    <a:pt x="8607102" y="4865770"/>
                    <a:pt x="8505236" y="4358848"/>
                    <a:pt x="8997008" y="4117548"/>
                  </a:cubicBezTo>
                  <a:cubicBezTo>
                    <a:pt x="9346258" y="3914348"/>
                    <a:pt x="9386099" y="3761490"/>
                    <a:pt x="9556921" y="3499374"/>
                  </a:cubicBezTo>
                  <a:cubicBezTo>
                    <a:pt x="9727743" y="3237258"/>
                    <a:pt x="9987833" y="2583028"/>
                    <a:pt x="10021941" y="2544850"/>
                  </a:cubicBezTo>
                  <a:cubicBezTo>
                    <a:pt x="10423921" y="2660263"/>
                    <a:pt x="10023314" y="3252596"/>
                    <a:pt x="9812588" y="3639138"/>
                  </a:cubicBezTo>
                  <a:cubicBezTo>
                    <a:pt x="9601862" y="4025680"/>
                    <a:pt x="9024598" y="4554337"/>
                    <a:pt x="8977717" y="4795788"/>
                  </a:cubicBezTo>
                  <a:cubicBezTo>
                    <a:pt x="8930836" y="5037239"/>
                    <a:pt x="8953498" y="5097817"/>
                    <a:pt x="9252428" y="5219650"/>
                  </a:cubicBezTo>
                  <a:cubicBezTo>
                    <a:pt x="9551358" y="5341484"/>
                    <a:pt x="10470435" y="5217330"/>
                    <a:pt x="10771297" y="5526789"/>
                  </a:cubicBezTo>
                  <a:cubicBezTo>
                    <a:pt x="10441694" y="5982524"/>
                    <a:pt x="8738612" y="5095207"/>
                    <a:pt x="8157416" y="5086271"/>
                  </a:cubicBezTo>
                  <a:cubicBezTo>
                    <a:pt x="7576220" y="5077335"/>
                    <a:pt x="7475724" y="5307086"/>
                    <a:pt x="7284120" y="5473173"/>
                  </a:cubicBezTo>
                  <a:cubicBezTo>
                    <a:pt x="7092516" y="5639260"/>
                    <a:pt x="6866770" y="5763468"/>
                    <a:pt x="7007793" y="6082796"/>
                  </a:cubicBezTo>
                  <a:cubicBezTo>
                    <a:pt x="7148816" y="6402124"/>
                    <a:pt x="7692864" y="7438875"/>
                    <a:pt x="8130257" y="7389141"/>
                  </a:cubicBezTo>
                  <a:cubicBezTo>
                    <a:pt x="8567650" y="7339407"/>
                    <a:pt x="9360383" y="5891320"/>
                    <a:pt x="9632153" y="5784394"/>
                  </a:cubicBezTo>
                  <a:cubicBezTo>
                    <a:pt x="9855852" y="6110996"/>
                    <a:pt x="8514132" y="7093885"/>
                    <a:pt x="8549843" y="7462836"/>
                  </a:cubicBezTo>
                  <a:cubicBezTo>
                    <a:pt x="8585554" y="7831787"/>
                    <a:pt x="10131282" y="7789113"/>
                    <a:pt x="10029756" y="8054336"/>
                  </a:cubicBezTo>
                  <a:cubicBezTo>
                    <a:pt x="9928230" y="8319559"/>
                    <a:pt x="8683716" y="8060719"/>
                    <a:pt x="8147222" y="7813466"/>
                  </a:cubicBezTo>
                  <a:cubicBezTo>
                    <a:pt x="7610728" y="7566213"/>
                    <a:pt x="7129154" y="6814792"/>
                    <a:pt x="6810791" y="6570820"/>
                  </a:cubicBezTo>
                  <a:cubicBezTo>
                    <a:pt x="6492428" y="6326848"/>
                    <a:pt x="6498309" y="6349534"/>
                    <a:pt x="6237045" y="6349633"/>
                  </a:cubicBezTo>
                  <a:cubicBezTo>
                    <a:pt x="5975781" y="6349733"/>
                    <a:pt x="5542223" y="6549196"/>
                    <a:pt x="5243209" y="6571417"/>
                  </a:cubicBezTo>
                  <a:cubicBezTo>
                    <a:pt x="4944195" y="6593638"/>
                    <a:pt x="4684351" y="6296385"/>
                    <a:pt x="4442964" y="6482957"/>
                  </a:cubicBezTo>
                  <a:cubicBezTo>
                    <a:pt x="4201577" y="6669529"/>
                    <a:pt x="3900882" y="7406572"/>
                    <a:pt x="3824438" y="7439724"/>
                  </a:cubicBezTo>
                  <a:cubicBezTo>
                    <a:pt x="3747994" y="7472876"/>
                    <a:pt x="3836883" y="7871437"/>
                    <a:pt x="3842218" y="8056456"/>
                  </a:cubicBezTo>
                  <a:cubicBezTo>
                    <a:pt x="3847553" y="8241475"/>
                    <a:pt x="4554195" y="9406840"/>
                    <a:pt x="4405859" y="9397565"/>
                  </a:cubicBezTo>
                  <a:cubicBezTo>
                    <a:pt x="4214191" y="9986282"/>
                    <a:pt x="3846755" y="8447253"/>
                    <a:pt x="3698610" y="8678019"/>
                  </a:cubicBezTo>
                  <a:cubicBezTo>
                    <a:pt x="3550465" y="8908785"/>
                    <a:pt x="3729137" y="9853334"/>
                    <a:pt x="3467772" y="9775432"/>
                  </a:cubicBezTo>
                  <a:cubicBezTo>
                    <a:pt x="3075628" y="9893633"/>
                    <a:pt x="3345737" y="8635900"/>
                    <a:pt x="3415609" y="7966350"/>
                  </a:cubicBezTo>
                  <a:cubicBezTo>
                    <a:pt x="3485481" y="7296800"/>
                    <a:pt x="3658386" y="7168089"/>
                    <a:pt x="3660205" y="6715513"/>
                  </a:cubicBezTo>
                  <a:cubicBezTo>
                    <a:pt x="3662025" y="6262937"/>
                    <a:pt x="3374989" y="5931299"/>
                    <a:pt x="3102541" y="5779100"/>
                  </a:cubicBezTo>
                  <a:cubicBezTo>
                    <a:pt x="2830093" y="5626901"/>
                    <a:pt x="2893193" y="5326217"/>
                    <a:pt x="2666611" y="5243015"/>
                  </a:cubicBezTo>
                  <a:cubicBezTo>
                    <a:pt x="2440029" y="5159813"/>
                    <a:pt x="2048937" y="4959658"/>
                    <a:pt x="1743046" y="5279888"/>
                  </a:cubicBezTo>
                  <a:cubicBezTo>
                    <a:pt x="1605164" y="5457924"/>
                    <a:pt x="1475355" y="6357124"/>
                    <a:pt x="1313725" y="6467456"/>
                  </a:cubicBezTo>
                  <a:cubicBezTo>
                    <a:pt x="1084040" y="6680425"/>
                    <a:pt x="679748" y="7047482"/>
                    <a:pt x="302805" y="6845590"/>
                  </a:cubicBezTo>
                  <a:cubicBezTo>
                    <a:pt x="-74138" y="6643698"/>
                    <a:pt x="723690" y="6543244"/>
                    <a:pt x="867856" y="6395039"/>
                  </a:cubicBezTo>
                  <a:cubicBezTo>
                    <a:pt x="1012022" y="6246834"/>
                    <a:pt x="1294152" y="6000492"/>
                    <a:pt x="1175191" y="5893581"/>
                  </a:cubicBezTo>
                  <a:cubicBezTo>
                    <a:pt x="1056230" y="5786670"/>
                    <a:pt x="369380" y="5653116"/>
                    <a:pt x="12140" y="5685283"/>
                  </a:cubicBezTo>
                  <a:cubicBezTo>
                    <a:pt x="-121882" y="5095155"/>
                    <a:pt x="891745" y="5451661"/>
                    <a:pt x="1183931" y="5394401"/>
                  </a:cubicBezTo>
                  <a:cubicBezTo>
                    <a:pt x="1476117" y="5337141"/>
                    <a:pt x="1455976" y="4951312"/>
                    <a:pt x="1648905" y="4843509"/>
                  </a:cubicBezTo>
                  <a:cubicBezTo>
                    <a:pt x="1841834" y="4735706"/>
                    <a:pt x="2137933" y="4881889"/>
                    <a:pt x="2341507" y="4747582"/>
                  </a:cubicBezTo>
                  <a:cubicBezTo>
                    <a:pt x="2545081" y="4613275"/>
                    <a:pt x="2529695" y="4158760"/>
                    <a:pt x="2645646" y="3978548"/>
                  </a:cubicBezTo>
                  <a:cubicBezTo>
                    <a:pt x="2761597" y="3798336"/>
                    <a:pt x="2977250" y="3732004"/>
                    <a:pt x="2882087" y="3433311"/>
                  </a:cubicBezTo>
                  <a:cubicBezTo>
                    <a:pt x="2786924" y="3134618"/>
                    <a:pt x="2810780" y="2760332"/>
                    <a:pt x="2074668" y="2186389"/>
                  </a:cubicBezTo>
                  <a:cubicBezTo>
                    <a:pt x="1713695" y="1753124"/>
                    <a:pt x="1333610" y="1422858"/>
                    <a:pt x="1385301" y="1170302"/>
                  </a:cubicBezTo>
                  <a:cubicBezTo>
                    <a:pt x="1585086" y="1078135"/>
                    <a:pt x="1797721" y="1673244"/>
                    <a:pt x="1937173" y="1508760"/>
                  </a:cubicBezTo>
                  <a:cubicBezTo>
                    <a:pt x="2076625" y="1344277"/>
                    <a:pt x="2064664" y="678497"/>
                    <a:pt x="2222014" y="183401"/>
                  </a:cubicBezTo>
                  <a:cubicBezTo>
                    <a:pt x="2622024" y="401184"/>
                    <a:pt x="2038440" y="1519444"/>
                    <a:pt x="2148398" y="1831643"/>
                  </a:cubicBezTo>
                  <a:cubicBezTo>
                    <a:pt x="2258356" y="2143842"/>
                    <a:pt x="2705328" y="2473389"/>
                    <a:pt x="2832502" y="2449006"/>
                  </a:cubicBezTo>
                  <a:cubicBezTo>
                    <a:pt x="3010832" y="2608794"/>
                    <a:pt x="3154939" y="2943222"/>
                    <a:pt x="3436427" y="2999886"/>
                  </a:cubicBezTo>
                  <a:cubicBezTo>
                    <a:pt x="3717915" y="3056550"/>
                    <a:pt x="4280773" y="2640626"/>
                    <a:pt x="4521429" y="2788988"/>
                  </a:cubicBezTo>
                  <a:cubicBezTo>
                    <a:pt x="4762085" y="2937350"/>
                    <a:pt x="4990994" y="2939986"/>
                    <a:pt x="5177169" y="2908915"/>
                  </a:cubicBezTo>
                  <a:cubicBezTo>
                    <a:pt x="5363344" y="2877844"/>
                    <a:pt x="5722592" y="2897578"/>
                    <a:pt x="5638482" y="2602559"/>
                  </a:cubicBezTo>
                  <a:cubicBezTo>
                    <a:pt x="5554372" y="2307540"/>
                    <a:pt x="4737383" y="1317054"/>
                    <a:pt x="4672507" y="1138802"/>
                  </a:cubicBezTo>
                  <a:cubicBezTo>
                    <a:pt x="4607631" y="960550"/>
                    <a:pt x="4567709" y="305206"/>
                    <a:pt x="4902165" y="276"/>
                  </a:cubicBezTo>
                  <a:cubicBezTo>
                    <a:pt x="5244920" y="-16850"/>
                    <a:pt x="4873680" y="766822"/>
                    <a:pt x="5014866" y="1107974"/>
                  </a:cubicBezTo>
                  <a:cubicBezTo>
                    <a:pt x="5156052" y="1449126"/>
                    <a:pt x="5877717" y="2126778"/>
                    <a:pt x="5990176" y="1998820"/>
                  </a:cubicBezTo>
                  <a:cubicBezTo>
                    <a:pt x="6102635" y="1870862"/>
                    <a:pt x="5417549" y="470847"/>
                    <a:pt x="5689620" y="340224"/>
                  </a:cubicBezTo>
                  <a:cubicBezTo>
                    <a:pt x="5961691" y="209601"/>
                    <a:pt x="5934722" y="980647"/>
                    <a:pt x="6162994" y="1011872"/>
                  </a:cubicBezTo>
                  <a:cubicBezTo>
                    <a:pt x="6391266" y="1043097"/>
                    <a:pt x="7022767" y="86359"/>
                    <a:pt x="7116813" y="422974"/>
                  </a:cubicBezTo>
                  <a:cubicBezTo>
                    <a:pt x="7210859" y="759589"/>
                    <a:pt x="6435082" y="1184219"/>
                    <a:pt x="6317896" y="1438925"/>
                  </a:cubicBezTo>
                  <a:cubicBezTo>
                    <a:pt x="6200710" y="1693631"/>
                    <a:pt x="6412102" y="1726696"/>
                    <a:pt x="6413695" y="1951208"/>
                  </a:cubicBezTo>
                  <a:cubicBezTo>
                    <a:pt x="6415288" y="2175720"/>
                    <a:pt x="6343867" y="2560041"/>
                    <a:pt x="6327453" y="2786000"/>
                  </a:cubicBezTo>
                  <a:cubicBezTo>
                    <a:pt x="6311039" y="3011959"/>
                    <a:pt x="6237892" y="3111264"/>
                    <a:pt x="6315212" y="3306962"/>
                  </a:cubicBezTo>
                  <a:cubicBezTo>
                    <a:pt x="6392532" y="3502660"/>
                    <a:pt x="6763621" y="3714616"/>
                    <a:pt x="6931345" y="3939085"/>
                  </a:cubicBezTo>
                  <a:cubicBezTo>
                    <a:pt x="7099069" y="4163554"/>
                    <a:pt x="6897284" y="4775595"/>
                    <a:pt x="7142669" y="4899387"/>
                  </a:cubicBezTo>
                  <a:close/>
                </a:path>
              </a:pathLst>
            </a:custGeom>
            <a:gradFill>
              <a:gsLst>
                <a:gs pos="100000">
                  <a:srgbClr val="C00000"/>
                </a:gs>
                <a:gs pos="39000">
                  <a:srgbClr val="FF0000"/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solidFill>
                <a:srgbClr val="C00000">
                  <a:alpha val="5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33DC6C7A-3DDD-4745-A23A-21B1435251BF}"/>
                </a:ext>
              </a:extLst>
            </p:cNvPr>
            <p:cNvSpPr/>
            <p:nvPr/>
          </p:nvSpPr>
          <p:spPr>
            <a:xfrm rot="17350853">
              <a:off x="9979628" y="3509561"/>
              <a:ext cx="1674529" cy="2913844"/>
            </a:xfrm>
            <a:custGeom>
              <a:avLst/>
              <a:gdLst>
                <a:gd name="connsiteX0" fmla="*/ 0 w 8229600"/>
                <a:gd name="connsiteY0" fmla="*/ 4495800 h 8991600"/>
                <a:gd name="connsiteX1" fmla="*/ 4114800 w 8229600"/>
                <a:gd name="connsiteY1" fmla="*/ 0 h 8991600"/>
                <a:gd name="connsiteX2" fmla="*/ 8229600 w 8229600"/>
                <a:gd name="connsiteY2" fmla="*/ 4495800 h 8991600"/>
                <a:gd name="connsiteX3" fmla="*/ 4114800 w 8229600"/>
                <a:gd name="connsiteY3" fmla="*/ 8991600 h 8991600"/>
                <a:gd name="connsiteX4" fmla="*/ 0 w 8229600"/>
                <a:gd name="connsiteY4" fmla="*/ 4495800 h 8991600"/>
                <a:gd name="connsiteX0" fmla="*/ 0 w 8585200"/>
                <a:gd name="connsiteY0" fmla="*/ 4502675 h 9003193"/>
                <a:gd name="connsiteX1" fmla="*/ 4114800 w 8585200"/>
                <a:gd name="connsiteY1" fmla="*/ 6875 h 9003193"/>
                <a:gd name="connsiteX2" fmla="*/ 8585200 w 8585200"/>
                <a:gd name="connsiteY2" fmla="*/ 3791475 h 9003193"/>
                <a:gd name="connsiteX3" fmla="*/ 4114800 w 8585200"/>
                <a:gd name="connsiteY3" fmla="*/ 8998475 h 9003193"/>
                <a:gd name="connsiteX4" fmla="*/ 0 w 8585200"/>
                <a:gd name="connsiteY4" fmla="*/ 4502675 h 9003193"/>
                <a:gd name="connsiteX0" fmla="*/ 177 w 8585377"/>
                <a:gd name="connsiteY0" fmla="*/ 4502675 h 8240574"/>
                <a:gd name="connsiteX1" fmla="*/ 4114977 w 8585377"/>
                <a:gd name="connsiteY1" fmla="*/ 6875 h 8240574"/>
                <a:gd name="connsiteX2" fmla="*/ 8585377 w 8585377"/>
                <a:gd name="connsiteY2" fmla="*/ 3791475 h 8240574"/>
                <a:gd name="connsiteX3" fmla="*/ 4267377 w 8585377"/>
                <a:gd name="connsiteY3" fmla="*/ 8236475 h 8240574"/>
                <a:gd name="connsiteX4" fmla="*/ 177 w 8585377"/>
                <a:gd name="connsiteY4" fmla="*/ 4502675 h 8240574"/>
                <a:gd name="connsiteX0" fmla="*/ 177 w 8585377"/>
                <a:gd name="connsiteY0" fmla="*/ 4502675 h 8247751"/>
                <a:gd name="connsiteX1" fmla="*/ 4114977 w 8585377"/>
                <a:gd name="connsiteY1" fmla="*/ 6875 h 8247751"/>
                <a:gd name="connsiteX2" fmla="*/ 8585377 w 8585377"/>
                <a:gd name="connsiteY2" fmla="*/ 3791475 h 8247751"/>
                <a:gd name="connsiteX3" fmla="*/ 4267377 w 8585377"/>
                <a:gd name="connsiteY3" fmla="*/ 8236475 h 8247751"/>
                <a:gd name="connsiteX4" fmla="*/ 177 w 8585377"/>
                <a:gd name="connsiteY4" fmla="*/ 4502675 h 8247751"/>
                <a:gd name="connsiteX0" fmla="*/ 59058 w 8644258"/>
                <a:gd name="connsiteY0" fmla="*/ 4502675 h 8247751"/>
                <a:gd name="connsiteX1" fmla="*/ 4173858 w 8644258"/>
                <a:gd name="connsiteY1" fmla="*/ 6875 h 8247751"/>
                <a:gd name="connsiteX2" fmla="*/ 8644258 w 8644258"/>
                <a:gd name="connsiteY2" fmla="*/ 3791475 h 8247751"/>
                <a:gd name="connsiteX3" fmla="*/ 4326258 w 8644258"/>
                <a:gd name="connsiteY3" fmla="*/ 8236475 h 8247751"/>
                <a:gd name="connsiteX4" fmla="*/ 59058 w 8644258"/>
                <a:gd name="connsiteY4" fmla="*/ 4502675 h 8247751"/>
                <a:gd name="connsiteX0" fmla="*/ 125166 w 8710366"/>
                <a:gd name="connsiteY0" fmla="*/ 4516865 h 8261941"/>
                <a:gd name="connsiteX1" fmla="*/ 4239966 w 8710366"/>
                <a:gd name="connsiteY1" fmla="*/ 21065 h 8261941"/>
                <a:gd name="connsiteX2" fmla="*/ 8710366 w 8710366"/>
                <a:gd name="connsiteY2" fmla="*/ 3805665 h 8261941"/>
                <a:gd name="connsiteX3" fmla="*/ 4392366 w 8710366"/>
                <a:gd name="connsiteY3" fmla="*/ 8250665 h 8261941"/>
                <a:gd name="connsiteX4" fmla="*/ 125166 w 8710366"/>
                <a:gd name="connsiteY4" fmla="*/ 4516865 h 8261941"/>
                <a:gd name="connsiteX0" fmla="*/ 56752 w 8641952"/>
                <a:gd name="connsiteY0" fmla="*/ 4586198 h 8331274"/>
                <a:gd name="connsiteX1" fmla="*/ 4171552 w 8641952"/>
                <a:gd name="connsiteY1" fmla="*/ 90398 h 8331274"/>
                <a:gd name="connsiteX2" fmla="*/ 8641952 w 8641952"/>
                <a:gd name="connsiteY2" fmla="*/ 3874998 h 8331274"/>
                <a:gd name="connsiteX3" fmla="*/ 4323952 w 8641952"/>
                <a:gd name="connsiteY3" fmla="*/ 8319998 h 8331274"/>
                <a:gd name="connsiteX4" fmla="*/ 56752 w 8641952"/>
                <a:gd name="connsiteY4" fmla="*/ 4586198 h 8331274"/>
                <a:gd name="connsiteX0" fmla="*/ 59058 w 8644258"/>
                <a:gd name="connsiteY0" fmla="*/ 4524349 h 8292956"/>
                <a:gd name="connsiteX1" fmla="*/ 4173858 w 8644258"/>
                <a:gd name="connsiteY1" fmla="*/ 28549 h 8292956"/>
                <a:gd name="connsiteX2" fmla="*/ 8644258 w 8644258"/>
                <a:gd name="connsiteY2" fmla="*/ 3254349 h 8292956"/>
                <a:gd name="connsiteX3" fmla="*/ 4326258 w 8644258"/>
                <a:gd name="connsiteY3" fmla="*/ 8258149 h 8292956"/>
                <a:gd name="connsiteX4" fmla="*/ 59058 w 8644258"/>
                <a:gd name="connsiteY4" fmla="*/ 4524349 h 8292956"/>
                <a:gd name="connsiteX0" fmla="*/ 59058 w 8797541"/>
                <a:gd name="connsiteY0" fmla="*/ 4524349 h 8292956"/>
                <a:gd name="connsiteX1" fmla="*/ 4173858 w 8797541"/>
                <a:gd name="connsiteY1" fmla="*/ 28549 h 8292956"/>
                <a:gd name="connsiteX2" fmla="*/ 8644258 w 8797541"/>
                <a:gd name="connsiteY2" fmla="*/ 3254349 h 8292956"/>
                <a:gd name="connsiteX3" fmla="*/ 4326258 w 8797541"/>
                <a:gd name="connsiteY3" fmla="*/ 8258149 h 8292956"/>
                <a:gd name="connsiteX4" fmla="*/ 59058 w 8797541"/>
                <a:gd name="connsiteY4" fmla="*/ 4524349 h 829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7541" h="8292956">
                  <a:moveTo>
                    <a:pt x="59058" y="4524349"/>
                  </a:moveTo>
                  <a:cubicBezTo>
                    <a:pt x="-474342" y="1273149"/>
                    <a:pt x="2742991" y="240216"/>
                    <a:pt x="4173858" y="28549"/>
                  </a:cubicBezTo>
                  <a:cubicBezTo>
                    <a:pt x="5604725" y="-183118"/>
                    <a:pt x="8644258" y="771387"/>
                    <a:pt x="8644258" y="3254349"/>
                  </a:cubicBezTo>
                  <a:cubicBezTo>
                    <a:pt x="9609458" y="6397711"/>
                    <a:pt x="5757125" y="8046482"/>
                    <a:pt x="4326258" y="8258149"/>
                  </a:cubicBezTo>
                  <a:cubicBezTo>
                    <a:pt x="2895391" y="8469816"/>
                    <a:pt x="592458" y="7775549"/>
                    <a:pt x="59058" y="452434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  <a:gs pos="42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solidFill>
                <a:srgbClr val="C00000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05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Hackathon Illustrations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Van (NIH/NCI) [F]</dc:creator>
  <cp:lastModifiedBy>Truong, Van (NIH/NCI) [F]</cp:lastModifiedBy>
  <cp:revision>9</cp:revision>
  <dcterms:created xsi:type="dcterms:W3CDTF">2019-05-09T14:58:41Z</dcterms:created>
  <dcterms:modified xsi:type="dcterms:W3CDTF">2019-05-09T17:41:31Z</dcterms:modified>
</cp:coreProperties>
</file>