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52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2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3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9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9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3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7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18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5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FCED-188C-403F-9367-CF21A8F78369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2E16-1174-4430-A341-0879511922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296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5D6953D-0239-45FE-94CD-54B3FEA5C9D2}"/>
              </a:ext>
            </a:extLst>
          </p:cNvPr>
          <p:cNvSpPr/>
          <p:nvPr/>
        </p:nvSpPr>
        <p:spPr>
          <a:xfrm>
            <a:off x="1588372" y="3095218"/>
            <a:ext cx="90152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TABLEROS Y FICHAS</a:t>
            </a:r>
            <a:endParaRPr lang="es-ES" sz="8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602892-6513-46E2-B701-C422863AB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051"/>
            <a:ext cx="47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5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A8DBA0-5F01-4D2F-92EB-43A975D5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84" y="2159159"/>
            <a:ext cx="1269841" cy="126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66FBB8-606A-4C1A-8C09-844EF9AB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3" y="2159158"/>
            <a:ext cx="1269841" cy="12698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FBECB7-875B-4805-BDBD-79E310625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45" y="3724723"/>
            <a:ext cx="1269841" cy="12698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4ABF185-D062-4D62-A845-D51138D16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44" y="655605"/>
            <a:ext cx="1269841" cy="126984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21C9DD-CC84-45FE-8EDD-329CEB7AC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84" y="655605"/>
            <a:ext cx="1269841" cy="126984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997ABF9-83E0-4F04-9ADB-93FD30937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85" y="3724724"/>
            <a:ext cx="1269841" cy="12698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C454913-D9CE-462C-B292-4720F7005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46" y="5166265"/>
            <a:ext cx="1269841" cy="126984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3BFFDEC-EE77-4670-BE9D-B94210D32C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48" y="5156848"/>
            <a:ext cx="1269841" cy="126984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4DCF4B3-DAAD-4835-9CE8-BD8B432227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99" y="288646"/>
            <a:ext cx="6258923" cy="62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EDBE37-FE30-4664-9CF1-FAE700EA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49" y="344347"/>
            <a:ext cx="6169306" cy="61693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5523F2-D9AA-41B9-B702-6AAD6E860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6" y="1055227"/>
            <a:ext cx="1866027" cy="2214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C6B40F-D530-416E-975C-70363687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89" y="1055227"/>
            <a:ext cx="1866027" cy="2214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8EAD5B-996C-4CC0-857A-D9FDA95FF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6" y="3800871"/>
            <a:ext cx="1866027" cy="22141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D390F16-C55D-4C97-8388-432F4FDB3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90" y="3800871"/>
            <a:ext cx="1866027" cy="22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02FE0B-76CC-4B12-8DE5-C3360B16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47" y="309623"/>
            <a:ext cx="6238754" cy="62387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176143-04E3-4808-8F93-1FE847B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23" y="3564031"/>
            <a:ext cx="1004080" cy="10040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6D9AB0-B927-469C-BF92-5E4A03BFB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28" y="3564031"/>
            <a:ext cx="1004080" cy="10040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D17BBD-7F3A-4AFD-A95B-51B6B299B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28" y="1787850"/>
            <a:ext cx="1004080" cy="10040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E59ECAF-E287-4ACB-9647-BFBB63A88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22" y="1787850"/>
            <a:ext cx="1004081" cy="10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Cuesta Aranda</dc:creator>
  <cp:lastModifiedBy>Sergio Cuesta Aranda</cp:lastModifiedBy>
  <cp:revision>1</cp:revision>
  <dcterms:created xsi:type="dcterms:W3CDTF">2022-04-03T22:14:07Z</dcterms:created>
  <dcterms:modified xsi:type="dcterms:W3CDTF">2022-04-03T22:23:37Z</dcterms:modified>
</cp:coreProperties>
</file>