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8"/>
  </p:notesMasterIdLst>
  <p:sldIdLst>
    <p:sldId id="259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2" d="100"/>
          <a:sy n="122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28EB8-949E-4A49-BCFC-D69CB43FA443}" type="datetimeFigureOut">
              <a:rPr lang="es-ES" smtClean="0"/>
              <a:pPr/>
              <a:t>14/04/2023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6A500-1DA6-4541-BE61-DEBA7B33047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11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200" y="1916833"/>
            <a:ext cx="9753600" cy="194421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47728" y="5013176"/>
            <a:ext cx="4896544" cy="720080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Profesor / Curso académico: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19200" y="4077072"/>
            <a:ext cx="9753600" cy="52642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ASIGNATURA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20" y="404664"/>
            <a:ext cx="3311889" cy="12075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/>
          <p:nvPr userDrawn="1"/>
        </p:nvSpPr>
        <p:spPr>
          <a:xfrm>
            <a:off x="11247024" y="213845"/>
            <a:ext cx="114981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10"/>
          <p:cNvSpPr/>
          <p:nvPr userDrawn="1"/>
        </p:nvSpPr>
        <p:spPr>
          <a:xfrm>
            <a:off x="11425892" y="213845"/>
            <a:ext cx="76809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2650" y="476673"/>
            <a:ext cx="4800533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8" name="5 Marcador de número de diapositiva"/>
          <p:cNvSpPr txBox="1">
            <a:spLocks/>
          </p:cNvSpPr>
          <p:nvPr userDrawn="1"/>
        </p:nvSpPr>
        <p:spPr>
          <a:xfrm>
            <a:off x="11376585" y="404665"/>
            <a:ext cx="795073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cxnSp>
        <p:nvCxnSpPr>
          <p:cNvPr id="12" name="11 Conector recto"/>
          <p:cNvCxnSpPr/>
          <p:nvPr userDrawn="1"/>
        </p:nvCxnSpPr>
        <p:spPr>
          <a:xfrm>
            <a:off x="335361" y="1988840"/>
            <a:ext cx="1147458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Marcador de texto 6"/>
          <p:cNvSpPr>
            <a:spLocks noGrp="1"/>
          </p:cNvSpPr>
          <p:nvPr>
            <p:ph type="body" idx="11"/>
          </p:nvPr>
        </p:nvSpPr>
        <p:spPr>
          <a:xfrm>
            <a:off x="1219200" y="4077072"/>
            <a:ext cx="9753600" cy="526424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0" y="234405"/>
            <a:ext cx="2152597" cy="784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/>
          <p:nvPr userDrawn="1"/>
        </p:nvSpPr>
        <p:spPr>
          <a:xfrm>
            <a:off x="11247024" y="213845"/>
            <a:ext cx="114981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10"/>
          <p:cNvSpPr/>
          <p:nvPr userDrawn="1"/>
        </p:nvSpPr>
        <p:spPr>
          <a:xfrm>
            <a:off x="11425892" y="213845"/>
            <a:ext cx="76809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205178"/>
            <a:ext cx="4754880" cy="41316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204865"/>
            <a:ext cx="4754880" cy="413402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59" y="1268760"/>
            <a:ext cx="11474580" cy="72008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cxnSp>
        <p:nvCxnSpPr>
          <p:cNvPr id="12" name="11 Conector recto"/>
          <p:cNvCxnSpPr/>
          <p:nvPr userDrawn="1"/>
        </p:nvCxnSpPr>
        <p:spPr>
          <a:xfrm>
            <a:off x="335361" y="1988840"/>
            <a:ext cx="1147458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2650" y="476673"/>
            <a:ext cx="4800533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21" name="5 Marcador de número de diapositiva"/>
          <p:cNvSpPr txBox="1">
            <a:spLocks/>
          </p:cNvSpPr>
          <p:nvPr userDrawn="1"/>
        </p:nvSpPr>
        <p:spPr>
          <a:xfrm>
            <a:off x="11376585" y="404665"/>
            <a:ext cx="795073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0" y="234405"/>
            <a:ext cx="2152597" cy="784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 userDrawn="1"/>
        </p:nvSpPr>
        <p:spPr>
          <a:xfrm>
            <a:off x="11247024" y="213845"/>
            <a:ext cx="114981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0"/>
          <p:cNvSpPr/>
          <p:nvPr userDrawn="1"/>
        </p:nvSpPr>
        <p:spPr>
          <a:xfrm>
            <a:off x="11425892" y="213845"/>
            <a:ext cx="76809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335361" y="1988840"/>
            <a:ext cx="1147458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2650" y="476673"/>
            <a:ext cx="4800533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5" name="5 Marcador de número de diapositiva"/>
          <p:cNvSpPr txBox="1">
            <a:spLocks/>
          </p:cNvSpPr>
          <p:nvPr userDrawn="1"/>
        </p:nvSpPr>
        <p:spPr>
          <a:xfrm>
            <a:off x="11376585" y="404665"/>
            <a:ext cx="795073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0" y="234405"/>
            <a:ext cx="2152597" cy="784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11247024" y="213845"/>
            <a:ext cx="114981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0"/>
          <p:cNvSpPr/>
          <p:nvPr userDrawn="1"/>
        </p:nvSpPr>
        <p:spPr>
          <a:xfrm>
            <a:off x="11425892" y="213845"/>
            <a:ext cx="76809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2650" y="476673"/>
            <a:ext cx="4800533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1" name="5 Marcador de número de diapositiva"/>
          <p:cNvSpPr txBox="1">
            <a:spLocks/>
          </p:cNvSpPr>
          <p:nvPr userDrawn="1"/>
        </p:nvSpPr>
        <p:spPr>
          <a:xfrm>
            <a:off x="11376585" y="404665"/>
            <a:ext cx="795073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0" y="234405"/>
            <a:ext cx="2152597" cy="7848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59" y="1268760"/>
            <a:ext cx="1147458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59" y="2276873"/>
            <a:ext cx="11474580" cy="40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2650" y="476673"/>
            <a:ext cx="4800533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Asignatura/Tema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423915" y="476672"/>
            <a:ext cx="768085" cy="3017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/>
              <a:t>Nº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6" r:id="rId3"/>
    <p:sldLayoutId id="2147483798" r:id="rId4"/>
    <p:sldLayoutId id="2147483799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85492" y="1928017"/>
            <a:ext cx="6821016" cy="1944215"/>
          </a:xfrm>
        </p:spPr>
        <p:txBody>
          <a:bodyPr/>
          <a:lstStyle/>
          <a:p>
            <a:r>
              <a:rPr lang="es-ES" dirty="0"/>
              <a:t>Practica 1. Conversión de imagen a escala de grises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s-ES" dirty="0"/>
              <a:t>Programación concurrente</a:t>
            </a:r>
          </a:p>
        </p:txBody>
      </p:sp>
      <p:sp>
        <p:nvSpPr>
          <p:cNvPr id="5" name="Subtítulo 5">
            <a:extLst>
              <a:ext uri="{FF2B5EF4-FFF2-40B4-BE49-F238E27FC236}">
                <a16:creationId xmlns:a16="http://schemas.microsoft.com/office/drawing/2014/main" id="{B035B71A-18AC-354A-9619-B5D6D03EBA83}"/>
              </a:ext>
            </a:extLst>
          </p:cNvPr>
          <p:cNvSpPr txBox="1">
            <a:spLocks/>
          </p:cNvSpPr>
          <p:nvPr/>
        </p:nvSpPr>
        <p:spPr>
          <a:xfrm>
            <a:off x="4259796" y="473632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Gonzalo Nicolás Barreales</a:t>
            </a:r>
          </a:p>
          <a:p>
            <a:r>
              <a:rPr lang="es-ES" dirty="0"/>
              <a:t>gonzalo.nicolas@u-tad.com</a:t>
            </a:r>
          </a:p>
        </p:txBody>
      </p:sp>
    </p:spTree>
    <p:extLst>
      <p:ext uri="{BB962C8B-B14F-4D97-AF65-F5344CB8AC3E}">
        <p14:creationId xmlns:p14="http://schemas.microsoft.com/office/powerpoint/2010/main" val="336989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/>
              <a:t>Programación concurrente / Practica 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1</a:t>
            </a:r>
          </a:p>
        </p:txBody>
      </p:sp>
      <p:pic>
        <p:nvPicPr>
          <p:cNvPr id="3" name="Imagen 2" descr="Imagen que contiene exterior, montaña, agua, barco&#10;&#10;Descripción generada automáticamente">
            <a:extLst>
              <a:ext uri="{FF2B5EF4-FFF2-40B4-BE49-F238E27FC236}">
                <a16:creationId xmlns:a16="http://schemas.microsoft.com/office/drawing/2014/main" id="{38B19E20-F49E-4229-B916-7100625EB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3068960"/>
            <a:ext cx="5317307" cy="2988000"/>
          </a:xfrm>
          <a:prstGeom prst="rect">
            <a:avLst/>
          </a:prstGeom>
        </p:spPr>
      </p:pic>
      <p:pic>
        <p:nvPicPr>
          <p:cNvPr id="8" name="Imagen 7" descr="Foto blanco y negro de una ciudad&#10;&#10;Descripción generada automáticamente">
            <a:extLst>
              <a:ext uri="{FF2B5EF4-FFF2-40B4-BE49-F238E27FC236}">
                <a16:creationId xmlns:a16="http://schemas.microsoft.com/office/drawing/2014/main" id="{B9746689-8DD1-4FE8-8C6E-D10264032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35" y="3068960"/>
            <a:ext cx="5317304" cy="2988000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87A7476-A5E9-46E1-BF40-382F997C6D05}"/>
              </a:ext>
            </a:extLst>
          </p:cNvPr>
          <p:cNvSpPr/>
          <p:nvPr/>
        </p:nvSpPr>
        <p:spPr>
          <a:xfrm>
            <a:off x="5663952" y="4221088"/>
            <a:ext cx="792088" cy="64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0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35359" y="2276873"/>
            <a:ext cx="6624737" cy="4032488"/>
          </a:xfrm>
        </p:spPr>
        <p:txBody>
          <a:bodyPr/>
          <a:lstStyle/>
          <a:p>
            <a:r>
              <a:rPr lang="es-ES" dirty="0"/>
              <a:t>Representación de los pixeles de una imagen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Programación concurrente / Practica 1</a:t>
            </a:r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1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C39417-0B92-4365-93B5-948E80B1F085}"/>
              </a:ext>
            </a:extLst>
          </p:cNvPr>
          <p:cNvSpPr/>
          <p:nvPr/>
        </p:nvSpPr>
        <p:spPr>
          <a:xfrm>
            <a:off x="1055440" y="3428999"/>
            <a:ext cx="1656184" cy="13121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100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2638E09-3BC3-45C3-9DED-90055903D818}"/>
              </a:ext>
            </a:extLst>
          </p:cNvPr>
          <p:cNvSpPr/>
          <p:nvPr/>
        </p:nvSpPr>
        <p:spPr>
          <a:xfrm>
            <a:off x="4943872" y="3428999"/>
            <a:ext cx="1656184" cy="131219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200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ADD8696-EC2E-4C95-8649-65BE18C99167}"/>
              </a:ext>
            </a:extLst>
          </p:cNvPr>
          <p:cNvSpPr/>
          <p:nvPr/>
        </p:nvSpPr>
        <p:spPr>
          <a:xfrm>
            <a:off x="2999656" y="3428999"/>
            <a:ext cx="1656184" cy="131219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150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49E02F-0AA4-4026-B20B-88C95A8EA4D2}"/>
              </a:ext>
            </a:extLst>
          </p:cNvPr>
          <p:cNvSpPr txBox="1"/>
          <p:nvPr/>
        </p:nvSpPr>
        <p:spPr>
          <a:xfrm>
            <a:off x="1547542" y="48445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92E583-6FC3-41FC-BE74-7756EA7A75B3}"/>
              </a:ext>
            </a:extLst>
          </p:cNvPr>
          <p:cNvSpPr txBox="1"/>
          <p:nvPr/>
        </p:nvSpPr>
        <p:spPr>
          <a:xfrm>
            <a:off x="3325046" y="484455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92D050"/>
                </a:solidFill>
              </a:rPr>
              <a:t>GREEN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E2B6AC4-F269-459D-9283-A6DAF9B93A16}"/>
              </a:ext>
            </a:extLst>
          </p:cNvPr>
          <p:cNvSpPr txBox="1"/>
          <p:nvPr/>
        </p:nvSpPr>
        <p:spPr>
          <a:xfrm>
            <a:off x="5378266" y="484455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B0F0"/>
                </a:solidFill>
              </a:rPr>
              <a:t>BLUE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9EFDF67-FB45-431C-AA6D-76058BB46699}"/>
              </a:ext>
            </a:extLst>
          </p:cNvPr>
          <p:cNvSpPr txBox="1"/>
          <p:nvPr/>
        </p:nvSpPr>
        <p:spPr>
          <a:xfrm>
            <a:off x="7824192" y="2924944"/>
            <a:ext cx="2952328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uchar4{</a:t>
            </a: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E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Red</a:t>
            </a: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unsigned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x;</a:t>
            </a:r>
          </a:p>
          <a:p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ES" sz="16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Green</a:t>
            </a: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unsigned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y;</a:t>
            </a:r>
          </a:p>
          <a:p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ES" sz="16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Blue</a:t>
            </a: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unsigned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z;</a:t>
            </a:r>
          </a:p>
          <a:p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// Alpha</a:t>
            </a: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unsigned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w;</a:t>
            </a:r>
          </a:p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97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E6E838D-EF9A-43A6-86E3-EEF72C13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Convertir de color a blanco y negro</a:t>
            </a:r>
          </a:p>
          <a:p>
            <a:endParaRPr lang="es-ES" dirty="0"/>
          </a:p>
          <a:p>
            <a:pPr marL="320040" lvl="1" indent="0">
              <a:buNone/>
            </a:pPr>
            <a:r>
              <a:rPr lang="es-ES" dirty="0"/>
              <a:t>I = (R + G + B)/3</a:t>
            </a:r>
          </a:p>
          <a:p>
            <a:pPr marL="320040" lvl="1" indent="0">
              <a:buNone/>
            </a:pPr>
            <a:endParaRPr lang="es-ES" dirty="0"/>
          </a:p>
          <a:p>
            <a:pPr lvl="1"/>
            <a:r>
              <a:rPr lang="es-ES" dirty="0"/>
              <a:t>Según NTSC (</a:t>
            </a:r>
            <a:r>
              <a:rPr lang="es-ES" dirty="0" err="1"/>
              <a:t>National</a:t>
            </a:r>
            <a:r>
              <a:rPr lang="es-ES" dirty="0"/>
              <a:t> </a:t>
            </a:r>
            <a:r>
              <a:rPr lang="es-ES" dirty="0" err="1"/>
              <a:t>Television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Committee</a:t>
            </a:r>
            <a:r>
              <a:rPr lang="es-ES" dirty="0"/>
              <a:t>), la conversión más aceptable para el ojo humano es:</a:t>
            </a:r>
          </a:p>
          <a:p>
            <a:pPr marL="320040" lvl="1" indent="0">
              <a:buNone/>
            </a:pPr>
            <a:r>
              <a:rPr lang="es-ES" dirty="0"/>
              <a:t>	</a:t>
            </a:r>
            <a:r>
              <a:rPr lang="es-ES" sz="2800" dirty="0"/>
              <a:t>I = (0,299 * R) + (0,587 * G) + (0,114 * B)</a:t>
            </a:r>
          </a:p>
          <a:p>
            <a:pPr lvl="1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A2307A-38B3-4CA6-8677-449620662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Programación concurrente / Practica 1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14C05C2-C934-4863-AAED-201B3F32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1</a:t>
            </a:r>
          </a:p>
        </p:txBody>
      </p:sp>
    </p:spTree>
    <p:extLst>
      <p:ext uri="{BB962C8B-B14F-4D97-AF65-F5344CB8AC3E}">
        <p14:creationId xmlns:p14="http://schemas.microsoft.com/office/powerpoint/2010/main" val="130121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D3291C0-4693-4797-B89D-3434F01B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2276873"/>
            <a:ext cx="11474580" cy="4032488"/>
          </a:xfrm>
        </p:spPr>
        <p:txBody>
          <a:bodyPr/>
          <a:lstStyle/>
          <a:p>
            <a:r>
              <a:rPr lang="es-ES" dirty="0"/>
              <a:t>Tareas bidimensionales</a:t>
            </a:r>
          </a:p>
          <a:p>
            <a:pPr lvl="1"/>
            <a:r>
              <a:rPr lang="es-ES" dirty="0"/>
              <a:t>Distribución de la imagen: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544D60-CF20-4B8A-B6F6-C4010E2A8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Programación concurrente / Practica 1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6B2B23C-5CD3-433F-8FF3-6DCC57FF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A06D767-37C4-46C4-A6AE-764AE7B4E629}"/>
              </a:ext>
            </a:extLst>
          </p:cNvPr>
          <p:cNvSpPr/>
          <p:nvPr/>
        </p:nvSpPr>
        <p:spPr>
          <a:xfrm>
            <a:off x="1343472" y="378904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ACDCF30-483E-45CD-8B1A-511EC43D2E2E}"/>
              </a:ext>
            </a:extLst>
          </p:cNvPr>
          <p:cNvSpPr/>
          <p:nvPr/>
        </p:nvSpPr>
        <p:spPr>
          <a:xfrm>
            <a:off x="1775520" y="378904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EE5E1D7-37BC-4B46-9BFE-F5495FBEFA30}"/>
              </a:ext>
            </a:extLst>
          </p:cNvPr>
          <p:cNvSpPr/>
          <p:nvPr/>
        </p:nvSpPr>
        <p:spPr>
          <a:xfrm>
            <a:off x="2207568" y="378904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FF3201-8BA0-4764-B28C-163879AA7601}"/>
              </a:ext>
            </a:extLst>
          </p:cNvPr>
          <p:cNvSpPr/>
          <p:nvPr/>
        </p:nvSpPr>
        <p:spPr>
          <a:xfrm>
            <a:off x="2639616" y="378904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98CA079-7B82-4A77-8BD3-107FE2295301}"/>
              </a:ext>
            </a:extLst>
          </p:cNvPr>
          <p:cNvSpPr/>
          <p:nvPr/>
        </p:nvSpPr>
        <p:spPr>
          <a:xfrm>
            <a:off x="3071664" y="378904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CA557A1-F184-48DB-A2F7-3148BF36C285}"/>
              </a:ext>
            </a:extLst>
          </p:cNvPr>
          <p:cNvSpPr/>
          <p:nvPr/>
        </p:nvSpPr>
        <p:spPr>
          <a:xfrm>
            <a:off x="1343472" y="422108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CD0E202-CACE-452C-B053-E5202D3D0DFB}"/>
              </a:ext>
            </a:extLst>
          </p:cNvPr>
          <p:cNvSpPr/>
          <p:nvPr/>
        </p:nvSpPr>
        <p:spPr>
          <a:xfrm>
            <a:off x="1775520" y="422108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5215AFF-57F1-41A5-8E60-12E7AC8617ED}"/>
              </a:ext>
            </a:extLst>
          </p:cNvPr>
          <p:cNvSpPr/>
          <p:nvPr/>
        </p:nvSpPr>
        <p:spPr>
          <a:xfrm>
            <a:off x="2207568" y="422108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148A7D7-C03C-4797-9629-DB681BC792B7}"/>
              </a:ext>
            </a:extLst>
          </p:cNvPr>
          <p:cNvSpPr/>
          <p:nvPr/>
        </p:nvSpPr>
        <p:spPr>
          <a:xfrm>
            <a:off x="2639616" y="422108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29ADBD-97ED-414E-9A75-85091E3C7F5D}"/>
              </a:ext>
            </a:extLst>
          </p:cNvPr>
          <p:cNvSpPr/>
          <p:nvPr/>
        </p:nvSpPr>
        <p:spPr>
          <a:xfrm>
            <a:off x="3071664" y="422108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FCBFF4E-C54B-449F-A217-DBF27CF6DE2E}"/>
              </a:ext>
            </a:extLst>
          </p:cNvPr>
          <p:cNvSpPr/>
          <p:nvPr/>
        </p:nvSpPr>
        <p:spPr>
          <a:xfrm>
            <a:off x="1343472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31F2B5F-4EE4-4CB7-9B4B-768B3C0F30F3}"/>
              </a:ext>
            </a:extLst>
          </p:cNvPr>
          <p:cNvSpPr/>
          <p:nvPr/>
        </p:nvSpPr>
        <p:spPr>
          <a:xfrm>
            <a:off x="1775520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BC31483-44F7-4677-B914-214AF0D13470}"/>
              </a:ext>
            </a:extLst>
          </p:cNvPr>
          <p:cNvSpPr/>
          <p:nvPr/>
        </p:nvSpPr>
        <p:spPr>
          <a:xfrm>
            <a:off x="2207568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4CB9609-F208-4CE7-B3C6-4E9477A2D8D1}"/>
              </a:ext>
            </a:extLst>
          </p:cNvPr>
          <p:cNvSpPr/>
          <p:nvPr/>
        </p:nvSpPr>
        <p:spPr>
          <a:xfrm>
            <a:off x="2639616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8A1DA75-997C-4C05-BEBD-488E8928B2CA}"/>
              </a:ext>
            </a:extLst>
          </p:cNvPr>
          <p:cNvSpPr/>
          <p:nvPr/>
        </p:nvSpPr>
        <p:spPr>
          <a:xfrm>
            <a:off x="3071664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4CA14CB-9374-47EC-8262-8DFDD4546E2B}"/>
              </a:ext>
            </a:extLst>
          </p:cNvPr>
          <p:cNvSpPr/>
          <p:nvPr/>
        </p:nvSpPr>
        <p:spPr>
          <a:xfrm>
            <a:off x="1343472" y="508518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09B55C2-F9C4-4378-88F6-DD063BFB2436}"/>
              </a:ext>
            </a:extLst>
          </p:cNvPr>
          <p:cNvSpPr/>
          <p:nvPr/>
        </p:nvSpPr>
        <p:spPr>
          <a:xfrm>
            <a:off x="1775520" y="508518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9506F63-14F9-48EA-91BC-0D4BA7FAD79B}"/>
              </a:ext>
            </a:extLst>
          </p:cNvPr>
          <p:cNvSpPr/>
          <p:nvPr/>
        </p:nvSpPr>
        <p:spPr>
          <a:xfrm>
            <a:off x="2207568" y="508518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B447951-BB32-4DA1-B95F-9FEBA916A29A}"/>
              </a:ext>
            </a:extLst>
          </p:cNvPr>
          <p:cNvSpPr/>
          <p:nvPr/>
        </p:nvSpPr>
        <p:spPr>
          <a:xfrm>
            <a:off x="2639616" y="508518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3C5A856-1FBF-4327-A8AE-D740096F70D2}"/>
              </a:ext>
            </a:extLst>
          </p:cNvPr>
          <p:cNvSpPr/>
          <p:nvPr/>
        </p:nvSpPr>
        <p:spPr>
          <a:xfrm>
            <a:off x="3071664" y="508518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7E55953-0AA4-4A5C-A52E-70C2F14C4230}"/>
              </a:ext>
            </a:extLst>
          </p:cNvPr>
          <p:cNvSpPr/>
          <p:nvPr/>
        </p:nvSpPr>
        <p:spPr>
          <a:xfrm>
            <a:off x="1343472" y="55172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7D3FCC58-1EA4-440F-87C4-5B3EB9EF4106}"/>
              </a:ext>
            </a:extLst>
          </p:cNvPr>
          <p:cNvSpPr/>
          <p:nvPr/>
        </p:nvSpPr>
        <p:spPr>
          <a:xfrm>
            <a:off x="1775520" y="55172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E38C9A4-0064-4754-8572-DBA11234B34D}"/>
              </a:ext>
            </a:extLst>
          </p:cNvPr>
          <p:cNvSpPr/>
          <p:nvPr/>
        </p:nvSpPr>
        <p:spPr>
          <a:xfrm>
            <a:off x="2207568" y="55172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10CCA21-8B89-4D5E-A464-A0EA0FAEA4F1}"/>
              </a:ext>
            </a:extLst>
          </p:cNvPr>
          <p:cNvSpPr/>
          <p:nvPr/>
        </p:nvSpPr>
        <p:spPr>
          <a:xfrm>
            <a:off x="2639616" y="55172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D702EAB-B2E5-43FC-9C67-FFAFB037DF0E}"/>
              </a:ext>
            </a:extLst>
          </p:cNvPr>
          <p:cNvSpPr/>
          <p:nvPr/>
        </p:nvSpPr>
        <p:spPr>
          <a:xfrm>
            <a:off x="3071664" y="551723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0A2883C6-10CE-4381-985C-5536295272DB}"/>
              </a:ext>
            </a:extLst>
          </p:cNvPr>
          <p:cNvCxnSpPr/>
          <p:nvPr/>
        </p:nvCxnSpPr>
        <p:spPr>
          <a:xfrm>
            <a:off x="3647728" y="4869160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C3964DD2-2003-4141-998D-DCD1AFDCD8F1}"/>
              </a:ext>
            </a:extLst>
          </p:cNvPr>
          <p:cNvSpPr/>
          <p:nvPr/>
        </p:nvSpPr>
        <p:spPr>
          <a:xfrm>
            <a:off x="4511824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66FA0D05-CCC1-4F62-AB5A-B2DACB3AAAEF}"/>
              </a:ext>
            </a:extLst>
          </p:cNvPr>
          <p:cNvSpPr/>
          <p:nvPr/>
        </p:nvSpPr>
        <p:spPr>
          <a:xfrm>
            <a:off x="4943872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FF890DA-E675-4222-8430-3A3F93B49524}"/>
              </a:ext>
            </a:extLst>
          </p:cNvPr>
          <p:cNvSpPr/>
          <p:nvPr/>
        </p:nvSpPr>
        <p:spPr>
          <a:xfrm>
            <a:off x="5375920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D00EA67F-021F-4637-8690-00D995531C8E}"/>
              </a:ext>
            </a:extLst>
          </p:cNvPr>
          <p:cNvSpPr/>
          <p:nvPr/>
        </p:nvSpPr>
        <p:spPr>
          <a:xfrm>
            <a:off x="5807968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0E9725FE-EBD6-49F5-9EA8-54D6330B1368}"/>
              </a:ext>
            </a:extLst>
          </p:cNvPr>
          <p:cNvSpPr/>
          <p:nvPr/>
        </p:nvSpPr>
        <p:spPr>
          <a:xfrm>
            <a:off x="6240016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05ED8093-94D1-4D96-97DD-BF9B58C59A8B}"/>
              </a:ext>
            </a:extLst>
          </p:cNvPr>
          <p:cNvSpPr/>
          <p:nvPr/>
        </p:nvSpPr>
        <p:spPr>
          <a:xfrm>
            <a:off x="6672064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8C0BB1B-B262-48C8-BA70-96284DC9D910}"/>
              </a:ext>
            </a:extLst>
          </p:cNvPr>
          <p:cNvSpPr/>
          <p:nvPr/>
        </p:nvSpPr>
        <p:spPr>
          <a:xfrm>
            <a:off x="7104112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E7232B5-4157-44BE-A389-C30530A95559}"/>
              </a:ext>
            </a:extLst>
          </p:cNvPr>
          <p:cNvSpPr/>
          <p:nvPr/>
        </p:nvSpPr>
        <p:spPr>
          <a:xfrm>
            <a:off x="7536160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CC5C304D-9112-4578-BA27-553A9F62C4BC}"/>
              </a:ext>
            </a:extLst>
          </p:cNvPr>
          <p:cNvSpPr/>
          <p:nvPr/>
        </p:nvSpPr>
        <p:spPr>
          <a:xfrm>
            <a:off x="7968208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9D54B9FB-C8A1-405A-813C-FBDFC4CFCD0A}"/>
              </a:ext>
            </a:extLst>
          </p:cNvPr>
          <p:cNvSpPr/>
          <p:nvPr/>
        </p:nvSpPr>
        <p:spPr>
          <a:xfrm>
            <a:off x="8400256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582062EB-28D2-42CE-945F-BD7CB22179FA}"/>
              </a:ext>
            </a:extLst>
          </p:cNvPr>
          <p:cNvSpPr/>
          <p:nvPr/>
        </p:nvSpPr>
        <p:spPr>
          <a:xfrm>
            <a:off x="8832304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15055E18-6F74-4D06-BD86-A12384B275FB}"/>
              </a:ext>
            </a:extLst>
          </p:cNvPr>
          <p:cNvSpPr/>
          <p:nvPr/>
        </p:nvSpPr>
        <p:spPr>
          <a:xfrm>
            <a:off x="9264352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798D8AF-E976-4B7B-BEB8-8180D39215EF}"/>
              </a:ext>
            </a:extLst>
          </p:cNvPr>
          <p:cNvSpPr/>
          <p:nvPr/>
        </p:nvSpPr>
        <p:spPr>
          <a:xfrm>
            <a:off x="9696400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A71E63A8-6C27-4FC4-A19F-DEC8083ADBF7}"/>
              </a:ext>
            </a:extLst>
          </p:cNvPr>
          <p:cNvSpPr/>
          <p:nvPr/>
        </p:nvSpPr>
        <p:spPr>
          <a:xfrm>
            <a:off x="10128448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C2ED12A0-00E6-4693-A4E5-AF2C8FFFA827}"/>
              </a:ext>
            </a:extLst>
          </p:cNvPr>
          <p:cNvSpPr/>
          <p:nvPr/>
        </p:nvSpPr>
        <p:spPr>
          <a:xfrm>
            <a:off x="10560496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75215C9D-EDCC-49D8-954E-CDEE806B7FF3}"/>
              </a:ext>
            </a:extLst>
          </p:cNvPr>
          <p:cNvSpPr/>
          <p:nvPr/>
        </p:nvSpPr>
        <p:spPr>
          <a:xfrm>
            <a:off x="10992544" y="465313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A504FC29-60B8-46A0-A6E4-575D5ED718AB}"/>
              </a:ext>
            </a:extLst>
          </p:cNvPr>
          <p:cNvCxnSpPr/>
          <p:nvPr/>
        </p:nvCxnSpPr>
        <p:spPr>
          <a:xfrm>
            <a:off x="6672064" y="4365104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E0A97A9-8129-4148-B519-0057663A3029}"/>
              </a:ext>
            </a:extLst>
          </p:cNvPr>
          <p:cNvCxnSpPr/>
          <p:nvPr/>
        </p:nvCxnSpPr>
        <p:spPr>
          <a:xfrm>
            <a:off x="8832304" y="4383380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695C9C5B-9BF3-472A-879A-12E95E96D09B}"/>
              </a:ext>
            </a:extLst>
          </p:cNvPr>
          <p:cNvCxnSpPr/>
          <p:nvPr/>
        </p:nvCxnSpPr>
        <p:spPr>
          <a:xfrm>
            <a:off x="10997108" y="4383380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B73F735-C33E-4E36-9DDD-8A6BB0AE0941}"/>
              </a:ext>
            </a:extLst>
          </p:cNvPr>
          <p:cNvSpPr txBox="1"/>
          <p:nvPr/>
        </p:nvSpPr>
        <p:spPr>
          <a:xfrm>
            <a:off x="11415509" y="46531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…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32DF2556-04A1-47CB-A315-E0D88DF22977}"/>
              </a:ext>
            </a:extLst>
          </p:cNvPr>
          <p:cNvCxnSpPr/>
          <p:nvPr/>
        </p:nvCxnSpPr>
        <p:spPr>
          <a:xfrm>
            <a:off x="1343472" y="3573016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686BE02E-188B-4100-90A6-C2601779F82D}"/>
              </a:ext>
            </a:extLst>
          </p:cNvPr>
          <p:cNvCxnSpPr>
            <a:cxnSpLocks/>
          </p:cNvCxnSpPr>
          <p:nvPr/>
        </p:nvCxnSpPr>
        <p:spPr>
          <a:xfrm>
            <a:off x="1055440" y="3789040"/>
            <a:ext cx="0" cy="2160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F77E1ED-22B6-46B0-AFEC-73F0CD96C055}"/>
              </a:ext>
            </a:extLst>
          </p:cNvPr>
          <p:cNvSpPr txBox="1"/>
          <p:nvPr/>
        </p:nvSpPr>
        <p:spPr>
          <a:xfrm>
            <a:off x="2273551" y="32036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F8D567B7-AF74-4C41-B1FF-0A6B1AF33D77}"/>
              </a:ext>
            </a:extLst>
          </p:cNvPr>
          <p:cNvSpPr txBox="1"/>
          <p:nvPr/>
        </p:nvSpPr>
        <p:spPr>
          <a:xfrm>
            <a:off x="734290" y="4684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BC99C1B2-AEB2-4699-845E-8C3E5931F1B8}"/>
              </a:ext>
            </a:extLst>
          </p:cNvPr>
          <p:cNvCxnSpPr/>
          <p:nvPr/>
        </p:nvCxnSpPr>
        <p:spPr>
          <a:xfrm>
            <a:off x="4505391" y="4437112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9BAAF4D-9B00-4119-B84E-BF9228D1BDBE}"/>
              </a:ext>
            </a:extLst>
          </p:cNvPr>
          <p:cNvSpPr txBox="1"/>
          <p:nvPr/>
        </p:nvSpPr>
        <p:spPr>
          <a:xfrm>
            <a:off x="5435470" y="4067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1062F264-AEF8-4ADD-8C77-CB3666B91988}"/>
              </a:ext>
            </a:extLst>
          </p:cNvPr>
          <p:cNvCxnSpPr/>
          <p:nvPr/>
        </p:nvCxnSpPr>
        <p:spPr>
          <a:xfrm>
            <a:off x="6667912" y="4437112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66C7181B-D1F4-48B6-BA8C-82DE23D2AEDD}"/>
              </a:ext>
            </a:extLst>
          </p:cNvPr>
          <p:cNvSpPr txBox="1"/>
          <p:nvPr/>
        </p:nvSpPr>
        <p:spPr>
          <a:xfrm>
            <a:off x="7597991" y="4067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86DE73D-63C0-4570-94F2-15E1F6BAED38}"/>
              </a:ext>
            </a:extLst>
          </p:cNvPr>
          <p:cNvCxnSpPr/>
          <p:nvPr/>
        </p:nvCxnSpPr>
        <p:spPr>
          <a:xfrm>
            <a:off x="8836868" y="4437112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E6282EB9-6E60-4AC0-9FDF-DF2B199648F4}"/>
              </a:ext>
            </a:extLst>
          </p:cNvPr>
          <p:cNvSpPr txBox="1"/>
          <p:nvPr/>
        </p:nvSpPr>
        <p:spPr>
          <a:xfrm>
            <a:off x="9766947" y="4067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935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AEDBD6E-5C4C-4820-B8D8-5E2E78BE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Tareas bidimensionales</a:t>
            </a:r>
          </a:p>
          <a:p>
            <a:pPr lvl="1"/>
            <a:r>
              <a:rPr lang="es-ES" dirty="0"/>
              <a:t>Distribución de </a:t>
            </a:r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DAA99D-3383-4206-8740-624A18D07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Programación concurrente / Practica 1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BF5622-7FB4-4DFA-94F5-66BAB589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1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8F0E0D3-B7BC-4901-9EB9-27D96A9D7B94}"/>
              </a:ext>
            </a:extLst>
          </p:cNvPr>
          <p:cNvSpPr/>
          <p:nvPr/>
        </p:nvSpPr>
        <p:spPr>
          <a:xfrm>
            <a:off x="839416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D9DC3BA-35FA-4C3E-8DCD-95B91B5A085E}"/>
              </a:ext>
            </a:extLst>
          </p:cNvPr>
          <p:cNvSpPr/>
          <p:nvPr/>
        </p:nvSpPr>
        <p:spPr>
          <a:xfrm>
            <a:off x="1271464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C7E98BE-9172-4E73-95DF-F47BD0E319EA}"/>
              </a:ext>
            </a:extLst>
          </p:cNvPr>
          <p:cNvSpPr/>
          <p:nvPr/>
        </p:nvSpPr>
        <p:spPr>
          <a:xfrm>
            <a:off x="1703512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620B734-699B-4C40-B973-3F66F8CD2F7C}"/>
              </a:ext>
            </a:extLst>
          </p:cNvPr>
          <p:cNvSpPr/>
          <p:nvPr/>
        </p:nvSpPr>
        <p:spPr>
          <a:xfrm>
            <a:off x="2135560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150F7D3-9E2D-4C75-BA1F-5829EB74BB8A}"/>
              </a:ext>
            </a:extLst>
          </p:cNvPr>
          <p:cNvSpPr/>
          <p:nvPr/>
        </p:nvSpPr>
        <p:spPr>
          <a:xfrm>
            <a:off x="2567608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AE2062-486C-4FEB-AF8E-6DB968BF58D9}"/>
              </a:ext>
            </a:extLst>
          </p:cNvPr>
          <p:cNvSpPr/>
          <p:nvPr/>
        </p:nvSpPr>
        <p:spPr>
          <a:xfrm>
            <a:off x="2999656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E65253-30B1-42E5-80C8-7681F480371A}"/>
              </a:ext>
            </a:extLst>
          </p:cNvPr>
          <p:cNvSpPr/>
          <p:nvPr/>
        </p:nvSpPr>
        <p:spPr>
          <a:xfrm>
            <a:off x="3431704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2327DE4-5D51-4D5D-836C-51401D75FA4F}"/>
              </a:ext>
            </a:extLst>
          </p:cNvPr>
          <p:cNvSpPr/>
          <p:nvPr/>
        </p:nvSpPr>
        <p:spPr>
          <a:xfrm>
            <a:off x="3863752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F9463EA-4FD0-44C0-9160-4E916233D823}"/>
              </a:ext>
            </a:extLst>
          </p:cNvPr>
          <p:cNvSpPr/>
          <p:nvPr/>
        </p:nvSpPr>
        <p:spPr>
          <a:xfrm>
            <a:off x="4295800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CCEA0B7-A256-4834-99AF-729338905821}"/>
              </a:ext>
            </a:extLst>
          </p:cNvPr>
          <p:cNvSpPr/>
          <p:nvPr/>
        </p:nvSpPr>
        <p:spPr>
          <a:xfrm>
            <a:off x="4727848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2C0CB03-345C-4847-98CF-458C0624CE13}"/>
              </a:ext>
            </a:extLst>
          </p:cNvPr>
          <p:cNvSpPr/>
          <p:nvPr/>
        </p:nvSpPr>
        <p:spPr>
          <a:xfrm>
            <a:off x="5159896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70951D3-67B3-42BF-9D5D-50AC3FA5DF5F}"/>
              </a:ext>
            </a:extLst>
          </p:cNvPr>
          <p:cNvSpPr/>
          <p:nvPr/>
        </p:nvSpPr>
        <p:spPr>
          <a:xfrm>
            <a:off x="5591944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1B98BFC-DC75-420B-B38F-537539B4347A}"/>
              </a:ext>
            </a:extLst>
          </p:cNvPr>
          <p:cNvSpPr/>
          <p:nvPr/>
        </p:nvSpPr>
        <p:spPr>
          <a:xfrm>
            <a:off x="6023992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94F2111-17C7-4256-B6F0-822772EA9ECF}"/>
              </a:ext>
            </a:extLst>
          </p:cNvPr>
          <p:cNvSpPr/>
          <p:nvPr/>
        </p:nvSpPr>
        <p:spPr>
          <a:xfrm>
            <a:off x="6456040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25D1E22-CA85-4D3D-835D-8C74A472C639}"/>
              </a:ext>
            </a:extLst>
          </p:cNvPr>
          <p:cNvSpPr/>
          <p:nvPr/>
        </p:nvSpPr>
        <p:spPr>
          <a:xfrm>
            <a:off x="6888088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DECD917-A2B6-40DF-871C-39C46C361AC3}"/>
              </a:ext>
            </a:extLst>
          </p:cNvPr>
          <p:cNvSpPr/>
          <p:nvPr/>
        </p:nvSpPr>
        <p:spPr>
          <a:xfrm>
            <a:off x="7320136" y="364502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CC6572C-1793-4668-ACEF-D8BECD9C6217}"/>
              </a:ext>
            </a:extLst>
          </p:cNvPr>
          <p:cNvCxnSpPr/>
          <p:nvPr/>
        </p:nvCxnSpPr>
        <p:spPr>
          <a:xfrm>
            <a:off x="2999656" y="3356992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A05F466-2731-4EB1-BADC-88E66E5687DE}"/>
              </a:ext>
            </a:extLst>
          </p:cNvPr>
          <p:cNvCxnSpPr/>
          <p:nvPr/>
        </p:nvCxnSpPr>
        <p:spPr>
          <a:xfrm>
            <a:off x="5159896" y="3375268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CC90192A-8BE1-4549-A9A4-5495F4BB0093}"/>
              </a:ext>
            </a:extLst>
          </p:cNvPr>
          <p:cNvCxnSpPr/>
          <p:nvPr/>
        </p:nvCxnSpPr>
        <p:spPr>
          <a:xfrm>
            <a:off x="7324700" y="3375268"/>
            <a:ext cx="0" cy="1008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CAA87337-6F9F-4532-9C80-C2ED8A45DF1B}"/>
              </a:ext>
            </a:extLst>
          </p:cNvPr>
          <p:cNvSpPr txBox="1"/>
          <p:nvPr/>
        </p:nvSpPr>
        <p:spPr>
          <a:xfrm>
            <a:off x="7743101" y="3645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…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3FA545D6-F433-49DD-A269-36CA6F4FADAD}"/>
              </a:ext>
            </a:extLst>
          </p:cNvPr>
          <p:cNvCxnSpPr/>
          <p:nvPr/>
        </p:nvCxnSpPr>
        <p:spPr>
          <a:xfrm>
            <a:off x="832983" y="3429000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AA20F5B-86D5-4CAD-94BD-923A8D6698DB}"/>
              </a:ext>
            </a:extLst>
          </p:cNvPr>
          <p:cNvSpPr txBox="1"/>
          <p:nvPr/>
        </p:nvSpPr>
        <p:spPr>
          <a:xfrm>
            <a:off x="1763062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3418569E-DBBB-404B-8116-511BBFB101F1}"/>
              </a:ext>
            </a:extLst>
          </p:cNvPr>
          <p:cNvCxnSpPr/>
          <p:nvPr/>
        </p:nvCxnSpPr>
        <p:spPr>
          <a:xfrm>
            <a:off x="2995504" y="3429000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C5B6D93-EE79-4A5D-82E8-CEFC0483B8B2}"/>
              </a:ext>
            </a:extLst>
          </p:cNvPr>
          <p:cNvSpPr txBox="1"/>
          <p:nvPr/>
        </p:nvSpPr>
        <p:spPr>
          <a:xfrm>
            <a:off x="3925583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DF14A80-DEAB-46B0-B7CE-414025EFAB38}"/>
              </a:ext>
            </a:extLst>
          </p:cNvPr>
          <p:cNvCxnSpPr/>
          <p:nvPr/>
        </p:nvCxnSpPr>
        <p:spPr>
          <a:xfrm>
            <a:off x="5164460" y="3429000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F2736AE-BE9A-4A21-A038-EA69B2092417}"/>
              </a:ext>
            </a:extLst>
          </p:cNvPr>
          <p:cNvSpPr txBox="1"/>
          <p:nvPr/>
        </p:nvSpPr>
        <p:spPr>
          <a:xfrm>
            <a:off x="6094539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AF7E5D6-D85E-452B-8BDE-05A0655AC7CB}"/>
              </a:ext>
            </a:extLst>
          </p:cNvPr>
          <p:cNvSpPr/>
          <p:nvPr/>
        </p:nvSpPr>
        <p:spPr>
          <a:xfrm>
            <a:off x="3647728" y="4977192"/>
            <a:ext cx="4320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BBED2E7-BC36-44E7-88B5-81EEA1F90706}"/>
              </a:ext>
            </a:extLst>
          </p:cNvPr>
          <p:cNvSpPr/>
          <p:nvPr/>
        </p:nvSpPr>
        <p:spPr>
          <a:xfrm>
            <a:off x="4079776" y="4977192"/>
            <a:ext cx="4320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9B33F7A4-F4CC-4561-9985-1D22128DAE1A}"/>
              </a:ext>
            </a:extLst>
          </p:cNvPr>
          <p:cNvSpPr/>
          <p:nvPr/>
        </p:nvSpPr>
        <p:spPr>
          <a:xfrm>
            <a:off x="3647728" y="5409240"/>
            <a:ext cx="4320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AE803AF-8306-473E-98AC-01CE29D5A090}"/>
              </a:ext>
            </a:extLst>
          </p:cNvPr>
          <p:cNvSpPr/>
          <p:nvPr/>
        </p:nvSpPr>
        <p:spPr>
          <a:xfrm>
            <a:off x="4079776" y="5409240"/>
            <a:ext cx="4320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8B9D7CB2-FE89-4919-80D7-76C2CCE80853}"/>
              </a:ext>
            </a:extLst>
          </p:cNvPr>
          <p:cNvSpPr/>
          <p:nvPr/>
        </p:nvSpPr>
        <p:spPr>
          <a:xfrm>
            <a:off x="8766428" y="35823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2BA8365-E405-49D5-8352-964141A59AD5}"/>
              </a:ext>
            </a:extLst>
          </p:cNvPr>
          <p:cNvSpPr/>
          <p:nvPr/>
        </p:nvSpPr>
        <p:spPr>
          <a:xfrm>
            <a:off x="9198476" y="35823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0531303B-3679-4D92-B3EB-A8790259A1EE}"/>
              </a:ext>
            </a:extLst>
          </p:cNvPr>
          <p:cNvSpPr/>
          <p:nvPr/>
        </p:nvSpPr>
        <p:spPr>
          <a:xfrm>
            <a:off x="9630524" y="35823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0B3DD042-442F-4D72-8F61-70168110B27E}"/>
              </a:ext>
            </a:extLst>
          </p:cNvPr>
          <p:cNvSpPr/>
          <p:nvPr/>
        </p:nvSpPr>
        <p:spPr>
          <a:xfrm>
            <a:off x="10062572" y="35823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3B0CE089-8277-4859-8A1F-E1111B305E02}"/>
              </a:ext>
            </a:extLst>
          </p:cNvPr>
          <p:cNvSpPr/>
          <p:nvPr/>
        </p:nvSpPr>
        <p:spPr>
          <a:xfrm>
            <a:off x="10494620" y="35823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7E82F054-AC70-4E34-BB16-6846C3965952}"/>
              </a:ext>
            </a:extLst>
          </p:cNvPr>
          <p:cNvSpPr/>
          <p:nvPr/>
        </p:nvSpPr>
        <p:spPr>
          <a:xfrm>
            <a:off x="8766428" y="40143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5361C58C-1066-47E6-A52D-B39E799BA80F}"/>
              </a:ext>
            </a:extLst>
          </p:cNvPr>
          <p:cNvSpPr/>
          <p:nvPr/>
        </p:nvSpPr>
        <p:spPr>
          <a:xfrm>
            <a:off x="9198476" y="40143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692F1B29-3FF3-4B18-88D0-B69D4298A99A}"/>
              </a:ext>
            </a:extLst>
          </p:cNvPr>
          <p:cNvSpPr/>
          <p:nvPr/>
        </p:nvSpPr>
        <p:spPr>
          <a:xfrm>
            <a:off x="9630524" y="40143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602C7E14-7D5A-47A2-9635-A3C42CBED56D}"/>
              </a:ext>
            </a:extLst>
          </p:cNvPr>
          <p:cNvSpPr/>
          <p:nvPr/>
        </p:nvSpPr>
        <p:spPr>
          <a:xfrm>
            <a:off x="10062572" y="40143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19EE2B20-8433-41B5-BF84-32AEB799C66F}"/>
              </a:ext>
            </a:extLst>
          </p:cNvPr>
          <p:cNvSpPr/>
          <p:nvPr/>
        </p:nvSpPr>
        <p:spPr>
          <a:xfrm>
            <a:off x="10494620" y="40143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DADD64C6-FD60-45FC-8225-70DE0587C734}"/>
              </a:ext>
            </a:extLst>
          </p:cNvPr>
          <p:cNvSpPr/>
          <p:nvPr/>
        </p:nvSpPr>
        <p:spPr>
          <a:xfrm>
            <a:off x="8766428" y="44464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EA5AB0C-0CC2-4C18-91B0-573A4FCBDB68}"/>
              </a:ext>
            </a:extLst>
          </p:cNvPr>
          <p:cNvSpPr/>
          <p:nvPr/>
        </p:nvSpPr>
        <p:spPr>
          <a:xfrm>
            <a:off x="9198476" y="44464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617F2B8-67B7-4AA0-A09F-E14768CDA0A2}"/>
              </a:ext>
            </a:extLst>
          </p:cNvPr>
          <p:cNvSpPr/>
          <p:nvPr/>
        </p:nvSpPr>
        <p:spPr>
          <a:xfrm>
            <a:off x="9630524" y="44464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F0E912D8-BBBA-44D9-807F-41E02FCC5928}"/>
              </a:ext>
            </a:extLst>
          </p:cNvPr>
          <p:cNvSpPr/>
          <p:nvPr/>
        </p:nvSpPr>
        <p:spPr>
          <a:xfrm>
            <a:off x="10062572" y="44464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4A5740C2-F7E4-476F-AFFD-88A47D6D031C}"/>
              </a:ext>
            </a:extLst>
          </p:cNvPr>
          <p:cNvSpPr/>
          <p:nvPr/>
        </p:nvSpPr>
        <p:spPr>
          <a:xfrm>
            <a:off x="10494620" y="44464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C976770C-E8E2-489C-B8FB-C668AC41A768}"/>
              </a:ext>
            </a:extLst>
          </p:cNvPr>
          <p:cNvSpPr/>
          <p:nvPr/>
        </p:nvSpPr>
        <p:spPr>
          <a:xfrm>
            <a:off x="8766428" y="48784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C800F53F-6E52-45CA-88DF-71999D9A3311}"/>
              </a:ext>
            </a:extLst>
          </p:cNvPr>
          <p:cNvSpPr/>
          <p:nvPr/>
        </p:nvSpPr>
        <p:spPr>
          <a:xfrm>
            <a:off x="9198476" y="48784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414470B6-97B4-4791-BC02-6FDDC9C21831}"/>
              </a:ext>
            </a:extLst>
          </p:cNvPr>
          <p:cNvSpPr/>
          <p:nvPr/>
        </p:nvSpPr>
        <p:spPr>
          <a:xfrm>
            <a:off x="9630524" y="48784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3AE34BDB-6EED-4EF8-89CF-BDE8FE163523}"/>
              </a:ext>
            </a:extLst>
          </p:cNvPr>
          <p:cNvSpPr/>
          <p:nvPr/>
        </p:nvSpPr>
        <p:spPr>
          <a:xfrm>
            <a:off x="10062572" y="48784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34553899-4CCA-4947-9B61-99E66B14D9C6}"/>
              </a:ext>
            </a:extLst>
          </p:cNvPr>
          <p:cNvSpPr/>
          <p:nvPr/>
        </p:nvSpPr>
        <p:spPr>
          <a:xfrm>
            <a:off x="10494620" y="487845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319A1D30-AE0C-491A-9D66-86B953CFAA22}"/>
              </a:ext>
            </a:extLst>
          </p:cNvPr>
          <p:cNvSpPr/>
          <p:nvPr/>
        </p:nvSpPr>
        <p:spPr>
          <a:xfrm>
            <a:off x="8766428" y="53105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508633DC-455B-4689-BBE9-3A64FDAFFD01}"/>
              </a:ext>
            </a:extLst>
          </p:cNvPr>
          <p:cNvSpPr/>
          <p:nvPr/>
        </p:nvSpPr>
        <p:spPr>
          <a:xfrm>
            <a:off x="9198476" y="53105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FF447D8-0283-435B-9F87-CF8D312F43DA}"/>
              </a:ext>
            </a:extLst>
          </p:cNvPr>
          <p:cNvSpPr/>
          <p:nvPr/>
        </p:nvSpPr>
        <p:spPr>
          <a:xfrm>
            <a:off x="9630524" y="53105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7BF99A9F-21FE-4FA3-A56A-BA7A0213B398}"/>
              </a:ext>
            </a:extLst>
          </p:cNvPr>
          <p:cNvSpPr/>
          <p:nvPr/>
        </p:nvSpPr>
        <p:spPr>
          <a:xfrm>
            <a:off x="10062572" y="53105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99B3365C-268B-4F67-BC00-668573814F2A}"/>
              </a:ext>
            </a:extLst>
          </p:cNvPr>
          <p:cNvSpPr/>
          <p:nvPr/>
        </p:nvSpPr>
        <p:spPr>
          <a:xfrm>
            <a:off x="10494620" y="5310500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802DEB41-1E70-424F-9912-49182A1CE1C7}"/>
              </a:ext>
            </a:extLst>
          </p:cNvPr>
          <p:cNvCxnSpPr/>
          <p:nvPr/>
        </p:nvCxnSpPr>
        <p:spPr>
          <a:xfrm>
            <a:off x="8766428" y="3366284"/>
            <a:ext cx="216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F3A00824-017A-4420-BAC5-A2067847ABC3}"/>
              </a:ext>
            </a:extLst>
          </p:cNvPr>
          <p:cNvCxnSpPr>
            <a:cxnSpLocks/>
          </p:cNvCxnSpPr>
          <p:nvPr/>
        </p:nvCxnSpPr>
        <p:spPr>
          <a:xfrm>
            <a:off x="8478396" y="3582308"/>
            <a:ext cx="0" cy="2160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C0020567-615E-4C01-8B68-99F922BC889C}"/>
              </a:ext>
            </a:extLst>
          </p:cNvPr>
          <p:cNvSpPr/>
          <p:nvPr/>
        </p:nvSpPr>
        <p:spPr>
          <a:xfrm>
            <a:off x="8772561" y="3591600"/>
            <a:ext cx="864096" cy="864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74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onalizado 2">
      <a:dk1>
        <a:srgbClr val="000000"/>
      </a:dk1>
      <a:lt1>
        <a:srgbClr val="FFFFFF"/>
      </a:lt1>
      <a:dk2>
        <a:srgbClr val="345C97"/>
      </a:dk2>
      <a:lt2>
        <a:srgbClr val="FFFFFF"/>
      </a:lt2>
      <a:accent1>
        <a:srgbClr val="838D9B"/>
      </a:accent1>
      <a:accent2>
        <a:srgbClr val="345C97"/>
      </a:accent2>
      <a:accent3>
        <a:srgbClr val="80716A"/>
      </a:accent3>
      <a:accent4>
        <a:srgbClr val="FF8600"/>
      </a:accent4>
      <a:accent5>
        <a:srgbClr val="345C97"/>
      </a:accent5>
      <a:accent6>
        <a:srgbClr val="5D5AD2"/>
      </a:accent6>
      <a:hlink>
        <a:srgbClr val="345C97"/>
      </a:hlink>
      <a:folHlink>
        <a:srgbClr val="FF860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505</TotalTime>
  <Words>207</Words>
  <Application>Microsoft Office PowerPoint</Application>
  <PresentationFormat>Panorámica</PresentationFormat>
  <Paragraphs>78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Tahoma</vt:lpstr>
      <vt:lpstr>Wingdings</vt:lpstr>
      <vt:lpstr>Perspectiva</vt:lpstr>
      <vt:lpstr>Practica 1. Conversión de imagen a escala de grises</vt:lpstr>
      <vt:lpstr>Practica 1</vt:lpstr>
      <vt:lpstr>Practica 1</vt:lpstr>
      <vt:lpstr>Practica 1</vt:lpstr>
      <vt:lpstr>Practica 1</vt:lpstr>
      <vt:lpstr>Practica 1</vt:lpstr>
    </vt:vector>
  </TitlesOfParts>
  <Company>U-TAD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Perandones Serrano</dc:creator>
  <cp:lastModifiedBy>Gonzalo Nicolás Barreales</cp:lastModifiedBy>
  <cp:revision>33</cp:revision>
  <dcterms:created xsi:type="dcterms:W3CDTF">2013-10-15T13:27:45Z</dcterms:created>
  <dcterms:modified xsi:type="dcterms:W3CDTF">2023-04-14T19:07:49Z</dcterms:modified>
</cp:coreProperties>
</file>