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12"/>
  </p:notesMasterIdLst>
  <p:sldIdLst>
    <p:sldId id="259" r:id="rId2"/>
    <p:sldId id="257" r:id="rId3"/>
    <p:sldId id="260" r:id="rId4"/>
    <p:sldId id="261" r:id="rId5"/>
    <p:sldId id="266" r:id="rId6"/>
    <p:sldId id="267" r:id="rId7"/>
    <p:sldId id="268" r:id="rId8"/>
    <p:sldId id="262" r:id="rId9"/>
    <p:sldId id="263" r:id="rId10"/>
    <p:sldId id="269" r:id="rId11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678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-315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628EB8-949E-4A49-BCFC-D69CB43FA443}" type="datetimeFigureOut">
              <a:rPr lang="es-ES" smtClean="0"/>
              <a:pPr/>
              <a:t>21/04/2023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26A500-1DA6-4541-BE61-DEBA7B330470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61104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19200" y="1916833"/>
            <a:ext cx="9753600" cy="1944215"/>
          </a:xfrm>
        </p:spPr>
        <p:txBody>
          <a:bodyPr>
            <a:normAutofit/>
          </a:bodyPr>
          <a:lstStyle>
            <a:lvl1pPr algn="ctr">
              <a:defRPr sz="36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s-ES" dirty="0"/>
              <a:t>HAGA CLIC PARA MODIFICAR EL 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47728" y="5013176"/>
            <a:ext cx="4896544" cy="720080"/>
          </a:xfrm>
        </p:spPr>
        <p:txBody>
          <a:bodyPr>
            <a:normAutofit/>
          </a:bodyPr>
          <a:lstStyle>
            <a:lvl1pPr marL="0" indent="0" algn="ctr">
              <a:buNone/>
              <a:defRPr sz="1600" baseline="0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dirty="0"/>
              <a:t>Profesor / Curso académico: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219200" y="4077072"/>
            <a:ext cx="9753600" cy="526424"/>
          </a:xfrm>
        </p:spPr>
        <p:txBody>
          <a:bodyPr anchor="ctr"/>
          <a:lstStyle>
            <a:lvl1pPr marL="0" indent="0" algn="ctr"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/>
              <a:t>ASIGNATURA</a:t>
            </a:r>
          </a:p>
        </p:txBody>
      </p:sp>
      <p:pic>
        <p:nvPicPr>
          <p:cNvPr id="4" name="Imagen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3820" y="404664"/>
            <a:ext cx="3311889" cy="120756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9"/>
          <p:cNvSpPr/>
          <p:nvPr userDrawn="1"/>
        </p:nvSpPr>
        <p:spPr>
          <a:xfrm>
            <a:off x="11247024" y="213845"/>
            <a:ext cx="114981" cy="7920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1" name="Rectangle 10"/>
          <p:cNvSpPr/>
          <p:nvPr userDrawn="1"/>
        </p:nvSpPr>
        <p:spPr>
          <a:xfrm>
            <a:off x="11425892" y="213845"/>
            <a:ext cx="768096" cy="7920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72650" y="476673"/>
            <a:ext cx="4800533" cy="301227"/>
          </a:xfrm>
          <a:prstGeom prst="rect">
            <a:avLst/>
          </a:prstGeom>
        </p:spPr>
        <p:txBody>
          <a:bodyPr vert="horz" lIns="91440" tIns="0" rIns="91440" bIns="45720" rtlCol="0" anchor="ctr"/>
          <a:lstStyle>
            <a:lvl1pPr algn="r">
              <a:defRPr sz="12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s-ES" dirty="0"/>
              <a:t>Asignatura/Tema</a:t>
            </a:r>
          </a:p>
        </p:txBody>
      </p:sp>
      <p:sp>
        <p:nvSpPr>
          <p:cNvPr id="16" name="15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18" name="5 Marcador de número de diapositiva"/>
          <p:cNvSpPr txBox="1">
            <a:spLocks/>
          </p:cNvSpPr>
          <p:nvPr userDrawn="1"/>
        </p:nvSpPr>
        <p:spPr>
          <a:xfrm>
            <a:off x="11376585" y="404665"/>
            <a:ext cx="795073" cy="365125"/>
          </a:xfrm>
          <a:prstGeom prst="rect">
            <a:avLst/>
          </a:prstGeom>
        </p:spPr>
        <p:txBody>
          <a:bodyPr anchor="ctr"/>
          <a:lstStyle>
            <a:defPPr>
              <a:defRPr lang="es-ES"/>
            </a:defPPr>
            <a:lvl1pPr marL="0" algn="l" defTabSz="914400" rtl="0" eaLnBrk="1" latinLnBrk="0" hangingPunct="1"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BD5034FA-E3E3-464F-AB21-ECE51F6ED024}" type="slidenum">
              <a:rPr lang="es-ES" sz="1400" b="0" smtClean="0"/>
              <a:pPr algn="ctr"/>
              <a:t>‹Nº›</a:t>
            </a:fld>
            <a:endParaRPr lang="es-ES" sz="1400" b="0" dirty="0"/>
          </a:p>
        </p:txBody>
      </p:sp>
      <p:cxnSp>
        <p:nvCxnSpPr>
          <p:cNvPr id="12" name="11 Conector recto"/>
          <p:cNvCxnSpPr/>
          <p:nvPr userDrawn="1"/>
        </p:nvCxnSpPr>
        <p:spPr>
          <a:xfrm>
            <a:off x="335361" y="1988840"/>
            <a:ext cx="1147458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3" name="Marcador de texto 6"/>
          <p:cNvSpPr>
            <a:spLocks noGrp="1"/>
          </p:cNvSpPr>
          <p:nvPr>
            <p:ph type="body" idx="11"/>
          </p:nvPr>
        </p:nvSpPr>
        <p:spPr>
          <a:xfrm>
            <a:off x="1219200" y="4077072"/>
            <a:ext cx="9753600" cy="526424"/>
          </a:xfrm>
        </p:spPr>
        <p:txBody>
          <a:bodyPr/>
          <a:lstStyle/>
          <a:p>
            <a:endParaRPr lang="es-ES" dirty="0"/>
          </a:p>
        </p:txBody>
      </p:sp>
      <p:pic>
        <p:nvPicPr>
          <p:cNvPr id="2" name="Imagen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40" y="234405"/>
            <a:ext cx="2152597" cy="7848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9"/>
          <p:cNvSpPr/>
          <p:nvPr userDrawn="1"/>
        </p:nvSpPr>
        <p:spPr>
          <a:xfrm>
            <a:off x="11247024" y="213845"/>
            <a:ext cx="114981" cy="7920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4" name="Rectangle 10"/>
          <p:cNvSpPr/>
          <p:nvPr userDrawn="1"/>
        </p:nvSpPr>
        <p:spPr>
          <a:xfrm>
            <a:off x="11425892" y="213845"/>
            <a:ext cx="768096" cy="7920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1219200" y="2205178"/>
            <a:ext cx="4754880" cy="4131614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242304" y="2204865"/>
            <a:ext cx="4754880" cy="413402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35359" y="1268760"/>
            <a:ext cx="11474580" cy="72008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cxnSp>
        <p:nvCxnSpPr>
          <p:cNvPr id="12" name="11 Conector recto"/>
          <p:cNvCxnSpPr/>
          <p:nvPr userDrawn="1"/>
        </p:nvCxnSpPr>
        <p:spPr>
          <a:xfrm>
            <a:off x="335361" y="1988840"/>
            <a:ext cx="1147458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72650" y="476673"/>
            <a:ext cx="4800533" cy="301227"/>
          </a:xfrm>
          <a:prstGeom prst="rect">
            <a:avLst/>
          </a:prstGeom>
        </p:spPr>
        <p:txBody>
          <a:bodyPr vert="horz" lIns="91440" tIns="0" rIns="91440" bIns="45720" rtlCol="0" anchor="ctr"/>
          <a:lstStyle>
            <a:lvl1pPr algn="r">
              <a:defRPr sz="12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s-ES" dirty="0"/>
              <a:t>Asignatura/Tema</a:t>
            </a:r>
          </a:p>
        </p:txBody>
      </p:sp>
      <p:sp>
        <p:nvSpPr>
          <p:cNvPr id="21" name="5 Marcador de número de diapositiva"/>
          <p:cNvSpPr txBox="1">
            <a:spLocks/>
          </p:cNvSpPr>
          <p:nvPr userDrawn="1"/>
        </p:nvSpPr>
        <p:spPr>
          <a:xfrm>
            <a:off x="11376585" y="404665"/>
            <a:ext cx="795073" cy="365125"/>
          </a:xfrm>
          <a:prstGeom prst="rect">
            <a:avLst/>
          </a:prstGeom>
        </p:spPr>
        <p:txBody>
          <a:bodyPr anchor="ctr"/>
          <a:lstStyle>
            <a:defPPr>
              <a:defRPr lang="es-ES"/>
            </a:defPPr>
            <a:lvl1pPr marL="0" algn="l" defTabSz="914400" rtl="0" eaLnBrk="1" latinLnBrk="0" hangingPunct="1"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BD5034FA-E3E3-464F-AB21-ECE51F6ED024}" type="slidenum">
              <a:rPr lang="es-ES" sz="1400" b="0" smtClean="0"/>
              <a:pPr algn="ctr"/>
              <a:t>‹Nº›</a:t>
            </a:fld>
            <a:endParaRPr lang="es-ES" sz="1400" b="0" dirty="0"/>
          </a:p>
        </p:txBody>
      </p:sp>
      <p:pic>
        <p:nvPicPr>
          <p:cNvPr id="15" name="Imagen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40" y="234405"/>
            <a:ext cx="2152597" cy="7848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9"/>
          <p:cNvSpPr/>
          <p:nvPr userDrawn="1"/>
        </p:nvSpPr>
        <p:spPr>
          <a:xfrm>
            <a:off x="11247024" y="213845"/>
            <a:ext cx="114981" cy="7920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Rectangle 10"/>
          <p:cNvSpPr/>
          <p:nvPr userDrawn="1"/>
        </p:nvSpPr>
        <p:spPr>
          <a:xfrm>
            <a:off x="11425892" y="213845"/>
            <a:ext cx="768096" cy="7920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cxnSp>
        <p:nvCxnSpPr>
          <p:cNvPr id="10" name="9 Conector recto"/>
          <p:cNvCxnSpPr/>
          <p:nvPr userDrawn="1"/>
        </p:nvCxnSpPr>
        <p:spPr>
          <a:xfrm>
            <a:off x="335361" y="1988840"/>
            <a:ext cx="1147458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72650" y="476673"/>
            <a:ext cx="4800533" cy="301227"/>
          </a:xfrm>
          <a:prstGeom prst="rect">
            <a:avLst/>
          </a:prstGeom>
        </p:spPr>
        <p:txBody>
          <a:bodyPr vert="horz" lIns="91440" tIns="0" rIns="91440" bIns="45720" rtlCol="0" anchor="ctr"/>
          <a:lstStyle>
            <a:lvl1pPr algn="r">
              <a:defRPr sz="12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s-ES" dirty="0"/>
              <a:t>Asignatura/Tema</a:t>
            </a:r>
          </a:p>
        </p:txBody>
      </p:sp>
      <p:sp>
        <p:nvSpPr>
          <p:cNvPr id="15" name="5 Marcador de número de diapositiva"/>
          <p:cNvSpPr txBox="1">
            <a:spLocks/>
          </p:cNvSpPr>
          <p:nvPr userDrawn="1"/>
        </p:nvSpPr>
        <p:spPr>
          <a:xfrm>
            <a:off x="11376585" y="404665"/>
            <a:ext cx="795073" cy="365125"/>
          </a:xfrm>
          <a:prstGeom prst="rect">
            <a:avLst/>
          </a:prstGeom>
        </p:spPr>
        <p:txBody>
          <a:bodyPr anchor="ctr"/>
          <a:lstStyle>
            <a:defPPr>
              <a:defRPr lang="es-ES"/>
            </a:defPPr>
            <a:lvl1pPr marL="0" algn="l" defTabSz="914400" rtl="0" eaLnBrk="1" latinLnBrk="0" hangingPunct="1"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BD5034FA-E3E3-464F-AB21-ECE51F6ED024}" type="slidenum">
              <a:rPr lang="es-ES" sz="1400" b="0" smtClean="0"/>
              <a:pPr algn="ctr"/>
              <a:t>‹Nº›</a:t>
            </a:fld>
            <a:endParaRPr lang="es-ES" sz="1400" b="0" dirty="0"/>
          </a:p>
        </p:txBody>
      </p:sp>
      <p:pic>
        <p:nvPicPr>
          <p:cNvPr id="11" name="Imagen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40" y="234405"/>
            <a:ext cx="2152597" cy="7848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/>
          <p:cNvSpPr/>
          <p:nvPr userDrawn="1"/>
        </p:nvSpPr>
        <p:spPr>
          <a:xfrm>
            <a:off x="11247024" y="213845"/>
            <a:ext cx="114981" cy="7920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Rectangle 10"/>
          <p:cNvSpPr/>
          <p:nvPr userDrawn="1"/>
        </p:nvSpPr>
        <p:spPr>
          <a:xfrm>
            <a:off x="11425892" y="213845"/>
            <a:ext cx="768096" cy="7920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72650" y="476673"/>
            <a:ext cx="4800533" cy="301227"/>
          </a:xfrm>
          <a:prstGeom prst="rect">
            <a:avLst/>
          </a:prstGeom>
        </p:spPr>
        <p:txBody>
          <a:bodyPr vert="horz" lIns="91440" tIns="0" rIns="91440" bIns="45720" rtlCol="0" anchor="ctr"/>
          <a:lstStyle>
            <a:lvl1pPr algn="r">
              <a:defRPr sz="12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s-ES" dirty="0"/>
              <a:t>Asignatura/Tema</a:t>
            </a:r>
          </a:p>
        </p:txBody>
      </p:sp>
      <p:sp>
        <p:nvSpPr>
          <p:cNvPr id="11" name="5 Marcador de número de diapositiva"/>
          <p:cNvSpPr txBox="1">
            <a:spLocks/>
          </p:cNvSpPr>
          <p:nvPr userDrawn="1"/>
        </p:nvSpPr>
        <p:spPr>
          <a:xfrm>
            <a:off x="11376585" y="404665"/>
            <a:ext cx="795073" cy="365125"/>
          </a:xfrm>
          <a:prstGeom prst="rect">
            <a:avLst/>
          </a:prstGeom>
        </p:spPr>
        <p:txBody>
          <a:bodyPr anchor="ctr"/>
          <a:lstStyle>
            <a:defPPr>
              <a:defRPr lang="es-ES"/>
            </a:defPPr>
            <a:lvl1pPr marL="0" algn="l" defTabSz="914400" rtl="0" eaLnBrk="1" latinLnBrk="0" hangingPunct="1"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BD5034FA-E3E3-464F-AB21-ECE51F6ED024}" type="slidenum">
              <a:rPr lang="es-ES" sz="1400" b="0" smtClean="0"/>
              <a:pPr algn="ctr"/>
              <a:t>‹Nº›</a:t>
            </a:fld>
            <a:endParaRPr lang="es-ES" sz="1400" b="0" dirty="0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40" y="234405"/>
            <a:ext cx="2152597" cy="78487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5359" y="1268760"/>
            <a:ext cx="1147458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5359" y="2276873"/>
            <a:ext cx="11474580" cy="4032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72650" y="476673"/>
            <a:ext cx="4800533" cy="301227"/>
          </a:xfrm>
          <a:prstGeom prst="rect">
            <a:avLst/>
          </a:prstGeom>
        </p:spPr>
        <p:txBody>
          <a:bodyPr vert="horz" lIns="91440" tIns="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r>
              <a:rPr lang="es-ES" dirty="0"/>
              <a:t>Asignatura/Tema</a:t>
            </a:r>
          </a:p>
        </p:txBody>
      </p:sp>
      <p:sp>
        <p:nvSpPr>
          <p:cNvPr id="15" name="14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11423915" y="476672"/>
            <a:ext cx="768085" cy="301752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s-ES"/>
              <a:t>Nº</a:t>
            </a:r>
            <a:endParaRPr lang="es-E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6" r:id="rId3"/>
    <p:sldLayoutId id="2147483798" r:id="rId4"/>
    <p:sldLayoutId id="2147483799" r:id="rId5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685492" y="1928017"/>
            <a:ext cx="6821016" cy="1944215"/>
          </a:xfrm>
        </p:spPr>
        <p:txBody>
          <a:bodyPr/>
          <a:lstStyle/>
          <a:p>
            <a:r>
              <a:rPr lang="es-ES" dirty="0"/>
              <a:t>Practica 2. Filtro </a:t>
            </a:r>
            <a:r>
              <a:rPr lang="es-ES" dirty="0" err="1"/>
              <a:t>blur</a:t>
            </a:r>
            <a:endParaRPr lang="es-ES" dirty="0"/>
          </a:p>
        </p:txBody>
      </p:sp>
      <p:sp>
        <p:nvSpPr>
          <p:cNvPr id="6" name="Subtítulo 5"/>
          <p:cNvSpPr>
            <a:spLocks noGrp="1"/>
          </p:cNvSpPr>
          <p:nvPr>
            <p:ph type="subTitle" idx="1"/>
          </p:nvPr>
        </p:nvSpPr>
        <p:spPr>
          <a:xfrm>
            <a:off x="3647728" y="5013176"/>
            <a:ext cx="4896544" cy="1512168"/>
          </a:xfrm>
        </p:spPr>
        <p:txBody>
          <a:bodyPr>
            <a:normAutofit/>
          </a:bodyPr>
          <a:lstStyle/>
          <a:p>
            <a:r>
              <a:rPr lang="es-ES" dirty="0"/>
              <a:t>Gonzalo Nicolás Barreales</a:t>
            </a:r>
          </a:p>
          <a:p>
            <a:r>
              <a:rPr lang="es-ES" dirty="0"/>
              <a:t>gonzalo.nicolas@u-tad.com</a:t>
            </a:r>
          </a:p>
          <a:p>
            <a:endParaRPr lang="es-ES" dirty="0"/>
          </a:p>
        </p:txBody>
      </p:sp>
      <p:sp>
        <p:nvSpPr>
          <p:cNvPr id="7" name="Marcador de texto 6"/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es-ES" dirty="0"/>
              <a:t>Programación concurrente</a:t>
            </a:r>
          </a:p>
        </p:txBody>
      </p:sp>
    </p:spTree>
    <p:extLst>
      <p:ext uri="{BB962C8B-B14F-4D97-AF65-F5344CB8AC3E}">
        <p14:creationId xmlns:p14="http://schemas.microsoft.com/office/powerpoint/2010/main" val="33698927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5AEDBD6E-5C4C-4820-B8D8-5E2E78BE9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Memoria compartida (opcional) </a:t>
            </a:r>
          </a:p>
          <a:p>
            <a:pPr lvl="1"/>
            <a:r>
              <a:rPr lang="es-ES" dirty="0"/>
              <a:t>Stencil 2D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5DAA99D-3383-4206-8740-624A18D07E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"/>
              <a:t>Programación concurrente / Practica 2</a:t>
            </a:r>
            <a:endParaRPr lang="es-ES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F9BF5622-7FB4-4DFA-94F5-66BAB5893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Practica 2</a:t>
            </a:r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38F0E0D3-B7BC-4901-9EB9-27D96A9D7B94}"/>
              </a:ext>
            </a:extLst>
          </p:cNvPr>
          <p:cNvSpPr/>
          <p:nvPr/>
        </p:nvSpPr>
        <p:spPr>
          <a:xfrm>
            <a:off x="839416" y="3645024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FD9DC3BA-35FA-4C3E-8DCD-95B91B5A085E}"/>
              </a:ext>
            </a:extLst>
          </p:cNvPr>
          <p:cNvSpPr/>
          <p:nvPr/>
        </p:nvSpPr>
        <p:spPr>
          <a:xfrm>
            <a:off x="1271464" y="3645024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0C7E98BE-9172-4E73-95DF-F47BD0E319EA}"/>
              </a:ext>
            </a:extLst>
          </p:cNvPr>
          <p:cNvSpPr/>
          <p:nvPr/>
        </p:nvSpPr>
        <p:spPr>
          <a:xfrm>
            <a:off x="1703512" y="3645024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0620B734-699B-4C40-B973-3F66F8CD2F7C}"/>
              </a:ext>
            </a:extLst>
          </p:cNvPr>
          <p:cNvSpPr/>
          <p:nvPr/>
        </p:nvSpPr>
        <p:spPr>
          <a:xfrm>
            <a:off x="2135560" y="3645024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4150F7D3-9E2D-4C75-BA1F-5829EB74BB8A}"/>
              </a:ext>
            </a:extLst>
          </p:cNvPr>
          <p:cNvSpPr/>
          <p:nvPr/>
        </p:nvSpPr>
        <p:spPr>
          <a:xfrm>
            <a:off x="2567608" y="3645024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EDAE2062-486C-4FEB-AF8E-6DB968BF58D9}"/>
              </a:ext>
            </a:extLst>
          </p:cNvPr>
          <p:cNvSpPr/>
          <p:nvPr/>
        </p:nvSpPr>
        <p:spPr>
          <a:xfrm>
            <a:off x="2999656" y="3645024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89E65253-30B1-42E5-80C8-7681F480371A}"/>
              </a:ext>
            </a:extLst>
          </p:cNvPr>
          <p:cNvSpPr/>
          <p:nvPr/>
        </p:nvSpPr>
        <p:spPr>
          <a:xfrm>
            <a:off x="3431704" y="3645024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F2327DE4-5D51-4D5D-836C-51401D75FA4F}"/>
              </a:ext>
            </a:extLst>
          </p:cNvPr>
          <p:cNvSpPr/>
          <p:nvPr/>
        </p:nvSpPr>
        <p:spPr>
          <a:xfrm>
            <a:off x="3863752" y="3645024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7F9463EA-4FD0-44C0-9160-4E916233D823}"/>
              </a:ext>
            </a:extLst>
          </p:cNvPr>
          <p:cNvSpPr/>
          <p:nvPr/>
        </p:nvSpPr>
        <p:spPr>
          <a:xfrm>
            <a:off x="4295800" y="3645024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2CCEA0B7-A256-4834-99AF-729338905821}"/>
              </a:ext>
            </a:extLst>
          </p:cNvPr>
          <p:cNvSpPr/>
          <p:nvPr/>
        </p:nvSpPr>
        <p:spPr>
          <a:xfrm>
            <a:off x="4727848" y="3645024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A2C0CB03-345C-4847-98CF-458C0624CE13}"/>
              </a:ext>
            </a:extLst>
          </p:cNvPr>
          <p:cNvSpPr/>
          <p:nvPr/>
        </p:nvSpPr>
        <p:spPr>
          <a:xfrm>
            <a:off x="5159896" y="3645024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C70951D3-67B3-42BF-9D5D-50AC3FA5DF5F}"/>
              </a:ext>
            </a:extLst>
          </p:cNvPr>
          <p:cNvSpPr/>
          <p:nvPr/>
        </p:nvSpPr>
        <p:spPr>
          <a:xfrm>
            <a:off x="5591944" y="3645024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91B98BFC-DC75-420B-B38F-537539B4347A}"/>
              </a:ext>
            </a:extLst>
          </p:cNvPr>
          <p:cNvSpPr/>
          <p:nvPr/>
        </p:nvSpPr>
        <p:spPr>
          <a:xfrm>
            <a:off x="6023992" y="3645024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E94F2111-17C7-4256-B6F0-822772EA9ECF}"/>
              </a:ext>
            </a:extLst>
          </p:cNvPr>
          <p:cNvSpPr/>
          <p:nvPr/>
        </p:nvSpPr>
        <p:spPr>
          <a:xfrm>
            <a:off x="6456040" y="3645024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C25D1E22-CA85-4D3D-835D-8C74A472C639}"/>
              </a:ext>
            </a:extLst>
          </p:cNvPr>
          <p:cNvSpPr/>
          <p:nvPr/>
        </p:nvSpPr>
        <p:spPr>
          <a:xfrm>
            <a:off x="6888088" y="3645024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7DECD917-A2B6-40DF-871C-39C46C361AC3}"/>
              </a:ext>
            </a:extLst>
          </p:cNvPr>
          <p:cNvSpPr/>
          <p:nvPr/>
        </p:nvSpPr>
        <p:spPr>
          <a:xfrm>
            <a:off x="7320136" y="3645024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0" name="Conector recto 49">
            <a:extLst>
              <a:ext uri="{FF2B5EF4-FFF2-40B4-BE49-F238E27FC236}">
                <a16:creationId xmlns:a16="http://schemas.microsoft.com/office/drawing/2014/main" id="{9CC6572C-1793-4668-ACEF-D8BECD9C6217}"/>
              </a:ext>
            </a:extLst>
          </p:cNvPr>
          <p:cNvCxnSpPr/>
          <p:nvPr/>
        </p:nvCxnSpPr>
        <p:spPr>
          <a:xfrm>
            <a:off x="2999656" y="3356992"/>
            <a:ext cx="0" cy="100811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ector recto 50">
            <a:extLst>
              <a:ext uri="{FF2B5EF4-FFF2-40B4-BE49-F238E27FC236}">
                <a16:creationId xmlns:a16="http://schemas.microsoft.com/office/drawing/2014/main" id="{CA05F466-2731-4EB1-BADC-88E66E5687DE}"/>
              </a:ext>
            </a:extLst>
          </p:cNvPr>
          <p:cNvCxnSpPr/>
          <p:nvPr/>
        </p:nvCxnSpPr>
        <p:spPr>
          <a:xfrm>
            <a:off x="5159896" y="3375268"/>
            <a:ext cx="0" cy="100811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Conector recto 51">
            <a:extLst>
              <a:ext uri="{FF2B5EF4-FFF2-40B4-BE49-F238E27FC236}">
                <a16:creationId xmlns:a16="http://schemas.microsoft.com/office/drawing/2014/main" id="{CC90192A-8BE1-4549-A9A4-5495F4BB0093}"/>
              </a:ext>
            </a:extLst>
          </p:cNvPr>
          <p:cNvCxnSpPr/>
          <p:nvPr/>
        </p:nvCxnSpPr>
        <p:spPr>
          <a:xfrm>
            <a:off x="7324700" y="3375268"/>
            <a:ext cx="0" cy="100811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CuadroTexto 52">
            <a:extLst>
              <a:ext uri="{FF2B5EF4-FFF2-40B4-BE49-F238E27FC236}">
                <a16:creationId xmlns:a16="http://schemas.microsoft.com/office/drawing/2014/main" id="{CAA87337-6F9F-4532-9C80-C2ED8A45DF1B}"/>
              </a:ext>
            </a:extLst>
          </p:cNvPr>
          <p:cNvSpPr txBox="1"/>
          <p:nvPr/>
        </p:nvSpPr>
        <p:spPr>
          <a:xfrm>
            <a:off x="7743101" y="364502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…</a:t>
            </a:r>
          </a:p>
        </p:txBody>
      </p:sp>
      <p:cxnSp>
        <p:nvCxnSpPr>
          <p:cNvPr id="54" name="Conector recto de flecha 53">
            <a:extLst>
              <a:ext uri="{FF2B5EF4-FFF2-40B4-BE49-F238E27FC236}">
                <a16:creationId xmlns:a16="http://schemas.microsoft.com/office/drawing/2014/main" id="{3FA545D6-F433-49DD-A269-36CA6F4FADAD}"/>
              </a:ext>
            </a:extLst>
          </p:cNvPr>
          <p:cNvCxnSpPr/>
          <p:nvPr/>
        </p:nvCxnSpPr>
        <p:spPr>
          <a:xfrm>
            <a:off x="832983" y="3429000"/>
            <a:ext cx="216024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uadroTexto 54">
            <a:extLst>
              <a:ext uri="{FF2B5EF4-FFF2-40B4-BE49-F238E27FC236}">
                <a16:creationId xmlns:a16="http://schemas.microsoft.com/office/drawing/2014/main" id="{EAA20F5B-86D5-4CAD-94BD-923A8D6698DB}"/>
              </a:ext>
            </a:extLst>
          </p:cNvPr>
          <p:cNvSpPr txBox="1"/>
          <p:nvPr/>
        </p:nvSpPr>
        <p:spPr>
          <a:xfrm>
            <a:off x="1763062" y="30596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x</a:t>
            </a:r>
          </a:p>
        </p:txBody>
      </p:sp>
      <p:cxnSp>
        <p:nvCxnSpPr>
          <p:cNvPr id="56" name="Conector recto de flecha 55">
            <a:extLst>
              <a:ext uri="{FF2B5EF4-FFF2-40B4-BE49-F238E27FC236}">
                <a16:creationId xmlns:a16="http://schemas.microsoft.com/office/drawing/2014/main" id="{3418569E-DBBB-404B-8116-511BBFB101F1}"/>
              </a:ext>
            </a:extLst>
          </p:cNvPr>
          <p:cNvCxnSpPr/>
          <p:nvPr/>
        </p:nvCxnSpPr>
        <p:spPr>
          <a:xfrm>
            <a:off x="2995504" y="3429000"/>
            <a:ext cx="216024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uadroTexto 56">
            <a:extLst>
              <a:ext uri="{FF2B5EF4-FFF2-40B4-BE49-F238E27FC236}">
                <a16:creationId xmlns:a16="http://schemas.microsoft.com/office/drawing/2014/main" id="{4C5B6D93-EE79-4A5D-82E8-CEFC0483B8B2}"/>
              </a:ext>
            </a:extLst>
          </p:cNvPr>
          <p:cNvSpPr txBox="1"/>
          <p:nvPr/>
        </p:nvSpPr>
        <p:spPr>
          <a:xfrm>
            <a:off x="3925583" y="30596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x</a:t>
            </a:r>
          </a:p>
        </p:txBody>
      </p:sp>
      <p:cxnSp>
        <p:nvCxnSpPr>
          <p:cNvPr id="58" name="Conector recto de flecha 57">
            <a:extLst>
              <a:ext uri="{FF2B5EF4-FFF2-40B4-BE49-F238E27FC236}">
                <a16:creationId xmlns:a16="http://schemas.microsoft.com/office/drawing/2014/main" id="{1DF14A80-DEAB-46B0-B7CE-414025EFAB38}"/>
              </a:ext>
            </a:extLst>
          </p:cNvPr>
          <p:cNvCxnSpPr/>
          <p:nvPr/>
        </p:nvCxnSpPr>
        <p:spPr>
          <a:xfrm>
            <a:off x="5164460" y="3429000"/>
            <a:ext cx="216024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uadroTexto 58">
            <a:extLst>
              <a:ext uri="{FF2B5EF4-FFF2-40B4-BE49-F238E27FC236}">
                <a16:creationId xmlns:a16="http://schemas.microsoft.com/office/drawing/2014/main" id="{AF2736AE-BE9A-4A21-A038-EA69B2092417}"/>
              </a:ext>
            </a:extLst>
          </p:cNvPr>
          <p:cNvSpPr txBox="1"/>
          <p:nvPr/>
        </p:nvSpPr>
        <p:spPr>
          <a:xfrm>
            <a:off x="6094539" y="30596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x</a:t>
            </a:r>
          </a:p>
        </p:txBody>
      </p:sp>
      <p:sp>
        <p:nvSpPr>
          <p:cNvPr id="60" name="Rectángulo 59">
            <a:extLst>
              <a:ext uri="{FF2B5EF4-FFF2-40B4-BE49-F238E27FC236}">
                <a16:creationId xmlns:a16="http://schemas.microsoft.com/office/drawing/2014/main" id="{7AF7E5D6-D85E-452B-8BDE-05A0655AC7CB}"/>
              </a:ext>
            </a:extLst>
          </p:cNvPr>
          <p:cNvSpPr/>
          <p:nvPr/>
        </p:nvSpPr>
        <p:spPr>
          <a:xfrm>
            <a:off x="3647728" y="4977192"/>
            <a:ext cx="432048" cy="43204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8</a:t>
            </a:r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6BBED2E7-BC36-44E7-88B5-81EEA1F90706}"/>
              </a:ext>
            </a:extLst>
          </p:cNvPr>
          <p:cNvSpPr/>
          <p:nvPr/>
        </p:nvSpPr>
        <p:spPr>
          <a:xfrm>
            <a:off x="4079776" y="4977192"/>
            <a:ext cx="432048" cy="43204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5</a:t>
            </a:r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9B33F7A4-F4CC-4561-9985-1D22128DAE1A}"/>
              </a:ext>
            </a:extLst>
          </p:cNvPr>
          <p:cNvSpPr/>
          <p:nvPr/>
        </p:nvSpPr>
        <p:spPr>
          <a:xfrm>
            <a:off x="3647728" y="5409240"/>
            <a:ext cx="432048" cy="43204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7</a:t>
            </a:r>
          </a:p>
        </p:txBody>
      </p:sp>
      <p:sp>
        <p:nvSpPr>
          <p:cNvPr id="63" name="Rectángulo 62">
            <a:extLst>
              <a:ext uri="{FF2B5EF4-FFF2-40B4-BE49-F238E27FC236}">
                <a16:creationId xmlns:a16="http://schemas.microsoft.com/office/drawing/2014/main" id="{4AE803AF-8306-473E-98AC-01CE29D5A090}"/>
              </a:ext>
            </a:extLst>
          </p:cNvPr>
          <p:cNvSpPr/>
          <p:nvPr/>
        </p:nvSpPr>
        <p:spPr>
          <a:xfrm>
            <a:off x="4079776" y="5409240"/>
            <a:ext cx="432048" cy="43204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3</a:t>
            </a: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8B9D7CB2-FE89-4919-80D7-76C2CCE80853}"/>
              </a:ext>
            </a:extLst>
          </p:cNvPr>
          <p:cNvSpPr/>
          <p:nvPr/>
        </p:nvSpPr>
        <p:spPr>
          <a:xfrm>
            <a:off x="8766428" y="3582308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D2BA8365-E405-49D5-8352-964141A59AD5}"/>
              </a:ext>
            </a:extLst>
          </p:cNvPr>
          <p:cNvSpPr/>
          <p:nvPr/>
        </p:nvSpPr>
        <p:spPr>
          <a:xfrm>
            <a:off x="9198476" y="3582308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0531303B-3679-4D92-B3EB-A8790259A1EE}"/>
              </a:ext>
            </a:extLst>
          </p:cNvPr>
          <p:cNvSpPr/>
          <p:nvPr/>
        </p:nvSpPr>
        <p:spPr>
          <a:xfrm>
            <a:off x="9630524" y="3582308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0B3DD042-442F-4D72-8F61-70168110B27E}"/>
              </a:ext>
            </a:extLst>
          </p:cNvPr>
          <p:cNvSpPr/>
          <p:nvPr/>
        </p:nvSpPr>
        <p:spPr>
          <a:xfrm>
            <a:off x="10062572" y="3582308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8" name="Rectángulo 67">
            <a:extLst>
              <a:ext uri="{FF2B5EF4-FFF2-40B4-BE49-F238E27FC236}">
                <a16:creationId xmlns:a16="http://schemas.microsoft.com/office/drawing/2014/main" id="{3B0CE089-8277-4859-8A1F-E1111B305E02}"/>
              </a:ext>
            </a:extLst>
          </p:cNvPr>
          <p:cNvSpPr/>
          <p:nvPr/>
        </p:nvSpPr>
        <p:spPr>
          <a:xfrm>
            <a:off x="10494620" y="3582308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9" name="Rectángulo 68">
            <a:extLst>
              <a:ext uri="{FF2B5EF4-FFF2-40B4-BE49-F238E27FC236}">
                <a16:creationId xmlns:a16="http://schemas.microsoft.com/office/drawing/2014/main" id="{7E82F054-AC70-4E34-BB16-6846C3965952}"/>
              </a:ext>
            </a:extLst>
          </p:cNvPr>
          <p:cNvSpPr/>
          <p:nvPr/>
        </p:nvSpPr>
        <p:spPr>
          <a:xfrm>
            <a:off x="8766428" y="4014356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0" name="Rectángulo 69">
            <a:extLst>
              <a:ext uri="{FF2B5EF4-FFF2-40B4-BE49-F238E27FC236}">
                <a16:creationId xmlns:a16="http://schemas.microsoft.com/office/drawing/2014/main" id="{5361C58C-1066-47E6-A52D-B39E799BA80F}"/>
              </a:ext>
            </a:extLst>
          </p:cNvPr>
          <p:cNvSpPr/>
          <p:nvPr/>
        </p:nvSpPr>
        <p:spPr>
          <a:xfrm>
            <a:off x="9198476" y="4014356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71" name="Rectángulo 70">
            <a:extLst>
              <a:ext uri="{FF2B5EF4-FFF2-40B4-BE49-F238E27FC236}">
                <a16:creationId xmlns:a16="http://schemas.microsoft.com/office/drawing/2014/main" id="{692F1B29-3FF3-4B18-88D0-B69D4298A99A}"/>
              </a:ext>
            </a:extLst>
          </p:cNvPr>
          <p:cNvSpPr/>
          <p:nvPr/>
        </p:nvSpPr>
        <p:spPr>
          <a:xfrm>
            <a:off x="9630524" y="4014356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2" name="Rectángulo 71">
            <a:extLst>
              <a:ext uri="{FF2B5EF4-FFF2-40B4-BE49-F238E27FC236}">
                <a16:creationId xmlns:a16="http://schemas.microsoft.com/office/drawing/2014/main" id="{602C7E14-7D5A-47A2-9635-A3C42CBED56D}"/>
              </a:ext>
            </a:extLst>
          </p:cNvPr>
          <p:cNvSpPr/>
          <p:nvPr/>
        </p:nvSpPr>
        <p:spPr>
          <a:xfrm>
            <a:off x="10062572" y="4014356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3" name="Rectángulo 72">
            <a:extLst>
              <a:ext uri="{FF2B5EF4-FFF2-40B4-BE49-F238E27FC236}">
                <a16:creationId xmlns:a16="http://schemas.microsoft.com/office/drawing/2014/main" id="{19EE2B20-8433-41B5-BF84-32AEB799C66F}"/>
              </a:ext>
            </a:extLst>
          </p:cNvPr>
          <p:cNvSpPr/>
          <p:nvPr/>
        </p:nvSpPr>
        <p:spPr>
          <a:xfrm>
            <a:off x="10494620" y="4014356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74" name="Rectángulo 73">
            <a:extLst>
              <a:ext uri="{FF2B5EF4-FFF2-40B4-BE49-F238E27FC236}">
                <a16:creationId xmlns:a16="http://schemas.microsoft.com/office/drawing/2014/main" id="{DADD64C6-FD60-45FC-8225-70DE0587C734}"/>
              </a:ext>
            </a:extLst>
          </p:cNvPr>
          <p:cNvSpPr/>
          <p:nvPr/>
        </p:nvSpPr>
        <p:spPr>
          <a:xfrm>
            <a:off x="8766428" y="4446404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75" name="Rectángulo 74">
            <a:extLst>
              <a:ext uri="{FF2B5EF4-FFF2-40B4-BE49-F238E27FC236}">
                <a16:creationId xmlns:a16="http://schemas.microsoft.com/office/drawing/2014/main" id="{EEA5AB0C-0CC2-4C18-91B0-573A4FCBDB68}"/>
              </a:ext>
            </a:extLst>
          </p:cNvPr>
          <p:cNvSpPr/>
          <p:nvPr/>
        </p:nvSpPr>
        <p:spPr>
          <a:xfrm>
            <a:off x="9198476" y="4446404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76" name="Rectángulo 75">
            <a:extLst>
              <a:ext uri="{FF2B5EF4-FFF2-40B4-BE49-F238E27FC236}">
                <a16:creationId xmlns:a16="http://schemas.microsoft.com/office/drawing/2014/main" id="{D617F2B8-67B7-4AA0-A09F-E14768CDA0A2}"/>
              </a:ext>
            </a:extLst>
          </p:cNvPr>
          <p:cNvSpPr/>
          <p:nvPr/>
        </p:nvSpPr>
        <p:spPr>
          <a:xfrm>
            <a:off x="9630524" y="4446404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7" name="Rectángulo 76">
            <a:extLst>
              <a:ext uri="{FF2B5EF4-FFF2-40B4-BE49-F238E27FC236}">
                <a16:creationId xmlns:a16="http://schemas.microsoft.com/office/drawing/2014/main" id="{F0E912D8-BBBA-44D9-807F-41E02FCC5928}"/>
              </a:ext>
            </a:extLst>
          </p:cNvPr>
          <p:cNvSpPr/>
          <p:nvPr/>
        </p:nvSpPr>
        <p:spPr>
          <a:xfrm>
            <a:off x="10062572" y="4446404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8" name="Rectángulo 77">
            <a:extLst>
              <a:ext uri="{FF2B5EF4-FFF2-40B4-BE49-F238E27FC236}">
                <a16:creationId xmlns:a16="http://schemas.microsoft.com/office/drawing/2014/main" id="{4A5740C2-F7E4-476F-AFFD-88A47D6D031C}"/>
              </a:ext>
            </a:extLst>
          </p:cNvPr>
          <p:cNvSpPr/>
          <p:nvPr/>
        </p:nvSpPr>
        <p:spPr>
          <a:xfrm>
            <a:off x="10494620" y="4446404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9" name="Rectángulo 78">
            <a:extLst>
              <a:ext uri="{FF2B5EF4-FFF2-40B4-BE49-F238E27FC236}">
                <a16:creationId xmlns:a16="http://schemas.microsoft.com/office/drawing/2014/main" id="{C976770C-E8E2-489C-B8FB-C668AC41A768}"/>
              </a:ext>
            </a:extLst>
          </p:cNvPr>
          <p:cNvSpPr/>
          <p:nvPr/>
        </p:nvSpPr>
        <p:spPr>
          <a:xfrm>
            <a:off x="8766428" y="4878452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0" name="Rectángulo 79">
            <a:extLst>
              <a:ext uri="{FF2B5EF4-FFF2-40B4-BE49-F238E27FC236}">
                <a16:creationId xmlns:a16="http://schemas.microsoft.com/office/drawing/2014/main" id="{C800F53F-6E52-45CA-88DF-71999D9A3311}"/>
              </a:ext>
            </a:extLst>
          </p:cNvPr>
          <p:cNvSpPr/>
          <p:nvPr/>
        </p:nvSpPr>
        <p:spPr>
          <a:xfrm>
            <a:off x="9198476" y="4878452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1" name="Rectángulo 80">
            <a:extLst>
              <a:ext uri="{FF2B5EF4-FFF2-40B4-BE49-F238E27FC236}">
                <a16:creationId xmlns:a16="http://schemas.microsoft.com/office/drawing/2014/main" id="{414470B6-97B4-4791-BC02-6FDDC9C21831}"/>
              </a:ext>
            </a:extLst>
          </p:cNvPr>
          <p:cNvSpPr/>
          <p:nvPr/>
        </p:nvSpPr>
        <p:spPr>
          <a:xfrm>
            <a:off x="9630524" y="4878452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2" name="Rectángulo 81">
            <a:extLst>
              <a:ext uri="{FF2B5EF4-FFF2-40B4-BE49-F238E27FC236}">
                <a16:creationId xmlns:a16="http://schemas.microsoft.com/office/drawing/2014/main" id="{3AE34BDB-6EED-4EF8-89CF-BDE8FE163523}"/>
              </a:ext>
            </a:extLst>
          </p:cNvPr>
          <p:cNvSpPr/>
          <p:nvPr/>
        </p:nvSpPr>
        <p:spPr>
          <a:xfrm>
            <a:off x="10062572" y="4878452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83" name="Rectángulo 82">
            <a:extLst>
              <a:ext uri="{FF2B5EF4-FFF2-40B4-BE49-F238E27FC236}">
                <a16:creationId xmlns:a16="http://schemas.microsoft.com/office/drawing/2014/main" id="{34553899-4CCA-4947-9B61-99E66B14D9C6}"/>
              </a:ext>
            </a:extLst>
          </p:cNvPr>
          <p:cNvSpPr/>
          <p:nvPr/>
        </p:nvSpPr>
        <p:spPr>
          <a:xfrm>
            <a:off x="10494620" y="4878452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84" name="Rectángulo 83">
            <a:extLst>
              <a:ext uri="{FF2B5EF4-FFF2-40B4-BE49-F238E27FC236}">
                <a16:creationId xmlns:a16="http://schemas.microsoft.com/office/drawing/2014/main" id="{319A1D30-AE0C-491A-9D66-86B953CFAA22}"/>
              </a:ext>
            </a:extLst>
          </p:cNvPr>
          <p:cNvSpPr/>
          <p:nvPr/>
        </p:nvSpPr>
        <p:spPr>
          <a:xfrm>
            <a:off x="8766428" y="5310500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85" name="Rectángulo 84">
            <a:extLst>
              <a:ext uri="{FF2B5EF4-FFF2-40B4-BE49-F238E27FC236}">
                <a16:creationId xmlns:a16="http://schemas.microsoft.com/office/drawing/2014/main" id="{508633DC-455B-4689-BBE9-3A64FDAFFD01}"/>
              </a:ext>
            </a:extLst>
          </p:cNvPr>
          <p:cNvSpPr/>
          <p:nvPr/>
        </p:nvSpPr>
        <p:spPr>
          <a:xfrm>
            <a:off x="9198476" y="5310500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86" name="Rectángulo 85">
            <a:extLst>
              <a:ext uri="{FF2B5EF4-FFF2-40B4-BE49-F238E27FC236}">
                <a16:creationId xmlns:a16="http://schemas.microsoft.com/office/drawing/2014/main" id="{0FF447D8-0283-435B-9F87-CF8D312F43DA}"/>
              </a:ext>
            </a:extLst>
          </p:cNvPr>
          <p:cNvSpPr/>
          <p:nvPr/>
        </p:nvSpPr>
        <p:spPr>
          <a:xfrm>
            <a:off x="9630524" y="5310500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87" name="Rectángulo 86">
            <a:extLst>
              <a:ext uri="{FF2B5EF4-FFF2-40B4-BE49-F238E27FC236}">
                <a16:creationId xmlns:a16="http://schemas.microsoft.com/office/drawing/2014/main" id="{7BF99A9F-21FE-4FA3-A56A-BA7A0213B398}"/>
              </a:ext>
            </a:extLst>
          </p:cNvPr>
          <p:cNvSpPr/>
          <p:nvPr/>
        </p:nvSpPr>
        <p:spPr>
          <a:xfrm>
            <a:off x="10062572" y="5310500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88" name="Rectángulo 87">
            <a:extLst>
              <a:ext uri="{FF2B5EF4-FFF2-40B4-BE49-F238E27FC236}">
                <a16:creationId xmlns:a16="http://schemas.microsoft.com/office/drawing/2014/main" id="{99B3365C-268B-4F67-BC00-668573814F2A}"/>
              </a:ext>
            </a:extLst>
          </p:cNvPr>
          <p:cNvSpPr/>
          <p:nvPr/>
        </p:nvSpPr>
        <p:spPr>
          <a:xfrm>
            <a:off x="10494620" y="5310500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cxnSp>
        <p:nvCxnSpPr>
          <p:cNvPr id="89" name="Conector recto de flecha 88">
            <a:extLst>
              <a:ext uri="{FF2B5EF4-FFF2-40B4-BE49-F238E27FC236}">
                <a16:creationId xmlns:a16="http://schemas.microsoft.com/office/drawing/2014/main" id="{802DEB41-1E70-424F-9912-49182A1CE1C7}"/>
              </a:ext>
            </a:extLst>
          </p:cNvPr>
          <p:cNvCxnSpPr/>
          <p:nvPr/>
        </p:nvCxnSpPr>
        <p:spPr>
          <a:xfrm>
            <a:off x="8766428" y="3366284"/>
            <a:ext cx="216024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recto de flecha 89">
            <a:extLst>
              <a:ext uri="{FF2B5EF4-FFF2-40B4-BE49-F238E27FC236}">
                <a16:creationId xmlns:a16="http://schemas.microsoft.com/office/drawing/2014/main" id="{F3A00824-017A-4420-BAC5-A2067847ABC3}"/>
              </a:ext>
            </a:extLst>
          </p:cNvPr>
          <p:cNvCxnSpPr>
            <a:cxnSpLocks/>
          </p:cNvCxnSpPr>
          <p:nvPr/>
        </p:nvCxnSpPr>
        <p:spPr>
          <a:xfrm>
            <a:off x="8478396" y="3582308"/>
            <a:ext cx="0" cy="21602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ángulo 90">
            <a:extLst>
              <a:ext uri="{FF2B5EF4-FFF2-40B4-BE49-F238E27FC236}">
                <a16:creationId xmlns:a16="http://schemas.microsoft.com/office/drawing/2014/main" id="{C0020567-615E-4C01-8B68-99F922BC889C}"/>
              </a:ext>
            </a:extLst>
          </p:cNvPr>
          <p:cNvSpPr/>
          <p:nvPr/>
        </p:nvSpPr>
        <p:spPr>
          <a:xfrm>
            <a:off x="9200044" y="4014356"/>
            <a:ext cx="864096" cy="86409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2" name="Rectángulo 91">
            <a:extLst>
              <a:ext uri="{FF2B5EF4-FFF2-40B4-BE49-F238E27FC236}">
                <a16:creationId xmlns:a16="http://schemas.microsoft.com/office/drawing/2014/main" id="{2DB5A1F6-E9BD-4349-B2DE-7A39929DBA0F}"/>
              </a:ext>
            </a:extLst>
          </p:cNvPr>
          <p:cNvSpPr/>
          <p:nvPr/>
        </p:nvSpPr>
        <p:spPr>
          <a:xfrm>
            <a:off x="4510256" y="4977192"/>
            <a:ext cx="432048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0</a:t>
            </a:r>
          </a:p>
        </p:txBody>
      </p:sp>
      <p:sp>
        <p:nvSpPr>
          <p:cNvPr id="93" name="Rectángulo 92">
            <a:extLst>
              <a:ext uri="{FF2B5EF4-FFF2-40B4-BE49-F238E27FC236}">
                <a16:creationId xmlns:a16="http://schemas.microsoft.com/office/drawing/2014/main" id="{F2323BA4-05A2-42E1-9CCB-553FB48D2F6D}"/>
              </a:ext>
            </a:extLst>
          </p:cNvPr>
          <p:cNvSpPr/>
          <p:nvPr/>
        </p:nvSpPr>
        <p:spPr>
          <a:xfrm>
            <a:off x="3647728" y="4545144"/>
            <a:ext cx="432048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3</a:t>
            </a:r>
          </a:p>
        </p:txBody>
      </p:sp>
      <p:sp>
        <p:nvSpPr>
          <p:cNvPr id="94" name="Rectángulo 93">
            <a:extLst>
              <a:ext uri="{FF2B5EF4-FFF2-40B4-BE49-F238E27FC236}">
                <a16:creationId xmlns:a16="http://schemas.microsoft.com/office/drawing/2014/main" id="{938A5509-408C-4ACB-A69F-99C5CC0E70FD}"/>
              </a:ext>
            </a:extLst>
          </p:cNvPr>
          <p:cNvSpPr/>
          <p:nvPr/>
        </p:nvSpPr>
        <p:spPr>
          <a:xfrm>
            <a:off x="4077424" y="4545144"/>
            <a:ext cx="432048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5</a:t>
            </a:r>
          </a:p>
        </p:txBody>
      </p:sp>
      <p:sp>
        <p:nvSpPr>
          <p:cNvPr id="95" name="Rectángulo 94">
            <a:extLst>
              <a:ext uri="{FF2B5EF4-FFF2-40B4-BE49-F238E27FC236}">
                <a16:creationId xmlns:a16="http://schemas.microsoft.com/office/drawing/2014/main" id="{73F194C2-2551-4127-BB9C-34CC3B4436DE}"/>
              </a:ext>
            </a:extLst>
          </p:cNvPr>
          <p:cNvSpPr/>
          <p:nvPr/>
        </p:nvSpPr>
        <p:spPr>
          <a:xfrm>
            <a:off x="4510256" y="4545144"/>
            <a:ext cx="432048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2</a:t>
            </a:r>
          </a:p>
        </p:txBody>
      </p:sp>
      <p:sp>
        <p:nvSpPr>
          <p:cNvPr id="96" name="Rectángulo 95">
            <a:extLst>
              <a:ext uri="{FF2B5EF4-FFF2-40B4-BE49-F238E27FC236}">
                <a16:creationId xmlns:a16="http://schemas.microsoft.com/office/drawing/2014/main" id="{10BA3F92-37AD-4FD3-9A37-43E9ED8DBB0D}"/>
              </a:ext>
            </a:extLst>
          </p:cNvPr>
          <p:cNvSpPr/>
          <p:nvPr/>
        </p:nvSpPr>
        <p:spPr>
          <a:xfrm>
            <a:off x="4510256" y="5409240"/>
            <a:ext cx="432048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5</a:t>
            </a:r>
          </a:p>
        </p:txBody>
      </p:sp>
      <p:sp>
        <p:nvSpPr>
          <p:cNvPr id="97" name="Rectángulo 96">
            <a:extLst>
              <a:ext uri="{FF2B5EF4-FFF2-40B4-BE49-F238E27FC236}">
                <a16:creationId xmlns:a16="http://schemas.microsoft.com/office/drawing/2014/main" id="{914EF341-0C74-42EA-8C09-109A33C00130}"/>
              </a:ext>
            </a:extLst>
          </p:cNvPr>
          <p:cNvSpPr/>
          <p:nvPr/>
        </p:nvSpPr>
        <p:spPr>
          <a:xfrm>
            <a:off x="4509472" y="5841288"/>
            <a:ext cx="432048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7</a:t>
            </a:r>
          </a:p>
        </p:txBody>
      </p:sp>
      <p:sp>
        <p:nvSpPr>
          <p:cNvPr id="98" name="Rectángulo 97">
            <a:extLst>
              <a:ext uri="{FF2B5EF4-FFF2-40B4-BE49-F238E27FC236}">
                <a16:creationId xmlns:a16="http://schemas.microsoft.com/office/drawing/2014/main" id="{A5986C11-2016-472B-91E7-BE30FE774CE8}"/>
              </a:ext>
            </a:extLst>
          </p:cNvPr>
          <p:cNvSpPr/>
          <p:nvPr/>
        </p:nvSpPr>
        <p:spPr>
          <a:xfrm>
            <a:off x="4079776" y="5841288"/>
            <a:ext cx="432048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2</a:t>
            </a:r>
          </a:p>
        </p:txBody>
      </p:sp>
      <p:sp>
        <p:nvSpPr>
          <p:cNvPr id="99" name="Rectángulo 98">
            <a:extLst>
              <a:ext uri="{FF2B5EF4-FFF2-40B4-BE49-F238E27FC236}">
                <a16:creationId xmlns:a16="http://schemas.microsoft.com/office/drawing/2014/main" id="{669E8263-39C8-40BA-937F-36D1AAAEFEE6}"/>
              </a:ext>
            </a:extLst>
          </p:cNvPr>
          <p:cNvSpPr/>
          <p:nvPr/>
        </p:nvSpPr>
        <p:spPr>
          <a:xfrm>
            <a:off x="3647728" y="5841288"/>
            <a:ext cx="432048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1</a:t>
            </a:r>
          </a:p>
        </p:txBody>
      </p:sp>
      <p:sp>
        <p:nvSpPr>
          <p:cNvPr id="100" name="Rectángulo 99">
            <a:extLst>
              <a:ext uri="{FF2B5EF4-FFF2-40B4-BE49-F238E27FC236}">
                <a16:creationId xmlns:a16="http://schemas.microsoft.com/office/drawing/2014/main" id="{75D24643-829C-4220-AFAD-47D57A1E5516}"/>
              </a:ext>
            </a:extLst>
          </p:cNvPr>
          <p:cNvSpPr/>
          <p:nvPr/>
        </p:nvSpPr>
        <p:spPr>
          <a:xfrm>
            <a:off x="3215680" y="5409240"/>
            <a:ext cx="432048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8</a:t>
            </a:r>
          </a:p>
        </p:txBody>
      </p:sp>
      <p:sp>
        <p:nvSpPr>
          <p:cNvPr id="101" name="Rectángulo 100">
            <a:extLst>
              <a:ext uri="{FF2B5EF4-FFF2-40B4-BE49-F238E27FC236}">
                <a16:creationId xmlns:a16="http://schemas.microsoft.com/office/drawing/2014/main" id="{52959071-BBD5-4072-9F88-08684F50FCFB}"/>
              </a:ext>
            </a:extLst>
          </p:cNvPr>
          <p:cNvSpPr/>
          <p:nvPr/>
        </p:nvSpPr>
        <p:spPr>
          <a:xfrm>
            <a:off x="3213328" y="4979422"/>
            <a:ext cx="432048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4</a:t>
            </a:r>
          </a:p>
        </p:txBody>
      </p:sp>
      <p:sp>
        <p:nvSpPr>
          <p:cNvPr id="102" name="Rectángulo 101">
            <a:extLst>
              <a:ext uri="{FF2B5EF4-FFF2-40B4-BE49-F238E27FC236}">
                <a16:creationId xmlns:a16="http://schemas.microsoft.com/office/drawing/2014/main" id="{8FA86309-8B8C-427C-A5CA-F22CDACCC449}"/>
              </a:ext>
            </a:extLst>
          </p:cNvPr>
          <p:cNvSpPr/>
          <p:nvPr/>
        </p:nvSpPr>
        <p:spPr>
          <a:xfrm>
            <a:off x="3213328" y="4545144"/>
            <a:ext cx="432048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0</a:t>
            </a:r>
          </a:p>
        </p:txBody>
      </p:sp>
      <p:sp>
        <p:nvSpPr>
          <p:cNvPr id="103" name="Rectángulo 102">
            <a:extLst>
              <a:ext uri="{FF2B5EF4-FFF2-40B4-BE49-F238E27FC236}">
                <a16:creationId xmlns:a16="http://schemas.microsoft.com/office/drawing/2014/main" id="{A7932CC8-BE70-49C3-82F1-02584518D3B5}"/>
              </a:ext>
            </a:extLst>
          </p:cNvPr>
          <p:cNvSpPr/>
          <p:nvPr/>
        </p:nvSpPr>
        <p:spPr>
          <a:xfrm>
            <a:off x="3213328" y="5841288"/>
            <a:ext cx="432048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815080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3 Marcador de pie de página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" dirty="0"/>
              <a:t>Programación concurrente / Practica 2</a:t>
            </a:r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Practica 2</a:t>
            </a:r>
          </a:p>
        </p:txBody>
      </p:sp>
      <p:pic>
        <p:nvPicPr>
          <p:cNvPr id="3" name="Imagen 2" descr="Imagen que contiene exterior, montaña, agua, barco&#10;&#10;Descripción generada automáticamente">
            <a:extLst>
              <a:ext uri="{FF2B5EF4-FFF2-40B4-BE49-F238E27FC236}">
                <a16:creationId xmlns:a16="http://schemas.microsoft.com/office/drawing/2014/main" id="{38B19E20-F49E-4229-B916-7100625EBB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52" y="3068960"/>
            <a:ext cx="5317307" cy="2988000"/>
          </a:xfrm>
          <a:prstGeom prst="rect">
            <a:avLst/>
          </a:prstGeom>
        </p:spPr>
      </p:pic>
      <p:sp>
        <p:nvSpPr>
          <p:cNvPr id="11" name="Flecha: a la derecha 10">
            <a:extLst>
              <a:ext uri="{FF2B5EF4-FFF2-40B4-BE49-F238E27FC236}">
                <a16:creationId xmlns:a16="http://schemas.microsoft.com/office/drawing/2014/main" id="{787A7476-A5E9-46E1-BF40-382F997C6D05}"/>
              </a:ext>
            </a:extLst>
          </p:cNvPr>
          <p:cNvSpPr/>
          <p:nvPr/>
        </p:nvSpPr>
        <p:spPr>
          <a:xfrm>
            <a:off x="5663952" y="4221088"/>
            <a:ext cx="792088" cy="6480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" name="Imagen 3" descr="Imagen que contiene exterior, montaña, calle, ciudad&#10;&#10;Descripción generada automáticamente">
            <a:extLst>
              <a:ext uri="{FF2B5EF4-FFF2-40B4-BE49-F238E27FC236}">
                <a16:creationId xmlns:a16="http://schemas.microsoft.com/office/drawing/2014/main" id="{F25B3C67-4436-4E54-8F59-2EE361E141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4514" y="3075635"/>
            <a:ext cx="5305425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09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6"/>
          <p:cNvSpPr>
            <a:spLocks noGrp="1"/>
          </p:cNvSpPr>
          <p:nvPr>
            <p:ph idx="1"/>
          </p:nvPr>
        </p:nvSpPr>
        <p:spPr>
          <a:xfrm>
            <a:off x="335359" y="2276873"/>
            <a:ext cx="6624737" cy="648071"/>
          </a:xfrm>
        </p:spPr>
        <p:txBody>
          <a:bodyPr/>
          <a:lstStyle/>
          <a:p>
            <a:r>
              <a:rPr lang="es-ES" dirty="0"/>
              <a:t>Representación de los pixeles de una imagen</a:t>
            </a:r>
          </a:p>
        </p:txBody>
      </p:sp>
      <p:sp>
        <p:nvSpPr>
          <p:cNvPr id="5" name="3 Marcador de pie de página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"/>
              <a:t>Programación concurrente / Practica 2</a:t>
            </a:r>
            <a:endParaRPr lang="es-ES" dirty="0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Practica 2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96C39417-0B92-4365-93B5-948E80B1F085}"/>
              </a:ext>
            </a:extLst>
          </p:cNvPr>
          <p:cNvSpPr/>
          <p:nvPr/>
        </p:nvSpPr>
        <p:spPr>
          <a:xfrm>
            <a:off x="1055440" y="3428999"/>
            <a:ext cx="1656184" cy="131219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</a:rPr>
              <a:t>100</a:t>
            </a:r>
            <a:endParaRPr lang="es-ES" b="1" dirty="0">
              <a:solidFill>
                <a:schemeClr val="tx1"/>
              </a:solidFill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E2638E09-3BC3-45C3-9DED-90055903D818}"/>
              </a:ext>
            </a:extLst>
          </p:cNvPr>
          <p:cNvSpPr/>
          <p:nvPr/>
        </p:nvSpPr>
        <p:spPr>
          <a:xfrm>
            <a:off x="4943872" y="3428999"/>
            <a:ext cx="1656184" cy="1312193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</a:rPr>
              <a:t>200</a:t>
            </a:r>
            <a:endParaRPr lang="es-ES" b="1" dirty="0">
              <a:solidFill>
                <a:schemeClr val="tx1"/>
              </a:solidFill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0ADD8696-EC2E-4C95-8649-65BE18C99167}"/>
              </a:ext>
            </a:extLst>
          </p:cNvPr>
          <p:cNvSpPr/>
          <p:nvPr/>
        </p:nvSpPr>
        <p:spPr>
          <a:xfrm>
            <a:off x="2999656" y="3428999"/>
            <a:ext cx="1656184" cy="1312193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</a:rPr>
              <a:t>150</a:t>
            </a:r>
            <a:endParaRPr lang="es-ES" b="1" dirty="0">
              <a:solidFill>
                <a:schemeClr val="tx1"/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A349E02F-0AA4-4026-B20B-88C95A8EA4D2}"/>
              </a:ext>
            </a:extLst>
          </p:cNvPr>
          <p:cNvSpPr txBox="1"/>
          <p:nvPr/>
        </p:nvSpPr>
        <p:spPr>
          <a:xfrm>
            <a:off x="1547542" y="4844559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rgbClr val="FF0000"/>
                </a:solidFill>
              </a:rPr>
              <a:t>RED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A092E583-6FC3-41FC-BE74-7756EA7A75B3}"/>
              </a:ext>
            </a:extLst>
          </p:cNvPr>
          <p:cNvSpPr txBox="1"/>
          <p:nvPr/>
        </p:nvSpPr>
        <p:spPr>
          <a:xfrm>
            <a:off x="3325046" y="4844559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rgbClr val="92D050"/>
                </a:solidFill>
              </a:rPr>
              <a:t>GREEN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E2B6AC4-F269-459D-9283-A6DAF9B93A16}"/>
              </a:ext>
            </a:extLst>
          </p:cNvPr>
          <p:cNvSpPr txBox="1"/>
          <p:nvPr/>
        </p:nvSpPr>
        <p:spPr>
          <a:xfrm>
            <a:off x="5378266" y="4844559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rgbClr val="00B0F0"/>
                </a:solidFill>
              </a:rPr>
              <a:t>BLUE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9EFDF67-FB45-431C-AA6D-76058BB46699}"/>
              </a:ext>
            </a:extLst>
          </p:cNvPr>
          <p:cNvSpPr txBox="1"/>
          <p:nvPr/>
        </p:nvSpPr>
        <p:spPr>
          <a:xfrm>
            <a:off x="7824192" y="2924944"/>
            <a:ext cx="2952328" cy="32932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struct</a:t>
            </a:r>
            <a:r>
              <a:rPr lang="es-E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uchar4{</a:t>
            </a:r>
          </a:p>
          <a:p>
            <a:r>
              <a:rPr lang="es-E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</a:t>
            </a:r>
            <a:r>
              <a:rPr lang="es-ES" sz="16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// Red</a:t>
            </a:r>
          </a:p>
          <a:p>
            <a:r>
              <a:rPr lang="es-E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</a:t>
            </a:r>
            <a:r>
              <a:rPr lang="es-E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unsigned</a:t>
            </a:r>
            <a:r>
              <a:rPr lang="es-E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s-E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char</a:t>
            </a:r>
            <a:r>
              <a:rPr lang="es-E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x;</a:t>
            </a:r>
          </a:p>
          <a:p>
            <a:endParaRPr lang="es-E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s-E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</a:t>
            </a:r>
            <a:r>
              <a:rPr lang="es-ES" sz="1600" dirty="0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// Green</a:t>
            </a:r>
          </a:p>
          <a:p>
            <a:r>
              <a:rPr lang="es-E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</a:t>
            </a:r>
            <a:r>
              <a:rPr lang="es-E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unsigned</a:t>
            </a:r>
            <a:r>
              <a:rPr lang="es-E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s-E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char</a:t>
            </a:r>
            <a:r>
              <a:rPr lang="es-E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y;</a:t>
            </a:r>
          </a:p>
          <a:p>
            <a:endParaRPr lang="es-E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s-E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</a:t>
            </a:r>
            <a:r>
              <a:rPr lang="es-ES" sz="1600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// Blue</a:t>
            </a:r>
          </a:p>
          <a:p>
            <a:r>
              <a:rPr lang="es-E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</a:t>
            </a:r>
            <a:r>
              <a:rPr lang="es-E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unsigned</a:t>
            </a:r>
            <a:r>
              <a:rPr lang="es-E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s-E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char</a:t>
            </a:r>
            <a:r>
              <a:rPr lang="es-E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z;</a:t>
            </a:r>
          </a:p>
          <a:p>
            <a:endParaRPr lang="es-E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s-E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// Alpha</a:t>
            </a:r>
          </a:p>
          <a:p>
            <a:r>
              <a:rPr lang="es-E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</a:t>
            </a:r>
            <a:r>
              <a:rPr lang="es-E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unsigned</a:t>
            </a:r>
            <a:r>
              <a:rPr lang="es-E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s-E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char</a:t>
            </a:r>
            <a:r>
              <a:rPr lang="es-E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w;</a:t>
            </a:r>
          </a:p>
          <a:p>
            <a:r>
              <a:rPr lang="es-E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}</a:t>
            </a:r>
          </a:p>
        </p:txBody>
      </p:sp>
      <p:sp>
        <p:nvSpPr>
          <p:cNvPr id="13" name="Marcador de contenido 6">
            <a:extLst>
              <a:ext uri="{FF2B5EF4-FFF2-40B4-BE49-F238E27FC236}">
                <a16:creationId xmlns:a16="http://schemas.microsoft.com/office/drawing/2014/main" id="{C00C97D9-6361-45C7-8991-0CEBA9A29F26}"/>
              </a:ext>
            </a:extLst>
          </p:cNvPr>
          <p:cNvSpPr txBox="1">
            <a:spLocks/>
          </p:cNvSpPr>
          <p:nvPr/>
        </p:nvSpPr>
        <p:spPr>
          <a:xfrm>
            <a:off x="383013" y="5589240"/>
            <a:ext cx="6624737" cy="64807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Separación de los 3 canales de color. El filtro se aplica a cada canal</a:t>
            </a:r>
          </a:p>
        </p:txBody>
      </p:sp>
    </p:spTree>
    <p:extLst>
      <p:ext uri="{BB962C8B-B14F-4D97-AF65-F5344CB8AC3E}">
        <p14:creationId xmlns:p14="http://schemas.microsoft.com/office/powerpoint/2010/main" val="2797977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EE6E838D-EF9A-43A6-86E3-EEF72C1383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59" y="2276873"/>
            <a:ext cx="2016225" cy="4032488"/>
          </a:xfrm>
        </p:spPr>
        <p:txBody>
          <a:bodyPr/>
          <a:lstStyle/>
          <a:p>
            <a:r>
              <a:rPr lang="es-ES" dirty="0"/>
              <a:t>Convolución</a:t>
            </a:r>
          </a:p>
          <a:p>
            <a:endParaRPr lang="es-ES" dirty="0"/>
          </a:p>
          <a:p>
            <a:pPr lvl="1"/>
            <a:endParaRPr lang="es-E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1A2307A-38B3-4CA6-8677-4496206627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"/>
              <a:t>Programación concurrente / Practica 2</a:t>
            </a:r>
            <a:endParaRPr lang="es-ES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914C05C2-C934-4863-AAED-201B3F328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Practica 2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0BDD5FD-B237-4386-9EE3-A9B048E2A590}"/>
              </a:ext>
            </a:extLst>
          </p:cNvPr>
          <p:cNvSpPr/>
          <p:nvPr/>
        </p:nvSpPr>
        <p:spPr>
          <a:xfrm>
            <a:off x="2639616" y="2498697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962FF29-0CB2-4D72-88A5-39DEA24A3C8D}"/>
              </a:ext>
            </a:extLst>
          </p:cNvPr>
          <p:cNvSpPr/>
          <p:nvPr/>
        </p:nvSpPr>
        <p:spPr>
          <a:xfrm>
            <a:off x="3071664" y="2498697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E98A3F0B-33CA-47D1-97CD-6E4B72ECFC99}"/>
              </a:ext>
            </a:extLst>
          </p:cNvPr>
          <p:cNvSpPr/>
          <p:nvPr/>
        </p:nvSpPr>
        <p:spPr>
          <a:xfrm>
            <a:off x="3503712" y="2498697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6A696D0C-CE91-4067-8E33-5B4E01490681}"/>
              </a:ext>
            </a:extLst>
          </p:cNvPr>
          <p:cNvSpPr/>
          <p:nvPr/>
        </p:nvSpPr>
        <p:spPr>
          <a:xfrm>
            <a:off x="3935760" y="2498697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2A07EED9-72DF-44AA-9872-C6E19006F571}"/>
              </a:ext>
            </a:extLst>
          </p:cNvPr>
          <p:cNvSpPr/>
          <p:nvPr/>
        </p:nvSpPr>
        <p:spPr>
          <a:xfrm>
            <a:off x="4367808" y="2498697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8EA244DC-1163-438E-B33B-4C10976C9EE3}"/>
              </a:ext>
            </a:extLst>
          </p:cNvPr>
          <p:cNvSpPr/>
          <p:nvPr/>
        </p:nvSpPr>
        <p:spPr>
          <a:xfrm>
            <a:off x="2639616" y="2930745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B385ECBF-591B-4401-B601-6351B8B4B46B}"/>
              </a:ext>
            </a:extLst>
          </p:cNvPr>
          <p:cNvSpPr/>
          <p:nvPr/>
        </p:nvSpPr>
        <p:spPr>
          <a:xfrm>
            <a:off x="3071664" y="2930745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AD226832-E611-4D53-8627-5C6769F329E3}"/>
              </a:ext>
            </a:extLst>
          </p:cNvPr>
          <p:cNvSpPr/>
          <p:nvPr/>
        </p:nvSpPr>
        <p:spPr>
          <a:xfrm>
            <a:off x="3503712" y="2930745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CFFB20EC-DA38-4B78-B616-5B0790ABDE68}"/>
              </a:ext>
            </a:extLst>
          </p:cNvPr>
          <p:cNvSpPr/>
          <p:nvPr/>
        </p:nvSpPr>
        <p:spPr>
          <a:xfrm>
            <a:off x="3935760" y="2930745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257C60B6-71E8-4E21-B0D2-DAEE34AC7722}"/>
              </a:ext>
            </a:extLst>
          </p:cNvPr>
          <p:cNvSpPr/>
          <p:nvPr/>
        </p:nvSpPr>
        <p:spPr>
          <a:xfrm>
            <a:off x="4367808" y="2930745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0B4755A3-06DD-47AB-8519-C98898D1BA87}"/>
              </a:ext>
            </a:extLst>
          </p:cNvPr>
          <p:cNvSpPr/>
          <p:nvPr/>
        </p:nvSpPr>
        <p:spPr>
          <a:xfrm>
            <a:off x="2639616" y="3362793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FF1998B6-7EAD-43CB-B2BA-505F8E2DCE20}"/>
              </a:ext>
            </a:extLst>
          </p:cNvPr>
          <p:cNvSpPr/>
          <p:nvPr/>
        </p:nvSpPr>
        <p:spPr>
          <a:xfrm>
            <a:off x="3071664" y="3362793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73286A27-E092-4FF7-8A0F-FD97D8506118}"/>
              </a:ext>
            </a:extLst>
          </p:cNvPr>
          <p:cNvSpPr/>
          <p:nvPr/>
        </p:nvSpPr>
        <p:spPr>
          <a:xfrm>
            <a:off x="3503712" y="3362793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9C2FF3CA-EF82-4096-B49E-5E2E24202845}"/>
              </a:ext>
            </a:extLst>
          </p:cNvPr>
          <p:cNvSpPr/>
          <p:nvPr/>
        </p:nvSpPr>
        <p:spPr>
          <a:xfrm>
            <a:off x="4367808" y="3362793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5C842004-295F-42E3-B6DE-3D9669E944A2}"/>
              </a:ext>
            </a:extLst>
          </p:cNvPr>
          <p:cNvSpPr/>
          <p:nvPr/>
        </p:nvSpPr>
        <p:spPr>
          <a:xfrm>
            <a:off x="2639616" y="3794841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C3012AC2-202E-40F0-8FB1-BB2F6E37681F}"/>
              </a:ext>
            </a:extLst>
          </p:cNvPr>
          <p:cNvSpPr/>
          <p:nvPr/>
        </p:nvSpPr>
        <p:spPr>
          <a:xfrm>
            <a:off x="3071664" y="3794841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EE34D380-B2A2-4BB0-9075-9574F49CFBFB}"/>
              </a:ext>
            </a:extLst>
          </p:cNvPr>
          <p:cNvSpPr/>
          <p:nvPr/>
        </p:nvSpPr>
        <p:spPr>
          <a:xfrm>
            <a:off x="3503712" y="3794841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E39D05D3-F4C2-46C4-B8D8-0B0608F0EEF6}"/>
              </a:ext>
            </a:extLst>
          </p:cNvPr>
          <p:cNvSpPr/>
          <p:nvPr/>
        </p:nvSpPr>
        <p:spPr>
          <a:xfrm>
            <a:off x="3935760" y="3794841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59112705-CDF8-4D9A-863E-8EA9EF120096}"/>
              </a:ext>
            </a:extLst>
          </p:cNvPr>
          <p:cNvSpPr/>
          <p:nvPr/>
        </p:nvSpPr>
        <p:spPr>
          <a:xfrm>
            <a:off x="4367808" y="3794841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32567972-5579-4A3A-ABDF-434516644300}"/>
              </a:ext>
            </a:extLst>
          </p:cNvPr>
          <p:cNvSpPr/>
          <p:nvPr/>
        </p:nvSpPr>
        <p:spPr>
          <a:xfrm>
            <a:off x="2639616" y="4226889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D3EA3ABE-DE11-4301-BCC5-6C314915C9F6}"/>
              </a:ext>
            </a:extLst>
          </p:cNvPr>
          <p:cNvSpPr/>
          <p:nvPr/>
        </p:nvSpPr>
        <p:spPr>
          <a:xfrm>
            <a:off x="3071664" y="4226889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8ED6F697-D800-4D48-8C5F-EF0E1DC9E00A}"/>
              </a:ext>
            </a:extLst>
          </p:cNvPr>
          <p:cNvSpPr/>
          <p:nvPr/>
        </p:nvSpPr>
        <p:spPr>
          <a:xfrm>
            <a:off x="3503712" y="4226889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5579C9A5-3266-4F48-AB51-CC24144BDE07}"/>
              </a:ext>
            </a:extLst>
          </p:cNvPr>
          <p:cNvSpPr/>
          <p:nvPr/>
        </p:nvSpPr>
        <p:spPr>
          <a:xfrm>
            <a:off x="3935760" y="4226889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D53533B7-37A7-41C6-BB89-1407BD4B41A6}"/>
              </a:ext>
            </a:extLst>
          </p:cNvPr>
          <p:cNvSpPr/>
          <p:nvPr/>
        </p:nvSpPr>
        <p:spPr>
          <a:xfrm>
            <a:off x="4367808" y="4226889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C4B8F1A3-1C68-4748-87FF-AC57DFD074E2}"/>
              </a:ext>
            </a:extLst>
          </p:cNvPr>
          <p:cNvSpPr/>
          <p:nvPr/>
        </p:nvSpPr>
        <p:spPr>
          <a:xfrm>
            <a:off x="4799856" y="2498697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3148F24D-8A45-4147-B2C1-65D20705E8E5}"/>
              </a:ext>
            </a:extLst>
          </p:cNvPr>
          <p:cNvSpPr/>
          <p:nvPr/>
        </p:nvSpPr>
        <p:spPr>
          <a:xfrm>
            <a:off x="4799856" y="2930745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CFD73B02-E593-4372-85B9-F2FD0490FAA7}"/>
              </a:ext>
            </a:extLst>
          </p:cNvPr>
          <p:cNvSpPr/>
          <p:nvPr/>
        </p:nvSpPr>
        <p:spPr>
          <a:xfrm>
            <a:off x="4799856" y="3362793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1BE782D7-D3FE-4458-A6C7-569840780E49}"/>
              </a:ext>
            </a:extLst>
          </p:cNvPr>
          <p:cNvSpPr/>
          <p:nvPr/>
        </p:nvSpPr>
        <p:spPr>
          <a:xfrm>
            <a:off x="4799856" y="3794841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C38515E6-0DEB-4813-B773-8D998F5D6D02}"/>
              </a:ext>
            </a:extLst>
          </p:cNvPr>
          <p:cNvSpPr/>
          <p:nvPr/>
        </p:nvSpPr>
        <p:spPr>
          <a:xfrm>
            <a:off x="4799856" y="4226889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C1D84A3D-56E9-4D6F-A864-2719F24D87A6}"/>
              </a:ext>
            </a:extLst>
          </p:cNvPr>
          <p:cNvSpPr/>
          <p:nvPr/>
        </p:nvSpPr>
        <p:spPr>
          <a:xfrm>
            <a:off x="5231904" y="2498697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5F2C423B-E728-4C69-8F79-71B36D0738DA}"/>
              </a:ext>
            </a:extLst>
          </p:cNvPr>
          <p:cNvSpPr/>
          <p:nvPr/>
        </p:nvSpPr>
        <p:spPr>
          <a:xfrm>
            <a:off x="5231904" y="2930745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3A4AD0EC-59C1-4242-AE5C-C53975B5349C}"/>
              </a:ext>
            </a:extLst>
          </p:cNvPr>
          <p:cNvSpPr/>
          <p:nvPr/>
        </p:nvSpPr>
        <p:spPr>
          <a:xfrm>
            <a:off x="5231904" y="3362793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12C7E661-EB0F-4729-902A-908C8E2C5200}"/>
              </a:ext>
            </a:extLst>
          </p:cNvPr>
          <p:cNvSpPr/>
          <p:nvPr/>
        </p:nvSpPr>
        <p:spPr>
          <a:xfrm>
            <a:off x="5231904" y="3794841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41EA61A1-54FC-46DC-8303-169184CA947C}"/>
              </a:ext>
            </a:extLst>
          </p:cNvPr>
          <p:cNvSpPr/>
          <p:nvPr/>
        </p:nvSpPr>
        <p:spPr>
          <a:xfrm>
            <a:off x="5231904" y="4226889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06414B4C-00EF-4560-9FE2-4EC5A412770D}"/>
              </a:ext>
            </a:extLst>
          </p:cNvPr>
          <p:cNvSpPr/>
          <p:nvPr/>
        </p:nvSpPr>
        <p:spPr>
          <a:xfrm>
            <a:off x="5663952" y="2498697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999028D0-8ED2-4969-B682-884F14E59C41}"/>
              </a:ext>
            </a:extLst>
          </p:cNvPr>
          <p:cNvSpPr/>
          <p:nvPr/>
        </p:nvSpPr>
        <p:spPr>
          <a:xfrm>
            <a:off x="5663952" y="2930745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5470B35D-EA61-4F69-A59B-451A18F02791}"/>
              </a:ext>
            </a:extLst>
          </p:cNvPr>
          <p:cNvSpPr/>
          <p:nvPr/>
        </p:nvSpPr>
        <p:spPr>
          <a:xfrm>
            <a:off x="5663952" y="3362793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6F7A5EF6-9EF1-4136-8DFE-0805CD40A57D}"/>
              </a:ext>
            </a:extLst>
          </p:cNvPr>
          <p:cNvSpPr/>
          <p:nvPr/>
        </p:nvSpPr>
        <p:spPr>
          <a:xfrm>
            <a:off x="5663952" y="3794841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03E75775-B350-4200-99B9-66A264F901B6}"/>
              </a:ext>
            </a:extLst>
          </p:cNvPr>
          <p:cNvSpPr/>
          <p:nvPr/>
        </p:nvSpPr>
        <p:spPr>
          <a:xfrm>
            <a:off x="5663952" y="4226889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63A066A9-5464-46D0-9782-B14AAC967875}"/>
              </a:ext>
            </a:extLst>
          </p:cNvPr>
          <p:cNvSpPr/>
          <p:nvPr/>
        </p:nvSpPr>
        <p:spPr>
          <a:xfrm>
            <a:off x="2639616" y="4658937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3B9414E8-DFB9-4EC8-B1F8-C45DCAF878A0}"/>
              </a:ext>
            </a:extLst>
          </p:cNvPr>
          <p:cNvSpPr/>
          <p:nvPr/>
        </p:nvSpPr>
        <p:spPr>
          <a:xfrm>
            <a:off x="3071664" y="4658937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E42E71B3-5B4D-4AD7-A975-196F0B3D4961}"/>
              </a:ext>
            </a:extLst>
          </p:cNvPr>
          <p:cNvSpPr/>
          <p:nvPr/>
        </p:nvSpPr>
        <p:spPr>
          <a:xfrm>
            <a:off x="3503712" y="4658937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2A962F97-0F4B-4574-A031-300DBB21B332}"/>
              </a:ext>
            </a:extLst>
          </p:cNvPr>
          <p:cNvSpPr/>
          <p:nvPr/>
        </p:nvSpPr>
        <p:spPr>
          <a:xfrm>
            <a:off x="3935760" y="4658937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6A24CCC9-5654-4D7F-A0CD-7E464CA79F24}"/>
              </a:ext>
            </a:extLst>
          </p:cNvPr>
          <p:cNvSpPr/>
          <p:nvPr/>
        </p:nvSpPr>
        <p:spPr>
          <a:xfrm>
            <a:off x="4367808" y="4658937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EA2DD9AF-45AA-4B9E-B86F-22B5E3673FF2}"/>
              </a:ext>
            </a:extLst>
          </p:cNvPr>
          <p:cNvSpPr/>
          <p:nvPr/>
        </p:nvSpPr>
        <p:spPr>
          <a:xfrm>
            <a:off x="4799856" y="4658937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FCE6C8A1-546F-4BD3-8B5C-BCA2A8C8F996}"/>
              </a:ext>
            </a:extLst>
          </p:cNvPr>
          <p:cNvSpPr/>
          <p:nvPr/>
        </p:nvSpPr>
        <p:spPr>
          <a:xfrm>
            <a:off x="5231904" y="4658937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5B45990E-6576-4CF7-A38A-554DDE1A1AFF}"/>
              </a:ext>
            </a:extLst>
          </p:cNvPr>
          <p:cNvSpPr/>
          <p:nvPr/>
        </p:nvSpPr>
        <p:spPr>
          <a:xfrm>
            <a:off x="5663952" y="4658937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CCEA4B4F-8D7D-4944-8685-F8A39030B01B}"/>
              </a:ext>
            </a:extLst>
          </p:cNvPr>
          <p:cNvSpPr/>
          <p:nvPr/>
        </p:nvSpPr>
        <p:spPr>
          <a:xfrm>
            <a:off x="2639616" y="5090985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54" name="Rectángulo 53">
            <a:extLst>
              <a:ext uri="{FF2B5EF4-FFF2-40B4-BE49-F238E27FC236}">
                <a16:creationId xmlns:a16="http://schemas.microsoft.com/office/drawing/2014/main" id="{65D6A316-74DB-4590-9742-06FC8D6706BD}"/>
              </a:ext>
            </a:extLst>
          </p:cNvPr>
          <p:cNvSpPr/>
          <p:nvPr/>
        </p:nvSpPr>
        <p:spPr>
          <a:xfrm>
            <a:off x="3071664" y="5090985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6152D2FE-C880-4D4E-B2A8-AED0DA2D2133}"/>
              </a:ext>
            </a:extLst>
          </p:cNvPr>
          <p:cNvSpPr/>
          <p:nvPr/>
        </p:nvSpPr>
        <p:spPr>
          <a:xfrm>
            <a:off x="3503712" y="5090985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6" name="Rectángulo 55">
            <a:extLst>
              <a:ext uri="{FF2B5EF4-FFF2-40B4-BE49-F238E27FC236}">
                <a16:creationId xmlns:a16="http://schemas.microsoft.com/office/drawing/2014/main" id="{E658B670-23E5-4C41-B7CF-F81EA89C8E4B}"/>
              </a:ext>
            </a:extLst>
          </p:cNvPr>
          <p:cNvSpPr/>
          <p:nvPr/>
        </p:nvSpPr>
        <p:spPr>
          <a:xfrm>
            <a:off x="3935760" y="5090985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7" name="Rectángulo 56">
            <a:extLst>
              <a:ext uri="{FF2B5EF4-FFF2-40B4-BE49-F238E27FC236}">
                <a16:creationId xmlns:a16="http://schemas.microsoft.com/office/drawing/2014/main" id="{1DF71D10-22F6-4D66-92E8-6CA1D1AE3E12}"/>
              </a:ext>
            </a:extLst>
          </p:cNvPr>
          <p:cNvSpPr/>
          <p:nvPr/>
        </p:nvSpPr>
        <p:spPr>
          <a:xfrm>
            <a:off x="4367808" y="5090985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8" name="Rectángulo 57">
            <a:extLst>
              <a:ext uri="{FF2B5EF4-FFF2-40B4-BE49-F238E27FC236}">
                <a16:creationId xmlns:a16="http://schemas.microsoft.com/office/drawing/2014/main" id="{BCB934BC-8CF5-47FC-95AC-FC90ED28A857}"/>
              </a:ext>
            </a:extLst>
          </p:cNvPr>
          <p:cNvSpPr/>
          <p:nvPr/>
        </p:nvSpPr>
        <p:spPr>
          <a:xfrm>
            <a:off x="4799856" y="5090985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9" name="Rectángulo 58">
            <a:extLst>
              <a:ext uri="{FF2B5EF4-FFF2-40B4-BE49-F238E27FC236}">
                <a16:creationId xmlns:a16="http://schemas.microsoft.com/office/drawing/2014/main" id="{28201DAA-9ABA-4B34-B09E-E2B4546E6F9C}"/>
              </a:ext>
            </a:extLst>
          </p:cNvPr>
          <p:cNvSpPr/>
          <p:nvPr/>
        </p:nvSpPr>
        <p:spPr>
          <a:xfrm>
            <a:off x="5231904" y="5090985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0" name="Rectángulo 59">
            <a:extLst>
              <a:ext uri="{FF2B5EF4-FFF2-40B4-BE49-F238E27FC236}">
                <a16:creationId xmlns:a16="http://schemas.microsoft.com/office/drawing/2014/main" id="{2DAA4C6A-2BEA-4696-A075-0895B81BD967}"/>
              </a:ext>
            </a:extLst>
          </p:cNvPr>
          <p:cNvSpPr/>
          <p:nvPr/>
        </p:nvSpPr>
        <p:spPr>
          <a:xfrm>
            <a:off x="5663952" y="5090985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E90B6C15-84AB-48D4-9477-95353153E63E}"/>
              </a:ext>
            </a:extLst>
          </p:cNvPr>
          <p:cNvSpPr/>
          <p:nvPr/>
        </p:nvSpPr>
        <p:spPr>
          <a:xfrm>
            <a:off x="2639616" y="5523033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C1B4143E-9C71-46B8-9F0F-828426FBF288}"/>
              </a:ext>
            </a:extLst>
          </p:cNvPr>
          <p:cNvSpPr/>
          <p:nvPr/>
        </p:nvSpPr>
        <p:spPr>
          <a:xfrm>
            <a:off x="3071664" y="5523033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63" name="Rectángulo 62">
            <a:extLst>
              <a:ext uri="{FF2B5EF4-FFF2-40B4-BE49-F238E27FC236}">
                <a16:creationId xmlns:a16="http://schemas.microsoft.com/office/drawing/2014/main" id="{934DF637-27B7-4D47-92D2-7BD7D0CE86CF}"/>
              </a:ext>
            </a:extLst>
          </p:cNvPr>
          <p:cNvSpPr/>
          <p:nvPr/>
        </p:nvSpPr>
        <p:spPr>
          <a:xfrm>
            <a:off x="3503712" y="5523033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A4590EEA-EBF6-4DB1-BC83-151F47211B28}"/>
              </a:ext>
            </a:extLst>
          </p:cNvPr>
          <p:cNvSpPr/>
          <p:nvPr/>
        </p:nvSpPr>
        <p:spPr>
          <a:xfrm>
            <a:off x="3935760" y="5523033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1E504137-7522-4B2F-9D34-F7AA4C699FBC}"/>
              </a:ext>
            </a:extLst>
          </p:cNvPr>
          <p:cNvSpPr/>
          <p:nvPr/>
        </p:nvSpPr>
        <p:spPr>
          <a:xfrm>
            <a:off x="4367808" y="5523033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19FF4D2C-822C-4450-88BB-4035E9097AAE}"/>
              </a:ext>
            </a:extLst>
          </p:cNvPr>
          <p:cNvSpPr/>
          <p:nvPr/>
        </p:nvSpPr>
        <p:spPr>
          <a:xfrm>
            <a:off x="4799856" y="5523033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E7748607-DDF2-42CC-9F96-6FE0C71D96FF}"/>
              </a:ext>
            </a:extLst>
          </p:cNvPr>
          <p:cNvSpPr/>
          <p:nvPr/>
        </p:nvSpPr>
        <p:spPr>
          <a:xfrm>
            <a:off x="5231904" y="5523033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8" name="Rectángulo 67">
            <a:extLst>
              <a:ext uri="{FF2B5EF4-FFF2-40B4-BE49-F238E27FC236}">
                <a16:creationId xmlns:a16="http://schemas.microsoft.com/office/drawing/2014/main" id="{89FFA69F-2952-453A-9E2E-DA5E20945F70}"/>
              </a:ext>
            </a:extLst>
          </p:cNvPr>
          <p:cNvSpPr/>
          <p:nvPr/>
        </p:nvSpPr>
        <p:spPr>
          <a:xfrm>
            <a:off x="5663952" y="5523033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9" name="Rectángulo 68">
            <a:extLst>
              <a:ext uri="{FF2B5EF4-FFF2-40B4-BE49-F238E27FC236}">
                <a16:creationId xmlns:a16="http://schemas.microsoft.com/office/drawing/2014/main" id="{9AB6E618-BC6C-457E-B872-979804383F1C}"/>
              </a:ext>
            </a:extLst>
          </p:cNvPr>
          <p:cNvSpPr/>
          <p:nvPr/>
        </p:nvSpPr>
        <p:spPr>
          <a:xfrm>
            <a:off x="8184232" y="2714721"/>
            <a:ext cx="432048" cy="4320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70" name="Rectángulo 69">
            <a:extLst>
              <a:ext uri="{FF2B5EF4-FFF2-40B4-BE49-F238E27FC236}">
                <a16:creationId xmlns:a16="http://schemas.microsoft.com/office/drawing/2014/main" id="{5E440042-B1A8-4DE5-9476-20797D59A1AF}"/>
              </a:ext>
            </a:extLst>
          </p:cNvPr>
          <p:cNvSpPr/>
          <p:nvPr/>
        </p:nvSpPr>
        <p:spPr>
          <a:xfrm>
            <a:off x="8616280" y="2714721"/>
            <a:ext cx="432048" cy="4320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71" name="Rectángulo 70">
            <a:extLst>
              <a:ext uri="{FF2B5EF4-FFF2-40B4-BE49-F238E27FC236}">
                <a16:creationId xmlns:a16="http://schemas.microsoft.com/office/drawing/2014/main" id="{345174CD-3A95-4458-9ED2-67398B499A42}"/>
              </a:ext>
            </a:extLst>
          </p:cNvPr>
          <p:cNvSpPr/>
          <p:nvPr/>
        </p:nvSpPr>
        <p:spPr>
          <a:xfrm>
            <a:off x="9048328" y="2714721"/>
            <a:ext cx="432048" cy="4320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72" name="Rectángulo 71">
            <a:extLst>
              <a:ext uri="{FF2B5EF4-FFF2-40B4-BE49-F238E27FC236}">
                <a16:creationId xmlns:a16="http://schemas.microsoft.com/office/drawing/2014/main" id="{756A6E6A-654B-46D1-83C9-5C7537DAFB51}"/>
              </a:ext>
            </a:extLst>
          </p:cNvPr>
          <p:cNvSpPr/>
          <p:nvPr/>
        </p:nvSpPr>
        <p:spPr>
          <a:xfrm>
            <a:off x="8184232" y="3146769"/>
            <a:ext cx="432048" cy="4320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73" name="Rectángulo 72">
            <a:extLst>
              <a:ext uri="{FF2B5EF4-FFF2-40B4-BE49-F238E27FC236}">
                <a16:creationId xmlns:a16="http://schemas.microsoft.com/office/drawing/2014/main" id="{A3D3EE8D-164D-4B60-B81A-FBB03F664C8B}"/>
              </a:ext>
            </a:extLst>
          </p:cNvPr>
          <p:cNvSpPr/>
          <p:nvPr/>
        </p:nvSpPr>
        <p:spPr>
          <a:xfrm>
            <a:off x="8616280" y="3146769"/>
            <a:ext cx="432048" cy="4320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sp>
        <p:nvSpPr>
          <p:cNvPr id="74" name="Rectángulo 73">
            <a:extLst>
              <a:ext uri="{FF2B5EF4-FFF2-40B4-BE49-F238E27FC236}">
                <a16:creationId xmlns:a16="http://schemas.microsoft.com/office/drawing/2014/main" id="{ECDE6ACB-0EF7-4295-9D94-991EED9AA87E}"/>
              </a:ext>
            </a:extLst>
          </p:cNvPr>
          <p:cNvSpPr/>
          <p:nvPr/>
        </p:nvSpPr>
        <p:spPr>
          <a:xfrm>
            <a:off x="9048328" y="3146769"/>
            <a:ext cx="432048" cy="4320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75" name="Rectángulo 74">
            <a:extLst>
              <a:ext uri="{FF2B5EF4-FFF2-40B4-BE49-F238E27FC236}">
                <a16:creationId xmlns:a16="http://schemas.microsoft.com/office/drawing/2014/main" id="{F31266AB-AB07-4B50-948C-0EFB70A18F6E}"/>
              </a:ext>
            </a:extLst>
          </p:cNvPr>
          <p:cNvSpPr/>
          <p:nvPr/>
        </p:nvSpPr>
        <p:spPr>
          <a:xfrm>
            <a:off x="8184232" y="3578817"/>
            <a:ext cx="432048" cy="4320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76" name="Rectángulo 75">
            <a:extLst>
              <a:ext uri="{FF2B5EF4-FFF2-40B4-BE49-F238E27FC236}">
                <a16:creationId xmlns:a16="http://schemas.microsoft.com/office/drawing/2014/main" id="{3B97F9D3-F17C-4BF1-B3FA-E6CE1A221073}"/>
              </a:ext>
            </a:extLst>
          </p:cNvPr>
          <p:cNvSpPr/>
          <p:nvPr/>
        </p:nvSpPr>
        <p:spPr>
          <a:xfrm>
            <a:off x="8616280" y="3578817"/>
            <a:ext cx="432048" cy="4320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77" name="Rectángulo 76">
            <a:extLst>
              <a:ext uri="{FF2B5EF4-FFF2-40B4-BE49-F238E27FC236}">
                <a16:creationId xmlns:a16="http://schemas.microsoft.com/office/drawing/2014/main" id="{03A94155-0925-4815-A330-BF40D39919DA}"/>
              </a:ext>
            </a:extLst>
          </p:cNvPr>
          <p:cNvSpPr/>
          <p:nvPr/>
        </p:nvSpPr>
        <p:spPr>
          <a:xfrm>
            <a:off x="9048328" y="3578817"/>
            <a:ext cx="432048" cy="4320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78" name="CuadroTexto 77">
            <a:extLst>
              <a:ext uri="{FF2B5EF4-FFF2-40B4-BE49-F238E27FC236}">
                <a16:creationId xmlns:a16="http://schemas.microsoft.com/office/drawing/2014/main" id="{A0F08A8F-6B2A-49D0-BD4C-917C6EAEB72E}"/>
              </a:ext>
            </a:extLst>
          </p:cNvPr>
          <p:cNvSpPr txBox="1"/>
          <p:nvPr/>
        </p:nvSpPr>
        <p:spPr>
          <a:xfrm>
            <a:off x="7752184" y="2132856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Filtro convolucional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AA84214B-C157-42BB-B88B-74B51BEA220B}"/>
              </a:ext>
            </a:extLst>
          </p:cNvPr>
          <p:cNvSpPr/>
          <p:nvPr/>
        </p:nvSpPr>
        <p:spPr>
          <a:xfrm>
            <a:off x="3935760" y="3362793"/>
            <a:ext cx="432048" cy="4320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301216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EE6E838D-EF9A-43A6-86E3-EEF72C1383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59" y="2276873"/>
            <a:ext cx="2016225" cy="4032488"/>
          </a:xfrm>
        </p:spPr>
        <p:txBody>
          <a:bodyPr/>
          <a:lstStyle/>
          <a:p>
            <a:r>
              <a:rPr lang="es-ES" dirty="0"/>
              <a:t>Convolución</a:t>
            </a:r>
          </a:p>
          <a:p>
            <a:endParaRPr lang="es-ES" dirty="0"/>
          </a:p>
          <a:p>
            <a:pPr lvl="1"/>
            <a:endParaRPr lang="es-E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1A2307A-38B3-4CA6-8677-4496206627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"/>
              <a:t>Programación concurrente / Practica 2</a:t>
            </a:r>
            <a:endParaRPr lang="es-ES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914C05C2-C934-4863-AAED-201B3F328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Practica 2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0BDD5FD-B237-4386-9EE3-A9B048E2A590}"/>
              </a:ext>
            </a:extLst>
          </p:cNvPr>
          <p:cNvSpPr/>
          <p:nvPr/>
        </p:nvSpPr>
        <p:spPr>
          <a:xfrm>
            <a:off x="2639616" y="2498697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962FF29-0CB2-4D72-88A5-39DEA24A3C8D}"/>
              </a:ext>
            </a:extLst>
          </p:cNvPr>
          <p:cNvSpPr/>
          <p:nvPr/>
        </p:nvSpPr>
        <p:spPr>
          <a:xfrm>
            <a:off x="3071664" y="2498697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E98A3F0B-33CA-47D1-97CD-6E4B72ECFC99}"/>
              </a:ext>
            </a:extLst>
          </p:cNvPr>
          <p:cNvSpPr/>
          <p:nvPr/>
        </p:nvSpPr>
        <p:spPr>
          <a:xfrm>
            <a:off x="3503712" y="2498697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6A696D0C-CE91-4067-8E33-5B4E01490681}"/>
              </a:ext>
            </a:extLst>
          </p:cNvPr>
          <p:cNvSpPr/>
          <p:nvPr/>
        </p:nvSpPr>
        <p:spPr>
          <a:xfrm>
            <a:off x="3935760" y="2498697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2A07EED9-72DF-44AA-9872-C6E19006F571}"/>
              </a:ext>
            </a:extLst>
          </p:cNvPr>
          <p:cNvSpPr/>
          <p:nvPr/>
        </p:nvSpPr>
        <p:spPr>
          <a:xfrm>
            <a:off x="4367808" y="2498697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8EA244DC-1163-438E-B33B-4C10976C9EE3}"/>
              </a:ext>
            </a:extLst>
          </p:cNvPr>
          <p:cNvSpPr/>
          <p:nvPr/>
        </p:nvSpPr>
        <p:spPr>
          <a:xfrm>
            <a:off x="2639616" y="2930745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B385ECBF-591B-4401-B601-6351B8B4B46B}"/>
              </a:ext>
            </a:extLst>
          </p:cNvPr>
          <p:cNvSpPr/>
          <p:nvPr/>
        </p:nvSpPr>
        <p:spPr>
          <a:xfrm>
            <a:off x="3071664" y="2930745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AD226832-E611-4D53-8627-5C6769F329E3}"/>
              </a:ext>
            </a:extLst>
          </p:cNvPr>
          <p:cNvSpPr/>
          <p:nvPr/>
        </p:nvSpPr>
        <p:spPr>
          <a:xfrm>
            <a:off x="3503712" y="2930745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CFFB20EC-DA38-4B78-B616-5B0790ABDE68}"/>
              </a:ext>
            </a:extLst>
          </p:cNvPr>
          <p:cNvSpPr/>
          <p:nvPr/>
        </p:nvSpPr>
        <p:spPr>
          <a:xfrm>
            <a:off x="3935760" y="2930745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257C60B6-71E8-4E21-B0D2-DAEE34AC7722}"/>
              </a:ext>
            </a:extLst>
          </p:cNvPr>
          <p:cNvSpPr/>
          <p:nvPr/>
        </p:nvSpPr>
        <p:spPr>
          <a:xfrm>
            <a:off x="4367808" y="2930745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0B4755A3-06DD-47AB-8519-C98898D1BA87}"/>
              </a:ext>
            </a:extLst>
          </p:cNvPr>
          <p:cNvSpPr/>
          <p:nvPr/>
        </p:nvSpPr>
        <p:spPr>
          <a:xfrm>
            <a:off x="2639616" y="3362793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FF1998B6-7EAD-43CB-B2BA-505F8E2DCE20}"/>
              </a:ext>
            </a:extLst>
          </p:cNvPr>
          <p:cNvSpPr/>
          <p:nvPr/>
        </p:nvSpPr>
        <p:spPr>
          <a:xfrm>
            <a:off x="3071664" y="3362793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73286A27-E092-4FF7-8A0F-FD97D8506118}"/>
              </a:ext>
            </a:extLst>
          </p:cNvPr>
          <p:cNvSpPr/>
          <p:nvPr/>
        </p:nvSpPr>
        <p:spPr>
          <a:xfrm>
            <a:off x="3503712" y="3362793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9C2FF3CA-EF82-4096-B49E-5E2E24202845}"/>
              </a:ext>
            </a:extLst>
          </p:cNvPr>
          <p:cNvSpPr/>
          <p:nvPr/>
        </p:nvSpPr>
        <p:spPr>
          <a:xfrm>
            <a:off x="4367808" y="3362793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5C842004-295F-42E3-B6DE-3D9669E944A2}"/>
              </a:ext>
            </a:extLst>
          </p:cNvPr>
          <p:cNvSpPr/>
          <p:nvPr/>
        </p:nvSpPr>
        <p:spPr>
          <a:xfrm>
            <a:off x="2639616" y="3794841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C3012AC2-202E-40F0-8FB1-BB2F6E37681F}"/>
              </a:ext>
            </a:extLst>
          </p:cNvPr>
          <p:cNvSpPr/>
          <p:nvPr/>
        </p:nvSpPr>
        <p:spPr>
          <a:xfrm>
            <a:off x="3071664" y="3794841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EE34D380-B2A2-4BB0-9075-9574F49CFBFB}"/>
              </a:ext>
            </a:extLst>
          </p:cNvPr>
          <p:cNvSpPr/>
          <p:nvPr/>
        </p:nvSpPr>
        <p:spPr>
          <a:xfrm>
            <a:off x="3503712" y="3794841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E39D05D3-F4C2-46C4-B8D8-0B0608F0EEF6}"/>
              </a:ext>
            </a:extLst>
          </p:cNvPr>
          <p:cNvSpPr/>
          <p:nvPr/>
        </p:nvSpPr>
        <p:spPr>
          <a:xfrm>
            <a:off x="3935760" y="3794841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59112705-CDF8-4D9A-863E-8EA9EF120096}"/>
              </a:ext>
            </a:extLst>
          </p:cNvPr>
          <p:cNvSpPr/>
          <p:nvPr/>
        </p:nvSpPr>
        <p:spPr>
          <a:xfrm>
            <a:off x="4367808" y="3794841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32567972-5579-4A3A-ABDF-434516644300}"/>
              </a:ext>
            </a:extLst>
          </p:cNvPr>
          <p:cNvSpPr/>
          <p:nvPr/>
        </p:nvSpPr>
        <p:spPr>
          <a:xfrm>
            <a:off x="2639616" y="4226889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D3EA3ABE-DE11-4301-BCC5-6C314915C9F6}"/>
              </a:ext>
            </a:extLst>
          </p:cNvPr>
          <p:cNvSpPr/>
          <p:nvPr/>
        </p:nvSpPr>
        <p:spPr>
          <a:xfrm>
            <a:off x="3071664" y="4226889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8ED6F697-D800-4D48-8C5F-EF0E1DC9E00A}"/>
              </a:ext>
            </a:extLst>
          </p:cNvPr>
          <p:cNvSpPr/>
          <p:nvPr/>
        </p:nvSpPr>
        <p:spPr>
          <a:xfrm>
            <a:off x="3503712" y="4226889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5579C9A5-3266-4F48-AB51-CC24144BDE07}"/>
              </a:ext>
            </a:extLst>
          </p:cNvPr>
          <p:cNvSpPr/>
          <p:nvPr/>
        </p:nvSpPr>
        <p:spPr>
          <a:xfrm>
            <a:off x="3935760" y="4226889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D53533B7-37A7-41C6-BB89-1407BD4B41A6}"/>
              </a:ext>
            </a:extLst>
          </p:cNvPr>
          <p:cNvSpPr/>
          <p:nvPr/>
        </p:nvSpPr>
        <p:spPr>
          <a:xfrm>
            <a:off x="4367808" y="4226889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C4B8F1A3-1C68-4748-87FF-AC57DFD074E2}"/>
              </a:ext>
            </a:extLst>
          </p:cNvPr>
          <p:cNvSpPr/>
          <p:nvPr/>
        </p:nvSpPr>
        <p:spPr>
          <a:xfrm>
            <a:off x="4799856" y="2498697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3148F24D-8A45-4147-B2C1-65D20705E8E5}"/>
              </a:ext>
            </a:extLst>
          </p:cNvPr>
          <p:cNvSpPr/>
          <p:nvPr/>
        </p:nvSpPr>
        <p:spPr>
          <a:xfrm>
            <a:off x="4799856" y="2930745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CFD73B02-E593-4372-85B9-F2FD0490FAA7}"/>
              </a:ext>
            </a:extLst>
          </p:cNvPr>
          <p:cNvSpPr/>
          <p:nvPr/>
        </p:nvSpPr>
        <p:spPr>
          <a:xfrm>
            <a:off x="4799856" y="3362793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1BE782D7-D3FE-4458-A6C7-569840780E49}"/>
              </a:ext>
            </a:extLst>
          </p:cNvPr>
          <p:cNvSpPr/>
          <p:nvPr/>
        </p:nvSpPr>
        <p:spPr>
          <a:xfrm>
            <a:off x="4799856" y="3794841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C38515E6-0DEB-4813-B773-8D998F5D6D02}"/>
              </a:ext>
            </a:extLst>
          </p:cNvPr>
          <p:cNvSpPr/>
          <p:nvPr/>
        </p:nvSpPr>
        <p:spPr>
          <a:xfrm>
            <a:off x="4799856" y="4226889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C1D84A3D-56E9-4D6F-A864-2719F24D87A6}"/>
              </a:ext>
            </a:extLst>
          </p:cNvPr>
          <p:cNvSpPr/>
          <p:nvPr/>
        </p:nvSpPr>
        <p:spPr>
          <a:xfrm>
            <a:off x="5231904" y="2498697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5F2C423B-E728-4C69-8F79-71B36D0738DA}"/>
              </a:ext>
            </a:extLst>
          </p:cNvPr>
          <p:cNvSpPr/>
          <p:nvPr/>
        </p:nvSpPr>
        <p:spPr>
          <a:xfrm>
            <a:off x="5231904" y="2930745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3A4AD0EC-59C1-4242-AE5C-C53975B5349C}"/>
              </a:ext>
            </a:extLst>
          </p:cNvPr>
          <p:cNvSpPr/>
          <p:nvPr/>
        </p:nvSpPr>
        <p:spPr>
          <a:xfrm>
            <a:off x="5231904" y="3362793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12C7E661-EB0F-4729-902A-908C8E2C5200}"/>
              </a:ext>
            </a:extLst>
          </p:cNvPr>
          <p:cNvSpPr/>
          <p:nvPr/>
        </p:nvSpPr>
        <p:spPr>
          <a:xfrm>
            <a:off x="5231904" y="3794841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41EA61A1-54FC-46DC-8303-169184CA947C}"/>
              </a:ext>
            </a:extLst>
          </p:cNvPr>
          <p:cNvSpPr/>
          <p:nvPr/>
        </p:nvSpPr>
        <p:spPr>
          <a:xfrm>
            <a:off x="5231904" y="4226889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06414B4C-00EF-4560-9FE2-4EC5A412770D}"/>
              </a:ext>
            </a:extLst>
          </p:cNvPr>
          <p:cNvSpPr/>
          <p:nvPr/>
        </p:nvSpPr>
        <p:spPr>
          <a:xfrm>
            <a:off x="5663952" y="2498697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999028D0-8ED2-4969-B682-884F14E59C41}"/>
              </a:ext>
            </a:extLst>
          </p:cNvPr>
          <p:cNvSpPr/>
          <p:nvPr/>
        </p:nvSpPr>
        <p:spPr>
          <a:xfrm>
            <a:off x="5663952" y="2930745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5470B35D-EA61-4F69-A59B-451A18F02791}"/>
              </a:ext>
            </a:extLst>
          </p:cNvPr>
          <p:cNvSpPr/>
          <p:nvPr/>
        </p:nvSpPr>
        <p:spPr>
          <a:xfrm>
            <a:off x="5663952" y="3362793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6F7A5EF6-9EF1-4136-8DFE-0805CD40A57D}"/>
              </a:ext>
            </a:extLst>
          </p:cNvPr>
          <p:cNvSpPr/>
          <p:nvPr/>
        </p:nvSpPr>
        <p:spPr>
          <a:xfrm>
            <a:off x="5663952" y="3794841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03E75775-B350-4200-99B9-66A264F901B6}"/>
              </a:ext>
            </a:extLst>
          </p:cNvPr>
          <p:cNvSpPr/>
          <p:nvPr/>
        </p:nvSpPr>
        <p:spPr>
          <a:xfrm>
            <a:off x="5663952" y="4226889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63A066A9-5464-46D0-9782-B14AAC967875}"/>
              </a:ext>
            </a:extLst>
          </p:cNvPr>
          <p:cNvSpPr/>
          <p:nvPr/>
        </p:nvSpPr>
        <p:spPr>
          <a:xfrm>
            <a:off x="2639616" y="4658937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3B9414E8-DFB9-4EC8-B1F8-C45DCAF878A0}"/>
              </a:ext>
            </a:extLst>
          </p:cNvPr>
          <p:cNvSpPr/>
          <p:nvPr/>
        </p:nvSpPr>
        <p:spPr>
          <a:xfrm>
            <a:off x="3071664" y="4658937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E42E71B3-5B4D-4AD7-A975-196F0B3D4961}"/>
              </a:ext>
            </a:extLst>
          </p:cNvPr>
          <p:cNvSpPr/>
          <p:nvPr/>
        </p:nvSpPr>
        <p:spPr>
          <a:xfrm>
            <a:off x="3503712" y="4658937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2A962F97-0F4B-4574-A031-300DBB21B332}"/>
              </a:ext>
            </a:extLst>
          </p:cNvPr>
          <p:cNvSpPr/>
          <p:nvPr/>
        </p:nvSpPr>
        <p:spPr>
          <a:xfrm>
            <a:off x="3935760" y="4658937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6A24CCC9-5654-4D7F-A0CD-7E464CA79F24}"/>
              </a:ext>
            </a:extLst>
          </p:cNvPr>
          <p:cNvSpPr/>
          <p:nvPr/>
        </p:nvSpPr>
        <p:spPr>
          <a:xfrm>
            <a:off x="4367808" y="4658937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EA2DD9AF-45AA-4B9E-B86F-22B5E3673FF2}"/>
              </a:ext>
            </a:extLst>
          </p:cNvPr>
          <p:cNvSpPr/>
          <p:nvPr/>
        </p:nvSpPr>
        <p:spPr>
          <a:xfrm>
            <a:off x="4799856" y="4658937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FCE6C8A1-546F-4BD3-8B5C-BCA2A8C8F996}"/>
              </a:ext>
            </a:extLst>
          </p:cNvPr>
          <p:cNvSpPr/>
          <p:nvPr/>
        </p:nvSpPr>
        <p:spPr>
          <a:xfrm>
            <a:off x="5231904" y="4658937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5B45990E-6576-4CF7-A38A-554DDE1A1AFF}"/>
              </a:ext>
            </a:extLst>
          </p:cNvPr>
          <p:cNvSpPr/>
          <p:nvPr/>
        </p:nvSpPr>
        <p:spPr>
          <a:xfrm>
            <a:off x="5663952" y="4658937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CCEA4B4F-8D7D-4944-8685-F8A39030B01B}"/>
              </a:ext>
            </a:extLst>
          </p:cNvPr>
          <p:cNvSpPr/>
          <p:nvPr/>
        </p:nvSpPr>
        <p:spPr>
          <a:xfrm>
            <a:off x="2639616" y="5090985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54" name="Rectángulo 53">
            <a:extLst>
              <a:ext uri="{FF2B5EF4-FFF2-40B4-BE49-F238E27FC236}">
                <a16:creationId xmlns:a16="http://schemas.microsoft.com/office/drawing/2014/main" id="{65D6A316-74DB-4590-9742-06FC8D6706BD}"/>
              </a:ext>
            </a:extLst>
          </p:cNvPr>
          <p:cNvSpPr/>
          <p:nvPr/>
        </p:nvSpPr>
        <p:spPr>
          <a:xfrm>
            <a:off x="3071664" y="5090985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6152D2FE-C880-4D4E-B2A8-AED0DA2D2133}"/>
              </a:ext>
            </a:extLst>
          </p:cNvPr>
          <p:cNvSpPr/>
          <p:nvPr/>
        </p:nvSpPr>
        <p:spPr>
          <a:xfrm>
            <a:off x="3503712" y="5090985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6" name="Rectángulo 55">
            <a:extLst>
              <a:ext uri="{FF2B5EF4-FFF2-40B4-BE49-F238E27FC236}">
                <a16:creationId xmlns:a16="http://schemas.microsoft.com/office/drawing/2014/main" id="{E658B670-23E5-4C41-B7CF-F81EA89C8E4B}"/>
              </a:ext>
            </a:extLst>
          </p:cNvPr>
          <p:cNvSpPr/>
          <p:nvPr/>
        </p:nvSpPr>
        <p:spPr>
          <a:xfrm>
            <a:off x="3935760" y="5090985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7" name="Rectángulo 56">
            <a:extLst>
              <a:ext uri="{FF2B5EF4-FFF2-40B4-BE49-F238E27FC236}">
                <a16:creationId xmlns:a16="http://schemas.microsoft.com/office/drawing/2014/main" id="{1DF71D10-22F6-4D66-92E8-6CA1D1AE3E12}"/>
              </a:ext>
            </a:extLst>
          </p:cNvPr>
          <p:cNvSpPr/>
          <p:nvPr/>
        </p:nvSpPr>
        <p:spPr>
          <a:xfrm>
            <a:off x="4367808" y="5090985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8" name="Rectángulo 57">
            <a:extLst>
              <a:ext uri="{FF2B5EF4-FFF2-40B4-BE49-F238E27FC236}">
                <a16:creationId xmlns:a16="http://schemas.microsoft.com/office/drawing/2014/main" id="{BCB934BC-8CF5-47FC-95AC-FC90ED28A857}"/>
              </a:ext>
            </a:extLst>
          </p:cNvPr>
          <p:cNvSpPr/>
          <p:nvPr/>
        </p:nvSpPr>
        <p:spPr>
          <a:xfrm>
            <a:off x="4799856" y="5090985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9" name="Rectángulo 58">
            <a:extLst>
              <a:ext uri="{FF2B5EF4-FFF2-40B4-BE49-F238E27FC236}">
                <a16:creationId xmlns:a16="http://schemas.microsoft.com/office/drawing/2014/main" id="{28201DAA-9ABA-4B34-B09E-E2B4546E6F9C}"/>
              </a:ext>
            </a:extLst>
          </p:cNvPr>
          <p:cNvSpPr/>
          <p:nvPr/>
        </p:nvSpPr>
        <p:spPr>
          <a:xfrm>
            <a:off x="5231904" y="5090985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0" name="Rectángulo 59">
            <a:extLst>
              <a:ext uri="{FF2B5EF4-FFF2-40B4-BE49-F238E27FC236}">
                <a16:creationId xmlns:a16="http://schemas.microsoft.com/office/drawing/2014/main" id="{2DAA4C6A-2BEA-4696-A075-0895B81BD967}"/>
              </a:ext>
            </a:extLst>
          </p:cNvPr>
          <p:cNvSpPr/>
          <p:nvPr/>
        </p:nvSpPr>
        <p:spPr>
          <a:xfrm>
            <a:off x="5663952" y="5090985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E90B6C15-84AB-48D4-9477-95353153E63E}"/>
              </a:ext>
            </a:extLst>
          </p:cNvPr>
          <p:cNvSpPr/>
          <p:nvPr/>
        </p:nvSpPr>
        <p:spPr>
          <a:xfrm>
            <a:off x="2639616" y="5523033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C1B4143E-9C71-46B8-9F0F-828426FBF288}"/>
              </a:ext>
            </a:extLst>
          </p:cNvPr>
          <p:cNvSpPr/>
          <p:nvPr/>
        </p:nvSpPr>
        <p:spPr>
          <a:xfrm>
            <a:off x="3071664" y="5523033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63" name="Rectángulo 62">
            <a:extLst>
              <a:ext uri="{FF2B5EF4-FFF2-40B4-BE49-F238E27FC236}">
                <a16:creationId xmlns:a16="http://schemas.microsoft.com/office/drawing/2014/main" id="{934DF637-27B7-4D47-92D2-7BD7D0CE86CF}"/>
              </a:ext>
            </a:extLst>
          </p:cNvPr>
          <p:cNvSpPr/>
          <p:nvPr/>
        </p:nvSpPr>
        <p:spPr>
          <a:xfrm>
            <a:off x="3503712" y="5523033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A4590EEA-EBF6-4DB1-BC83-151F47211B28}"/>
              </a:ext>
            </a:extLst>
          </p:cNvPr>
          <p:cNvSpPr/>
          <p:nvPr/>
        </p:nvSpPr>
        <p:spPr>
          <a:xfrm>
            <a:off x="3935760" y="5523033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1E504137-7522-4B2F-9D34-F7AA4C699FBC}"/>
              </a:ext>
            </a:extLst>
          </p:cNvPr>
          <p:cNvSpPr/>
          <p:nvPr/>
        </p:nvSpPr>
        <p:spPr>
          <a:xfrm>
            <a:off x="4367808" y="5523033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19FF4D2C-822C-4450-88BB-4035E9097AAE}"/>
              </a:ext>
            </a:extLst>
          </p:cNvPr>
          <p:cNvSpPr/>
          <p:nvPr/>
        </p:nvSpPr>
        <p:spPr>
          <a:xfrm>
            <a:off x="4799856" y="5523033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E7748607-DDF2-42CC-9F96-6FE0C71D96FF}"/>
              </a:ext>
            </a:extLst>
          </p:cNvPr>
          <p:cNvSpPr/>
          <p:nvPr/>
        </p:nvSpPr>
        <p:spPr>
          <a:xfrm>
            <a:off x="5231904" y="5523033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8" name="Rectángulo 67">
            <a:extLst>
              <a:ext uri="{FF2B5EF4-FFF2-40B4-BE49-F238E27FC236}">
                <a16:creationId xmlns:a16="http://schemas.microsoft.com/office/drawing/2014/main" id="{89FFA69F-2952-453A-9E2E-DA5E20945F70}"/>
              </a:ext>
            </a:extLst>
          </p:cNvPr>
          <p:cNvSpPr/>
          <p:nvPr/>
        </p:nvSpPr>
        <p:spPr>
          <a:xfrm>
            <a:off x="5663952" y="5523033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9" name="Rectángulo 68">
            <a:extLst>
              <a:ext uri="{FF2B5EF4-FFF2-40B4-BE49-F238E27FC236}">
                <a16:creationId xmlns:a16="http://schemas.microsoft.com/office/drawing/2014/main" id="{9AB6E618-BC6C-457E-B872-979804383F1C}"/>
              </a:ext>
            </a:extLst>
          </p:cNvPr>
          <p:cNvSpPr/>
          <p:nvPr/>
        </p:nvSpPr>
        <p:spPr>
          <a:xfrm>
            <a:off x="3503712" y="2930745"/>
            <a:ext cx="432048" cy="4320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1*</a:t>
            </a:r>
            <a:r>
              <a:rPr lang="es-ES" sz="1200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70" name="Rectángulo 69">
            <a:extLst>
              <a:ext uri="{FF2B5EF4-FFF2-40B4-BE49-F238E27FC236}">
                <a16:creationId xmlns:a16="http://schemas.microsoft.com/office/drawing/2014/main" id="{5E440042-B1A8-4DE5-9476-20797D59A1AF}"/>
              </a:ext>
            </a:extLst>
          </p:cNvPr>
          <p:cNvSpPr/>
          <p:nvPr/>
        </p:nvSpPr>
        <p:spPr>
          <a:xfrm>
            <a:off x="3935760" y="2930745"/>
            <a:ext cx="432048" cy="4320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2*</a:t>
            </a:r>
            <a:r>
              <a:rPr lang="es-ES" sz="12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1" name="Rectángulo 70">
            <a:extLst>
              <a:ext uri="{FF2B5EF4-FFF2-40B4-BE49-F238E27FC236}">
                <a16:creationId xmlns:a16="http://schemas.microsoft.com/office/drawing/2014/main" id="{345174CD-3A95-4458-9ED2-67398B499A42}"/>
              </a:ext>
            </a:extLst>
          </p:cNvPr>
          <p:cNvSpPr/>
          <p:nvPr/>
        </p:nvSpPr>
        <p:spPr>
          <a:xfrm>
            <a:off x="4367808" y="2930745"/>
            <a:ext cx="432048" cy="4320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1*</a:t>
            </a:r>
            <a:r>
              <a:rPr lang="es-ES" sz="12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2" name="Rectángulo 71">
            <a:extLst>
              <a:ext uri="{FF2B5EF4-FFF2-40B4-BE49-F238E27FC236}">
                <a16:creationId xmlns:a16="http://schemas.microsoft.com/office/drawing/2014/main" id="{756A6E6A-654B-46D1-83C9-5C7537DAFB51}"/>
              </a:ext>
            </a:extLst>
          </p:cNvPr>
          <p:cNvSpPr/>
          <p:nvPr/>
        </p:nvSpPr>
        <p:spPr>
          <a:xfrm>
            <a:off x="3503712" y="3362793"/>
            <a:ext cx="432048" cy="4320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2*</a:t>
            </a:r>
            <a:r>
              <a:rPr lang="es-ES" sz="1200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4" name="Rectángulo 73">
            <a:extLst>
              <a:ext uri="{FF2B5EF4-FFF2-40B4-BE49-F238E27FC236}">
                <a16:creationId xmlns:a16="http://schemas.microsoft.com/office/drawing/2014/main" id="{ECDE6ACB-0EF7-4295-9D94-991EED9AA87E}"/>
              </a:ext>
            </a:extLst>
          </p:cNvPr>
          <p:cNvSpPr/>
          <p:nvPr/>
        </p:nvSpPr>
        <p:spPr>
          <a:xfrm>
            <a:off x="4367808" y="3362793"/>
            <a:ext cx="432048" cy="4320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2*</a:t>
            </a:r>
            <a:r>
              <a:rPr lang="es-ES" sz="1200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75" name="Rectángulo 74">
            <a:extLst>
              <a:ext uri="{FF2B5EF4-FFF2-40B4-BE49-F238E27FC236}">
                <a16:creationId xmlns:a16="http://schemas.microsoft.com/office/drawing/2014/main" id="{F31266AB-AB07-4B50-948C-0EFB70A18F6E}"/>
              </a:ext>
            </a:extLst>
          </p:cNvPr>
          <p:cNvSpPr/>
          <p:nvPr/>
        </p:nvSpPr>
        <p:spPr>
          <a:xfrm>
            <a:off x="3503712" y="3794841"/>
            <a:ext cx="432048" cy="4320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1*</a:t>
            </a:r>
            <a:r>
              <a:rPr lang="es-ES" sz="12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6" name="Rectángulo 75">
            <a:extLst>
              <a:ext uri="{FF2B5EF4-FFF2-40B4-BE49-F238E27FC236}">
                <a16:creationId xmlns:a16="http://schemas.microsoft.com/office/drawing/2014/main" id="{3B97F9D3-F17C-4BF1-B3FA-E6CE1A221073}"/>
              </a:ext>
            </a:extLst>
          </p:cNvPr>
          <p:cNvSpPr/>
          <p:nvPr/>
        </p:nvSpPr>
        <p:spPr>
          <a:xfrm>
            <a:off x="3935760" y="3794841"/>
            <a:ext cx="432048" cy="4320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2*</a:t>
            </a:r>
            <a:r>
              <a:rPr lang="es-ES" sz="12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7" name="Rectángulo 76">
            <a:extLst>
              <a:ext uri="{FF2B5EF4-FFF2-40B4-BE49-F238E27FC236}">
                <a16:creationId xmlns:a16="http://schemas.microsoft.com/office/drawing/2014/main" id="{03A94155-0925-4815-A330-BF40D39919DA}"/>
              </a:ext>
            </a:extLst>
          </p:cNvPr>
          <p:cNvSpPr/>
          <p:nvPr/>
        </p:nvSpPr>
        <p:spPr>
          <a:xfrm>
            <a:off x="4367808" y="3794841"/>
            <a:ext cx="432048" cy="4320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1*</a:t>
            </a:r>
            <a:r>
              <a:rPr lang="es-ES" sz="1200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AA84214B-C157-42BB-B88B-74B51BEA220B}"/>
              </a:ext>
            </a:extLst>
          </p:cNvPr>
          <p:cNvSpPr/>
          <p:nvPr/>
        </p:nvSpPr>
        <p:spPr>
          <a:xfrm>
            <a:off x="3935760" y="3362793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73" name="Rectángulo 72">
            <a:extLst>
              <a:ext uri="{FF2B5EF4-FFF2-40B4-BE49-F238E27FC236}">
                <a16:creationId xmlns:a16="http://schemas.microsoft.com/office/drawing/2014/main" id="{A3D3EE8D-164D-4B60-B81A-FBB03F664C8B}"/>
              </a:ext>
            </a:extLst>
          </p:cNvPr>
          <p:cNvSpPr/>
          <p:nvPr/>
        </p:nvSpPr>
        <p:spPr>
          <a:xfrm>
            <a:off x="3935760" y="3362793"/>
            <a:ext cx="432048" cy="4320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3*</a:t>
            </a:r>
            <a:r>
              <a:rPr lang="es-ES" sz="12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9" name="CuadroTexto 78">
            <a:extLst>
              <a:ext uri="{FF2B5EF4-FFF2-40B4-BE49-F238E27FC236}">
                <a16:creationId xmlns:a16="http://schemas.microsoft.com/office/drawing/2014/main" id="{78D8A919-B332-4839-889E-A015678DF1C0}"/>
              </a:ext>
            </a:extLst>
          </p:cNvPr>
          <p:cNvSpPr txBox="1"/>
          <p:nvPr/>
        </p:nvSpPr>
        <p:spPr>
          <a:xfrm>
            <a:off x="7320136" y="3315693"/>
            <a:ext cx="36724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newValue</a:t>
            </a:r>
            <a:r>
              <a:rPr lang="es-ES" dirty="0"/>
              <a:t> = (1*7) + (2*3) + (1*1) + (2*5) + (3*2) + (2*7) + (1*4) + (2*1) + (1*9)</a:t>
            </a:r>
          </a:p>
        </p:txBody>
      </p:sp>
    </p:spTree>
    <p:extLst>
      <p:ext uri="{BB962C8B-B14F-4D97-AF65-F5344CB8AC3E}">
        <p14:creationId xmlns:p14="http://schemas.microsoft.com/office/powerpoint/2010/main" val="1786272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EE6E838D-EF9A-43A6-86E3-EEF72C1383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59" y="2276873"/>
            <a:ext cx="2016225" cy="4032488"/>
          </a:xfrm>
        </p:spPr>
        <p:txBody>
          <a:bodyPr/>
          <a:lstStyle/>
          <a:p>
            <a:r>
              <a:rPr lang="es-ES" dirty="0"/>
              <a:t>Convolución</a:t>
            </a:r>
          </a:p>
          <a:p>
            <a:endParaRPr lang="es-ES" dirty="0"/>
          </a:p>
          <a:p>
            <a:pPr lvl="1"/>
            <a:endParaRPr lang="es-E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1A2307A-38B3-4CA6-8677-4496206627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"/>
              <a:t>Programación concurrente / Practica 2</a:t>
            </a:r>
            <a:endParaRPr lang="es-ES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914C05C2-C934-4863-AAED-201B3F328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Practica 2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0BDD5FD-B237-4386-9EE3-A9B048E2A590}"/>
              </a:ext>
            </a:extLst>
          </p:cNvPr>
          <p:cNvSpPr/>
          <p:nvPr/>
        </p:nvSpPr>
        <p:spPr>
          <a:xfrm>
            <a:off x="2639616" y="2498697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962FF29-0CB2-4D72-88A5-39DEA24A3C8D}"/>
              </a:ext>
            </a:extLst>
          </p:cNvPr>
          <p:cNvSpPr/>
          <p:nvPr/>
        </p:nvSpPr>
        <p:spPr>
          <a:xfrm>
            <a:off x="3071664" y="2498697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E98A3F0B-33CA-47D1-97CD-6E4B72ECFC99}"/>
              </a:ext>
            </a:extLst>
          </p:cNvPr>
          <p:cNvSpPr/>
          <p:nvPr/>
        </p:nvSpPr>
        <p:spPr>
          <a:xfrm>
            <a:off x="3503712" y="2498697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6A696D0C-CE91-4067-8E33-5B4E01490681}"/>
              </a:ext>
            </a:extLst>
          </p:cNvPr>
          <p:cNvSpPr/>
          <p:nvPr/>
        </p:nvSpPr>
        <p:spPr>
          <a:xfrm>
            <a:off x="3935760" y="2498697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2A07EED9-72DF-44AA-9872-C6E19006F571}"/>
              </a:ext>
            </a:extLst>
          </p:cNvPr>
          <p:cNvSpPr/>
          <p:nvPr/>
        </p:nvSpPr>
        <p:spPr>
          <a:xfrm>
            <a:off x="4367808" y="2498697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8EA244DC-1163-438E-B33B-4C10976C9EE3}"/>
              </a:ext>
            </a:extLst>
          </p:cNvPr>
          <p:cNvSpPr/>
          <p:nvPr/>
        </p:nvSpPr>
        <p:spPr>
          <a:xfrm>
            <a:off x="2639616" y="2930745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B385ECBF-591B-4401-B601-6351B8B4B46B}"/>
              </a:ext>
            </a:extLst>
          </p:cNvPr>
          <p:cNvSpPr/>
          <p:nvPr/>
        </p:nvSpPr>
        <p:spPr>
          <a:xfrm>
            <a:off x="3071664" y="2930745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AD226832-E611-4D53-8627-5C6769F329E3}"/>
              </a:ext>
            </a:extLst>
          </p:cNvPr>
          <p:cNvSpPr/>
          <p:nvPr/>
        </p:nvSpPr>
        <p:spPr>
          <a:xfrm>
            <a:off x="3503712" y="2930745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CFFB20EC-DA38-4B78-B616-5B0790ABDE68}"/>
              </a:ext>
            </a:extLst>
          </p:cNvPr>
          <p:cNvSpPr/>
          <p:nvPr/>
        </p:nvSpPr>
        <p:spPr>
          <a:xfrm>
            <a:off x="3935760" y="2930745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257C60B6-71E8-4E21-B0D2-DAEE34AC7722}"/>
              </a:ext>
            </a:extLst>
          </p:cNvPr>
          <p:cNvSpPr/>
          <p:nvPr/>
        </p:nvSpPr>
        <p:spPr>
          <a:xfrm>
            <a:off x="4367808" y="2930745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0B4755A3-06DD-47AB-8519-C98898D1BA87}"/>
              </a:ext>
            </a:extLst>
          </p:cNvPr>
          <p:cNvSpPr/>
          <p:nvPr/>
        </p:nvSpPr>
        <p:spPr>
          <a:xfrm>
            <a:off x="2639616" y="3362793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FF1998B6-7EAD-43CB-B2BA-505F8E2DCE20}"/>
              </a:ext>
            </a:extLst>
          </p:cNvPr>
          <p:cNvSpPr/>
          <p:nvPr/>
        </p:nvSpPr>
        <p:spPr>
          <a:xfrm>
            <a:off x="3071664" y="3362793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73286A27-E092-4FF7-8A0F-FD97D8506118}"/>
              </a:ext>
            </a:extLst>
          </p:cNvPr>
          <p:cNvSpPr/>
          <p:nvPr/>
        </p:nvSpPr>
        <p:spPr>
          <a:xfrm>
            <a:off x="3503712" y="3362793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9C2FF3CA-EF82-4096-B49E-5E2E24202845}"/>
              </a:ext>
            </a:extLst>
          </p:cNvPr>
          <p:cNvSpPr/>
          <p:nvPr/>
        </p:nvSpPr>
        <p:spPr>
          <a:xfrm>
            <a:off x="4367808" y="3362793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5C842004-295F-42E3-B6DE-3D9669E944A2}"/>
              </a:ext>
            </a:extLst>
          </p:cNvPr>
          <p:cNvSpPr/>
          <p:nvPr/>
        </p:nvSpPr>
        <p:spPr>
          <a:xfrm>
            <a:off x="2639616" y="3794841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C3012AC2-202E-40F0-8FB1-BB2F6E37681F}"/>
              </a:ext>
            </a:extLst>
          </p:cNvPr>
          <p:cNvSpPr/>
          <p:nvPr/>
        </p:nvSpPr>
        <p:spPr>
          <a:xfrm>
            <a:off x="3071664" y="3794841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EE34D380-B2A2-4BB0-9075-9574F49CFBFB}"/>
              </a:ext>
            </a:extLst>
          </p:cNvPr>
          <p:cNvSpPr/>
          <p:nvPr/>
        </p:nvSpPr>
        <p:spPr>
          <a:xfrm>
            <a:off x="3503712" y="3794841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E39D05D3-F4C2-46C4-B8D8-0B0608F0EEF6}"/>
              </a:ext>
            </a:extLst>
          </p:cNvPr>
          <p:cNvSpPr/>
          <p:nvPr/>
        </p:nvSpPr>
        <p:spPr>
          <a:xfrm>
            <a:off x="3935760" y="3794841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59112705-CDF8-4D9A-863E-8EA9EF120096}"/>
              </a:ext>
            </a:extLst>
          </p:cNvPr>
          <p:cNvSpPr/>
          <p:nvPr/>
        </p:nvSpPr>
        <p:spPr>
          <a:xfrm>
            <a:off x="4367808" y="3794841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32567972-5579-4A3A-ABDF-434516644300}"/>
              </a:ext>
            </a:extLst>
          </p:cNvPr>
          <p:cNvSpPr/>
          <p:nvPr/>
        </p:nvSpPr>
        <p:spPr>
          <a:xfrm>
            <a:off x="2639616" y="4226889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D3EA3ABE-DE11-4301-BCC5-6C314915C9F6}"/>
              </a:ext>
            </a:extLst>
          </p:cNvPr>
          <p:cNvSpPr/>
          <p:nvPr/>
        </p:nvSpPr>
        <p:spPr>
          <a:xfrm>
            <a:off x="3071664" y="4226889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8ED6F697-D800-4D48-8C5F-EF0E1DC9E00A}"/>
              </a:ext>
            </a:extLst>
          </p:cNvPr>
          <p:cNvSpPr/>
          <p:nvPr/>
        </p:nvSpPr>
        <p:spPr>
          <a:xfrm>
            <a:off x="3503712" y="4226889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5579C9A5-3266-4F48-AB51-CC24144BDE07}"/>
              </a:ext>
            </a:extLst>
          </p:cNvPr>
          <p:cNvSpPr/>
          <p:nvPr/>
        </p:nvSpPr>
        <p:spPr>
          <a:xfrm>
            <a:off x="3935760" y="4226889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D53533B7-37A7-41C6-BB89-1407BD4B41A6}"/>
              </a:ext>
            </a:extLst>
          </p:cNvPr>
          <p:cNvSpPr/>
          <p:nvPr/>
        </p:nvSpPr>
        <p:spPr>
          <a:xfrm>
            <a:off x="4367808" y="4226889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C4B8F1A3-1C68-4748-87FF-AC57DFD074E2}"/>
              </a:ext>
            </a:extLst>
          </p:cNvPr>
          <p:cNvSpPr/>
          <p:nvPr/>
        </p:nvSpPr>
        <p:spPr>
          <a:xfrm>
            <a:off x="4799856" y="2498697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3148F24D-8A45-4147-B2C1-65D20705E8E5}"/>
              </a:ext>
            </a:extLst>
          </p:cNvPr>
          <p:cNvSpPr/>
          <p:nvPr/>
        </p:nvSpPr>
        <p:spPr>
          <a:xfrm>
            <a:off x="4799856" y="2930745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CFD73B02-E593-4372-85B9-F2FD0490FAA7}"/>
              </a:ext>
            </a:extLst>
          </p:cNvPr>
          <p:cNvSpPr/>
          <p:nvPr/>
        </p:nvSpPr>
        <p:spPr>
          <a:xfrm>
            <a:off x="4799856" y="3362793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1BE782D7-D3FE-4458-A6C7-569840780E49}"/>
              </a:ext>
            </a:extLst>
          </p:cNvPr>
          <p:cNvSpPr/>
          <p:nvPr/>
        </p:nvSpPr>
        <p:spPr>
          <a:xfrm>
            <a:off x="4799856" y="3794841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C38515E6-0DEB-4813-B773-8D998F5D6D02}"/>
              </a:ext>
            </a:extLst>
          </p:cNvPr>
          <p:cNvSpPr/>
          <p:nvPr/>
        </p:nvSpPr>
        <p:spPr>
          <a:xfrm>
            <a:off x="4799856" y="4226889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C1D84A3D-56E9-4D6F-A864-2719F24D87A6}"/>
              </a:ext>
            </a:extLst>
          </p:cNvPr>
          <p:cNvSpPr/>
          <p:nvPr/>
        </p:nvSpPr>
        <p:spPr>
          <a:xfrm>
            <a:off x="5231904" y="2498697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5F2C423B-E728-4C69-8F79-71B36D0738DA}"/>
              </a:ext>
            </a:extLst>
          </p:cNvPr>
          <p:cNvSpPr/>
          <p:nvPr/>
        </p:nvSpPr>
        <p:spPr>
          <a:xfrm>
            <a:off x="5231904" y="2930745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3A4AD0EC-59C1-4242-AE5C-C53975B5349C}"/>
              </a:ext>
            </a:extLst>
          </p:cNvPr>
          <p:cNvSpPr/>
          <p:nvPr/>
        </p:nvSpPr>
        <p:spPr>
          <a:xfrm>
            <a:off x="5231904" y="3362793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12C7E661-EB0F-4729-902A-908C8E2C5200}"/>
              </a:ext>
            </a:extLst>
          </p:cNvPr>
          <p:cNvSpPr/>
          <p:nvPr/>
        </p:nvSpPr>
        <p:spPr>
          <a:xfrm>
            <a:off x="5231904" y="3794841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41EA61A1-54FC-46DC-8303-169184CA947C}"/>
              </a:ext>
            </a:extLst>
          </p:cNvPr>
          <p:cNvSpPr/>
          <p:nvPr/>
        </p:nvSpPr>
        <p:spPr>
          <a:xfrm>
            <a:off x="5231904" y="4226889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06414B4C-00EF-4560-9FE2-4EC5A412770D}"/>
              </a:ext>
            </a:extLst>
          </p:cNvPr>
          <p:cNvSpPr/>
          <p:nvPr/>
        </p:nvSpPr>
        <p:spPr>
          <a:xfrm>
            <a:off x="5663952" y="2498697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999028D0-8ED2-4969-B682-884F14E59C41}"/>
              </a:ext>
            </a:extLst>
          </p:cNvPr>
          <p:cNvSpPr/>
          <p:nvPr/>
        </p:nvSpPr>
        <p:spPr>
          <a:xfrm>
            <a:off x="5663952" y="2930745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5470B35D-EA61-4F69-A59B-451A18F02791}"/>
              </a:ext>
            </a:extLst>
          </p:cNvPr>
          <p:cNvSpPr/>
          <p:nvPr/>
        </p:nvSpPr>
        <p:spPr>
          <a:xfrm>
            <a:off x="5663952" y="3362793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6F7A5EF6-9EF1-4136-8DFE-0805CD40A57D}"/>
              </a:ext>
            </a:extLst>
          </p:cNvPr>
          <p:cNvSpPr/>
          <p:nvPr/>
        </p:nvSpPr>
        <p:spPr>
          <a:xfrm>
            <a:off x="5663952" y="3794841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03E75775-B350-4200-99B9-66A264F901B6}"/>
              </a:ext>
            </a:extLst>
          </p:cNvPr>
          <p:cNvSpPr/>
          <p:nvPr/>
        </p:nvSpPr>
        <p:spPr>
          <a:xfrm>
            <a:off x="5663952" y="4226889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63A066A9-5464-46D0-9782-B14AAC967875}"/>
              </a:ext>
            </a:extLst>
          </p:cNvPr>
          <p:cNvSpPr/>
          <p:nvPr/>
        </p:nvSpPr>
        <p:spPr>
          <a:xfrm>
            <a:off x="2639616" y="4658937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3B9414E8-DFB9-4EC8-B1F8-C45DCAF878A0}"/>
              </a:ext>
            </a:extLst>
          </p:cNvPr>
          <p:cNvSpPr/>
          <p:nvPr/>
        </p:nvSpPr>
        <p:spPr>
          <a:xfrm>
            <a:off x="3071664" y="4658937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E42E71B3-5B4D-4AD7-A975-196F0B3D4961}"/>
              </a:ext>
            </a:extLst>
          </p:cNvPr>
          <p:cNvSpPr/>
          <p:nvPr/>
        </p:nvSpPr>
        <p:spPr>
          <a:xfrm>
            <a:off x="3503712" y="4658937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2A962F97-0F4B-4574-A031-300DBB21B332}"/>
              </a:ext>
            </a:extLst>
          </p:cNvPr>
          <p:cNvSpPr/>
          <p:nvPr/>
        </p:nvSpPr>
        <p:spPr>
          <a:xfrm>
            <a:off x="3935760" y="4658937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6A24CCC9-5654-4D7F-A0CD-7E464CA79F24}"/>
              </a:ext>
            </a:extLst>
          </p:cNvPr>
          <p:cNvSpPr/>
          <p:nvPr/>
        </p:nvSpPr>
        <p:spPr>
          <a:xfrm>
            <a:off x="4367808" y="4658937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EA2DD9AF-45AA-4B9E-B86F-22B5E3673FF2}"/>
              </a:ext>
            </a:extLst>
          </p:cNvPr>
          <p:cNvSpPr/>
          <p:nvPr/>
        </p:nvSpPr>
        <p:spPr>
          <a:xfrm>
            <a:off x="4799856" y="4658937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FCE6C8A1-546F-4BD3-8B5C-BCA2A8C8F996}"/>
              </a:ext>
            </a:extLst>
          </p:cNvPr>
          <p:cNvSpPr/>
          <p:nvPr/>
        </p:nvSpPr>
        <p:spPr>
          <a:xfrm>
            <a:off x="5231904" y="4658937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5B45990E-6576-4CF7-A38A-554DDE1A1AFF}"/>
              </a:ext>
            </a:extLst>
          </p:cNvPr>
          <p:cNvSpPr/>
          <p:nvPr/>
        </p:nvSpPr>
        <p:spPr>
          <a:xfrm>
            <a:off x="5663952" y="4658937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CCEA4B4F-8D7D-4944-8685-F8A39030B01B}"/>
              </a:ext>
            </a:extLst>
          </p:cNvPr>
          <p:cNvSpPr/>
          <p:nvPr/>
        </p:nvSpPr>
        <p:spPr>
          <a:xfrm>
            <a:off x="2639616" y="5090985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54" name="Rectángulo 53">
            <a:extLst>
              <a:ext uri="{FF2B5EF4-FFF2-40B4-BE49-F238E27FC236}">
                <a16:creationId xmlns:a16="http://schemas.microsoft.com/office/drawing/2014/main" id="{65D6A316-74DB-4590-9742-06FC8D6706BD}"/>
              </a:ext>
            </a:extLst>
          </p:cNvPr>
          <p:cNvSpPr/>
          <p:nvPr/>
        </p:nvSpPr>
        <p:spPr>
          <a:xfrm>
            <a:off x="3071664" y="5090985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6152D2FE-C880-4D4E-B2A8-AED0DA2D2133}"/>
              </a:ext>
            </a:extLst>
          </p:cNvPr>
          <p:cNvSpPr/>
          <p:nvPr/>
        </p:nvSpPr>
        <p:spPr>
          <a:xfrm>
            <a:off x="3503712" y="5090985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6" name="Rectángulo 55">
            <a:extLst>
              <a:ext uri="{FF2B5EF4-FFF2-40B4-BE49-F238E27FC236}">
                <a16:creationId xmlns:a16="http://schemas.microsoft.com/office/drawing/2014/main" id="{E658B670-23E5-4C41-B7CF-F81EA89C8E4B}"/>
              </a:ext>
            </a:extLst>
          </p:cNvPr>
          <p:cNvSpPr/>
          <p:nvPr/>
        </p:nvSpPr>
        <p:spPr>
          <a:xfrm>
            <a:off x="3935760" y="5090985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7" name="Rectángulo 56">
            <a:extLst>
              <a:ext uri="{FF2B5EF4-FFF2-40B4-BE49-F238E27FC236}">
                <a16:creationId xmlns:a16="http://schemas.microsoft.com/office/drawing/2014/main" id="{1DF71D10-22F6-4D66-92E8-6CA1D1AE3E12}"/>
              </a:ext>
            </a:extLst>
          </p:cNvPr>
          <p:cNvSpPr/>
          <p:nvPr/>
        </p:nvSpPr>
        <p:spPr>
          <a:xfrm>
            <a:off x="4367808" y="5090985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8" name="Rectángulo 57">
            <a:extLst>
              <a:ext uri="{FF2B5EF4-FFF2-40B4-BE49-F238E27FC236}">
                <a16:creationId xmlns:a16="http://schemas.microsoft.com/office/drawing/2014/main" id="{BCB934BC-8CF5-47FC-95AC-FC90ED28A857}"/>
              </a:ext>
            </a:extLst>
          </p:cNvPr>
          <p:cNvSpPr/>
          <p:nvPr/>
        </p:nvSpPr>
        <p:spPr>
          <a:xfrm>
            <a:off x="4799856" y="5090985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9" name="Rectángulo 58">
            <a:extLst>
              <a:ext uri="{FF2B5EF4-FFF2-40B4-BE49-F238E27FC236}">
                <a16:creationId xmlns:a16="http://schemas.microsoft.com/office/drawing/2014/main" id="{28201DAA-9ABA-4B34-B09E-E2B4546E6F9C}"/>
              </a:ext>
            </a:extLst>
          </p:cNvPr>
          <p:cNvSpPr/>
          <p:nvPr/>
        </p:nvSpPr>
        <p:spPr>
          <a:xfrm>
            <a:off x="5231904" y="5090985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0" name="Rectángulo 59">
            <a:extLst>
              <a:ext uri="{FF2B5EF4-FFF2-40B4-BE49-F238E27FC236}">
                <a16:creationId xmlns:a16="http://schemas.microsoft.com/office/drawing/2014/main" id="{2DAA4C6A-2BEA-4696-A075-0895B81BD967}"/>
              </a:ext>
            </a:extLst>
          </p:cNvPr>
          <p:cNvSpPr/>
          <p:nvPr/>
        </p:nvSpPr>
        <p:spPr>
          <a:xfrm>
            <a:off x="5663952" y="5090985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E90B6C15-84AB-48D4-9477-95353153E63E}"/>
              </a:ext>
            </a:extLst>
          </p:cNvPr>
          <p:cNvSpPr/>
          <p:nvPr/>
        </p:nvSpPr>
        <p:spPr>
          <a:xfrm>
            <a:off x="2639616" y="5523033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C1B4143E-9C71-46B8-9F0F-828426FBF288}"/>
              </a:ext>
            </a:extLst>
          </p:cNvPr>
          <p:cNvSpPr/>
          <p:nvPr/>
        </p:nvSpPr>
        <p:spPr>
          <a:xfrm>
            <a:off x="3071664" y="5523033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63" name="Rectángulo 62">
            <a:extLst>
              <a:ext uri="{FF2B5EF4-FFF2-40B4-BE49-F238E27FC236}">
                <a16:creationId xmlns:a16="http://schemas.microsoft.com/office/drawing/2014/main" id="{934DF637-27B7-4D47-92D2-7BD7D0CE86CF}"/>
              </a:ext>
            </a:extLst>
          </p:cNvPr>
          <p:cNvSpPr/>
          <p:nvPr/>
        </p:nvSpPr>
        <p:spPr>
          <a:xfrm>
            <a:off x="3503712" y="5523033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A4590EEA-EBF6-4DB1-BC83-151F47211B28}"/>
              </a:ext>
            </a:extLst>
          </p:cNvPr>
          <p:cNvSpPr/>
          <p:nvPr/>
        </p:nvSpPr>
        <p:spPr>
          <a:xfrm>
            <a:off x="3935760" y="5523033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1E504137-7522-4B2F-9D34-F7AA4C699FBC}"/>
              </a:ext>
            </a:extLst>
          </p:cNvPr>
          <p:cNvSpPr/>
          <p:nvPr/>
        </p:nvSpPr>
        <p:spPr>
          <a:xfrm>
            <a:off x="4367808" y="5523033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19FF4D2C-822C-4450-88BB-4035E9097AAE}"/>
              </a:ext>
            </a:extLst>
          </p:cNvPr>
          <p:cNvSpPr/>
          <p:nvPr/>
        </p:nvSpPr>
        <p:spPr>
          <a:xfrm>
            <a:off x="4799856" y="5523033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E7748607-DDF2-42CC-9F96-6FE0C71D96FF}"/>
              </a:ext>
            </a:extLst>
          </p:cNvPr>
          <p:cNvSpPr/>
          <p:nvPr/>
        </p:nvSpPr>
        <p:spPr>
          <a:xfrm>
            <a:off x="5231904" y="5523033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8" name="Rectángulo 67">
            <a:extLst>
              <a:ext uri="{FF2B5EF4-FFF2-40B4-BE49-F238E27FC236}">
                <a16:creationId xmlns:a16="http://schemas.microsoft.com/office/drawing/2014/main" id="{89FFA69F-2952-453A-9E2E-DA5E20945F70}"/>
              </a:ext>
            </a:extLst>
          </p:cNvPr>
          <p:cNvSpPr/>
          <p:nvPr/>
        </p:nvSpPr>
        <p:spPr>
          <a:xfrm>
            <a:off x="5663952" y="5523033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AA84214B-C157-42BB-B88B-74B51BEA220B}"/>
              </a:ext>
            </a:extLst>
          </p:cNvPr>
          <p:cNvSpPr/>
          <p:nvPr/>
        </p:nvSpPr>
        <p:spPr>
          <a:xfrm>
            <a:off x="3935760" y="3362793"/>
            <a:ext cx="432048" cy="4320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chemeClr val="tx1"/>
                </a:solidFill>
              </a:rPr>
              <a:t>59</a:t>
            </a:r>
          </a:p>
        </p:txBody>
      </p:sp>
    </p:spTree>
    <p:extLst>
      <p:ext uri="{BB962C8B-B14F-4D97-AF65-F5344CB8AC3E}">
        <p14:creationId xmlns:p14="http://schemas.microsoft.com/office/powerpoint/2010/main" val="1344988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EE6E838D-EF9A-43A6-86E3-EEF72C1383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59" y="2276873"/>
            <a:ext cx="2016225" cy="4032488"/>
          </a:xfrm>
        </p:spPr>
        <p:txBody>
          <a:bodyPr/>
          <a:lstStyle/>
          <a:p>
            <a:r>
              <a:rPr lang="es-ES" dirty="0"/>
              <a:t>Convolución</a:t>
            </a:r>
          </a:p>
          <a:p>
            <a:endParaRPr lang="es-ES" dirty="0"/>
          </a:p>
          <a:p>
            <a:pPr lvl="1"/>
            <a:endParaRPr lang="es-E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1A2307A-38B3-4CA6-8677-4496206627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"/>
              <a:t>Programación concurrente / Practica 2</a:t>
            </a:r>
            <a:endParaRPr lang="es-ES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914C05C2-C934-4863-AAED-201B3F328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Practica 2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0BDD5FD-B237-4386-9EE3-A9B048E2A590}"/>
              </a:ext>
            </a:extLst>
          </p:cNvPr>
          <p:cNvSpPr/>
          <p:nvPr/>
        </p:nvSpPr>
        <p:spPr>
          <a:xfrm>
            <a:off x="2639616" y="2498697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962FF29-0CB2-4D72-88A5-39DEA24A3C8D}"/>
              </a:ext>
            </a:extLst>
          </p:cNvPr>
          <p:cNvSpPr/>
          <p:nvPr/>
        </p:nvSpPr>
        <p:spPr>
          <a:xfrm>
            <a:off x="3071664" y="2498697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E98A3F0B-33CA-47D1-97CD-6E4B72ECFC99}"/>
              </a:ext>
            </a:extLst>
          </p:cNvPr>
          <p:cNvSpPr/>
          <p:nvPr/>
        </p:nvSpPr>
        <p:spPr>
          <a:xfrm>
            <a:off x="3503712" y="2498697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6A696D0C-CE91-4067-8E33-5B4E01490681}"/>
              </a:ext>
            </a:extLst>
          </p:cNvPr>
          <p:cNvSpPr/>
          <p:nvPr/>
        </p:nvSpPr>
        <p:spPr>
          <a:xfrm>
            <a:off x="3935760" y="2498697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2A07EED9-72DF-44AA-9872-C6E19006F571}"/>
              </a:ext>
            </a:extLst>
          </p:cNvPr>
          <p:cNvSpPr/>
          <p:nvPr/>
        </p:nvSpPr>
        <p:spPr>
          <a:xfrm>
            <a:off x="4367808" y="2498697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8EA244DC-1163-438E-B33B-4C10976C9EE3}"/>
              </a:ext>
            </a:extLst>
          </p:cNvPr>
          <p:cNvSpPr/>
          <p:nvPr/>
        </p:nvSpPr>
        <p:spPr>
          <a:xfrm>
            <a:off x="2639616" y="2930745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B385ECBF-591B-4401-B601-6351B8B4B46B}"/>
              </a:ext>
            </a:extLst>
          </p:cNvPr>
          <p:cNvSpPr/>
          <p:nvPr/>
        </p:nvSpPr>
        <p:spPr>
          <a:xfrm>
            <a:off x="3071664" y="2930745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AD226832-E611-4D53-8627-5C6769F329E3}"/>
              </a:ext>
            </a:extLst>
          </p:cNvPr>
          <p:cNvSpPr/>
          <p:nvPr/>
        </p:nvSpPr>
        <p:spPr>
          <a:xfrm>
            <a:off x="3503712" y="2930745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CFFB20EC-DA38-4B78-B616-5B0790ABDE68}"/>
              </a:ext>
            </a:extLst>
          </p:cNvPr>
          <p:cNvSpPr/>
          <p:nvPr/>
        </p:nvSpPr>
        <p:spPr>
          <a:xfrm>
            <a:off x="3935760" y="2930745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257C60B6-71E8-4E21-B0D2-DAEE34AC7722}"/>
              </a:ext>
            </a:extLst>
          </p:cNvPr>
          <p:cNvSpPr/>
          <p:nvPr/>
        </p:nvSpPr>
        <p:spPr>
          <a:xfrm>
            <a:off x="4367808" y="2930745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0B4755A3-06DD-47AB-8519-C98898D1BA87}"/>
              </a:ext>
            </a:extLst>
          </p:cNvPr>
          <p:cNvSpPr/>
          <p:nvPr/>
        </p:nvSpPr>
        <p:spPr>
          <a:xfrm>
            <a:off x="2639616" y="3362793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FF1998B6-7EAD-43CB-B2BA-505F8E2DCE20}"/>
              </a:ext>
            </a:extLst>
          </p:cNvPr>
          <p:cNvSpPr/>
          <p:nvPr/>
        </p:nvSpPr>
        <p:spPr>
          <a:xfrm>
            <a:off x="3071664" y="3362793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73286A27-E092-4FF7-8A0F-FD97D8506118}"/>
              </a:ext>
            </a:extLst>
          </p:cNvPr>
          <p:cNvSpPr/>
          <p:nvPr/>
        </p:nvSpPr>
        <p:spPr>
          <a:xfrm>
            <a:off x="3503712" y="3362793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5C842004-295F-42E3-B6DE-3D9669E944A2}"/>
              </a:ext>
            </a:extLst>
          </p:cNvPr>
          <p:cNvSpPr/>
          <p:nvPr/>
        </p:nvSpPr>
        <p:spPr>
          <a:xfrm>
            <a:off x="2639616" y="3794841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C3012AC2-202E-40F0-8FB1-BB2F6E37681F}"/>
              </a:ext>
            </a:extLst>
          </p:cNvPr>
          <p:cNvSpPr/>
          <p:nvPr/>
        </p:nvSpPr>
        <p:spPr>
          <a:xfrm>
            <a:off x="3071664" y="3794841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EE34D380-B2A2-4BB0-9075-9574F49CFBFB}"/>
              </a:ext>
            </a:extLst>
          </p:cNvPr>
          <p:cNvSpPr/>
          <p:nvPr/>
        </p:nvSpPr>
        <p:spPr>
          <a:xfrm>
            <a:off x="3503712" y="3794841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E39D05D3-F4C2-46C4-B8D8-0B0608F0EEF6}"/>
              </a:ext>
            </a:extLst>
          </p:cNvPr>
          <p:cNvSpPr/>
          <p:nvPr/>
        </p:nvSpPr>
        <p:spPr>
          <a:xfrm>
            <a:off x="3935760" y="3794841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59112705-CDF8-4D9A-863E-8EA9EF120096}"/>
              </a:ext>
            </a:extLst>
          </p:cNvPr>
          <p:cNvSpPr/>
          <p:nvPr/>
        </p:nvSpPr>
        <p:spPr>
          <a:xfrm>
            <a:off x="4367808" y="3794841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32567972-5579-4A3A-ABDF-434516644300}"/>
              </a:ext>
            </a:extLst>
          </p:cNvPr>
          <p:cNvSpPr/>
          <p:nvPr/>
        </p:nvSpPr>
        <p:spPr>
          <a:xfrm>
            <a:off x="2639616" y="4226889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D3EA3ABE-DE11-4301-BCC5-6C314915C9F6}"/>
              </a:ext>
            </a:extLst>
          </p:cNvPr>
          <p:cNvSpPr/>
          <p:nvPr/>
        </p:nvSpPr>
        <p:spPr>
          <a:xfrm>
            <a:off x="3071664" y="4226889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8ED6F697-D800-4D48-8C5F-EF0E1DC9E00A}"/>
              </a:ext>
            </a:extLst>
          </p:cNvPr>
          <p:cNvSpPr/>
          <p:nvPr/>
        </p:nvSpPr>
        <p:spPr>
          <a:xfrm>
            <a:off x="3503712" y="4226889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5579C9A5-3266-4F48-AB51-CC24144BDE07}"/>
              </a:ext>
            </a:extLst>
          </p:cNvPr>
          <p:cNvSpPr/>
          <p:nvPr/>
        </p:nvSpPr>
        <p:spPr>
          <a:xfrm>
            <a:off x="3935760" y="4226889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D53533B7-37A7-41C6-BB89-1407BD4B41A6}"/>
              </a:ext>
            </a:extLst>
          </p:cNvPr>
          <p:cNvSpPr/>
          <p:nvPr/>
        </p:nvSpPr>
        <p:spPr>
          <a:xfrm>
            <a:off x="4367808" y="4226889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C4B8F1A3-1C68-4748-87FF-AC57DFD074E2}"/>
              </a:ext>
            </a:extLst>
          </p:cNvPr>
          <p:cNvSpPr/>
          <p:nvPr/>
        </p:nvSpPr>
        <p:spPr>
          <a:xfrm>
            <a:off x="4799856" y="2498697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3148F24D-8A45-4147-B2C1-65D20705E8E5}"/>
              </a:ext>
            </a:extLst>
          </p:cNvPr>
          <p:cNvSpPr/>
          <p:nvPr/>
        </p:nvSpPr>
        <p:spPr>
          <a:xfrm>
            <a:off x="4799856" y="2930745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CFD73B02-E593-4372-85B9-F2FD0490FAA7}"/>
              </a:ext>
            </a:extLst>
          </p:cNvPr>
          <p:cNvSpPr/>
          <p:nvPr/>
        </p:nvSpPr>
        <p:spPr>
          <a:xfrm>
            <a:off x="4799856" y="3362793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1BE782D7-D3FE-4458-A6C7-569840780E49}"/>
              </a:ext>
            </a:extLst>
          </p:cNvPr>
          <p:cNvSpPr/>
          <p:nvPr/>
        </p:nvSpPr>
        <p:spPr>
          <a:xfrm>
            <a:off x="4799856" y="3794841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C38515E6-0DEB-4813-B773-8D998F5D6D02}"/>
              </a:ext>
            </a:extLst>
          </p:cNvPr>
          <p:cNvSpPr/>
          <p:nvPr/>
        </p:nvSpPr>
        <p:spPr>
          <a:xfrm>
            <a:off x="4799856" y="4226889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C1D84A3D-56E9-4D6F-A864-2719F24D87A6}"/>
              </a:ext>
            </a:extLst>
          </p:cNvPr>
          <p:cNvSpPr/>
          <p:nvPr/>
        </p:nvSpPr>
        <p:spPr>
          <a:xfrm>
            <a:off x="5231904" y="2498697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5F2C423B-E728-4C69-8F79-71B36D0738DA}"/>
              </a:ext>
            </a:extLst>
          </p:cNvPr>
          <p:cNvSpPr/>
          <p:nvPr/>
        </p:nvSpPr>
        <p:spPr>
          <a:xfrm>
            <a:off x="5231904" y="2930745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3A4AD0EC-59C1-4242-AE5C-C53975B5349C}"/>
              </a:ext>
            </a:extLst>
          </p:cNvPr>
          <p:cNvSpPr/>
          <p:nvPr/>
        </p:nvSpPr>
        <p:spPr>
          <a:xfrm>
            <a:off x="5231904" y="3362793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12C7E661-EB0F-4729-902A-908C8E2C5200}"/>
              </a:ext>
            </a:extLst>
          </p:cNvPr>
          <p:cNvSpPr/>
          <p:nvPr/>
        </p:nvSpPr>
        <p:spPr>
          <a:xfrm>
            <a:off x="5231904" y="3794841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41EA61A1-54FC-46DC-8303-169184CA947C}"/>
              </a:ext>
            </a:extLst>
          </p:cNvPr>
          <p:cNvSpPr/>
          <p:nvPr/>
        </p:nvSpPr>
        <p:spPr>
          <a:xfrm>
            <a:off x="5231904" y="4226889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06414B4C-00EF-4560-9FE2-4EC5A412770D}"/>
              </a:ext>
            </a:extLst>
          </p:cNvPr>
          <p:cNvSpPr/>
          <p:nvPr/>
        </p:nvSpPr>
        <p:spPr>
          <a:xfrm>
            <a:off x="5663952" y="2498697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999028D0-8ED2-4969-B682-884F14E59C41}"/>
              </a:ext>
            </a:extLst>
          </p:cNvPr>
          <p:cNvSpPr/>
          <p:nvPr/>
        </p:nvSpPr>
        <p:spPr>
          <a:xfrm>
            <a:off x="5663952" y="2930745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5470B35D-EA61-4F69-A59B-451A18F02791}"/>
              </a:ext>
            </a:extLst>
          </p:cNvPr>
          <p:cNvSpPr/>
          <p:nvPr/>
        </p:nvSpPr>
        <p:spPr>
          <a:xfrm>
            <a:off x="5663952" y="3362793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6F7A5EF6-9EF1-4136-8DFE-0805CD40A57D}"/>
              </a:ext>
            </a:extLst>
          </p:cNvPr>
          <p:cNvSpPr/>
          <p:nvPr/>
        </p:nvSpPr>
        <p:spPr>
          <a:xfrm>
            <a:off x="5663952" y="3794841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03E75775-B350-4200-99B9-66A264F901B6}"/>
              </a:ext>
            </a:extLst>
          </p:cNvPr>
          <p:cNvSpPr/>
          <p:nvPr/>
        </p:nvSpPr>
        <p:spPr>
          <a:xfrm>
            <a:off x="5663952" y="4226889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63A066A9-5464-46D0-9782-B14AAC967875}"/>
              </a:ext>
            </a:extLst>
          </p:cNvPr>
          <p:cNvSpPr/>
          <p:nvPr/>
        </p:nvSpPr>
        <p:spPr>
          <a:xfrm>
            <a:off x="2639616" y="4658937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3B9414E8-DFB9-4EC8-B1F8-C45DCAF878A0}"/>
              </a:ext>
            </a:extLst>
          </p:cNvPr>
          <p:cNvSpPr/>
          <p:nvPr/>
        </p:nvSpPr>
        <p:spPr>
          <a:xfrm>
            <a:off x="3071664" y="4658937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E42E71B3-5B4D-4AD7-A975-196F0B3D4961}"/>
              </a:ext>
            </a:extLst>
          </p:cNvPr>
          <p:cNvSpPr/>
          <p:nvPr/>
        </p:nvSpPr>
        <p:spPr>
          <a:xfrm>
            <a:off x="3503712" y="4658937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2A962F97-0F4B-4574-A031-300DBB21B332}"/>
              </a:ext>
            </a:extLst>
          </p:cNvPr>
          <p:cNvSpPr/>
          <p:nvPr/>
        </p:nvSpPr>
        <p:spPr>
          <a:xfrm>
            <a:off x="3935760" y="4658937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6A24CCC9-5654-4D7F-A0CD-7E464CA79F24}"/>
              </a:ext>
            </a:extLst>
          </p:cNvPr>
          <p:cNvSpPr/>
          <p:nvPr/>
        </p:nvSpPr>
        <p:spPr>
          <a:xfrm>
            <a:off x="4367808" y="4658937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EA2DD9AF-45AA-4B9E-B86F-22B5E3673FF2}"/>
              </a:ext>
            </a:extLst>
          </p:cNvPr>
          <p:cNvSpPr/>
          <p:nvPr/>
        </p:nvSpPr>
        <p:spPr>
          <a:xfrm>
            <a:off x="4799856" y="4658937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FCE6C8A1-546F-4BD3-8B5C-BCA2A8C8F996}"/>
              </a:ext>
            </a:extLst>
          </p:cNvPr>
          <p:cNvSpPr/>
          <p:nvPr/>
        </p:nvSpPr>
        <p:spPr>
          <a:xfrm>
            <a:off x="5231904" y="4658937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5B45990E-6576-4CF7-A38A-554DDE1A1AFF}"/>
              </a:ext>
            </a:extLst>
          </p:cNvPr>
          <p:cNvSpPr/>
          <p:nvPr/>
        </p:nvSpPr>
        <p:spPr>
          <a:xfrm>
            <a:off x="5663952" y="4658937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CCEA4B4F-8D7D-4944-8685-F8A39030B01B}"/>
              </a:ext>
            </a:extLst>
          </p:cNvPr>
          <p:cNvSpPr/>
          <p:nvPr/>
        </p:nvSpPr>
        <p:spPr>
          <a:xfrm>
            <a:off x="2639616" y="5090985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54" name="Rectángulo 53">
            <a:extLst>
              <a:ext uri="{FF2B5EF4-FFF2-40B4-BE49-F238E27FC236}">
                <a16:creationId xmlns:a16="http://schemas.microsoft.com/office/drawing/2014/main" id="{65D6A316-74DB-4590-9742-06FC8D6706BD}"/>
              </a:ext>
            </a:extLst>
          </p:cNvPr>
          <p:cNvSpPr/>
          <p:nvPr/>
        </p:nvSpPr>
        <p:spPr>
          <a:xfrm>
            <a:off x="3071664" y="5090985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6152D2FE-C880-4D4E-B2A8-AED0DA2D2133}"/>
              </a:ext>
            </a:extLst>
          </p:cNvPr>
          <p:cNvSpPr/>
          <p:nvPr/>
        </p:nvSpPr>
        <p:spPr>
          <a:xfrm>
            <a:off x="3503712" y="5090985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6" name="Rectángulo 55">
            <a:extLst>
              <a:ext uri="{FF2B5EF4-FFF2-40B4-BE49-F238E27FC236}">
                <a16:creationId xmlns:a16="http://schemas.microsoft.com/office/drawing/2014/main" id="{E658B670-23E5-4C41-B7CF-F81EA89C8E4B}"/>
              </a:ext>
            </a:extLst>
          </p:cNvPr>
          <p:cNvSpPr/>
          <p:nvPr/>
        </p:nvSpPr>
        <p:spPr>
          <a:xfrm>
            <a:off x="3935760" y="5090985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7" name="Rectángulo 56">
            <a:extLst>
              <a:ext uri="{FF2B5EF4-FFF2-40B4-BE49-F238E27FC236}">
                <a16:creationId xmlns:a16="http://schemas.microsoft.com/office/drawing/2014/main" id="{1DF71D10-22F6-4D66-92E8-6CA1D1AE3E12}"/>
              </a:ext>
            </a:extLst>
          </p:cNvPr>
          <p:cNvSpPr/>
          <p:nvPr/>
        </p:nvSpPr>
        <p:spPr>
          <a:xfrm>
            <a:off x="4367808" y="5090985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8" name="Rectángulo 57">
            <a:extLst>
              <a:ext uri="{FF2B5EF4-FFF2-40B4-BE49-F238E27FC236}">
                <a16:creationId xmlns:a16="http://schemas.microsoft.com/office/drawing/2014/main" id="{BCB934BC-8CF5-47FC-95AC-FC90ED28A857}"/>
              </a:ext>
            </a:extLst>
          </p:cNvPr>
          <p:cNvSpPr/>
          <p:nvPr/>
        </p:nvSpPr>
        <p:spPr>
          <a:xfrm>
            <a:off x="4799856" y="5090985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9" name="Rectángulo 58">
            <a:extLst>
              <a:ext uri="{FF2B5EF4-FFF2-40B4-BE49-F238E27FC236}">
                <a16:creationId xmlns:a16="http://schemas.microsoft.com/office/drawing/2014/main" id="{28201DAA-9ABA-4B34-B09E-E2B4546E6F9C}"/>
              </a:ext>
            </a:extLst>
          </p:cNvPr>
          <p:cNvSpPr/>
          <p:nvPr/>
        </p:nvSpPr>
        <p:spPr>
          <a:xfrm>
            <a:off x="5231904" y="5090985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0" name="Rectángulo 59">
            <a:extLst>
              <a:ext uri="{FF2B5EF4-FFF2-40B4-BE49-F238E27FC236}">
                <a16:creationId xmlns:a16="http://schemas.microsoft.com/office/drawing/2014/main" id="{2DAA4C6A-2BEA-4696-A075-0895B81BD967}"/>
              </a:ext>
            </a:extLst>
          </p:cNvPr>
          <p:cNvSpPr/>
          <p:nvPr/>
        </p:nvSpPr>
        <p:spPr>
          <a:xfrm>
            <a:off x="5663952" y="5090985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E90B6C15-84AB-48D4-9477-95353153E63E}"/>
              </a:ext>
            </a:extLst>
          </p:cNvPr>
          <p:cNvSpPr/>
          <p:nvPr/>
        </p:nvSpPr>
        <p:spPr>
          <a:xfrm>
            <a:off x="2639616" y="5523033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C1B4143E-9C71-46B8-9F0F-828426FBF288}"/>
              </a:ext>
            </a:extLst>
          </p:cNvPr>
          <p:cNvSpPr/>
          <p:nvPr/>
        </p:nvSpPr>
        <p:spPr>
          <a:xfrm>
            <a:off x="3071664" y="5523033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63" name="Rectángulo 62">
            <a:extLst>
              <a:ext uri="{FF2B5EF4-FFF2-40B4-BE49-F238E27FC236}">
                <a16:creationId xmlns:a16="http://schemas.microsoft.com/office/drawing/2014/main" id="{934DF637-27B7-4D47-92D2-7BD7D0CE86CF}"/>
              </a:ext>
            </a:extLst>
          </p:cNvPr>
          <p:cNvSpPr/>
          <p:nvPr/>
        </p:nvSpPr>
        <p:spPr>
          <a:xfrm>
            <a:off x="3503712" y="5523033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A4590EEA-EBF6-4DB1-BC83-151F47211B28}"/>
              </a:ext>
            </a:extLst>
          </p:cNvPr>
          <p:cNvSpPr/>
          <p:nvPr/>
        </p:nvSpPr>
        <p:spPr>
          <a:xfrm>
            <a:off x="3935760" y="5523033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1E504137-7522-4B2F-9D34-F7AA4C699FBC}"/>
              </a:ext>
            </a:extLst>
          </p:cNvPr>
          <p:cNvSpPr/>
          <p:nvPr/>
        </p:nvSpPr>
        <p:spPr>
          <a:xfrm>
            <a:off x="4367808" y="5523033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19FF4D2C-822C-4450-88BB-4035E9097AAE}"/>
              </a:ext>
            </a:extLst>
          </p:cNvPr>
          <p:cNvSpPr/>
          <p:nvPr/>
        </p:nvSpPr>
        <p:spPr>
          <a:xfrm>
            <a:off x="4799856" y="5523033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E7748607-DDF2-42CC-9F96-6FE0C71D96FF}"/>
              </a:ext>
            </a:extLst>
          </p:cNvPr>
          <p:cNvSpPr/>
          <p:nvPr/>
        </p:nvSpPr>
        <p:spPr>
          <a:xfrm>
            <a:off x="5231904" y="5523033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8" name="Rectángulo 67">
            <a:extLst>
              <a:ext uri="{FF2B5EF4-FFF2-40B4-BE49-F238E27FC236}">
                <a16:creationId xmlns:a16="http://schemas.microsoft.com/office/drawing/2014/main" id="{89FFA69F-2952-453A-9E2E-DA5E20945F70}"/>
              </a:ext>
            </a:extLst>
          </p:cNvPr>
          <p:cNvSpPr/>
          <p:nvPr/>
        </p:nvSpPr>
        <p:spPr>
          <a:xfrm>
            <a:off x="5663952" y="5523033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AA84214B-C157-42BB-B88B-74B51BEA220B}"/>
              </a:ext>
            </a:extLst>
          </p:cNvPr>
          <p:cNvSpPr/>
          <p:nvPr/>
        </p:nvSpPr>
        <p:spPr>
          <a:xfrm>
            <a:off x="3935760" y="3362793"/>
            <a:ext cx="432048" cy="432048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chemeClr val="tx1"/>
                </a:solidFill>
              </a:rPr>
              <a:t>59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9C2FF3CA-EF82-4096-B49E-5E2E24202845}"/>
              </a:ext>
            </a:extLst>
          </p:cNvPr>
          <p:cNvSpPr/>
          <p:nvPr/>
        </p:nvSpPr>
        <p:spPr>
          <a:xfrm>
            <a:off x="4367808" y="3362793"/>
            <a:ext cx="432048" cy="4320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70" name="Conector recto de flecha 69">
            <a:extLst>
              <a:ext uri="{FF2B5EF4-FFF2-40B4-BE49-F238E27FC236}">
                <a16:creationId xmlns:a16="http://schemas.microsoft.com/office/drawing/2014/main" id="{C8914B87-410A-42EA-A46E-5EE7A1A0810F}"/>
              </a:ext>
            </a:extLst>
          </p:cNvPr>
          <p:cNvCxnSpPr>
            <a:cxnSpLocks/>
          </p:cNvCxnSpPr>
          <p:nvPr/>
        </p:nvCxnSpPr>
        <p:spPr>
          <a:xfrm>
            <a:off x="4223792" y="3717032"/>
            <a:ext cx="0" cy="25202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CuadroTexto 72">
            <a:extLst>
              <a:ext uri="{FF2B5EF4-FFF2-40B4-BE49-F238E27FC236}">
                <a16:creationId xmlns:a16="http://schemas.microsoft.com/office/drawing/2014/main" id="{44555345-0F15-4385-83E7-5554CC9B271E}"/>
              </a:ext>
            </a:extLst>
          </p:cNvPr>
          <p:cNvSpPr txBox="1"/>
          <p:nvPr/>
        </p:nvSpPr>
        <p:spPr>
          <a:xfrm>
            <a:off x="4054902" y="626674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670980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0D3291C0-4693-4797-B89D-3434F01B8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59" y="2276873"/>
            <a:ext cx="11474580" cy="4032488"/>
          </a:xfrm>
        </p:spPr>
        <p:txBody>
          <a:bodyPr/>
          <a:lstStyle/>
          <a:p>
            <a:r>
              <a:rPr lang="es-ES" dirty="0"/>
              <a:t>Tareas bidimensionales</a:t>
            </a:r>
          </a:p>
          <a:p>
            <a:pPr lvl="1"/>
            <a:r>
              <a:rPr lang="es-ES" dirty="0"/>
              <a:t>Distribución de la imagen: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8544D60-CF20-4B8A-B6F6-C4010E2A8F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"/>
              <a:t>Programación concurrente / Practica 2</a:t>
            </a:r>
            <a:endParaRPr lang="es-ES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96B2B23C-5CD3-433F-8FF3-6DCC57FF2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Practica 2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9A06D767-37C4-46C4-A6AE-764AE7B4E629}"/>
              </a:ext>
            </a:extLst>
          </p:cNvPr>
          <p:cNvSpPr/>
          <p:nvPr/>
        </p:nvSpPr>
        <p:spPr>
          <a:xfrm>
            <a:off x="1343472" y="3789040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0ACDCF30-483E-45CD-8B1A-511EC43D2E2E}"/>
              </a:ext>
            </a:extLst>
          </p:cNvPr>
          <p:cNvSpPr/>
          <p:nvPr/>
        </p:nvSpPr>
        <p:spPr>
          <a:xfrm>
            <a:off x="1775520" y="3789040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DEE5E1D7-37BC-4B46-9BFE-F5495FBEFA30}"/>
              </a:ext>
            </a:extLst>
          </p:cNvPr>
          <p:cNvSpPr/>
          <p:nvPr/>
        </p:nvSpPr>
        <p:spPr>
          <a:xfrm>
            <a:off x="2207568" y="3789040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D9FF3201-8BA0-4764-B28C-163879AA7601}"/>
              </a:ext>
            </a:extLst>
          </p:cNvPr>
          <p:cNvSpPr/>
          <p:nvPr/>
        </p:nvSpPr>
        <p:spPr>
          <a:xfrm>
            <a:off x="2639616" y="3789040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498CA079-7B82-4A77-8BD3-107FE2295301}"/>
              </a:ext>
            </a:extLst>
          </p:cNvPr>
          <p:cNvSpPr/>
          <p:nvPr/>
        </p:nvSpPr>
        <p:spPr>
          <a:xfrm>
            <a:off x="3071664" y="3789040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ECA557A1-F184-48DB-A2F7-3148BF36C285}"/>
              </a:ext>
            </a:extLst>
          </p:cNvPr>
          <p:cNvSpPr/>
          <p:nvPr/>
        </p:nvSpPr>
        <p:spPr>
          <a:xfrm>
            <a:off x="1343472" y="4221088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BCD0E202-CACE-452C-B053-E5202D3D0DFB}"/>
              </a:ext>
            </a:extLst>
          </p:cNvPr>
          <p:cNvSpPr/>
          <p:nvPr/>
        </p:nvSpPr>
        <p:spPr>
          <a:xfrm>
            <a:off x="1775520" y="4221088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B5215AFF-57F1-41A5-8E60-12E7AC8617ED}"/>
              </a:ext>
            </a:extLst>
          </p:cNvPr>
          <p:cNvSpPr/>
          <p:nvPr/>
        </p:nvSpPr>
        <p:spPr>
          <a:xfrm>
            <a:off x="2207568" y="4221088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4148A7D7-C03C-4797-9629-DB681BC792B7}"/>
              </a:ext>
            </a:extLst>
          </p:cNvPr>
          <p:cNvSpPr/>
          <p:nvPr/>
        </p:nvSpPr>
        <p:spPr>
          <a:xfrm>
            <a:off x="2639616" y="4221088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9B29ADBD-97ED-414E-9A75-85091E3C7F5D}"/>
              </a:ext>
            </a:extLst>
          </p:cNvPr>
          <p:cNvSpPr/>
          <p:nvPr/>
        </p:nvSpPr>
        <p:spPr>
          <a:xfrm>
            <a:off x="3071664" y="4221088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7FCBFF4E-C54B-449F-A217-DBF27CF6DE2E}"/>
              </a:ext>
            </a:extLst>
          </p:cNvPr>
          <p:cNvSpPr/>
          <p:nvPr/>
        </p:nvSpPr>
        <p:spPr>
          <a:xfrm>
            <a:off x="1343472" y="4653136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231F2B5F-4EE4-4CB7-9B4B-768B3C0F30F3}"/>
              </a:ext>
            </a:extLst>
          </p:cNvPr>
          <p:cNvSpPr/>
          <p:nvPr/>
        </p:nvSpPr>
        <p:spPr>
          <a:xfrm>
            <a:off x="1775520" y="4653136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5BC31483-44F7-4677-B914-214AF0D13470}"/>
              </a:ext>
            </a:extLst>
          </p:cNvPr>
          <p:cNvSpPr/>
          <p:nvPr/>
        </p:nvSpPr>
        <p:spPr>
          <a:xfrm>
            <a:off x="2207568" y="4653136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F4CB9609-F208-4CE7-B3C6-4E9477A2D8D1}"/>
              </a:ext>
            </a:extLst>
          </p:cNvPr>
          <p:cNvSpPr/>
          <p:nvPr/>
        </p:nvSpPr>
        <p:spPr>
          <a:xfrm>
            <a:off x="2639616" y="4653136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18A1DA75-997C-4C05-BEBD-488E8928B2CA}"/>
              </a:ext>
            </a:extLst>
          </p:cNvPr>
          <p:cNvSpPr/>
          <p:nvPr/>
        </p:nvSpPr>
        <p:spPr>
          <a:xfrm>
            <a:off x="3071664" y="4653136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14CA14CB-9374-47EC-8262-8DFDD4546E2B}"/>
              </a:ext>
            </a:extLst>
          </p:cNvPr>
          <p:cNvSpPr/>
          <p:nvPr/>
        </p:nvSpPr>
        <p:spPr>
          <a:xfrm>
            <a:off x="1343472" y="5085184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909B55C2-F9C4-4378-88F6-DD063BFB2436}"/>
              </a:ext>
            </a:extLst>
          </p:cNvPr>
          <p:cNvSpPr/>
          <p:nvPr/>
        </p:nvSpPr>
        <p:spPr>
          <a:xfrm>
            <a:off x="1775520" y="5085184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69506F63-14F9-48EA-91BC-0D4BA7FAD79B}"/>
              </a:ext>
            </a:extLst>
          </p:cNvPr>
          <p:cNvSpPr/>
          <p:nvPr/>
        </p:nvSpPr>
        <p:spPr>
          <a:xfrm>
            <a:off x="2207568" y="5085184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7B447951-BB32-4DA1-B95F-9FEBA916A29A}"/>
              </a:ext>
            </a:extLst>
          </p:cNvPr>
          <p:cNvSpPr/>
          <p:nvPr/>
        </p:nvSpPr>
        <p:spPr>
          <a:xfrm>
            <a:off x="2639616" y="5085184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13C5A856-1FBF-4327-A8AE-D740096F70D2}"/>
              </a:ext>
            </a:extLst>
          </p:cNvPr>
          <p:cNvSpPr/>
          <p:nvPr/>
        </p:nvSpPr>
        <p:spPr>
          <a:xfrm>
            <a:off x="3071664" y="5085184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E7E55953-0AA4-4A5C-A52E-70C2F14C4230}"/>
              </a:ext>
            </a:extLst>
          </p:cNvPr>
          <p:cNvSpPr/>
          <p:nvPr/>
        </p:nvSpPr>
        <p:spPr>
          <a:xfrm>
            <a:off x="1343472" y="5517232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7D3FCC58-1EA4-440F-87C4-5B3EB9EF4106}"/>
              </a:ext>
            </a:extLst>
          </p:cNvPr>
          <p:cNvSpPr/>
          <p:nvPr/>
        </p:nvSpPr>
        <p:spPr>
          <a:xfrm>
            <a:off x="1775520" y="5517232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CE38C9A4-0064-4754-8572-DBA11234B34D}"/>
              </a:ext>
            </a:extLst>
          </p:cNvPr>
          <p:cNvSpPr/>
          <p:nvPr/>
        </p:nvSpPr>
        <p:spPr>
          <a:xfrm>
            <a:off x="2207568" y="5517232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710CCA21-8B89-4D5E-A464-A0EA0FAEA4F1}"/>
              </a:ext>
            </a:extLst>
          </p:cNvPr>
          <p:cNvSpPr/>
          <p:nvPr/>
        </p:nvSpPr>
        <p:spPr>
          <a:xfrm>
            <a:off x="2639616" y="5517232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6D702EAB-B2E5-43FC-9C67-FFAFB037DF0E}"/>
              </a:ext>
            </a:extLst>
          </p:cNvPr>
          <p:cNvSpPr/>
          <p:nvPr/>
        </p:nvSpPr>
        <p:spPr>
          <a:xfrm>
            <a:off x="3071664" y="5517232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2" name="Conector recto de flecha 51">
            <a:extLst>
              <a:ext uri="{FF2B5EF4-FFF2-40B4-BE49-F238E27FC236}">
                <a16:creationId xmlns:a16="http://schemas.microsoft.com/office/drawing/2014/main" id="{0A2883C6-10CE-4381-985C-5536295272DB}"/>
              </a:ext>
            </a:extLst>
          </p:cNvPr>
          <p:cNvCxnSpPr/>
          <p:nvPr/>
        </p:nvCxnSpPr>
        <p:spPr>
          <a:xfrm>
            <a:off x="3647728" y="4869160"/>
            <a:ext cx="720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ángulo 52">
            <a:extLst>
              <a:ext uri="{FF2B5EF4-FFF2-40B4-BE49-F238E27FC236}">
                <a16:creationId xmlns:a16="http://schemas.microsoft.com/office/drawing/2014/main" id="{C3964DD2-2003-4141-998D-DCD1AFDCD8F1}"/>
              </a:ext>
            </a:extLst>
          </p:cNvPr>
          <p:cNvSpPr/>
          <p:nvPr/>
        </p:nvSpPr>
        <p:spPr>
          <a:xfrm>
            <a:off x="4511824" y="4653136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4" name="Rectángulo 53">
            <a:extLst>
              <a:ext uri="{FF2B5EF4-FFF2-40B4-BE49-F238E27FC236}">
                <a16:creationId xmlns:a16="http://schemas.microsoft.com/office/drawing/2014/main" id="{66FA0D05-CCC1-4F62-AB5A-B2DACB3AAAEF}"/>
              </a:ext>
            </a:extLst>
          </p:cNvPr>
          <p:cNvSpPr/>
          <p:nvPr/>
        </p:nvSpPr>
        <p:spPr>
          <a:xfrm>
            <a:off x="4943872" y="4653136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6FF890DA-E675-4222-8430-3A3F93B49524}"/>
              </a:ext>
            </a:extLst>
          </p:cNvPr>
          <p:cNvSpPr/>
          <p:nvPr/>
        </p:nvSpPr>
        <p:spPr>
          <a:xfrm>
            <a:off x="5375920" y="4653136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6" name="Rectángulo 55">
            <a:extLst>
              <a:ext uri="{FF2B5EF4-FFF2-40B4-BE49-F238E27FC236}">
                <a16:creationId xmlns:a16="http://schemas.microsoft.com/office/drawing/2014/main" id="{D00EA67F-021F-4637-8690-00D995531C8E}"/>
              </a:ext>
            </a:extLst>
          </p:cNvPr>
          <p:cNvSpPr/>
          <p:nvPr/>
        </p:nvSpPr>
        <p:spPr>
          <a:xfrm>
            <a:off x="5807968" y="4653136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7" name="Rectángulo 56">
            <a:extLst>
              <a:ext uri="{FF2B5EF4-FFF2-40B4-BE49-F238E27FC236}">
                <a16:creationId xmlns:a16="http://schemas.microsoft.com/office/drawing/2014/main" id="{0E9725FE-EBD6-49F5-9EA8-54D6330B1368}"/>
              </a:ext>
            </a:extLst>
          </p:cNvPr>
          <p:cNvSpPr/>
          <p:nvPr/>
        </p:nvSpPr>
        <p:spPr>
          <a:xfrm>
            <a:off x="6240016" y="4653136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8" name="Rectángulo 57">
            <a:extLst>
              <a:ext uri="{FF2B5EF4-FFF2-40B4-BE49-F238E27FC236}">
                <a16:creationId xmlns:a16="http://schemas.microsoft.com/office/drawing/2014/main" id="{05ED8093-94D1-4D96-97DD-BF9B58C59A8B}"/>
              </a:ext>
            </a:extLst>
          </p:cNvPr>
          <p:cNvSpPr/>
          <p:nvPr/>
        </p:nvSpPr>
        <p:spPr>
          <a:xfrm>
            <a:off x="6672064" y="4653136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9" name="Rectángulo 58">
            <a:extLst>
              <a:ext uri="{FF2B5EF4-FFF2-40B4-BE49-F238E27FC236}">
                <a16:creationId xmlns:a16="http://schemas.microsoft.com/office/drawing/2014/main" id="{78C0BB1B-B262-48C8-BA70-96284DC9D910}"/>
              </a:ext>
            </a:extLst>
          </p:cNvPr>
          <p:cNvSpPr/>
          <p:nvPr/>
        </p:nvSpPr>
        <p:spPr>
          <a:xfrm>
            <a:off x="7104112" y="4653136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0" name="Rectángulo 59">
            <a:extLst>
              <a:ext uri="{FF2B5EF4-FFF2-40B4-BE49-F238E27FC236}">
                <a16:creationId xmlns:a16="http://schemas.microsoft.com/office/drawing/2014/main" id="{4E7232B5-4157-44BE-A389-C30530A95559}"/>
              </a:ext>
            </a:extLst>
          </p:cNvPr>
          <p:cNvSpPr/>
          <p:nvPr/>
        </p:nvSpPr>
        <p:spPr>
          <a:xfrm>
            <a:off x="7536160" y="4653136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CC5C304D-9112-4578-BA27-553A9F62C4BC}"/>
              </a:ext>
            </a:extLst>
          </p:cNvPr>
          <p:cNvSpPr/>
          <p:nvPr/>
        </p:nvSpPr>
        <p:spPr>
          <a:xfrm>
            <a:off x="7968208" y="4653136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9D54B9FB-C8A1-405A-813C-FBDFC4CFCD0A}"/>
              </a:ext>
            </a:extLst>
          </p:cNvPr>
          <p:cNvSpPr/>
          <p:nvPr/>
        </p:nvSpPr>
        <p:spPr>
          <a:xfrm>
            <a:off x="8400256" y="4653136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3" name="Rectángulo 62">
            <a:extLst>
              <a:ext uri="{FF2B5EF4-FFF2-40B4-BE49-F238E27FC236}">
                <a16:creationId xmlns:a16="http://schemas.microsoft.com/office/drawing/2014/main" id="{582062EB-28D2-42CE-945F-BD7CB22179FA}"/>
              </a:ext>
            </a:extLst>
          </p:cNvPr>
          <p:cNvSpPr/>
          <p:nvPr/>
        </p:nvSpPr>
        <p:spPr>
          <a:xfrm>
            <a:off x="8832304" y="4653136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15055E18-6F74-4D06-BD86-A12384B275FB}"/>
              </a:ext>
            </a:extLst>
          </p:cNvPr>
          <p:cNvSpPr/>
          <p:nvPr/>
        </p:nvSpPr>
        <p:spPr>
          <a:xfrm>
            <a:off x="9264352" y="4653136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7798D8AF-E976-4B7B-BEB8-8180D39215EF}"/>
              </a:ext>
            </a:extLst>
          </p:cNvPr>
          <p:cNvSpPr/>
          <p:nvPr/>
        </p:nvSpPr>
        <p:spPr>
          <a:xfrm>
            <a:off x="9696400" y="4653136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9" name="Rectángulo 68">
            <a:extLst>
              <a:ext uri="{FF2B5EF4-FFF2-40B4-BE49-F238E27FC236}">
                <a16:creationId xmlns:a16="http://schemas.microsoft.com/office/drawing/2014/main" id="{A71E63A8-6C27-4FC4-A19F-DEC8083ADBF7}"/>
              </a:ext>
            </a:extLst>
          </p:cNvPr>
          <p:cNvSpPr/>
          <p:nvPr/>
        </p:nvSpPr>
        <p:spPr>
          <a:xfrm>
            <a:off x="10128448" y="4653136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0" name="Rectángulo 69">
            <a:extLst>
              <a:ext uri="{FF2B5EF4-FFF2-40B4-BE49-F238E27FC236}">
                <a16:creationId xmlns:a16="http://schemas.microsoft.com/office/drawing/2014/main" id="{C2ED12A0-00E6-4693-A4E5-AF2C8FFFA827}"/>
              </a:ext>
            </a:extLst>
          </p:cNvPr>
          <p:cNvSpPr/>
          <p:nvPr/>
        </p:nvSpPr>
        <p:spPr>
          <a:xfrm>
            <a:off x="10560496" y="4653136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1" name="Rectángulo 70">
            <a:extLst>
              <a:ext uri="{FF2B5EF4-FFF2-40B4-BE49-F238E27FC236}">
                <a16:creationId xmlns:a16="http://schemas.microsoft.com/office/drawing/2014/main" id="{75215C9D-EDCC-49D8-954E-CDEE806B7FF3}"/>
              </a:ext>
            </a:extLst>
          </p:cNvPr>
          <p:cNvSpPr/>
          <p:nvPr/>
        </p:nvSpPr>
        <p:spPr>
          <a:xfrm>
            <a:off x="10992544" y="4653136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75" name="Conector recto 74">
            <a:extLst>
              <a:ext uri="{FF2B5EF4-FFF2-40B4-BE49-F238E27FC236}">
                <a16:creationId xmlns:a16="http://schemas.microsoft.com/office/drawing/2014/main" id="{A504FC29-60B8-46A0-A6E4-575D5ED718AB}"/>
              </a:ext>
            </a:extLst>
          </p:cNvPr>
          <p:cNvCxnSpPr/>
          <p:nvPr/>
        </p:nvCxnSpPr>
        <p:spPr>
          <a:xfrm>
            <a:off x="6672064" y="4365104"/>
            <a:ext cx="0" cy="100811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Conector recto 75">
            <a:extLst>
              <a:ext uri="{FF2B5EF4-FFF2-40B4-BE49-F238E27FC236}">
                <a16:creationId xmlns:a16="http://schemas.microsoft.com/office/drawing/2014/main" id="{9E0A97A9-8129-4148-B519-0057663A3029}"/>
              </a:ext>
            </a:extLst>
          </p:cNvPr>
          <p:cNvCxnSpPr/>
          <p:nvPr/>
        </p:nvCxnSpPr>
        <p:spPr>
          <a:xfrm>
            <a:off x="8832304" y="4383380"/>
            <a:ext cx="0" cy="100811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Conector recto 76">
            <a:extLst>
              <a:ext uri="{FF2B5EF4-FFF2-40B4-BE49-F238E27FC236}">
                <a16:creationId xmlns:a16="http://schemas.microsoft.com/office/drawing/2014/main" id="{695C9C5B-9BF3-472A-879A-12E95E96D09B}"/>
              </a:ext>
            </a:extLst>
          </p:cNvPr>
          <p:cNvCxnSpPr/>
          <p:nvPr/>
        </p:nvCxnSpPr>
        <p:spPr>
          <a:xfrm>
            <a:off x="10997108" y="4383380"/>
            <a:ext cx="0" cy="100811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CuadroTexto 77">
            <a:extLst>
              <a:ext uri="{FF2B5EF4-FFF2-40B4-BE49-F238E27FC236}">
                <a16:creationId xmlns:a16="http://schemas.microsoft.com/office/drawing/2014/main" id="{4B73F735-C33E-4E36-9DDD-8A6BB0AE0941}"/>
              </a:ext>
            </a:extLst>
          </p:cNvPr>
          <p:cNvSpPr txBox="1"/>
          <p:nvPr/>
        </p:nvSpPr>
        <p:spPr>
          <a:xfrm>
            <a:off x="11415509" y="465313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…</a:t>
            </a:r>
          </a:p>
        </p:txBody>
      </p:sp>
      <p:cxnSp>
        <p:nvCxnSpPr>
          <p:cNvPr id="80" name="Conector recto de flecha 79">
            <a:extLst>
              <a:ext uri="{FF2B5EF4-FFF2-40B4-BE49-F238E27FC236}">
                <a16:creationId xmlns:a16="http://schemas.microsoft.com/office/drawing/2014/main" id="{32DF2556-04A1-47CB-A315-E0D88DF22977}"/>
              </a:ext>
            </a:extLst>
          </p:cNvPr>
          <p:cNvCxnSpPr/>
          <p:nvPr/>
        </p:nvCxnSpPr>
        <p:spPr>
          <a:xfrm>
            <a:off x="1343472" y="3573016"/>
            <a:ext cx="216024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recto de flecha 80">
            <a:extLst>
              <a:ext uri="{FF2B5EF4-FFF2-40B4-BE49-F238E27FC236}">
                <a16:creationId xmlns:a16="http://schemas.microsoft.com/office/drawing/2014/main" id="{686BE02E-188B-4100-90A6-C2601779F82D}"/>
              </a:ext>
            </a:extLst>
          </p:cNvPr>
          <p:cNvCxnSpPr>
            <a:cxnSpLocks/>
          </p:cNvCxnSpPr>
          <p:nvPr/>
        </p:nvCxnSpPr>
        <p:spPr>
          <a:xfrm>
            <a:off x="1055440" y="3789040"/>
            <a:ext cx="0" cy="21602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CuadroTexto 83">
            <a:extLst>
              <a:ext uri="{FF2B5EF4-FFF2-40B4-BE49-F238E27FC236}">
                <a16:creationId xmlns:a16="http://schemas.microsoft.com/office/drawing/2014/main" id="{5F77E1ED-22B6-46B0-AFEC-73F0CD96C055}"/>
              </a:ext>
            </a:extLst>
          </p:cNvPr>
          <p:cNvSpPr txBox="1"/>
          <p:nvPr/>
        </p:nvSpPr>
        <p:spPr>
          <a:xfrm>
            <a:off x="2273551" y="320368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x</a:t>
            </a:r>
          </a:p>
        </p:txBody>
      </p:sp>
      <p:sp>
        <p:nvSpPr>
          <p:cNvPr id="85" name="CuadroTexto 84">
            <a:extLst>
              <a:ext uri="{FF2B5EF4-FFF2-40B4-BE49-F238E27FC236}">
                <a16:creationId xmlns:a16="http://schemas.microsoft.com/office/drawing/2014/main" id="{F8D567B7-AF74-4C41-B1FF-0A6B1AF33D77}"/>
              </a:ext>
            </a:extLst>
          </p:cNvPr>
          <p:cNvSpPr txBox="1"/>
          <p:nvPr/>
        </p:nvSpPr>
        <p:spPr>
          <a:xfrm>
            <a:off x="734290" y="4684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y</a:t>
            </a:r>
          </a:p>
        </p:txBody>
      </p:sp>
      <p:cxnSp>
        <p:nvCxnSpPr>
          <p:cNvPr id="86" name="Conector recto de flecha 85">
            <a:extLst>
              <a:ext uri="{FF2B5EF4-FFF2-40B4-BE49-F238E27FC236}">
                <a16:creationId xmlns:a16="http://schemas.microsoft.com/office/drawing/2014/main" id="{BC99C1B2-AEB2-4699-845E-8C3E5931F1B8}"/>
              </a:ext>
            </a:extLst>
          </p:cNvPr>
          <p:cNvCxnSpPr/>
          <p:nvPr/>
        </p:nvCxnSpPr>
        <p:spPr>
          <a:xfrm>
            <a:off x="4505391" y="4437112"/>
            <a:ext cx="216024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CuadroTexto 86">
            <a:extLst>
              <a:ext uri="{FF2B5EF4-FFF2-40B4-BE49-F238E27FC236}">
                <a16:creationId xmlns:a16="http://schemas.microsoft.com/office/drawing/2014/main" id="{19BAAF4D-9B00-4119-B84E-BF9228D1BDBE}"/>
              </a:ext>
            </a:extLst>
          </p:cNvPr>
          <p:cNvSpPr txBox="1"/>
          <p:nvPr/>
        </p:nvSpPr>
        <p:spPr>
          <a:xfrm>
            <a:off x="5435470" y="406778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x</a:t>
            </a:r>
          </a:p>
        </p:txBody>
      </p:sp>
      <p:cxnSp>
        <p:nvCxnSpPr>
          <p:cNvPr id="88" name="Conector recto de flecha 87">
            <a:extLst>
              <a:ext uri="{FF2B5EF4-FFF2-40B4-BE49-F238E27FC236}">
                <a16:creationId xmlns:a16="http://schemas.microsoft.com/office/drawing/2014/main" id="{1062F264-AEF8-4ADD-8C77-CB3666B91988}"/>
              </a:ext>
            </a:extLst>
          </p:cNvPr>
          <p:cNvCxnSpPr/>
          <p:nvPr/>
        </p:nvCxnSpPr>
        <p:spPr>
          <a:xfrm>
            <a:off x="6667912" y="4437112"/>
            <a:ext cx="216024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CuadroTexto 88">
            <a:extLst>
              <a:ext uri="{FF2B5EF4-FFF2-40B4-BE49-F238E27FC236}">
                <a16:creationId xmlns:a16="http://schemas.microsoft.com/office/drawing/2014/main" id="{66C7181B-D1F4-48B6-BA8C-82DE23D2AEDD}"/>
              </a:ext>
            </a:extLst>
          </p:cNvPr>
          <p:cNvSpPr txBox="1"/>
          <p:nvPr/>
        </p:nvSpPr>
        <p:spPr>
          <a:xfrm>
            <a:off x="7597991" y="406778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x</a:t>
            </a:r>
          </a:p>
        </p:txBody>
      </p:sp>
      <p:cxnSp>
        <p:nvCxnSpPr>
          <p:cNvPr id="90" name="Conector recto de flecha 89">
            <a:extLst>
              <a:ext uri="{FF2B5EF4-FFF2-40B4-BE49-F238E27FC236}">
                <a16:creationId xmlns:a16="http://schemas.microsoft.com/office/drawing/2014/main" id="{786DE73D-63C0-4570-94F2-15E1F6BAED38}"/>
              </a:ext>
            </a:extLst>
          </p:cNvPr>
          <p:cNvCxnSpPr/>
          <p:nvPr/>
        </p:nvCxnSpPr>
        <p:spPr>
          <a:xfrm>
            <a:off x="8836868" y="4437112"/>
            <a:ext cx="216024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CuadroTexto 90">
            <a:extLst>
              <a:ext uri="{FF2B5EF4-FFF2-40B4-BE49-F238E27FC236}">
                <a16:creationId xmlns:a16="http://schemas.microsoft.com/office/drawing/2014/main" id="{E6282EB9-6E60-4AC0-9FDF-DF2B199648F4}"/>
              </a:ext>
            </a:extLst>
          </p:cNvPr>
          <p:cNvSpPr txBox="1"/>
          <p:nvPr/>
        </p:nvSpPr>
        <p:spPr>
          <a:xfrm>
            <a:off x="9766947" y="406778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659354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5AEDBD6E-5C4C-4820-B8D8-5E2E78BE9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Tareas bidimensionales</a:t>
            </a:r>
          </a:p>
          <a:p>
            <a:pPr lvl="1"/>
            <a:r>
              <a:rPr lang="es-ES" dirty="0"/>
              <a:t>Distribución de </a:t>
            </a:r>
            <a:r>
              <a:rPr lang="es-ES" dirty="0" err="1"/>
              <a:t>threads</a:t>
            </a:r>
            <a:endParaRPr lang="es-E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5DAA99D-3383-4206-8740-624A18D07E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"/>
              <a:t>Programación concurrente / Practica 2</a:t>
            </a:r>
            <a:endParaRPr lang="es-ES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F9BF5622-7FB4-4DFA-94F5-66BAB5893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Practica 2</a:t>
            </a:r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38F0E0D3-B7BC-4901-9EB9-27D96A9D7B94}"/>
              </a:ext>
            </a:extLst>
          </p:cNvPr>
          <p:cNvSpPr/>
          <p:nvPr/>
        </p:nvSpPr>
        <p:spPr>
          <a:xfrm>
            <a:off x="839416" y="3645024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FD9DC3BA-35FA-4C3E-8DCD-95B91B5A085E}"/>
              </a:ext>
            </a:extLst>
          </p:cNvPr>
          <p:cNvSpPr/>
          <p:nvPr/>
        </p:nvSpPr>
        <p:spPr>
          <a:xfrm>
            <a:off x="1271464" y="3645024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0C7E98BE-9172-4E73-95DF-F47BD0E319EA}"/>
              </a:ext>
            </a:extLst>
          </p:cNvPr>
          <p:cNvSpPr/>
          <p:nvPr/>
        </p:nvSpPr>
        <p:spPr>
          <a:xfrm>
            <a:off x="1703512" y="3645024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0620B734-699B-4C40-B973-3F66F8CD2F7C}"/>
              </a:ext>
            </a:extLst>
          </p:cNvPr>
          <p:cNvSpPr/>
          <p:nvPr/>
        </p:nvSpPr>
        <p:spPr>
          <a:xfrm>
            <a:off x="2135560" y="3645024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4150F7D3-9E2D-4C75-BA1F-5829EB74BB8A}"/>
              </a:ext>
            </a:extLst>
          </p:cNvPr>
          <p:cNvSpPr/>
          <p:nvPr/>
        </p:nvSpPr>
        <p:spPr>
          <a:xfrm>
            <a:off x="2567608" y="3645024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EDAE2062-486C-4FEB-AF8E-6DB968BF58D9}"/>
              </a:ext>
            </a:extLst>
          </p:cNvPr>
          <p:cNvSpPr/>
          <p:nvPr/>
        </p:nvSpPr>
        <p:spPr>
          <a:xfrm>
            <a:off x="2999656" y="3645024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89E65253-30B1-42E5-80C8-7681F480371A}"/>
              </a:ext>
            </a:extLst>
          </p:cNvPr>
          <p:cNvSpPr/>
          <p:nvPr/>
        </p:nvSpPr>
        <p:spPr>
          <a:xfrm>
            <a:off x="3431704" y="3645024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F2327DE4-5D51-4D5D-836C-51401D75FA4F}"/>
              </a:ext>
            </a:extLst>
          </p:cNvPr>
          <p:cNvSpPr/>
          <p:nvPr/>
        </p:nvSpPr>
        <p:spPr>
          <a:xfrm>
            <a:off x="3863752" y="3645024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7F9463EA-4FD0-44C0-9160-4E916233D823}"/>
              </a:ext>
            </a:extLst>
          </p:cNvPr>
          <p:cNvSpPr/>
          <p:nvPr/>
        </p:nvSpPr>
        <p:spPr>
          <a:xfrm>
            <a:off x="4295800" y="3645024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2CCEA0B7-A256-4834-99AF-729338905821}"/>
              </a:ext>
            </a:extLst>
          </p:cNvPr>
          <p:cNvSpPr/>
          <p:nvPr/>
        </p:nvSpPr>
        <p:spPr>
          <a:xfrm>
            <a:off x="4727848" y="3645024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A2C0CB03-345C-4847-98CF-458C0624CE13}"/>
              </a:ext>
            </a:extLst>
          </p:cNvPr>
          <p:cNvSpPr/>
          <p:nvPr/>
        </p:nvSpPr>
        <p:spPr>
          <a:xfrm>
            <a:off x="5159896" y="3645024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C70951D3-67B3-42BF-9D5D-50AC3FA5DF5F}"/>
              </a:ext>
            </a:extLst>
          </p:cNvPr>
          <p:cNvSpPr/>
          <p:nvPr/>
        </p:nvSpPr>
        <p:spPr>
          <a:xfrm>
            <a:off x="5591944" y="3645024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91B98BFC-DC75-420B-B38F-537539B4347A}"/>
              </a:ext>
            </a:extLst>
          </p:cNvPr>
          <p:cNvSpPr/>
          <p:nvPr/>
        </p:nvSpPr>
        <p:spPr>
          <a:xfrm>
            <a:off x="6023992" y="3645024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E94F2111-17C7-4256-B6F0-822772EA9ECF}"/>
              </a:ext>
            </a:extLst>
          </p:cNvPr>
          <p:cNvSpPr/>
          <p:nvPr/>
        </p:nvSpPr>
        <p:spPr>
          <a:xfrm>
            <a:off x="6456040" y="3645024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C25D1E22-CA85-4D3D-835D-8C74A472C639}"/>
              </a:ext>
            </a:extLst>
          </p:cNvPr>
          <p:cNvSpPr/>
          <p:nvPr/>
        </p:nvSpPr>
        <p:spPr>
          <a:xfrm>
            <a:off x="6888088" y="3645024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7DECD917-A2B6-40DF-871C-39C46C361AC3}"/>
              </a:ext>
            </a:extLst>
          </p:cNvPr>
          <p:cNvSpPr/>
          <p:nvPr/>
        </p:nvSpPr>
        <p:spPr>
          <a:xfrm>
            <a:off x="7320136" y="3645024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0" name="Conector recto 49">
            <a:extLst>
              <a:ext uri="{FF2B5EF4-FFF2-40B4-BE49-F238E27FC236}">
                <a16:creationId xmlns:a16="http://schemas.microsoft.com/office/drawing/2014/main" id="{9CC6572C-1793-4668-ACEF-D8BECD9C6217}"/>
              </a:ext>
            </a:extLst>
          </p:cNvPr>
          <p:cNvCxnSpPr/>
          <p:nvPr/>
        </p:nvCxnSpPr>
        <p:spPr>
          <a:xfrm>
            <a:off x="2999656" y="3356992"/>
            <a:ext cx="0" cy="100811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ector recto 50">
            <a:extLst>
              <a:ext uri="{FF2B5EF4-FFF2-40B4-BE49-F238E27FC236}">
                <a16:creationId xmlns:a16="http://schemas.microsoft.com/office/drawing/2014/main" id="{CA05F466-2731-4EB1-BADC-88E66E5687DE}"/>
              </a:ext>
            </a:extLst>
          </p:cNvPr>
          <p:cNvCxnSpPr/>
          <p:nvPr/>
        </p:nvCxnSpPr>
        <p:spPr>
          <a:xfrm>
            <a:off x="5159896" y="3375268"/>
            <a:ext cx="0" cy="100811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Conector recto 51">
            <a:extLst>
              <a:ext uri="{FF2B5EF4-FFF2-40B4-BE49-F238E27FC236}">
                <a16:creationId xmlns:a16="http://schemas.microsoft.com/office/drawing/2014/main" id="{CC90192A-8BE1-4549-A9A4-5495F4BB0093}"/>
              </a:ext>
            </a:extLst>
          </p:cNvPr>
          <p:cNvCxnSpPr/>
          <p:nvPr/>
        </p:nvCxnSpPr>
        <p:spPr>
          <a:xfrm>
            <a:off x="7324700" y="3375268"/>
            <a:ext cx="0" cy="100811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CuadroTexto 52">
            <a:extLst>
              <a:ext uri="{FF2B5EF4-FFF2-40B4-BE49-F238E27FC236}">
                <a16:creationId xmlns:a16="http://schemas.microsoft.com/office/drawing/2014/main" id="{CAA87337-6F9F-4532-9C80-C2ED8A45DF1B}"/>
              </a:ext>
            </a:extLst>
          </p:cNvPr>
          <p:cNvSpPr txBox="1"/>
          <p:nvPr/>
        </p:nvSpPr>
        <p:spPr>
          <a:xfrm>
            <a:off x="7743101" y="364502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…</a:t>
            </a:r>
          </a:p>
        </p:txBody>
      </p:sp>
      <p:cxnSp>
        <p:nvCxnSpPr>
          <p:cNvPr id="54" name="Conector recto de flecha 53">
            <a:extLst>
              <a:ext uri="{FF2B5EF4-FFF2-40B4-BE49-F238E27FC236}">
                <a16:creationId xmlns:a16="http://schemas.microsoft.com/office/drawing/2014/main" id="{3FA545D6-F433-49DD-A269-36CA6F4FADAD}"/>
              </a:ext>
            </a:extLst>
          </p:cNvPr>
          <p:cNvCxnSpPr/>
          <p:nvPr/>
        </p:nvCxnSpPr>
        <p:spPr>
          <a:xfrm>
            <a:off x="832983" y="3429000"/>
            <a:ext cx="216024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uadroTexto 54">
            <a:extLst>
              <a:ext uri="{FF2B5EF4-FFF2-40B4-BE49-F238E27FC236}">
                <a16:creationId xmlns:a16="http://schemas.microsoft.com/office/drawing/2014/main" id="{EAA20F5B-86D5-4CAD-94BD-923A8D6698DB}"/>
              </a:ext>
            </a:extLst>
          </p:cNvPr>
          <p:cNvSpPr txBox="1"/>
          <p:nvPr/>
        </p:nvSpPr>
        <p:spPr>
          <a:xfrm>
            <a:off x="1763062" y="30596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x</a:t>
            </a:r>
          </a:p>
        </p:txBody>
      </p:sp>
      <p:cxnSp>
        <p:nvCxnSpPr>
          <p:cNvPr id="56" name="Conector recto de flecha 55">
            <a:extLst>
              <a:ext uri="{FF2B5EF4-FFF2-40B4-BE49-F238E27FC236}">
                <a16:creationId xmlns:a16="http://schemas.microsoft.com/office/drawing/2014/main" id="{3418569E-DBBB-404B-8116-511BBFB101F1}"/>
              </a:ext>
            </a:extLst>
          </p:cNvPr>
          <p:cNvCxnSpPr/>
          <p:nvPr/>
        </p:nvCxnSpPr>
        <p:spPr>
          <a:xfrm>
            <a:off x="2995504" y="3429000"/>
            <a:ext cx="216024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uadroTexto 56">
            <a:extLst>
              <a:ext uri="{FF2B5EF4-FFF2-40B4-BE49-F238E27FC236}">
                <a16:creationId xmlns:a16="http://schemas.microsoft.com/office/drawing/2014/main" id="{4C5B6D93-EE79-4A5D-82E8-CEFC0483B8B2}"/>
              </a:ext>
            </a:extLst>
          </p:cNvPr>
          <p:cNvSpPr txBox="1"/>
          <p:nvPr/>
        </p:nvSpPr>
        <p:spPr>
          <a:xfrm>
            <a:off x="3925583" y="30596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x</a:t>
            </a:r>
          </a:p>
        </p:txBody>
      </p:sp>
      <p:cxnSp>
        <p:nvCxnSpPr>
          <p:cNvPr id="58" name="Conector recto de flecha 57">
            <a:extLst>
              <a:ext uri="{FF2B5EF4-FFF2-40B4-BE49-F238E27FC236}">
                <a16:creationId xmlns:a16="http://schemas.microsoft.com/office/drawing/2014/main" id="{1DF14A80-DEAB-46B0-B7CE-414025EFAB38}"/>
              </a:ext>
            </a:extLst>
          </p:cNvPr>
          <p:cNvCxnSpPr/>
          <p:nvPr/>
        </p:nvCxnSpPr>
        <p:spPr>
          <a:xfrm>
            <a:off x="5164460" y="3429000"/>
            <a:ext cx="216024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uadroTexto 58">
            <a:extLst>
              <a:ext uri="{FF2B5EF4-FFF2-40B4-BE49-F238E27FC236}">
                <a16:creationId xmlns:a16="http://schemas.microsoft.com/office/drawing/2014/main" id="{AF2736AE-BE9A-4A21-A038-EA69B2092417}"/>
              </a:ext>
            </a:extLst>
          </p:cNvPr>
          <p:cNvSpPr txBox="1"/>
          <p:nvPr/>
        </p:nvSpPr>
        <p:spPr>
          <a:xfrm>
            <a:off x="6094539" y="30596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x</a:t>
            </a:r>
          </a:p>
        </p:txBody>
      </p:sp>
      <p:sp>
        <p:nvSpPr>
          <p:cNvPr id="60" name="Rectángulo 59">
            <a:extLst>
              <a:ext uri="{FF2B5EF4-FFF2-40B4-BE49-F238E27FC236}">
                <a16:creationId xmlns:a16="http://schemas.microsoft.com/office/drawing/2014/main" id="{7AF7E5D6-D85E-452B-8BDE-05A0655AC7CB}"/>
              </a:ext>
            </a:extLst>
          </p:cNvPr>
          <p:cNvSpPr/>
          <p:nvPr/>
        </p:nvSpPr>
        <p:spPr>
          <a:xfrm>
            <a:off x="3647728" y="4977192"/>
            <a:ext cx="432048" cy="43204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0</a:t>
            </a:r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6BBED2E7-BC36-44E7-88B5-81EEA1F90706}"/>
              </a:ext>
            </a:extLst>
          </p:cNvPr>
          <p:cNvSpPr/>
          <p:nvPr/>
        </p:nvSpPr>
        <p:spPr>
          <a:xfrm>
            <a:off x="4079776" y="4977192"/>
            <a:ext cx="432048" cy="43204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1</a:t>
            </a:r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9B33F7A4-F4CC-4561-9985-1D22128DAE1A}"/>
              </a:ext>
            </a:extLst>
          </p:cNvPr>
          <p:cNvSpPr/>
          <p:nvPr/>
        </p:nvSpPr>
        <p:spPr>
          <a:xfrm>
            <a:off x="3647728" y="5409240"/>
            <a:ext cx="432048" cy="43204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5</a:t>
            </a:r>
          </a:p>
        </p:txBody>
      </p:sp>
      <p:sp>
        <p:nvSpPr>
          <p:cNvPr id="63" name="Rectángulo 62">
            <a:extLst>
              <a:ext uri="{FF2B5EF4-FFF2-40B4-BE49-F238E27FC236}">
                <a16:creationId xmlns:a16="http://schemas.microsoft.com/office/drawing/2014/main" id="{4AE803AF-8306-473E-98AC-01CE29D5A090}"/>
              </a:ext>
            </a:extLst>
          </p:cNvPr>
          <p:cNvSpPr/>
          <p:nvPr/>
        </p:nvSpPr>
        <p:spPr>
          <a:xfrm>
            <a:off x="4079776" y="5409240"/>
            <a:ext cx="432048" cy="43204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6</a:t>
            </a: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8B9D7CB2-FE89-4919-80D7-76C2CCE80853}"/>
              </a:ext>
            </a:extLst>
          </p:cNvPr>
          <p:cNvSpPr/>
          <p:nvPr/>
        </p:nvSpPr>
        <p:spPr>
          <a:xfrm>
            <a:off x="8766428" y="3582308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D2BA8365-E405-49D5-8352-964141A59AD5}"/>
              </a:ext>
            </a:extLst>
          </p:cNvPr>
          <p:cNvSpPr/>
          <p:nvPr/>
        </p:nvSpPr>
        <p:spPr>
          <a:xfrm>
            <a:off x="9198476" y="3582308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0531303B-3679-4D92-B3EB-A8790259A1EE}"/>
              </a:ext>
            </a:extLst>
          </p:cNvPr>
          <p:cNvSpPr/>
          <p:nvPr/>
        </p:nvSpPr>
        <p:spPr>
          <a:xfrm>
            <a:off x="9630524" y="3582308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0B3DD042-442F-4D72-8F61-70168110B27E}"/>
              </a:ext>
            </a:extLst>
          </p:cNvPr>
          <p:cNvSpPr/>
          <p:nvPr/>
        </p:nvSpPr>
        <p:spPr>
          <a:xfrm>
            <a:off x="10062572" y="3582308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8" name="Rectángulo 67">
            <a:extLst>
              <a:ext uri="{FF2B5EF4-FFF2-40B4-BE49-F238E27FC236}">
                <a16:creationId xmlns:a16="http://schemas.microsoft.com/office/drawing/2014/main" id="{3B0CE089-8277-4859-8A1F-E1111B305E02}"/>
              </a:ext>
            </a:extLst>
          </p:cNvPr>
          <p:cNvSpPr/>
          <p:nvPr/>
        </p:nvSpPr>
        <p:spPr>
          <a:xfrm>
            <a:off x="10494620" y="3582308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9" name="Rectángulo 68">
            <a:extLst>
              <a:ext uri="{FF2B5EF4-FFF2-40B4-BE49-F238E27FC236}">
                <a16:creationId xmlns:a16="http://schemas.microsoft.com/office/drawing/2014/main" id="{7E82F054-AC70-4E34-BB16-6846C3965952}"/>
              </a:ext>
            </a:extLst>
          </p:cNvPr>
          <p:cNvSpPr/>
          <p:nvPr/>
        </p:nvSpPr>
        <p:spPr>
          <a:xfrm>
            <a:off x="8766428" y="4014356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0" name="Rectángulo 69">
            <a:extLst>
              <a:ext uri="{FF2B5EF4-FFF2-40B4-BE49-F238E27FC236}">
                <a16:creationId xmlns:a16="http://schemas.microsoft.com/office/drawing/2014/main" id="{5361C58C-1066-47E6-A52D-B39E799BA80F}"/>
              </a:ext>
            </a:extLst>
          </p:cNvPr>
          <p:cNvSpPr/>
          <p:nvPr/>
        </p:nvSpPr>
        <p:spPr>
          <a:xfrm>
            <a:off x="9198476" y="4014356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71" name="Rectángulo 70">
            <a:extLst>
              <a:ext uri="{FF2B5EF4-FFF2-40B4-BE49-F238E27FC236}">
                <a16:creationId xmlns:a16="http://schemas.microsoft.com/office/drawing/2014/main" id="{692F1B29-3FF3-4B18-88D0-B69D4298A99A}"/>
              </a:ext>
            </a:extLst>
          </p:cNvPr>
          <p:cNvSpPr/>
          <p:nvPr/>
        </p:nvSpPr>
        <p:spPr>
          <a:xfrm>
            <a:off x="9630524" y="4014356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72" name="Rectángulo 71">
            <a:extLst>
              <a:ext uri="{FF2B5EF4-FFF2-40B4-BE49-F238E27FC236}">
                <a16:creationId xmlns:a16="http://schemas.microsoft.com/office/drawing/2014/main" id="{602C7E14-7D5A-47A2-9635-A3C42CBED56D}"/>
              </a:ext>
            </a:extLst>
          </p:cNvPr>
          <p:cNvSpPr/>
          <p:nvPr/>
        </p:nvSpPr>
        <p:spPr>
          <a:xfrm>
            <a:off x="10062572" y="4014356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73" name="Rectángulo 72">
            <a:extLst>
              <a:ext uri="{FF2B5EF4-FFF2-40B4-BE49-F238E27FC236}">
                <a16:creationId xmlns:a16="http://schemas.microsoft.com/office/drawing/2014/main" id="{19EE2B20-8433-41B5-BF84-32AEB799C66F}"/>
              </a:ext>
            </a:extLst>
          </p:cNvPr>
          <p:cNvSpPr/>
          <p:nvPr/>
        </p:nvSpPr>
        <p:spPr>
          <a:xfrm>
            <a:off x="10494620" y="4014356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74" name="Rectángulo 73">
            <a:extLst>
              <a:ext uri="{FF2B5EF4-FFF2-40B4-BE49-F238E27FC236}">
                <a16:creationId xmlns:a16="http://schemas.microsoft.com/office/drawing/2014/main" id="{DADD64C6-FD60-45FC-8225-70DE0587C734}"/>
              </a:ext>
            </a:extLst>
          </p:cNvPr>
          <p:cNvSpPr/>
          <p:nvPr/>
        </p:nvSpPr>
        <p:spPr>
          <a:xfrm>
            <a:off x="8766428" y="4446404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5" name="Rectángulo 74">
            <a:extLst>
              <a:ext uri="{FF2B5EF4-FFF2-40B4-BE49-F238E27FC236}">
                <a16:creationId xmlns:a16="http://schemas.microsoft.com/office/drawing/2014/main" id="{EEA5AB0C-0CC2-4C18-91B0-573A4FCBDB68}"/>
              </a:ext>
            </a:extLst>
          </p:cNvPr>
          <p:cNvSpPr/>
          <p:nvPr/>
        </p:nvSpPr>
        <p:spPr>
          <a:xfrm>
            <a:off x="9198476" y="4446404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6" name="Rectángulo 75">
            <a:extLst>
              <a:ext uri="{FF2B5EF4-FFF2-40B4-BE49-F238E27FC236}">
                <a16:creationId xmlns:a16="http://schemas.microsoft.com/office/drawing/2014/main" id="{D617F2B8-67B7-4AA0-A09F-E14768CDA0A2}"/>
              </a:ext>
            </a:extLst>
          </p:cNvPr>
          <p:cNvSpPr/>
          <p:nvPr/>
        </p:nvSpPr>
        <p:spPr>
          <a:xfrm>
            <a:off x="9630524" y="4446404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7" name="Rectángulo 76">
            <a:extLst>
              <a:ext uri="{FF2B5EF4-FFF2-40B4-BE49-F238E27FC236}">
                <a16:creationId xmlns:a16="http://schemas.microsoft.com/office/drawing/2014/main" id="{F0E912D8-BBBA-44D9-807F-41E02FCC5928}"/>
              </a:ext>
            </a:extLst>
          </p:cNvPr>
          <p:cNvSpPr/>
          <p:nvPr/>
        </p:nvSpPr>
        <p:spPr>
          <a:xfrm>
            <a:off x="10062572" y="4446404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8" name="Rectángulo 77">
            <a:extLst>
              <a:ext uri="{FF2B5EF4-FFF2-40B4-BE49-F238E27FC236}">
                <a16:creationId xmlns:a16="http://schemas.microsoft.com/office/drawing/2014/main" id="{4A5740C2-F7E4-476F-AFFD-88A47D6D031C}"/>
              </a:ext>
            </a:extLst>
          </p:cNvPr>
          <p:cNvSpPr/>
          <p:nvPr/>
        </p:nvSpPr>
        <p:spPr>
          <a:xfrm>
            <a:off x="10494620" y="4446404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9" name="Rectángulo 78">
            <a:extLst>
              <a:ext uri="{FF2B5EF4-FFF2-40B4-BE49-F238E27FC236}">
                <a16:creationId xmlns:a16="http://schemas.microsoft.com/office/drawing/2014/main" id="{C976770C-E8E2-489C-B8FB-C668AC41A768}"/>
              </a:ext>
            </a:extLst>
          </p:cNvPr>
          <p:cNvSpPr/>
          <p:nvPr/>
        </p:nvSpPr>
        <p:spPr>
          <a:xfrm>
            <a:off x="8766428" y="4878452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0" name="Rectángulo 79">
            <a:extLst>
              <a:ext uri="{FF2B5EF4-FFF2-40B4-BE49-F238E27FC236}">
                <a16:creationId xmlns:a16="http://schemas.microsoft.com/office/drawing/2014/main" id="{C800F53F-6E52-45CA-88DF-71999D9A3311}"/>
              </a:ext>
            </a:extLst>
          </p:cNvPr>
          <p:cNvSpPr/>
          <p:nvPr/>
        </p:nvSpPr>
        <p:spPr>
          <a:xfrm>
            <a:off x="9198476" y="4878452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1" name="Rectángulo 80">
            <a:extLst>
              <a:ext uri="{FF2B5EF4-FFF2-40B4-BE49-F238E27FC236}">
                <a16:creationId xmlns:a16="http://schemas.microsoft.com/office/drawing/2014/main" id="{414470B6-97B4-4791-BC02-6FDDC9C21831}"/>
              </a:ext>
            </a:extLst>
          </p:cNvPr>
          <p:cNvSpPr/>
          <p:nvPr/>
        </p:nvSpPr>
        <p:spPr>
          <a:xfrm>
            <a:off x="9630524" y="4878452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2" name="Rectángulo 81">
            <a:extLst>
              <a:ext uri="{FF2B5EF4-FFF2-40B4-BE49-F238E27FC236}">
                <a16:creationId xmlns:a16="http://schemas.microsoft.com/office/drawing/2014/main" id="{3AE34BDB-6EED-4EF8-89CF-BDE8FE163523}"/>
              </a:ext>
            </a:extLst>
          </p:cNvPr>
          <p:cNvSpPr/>
          <p:nvPr/>
        </p:nvSpPr>
        <p:spPr>
          <a:xfrm>
            <a:off x="10062572" y="4878452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3" name="Rectángulo 82">
            <a:extLst>
              <a:ext uri="{FF2B5EF4-FFF2-40B4-BE49-F238E27FC236}">
                <a16:creationId xmlns:a16="http://schemas.microsoft.com/office/drawing/2014/main" id="{34553899-4CCA-4947-9B61-99E66B14D9C6}"/>
              </a:ext>
            </a:extLst>
          </p:cNvPr>
          <p:cNvSpPr/>
          <p:nvPr/>
        </p:nvSpPr>
        <p:spPr>
          <a:xfrm>
            <a:off x="10494620" y="4878452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4" name="Rectángulo 83">
            <a:extLst>
              <a:ext uri="{FF2B5EF4-FFF2-40B4-BE49-F238E27FC236}">
                <a16:creationId xmlns:a16="http://schemas.microsoft.com/office/drawing/2014/main" id="{319A1D30-AE0C-491A-9D66-86B953CFAA22}"/>
              </a:ext>
            </a:extLst>
          </p:cNvPr>
          <p:cNvSpPr/>
          <p:nvPr/>
        </p:nvSpPr>
        <p:spPr>
          <a:xfrm>
            <a:off x="8766428" y="5310500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5" name="Rectángulo 84">
            <a:extLst>
              <a:ext uri="{FF2B5EF4-FFF2-40B4-BE49-F238E27FC236}">
                <a16:creationId xmlns:a16="http://schemas.microsoft.com/office/drawing/2014/main" id="{508633DC-455B-4689-BBE9-3A64FDAFFD01}"/>
              </a:ext>
            </a:extLst>
          </p:cNvPr>
          <p:cNvSpPr/>
          <p:nvPr/>
        </p:nvSpPr>
        <p:spPr>
          <a:xfrm>
            <a:off x="9198476" y="5310500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6" name="Rectángulo 85">
            <a:extLst>
              <a:ext uri="{FF2B5EF4-FFF2-40B4-BE49-F238E27FC236}">
                <a16:creationId xmlns:a16="http://schemas.microsoft.com/office/drawing/2014/main" id="{0FF447D8-0283-435B-9F87-CF8D312F43DA}"/>
              </a:ext>
            </a:extLst>
          </p:cNvPr>
          <p:cNvSpPr/>
          <p:nvPr/>
        </p:nvSpPr>
        <p:spPr>
          <a:xfrm>
            <a:off x="9630524" y="5310500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7" name="Rectángulo 86">
            <a:extLst>
              <a:ext uri="{FF2B5EF4-FFF2-40B4-BE49-F238E27FC236}">
                <a16:creationId xmlns:a16="http://schemas.microsoft.com/office/drawing/2014/main" id="{7BF99A9F-21FE-4FA3-A56A-BA7A0213B398}"/>
              </a:ext>
            </a:extLst>
          </p:cNvPr>
          <p:cNvSpPr/>
          <p:nvPr/>
        </p:nvSpPr>
        <p:spPr>
          <a:xfrm>
            <a:off x="10062572" y="5310500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8" name="Rectángulo 87">
            <a:extLst>
              <a:ext uri="{FF2B5EF4-FFF2-40B4-BE49-F238E27FC236}">
                <a16:creationId xmlns:a16="http://schemas.microsoft.com/office/drawing/2014/main" id="{99B3365C-268B-4F67-BC00-668573814F2A}"/>
              </a:ext>
            </a:extLst>
          </p:cNvPr>
          <p:cNvSpPr/>
          <p:nvPr/>
        </p:nvSpPr>
        <p:spPr>
          <a:xfrm>
            <a:off x="10494620" y="5310500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89" name="Conector recto de flecha 88">
            <a:extLst>
              <a:ext uri="{FF2B5EF4-FFF2-40B4-BE49-F238E27FC236}">
                <a16:creationId xmlns:a16="http://schemas.microsoft.com/office/drawing/2014/main" id="{802DEB41-1E70-424F-9912-49182A1CE1C7}"/>
              </a:ext>
            </a:extLst>
          </p:cNvPr>
          <p:cNvCxnSpPr/>
          <p:nvPr/>
        </p:nvCxnSpPr>
        <p:spPr>
          <a:xfrm>
            <a:off x="8766428" y="3366284"/>
            <a:ext cx="216024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recto de flecha 89">
            <a:extLst>
              <a:ext uri="{FF2B5EF4-FFF2-40B4-BE49-F238E27FC236}">
                <a16:creationId xmlns:a16="http://schemas.microsoft.com/office/drawing/2014/main" id="{F3A00824-017A-4420-BAC5-A2067847ABC3}"/>
              </a:ext>
            </a:extLst>
          </p:cNvPr>
          <p:cNvCxnSpPr>
            <a:cxnSpLocks/>
          </p:cNvCxnSpPr>
          <p:nvPr/>
        </p:nvCxnSpPr>
        <p:spPr>
          <a:xfrm>
            <a:off x="8478396" y="3582308"/>
            <a:ext cx="0" cy="21602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ángulo 90">
            <a:extLst>
              <a:ext uri="{FF2B5EF4-FFF2-40B4-BE49-F238E27FC236}">
                <a16:creationId xmlns:a16="http://schemas.microsoft.com/office/drawing/2014/main" id="{C0020567-615E-4C01-8B68-99F922BC889C}"/>
              </a:ext>
            </a:extLst>
          </p:cNvPr>
          <p:cNvSpPr/>
          <p:nvPr/>
        </p:nvSpPr>
        <p:spPr>
          <a:xfrm>
            <a:off x="8772561" y="3591600"/>
            <a:ext cx="864096" cy="86409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4746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a">
  <a:themeElements>
    <a:clrScheme name="Personalizado 2">
      <a:dk1>
        <a:srgbClr val="000000"/>
      </a:dk1>
      <a:lt1>
        <a:srgbClr val="FFFFFF"/>
      </a:lt1>
      <a:dk2>
        <a:srgbClr val="345C97"/>
      </a:dk2>
      <a:lt2>
        <a:srgbClr val="FFFFFF"/>
      </a:lt2>
      <a:accent1>
        <a:srgbClr val="838D9B"/>
      </a:accent1>
      <a:accent2>
        <a:srgbClr val="345C97"/>
      </a:accent2>
      <a:accent3>
        <a:srgbClr val="80716A"/>
      </a:accent3>
      <a:accent4>
        <a:srgbClr val="FF8600"/>
      </a:accent4>
      <a:accent5>
        <a:srgbClr val="345C97"/>
      </a:accent5>
      <a:accent6>
        <a:srgbClr val="5D5AD2"/>
      </a:accent6>
      <a:hlink>
        <a:srgbClr val="345C97"/>
      </a:hlink>
      <a:folHlink>
        <a:srgbClr val="FF8600"/>
      </a:folHlink>
    </a:clrScheme>
    <a:fontScheme name="Clásico de Offic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666</TotalTime>
  <Words>561</Words>
  <Application>Microsoft Office PowerPoint</Application>
  <PresentationFormat>Panorámica</PresentationFormat>
  <Paragraphs>410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Arial</vt:lpstr>
      <vt:lpstr>Calibri</vt:lpstr>
      <vt:lpstr>Tahoma</vt:lpstr>
      <vt:lpstr>Wingdings</vt:lpstr>
      <vt:lpstr>Perspectiva</vt:lpstr>
      <vt:lpstr>Practica 2. Filtro blur</vt:lpstr>
      <vt:lpstr>Practica 2</vt:lpstr>
      <vt:lpstr>Practica 2</vt:lpstr>
      <vt:lpstr>Practica 2</vt:lpstr>
      <vt:lpstr>Practica 2</vt:lpstr>
      <vt:lpstr>Practica 2</vt:lpstr>
      <vt:lpstr>Practica 2</vt:lpstr>
      <vt:lpstr>Practica 2</vt:lpstr>
      <vt:lpstr>Practica 2</vt:lpstr>
      <vt:lpstr>Practica 2</vt:lpstr>
    </vt:vector>
  </TitlesOfParts>
  <Company>U-TAD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Eva Perandones Serrano</dc:creator>
  <cp:lastModifiedBy>Gonzalo Nicolas</cp:lastModifiedBy>
  <cp:revision>44</cp:revision>
  <dcterms:created xsi:type="dcterms:W3CDTF">2013-10-15T13:27:45Z</dcterms:created>
  <dcterms:modified xsi:type="dcterms:W3CDTF">2023-04-21T10:53:47Z</dcterms:modified>
</cp:coreProperties>
</file>