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A827F-576A-4E8C-B202-4C12775961C2}" v="128" dt="2022-11-24T14:22:2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erty Mlambo (staff)" userId="a918f6d0-661f-4aef-a3c7-812308a568f8" providerId="ADAL" clId="{F25A827F-576A-4E8C-B202-4C12775961C2}"/>
    <pc:docChg chg="undo custSel addSld delSld modSld sldOrd">
      <pc:chgData name="Liberty Mlambo (staff)" userId="a918f6d0-661f-4aef-a3c7-812308a568f8" providerId="ADAL" clId="{F25A827F-576A-4E8C-B202-4C12775961C2}" dt="2022-11-24T14:26:39.494" v="688" actId="403"/>
      <pc:docMkLst>
        <pc:docMk/>
      </pc:docMkLst>
      <pc:sldChg chg="addSp delSp 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3081715619" sldId="264"/>
        </pc:sldMkLst>
        <pc:spChg chg="mod">
          <ac:chgData name="Liberty Mlambo (staff)" userId="a918f6d0-661f-4aef-a3c7-812308a568f8" providerId="ADAL" clId="{F25A827F-576A-4E8C-B202-4C12775961C2}" dt="2022-11-22T18:17:39.576" v="241" actId="21"/>
          <ac:spMkLst>
            <pc:docMk/>
            <pc:sldMk cId="3081715619" sldId="264"/>
            <ac:spMk id="2" creationId="{4C791900-973B-4DBC-979A-C46B752CBE19}"/>
          </ac:spMkLst>
        </pc:spChg>
        <pc:spChg chg="mod">
          <ac:chgData name="Liberty Mlambo (staff)" userId="a918f6d0-661f-4aef-a3c7-812308a568f8" providerId="ADAL" clId="{F25A827F-576A-4E8C-B202-4C12775961C2}" dt="2022-11-22T18:17:42.714" v="242"/>
          <ac:spMkLst>
            <pc:docMk/>
            <pc:sldMk cId="3081715619" sldId="264"/>
            <ac:spMk id="3" creationId="{17513F2E-A4E0-4F4E-B9B0-0737B4E915C5}"/>
          </ac:spMkLst>
        </pc:spChg>
        <pc:spChg chg="add del">
          <ac:chgData name="Liberty Mlambo (staff)" userId="a918f6d0-661f-4aef-a3c7-812308a568f8" providerId="ADAL" clId="{F25A827F-576A-4E8C-B202-4C12775961C2}" dt="2022-11-22T17:29:36.941" v="101" actId="26606"/>
          <ac:spMkLst>
            <pc:docMk/>
            <pc:sldMk cId="3081715619" sldId="264"/>
            <ac:spMk id="8" creationId="{C475749F-F487-4EFB-ABC7-C1359590EB76}"/>
          </ac:spMkLst>
        </pc:spChg>
        <pc:spChg chg="add del">
          <ac:chgData name="Liberty Mlambo (staff)" userId="a918f6d0-661f-4aef-a3c7-812308a568f8" providerId="ADAL" clId="{F25A827F-576A-4E8C-B202-4C12775961C2}" dt="2022-11-22T17:29:36.941" v="101" actId="26606"/>
          <ac:spMkLst>
            <pc:docMk/>
            <pc:sldMk cId="3081715619" sldId="264"/>
            <ac:spMk id="10" creationId="{16D6FAA8-41A5-46EA-A8AB-E9D2754A6F32}"/>
          </ac:spMkLst>
        </pc:spChg>
        <pc:spChg chg="add del">
          <ac:chgData name="Liberty Mlambo (staff)" userId="a918f6d0-661f-4aef-a3c7-812308a568f8" providerId="ADAL" clId="{F25A827F-576A-4E8C-B202-4C12775961C2}" dt="2022-11-22T17:29:36.932" v="100" actId="26606"/>
          <ac:spMkLst>
            <pc:docMk/>
            <pc:sldMk cId="3081715619" sldId="264"/>
            <ac:spMk id="15" creationId="{53BB2CF9-D724-4031-A3C8-46C9654DDF23}"/>
          </ac:spMkLst>
        </pc:spChg>
        <pc:spChg chg="add del">
          <ac:chgData name="Liberty Mlambo (staff)" userId="a918f6d0-661f-4aef-a3c7-812308a568f8" providerId="ADAL" clId="{F25A827F-576A-4E8C-B202-4C12775961C2}" dt="2022-11-22T17:29:36.932" v="100" actId="26606"/>
          <ac:spMkLst>
            <pc:docMk/>
            <pc:sldMk cId="3081715619" sldId="264"/>
            <ac:spMk id="17" creationId="{89DAEB07-A1FC-48B8-9B97-85A3EAFEFD9B}"/>
          </ac:spMkLst>
        </pc:spChg>
        <pc:spChg chg="add del">
          <ac:chgData name="Liberty Mlambo (staff)" userId="a918f6d0-661f-4aef-a3c7-812308a568f8" providerId="ADAL" clId="{F25A827F-576A-4E8C-B202-4C12775961C2}" dt="2022-11-22T17:29:36.932" v="100" actId="26606"/>
          <ac:spMkLst>
            <pc:docMk/>
            <pc:sldMk cId="3081715619" sldId="264"/>
            <ac:spMk id="41" creationId="{CF2C2511-1962-4C4B-BB77-3E0B893A85AA}"/>
          </ac:spMkLst>
        </pc:spChg>
        <pc:spChg chg="add">
          <ac:chgData name="Liberty Mlambo (staff)" userId="a918f6d0-661f-4aef-a3c7-812308a568f8" providerId="ADAL" clId="{F25A827F-576A-4E8C-B202-4C12775961C2}" dt="2022-11-22T17:29:36.941" v="101" actId="26606"/>
          <ac:spMkLst>
            <pc:docMk/>
            <pc:sldMk cId="3081715619" sldId="264"/>
            <ac:spMk id="43" creationId="{D8386171-E87D-46AB-8718-4CE2A88748BD}"/>
          </ac:spMkLst>
        </pc:spChg>
        <pc:spChg chg="add">
          <ac:chgData name="Liberty Mlambo (staff)" userId="a918f6d0-661f-4aef-a3c7-812308a568f8" providerId="ADAL" clId="{F25A827F-576A-4E8C-B202-4C12775961C2}" dt="2022-11-22T17:29:36.941" v="101" actId="26606"/>
          <ac:spMkLst>
            <pc:docMk/>
            <pc:sldMk cId="3081715619" sldId="264"/>
            <ac:spMk id="44" creationId="{207CB456-8849-413C-8210-B663779A32E0}"/>
          </ac:spMkLst>
        </pc:spChg>
        <pc:spChg chg="add">
          <ac:chgData name="Liberty Mlambo (staff)" userId="a918f6d0-661f-4aef-a3c7-812308a568f8" providerId="ADAL" clId="{F25A827F-576A-4E8C-B202-4C12775961C2}" dt="2022-11-22T17:29:36.941" v="101" actId="26606"/>
          <ac:spMkLst>
            <pc:docMk/>
            <pc:sldMk cId="3081715619" sldId="264"/>
            <ac:spMk id="45" creationId="{E513936D-D1EB-4E42-A97F-942BA1F3DFA7}"/>
          </ac:spMkLst>
        </pc:spChg>
        <pc:grpChg chg="add del">
          <ac:chgData name="Liberty Mlambo (staff)" userId="a918f6d0-661f-4aef-a3c7-812308a568f8" providerId="ADAL" clId="{F25A827F-576A-4E8C-B202-4C12775961C2}" dt="2022-11-22T17:29:36.932" v="100" actId="26606"/>
          <ac:grpSpMkLst>
            <pc:docMk/>
            <pc:sldMk cId="3081715619" sldId="264"/>
            <ac:grpSpMk id="19" creationId="{FFC558B0-E15A-4439-964A-E116796B9129}"/>
          </ac:grpSpMkLst>
        </pc:grpChg>
        <pc:cxnChg chg="add">
          <ac:chgData name="Liberty Mlambo (staff)" userId="a918f6d0-661f-4aef-a3c7-812308a568f8" providerId="ADAL" clId="{F25A827F-576A-4E8C-B202-4C12775961C2}" dt="2022-11-22T17:29:36.941" v="101" actId="26606"/>
          <ac:cxnSpMkLst>
            <pc:docMk/>
            <pc:sldMk cId="3081715619" sldId="264"/>
            <ac:cxnSpMk id="46" creationId="{AFA75EE9-0DE4-4982-A870-290AD61EAAD7}"/>
          </ac:cxnSpMkLst>
        </pc:cxnChg>
      </pc:sldChg>
      <pc:sldChg chg="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2684182912" sldId="265"/>
        </pc:sldMkLst>
        <pc:spChg chg="mod">
          <ac:chgData name="Liberty Mlambo (staff)" userId="a918f6d0-661f-4aef-a3c7-812308a568f8" providerId="ADAL" clId="{F25A827F-576A-4E8C-B202-4C12775961C2}" dt="2022-11-22T17:26:49.134" v="29" actId="2711"/>
          <ac:spMkLst>
            <pc:docMk/>
            <pc:sldMk cId="2684182912" sldId="265"/>
            <ac:spMk id="2" creationId="{7C18BE5B-3C46-4003-A488-B61D5BA52EA1}"/>
          </ac:spMkLst>
        </pc:spChg>
        <pc:spChg chg="mod">
          <ac:chgData name="Liberty Mlambo (staff)" userId="a918f6d0-661f-4aef-a3c7-812308a568f8" providerId="ADAL" clId="{F25A827F-576A-4E8C-B202-4C12775961C2}" dt="2022-11-22T17:26:57.835" v="31" actId="403"/>
          <ac:spMkLst>
            <pc:docMk/>
            <pc:sldMk cId="2684182912" sldId="265"/>
            <ac:spMk id="3" creationId="{0BAD8982-94AC-42A4-9835-78F0469AAFAA}"/>
          </ac:spMkLst>
        </pc:spChg>
      </pc:sldChg>
      <pc:sldChg chg="addSp delSp modSp del mod setBg setClrOvrMap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3864124288" sldId="268"/>
        </pc:sldMkLst>
        <pc:spChg chg="mo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2" creationId="{576D0985-A8DE-488B-BD09-67C9C430C0B1}"/>
          </ac:spMkLst>
        </pc:spChg>
        <pc:spChg chg="mod">
          <ac:chgData name="Liberty Mlambo (staff)" userId="a918f6d0-661f-4aef-a3c7-812308a568f8" providerId="ADAL" clId="{F25A827F-576A-4E8C-B202-4C12775961C2}" dt="2022-11-22T17:55:26.282" v="118" actId="403"/>
          <ac:spMkLst>
            <pc:docMk/>
            <pc:sldMk cId="3864124288" sldId="268"/>
            <ac:spMk id="10" creationId="{7610651E-280C-4A16-A2E4-8F48EC5931D7}"/>
          </ac:spMkLst>
        </pc:spChg>
        <pc:spChg chg="del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35" creationId="{EDC94264-3734-4C03-8937-6DA0151563DD}"/>
          </ac:spMkLst>
        </pc:spChg>
        <pc:spChg chg="del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37" creationId="{D653FE82-935D-4023-B44D-BD36E3940909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42" creationId="{3A45B268-BBDB-4EC6-A664-CED7BF60D20D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44" creationId="{07977D39-626F-40D7-B00F-16E02602DD5A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46" creationId="{B78B55DD-3C55-4B94-9031-4F3723BD43EA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48" creationId="{B905CDE4-B751-4B3E-B625-6E59F8903414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50" creationId="{42D9BB05-ED63-4148-87AB-82720ACC335C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52" creationId="{CDC29AC1-2821-4FCC-B597-88DAF39C36FE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54" creationId="{5B00B48C-8AA7-4128-AD60-76349F0CEC58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56" creationId="{08108C16-F4C0-44AA-999D-17BD39219B24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58" creationId="{0760511E-86BF-4340-9949-CECB774FAC36}"/>
          </ac:spMkLst>
        </pc:spChg>
        <pc:spChg chg="add">
          <ac:chgData name="Liberty Mlambo (staff)" userId="a918f6d0-661f-4aef-a3c7-812308a568f8" providerId="ADAL" clId="{F25A827F-576A-4E8C-B202-4C12775961C2}" dt="2022-11-22T17:55:06.843" v="116" actId="26606"/>
          <ac:spMkLst>
            <pc:docMk/>
            <pc:sldMk cId="3864124288" sldId="268"/>
            <ac:spMk id="60" creationId="{C8F10CB3-3B5E-4C7A-98CF-B87454DDFA39}"/>
          </ac:spMkLst>
        </pc:spChg>
        <pc:picChg chg="add mod ord">
          <ac:chgData name="Liberty Mlambo (staff)" userId="a918f6d0-661f-4aef-a3c7-812308a568f8" providerId="ADAL" clId="{F25A827F-576A-4E8C-B202-4C12775961C2}" dt="2022-11-22T17:55:43.284" v="123" actId="1076"/>
          <ac:picMkLst>
            <pc:docMk/>
            <pc:sldMk cId="3864124288" sldId="268"/>
            <ac:picMk id="4" creationId="{9F1A98FF-790C-48DE-ABCE-4B86305A6251}"/>
          </ac:picMkLst>
        </pc:picChg>
        <pc:picChg chg="mod ord">
          <ac:chgData name="Liberty Mlambo (staff)" userId="a918f6d0-661f-4aef-a3c7-812308a568f8" providerId="ADAL" clId="{F25A827F-576A-4E8C-B202-4C12775961C2}" dt="2022-11-22T17:55:06.843" v="116" actId="26606"/>
          <ac:picMkLst>
            <pc:docMk/>
            <pc:sldMk cId="3864124288" sldId="268"/>
            <ac:picMk id="5" creationId="{CA7B999A-9BCC-438F-9946-67826F732A53}"/>
          </ac:picMkLst>
        </pc:picChg>
        <pc:picChg chg="mod ord">
          <ac:chgData name="Liberty Mlambo (staff)" userId="a918f6d0-661f-4aef-a3c7-812308a568f8" providerId="ADAL" clId="{F25A827F-576A-4E8C-B202-4C12775961C2}" dt="2022-11-22T17:55:06.843" v="116" actId="26606"/>
          <ac:picMkLst>
            <pc:docMk/>
            <pc:sldMk cId="3864124288" sldId="268"/>
            <ac:picMk id="6" creationId="{1D2C51F9-772E-4D3D-96F5-4788F4D4D041}"/>
          </ac:picMkLst>
        </pc:picChg>
        <pc:picChg chg="mod ord">
          <ac:chgData name="Liberty Mlambo (staff)" userId="a918f6d0-661f-4aef-a3c7-812308a568f8" providerId="ADAL" clId="{F25A827F-576A-4E8C-B202-4C12775961C2}" dt="2022-11-22T17:55:35.539" v="120" actId="1076"/>
          <ac:picMkLst>
            <pc:docMk/>
            <pc:sldMk cId="3864124288" sldId="268"/>
            <ac:picMk id="8" creationId="{61B6F221-E15E-4F6A-A0C1-627E0813DFB1}"/>
          </ac:picMkLst>
        </pc:picChg>
        <pc:picChg chg="del">
          <ac:chgData name="Liberty Mlambo (staff)" userId="a918f6d0-661f-4aef-a3c7-812308a568f8" providerId="ADAL" clId="{F25A827F-576A-4E8C-B202-4C12775961C2}" dt="2022-11-22T17:53:50.474" v="108" actId="478"/>
          <ac:picMkLst>
            <pc:docMk/>
            <pc:sldMk cId="3864124288" sldId="268"/>
            <ac:picMk id="9" creationId="{EC7055E4-9466-447C-8294-E6A046631F33}"/>
          </ac:picMkLst>
        </pc:picChg>
        <pc:picChg chg="add mod">
          <ac:chgData name="Liberty Mlambo (staff)" userId="a918f6d0-661f-4aef-a3c7-812308a568f8" providerId="ADAL" clId="{F25A827F-576A-4E8C-B202-4C12775961C2}" dt="2022-11-22T17:55:06.843" v="116" actId="26606"/>
          <ac:picMkLst>
            <pc:docMk/>
            <pc:sldMk cId="3864124288" sldId="268"/>
            <ac:picMk id="11" creationId="{E3BA3192-5941-4201-9048-B549F5FEDA84}"/>
          </ac:picMkLst>
        </pc:picChg>
        <pc:picChg chg="del">
          <ac:chgData name="Liberty Mlambo (staff)" userId="a918f6d0-661f-4aef-a3c7-812308a568f8" providerId="ADAL" clId="{F25A827F-576A-4E8C-B202-4C12775961C2}" dt="2022-11-22T17:54:51.832" v="115" actId="478"/>
          <ac:picMkLst>
            <pc:docMk/>
            <pc:sldMk cId="3864124288" sldId="268"/>
            <ac:picMk id="23" creationId="{30C3C6D4-76EE-4C68-A020-B09E295AB742}"/>
          </ac:picMkLst>
        </pc:picChg>
      </pc:sldChg>
      <pc:sldChg chg="addSp delSp modSp add del mod ord modClrScheme delDesignElem modShow chgLayout modNotesTx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4126979069" sldId="269"/>
        </pc:sldMkLst>
        <pc:spChg chg="del mod">
          <ac:chgData name="Liberty Mlambo (staff)" userId="a918f6d0-661f-4aef-a3c7-812308a568f8" providerId="ADAL" clId="{F25A827F-576A-4E8C-B202-4C12775961C2}" dt="2022-11-22T18:09:15.499" v="125" actId="478"/>
          <ac:spMkLst>
            <pc:docMk/>
            <pc:sldMk cId="4126979069" sldId="269"/>
            <ac:spMk id="2" creationId="{7C18BE5B-3C46-4003-A488-B61D5BA52EA1}"/>
          </ac:spMkLst>
        </pc:spChg>
        <pc:spChg chg="mod ord">
          <ac:chgData name="Liberty Mlambo (staff)" userId="a918f6d0-661f-4aef-a3c7-812308a568f8" providerId="ADAL" clId="{F25A827F-576A-4E8C-B202-4C12775961C2}" dt="2022-11-22T18:15:49.712" v="240" actId="113"/>
          <ac:spMkLst>
            <pc:docMk/>
            <pc:sldMk cId="4126979069" sldId="269"/>
            <ac:spMk id="3" creationId="{0BAD8982-94AC-42A4-9835-78F0469AAFAA}"/>
          </ac:spMkLst>
        </pc:spChg>
        <pc:spChg chg="add del mod">
          <ac:chgData name="Liberty Mlambo (staff)" userId="a918f6d0-661f-4aef-a3c7-812308a568f8" providerId="ADAL" clId="{F25A827F-576A-4E8C-B202-4C12775961C2}" dt="2022-11-22T18:09:18.969" v="126" actId="478"/>
          <ac:spMkLst>
            <pc:docMk/>
            <pc:sldMk cId="4126979069" sldId="269"/>
            <ac:spMk id="6" creationId="{4AF6668E-412A-4668-9C67-79B8FAF6F847}"/>
          </ac:spMkLst>
        </pc:spChg>
        <pc:spChg chg="add mod ord">
          <ac:chgData name="Liberty Mlambo (staff)" userId="a918f6d0-661f-4aef-a3c7-812308a568f8" providerId="ADAL" clId="{F25A827F-576A-4E8C-B202-4C12775961C2}" dt="2022-11-22T18:13:45.442" v="167" actId="14100"/>
          <ac:spMkLst>
            <pc:docMk/>
            <pc:sldMk cId="4126979069" sldId="269"/>
            <ac:spMk id="7" creationId="{6C69B231-BC4A-4DD3-8640-B7A4BC798A22}"/>
          </ac:spMkLst>
        </pc:spChg>
        <pc:spChg chg="add mod">
          <ac:chgData name="Liberty Mlambo (staff)" userId="a918f6d0-661f-4aef-a3c7-812308a568f8" providerId="ADAL" clId="{F25A827F-576A-4E8C-B202-4C12775961C2}" dt="2022-11-23T14:21:48.048" v="341"/>
          <ac:spMkLst>
            <pc:docMk/>
            <pc:sldMk cId="4126979069" sldId="269"/>
            <ac:spMk id="10" creationId="{D53CFAA3-3DAD-44FB-B40B-17D4644D5EFA}"/>
          </ac:spMkLst>
        </pc:spChg>
        <pc:spChg chg="add del">
          <ac:chgData name="Liberty Mlambo (staff)" userId="a918f6d0-661f-4aef-a3c7-812308a568f8" providerId="ADAL" clId="{F25A827F-576A-4E8C-B202-4C12775961C2}" dt="2022-11-22T18:12:31.060" v="156" actId="26606"/>
          <ac:spMkLst>
            <pc:docMk/>
            <pc:sldMk cId="4126979069" sldId="269"/>
            <ac:spMk id="12" creationId="{DE7FFD28-545C-4C88-A2E7-152FB234C92C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14" creationId="{CFE45BF0-46DB-408C-B5F7-7B11716805D4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15" creationId="{827B839B-9ADE-406B-8590-F1CAEDED45A1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16" creationId="{2AEBC8F2-97B1-41B4-93F1-2D289E197FBA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18" creationId="{472E3A19-F5D5-48FC-BB9C-48C2F68F598B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20" creationId="{7A62E32F-BB65-43A8-8EB5-92346890E549}"/>
          </ac:spMkLst>
        </pc:spChg>
        <pc:spChg chg="add del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22" creationId="{14E91B64-9FCC-451E-AFB4-A827D6329367}"/>
          </ac:spMkLst>
        </pc:spChg>
        <pc:spChg chg="del">
          <ac:chgData name="Liberty Mlambo (staff)" userId="a918f6d0-661f-4aef-a3c7-812308a568f8" providerId="ADAL" clId="{F25A827F-576A-4E8C-B202-4C12775961C2}" dt="2022-11-22T18:08:59.494" v="124" actId="26606"/>
          <ac:spMkLst>
            <pc:docMk/>
            <pc:sldMk cId="4126979069" sldId="269"/>
            <ac:spMk id="26" creationId="{A9616D99-AEFB-4C95-84EF-5DEC698D92A7}"/>
          </ac:spMkLst>
        </pc:spChg>
        <pc:spChg chg="add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27" creationId="{6D6CDB20-394C-4D51-9C5B-8751E21338DC}"/>
          </ac:spMkLst>
        </pc:spChg>
        <pc:spChg chg="del">
          <ac:chgData name="Liberty Mlambo (staff)" userId="a918f6d0-661f-4aef-a3c7-812308a568f8" providerId="ADAL" clId="{F25A827F-576A-4E8C-B202-4C12775961C2}" dt="2022-11-22T18:08:59.494" v="124" actId="26606"/>
          <ac:spMkLst>
            <pc:docMk/>
            <pc:sldMk cId="4126979069" sldId="269"/>
            <ac:spMk id="28" creationId="{D0F97023-F626-4FC5-8C2D-753B5C7F4606}"/>
          </ac:spMkLst>
        </pc:spChg>
        <pc:spChg chg="add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29" creationId="{46DFD1E0-DCA7-47E6-B78B-6ECDDF873DD6}"/>
          </ac:spMkLst>
        </pc:spChg>
        <pc:spChg chg="add">
          <ac:chgData name="Liberty Mlambo (staff)" userId="a918f6d0-661f-4aef-a3c7-812308a568f8" providerId="ADAL" clId="{F25A827F-576A-4E8C-B202-4C12775961C2}" dt="2022-11-22T18:12:51.934" v="159" actId="26606"/>
          <ac:spMkLst>
            <pc:docMk/>
            <pc:sldMk cId="4126979069" sldId="269"/>
            <ac:spMk id="31" creationId="{8AAB0B1E-BB97-40E0-8DCD-D1197A0E1D6A}"/>
          </ac:spMkLst>
        </pc:spChg>
        <pc:spChg chg="add del">
          <ac:chgData name="Liberty Mlambo (staff)" userId="a918f6d0-661f-4aef-a3c7-812308a568f8" providerId="ADAL" clId="{F25A827F-576A-4E8C-B202-4C12775961C2}" dt="2022-11-22T18:11:34.710" v="144" actId="700"/>
          <ac:spMkLst>
            <pc:docMk/>
            <pc:sldMk cId="4126979069" sldId="269"/>
            <ac:spMk id="33" creationId="{E02239D2-A05D-4A1C-9F06-FBA7FC730E1B}"/>
          </ac:spMkLst>
        </pc:spChg>
        <pc:graphicFrameChg chg="add del modGraphic">
          <ac:chgData name="Liberty Mlambo (staff)" userId="a918f6d0-661f-4aef-a3c7-812308a568f8" providerId="ADAL" clId="{F25A827F-576A-4E8C-B202-4C12775961C2}" dt="2022-11-23T14:23:54.182" v="343" actId="1032"/>
          <ac:graphicFrameMkLst>
            <pc:docMk/>
            <pc:sldMk cId="4126979069" sldId="269"/>
            <ac:graphicFrameMk id="2" creationId="{F0310E0D-B244-41FC-9544-BB8863794299}"/>
          </ac:graphicFrameMkLst>
        </pc:graphicFrameChg>
        <pc:graphicFrameChg chg="add del modGraphic">
          <ac:chgData name="Liberty Mlambo (staff)" userId="a918f6d0-661f-4aef-a3c7-812308a568f8" providerId="ADAL" clId="{F25A827F-576A-4E8C-B202-4C12775961C2}" dt="2022-11-23T14:24:34.094" v="345" actId="1032"/>
          <ac:graphicFrameMkLst>
            <pc:docMk/>
            <pc:sldMk cId="4126979069" sldId="269"/>
            <ac:graphicFrameMk id="4" creationId="{56800A6C-E7D3-46FA-B40C-71C2C9BAB02A}"/>
          </ac:graphicFrameMkLst>
        </pc:graphicFrameChg>
        <pc:graphicFrameChg chg="add del mod modGraphic">
          <ac:chgData name="Liberty Mlambo (staff)" userId="a918f6d0-661f-4aef-a3c7-812308a568f8" providerId="ADAL" clId="{F25A827F-576A-4E8C-B202-4C12775961C2}" dt="2022-11-23T14:29:40.246" v="469" actId="478"/>
          <ac:graphicFrameMkLst>
            <pc:docMk/>
            <pc:sldMk cId="4126979069" sldId="269"/>
            <ac:graphicFrameMk id="5" creationId="{5578BCDE-4339-4443-8BA3-6DB2A853C7F8}"/>
          </ac:graphicFrameMkLst>
        </pc:graphicFrameChg>
        <pc:picChg chg="del mod">
          <ac:chgData name="Liberty Mlambo (staff)" userId="a918f6d0-661f-4aef-a3c7-812308a568f8" providerId="ADAL" clId="{F25A827F-576A-4E8C-B202-4C12775961C2}" dt="2022-11-22T18:11:22.599" v="143" actId="478"/>
          <ac:picMkLst>
            <pc:docMk/>
            <pc:sldMk cId="4126979069" sldId="269"/>
            <ac:picMk id="5" creationId="{923535A1-CF0B-4F97-B7C5-94785D165C16}"/>
          </ac:picMkLst>
        </pc:picChg>
        <pc:picChg chg="add del mod">
          <ac:chgData name="Liberty Mlambo (staff)" userId="a918f6d0-661f-4aef-a3c7-812308a568f8" providerId="ADAL" clId="{F25A827F-576A-4E8C-B202-4C12775961C2}" dt="2022-11-23T14:21:06.265" v="335" actId="478"/>
          <ac:picMkLst>
            <pc:docMk/>
            <pc:sldMk cId="4126979069" sldId="269"/>
            <ac:picMk id="8" creationId="{B36E3FDA-8D11-4685-A84A-3FC0FF24DFB1}"/>
          </ac:picMkLst>
        </pc:picChg>
        <pc:picChg chg="add del mod">
          <ac:chgData name="Liberty Mlambo (staff)" userId="a918f6d0-661f-4aef-a3c7-812308a568f8" providerId="ADAL" clId="{F25A827F-576A-4E8C-B202-4C12775961C2}" dt="2022-11-23T14:25:01.018" v="347" actId="478"/>
          <ac:picMkLst>
            <pc:docMk/>
            <pc:sldMk cId="4126979069" sldId="269"/>
            <ac:picMk id="9" creationId="{0728869B-43B2-4635-BD55-5A9134251463}"/>
          </ac:picMkLst>
        </pc:picChg>
        <pc:cxnChg chg="add">
          <ac:chgData name="Liberty Mlambo (staff)" userId="a918f6d0-661f-4aef-a3c7-812308a568f8" providerId="ADAL" clId="{F25A827F-576A-4E8C-B202-4C12775961C2}" dt="2022-11-22T18:12:51.934" v="159" actId="26606"/>
          <ac:cxnSpMkLst>
            <pc:docMk/>
            <pc:sldMk cId="4126979069" sldId="269"/>
            <ac:cxnSpMk id="24" creationId="{19C0742B-6FAB-4F71-A9CB-E140A40C8BE9}"/>
          </ac:cxnSpMkLst>
        </pc:cxnChg>
      </pc:sldChg>
      <pc:sldChg chg="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3667036537" sldId="270"/>
        </pc:sldMkLst>
        <pc:spChg chg="mod">
          <ac:chgData name="Liberty Mlambo (staff)" userId="a918f6d0-661f-4aef-a3c7-812308a568f8" providerId="ADAL" clId="{F25A827F-576A-4E8C-B202-4C12775961C2}" dt="2022-11-22T17:25:48.668" v="20" actId="2711"/>
          <ac:spMkLst>
            <pc:docMk/>
            <pc:sldMk cId="3667036537" sldId="270"/>
            <ac:spMk id="2" creationId="{7C18BE5B-3C46-4003-A488-B61D5BA52EA1}"/>
          </ac:spMkLst>
        </pc:spChg>
        <pc:spChg chg="mod">
          <ac:chgData name="Liberty Mlambo (staff)" userId="a918f6d0-661f-4aef-a3c7-812308a568f8" providerId="ADAL" clId="{F25A827F-576A-4E8C-B202-4C12775961C2}" dt="2022-11-22T17:26:41.738" v="28" actId="403"/>
          <ac:spMkLst>
            <pc:docMk/>
            <pc:sldMk cId="3667036537" sldId="270"/>
            <ac:spMk id="3" creationId="{0BAD8982-94AC-42A4-9835-78F0469AAFAA}"/>
          </ac:spMkLst>
        </pc:spChg>
      </pc:sldChg>
      <pc:sldChg chg="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2507215845" sldId="271"/>
        </pc:sldMkLst>
        <pc:spChg chg="mod">
          <ac:chgData name="Liberty Mlambo (staff)" userId="a918f6d0-661f-4aef-a3c7-812308a568f8" providerId="ADAL" clId="{F25A827F-576A-4E8C-B202-4C12775961C2}" dt="2022-11-22T17:25:59.790" v="21" actId="2711"/>
          <ac:spMkLst>
            <pc:docMk/>
            <pc:sldMk cId="2507215845" sldId="271"/>
            <ac:spMk id="2" creationId="{7C18BE5B-3C46-4003-A488-B61D5BA52EA1}"/>
          </ac:spMkLst>
        </pc:spChg>
        <pc:spChg chg="mod">
          <ac:chgData name="Liberty Mlambo (staff)" userId="a918f6d0-661f-4aef-a3c7-812308a568f8" providerId="ADAL" clId="{F25A827F-576A-4E8C-B202-4C12775961C2}" dt="2022-11-22T17:26:17.741" v="27" actId="14100"/>
          <ac:spMkLst>
            <pc:docMk/>
            <pc:sldMk cId="2507215845" sldId="271"/>
            <ac:spMk id="3" creationId="{0BAD8982-94AC-42A4-9835-78F0469AAFAA}"/>
          </ac:spMkLst>
        </pc:spChg>
      </pc:sldChg>
      <pc:sldChg chg="del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1992928595" sldId="272"/>
        </pc:sldMkLst>
      </pc:sldChg>
      <pc:sldChg chg="del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4113572120" sldId="273"/>
        </pc:sldMkLst>
      </pc:sldChg>
      <pc:sldChg chg="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4281339350" sldId="274"/>
        </pc:sldMkLst>
        <pc:spChg chg="mod">
          <ac:chgData name="Liberty Mlambo (staff)" userId="a918f6d0-661f-4aef-a3c7-812308a568f8" providerId="ADAL" clId="{F25A827F-576A-4E8C-B202-4C12775961C2}" dt="2022-11-22T17:27:11.247" v="33" actId="403"/>
          <ac:spMkLst>
            <pc:docMk/>
            <pc:sldMk cId="4281339350" sldId="274"/>
            <ac:spMk id="3" creationId="{39D1AEBD-BF3E-470D-8B55-3C59EE4C566A}"/>
          </ac:spMkLst>
        </pc:spChg>
        <pc:spChg chg="mod">
          <ac:chgData name="Liberty Mlambo (staff)" userId="a918f6d0-661f-4aef-a3c7-812308a568f8" providerId="ADAL" clId="{F25A827F-576A-4E8C-B202-4C12775961C2}" dt="2022-11-22T17:27:18.565" v="35" actId="403"/>
          <ac:spMkLst>
            <pc:docMk/>
            <pc:sldMk cId="4281339350" sldId="274"/>
            <ac:spMk id="7" creationId="{0458232E-38A1-4D0F-BF8E-3C60B8FD313F}"/>
          </ac:spMkLst>
        </pc:spChg>
      </pc:sldChg>
      <pc:sldChg chg="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2027420992" sldId="275"/>
        </pc:sldMkLst>
        <pc:spChg chg="mod">
          <ac:chgData name="Liberty Mlambo (staff)" userId="a918f6d0-661f-4aef-a3c7-812308a568f8" providerId="ADAL" clId="{F25A827F-576A-4E8C-B202-4C12775961C2}" dt="2022-11-22T17:30:25.845" v="104" actId="313"/>
          <ac:spMkLst>
            <pc:docMk/>
            <pc:sldMk cId="2027420992" sldId="275"/>
            <ac:spMk id="2" creationId="{7C18BE5B-3C46-4003-A488-B61D5BA52EA1}"/>
          </ac:spMkLst>
        </pc:spChg>
        <pc:spChg chg="mod">
          <ac:chgData name="Liberty Mlambo (staff)" userId="a918f6d0-661f-4aef-a3c7-812308a568f8" providerId="ADAL" clId="{F25A827F-576A-4E8C-B202-4C12775961C2}" dt="2022-11-22T17:27:32.827" v="40" actId="27636"/>
          <ac:spMkLst>
            <pc:docMk/>
            <pc:sldMk cId="2027420992" sldId="275"/>
            <ac:spMk id="3" creationId="{0BAD8982-94AC-42A4-9835-78F0469AAFAA}"/>
          </ac:spMkLst>
        </pc:spChg>
      </pc:sldChg>
      <pc:sldChg chg="addSp delSp modSp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3157813689" sldId="276"/>
        </pc:sldMkLst>
        <pc:spChg chg="mod">
          <ac:chgData name="Liberty Mlambo (staff)" userId="a918f6d0-661f-4aef-a3c7-812308a568f8" providerId="ADAL" clId="{F25A827F-576A-4E8C-B202-4C12775961C2}" dt="2022-11-23T14:18:41.083" v="320" actId="2711"/>
          <ac:spMkLst>
            <pc:docMk/>
            <pc:sldMk cId="3157813689" sldId="276"/>
            <ac:spMk id="2" creationId="{7C18BE5B-3C46-4003-A488-B61D5BA52EA1}"/>
          </ac:spMkLst>
        </pc:spChg>
        <pc:spChg chg="del mod ord">
          <ac:chgData name="Liberty Mlambo (staff)" userId="a918f6d0-661f-4aef-a3c7-812308a568f8" providerId="ADAL" clId="{F25A827F-576A-4E8C-B202-4C12775961C2}" dt="2022-11-23T14:14:56.421" v="311" actId="26606"/>
          <ac:spMkLst>
            <pc:docMk/>
            <pc:sldMk cId="3157813689" sldId="276"/>
            <ac:spMk id="3" creationId="{0BAD8982-94AC-42A4-9835-78F0469AAFAA}"/>
          </ac:spMkLst>
        </pc:spChg>
        <pc:spChg chg="del">
          <ac:chgData name="Liberty Mlambo (staff)" userId="a918f6d0-661f-4aef-a3c7-812308a568f8" providerId="ADAL" clId="{F25A827F-576A-4E8C-B202-4C12775961C2}" dt="2022-11-23T14:04:14.647" v="287" actId="26606"/>
          <ac:spMkLst>
            <pc:docMk/>
            <pc:sldMk cId="3157813689" sldId="276"/>
            <ac:spMk id="42" creationId="{33CD251C-A887-4D2F-925B-FC097198538B}"/>
          </ac:spMkLst>
        </pc:spChg>
        <pc:spChg chg="del">
          <ac:chgData name="Liberty Mlambo (staff)" userId="a918f6d0-661f-4aef-a3c7-812308a568f8" providerId="ADAL" clId="{F25A827F-576A-4E8C-B202-4C12775961C2}" dt="2022-11-23T14:04:14.647" v="287" actId="26606"/>
          <ac:spMkLst>
            <pc:docMk/>
            <pc:sldMk cId="3157813689" sldId="276"/>
            <ac:spMk id="44" creationId="{B19D093C-27FB-4032-B282-42C4563F257C}"/>
          </ac:spMkLst>
        </pc:spChg>
        <pc:spChg chg="add del">
          <ac:chgData name="Liberty Mlambo (staff)" userId="a918f6d0-661f-4aef-a3c7-812308a568f8" providerId="ADAL" clId="{F25A827F-576A-4E8C-B202-4C12775961C2}" dt="2022-11-23T14:08:12.953" v="303" actId="26606"/>
          <ac:spMkLst>
            <pc:docMk/>
            <pc:sldMk cId="3157813689" sldId="276"/>
            <ac:spMk id="53" creationId="{33CD251C-A887-4D2F-925B-FC097198538B}"/>
          </ac:spMkLst>
        </pc:spChg>
        <pc:spChg chg="add del">
          <ac:chgData name="Liberty Mlambo (staff)" userId="a918f6d0-661f-4aef-a3c7-812308a568f8" providerId="ADAL" clId="{F25A827F-576A-4E8C-B202-4C12775961C2}" dt="2022-11-23T14:08:12.953" v="303" actId="26606"/>
          <ac:spMkLst>
            <pc:docMk/>
            <pc:sldMk cId="3157813689" sldId="276"/>
            <ac:spMk id="55" creationId="{3B2069EE-A08E-44F0-B3F9-3CF8CC2DCAD5}"/>
          </ac:spMkLst>
        </pc:spChg>
        <pc:spChg chg="add del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64" creationId="{C95B82D5-A8BB-45BF-BED8-C7B206892100}"/>
          </ac:spMkLst>
        </pc:spChg>
        <pc:spChg chg="add del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66" creationId="{296C61EC-FBF4-4216-BE67-6C864D30A01C}"/>
          </ac:spMkLst>
        </pc:spChg>
        <pc:spChg chg="add del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68" creationId="{39D6C490-0229-4573-9696-B73E5B3A9C33}"/>
          </ac:spMkLst>
        </pc:spChg>
        <pc:spChg chg="add del">
          <ac:chgData name="Liberty Mlambo (staff)" userId="a918f6d0-661f-4aef-a3c7-812308a568f8" providerId="ADAL" clId="{F25A827F-576A-4E8C-B202-4C12775961C2}" dt="2022-11-23T14:13:39.527" v="307" actId="26606"/>
          <ac:spMkLst>
            <pc:docMk/>
            <pc:sldMk cId="3157813689" sldId="276"/>
            <ac:spMk id="73" creationId="{5AAE9118-0436-4488-AC4A-C14DF6A7B6B1}"/>
          </ac:spMkLst>
        </pc:spChg>
        <pc:spChg chg="add del">
          <ac:chgData name="Liberty Mlambo (staff)" userId="a918f6d0-661f-4aef-a3c7-812308a568f8" providerId="ADAL" clId="{F25A827F-576A-4E8C-B202-4C12775961C2}" dt="2022-11-23T14:13:39.527" v="307" actId="26606"/>
          <ac:spMkLst>
            <pc:docMk/>
            <pc:sldMk cId="3157813689" sldId="276"/>
            <ac:spMk id="75" creationId="{1B10F861-B8F1-49C7-BD58-EAB20CEE7F93}"/>
          </ac:spMkLst>
        </pc:spChg>
        <pc:spChg chg="add del">
          <ac:chgData name="Liberty Mlambo (staff)" userId="a918f6d0-661f-4aef-a3c7-812308a568f8" providerId="ADAL" clId="{F25A827F-576A-4E8C-B202-4C12775961C2}" dt="2022-11-23T14:13:39.527" v="307" actId="26606"/>
          <ac:spMkLst>
            <pc:docMk/>
            <pc:sldMk cId="3157813689" sldId="276"/>
            <ac:spMk id="77" creationId="{61F6E425-22AB-4DA2-8FAC-58ADB58EF6C3}"/>
          </ac:spMkLst>
        </pc:spChg>
        <pc:spChg chg="add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79" creationId="{C95B82D5-A8BB-45BF-BED8-C7B206892100}"/>
          </ac:spMkLst>
        </pc:spChg>
        <pc:spChg chg="add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80" creationId="{296C61EC-FBF4-4216-BE67-6C864D30A01C}"/>
          </ac:spMkLst>
        </pc:spChg>
        <pc:spChg chg="add">
          <ac:chgData name="Liberty Mlambo (staff)" userId="a918f6d0-661f-4aef-a3c7-812308a568f8" providerId="ADAL" clId="{F25A827F-576A-4E8C-B202-4C12775961C2}" dt="2022-11-23T14:13:39.527" v="308" actId="26606"/>
          <ac:spMkLst>
            <pc:docMk/>
            <pc:sldMk cId="3157813689" sldId="276"/>
            <ac:spMk id="81" creationId="{39D6C490-0229-4573-9696-B73E5B3A9C33}"/>
          </ac:spMkLst>
        </pc:spChg>
        <pc:grpChg chg="del">
          <ac:chgData name="Liberty Mlambo (staff)" userId="a918f6d0-661f-4aef-a3c7-812308a568f8" providerId="ADAL" clId="{F25A827F-576A-4E8C-B202-4C12775961C2}" dt="2022-11-23T14:04:14.647" v="287" actId="26606"/>
          <ac:grpSpMkLst>
            <pc:docMk/>
            <pc:sldMk cId="3157813689" sldId="276"/>
            <ac:grpSpMk id="46" creationId="{35EE815E-1BD3-4777-B652-6D98825BF66B}"/>
          </ac:grpSpMkLst>
        </pc:grpChg>
        <pc:grpChg chg="add del">
          <ac:chgData name="Liberty Mlambo (staff)" userId="a918f6d0-661f-4aef-a3c7-812308a568f8" providerId="ADAL" clId="{F25A827F-576A-4E8C-B202-4C12775961C2}" dt="2022-11-23T14:08:12.953" v="303" actId="26606"/>
          <ac:grpSpMkLst>
            <pc:docMk/>
            <pc:sldMk cId="3157813689" sldId="276"/>
            <ac:grpSpMk id="57" creationId="{9C6E8597-0CCE-4A8A-9326-AA52691A1C81}"/>
          </ac:grpSpMkLst>
        </pc:grpChg>
        <pc:graphicFrameChg chg="add mod">
          <ac:chgData name="Liberty Mlambo (staff)" userId="a918f6d0-661f-4aef-a3c7-812308a568f8" providerId="ADAL" clId="{F25A827F-576A-4E8C-B202-4C12775961C2}" dt="2022-11-23T14:19:38.320" v="325" actId="207"/>
          <ac:graphicFrameMkLst>
            <pc:docMk/>
            <pc:sldMk cId="3157813689" sldId="276"/>
            <ac:graphicFrameMk id="83" creationId="{5B63AB82-55EE-9144-6574-7F78A7FC0B22}"/>
          </ac:graphicFrameMkLst>
        </pc:graphicFrameChg>
        <pc:picChg chg="add del mod">
          <ac:chgData name="Liberty Mlambo (staff)" userId="a918f6d0-661f-4aef-a3c7-812308a568f8" providerId="ADAL" clId="{F25A827F-576A-4E8C-B202-4C12775961C2}" dt="2022-11-23T14:07:05.783" v="295" actId="478"/>
          <ac:picMkLst>
            <pc:docMk/>
            <pc:sldMk cId="3157813689" sldId="276"/>
            <ac:picMk id="5" creationId="{A01FE4E7-C7EC-4414-A937-723CA80D6627}"/>
          </ac:picMkLst>
        </pc:picChg>
        <pc:picChg chg="add mod modCrop">
          <ac:chgData name="Liberty Mlambo (staff)" userId="a918f6d0-661f-4aef-a3c7-812308a568f8" providerId="ADAL" clId="{F25A827F-576A-4E8C-B202-4C12775961C2}" dt="2022-11-23T14:20:05.964" v="330" actId="14100"/>
          <ac:picMkLst>
            <pc:docMk/>
            <pc:sldMk cId="3157813689" sldId="276"/>
            <ac:picMk id="7" creationId="{2C52B793-8B76-429F-8DF2-1BD6C76B66A4}"/>
          </ac:picMkLst>
        </pc:picChg>
        <pc:picChg chg="mod ord">
          <ac:chgData name="Liberty Mlambo (staff)" userId="a918f6d0-661f-4aef-a3c7-812308a568f8" providerId="ADAL" clId="{F25A827F-576A-4E8C-B202-4C12775961C2}" dt="2022-11-23T14:19:53.815" v="327" actId="14100"/>
          <ac:picMkLst>
            <pc:docMk/>
            <pc:sldMk cId="3157813689" sldId="276"/>
            <ac:picMk id="10" creationId="{B3F17CCB-5004-42C3-811E-EBF8CBC98EAC}"/>
          </ac:picMkLst>
        </pc:picChg>
      </pc:sldChg>
      <pc:sldChg chg="addSp delSp add del setBg delDesignElem">
        <pc:chgData name="Liberty Mlambo (staff)" userId="a918f6d0-661f-4aef-a3c7-812308a568f8" providerId="ADAL" clId="{F25A827F-576A-4E8C-B202-4C12775961C2}" dt="2022-11-24T10:04:37.944" v="522"/>
        <pc:sldMkLst>
          <pc:docMk/>
          <pc:sldMk cId="2602269302" sldId="277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2602269302" sldId="277"/>
            <ac:spMk id="43" creationId="{D8386171-E87D-46AB-8718-4CE2A88748BD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2602269302" sldId="277"/>
            <ac:spMk id="44" creationId="{207CB456-8849-413C-8210-B663779A32E0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2602269302" sldId="277"/>
            <ac:spMk id="45" creationId="{E513936D-D1EB-4E42-A97F-942BA1F3DFA7}"/>
          </ac:spMkLst>
        </pc:spChg>
        <pc:cxnChg chg="add del">
          <ac:chgData name="Liberty Mlambo (staff)" userId="a918f6d0-661f-4aef-a3c7-812308a568f8" providerId="ADAL" clId="{F25A827F-576A-4E8C-B202-4C12775961C2}" dt="2022-11-24T10:04:33.314" v="521"/>
          <ac:cxnSpMkLst>
            <pc:docMk/>
            <pc:sldMk cId="2602269302" sldId="277"/>
            <ac:cxnSpMk id="46" creationId="{AFA75EE9-0DE4-4982-A870-290AD61EAAD7}"/>
          </ac:cxnSpMkLst>
        </pc:cxnChg>
      </pc:sldChg>
      <pc:sldChg chg="addSp delSp modSp add del mod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3540563051" sldId="277"/>
        </pc:sldMkLst>
        <pc:spChg chg="del">
          <ac:chgData name="Liberty Mlambo (staff)" userId="a918f6d0-661f-4aef-a3c7-812308a568f8" providerId="ADAL" clId="{F25A827F-576A-4E8C-B202-4C12775961C2}" dt="2022-11-23T14:29:45.585" v="470" actId="478"/>
          <ac:spMkLst>
            <pc:docMk/>
            <pc:sldMk cId="3540563051" sldId="277"/>
            <ac:spMk id="3" creationId="{0BAD8982-94AC-42A4-9835-78F0469AAFAA}"/>
          </ac:spMkLst>
        </pc:spChg>
        <pc:spChg chg="add del mod">
          <ac:chgData name="Liberty Mlambo (staff)" userId="a918f6d0-661f-4aef-a3c7-812308a568f8" providerId="ADAL" clId="{F25A827F-576A-4E8C-B202-4C12775961C2}" dt="2022-11-23T14:30:35.033" v="472" actId="478"/>
          <ac:spMkLst>
            <pc:docMk/>
            <pc:sldMk cId="3540563051" sldId="277"/>
            <ac:spMk id="4" creationId="{C359F10A-E7D1-4719-8FEB-D090574C8D9E}"/>
          </ac:spMkLst>
        </pc:spChg>
        <pc:spChg chg="del">
          <ac:chgData name="Liberty Mlambo (staff)" userId="a918f6d0-661f-4aef-a3c7-812308a568f8" providerId="ADAL" clId="{F25A827F-576A-4E8C-B202-4C12775961C2}" dt="2022-11-23T14:32:14.468" v="486" actId="478"/>
          <ac:spMkLst>
            <pc:docMk/>
            <pc:sldMk cId="3540563051" sldId="277"/>
            <ac:spMk id="7" creationId="{6C69B231-BC4A-4DD3-8640-B7A4BC798A22}"/>
          </ac:spMkLst>
        </pc:spChg>
        <pc:spChg chg="add del mod">
          <ac:chgData name="Liberty Mlambo (staff)" userId="a918f6d0-661f-4aef-a3c7-812308a568f8" providerId="ADAL" clId="{F25A827F-576A-4E8C-B202-4C12775961C2}" dt="2022-11-23T14:32:17.939" v="487" actId="478"/>
          <ac:spMkLst>
            <pc:docMk/>
            <pc:sldMk cId="3540563051" sldId="277"/>
            <ac:spMk id="8" creationId="{52F6383E-9A31-4BE7-80B4-1F68638B81EB}"/>
          </ac:spMkLst>
        </pc:spChg>
        <pc:spChg chg="add del">
          <ac:chgData name="Liberty Mlambo (staff)" userId="a918f6d0-661f-4aef-a3c7-812308a568f8" providerId="ADAL" clId="{F25A827F-576A-4E8C-B202-4C12775961C2}" dt="2022-11-23T14:32:37.255" v="496" actId="26606"/>
          <ac:spMkLst>
            <pc:docMk/>
            <pc:sldMk cId="3540563051" sldId="277"/>
            <ac:spMk id="27" creationId="{6D6CDB20-394C-4D51-9C5B-8751E21338DC}"/>
          </ac:spMkLst>
        </pc:spChg>
        <pc:spChg chg="add del">
          <ac:chgData name="Liberty Mlambo (staff)" userId="a918f6d0-661f-4aef-a3c7-812308a568f8" providerId="ADAL" clId="{F25A827F-576A-4E8C-B202-4C12775961C2}" dt="2022-11-23T14:32:37.255" v="496" actId="26606"/>
          <ac:spMkLst>
            <pc:docMk/>
            <pc:sldMk cId="3540563051" sldId="277"/>
            <ac:spMk id="29" creationId="{46DFD1E0-DCA7-47E6-B78B-6ECDDF873DD6}"/>
          </ac:spMkLst>
        </pc:spChg>
        <pc:spChg chg="add del">
          <ac:chgData name="Liberty Mlambo (staff)" userId="a918f6d0-661f-4aef-a3c7-812308a568f8" providerId="ADAL" clId="{F25A827F-576A-4E8C-B202-4C12775961C2}" dt="2022-11-23T14:32:37.255" v="496" actId="26606"/>
          <ac:spMkLst>
            <pc:docMk/>
            <pc:sldMk cId="3540563051" sldId="277"/>
            <ac:spMk id="31" creationId="{8AAB0B1E-BB97-40E0-8DCD-D1197A0E1D6A}"/>
          </ac:spMkLst>
        </pc:spChg>
        <pc:spChg chg="add del">
          <ac:chgData name="Liberty Mlambo (staff)" userId="a918f6d0-661f-4aef-a3c7-812308a568f8" providerId="ADAL" clId="{F25A827F-576A-4E8C-B202-4C12775961C2}" dt="2022-11-23T14:32:29.301" v="489" actId="26606"/>
          <ac:spMkLst>
            <pc:docMk/>
            <pc:sldMk cId="3540563051" sldId="277"/>
            <ac:spMk id="36" creationId="{01D0AF59-99C3-4251-AB9A-C966C6AD4400}"/>
          </ac:spMkLst>
        </pc:spChg>
        <pc:spChg chg="add del">
          <ac:chgData name="Liberty Mlambo (staff)" userId="a918f6d0-661f-4aef-a3c7-812308a568f8" providerId="ADAL" clId="{F25A827F-576A-4E8C-B202-4C12775961C2}" dt="2022-11-23T14:32:29.301" v="489" actId="26606"/>
          <ac:spMkLst>
            <pc:docMk/>
            <pc:sldMk cId="3540563051" sldId="277"/>
            <ac:spMk id="38" creationId="{1855405F-37A2-4869-9154-F8BE3BECE6C3}"/>
          </ac:spMkLst>
        </pc:spChg>
        <pc:spChg chg="add del">
          <ac:chgData name="Liberty Mlambo (staff)" userId="a918f6d0-661f-4aef-a3c7-812308a568f8" providerId="ADAL" clId="{F25A827F-576A-4E8C-B202-4C12775961C2}" dt="2022-11-23T14:32:33.453" v="491" actId="26606"/>
          <ac:spMkLst>
            <pc:docMk/>
            <pc:sldMk cId="3540563051" sldId="277"/>
            <ac:spMk id="40" creationId="{32BC26D8-82FB-445E-AA49-62A77D7C1EE0}"/>
          </ac:spMkLst>
        </pc:spChg>
        <pc:spChg chg="add del">
          <ac:chgData name="Liberty Mlambo (staff)" userId="a918f6d0-661f-4aef-a3c7-812308a568f8" providerId="ADAL" clId="{F25A827F-576A-4E8C-B202-4C12775961C2}" dt="2022-11-23T14:32:33.453" v="491" actId="26606"/>
          <ac:spMkLst>
            <pc:docMk/>
            <pc:sldMk cId="3540563051" sldId="277"/>
            <ac:spMk id="41" creationId="{CB44330D-EA18-4254-AA95-EB49948539B8}"/>
          </ac:spMkLst>
        </pc:spChg>
        <pc:spChg chg="add del">
          <ac:chgData name="Liberty Mlambo (staff)" userId="a918f6d0-661f-4aef-a3c7-812308a568f8" providerId="ADAL" clId="{F25A827F-576A-4E8C-B202-4C12775961C2}" dt="2022-11-23T14:32:35.873" v="493" actId="26606"/>
          <ac:spMkLst>
            <pc:docMk/>
            <pc:sldMk cId="3540563051" sldId="277"/>
            <ac:spMk id="43" creationId="{01D0AF59-99C3-4251-AB9A-C966C6AD4400}"/>
          </ac:spMkLst>
        </pc:spChg>
        <pc:spChg chg="add del">
          <ac:chgData name="Liberty Mlambo (staff)" userId="a918f6d0-661f-4aef-a3c7-812308a568f8" providerId="ADAL" clId="{F25A827F-576A-4E8C-B202-4C12775961C2}" dt="2022-11-23T14:32:35.873" v="493" actId="26606"/>
          <ac:spMkLst>
            <pc:docMk/>
            <pc:sldMk cId="3540563051" sldId="277"/>
            <ac:spMk id="44" creationId="{1855405F-37A2-4869-9154-F8BE3BECE6C3}"/>
          </ac:spMkLst>
        </pc:spChg>
        <pc:spChg chg="add del">
          <ac:chgData name="Liberty Mlambo (staff)" userId="a918f6d0-661f-4aef-a3c7-812308a568f8" providerId="ADAL" clId="{F25A827F-576A-4E8C-B202-4C12775961C2}" dt="2022-11-23T14:32:37.255" v="495" actId="26606"/>
          <ac:spMkLst>
            <pc:docMk/>
            <pc:sldMk cId="3540563051" sldId="277"/>
            <ac:spMk id="46" creationId="{32BC26D8-82FB-445E-AA49-62A77D7C1EE0}"/>
          </ac:spMkLst>
        </pc:spChg>
        <pc:spChg chg="add del">
          <ac:chgData name="Liberty Mlambo (staff)" userId="a918f6d0-661f-4aef-a3c7-812308a568f8" providerId="ADAL" clId="{F25A827F-576A-4E8C-B202-4C12775961C2}" dt="2022-11-23T14:32:37.255" v="495" actId="26606"/>
          <ac:spMkLst>
            <pc:docMk/>
            <pc:sldMk cId="3540563051" sldId="277"/>
            <ac:spMk id="47" creationId="{CB44330D-EA18-4254-AA95-EB49948539B8}"/>
          </ac:spMkLst>
        </pc:spChg>
        <pc:spChg chg="add">
          <ac:chgData name="Liberty Mlambo (staff)" userId="a918f6d0-661f-4aef-a3c7-812308a568f8" providerId="ADAL" clId="{F25A827F-576A-4E8C-B202-4C12775961C2}" dt="2022-11-23T14:32:37.255" v="496" actId="26606"/>
          <ac:spMkLst>
            <pc:docMk/>
            <pc:sldMk cId="3540563051" sldId="277"/>
            <ac:spMk id="49" creationId="{01D0AF59-99C3-4251-AB9A-C966C6AD4400}"/>
          </ac:spMkLst>
        </pc:spChg>
        <pc:spChg chg="add">
          <ac:chgData name="Liberty Mlambo (staff)" userId="a918f6d0-661f-4aef-a3c7-812308a568f8" providerId="ADAL" clId="{F25A827F-576A-4E8C-B202-4C12775961C2}" dt="2022-11-23T14:32:37.255" v="496" actId="26606"/>
          <ac:spMkLst>
            <pc:docMk/>
            <pc:sldMk cId="3540563051" sldId="277"/>
            <ac:spMk id="50" creationId="{1855405F-37A2-4869-9154-F8BE3BECE6C3}"/>
          </ac:spMkLst>
        </pc:spChg>
        <pc:graphicFrameChg chg="mod modGraphic">
          <ac:chgData name="Liberty Mlambo (staff)" userId="a918f6d0-661f-4aef-a3c7-812308a568f8" providerId="ADAL" clId="{F25A827F-576A-4E8C-B202-4C12775961C2}" dt="2022-11-23T14:31:35.433" v="485" actId="207"/>
          <ac:graphicFrameMkLst>
            <pc:docMk/>
            <pc:sldMk cId="3540563051" sldId="277"/>
            <ac:graphicFrameMk id="5" creationId="{5578BCDE-4339-4443-8BA3-6DB2A853C7F8}"/>
          </ac:graphicFrameMkLst>
        </pc:graphicFrameChg>
        <pc:picChg chg="add mod">
          <ac:chgData name="Liberty Mlambo (staff)" userId="a918f6d0-661f-4aef-a3c7-812308a568f8" providerId="ADAL" clId="{F25A827F-576A-4E8C-B202-4C12775961C2}" dt="2022-11-23T14:33:23.710" v="505" actId="1076"/>
          <ac:picMkLst>
            <pc:docMk/>
            <pc:sldMk cId="3540563051" sldId="277"/>
            <ac:picMk id="23" creationId="{2964B46C-969D-44AE-AEE1-7E4E2DF11163}"/>
          </ac:picMkLst>
        </pc:picChg>
        <pc:cxnChg chg="add del">
          <ac:chgData name="Liberty Mlambo (staff)" userId="a918f6d0-661f-4aef-a3c7-812308a568f8" providerId="ADAL" clId="{F25A827F-576A-4E8C-B202-4C12775961C2}" dt="2022-11-23T14:32:37.255" v="496" actId="26606"/>
          <ac:cxnSpMkLst>
            <pc:docMk/>
            <pc:sldMk cId="3540563051" sldId="277"/>
            <ac:cxnSpMk id="24" creationId="{19C0742B-6FAB-4F71-A9CB-E140A40C8BE9}"/>
          </ac:cxnSpMkLst>
        </pc:cxnChg>
      </pc:sldChg>
      <pc:sldChg chg="new del">
        <pc:chgData name="Liberty Mlambo (staff)" userId="a918f6d0-661f-4aef-a3c7-812308a568f8" providerId="ADAL" clId="{F25A827F-576A-4E8C-B202-4C12775961C2}" dt="2022-11-24T10:04:27.258" v="507" actId="47"/>
        <pc:sldMkLst>
          <pc:docMk/>
          <pc:sldMk cId="2606905468" sldId="278"/>
        </pc:sldMkLst>
      </pc:sldChg>
      <pc:sldChg chg="addSp delSp modSp add del mod setBg setClrOvrMap delDesignElem">
        <pc:chgData name="Liberty Mlambo (staff)" userId="a918f6d0-661f-4aef-a3c7-812308a568f8" providerId="ADAL" clId="{F25A827F-576A-4E8C-B202-4C12775961C2}" dt="2022-11-24T14:26:39.494" v="688" actId="403"/>
        <pc:sldMkLst>
          <pc:docMk/>
          <pc:sldMk cId="4023849777" sldId="278"/>
        </pc:sldMkLst>
        <pc:spChg chg="mod">
          <ac:chgData name="Liberty Mlambo (staff)" userId="a918f6d0-661f-4aef-a3c7-812308a568f8" providerId="ADAL" clId="{F25A827F-576A-4E8C-B202-4C12775961C2}" dt="2022-11-24T14:26:31.963" v="686" actId="1076"/>
          <ac:spMkLst>
            <pc:docMk/>
            <pc:sldMk cId="4023849777" sldId="278"/>
            <ac:spMk id="2" creationId="{576D0985-A8DE-488B-BD09-67C9C430C0B1}"/>
          </ac:spMkLst>
        </pc:spChg>
        <pc:spChg chg="mod ord">
          <ac:chgData name="Liberty Mlambo (staff)" userId="a918f6d0-661f-4aef-a3c7-812308a568f8" providerId="ADAL" clId="{F25A827F-576A-4E8C-B202-4C12775961C2}" dt="2022-11-24T14:26:39.494" v="688" actId="403"/>
          <ac:spMkLst>
            <pc:docMk/>
            <pc:sldMk cId="4023849777" sldId="278"/>
            <ac:spMk id="10" creationId="{7610651E-280C-4A16-A2E4-8F48EC5931D7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42" creationId="{3A45B268-BBDB-4EC6-A664-CED7BF60D20D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44" creationId="{07977D39-626F-40D7-B00F-16E02602DD5A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46" creationId="{B78B55DD-3C55-4B94-9031-4F3723BD43EA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48" creationId="{B905CDE4-B751-4B3E-B625-6E59F8903414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50" creationId="{42D9BB05-ED63-4148-87AB-82720ACC335C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52" creationId="{CDC29AC1-2821-4FCC-B597-88DAF39C36FE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54" creationId="{5B00B48C-8AA7-4128-AD60-76349F0CEC58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56" creationId="{08108C16-F4C0-44AA-999D-17BD39219B24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58" creationId="{0760511E-86BF-4340-9949-CECB774FAC36}"/>
          </ac:spMkLst>
        </pc:spChg>
        <pc:spChg chg="add del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60" creationId="{C8F10CB3-3B5E-4C7A-98CF-B87454DDFA39}"/>
          </ac:spMkLst>
        </pc:spChg>
        <pc:spChg chg="add">
          <ac:chgData name="Liberty Mlambo (staff)" userId="a918f6d0-661f-4aef-a3c7-812308a568f8" providerId="ADAL" clId="{F25A827F-576A-4E8C-B202-4C12775961C2}" dt="2022-11-24T14:25:21.393" v="672" actId="26606"/>
          <ac:spMkLst>
            <pc:docMk/>
            <pc:sldMk cId="4023849777" sldId="278"/>
            <ac:spMk id="62" creationId="{AB902CB9-C7DC-4673-B7D5-F22DCF0EC54E}"/>
          </ac:spMkLst>
        </pc:spChg>
        <pc:spChg chg="add del">
          <ac:chgData name="Liberty Mlambo (staff)" userId="a918f6d0-661f-4aef-a3c7-812308a568f8" providerId="ADAL" clId="{F25A827F-576A-4E8C-B202-4C12775961C2}" dt="2022-11-24T14:25:07.022" v="671" actId="26606"/>
          <ac:spMkLst>
            <pc:docMk/>
            <pc:sldMk cId="4023849777" sldId="278"/>
            <ac:spMk id="65" creationId="{AB902CB9-C7DC-4673-B7D5-F22DCF0EC54E}"/>
          </ac:spMkLst>
        </pc:spChg>
        <pc:picChg chg="mod">
          <ac:chgData name="Liberty Mlambo (staff)" userId="a918f6d0-661f-4aef-a3c7-812308a568f8" providerId="ADAL" clId="{F25A827F-576A-4E8C-B202-4C12775961C2}" dt="2022-11-24T14:25:21.393" v="672" actId="26606"/>
          <ac:picMkLst>
            <pc:docMk/>
            <pc:sldMk cId="4023849777" sldId="278"/>
            <ac:picMk id="4" creationId="{9F1A98FF-790C-48DE-ABCE-4B86305A6251}"/>
          </ac:picMkLst>
        </pc:picChg>
        <pc:picChg chg="mod">
          <ac:chgData name="Liberty Mlambo (staff)" userId="a918f6d0-661f-4aef-a3c7-812308a568f8" providerId="ADAL" clId="{F25A827F-576A-4E8C-B202-4C12775961C2}" dt="2022-11-24T14:25:21.393" v="672" actId="26606"/>
          <ac:picMkLst>
            <pc:docMk/>
            <pc:sldMk cId="4023849777" sldId="278"/>
            <ac:picMk id="5" creationId="{CA7B999A-9BCC-438F-9946-67826F732A53}"/>
          </ac:picMkLst>
        </pc:picChg>
        <pc:picChg chg="mod ord">
          <ac:chgData name="Liberty Mlambo (staff)" userId="a918f6d0-661f-4aef-a3c7-812308a568f8" providerId="ADAL" clId="{F25A827F-576A-4E8C-B202-4C12775961C2}" dt="2022-11-24T14:25:21.393" v="672" actId="26606"/>
          <ac:picMkLst>
            <pc:docMk/>
            <pc:sldMk cId="4023849777" sldId="278"/>
            <ac:picMk id="6" creationId="{1D2C51F9-772E-4D3D-96F5-4788F4D4D041}"/>
          </ac:picMkLst>
        </pc:picChg>
        <pc:picChg chg="mod ord">
          <ac:chgData name="Liberty Mlambo (staff)" userId="a918f6d0-661f-4aef-a3c7-812308a568f8" providerId="ADAL" clId="{F25A827F-576A-4E8C-B202-4C12775961C2}" dt="2022-11-24T14:25:21.393" v="672" actId="26606"/>
          <ac:picMkLst>
            <pc:docMk/>
            <pc:sldMk cId="4023849777" sldId="278"/>
            <ac:picMk id="8" creationId="{61B6F221-E15E-4F6A-A0C1-627E0813DFB1}"/>
          </ac:picMkLst>
        </pc:picChg>
        <pc:picChg chg="mod">
          <ac:chgData name="Liberty Mlambo (staff)" userId="a918f6d0-661f-4aef-a3c7-812308a568f8" providerId="ADAL" clId="{F25A827F-576A-4E8C-B202-4C12775961C2}" dt="2022-11-24T14:25:21.393" v="672" actId="26606"/>
          <ac:picMkLst>
            <pc:docMk/>
            <pc:sldMk cId="4023849777" sldId="278"/>
            <ac:picMk id="11" creationId="{E3BA3192-5941-4201-9048-B549F5FEDA84}"/>
          </ac:picMkLst>
        </pc:picChg>
      </pc:sldChg>
      <pc:sldChg chg="addSp delSp add del setBg delDesignElem">
        <pc:chgData name="Liberty Mlambo (staff)" userId="a918f6d0-661f-4aef-a3c7-812308a568f8" providerId="ADAL" clId="{F25A827F-576A-4E8C-B202-4C12775961C2}" dt="2022-11-24T10:04:37.944" v="522"/>
        <pc:sldMkLst>
          <pc:docMk/>
          <pc:sldMk cId="3540563051" sldId="279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540563051" sldId="279"/>
            <ac:spMk id="55" creationId="{01D0AF59-99C3-4251-AB9A-C966C6AD4400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540563051" sldId="279"/>
            <ac:spMk id="57" creationId="{1855405F-37A2-4869-9154-F8BE3BECE6C3}"/>
          </ac:spMkLst>
        </pc:spChg>
      </pc:sldChg>
      <pc:sldChg chg="addSp delSp modSp add del mod setBg delDesignElem">
        <pc:chgData name="Liberty Mlambo (staff)" userId="a918f6d0-661f-4aef-a3c7-812308a568f8" providerId="ADAL" clId="{F25A827F-576A-4E8C-B202-4C12775961C2}" dt="2022-11-24T14:17:39.995" v="630" actId="1076"/>
        <pc:sldMkLst>
          <pc:docMk/>
          <pc:sldMk cId="1643430162" sldId="280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1643430162" sldId="280"/>
            <ac:spMk id="48" creationId="{F2B38F72-8FC4-4001-8C67-FA6B86DEC767}"/>
          </ac:spMkLst>
        </pc:spChg>
        <pc:picChg chg="add mod">
          <ac:chgData name="Liberty Mlambo (staff)" userId="a918f6d0-661f-4aef-a3c7-812308a568f8" providerId="ADAL" clId="{F25A827F-576A-4E8C-B202-4C12775961C2}" dt="2022-11-24T14:17:39.995" v="630" actId="1076"/>
          <ac:picMkLst>
            <pc:docMk/>
            <pc:sldMk cId="1643430162" sldId="280"/>
            <ac:picMk id="6" creationId="{1EB5A2DD-17BF-448D-998E-B3FE2F5AF2B1}"/>
          </ac:picMkLst>
        </pc:picChg>
        <pc:picChg chg="add del mod">
          <ac:chgData name="Liberty Mlambo (staff)" userId="a918f6d0-661f-4aef-a3c7-812308a568f8" providerId="ADAL" clId="{F25A827F-576A-4E8C-B202-4C12775961C2}" dt="2022-11-24T13:15:57.270" v="598" actId="478"/>
          <ac:picMkLst>
            <pc:docMk/>
            <pc:sldMk cId="1643430162" sldId="280"/>
            <ac:picMk id="9" creationId="{D0A08B35-CE04-4798-92FD-9821C2595AF5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20:51.604" v="661" actId="478"/>
        <pc:sldMkLst>
          <pc:docMk/>
          <pc:sldMk cId="2773008885" sldId="281"/>
        </pc:sldMkLst>
        <pc:spChg chg="mod">
          <ac:chgData name="Liberty Mlambo (staff)" userId="a918f6d0-661f-4aef-a3c7-812308a568f8" providerId="ADAL" clId="{F25A827F-576A-4E8C-B202-4C12775961C2}" dt="2022-11-24T14:17:57.665" v="633" actId="14100"/>
          <ac:spMkLst>
            <pc:docMk/>
            <pc:sldMk cId="2773008885" sldId="281"/>
            <ac:spMk id="2" creationId="{7C18BE5B-3C46-4003-A488-B61D5BA52EA1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2773008885" sldId="281"/>
            <ac:spMk id="48" creationId="{F2B38F72-8FC4-4001-8C67-FA6B86DEC767}"/>
          </ac:spMkLst>
        </pc:spChg>
        <pc:picChg chg="add del mod">
          <ac:chgData name="Liberty Mlambo (staff)" userId="a918f6d0-661f-4aef-a3c7-812308a568f8" providerId="ADAL" clId="{F25A827F-576A-4E8C-B202-4C12775961C2}" dt="2022-11-24T14:20:51.604" v="661" actId="478"/>
          <ac:picMkLst>
            <pc:docMk/>
            <pc:sldMk cId="2773008885" sldId="281"/>
            <ac:picMk id="7" creationId="{8E385A75-0A92-429D-B452-2B10DD170955}"/>
          </ac:picMkLst>
        </pc:picChg>
        <pc:picChg chg="add mod">
          <ac:chgData name="Liberty Mlambo (staff)" userId="a918f6d0-661f-4aef-a3c7-812308a568f8" providerId="ADAL" clId="{F25A827F-576A-4E8C-B202-4C12775961C2}" dt="2022-11-24T14:20:48.033" v="660"/>
          <ac:picMkLst>
            <pc:docMk/>
            <pc:sldMk cId="2773008885" sldId="281"/>
            <ac:picMk id="12" creationId="{2E251B6D-DBE3-4072-AE45-5C434F26352A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18:21.519" v="639" actId="20577"/>
        <pc:sldMkLst>
          <pc:docMk/>
          <pc:sldMk cId="397347120" sldId="282"/>
        </pc:sldMkLst>
        <pc:spChg chg="mod">
          <ac:chgData name="Liberty Mlambo (staff)" userId="a918f6d0-661f-4aef-a3c7-812308a568f8" providerId="ADAL" clId="{F25A827F-576A-4E8C-B202-4C12775961C2}" dt="2022-11-24T14:18:21.519" v="639" actId="20577"/>
          <ac:spMkLst>
            <pc:docMk/>
            <pc:sldMk cId="397347120" sldId="282"/>
            <ac:spMk id="2" creationId="{7C18BE5B-3C46-4003-A488-B61D5BA52EA1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97347120" sldId="282"/>
            <ac:spMk id="62" creationId="{0E91F5CA-B392-444C-88E3-BF5BAAEBDEB0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97347120" sldId="282"/>
            <ac:spMk id="64" creationId="{0459807F-B6FA-44D3-9A53-C55B6B56884A}"/>
          </ac:spMkLst>
        </pc:spChg>
        <pc:picChg chg="add mod">
          <ac:chgData name="Liberty Mlambo (staff)" userId="a918f6d0-661f-4aef-a3c7-812308a568f8" providerId="ADAL" clId="{F25A827F-576A-4E8C-B202-4C12775961C2}" dt="2022-11-24T14:18:18.711" v="638" actId="14100"/>
          <ac:picMkLst>
            <pc:docMk/>
            <pc:sldMk cId="397347120" sldId="282"/>
            <ac:picMk id="8" creationId="{CE0E837E-6159-4D2E-B701-222DD00E2D8F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21:09.550" v="663" actId="478"/>
        <pc:sldMkLst>
          <pc:docMk/>
          <pc:sldMk cId="1189978856" sldId="283"/>
        </pc:sldMkLst>
        <pc:spChg chg="mod">
          <ac:chgData name="Liberty Mlambo (staff)" userId="a918f6d0-661f-4aef-a3c7-812308a568f8" providerId="ADAL" clId="{F25A827F-576A-4E8C-B202-4C12775961C2}" dt="2022-11-24T14:18:47.796" v="646" actId="14100"/>
          <ac:spMkLst>
            <pc:docMk/>
            <pc:sldMk cId="1189978856" sldId="283"/>
            <ac:spMk id="3" creationId="{0BAD8982-94AC-42A4-9835-78F0469AAFAA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1189978856" sldId="283"/>
            <ac:spMk id="48" creationId="{F2B38F72-8FC4-4001-8C67-FA6B86DEC767}"/>
          </ac:spMkLst>
        </pc:spChg>
        <pc:picChg chg="add del mod">
          <ac:chgData name="Liberty Mlambo (staff)" userId="a918f6d0-661f-4aef-a3c7-812308a568f8" providerId="ADAL" clId="{F25A827F-576A-4E8C-B202-4C12775961C2}" dt="2022-11-24T14:21:09.550" v="663" actId="478"/>
          <ac:picMkLst>
            <pc:docMk/>
            <pc:sldMk cId="1189978856" sldId="283"/>
            <ac:picMk id="5" creationId="{06405F01-20BD-4AFB-A12C-A8BF3184B2B6}"/>
          </ac:picMkLst>
        </pc:picChg>
        <pc:picChg chg="add mod">
          <ac:chgData name="Liberty Mlambo (staff)" userId="a918f6d0-661f-4aef-a3c7-812308a568f8" providerId="ADAL" clId="{F25A827F-576A-4E8C-B202-4C12775961C2}" dt="2022-11-24T14:21:06.051" v="662"/>
          <ac:picMkLst>
            <pc:docMk/>
            <pc:sldMk cId="1189978856" sldId="283"/>
            <ac:picMk id="9" creationId="{AB50D605-C888-46FE-BEE7-B0E39A93486A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21:19.090" v="666" actId="1076"/>
        <pc:sldMkLst>
          <pc:docMk/>
          <pc:sldMk cId="1774638038" sldId="284"/>
        </pc:sldMkLst>
        <pc:spChg chg="mod">
          <ac:chgData name="Liberty Mlambo (staff)" userId="a918f6d0-661f-4aef-a3c7-812308a568f8" providerId="ADAL" clId="{F25A827F-576A-4E8C-B202-4C12775961C2}" dt="2022-11-24T14:19:14.915" v="650" actId="2711"/>
          <ac:spMkLst>
            <pc:docMk/>
            <pc:sldMk cId="1774638038" sldId="284"/>
            <ac:spMk id="3" creationId="{39D1AEBD-BF3E-470D-8B55-3C59EE4C566A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1774638038" sldId="284"/>
            <ac:spMk id="14" creationId="{33CD251C-A887-4D2F-925B-FC097198538B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1774638038" sldId="284"/>
            <ac:spMk id="16" creationId="{B19D093C-27FB-4032-B282-42C4563F257C}"/>
          </ac:spMkLst>
        </pc:spChg>
        <pc:grpChg chg="add del">
          <ac:chgData name="Liberty Mlambo (staff)" userId="a918f6d0-661f-4aef-a3c7-812308a568f8" providerId="ADAL" clId="{F25A827F-576A-4E8C-B202-4C12775961C2}" dt="2022-11-24T10:04:33.314" v="521"/>
          <ac:grpSpMkLst>
            <pc:docMk/>
            <pc:sldMk cId="1774638038" sldId="284"/>
            <ac:grpSpMk id="18" creationId="{35EE815E-1BD3-4777-B652-6D98825BF66B}"/>
          </ac:grpSpMkLst>
        </pc:grpChg>
        <pc:picChg chg="add del mod">
          <ac:chgData name="Liberty Mlambo (staff)" userId="a918f6d0-661f-4aef-a3c7-812308a568f8" providerId="ADAL" clId="{F25A827F-576A-4E8C-B202-4C12775961C2}" dt="2022-11-24T14:21:16.187" v="665" actId="478"/>
          <ac:picMkLst>
            <pc:docMk/>
            <pc:sldMk cId="1774638038" sldId="284"/>
            <ac:picMk id="5" creationId="{6063F638-BA66-46C2-9EDC-E688F0FE5DB4}"/>
          </ac:picMkLst>
        </pc:picChg>
        <pc:picChg chg="add mod">
          <ac:chgData name="Liberty Mlambo (staff)" userId="a918f6d0-661f-4aef-a3c7-812308a568f8" providerId="ADAL" clId="{F25A827F-576A-4E8C-B202-4C12775961C2}" dt="2022-11-24T14:21:19.090" v="666" actId="1076"/>
          <ac:picMkLst>
            <pc:docMk/>
            <pc:sldMk cId="1774638038" sldId="284"/>
            <ac:picMk id="13" creationId="{A653A28E-0B51-4F13-847A-E68C0C5E6366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21:26.974" v="668" actId="1076"/>
        <pc:sldMkLst>
          <pc:docMk/>
          <pc:sldMk cId="552907154" sldId="285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552907154" sldId="285"/>
            <ac:spMk id="14" creationId="{33CD251C-A887-4D2F-925B-FC097198538B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552907154" sldId="285"/>
            <ac:spMk id="16" creationId="{B19D093C-27FB-4032-B282-42C4563F257C}"/>
          </ac:spMkLst>
        </pc:spChg>
        <pc:grpChg chg="add del">
          <ac:chgData name="Liberty Mlambo (staff)" userId="a918f6d0-661f-4aef-a3c7-812308a568f8" providerId="ADAL" clId="{F25A827F-576A-4E8C-B202-4C12775961C2}" dt="2022-11-24T10:04:33.314" v="521"/>
          <ac:grpSpMkLst>
            <pc:docMk/>
            <pc:sldMk cId="552907154" sldId="285"/>
            <ac:grpSpMk id="18" creationId="{35EE815E-1BD3-4777-B652-6D98825BF66B}"/>
          </ac:grpSpMkLst>
        </pc:grpChg>
        <pc:picChg chg="add mod">
          <ac:chgData name="Liberty Mlambo (staff)" userId="a918f6d0-661f-4aef-a3c7-812308a568f8" providerId="ADAL" clId="{F25A827F-576A-4E8C-B202-4C12775961C2}" dt="2022-11-24T14:21:26.974" v="668" actId="1076"/>
          <ac:picMkLst>
            <pc:docMk/>
            <pc:sldMk cId="552907154" sldId="285"/>
            <ac:picMk id="13" creationId="{18D665B2-FF6A-4538-9044-F16C1B2DA602}"/>
          </ac:picMkLst>
        </pc:picChg>
      </pc:sldChg>
      <pc:sldChg chg="addSp delSp modSp add del mod setBg delDesignElem">
        <pc:chgData name="Liberty Mlambo (staff)" userId="a918f6d0-661f-4aef-a3c7-812308a568f8" providerId="ADAL" clId="{F25A827F-576A-4E8C-B202-4C12775961C2}" dt="2022-11-24T14:19:57.416" v="655" actId="1076"/>
        <pc:sldMkLst>
          <pc:docMk/>
          <pc:sldMk cId="3819760595" sldId="286"/>
        </pc:sldMkLst>
        <pc:spChg chg="mod">
          <ac:chgData name="Liberty Mlambo (staff)" userId="a918f6d0-661f-4aef-a3c7-812308a568f8" providerId="ADAL" clId="{F25A827F-576A-4E8C-B202-4C12775961C2}" dt="2022-11-24T14:19:57.416" v="655" actId="1076"/>
          <ac:spMkLst>
            <pc:docMk/>
            <pc:sldMk cId="3819760595" sldId="286"/>
            <ac:spMk id="2" creationId="{7C18BE5B-3C46-4003-A488-B61D5BA52EA1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819760595" sldId="286"/>
            <ac:spMk id="42" creationId="{33CD251C-A887-4D2F-925B-FC097198538B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819760595" sldId="286"/>
            <ac:spMk id="44" creationId="{B19D093C-27FB-4032-B282-42C4563F257C}"/>
          </ac:spMkLst>
        </pc:spChg>
        <pc:grpChg chg="add del">
          <ac:chgData name="Liberty Mlambo (staff)" userId="a918f6d0-661f-4aef-a3c7-812308a568f8" providerId="ADAL" clId="{F25A827F-576A-4E8C-B202-4C12775961C2}" dt="2022-11-24T10:04:33.314" v="521"/>
          <ac:grpSpMkLst>
            <pc:docMk/>
            <pc:sldMk cId="3819760595" sldId="286"/>
            <ac:grpSpMk id="46" creationId="{35EE815E-1BD3-4777-B652-6D98825BF66B}"/>
          </ac:grpSpMkLst>
        </pc:grpChg>
        <pc:picChg chg="add mod">
          <ac:chgData name="Liberty Mlambo (staff)" userId="a918f6d0-661f-4aef-a3c7-812308a568f8" providerId="ADAL" clId="{F25A827F-576A-4E8C-B202-4C12775961C2}" dt="2022-11-24T14:19:52.690" v="654" actId="1076"/>
          <ac:picMkLst>
            <pc:docMk/>
            <pc:sldMk cId="3819760595" sldId="286"/>
            <ac:picMk id="10" creationId="{05E5E1D6-8786-4BC0-B5E1-C0112DAB3CDD}"/>
          </ac:picMkLst>
        </pc:picChg>
      </pc:sldChg>
      <pc:sldChg chg="addSp delSp modSp add del setBg delDesignElem">
        <pc:chgData name="Liberty Mlambo (staff)" userId="a918f6d0-661f-4aef-a3c7-812308a568f8" providerId="ADAL" clId="{F25A827F-576A-4E8C-B202-4C12775961C2}" dt="2022-11-24T14:22:27.699" v="669" actId="20577"/>
        <pc:sldMkLst>
          <pc:docMk/>
          <pc:sldMk cId="3693470847" sldId="287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693470847" sldId="287"/>
            <ac:spMk id="79" creationId="{C95B82D5-A8BB-45BF-BED8-C7B206892100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693470847" sldId="287"/>
            <ac:spMk id="80" creationId="{296C61EC-FBF4-4216-BE67-6C864D30A01C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693470847" sldId="287"/>
            <ac:spMk id="81" creationId="{39D6C490-0229-4573-9696-B73E5B3A9C33}"/>
          </ac:spMkLst>
        </pc:spChg>
        <pc:graphicFrameChg chg="mod">
          <ac:chgData name="Liberty Mlambo (staff)" userId="a918f6d0-661f-4aef-a3c7-812308a568f8" providerId="ADAL" clId="{F25A827F-576A-4E8C-B202-4C12775961C2}" dt="2022-11-24T14:22:27.699" v="669" actId="20577"/>
          <ac:graphicFrameMkLst>
            <pc:docMk/>
            <pc:sldMk cId="3693470847" sldId="287"/>
            <ac:graphicFrameMk id="83" creationId="{5B63AB82-55EE-9144-6574-7F78A7FC0B22}"/>
          </ac:graphicFrameMkLst>
        </pc:graphicFrameChg>
      </pc:sldChg>
      <pc:sldChg chg="addSp delSp add del setBg delDesignElem">
        <pc:chgData name="Liberty Mlambo (staff)" userId="a918f6d0-661f-4aef-a3c7-812308a568f8" providerId="ADAL" clId="{F25A827F-576A-4E8C-B202-4C12775961C2}" dt="2022-11-24T10:04:37.944" v="522"/>
        <pc:sldMkLst>
          <pc:docMk/>
          <pc:sldMk cId="3091613553" sldId="288"/>
        </pc:sldMkLst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091613553" sldId="288"/>
            <ac:spMk id="27" creationId="{6D6CDB20-394C-4D51-9C5B-8751E21338DC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091613553" sldId="288"/>
            <ac:spMk id="29" creationId="{46DFD1E0-DCA7-47E6-B78B-6ECDDF873DD6}"/>
          </ac:spMkLst>
        </pc:spChg>
        <pc:spChg chg="add del">
          <ac:chgData name="Liberty Mlambo (staff)" userId="a918f6d0-661f-4aef-a3c7-812308a568f8" providerId="ADAL" clId="{F25A827F-576A-4E8C-B202-4C12775961C2}" dt="2022-11-24T10:04:33.314" v="521"/>
          <ac:spMkLst>
            <pc:docMk/>
            <pc:sldMk cId="3091613553" sldId="288"/>
            <ac:spMk id="31" creationId="{8AAB0B1E-BB97-40E0-8DCD-D1197A0E1D6A}"/>
          </ac:spMkLst>
        </pc:spChg>
        <pc:cxnChg chg="add del">
          <ac:chgData name="Liberty Mlambo (staff)" userId="a918f6d0-661f-4aef-a3c7-812308a568f8" providerId="ADAL" clId="{F25A827F-576A-4E8C-B202-4C12775961C2}" dt="2022-11-24T10:04:33.314" v="521"/>
          <ac:cxnSpMkLst>
            <pc:docMk/>
            <pc:sldMk cId="3091613553" sldId="288"/>
            <ac:cxnSpMk id="24" creationId="{19C0742B-6FAB-4F71-A9CB-E140A40C8BE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2EC4E-4F57-4375-B291-E79A507600AD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327509-3CCB-4596-ACD9-CECF4A319F75}">
      <dgm:prSet phldrT="[Text]" custT="1"/>
      <dgm:spPr>
        <a:solidFill>
          <a:schemeClr val="bg1"/>
        </a:solidFill>
      </dgm:spPr>
      <dgm:t>
        <a:bodyPr/>
        <a:lstStyle/>
        <a:p>
          <a:endParaRPr lang="en-GB" sz="2400" dirty="0">
            <a:solidFill>
              <a:schemeClr val="tx1"/>
            </a:solidFill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8ED1F95D-87E6-40E4-B50E-06CCA1067427}" type="parTrans" cxnId="{CD1977EE-D709-4646-BC91-6943733F9561}">
      <dgm:prSet/>
      <dgm:spPr/>
      <dgm:t>
        <a:bodyPr/>
        <a:lstStyle/>
        <a:p>
          <a:endParaRPr lang="en-GB"/>
        </a:p>
      </dgm:t>
    </dgm:pt>
    <dgm:pt modelId="{F5596804-EE04-4A63-A40E-41AF479738DE}" type="sibTrans" cxnId="{CD1977EE-D709-4646-BC91-6943733F9561}">
      <dgm:prSet/>
      <dgm:spPr/>
      <dgm:t>
        <a:bodyPr/>
        <a:lstStyle/>
        <a:p>
          <a:endParaRPr lang="en-GB"/>
        </a:p>
      </dgm:t>
    </dgm:pt>
    <dgm:pt modelId="{AE884E1E-D92A-4F77-9FF6-9CF1EF66566A}">
      <dgm:prSet phldrT="[Text]" custT="1"/>
      <dgm:spPr>
        <a:solidFill>
          <a:schemeClr val="tx1"/>
        </a:solidFill>
      </dgm:spPr>
      <dgm:t>
        <a:bodyPr/>
        <a:lstStyle/>
        <a:p>
          <a:r>
            <a:rPr lang="en-GB" sz="4000" dirty="0">
              <a:latin typeface="Source Sans Pro" panose="020B0503030403020204" pitchFamily="34" charset="0"/>
              <a:ea typeface="Source Sans Pro" panose="020B0503030403020204" pitchFamily="34" charset="0"/>
            </a:rPr>
            <a:t>Open source</a:t>
          </a:r>
        </a:p>
      </dgm:t>
    </dgm:pt>
    <dgm:pt modelId="{1E5F9870-7596-41EF-8E5D-48AF94492D2F}" type="parTrans" cxnId="{917509B2-E640-419D-996B-803E9E088FC4}">
      <dgm:prSet/>
      <dgm:spPr/>
      <dgm:t>
        <a:bodyPr/>
        <a:lstStyle/>
        <a:p>
          <a:endParaRPr lang="en-GB"/>
        </a:p>
      </dgm:t>
    </dgm:pt>
    <dgm:pt modelId="{1A2AEEBE-5575-4263-BD1C-C775E04DE06F}" type="sibTrans" cxnId="{917509B2-E640-419D-996B-803E9E088FC4}">
      <dgm:prSet/>
      <dgm:spPr/>
      <dgm:t>
        <a:bodyPr/>
        <a:lstStyle/>
        <a:p>
          <a:endParaRPr lang="en-GB"/>
        </a:p>
      </dgm:t>
    </dgm:pt>
    <dgm:pt modelId="{92EC0B79-6989-42E1-9515-33C9CBF9A422}">
      <dgm:prSet phldrT="[Text]" custT="1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4400" dirty="0">
              <a:latin typeface="Source Sans Pro" panose="020B0503030403020204" pitchFamily="34" charset="0"/>
              <a:ea typeface="Source Sans Pro" panose="020B0503030403020204" pitchFamily="34" charset="0"/>
            </a:rPr>
            <a:t>Tracks file changes </a:t>
          </a:r>
          <a:endParaRPr lang="en-GB" sz="4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5F1C85C8-9241-4149-B8CA-93B444FA3D49}" type="parTrans" cxnId="{737F0B32-E2C0-4B10-877B-3701CEDBCB0B}">
      <dgm:prSet/>
      <dgm:spPr/>
      <dgm:t>
        <a:bodyPr/>
        <a:lstStyle/>
        <a:p>
          <a:endParaRPr lang="en-GB"/>
        </a:p>
      </dgm:t>
    </dgm:pt>
    <dgm:pt modelId="{9DCBAD56-92F1-4347-B4A5-A26E9B9BB58B}" type="sibTrans" cxnId="{737F0B32-E2C0-4B10-877B-3701CEDBCB0B}">
      <dgm:prSet/>
      <dgm:spPr/>
      <dgm:t>
        <a:bodyPr/>
        <a:lstStyle/>
        <a:p>
          <a:endParaRPr lang="en-GB"/>
        </a:p>
      </dgm:t>
    </dgm:pt>
    <dgm:pt modelId="{F226E8AC-FB05-45CD-B1D8-D0C2642F6A35}">
      <dgm:prSet phldrT="[Text]" custT="1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4000" dirty="0">
              <a:latin typeface="Source Sans Pro" panose="020B0503030403020204" pitchFamily="34" charset="0"/>
              <a:ea typeface="Source Sans Pro" panose="020B0503030403020204" pitchFamily="34" charset="0"/>
            </a:rPr>
            <a:t>Branch based non-linear workflows </a:t>
          </a:r>
          <a:endParaRPr lang="en-GB" sz="40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FF8CF4B-36B7-45D0-9C7D-E78DDF85D448}" type="parTrans" cxnId="{54D81A02-E7EE-46BF-BF53-72B1F82C29A0}">
      <dgm:prSet/>
      <dgm:spPr/>
      <dgm:t>
        <a:bodyPr/>
        <a:lstStyle/>
        <a:p>
          <a:endParaRPr lang="en-GB"/>
        </a:p>
      </dgm:t>
    </dgm:pt>
    <dgm:pt modelId="{9C029018-A031-4790-B13A-714B9DEC9D77}" type="sibTrans" cxnId="{54D81A02-E7EE-46BF-BF53-72B1F82C29A0}">
      <dgm:prSet/>
      <dgm:spPr/>
      <dgm:t>
        <a:bodyPr/>
        <a:lstStyle/>
        <a:p>
          <a:endParaRPr lang="en-GB"/>
        </a:p>
      </dgm:t>
    </dgm:pt>
    <dgm:pt modelId="{64A2571E-EBF5-46D8-8975-6360940E2CA4}" type="pres">
      <dgm:prSet presAssocID="{3FE2EC4E-4F57-4375-B291-E79A507600A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85E6C0-AA5E-4867-A2FC-F5DC01E0103F}" type="pres">
      <dgm:prSet presAssocID="{81327509-3CCB-4596-ACD9-CECF4A319F75}" presName="vertOne" presStyleCnt="0"/>
      <dgm:spPr/>
    </dgm:pt>
    <dgm:pt modelId="{7E7432BA-C928-4369-9F74-1C4BDD3DEA0D}" type="pres">
      <dgm:prSet presAssocID="{81327509-3CCB-4596-ACD9-CECF4A319F75}" presName="txOne" presStyleLbl="node0" presStyleIdx="0" presStyleCnt="1" custFlipVert="0" custScaleX="91095" custScaleY="15073">
        <dgm:presLayoutVars>
          <dgm:chPref val="3"/>
        </dgm:presLayoutVars>
      </dgm:prSet>
      <dgm:spPr/>
    </dgm:pt>
    <dgm:pt modelId="{0C05F7F6-A4EA-4178-A6BB-86510D7419D1}" type="pres">
      <dgm:prSet presAssocID="{81327509-3CCB-4596-ACD9-CECF4A319F75}" presName="parTransOne" presStyleCnt="0"/>
      <dgm:spPr/>
    </dgm:pt>
    <dgm:pt modelId="{E86D8FA2-0ACF-4853-8A24-2B01F117C859}" type="pres">
      <dgm:prSet presAssocID="{81327509-3CCB-4596-ACD9-CECF4A319F75}" presName="horzOne" presStyleCnt="0"/>
      <dgm:spPr/>
    </dgm:pt>
    <dgm:pt modelId="{D4F342B8-2B84-42A4-AE7B-5E1435AB7B21}" type="pres">
      <dgm:prSet presAssocID="{AE884E1E-D92A-4F77-9FF6-9CF1EF66566A}" presName="vertTwo" presStyleCnt="0"/>
      <dgm:spPr/>
    </dgm:pt>
    <dgm:pt modelId="{C25F6C19-7DD8-4003-B856-AFC585DA1C04}" type="pres">
      <dgm:prSet presAssocID="{AE884E1E-D92A-4F77-9FF6-9CF1EF66566A}" presName="txTwo" presStyleLbl="node2" presStyleIdx="0" presStyleCnt="3">
        <dgm:presLayoutVars>
          <dgm:chPref val="3"/>
        </dgm:presLayoutVars>
      </dgm:prSet>
      <dgm:spPr/>
    </dgm:pt>
    <dgm:pt modelId="{C3B0A246-CAFE-49B0-9250-0BE710AFE569}" type="pres">
      <dgm:prSet presAssocID="{AE884E1E-D92A-4F77-9FF6-9CF1EF66566A}" presName="horzTwo" presStyleCnt="0"/>
      <dgm:spPr/>
    </dgm:pt>
    <dgm:pt modelId="{078C8F4F-C970-4192-8457-5AB9F7EE8BAD}" type="pres">
      <dgm:prSet presAssocID="{1A2AEEBE-5575-4263-BD1C-C775E04DE06F}" presName="sibSpaceTwo" presStyleCnt="0"/>
      <dgm:spPr/>
    </dgm:pt>
    <dgm:pt modelId="{A3CA273B-51CC-4E5C-B762-43AD44561224}" type="pres">
      <dgm:prSet presAssocID="{92EC0B79-6989-42E1-9515-33C9CBF9A422}" presName="vertTwo" presStyleCnt="0"/>
      <dgm:spPr/>
    </dgm:pt>
    <dgm:pt modelId="{09CA7EF1-85FF-4A91-A5DE-C08061C123EF}" type="pres">
      <dgm:prSet presAssocID="{92EC0B79-6989-42E1-9515-33C9CBF9A422}" presName="txTwo" presStyleLbl="node2" presStyleIdx="1" presStyleCnt="3">
        <dgm:presLayoutVars>
          <dgm:chPref val="3"/>
        </dgm:presLayoutVars>
      </dgm:prSet>
      <dgm:spPr/>
    </dgm:pt>
    <dgm:pt modelId="{07FC24BC-1CE6-4072-8DFA-403D03F07B66}" type="pres">
      <dgm:prSet presAssocID="{92EC0B79-6989-42E1-9515-33C9CBF9A422}" presName="horzTwo" presStyleCnt="0"/>
      <dgm:spPr/>
    </dgm:pt>
    <dgm:pt modelId="{4678215A-22E5-40D9-ACC9-E8C9EE578D53}" type="pres">
      <dgm:prSet presAssocID="{9DCBAD56-92F1-4347-B4A5-A26E9B9BB58B}" presName="sibSpaceTwo" presStyleCnt="0"/>
      <dgm:spPr/>
    </dgm:pt>
    <dgm:pt modelId="{6508CFF0-539E-4261-8318-062A21C77425}" type="pres">
      <dgm:prSet presAssocID="{F226E8AC-FB05-45CD-B1D8-D0C2642F6A35}" presName="vertTwo" presStyleCnt="0"/>
      <dgm:spPr/>
    </dgm:pt>
    <dgm:pt modelId="{E4941154-AE60-464A-BBE9-956E4F8A4D71}" type="pres">
      <dgm:prSet presAssocID="{F226E8AC-FB05-45CD-B1D8-D0C2642F6A35}" presName="txTwo" presStyleLbl="node2" presStyleIdx="2" presStyleCnt="3">
        <dgm:presLayoutVars>
          <dgm:chPref val="3"/>
        </dgm:presLayoutVars>
      </dgm:prSet>
      <dgm:spPr/>
    </dgm:pt>
    <dgm:pt modelId="{31CD72F5-5F17-4883-9A24-D7F319B9F6D6}" type="pres">
      <dgm:prSet presAssocID="{F226E8AC-FB05-45CD-B1D8-D0C2642F6A35}" presName="horzTwo" presStyleCnt="0"/>
      <dgm:spPr/>
    </dgm:pt>
  </dgm:ptLst>
  <dgm:cxnLst>
    <dgm:cxn modelId="{54D81A02-E7EE-46BF-BF53-72B1F82C29A0}" srcId="{81327509-3CCB-4596-ACD9-CECF4A319F75}" destId="{F226E8AC-FB05-45CD-B1D8-D0C2642F6A35}" srcOrd="2" destOrd="0" parTransId="{AFF8CF4B-36B7-45D0-9C7D-E78DDF85D448}" sibTransId="{9C029018-A031-4790-B13A-714B9DEC9D77}"/>
    <dgm:cxn modelId="{460C4E20-1CAC-4245-A7FE-099DAE691454}" type="presOf" srcId="{81327509-3CCB-4596-ACD9-CECF4A319F75}" destId="{7E7432BA-C928-4369-9F74-1C4BDD3DEA0D}" srcOrd="0" destOrd="0" presId="urn:microsoft.com/office/officeart/2005/8/layout/architecture"/>
    <dgm:cxn modelId="{737F0B32-E2C0-4B10-877B-3701CEDBCB0B}" srcId="{81327509-3CCB-4596-ACD9-CECF4A319F75}" destId="{92EC0B79-6989-42E1-9515-33C9CBF9A422}" srcOrd="1" destOrd="0" parTransId="{5F1C85C8-9241-4149-B8CA-93B444FA3D49}" sibTransId="{9DCBAD56-92F1-4347-B4A5-A26E9B9BB58B}"/>
    <dgm:cxn modelId="{87FEFE76-A664-48E5-813C-0E800D08D471}" type="presOf" srcId="{92EC0B79-6989-42E1-9515-33C9CBF9A422}" destId="{09CA7EF1-85FF-4A91-A5DE-C08061C123EF}" srcOrd="0" destOrd="0" presId="urn:microsoft.com/office/officeart/2005/8/layout/architecture"/>
    <dgm:cxn modelId="{DAD1A677-62EB-43E7-8ABF-2B8E3D9515F8}" type="presOf" srcId="{F226E8AC-FB05-45CD-B1D8-D0C2642F6A35}" destId="{E4941154-AE60-464A-BBE9-956E4F8A4D71}" srcOrd="0" destOrd="0" presId="urn:microsoft.com/office/officeart/2005/8/layout/architecture"/>
    <dgm:cxn modelId="{917509B2-E640-419D-996B-803E9E088FC4}" srcId="{81327509-3CCB-4596-ACD9-CECF4A319F75}" destId="{AE884E1E-D92A-4F77-9FF6-9CF1EF66566A}" srcOrd="0" destOrd="0" parTransId="{1E5F9870-7596-41EF-8E5D-48AF94492D2F}" sibTransId="{1A2AEEBE-5575-4263-BD1C-C775E04DE06F}"/>
    <dgm:cxn modelId="{F9DCC6B6-591F-46F3-93D7-40F0C4B20EC7}" type="presOf" srcId="{AE884E1E-D92A-4F77-9FF6-9CF1EF66566A}" destId="{C25F6C19-7DD8-4003-B856-AFC585DA1C04}" srcOrd="0" destOrd="0" presId="urn:microsoft.com/office/officeart/2005/8/layout/architecture"/>
    <dgm:cxn modelId="{BD08A6BD-6A24-4E17-81CF-A65FDF1FC88A}" type="presOf" srcId="{3FE2EC4E-4F57-4375-B291-E79A507600AD}" destId="{64A2571E-EBF5-46D8-8975-6360940E2CA4}" srcOrd="0" destOrd="0" presId="urn:microsoft.com/office/officeart/2005/8/layout/architecture"/>
    <dgm:cxn modelId="{CD1977EE-D709-4646-BC91-6943733F9561}" srcId="{3FE2EC4E-4F57-4375-B291-E79A507600AD}" destId="{81327509-3CCB-4596-ACD9-CECF4A319F75}" srcOrd="0" destOrd="0" parTransId="{8ED1F95D-87E6-40E4-B50E-06CCA1067427}" sibTransId="{F5596804-EE04-4A63-A40E-41AF479738DE}"/>
    <dgm:cxn modelId="{03188C75-733D-4E91-ABFB-2C71A814D86A}" type="presParOf" srcId="{64A2571E-EBF5-46D8-8975-6360940E2CA4}" destId="{5585E6C0-AA5E-4867-A2FC-F5DC01E0103F}" srcOrd="0" destOrd="0" presId="urn:microsoft.com/office/officeart/2005/8/layout/architecture"/>
    <dgm:cxn modelId="{4FF96A55-0094-4C0F-84DA-66BD28AFBFC7}" type="presParOf" srcId="{5585E6C0-AA5E-4867-A2FC-F5DC01E0103F}" destId="{7E7432BA-C928-4369-9F74-1C4BDD3DEA0D}" srcOrd="0" destOrd="0" presId="urn:microsoft.com/office/officeart/2005/8/layout/architecture"/>
    <dgm:cxn modelId="{8B3D0527-664E-40CD-AEAF-ED867D7F57AF}" type="presParOf" srcId="{5585E6C0-AA5E-4867-A2FC-F5DC01E0103F}" destId="{0C05F7F6-A4EA-4178-A6BB-86510D7419D1}" srcOrd="1" destOrd="0" presId="urn:microsoft.com/office/officeart/2005/8/layout/architecture"/>
    <dgm:cxn modelId="{51C33C14-112C-4692-A8E6-6908D8281D4E}" type="presParOf" srcId="{5585E6C0-AA5E-4867-A2FC-F5DC01E0103F}" destId="{E86D8FA2-0ACF-4853-8A24-2B01F117C859}" srcOrd="2" destOrd="0" presId="urn:microsoft.com/office/officeart/2005/8/layout/architecture"/>
    <dgm:cxn modelId="{FFC2EED2-F5AD-4F18-BD2F-AB2EFB8152F6}" type="presParOf" srcId="{E86D8FA2-0ACF-4853-8A24-2B01F117C859}" destId="{D4F342B8-2B84-42A4-AE7B-5E1435AB7B21}" srcOrd="0" destOrd="0" presId="urn:microsoft.com/office/officeart/2005/8/layout/architecture"/>
    <dgm:cxn modelId="{20AAF835-69A3-482C-994D-95B583DB9E89}" type="presParOf" srcId="{D4F342B8-2B84-42A4-AE7B-5E1435AB7B21}" destId="{C25F6C19-7DD8-4003-B856-AFC585DA1C04}" srcOrd="0" destOrd="0" presId="urn:microsoft.com/office/officeart/2005/8/layout/architecture"/>
    <dgm:cxn modelId="{77AAD87B-B21D-46AA-9981-1E84CF718AB9}" type="presParOf" srcId="{D4F342B8-2B84-42A4-AE7B-5E1435AB7B21}" destId="{C3B0A246-CAFE-49B0-9250-0BE710AFE569}" srcOrd="1" destOrd="0" presId="urn:microsoft.com/office/officeart/2005/8/layout/architecture"/>
    <dgm:cxn modelId="{FFDDA0C7-29B3-415C-8B3B-5D1CDB666BC5}" type="presParOf" srcId="{E86D8FA2-0ACF-4853-8A24-2B01F117C859}" destId="{078C8F4F-C970-4192-8457-5AB9F7EE8BAD}" srcOrd="1" destOrd="0" presId="urn:microsoft.com/office/officeart/2005/8/layout/architecture"/>
    <dgm:cxn modelId="{7B5C61B4-662D-4C22-BC31-8151AD659F57}" type="presParOf" srcId="{E86D8FA2-0ACF-4853-8A24-2B01F117C859}" destId="{A3CA273B-51CC-4E5C-B762-43AD44561224}" srcOrd="2" destOrd="0" presId="urn:microsoft.com/office/officeart/2005/8/layout/architecture"/>
    <dgm:cxn modelId="{7D3D007B-A169-4009-A289-919217A0E50E}" type="presParOf" srcId="{A3CA273B-51CC-4E5C-B762-43AD44561224}" destId="{09CA7EF1-85FF-4A91-A5DE-C08061C123EF}" srcOrd="0" destOrd="0" presId="urn:microsoft.com/office/officeart/2005/8/layout/architecture"/>
    <dgm:cxn modelId="{FC19E528-B83E-4968-8C87-3DDC52EFBC14}" type="presParOf" srcId="{A3CA273B-51CC-4E5C-B762-43AD44561224}" destId="{07FC24BC-1CE6-4072-8DFA-403D03F07B66}" srcOrd="1" destOrd="0" presId="urn:microsoft.com/office/officeart/2005/8/layout/architecture"/>
    <dgm:cxn modelId="{C11A213E-AFDE-46AE-8DE0-595E8AE55A97}" type="presParOf" srcId="{E86D8FA2-0ACF-4853-8A24-2B01F117C859}" destId="{4678215A-22E5-40D9-ACC9-E8C9EE578D53}" srcOrd="3" destOrd="0" presId="urn:microsoft.com/office/officeart/2005/8/layout/architecture"/>
    <dgm:cxn modelId="{168F7E5A-13B8-404D-A514-5469B87E5FEC}" type="presParOf" srcId="{E86D8FA2-0ACF-4853-8A24-2B01F117C859}" destId="{6508CFF0-539E-4261-8318-062A21C77425}" srcOrd="4" destOrd="0" presId="urn:microsoft.com/office/officeart/2005/8/layout/architecture"/>
    <dgm:cxn modelId="{D3A8C0B0-6D3D-4094-AFB6-924E23BB2BA5}" type="presParOf" srcId="{6508CFF0-539E-4261-8318-062A21C77425}" destId="{E4941154-AE60-464A-BBE9-956E4F8A4D71}" srcOrd="0" destOrd="0" presId="urn:microsoft.com/office/officeart/2005/8/layout/architecture"/>
    <dgm:cxn modelId="{5CAFCD0B-1456-4287-B654-F8BA8B4B98A4}" type="presParOf" srcId="{6508CFF0-539E-4261-8318-062A21C77425}" destId="{31CD72F5-5F17-4883-9A24-D7F319B9F6D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2EC4E-4F57-4375-B291-E79A507600AD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512644-AE1A-4929-B996-41E03B568309}">
      <dgm:prSet phldrT="[Text]" custT="1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093BB69-D0D4-48D8-AEFC-9165CE247515}" type="parTrans" cxnId="{12FB18F7-0A11-4ECD-A47F-8B37716E30B3}">
      <dgm:prSet/>
      <dgm:spPr/>
      <dgm:t>
        <a:bodyPr/>
        <a:lstStyle/>
        <a:p>
          <a:endParaRPr lang="en-GB"/>
        </a:p>
      </dgm:t>
    </dgm:pt>
    <dgm:pt modelId="{439B9101-EEC8-41C5-B947-C55F222AE107}" type="sibTrans" cxnId="{12FB18F7-0A11-4ECD-A47F-8B37716E30B3}">
      <dgm:prSet/>
      <dgm:spPr/>
      <dgm:t>
        <a:bodyPr/>
        <a:lstStyle/>
        <a:p>
          <a:endParaRPr lang="en-GB"/>
        </a:p>
      </dgm:t>
    </dgm:pt>
    <dgm:pt modelId="{506B1F99-1B09-43A5-982C-C13FCEB16616}">
      <dgm:prSet phldrT="[Text]" custT="1"/>
      <dgm:spPr>
        <a:solidFill>
          <a:srgbClr val="FF00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4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local environment</a:t>
          </a:r>
          <a:endParaRPr lang="en-GB" sz="4000" dirty="0">
            <a:solidFill>
              <a:schemeClr val="bg1"/>
            </a:solidFill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4DCFEC1-A451-4B12-BB5C-E44C15F24EC9}" type="parTrans" cxnId="{36FE93E3-28C8-4BAF-B1C3-2FCE50FB26B4}">
      <dgm:prSet/>
      <dgm:spPr/>
      <dgm:t>
        <a:bodyPr/>
        <a:lstStyle/>
        <a:p>
          <a:endParaRPr lang="en-GB"/>
        </a:p>
      </dgm:t>
    </dgm:pt>
    <dgm:pt modelId="{243333FE-38A7-4B81-904C-DD8CCD081CA4}" type="sibTrans" cxnId="{36FE93E3-28C8-4BAF-B1C3-2FCE50FB26B4}">
      <dgm:prSet/>
      <dgm:spPr/>
      <dgm:t>
        <a:bodyPr/>
        <a:lstStyle/>
        <a:p>
          <a:endParaRPr lang="en-GB"/>
        </a:p>
      </dgm:t>
    </dgm:pt>
    <dgm:pt modelId="{76EE0CC8-F0CD-430F-AA91-859F90A9A556}">
      <dgm:prSet phldrT="[Text]" custT="1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4000" dirty="0">
              <a:latin typeface="Source Sans Pro" panose="020B0503030403020204" pitchFamily="34" charset="0"/>
              <a:ea typeface="Source Sans Pro" panose="020B0503030403020204" pitchFamily="34" charset="0"/>
            </a:rPr>
            <a:t>speed of work</a:t>
          </a:r>
        </a:p>
      </dgm:t>
    </dgm:pt>
    <dgm:pt modelId="{E359C564-C388-44F3-AAEA-082A9F269A5F}" type="parTrans" cxnId="{03272EF7-7E2E-4AE0-8074-ED25B5B66AAE}">
      <dgm:prSet/>
      <dgm:spPr/>
      <dgm:t>
        <a:bodyPr/>
        <a:lstStyle/>
        <a:p>
          <a:endParaRPr lang="en-GB"/>
        </a:p>
      </dgm:t>
    </dgm:pt>
    <dgm:pt modelId="{01CFA8FC-22B5-4321-8975-E49EF5E0AAEA}" type="sibTrans" cxnId="{03272EF7-7E2E-4AE0-8074-ED25B5B66AAE}">
      <dgm:prSet/>
      <dgm:spPr/>
      <dgm:t>
        <a:bodyPr/>
        <a:lstStyle/>
        <a:p>
          <a:endParaRPr lang="en-GB"/>
        </a:p>
      </dgm:t>
    </dgm:pt>
    <dgm:pt modelId="{69897B0D-D078-47D5-B654-3E0581BC03AF}">
      <dgm:prSet phldrT="[Text]" custT="1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4000" dirty="0">
              <a:latin typeface="Source Sans Pro" panose="020B0503030403020204" pitchFamily="34" charset="0"/>
              <a:ea typeface="Source Sans Pro" panose="020B0503030403020204" pitchFamily="34" charset="0"/>
            </a:rPr>
            <a:t>IDE integration</a:t>
          </a:r>
          <a:endParaRPr lang="en-GB" sz="40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135956B-E519-4993-BFFB-8EEC92102B9E}" type="parTrans" cxnId="{251B9D80-D3BE-404A-8984-C4185E2CEC1B}">
      <dgm:prSet/>
      <dgm:spPr/>
      <dgm:t>
        <a:bodyPr/>
        <a:lstStyle/>
        <a:p>
          <a:endParaRPr lang="en-GB"/>
        </a:p>
      </dgm:t>
    </dgm:pt>
    <dgm:pt modelId="{2E0D3FAE-928D-42FF-8FE1-2D834BB5D6DA}" type="sibTrans" cxnId="{251B9D80-D3BE-404A-8984-C4185E2CEC1B}">
      <dgm:prSet/>
      <dgm:spPr/>
      <dgm:t>
        <a:bodyPr/>
        <a:lstStyle/>
        <a:p>
          <a:endParaRPr lang="en-GB"/>
        </a:p>
      </dgm:t>
    </dgm:pt>
    <dgm:pt modelId="{64A2571E-EBF5-46D8-8975-6360940E2CA4}" type="pres">
      <dgm:prSet presAssocID="{3FE2EC4E-4F57-4375-B291-E79A507600A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4CE5DD-5395-44AC-A6C7-87B9644074F4}" type="pres">
      <dgm:prSet presAssocID="{ED512644-AE1A-4929-B996-41E03B568309}" presName="vertOne" presStyleCnt="0"/>
      <dgm:spPr/>
    </dgm:pt>
    <dgm:pt modelId="{E9937273-55AB-4E34-8E5D-5EC6C084A574}" type="pres">
      <dgm:prSet presAssocID="{ED512644-AE1A-4929-B996-41E03B568309}" presName="txOne" presStyleLbl="node0" presStyleIdx="0" presStyleCnt="1" custScaleX="97880" custScaleY="6279">
        <dgm:presLayoutVars>
          <dgm:chPref val="3"/>
        </dgm:presLayoutVars>
      </dgm:prSet>
      <dgm:spPr/>
    </dgm:pt>
    <dgm:pt modelId="{62EA046E-61E7-469A-86B0-BAA30519ACB7}" type="pres">
      <dgm:prSet presAssocID="{ED512644-AE1A-4929-B996-41E03B568309}" presName="parTransOne" presStyleCnt="0"/>
      <dgm:spPr/>
    </dgm:pt>
    <dgm:pt modelId="{B0133E3F-0807-47D2-B4C6-A428FAB03E8D}" type="pres">
      <dgm:prSet presAssocID="{ED512644-AE1A-4929-B996-41E03B568309}" presName="horzOne" presStyleCnt="0"/>
      <dgm:spPr/>
    </dgm:pt>
    <dgm:pt modelId="{F31BCA07-D6F1-4434-8A04-DDE683109611}" type="pres">
      <dgm:prSet presAssocID="{69897B0D-D078-47D5-B654-3E0581BC03AF}" presName="vertTwo" presStyleCnt="0"/>
      <dgm:spPr/>
    </dgm:pt>
    <dgm:pt modelId="{ED64BC3F-4411-47D8-9B72-E4045CE46B9D}" type="pres">
      <dgm:prSet presAssocID="{69897B0D-D078-47D5-B654-3E0581BC03AF}" presName="txTwo" presStyleLbl="node2" presStyleIdx="0" presStyleCnt="3" custScaleY="344917" custLinFactNeighborX="-179">
        <dgm:presLayoutVars>
          <dgm:chPref val="3"/>
        </dgm:presLayoutVars>
      </dgm:prSet>
      <dgm:spPr/>
    </dgm:pt>
    <dgm:pt modelId="{FA6985A8-D4DD-4BD2-8043-EAB1D638FB93}" type="pres">
      <dgm:prSet presAssocID="{69897B0D-D078-47D5-B654-3E0581BC03AF}" presName="horzTwo" presStyleCnt="0"/>
      <dgm:spPr/>
    </dgm:pt>
    <dgm:pt modelId="{B464DABB-D71C-4E85-B0E5-BB28EB33EC91}" type="pres">
      <dgm:prSet presAssocID="{2E0D3FAE-928D-42FF-8FE1-2D834BB5D6DA}" presName="sibSpaceTwo" presStyleCnt="0"/>
      <dgm:spPr/>
    </dgm:pt>
    <dgm:pt modelId="{D8AE86B2-1A4C-4FB2-BBFF-B3C0FBF2984F}" type="pres">
      <dgm:prSet presAssocID="{506B1F99-1B09-43A5-982C-C13FCEB16616}" presName="vertTwo" presStyleCnt="0"/>
      <dgm:spPr/>
    </dgm:pt>
    <dgm:pt modelId="{69C650C7-C22C-451F-8393-9CBF655A9436}" type="pres">
      <dgm:prSet presAssocID="{506B1F99-1B09-43A5-982C-C13FCEB16616}" presName="txTwo" presStyleLbl="node2" presStyleIdx="1" presStyleCnt="3" custScaleY="340765">
        <dgm:presLayoutVars>
          <dgm:chPref val="3"/>
        </dgm:presLayoutVars>
      </dgm:prSet>
      <dgm:spPr/>
    </dgm:pt>
    <dgm:pt modelId="{08F62C9F-079F-42A4-BE7A-9432EE2B8485}" type="pres">
      <dgm:prSet presAssocID="{506B1F99-1B09-43A5-982C-C13FCEB16616}" presName="horzTwo" presStyleCnt="0"/>
      <dgm:spPr/>
    </dgm:pt>
    <dgm:pt modelId="{A8024C29-E87D-404D-98DD-212C8525E211}" type="pres">
      <dgm:prSet presAssocID="{243333FE-38A7-4B81-904C-DD8CCD081CA4}" presName="sibSpaceTwo" presStyleCnt="0"/>
      <dgm:spPr/>
    </dgm:pt>
    <dgm:pt modelId="{9E33E8DE-F8FF-4966-83EF-80C5580590D8}" type="pres">
      <dgm:prSet presAssocID="{76EE0CC8-F0CD-430F-AA91-859F90A9A556}" presName="vertTwo" presStyleCnt="0"/>
      <dgm:spPr/>
    </dgm:pt>
    <dgm:pt modelId="{12C44717-0E2C-402E-98E3-84F8FE92260F}" type="pres">
      <dgm:prSet presAssocID="{76EE0CC8-F0CD-430F-AA91-859F90A9A556}" presName="txTwo" presStyleLbl="node2" presStyleIdx="2" presStyleCnt="3" custScaleY="328712" custLinFactNeighborX="179" custLinFactNeighborY="-2840">
        <dgm:presLayoutVars>
          <dgm:chPref val="3"/>
        </dgm:presLayoutVars>
      </dgm:prSet>
      <dgm:spPr/>
    </dgm:pt>
    <dgm:pt modelId="{9B00633B-E071-4B0D-B22A-560153DA4605}" type="pres">
      <dgm:prSet presAssocID="{76EE0CC8-F0CD-430F-AA91-859F90A9A556}" presName="horzTwo" presStyleCnt="0"/>
      <dgm:spPr/>
    </dgm:pt>
  </dgm:ptLst>
  <dgm:cxnLst>
    <dgm:cxn modelId="{2F41DB13-99D1-490C-83FB-CD2837782D68}" type="presOf" srcId="{506B1F99-1B09-43A5-982C-C13FCEB16616}" destId="{69C650C7-C22C-451F-8393-9CBF655A9436}" srcOrd="0" destOrd="0" presId="urn:microsoft.com/office/officeart/2005/8/layout/architecture"/>
    <dgm:cxn modelId="{8C4ADB46-9FAD-43A4-BCDE-D8C13DFB8844}" type="presOf" srcId="{76EE0CC8-F0CD-430F-AA91-859F90A9A556}" destId="{12C44717-0E2C-402E-98E3-84F8FE92260F}" srcOrd="0" destOrd="0" presId="urn:microsoft.com/office/officeart/2005/8/layout/architecture"/>
    <dgm:cxn modelId="{357C8A80-777F-492A-A88D-75743E7C6135}" type="presOf" srcId="{ED512644-AE1A-4929-B996-41E03B568309}" destId="{E9937273-55AB-4E34-8E5D-5EC6C084A574}" srcOrd="0" destOrd="0" presId="urn:microsoft.com/office/officeart/2005/8/layout/architecture"/>
    <dgm:cxn modelId="{251B9D80-D3BE-404A-8984-C4185E2CEC1B}" srcId="{ED512644-AE1A-4929-B996-41E03B568309}" destId="{69897B0D-D078-47D5-B654-3E0581BC03AF}" srcOrd="0" destOrd="0" parTransId="{C135956B-E519-4993-BFFB-8EEC92102B9E}" sibTransId="{2E0D3FAE-928D-42FF-8FE1-2D834BB5D6DA}"/>
    <dgm:cxn modelId="{25812699-608F-419F-A130-7664F0232B89}" type="presOf" srcId="{69897B0D-D078-47D5-B654-3E0581BC03AF}" destId="{ED64BC3F-4411-47D8-9B72-E4045CE46B9D}" srcOrd="0" destOrd="0" presId="urn:microsoft.com/office/officeart/2005/8/layout/architecture"/>
    <dgm:cxn modelId="{BD08A6BD-6A24-4E17-81CF-A65FDF1FC88A}" type="presOf" srcId="{3FE2EC4E-4F57-4375-B291-E79A507600AD}" destId="{64A2571E-EBF5-46D8-8975-6360940E2CA4}" srcOrd="0" destOrd="0" presId="urn:microsoft.com/office/officeart/2005/8/layout/architecture"/>
    <dgm:cxn modelId="{36FE93E3-28C8-4BAF-B1C3-2FCE50FB26B4}" srcId="{ED512644-AE1A-4929-B996-41E03B568309}" destId="{506B1F99-1B09-43A5-982C-C13FCEB16616}" srcOrd="1" destOrd="0" parTransId="{94DCFEC1-A451-4B12-BB5C-E44C15F24EC9}" sibTransId="{243333FE-38A7-4B81-904C-DD8CCD081CA4}"/>
    <dgm:cxn modelId="{12FB18F7-0A11-4ECD-A47F-8B37716E30B3}" srcId="{3FE2EC4E-4F57-4375-B291-E79A507600AD}" destId="{ED512644-AE1A-4929-B996-41E03B568309}" srcOrd="0" destOrd="0" parTransId="{6093BB69-D0D4-48D8-AEFC-9165CE247515}" sibTransId="{439B9101-EEC8-41C5-B947-C55F222AE107}"/>
    <dgm:cxn modelId="{03272EF7-7E2E-4AE0-8074-ED25B5B66AAE}" srcId="{ED512644-AE1A-4929-B996-41E03B568309}" destId="{76EE0CC8-F0CD-430F-AA91-859F90A9A556}" srcOrd="2" destOrd="0" parTransId="{E359C564-C388-44F3-AAEA-082A9F269A5F}" sibTransId="{01CFA8FC-22B5-4321-8975-E49EF5E0AAEA}"/>
    <dgm:cxn modelId="{9FEA3B4C-52E5-4D94-A65E-DA5DDF9B4315}" type="presParOf" srcId="{64A2571E-EBF5-46D8-8975-6360940E2CA4}" destId="{394CE5DD-5395-44AC-A6C7-87B9644074F4}" srcOrd="0" destOrd="0" presId="urn:microsoft.com/office/officeart/2005/8/layout/architecture"/>
    <dgm:cxn modelId="{52635CF0-CED5-496E-9183-7F5A68C8F57D}" type="presParOf" srcId="{394CE5DD-5395-44AC-A6C7-87B9644074F4}" destId="{E9937273-55AB-4E34-8E5D-5EC6C084A574}" srcOrd="0" destOrd="0" presId="urn:microsoft.com/office/officeart/2005/8/layout/architecture"/>
    <dgm:cxn modelId="{BF0000A0-DC32-4E2B-88D7-9952CBC092EA}" type="presParOf" srcId="{394CE5DD-5395-44AC-A6C7-87B9644074F4}" destId="{62EA046E-61E7-469A-86B0-BAA30519ACB7}" srcOrd="1" destOrd="0" presId="urn:microsoft.com/office/officeart/2005/8/layout/architecture"/>
    <dgm:cxn modelId="{49C5452D-4E1F-49E9-A1B9-39C8A0F85568}" type="presParOf" srcId="{394CE5DD-5395-44AC-A6C7-87B9644074F4}" destId="{B0133E3F-0807-47D2-B4C6-A428FAB03E8D}" srcOrd="2" destOrd="0" presId="urn:microsoft.com/office/officeart/2005/8/layout/architecture"/>
    <dgm:cxn modelId="{32A88B66-7475-4213-B86B-6D21B4A6373E}" type="presParOf" srcId="{B0133E3F-0807-47D2-B4C6-A428FAB03E8D}" destId="{F31BCA07-D6F1-4434-8A04-DDE683109611}" srcOrd="0" destOrd="0" presId="urn:microsoft.com/office/officeart/2005/8/layout/architecture"/>
    <dgm:cxn modelId="{BB12BCC4-D477-4F99-B558-D362B422D414}" type="presParOf" srcId="{F31BCA07-D6F1-4434-8A04-DDE683109611}" destId="{ED64BC3F-4411-47D8-9B72-E4045CE46B9D}" srcOrd="0" destOrd="0" presId="urn:microsoft.com/office/officeart/2005/8/layout/architecture"/>
    <dgm:cxn modelId="{2A3B048A-AE5C-4FB3-AC0A-E17460B9C1C3}" type="presParOf" srcId="{F31BCA07-D6F1-4434-8A04-DDE683109611}" destId="{FA6985A8-D4DD-4BD2-8043-EAB1D638FB93}" srcOrd="1" destOrd="0" presId="urn:microsoft.com/office/officeart/2005/8/layout/architecture"/>
    <dgm:cxn modelId="{81AE917F-784C-420B-9051-3E12F3ECE1C4}" type="presParOf" srcId="{B0133E3F-0807-47D2-B4C6-A428FAB03E8D}" destId="{B464DABB-D71C-4E85-B0E5-BB28EB33EC91}" srcOrd="1" destOrd="0" presId="urn:microsoft.com/office/officeart/2005/8/layout/architecture"/>
    <dgm:cxn modelId="{25C6FC23-D531-4BA0-8A5C-A30F88FE27D9}" type="presParOf" srcId="{B0133E3F-0807-47D2-B4C6-A428FAB03E8D}" destId="{D8AE86B2-1A4C-4FB2-BBFF-B3C0FBF2984F}" srcOrd="2" destOrd="0" presId="urn:microsoft.com/office/officeart/2005/8/layout/architecture"/>
    <dgm:cxn modelId="{698345E7-166E-4F89-A9A5-4FF4A0D07CE2}" type="presParOf" srcId="{D8AE86B2-1A4C-4FB2-BBFF-B3C0FBF2984F}" destId="{69C650C7-C22C-451F-8393-9CBF655A9436}" srcOrd="0" destOrd="0" presId="urn:microsoft.com/office/officeart/2005/8/layout/architecture"/>
    <dgm:cxn modelId="{40ECA2A3-30C9-4C2B-AB39-99605CE62BF3}" type="presParOf" srcId="{D8AE86B2-1A4C-4FB2-BBFF-B3C0FBF2984F}" destId="{08F62C9F-079F-42A4-BE7A-9432EE2B8485}" srcOrd="1" destOrd="0" presId="urn:microsoft.com/office/officeart/2005/8/layout/architecture"/>
    <dgm:cxn modelId="{8B883BDB-C1C7-4C42-9541-29C06E1B84F6}" type="presParOf" srcId="{B0133E3F-0807-47D2-B4C6-A428FAB03E8D}" destId="{A8024C29-E87D-404D-98DD-212C8525E211}" srcOrd="3" destOrd="0" presId="urn:microsoft.com/office/officeart/2005/8/layout/architecture"/>
    <dgm:cxn modelId="{F43462F7-3E81-47E1-B92F-F48128E9946C}" type="presParOf" srcId="{B0133E3F-0807-47D2-B4C6-A428FAB03E8D}" destId="{9E33E8DE-F8FF-4966-83EF-80C5580590D8}" srcOrd="4" destOrd="0" presId="urn:microsoft.com/office/officeart/2005/8/layout/architecture"/>
    <dgm:cxn modelId="{A0242062-A648-4E16-8C8C-284B85AD4BE9}" type="presParOf" srcId="{9E33E8DE-F8FF-4966-83EF-80C5580590D8}" destId="{12C44717-0E2C-402E-98E3-84F8FE92260F}" srcOrd="0" destOrd="0" presId="urn:microsoft.com/office/officeart/2005/8/layout/architecture"/>
    <dgm:cxn modelId="{2D007176-F541-4848-BC5A-870ADADED1FC}" type="presParOf" srcId="{9E33E8DE-F8FF-4966-83EF-80C5580590D8}" destId="{9B00633B-E071-4B0D-B22A-560153DA460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37E1E-9F00-4408-B50A-59022025FD0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78084-0B89-4856-BF00-8B5BDAD2EB72}">
      <dgm:prSet/>
      <dgm:spPr>
        <a:solidFill>
          <a:schemeClr val="tx1"/>
        </a:solidFill>
      </dgm:spPr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Cloud storage and collaboration very important and a key focus area</a:t>
          </a:r>
          <a:endParaRPr lang="en-US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1CBD961E-4226-4777-9202-09C534D8DF07}" type="parTrans" cxnId="{20F63A65-CB21-4DE9-8218-828A042BD95D}">
      <dgm:prSet/>
      <dgm:spPr/>
      <dgm:t>
        <a:bodyPr/>
        <a:lstStyle/>
        <a:p>
          <a:endParaRPr lang="en-US"/>
        </a:p>
      </dgm:t>
    </dgm:pt>
    <dgm:pt modelId="{F0FDFB8D-1364-4E43-9B22-0BAE99DEE081}" type="sibTrans" cxnId="{20F63A65-CB21-4DE9-8218-828A042BD95D}">
      <dgm:prSet/>
      <dgm:spPr/>
      <dgm:t>
        <a:bodyPr/>
        <a:lstStyle/>
        <a:p>
          <a:endParaRPr lang="en-US"/>
        </a:p>
      </dgm:t>
    </dgm:pt>
    <dgm:pt modelId="{D75C1F36-B067-4556-BAD3-3529E3343A10}">
      <dgm:prSet/>
      <dgm:spPr>
        <a:solidFill>
          <a:schemeClr val="tx1"/>
        </a:solidFill>
      </dgm:spPr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Reproducibility through version tracking is fundamental</a:t>
          </a:r>
          <a:endParaRPr lang="en-US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E4314D10-02EC-4FBA-A15F-ABC042984ADF}" type="parTrans" cxnId="{FED03A18-18B3-4C0E-A1EF-5F9F7019CFB5}">
      <dgm:prSet/>
      <dgm:spPr/>
      <dgm:t>
        <a:bodyPr/>
        <a:lstStyle/>
        <a:p>
          <a:endParaRPr lang="en-US"/>
        </a:p>
      </dgm:t>
    </dgm:pt>
    <dgm:pt modelId="{09A16C46-1CA8-4110-8D11-60125481DBED}" type="sibTrans" cxnId="{FED03A18-18B3-4C0E-A1EF-5F9F7019CFB5}">
      <dgm:prSet/>
      <dgm:spPr/>
      <dgm:t>
        <a:bodyPr/>
        <a:lstStyle/>
        <a:p>
          <a:endParaRPr lang="en-US"/>
        </a:p>
      </dgm:t>
    </dgm:pt>
    <dgm:pt modelId="{84D5C16C-78B7-4FD8-AEFC-27A9BB32F620}">
      <dgm:prSet/>
      <dgm:spPr>
        <a:solidFill>
          <a:schemeClr val="tx1"/>
        </a:solidFill>
      </dgm:spPr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Choose tools carefully to avoid security lapses</a:t>
          </a:r>
          <a:endParaRPr lang="en-US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AFA489F1-84F8-4AF9-B44D-FC52B95DBE6D}" type="parTrans" cxnId="{54EC707C-0645-4682-9284-AF8AC12686A1}">
      <dgm:prSet/>
      <dgm:spPr/>
      <dgm:t>
        <a:bodyPr/>
        <a:lstStyle/>
        <a:p>
          <a:endParaRPr lang="en-US"/>
        </a:p>
      </dgm:t>
    </dgm:pt>
    <dgm:pt modelId="{8E05932E-A617-441E-8C66-6CEC58CE93C0}" type="sibTrans" cxnId="{54EC707C-0645-4682-9284-AF8AC12686A1}">
      <dgm:prSet/>
      <dgm:spPr/>
      <dgm:t>
        <a:bodyPr/>
        <a:lstStyle/>
        <a:p>
          <a:endParaRPr lang="en-US"/>
        </a:p>
      </dgm:t>
    </dgm:pt>
    <dgm:pt modelId="{AC85FF83-AD4C-45F8-9575-C5084740CA49}">
      <dgm:prSet/>
      <dgm:spPr>
        <a:solidFill>
          <a:schemeClr val="tx1"/>
        </a:solidFill>
      </dgm:spPr>
      <dgm:t>
        <a:bodyPr/>
        <a:lstStyle/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CTRL + ALT + SHIFT+F </a:t>
          </a:r>
        </a:p>
        <a:p>
          <a:r>
            <a:rPr lang="en-GB" dirty="0">
              <a:latin typeface="Source Sans Pro" panose="020B0503030403020204" pitchFamily="34" charset="0"/>
              <a:ea typeface="Source Sans Pro" panose="020B0503030403020204" pitchFamily="34" charset="0"/>
            </a:rPr>
            <a:t>(Git Urgent)</a:t>
          </a:r>
          <a:endParaRPr lang="en-US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008AC908-1B0C-4DD8-A0AE-BDC615EAC3F5}" type="parTrans" cxnId="{90F0D752-3C98-4E46-BBBB-A94484CAE0A9}">
      <dgm:prSet/>
      <dgm:spPr/>
      <dgm:t>
        <a:bodyPr/>
        <a:lstStyle/>
        <a:p>
          <a:endParaRPr lang="en-US"/>
        </a:p>
      </dgm:t>
    </dgm:pt>
    <dgm:pt modelId="{EC280A42-787A-4E29-BFF2-F75B8A382B5E}" type="sibTrans" cxnId="{90F0D752-3C98-4E46-BBBB-A94484CAE0A9}">
      <dgm:prSet/>
      <dgm:spPr/>
      <dgm:t>
        <a:bodyPr/>
        <a:lstStyle/>
        <a:p>
          <a:endParaRPr lang="en-US"/>
        </a:p>
      </dgm:t>
    </dgm:pt>
    <dgm:pt modelId="{2F25A1E5-BB78-4ACA-9683-6B14CCF0DC3B}" type="pres">
      <dgm:prSet presAssocID="{1BE37E1E-9F00-4408-B50A-59022025FD08}" presName="matrix" presStyleCnt="0">
        <dgm:presLayoutVars>
          <dgm:chMax val="1"/>
          <dgm:dir/>
          <dgm:resizeHandles val="exact"/>
        </dgm:presLayoutVars>
      </dgm:prSet>
      <dgm:spPr/>
    </dgm:pt>
    <dgm:pt modelId="{95C471A2-0B3E-4384-BC7C-0A171C4A20A9}" type="pres">
      <dgm:prSet presAssocID="{1BE37E1E-9F00-4408-B50A-59022025FD08}" presName="diamond" presStyleLbl="bgShp" presStyleIdx="0" presStyleCnt="1" custLinFactNeighborX="-517" custLinFactNeighborY="5229"/>
      <dgm:spPr>
        <a:solidFill>
          <a:schemeClr val="bg2"/>
        </a:solidFill>
      </dgm:spPr>
    </dgm:pt>
    <dgm:pt modelId="{0C7EE698-B19F-44AF-8D03-292056DB505C}" type="pres">
      <dgm:prSet presAssocID="{1BE37E1E-9F00-4408-B50A-59022025FD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7039B1A-4907-44A1-A348-56D3E8F41F03}" type="pres">
      <dgm:prSet presAssocID="{1BE37E1E-9F00-4408-B50A-59022025FD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1AD9C7-2C08-41D8-A60A-D4ECBBF5DDAE}" type="pres">
      <dgm:prSet presAssocID="{1BE37E1E-9F00-4408-B50A-59022025FD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1505FA-52D0-4684-937C-B3FE9AA15F1A}" type="pres">
      <dgm:prSet presAssocID="{1BE37E1E-9F00-4408-B50A-59022025FD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5F5C01-F2D9-4803-970D-A9B63DFF1886}" type="presOf" srcId="{24178084-0B89-4856-BF00-8B5BDAD2EB72}" destId="{0C7EE698-B19F-44AF-8D03-292056DB505C}" srcOrd="0" destOrd="0" presId="urn:microsoft.com/office/officeart/2005/8/layout/matrix3"/>
    <dgm:cxn modelId="{FED03A18-18B3-4C0E-A1EF-5F9F7019CFB5}" srcId="{1BE37E1E-9F00-4408-B50A-59022025FD08}" destId="{D75C1F36-B067-4556-BAD3-3529E3343A10}" srcOrd="1" destOrd="0" parTransId="{E4314D10-02EC-4FBA-A15F-ABC042984ADF}" sibTransId="{09A16C46-1CA8-4110-8D11-60125481DBED}"/>
    <dgm:cxn modelId="{B9351833-1A50-4133-8D8A-597B85516E6F}" type="presOf" srcId="{D75C1F36-B067-4556-BAD3-3529E3343A10}" destId="{E7039B1A-4907-44A1-A348-56D3E8F41F03}" srcOrd="0" destOrd="0" presId="urn:microsoft.com/office/officeart/2005/8/layout/matrix3"/>
    <dgm:cxn modelId="{8EC50F3D-7DAD-472A-835A-82CA4F937134}" type="presOf" srcId="{1BE37E1E-9F00-4408-B50A-59022025FD08}" destId="{2F25A1E5-BB78-4ACA-9683-6B14CCF0DC3B}" srcOrd="0" destOrd="0" presId="urn:microsoft.com/office/officeart/2005/8/layout/matrix3"/>
    <dgm:cxn modelId="{20F63A65-CB21-4DE9-8218-828A042BD95D}" srcId="{1BE37E1E-9F00-4408-B50A-59022025FD08}" destId="{24178084-0B89-4856-BF00-8B5BDAD2EB72}" srcOrd="0" destOrd="0" parTransId="{1CBD961E-4226-4777-9202-09C534D8DF07}" sibTransId="{F0FDFB8D-1364-4E43-9B22-0BAE99DEE081}"/>
    <dgm:cxn modelId="{794AAF48-9A3A-40FA-B15E-A94F03E46C32}" type="presOf" srcId="{AC85FF83-AD4C-45F8-9575-C5084740CA49}" destId="{F11505FA-52D0-4684-937C-B3FE9AA15F1A}" srcOrd="0" destOrd="0" presId="urn:microsoft.com/office/officeart/2005/8/layout/matrix3"/>
    <dgm:cxn modelId="{90F0D752-3C98-4E46-BBBB-A94484CAE0A9}" srcId="{1BE37E1E-9F00-4408-B50A-59022025FD08}" destId="{AC85FF83-AD4C-45F8-9575-C5084740CA49}" srcOrd="3" destOrd="0" parTransId="{008AC908-1B0C-4DD8-A0AE-BDC615EAC3F5}" sibTransId="{EC280A42-787A-4E29-BFF2-F75B8A382B5E}"/>
    <dgm:cxn modelId="{54EC707C-0645-4682-9284-AF8AC12686A1}" srcId="{1BE37E1E-9F00-4408-B50A-59022025FD08}" destId="{84D5C16C-78B7-4FD8-AEFC-27A9BB32F620}" srcOrd="2" destOrd="0" parTransId="{AFA489F1-84F8-4AF9-B44D-FC52B95DBE6D}" sibTransId="{8E05932E-A617-441E-8C66-6CEC58CE93C0}"/>
    <dgm:cxn modelId="{EEBE4FEC-E82A-431F-AE15-6ECFAD9B9A35}" type="presOf" srcId="{84D5C16C-78B7-4FD8-AEFC-27A9BB32F620}" destId="{331AD9C7-2C08-41D8-A60A-D4ECBBF5DDAE}" srcOrd="0" destOrd="0" presId="urn:microsoft.com/office/officeart/2005/8/layout/matrix3"/>
    <dgm:cxn modelId="{7F4A84C3-5F04-4C22-8924-5650901B2936}" type="presParOf" srcId="{2F25A1E5-BB78-4ACA-9683-6B14CCF0DC3B}" destId="{95C471A2-0B3E-4384-BC7C-0A171C4A20A9}" srcOrd="0" destOrd="0" presId="urn:microsoft.com/office/officeart/2005/8/layout/matrix3"/>
    <dgm:cxn modelId="{EAF83FFC-DEDF-4FC9-9376-7D034CF8467F}" type="presParOf" srcId="{2F25A1E5-BB78-4ACA-9683-6B14CCF0DC3B}" destId="{0C7EE698-B19F-44AF-8D03-292056DB505C}" srcOrd="1" destOrd="0" presId="urn:microsoft.com/office/officeart/2005/8/layout/matrix3"/>
    <dgm:cxn modelId="{F9EA5405-9ED4-4B61-B625-F6E9843623A5}" type="presParOf" srcId="{2F25A1E5-BB78-4ACA-9683-6B14CCF0DC3B}" destId="{E7039B1A-4907-44A1-A348-56D3E8F41F03}" srcOrd="2" destOrd="0" presId="urn:microsoft.com/office/officeart/2005/8/layout/matrix3"/>
    <dgm:cxn modelId="{B78814FB-384C-42F8-A276-E0C51CB9A7D6}" type="presParOf" srcId="{2F25A1E5-BB78-4ACA-9683-6B14CCF0DC3B}" destId="{331AD9C7-2C08-41D8-A60A-D4ECBBF5DDAE}" srcOrd="3" destOrd="0" presId="urn:microsoft.com/office/officeart/2005/8/layout/matrix3"/>
    <dgm:cxn modelId="{B0EE9950-51B6-447C-B2B7-4661F9F822F7}" type="presParOf" srcId="{2F25A1E5-BB78-4ACA-9683-6B14CCF0DC3B}" destId="{F11505FA-52D0-4684-937C-B3FE9AA15F1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432BA-C928-4369-9F74-1C4BDD3DEA0D}">
      <dsp:nvSpPr>
        <dsp:cNvPr id="0" name=""/>
        <dsp:cNvSpPr/>
      </dsp:nvSpPr>
      <dsp:spPr>
        <a:xfrm>
          <a:off x="504049" y="2946941"/>
          <a:ext cx="10229876" cy="37340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chemeClr val="tx1"/>
            </a:solidFill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514986" y="2957878"/>
        <a:ext cx="10208002" cy="351535"/>
      </dsp:txXfrm>
    </dsp:sp>
    <dsp:sp modelId="{C25F6C19-7DD8-4003-B856-AFC585DA1C04}">
      <dsp:nvSpPr>
        <dsp:cNvPr id="0" name=""/>
        <dsp:cNvSpPr/>
      </dsp:nvSpPr>
      <dsp:spPr>
        <a:xfrm>
          <a:off x="4038" y="63"/>
          <a:ext cx="3544791" cy="247734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Open source</a:t>
          </a:r>
        </a:p>
      </dsp:txBody>
      <dsp:txXfrm>
        <a:off x="76597" y="72622"/>
        <a:ext cx="3399673" cy="2332222"/>
      </dsp:txXfrm>
    </dsp:sp>
    <dsp:sp modelId="{09CA7EF1-85FF-4A91-A5DE-C08061C123EF}">
      <dsp:nvSpPr>
        <dsp:cNvPr id="0" name=""/>
        <dsp:cNvSpPr/>
      </dsp:nvSpPr>
      <dsp:spPr>
        <a:xfrm>
          <a:off x="3846592" y="63"/>
          <a:ext cx="3544791" cy="247734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Tracks file changes </a:t>
          </a:r>
          <a:endParaRPr lang="en-GB" sz="4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3919151" y="72622"/>
        <a:ext cx="3399673" cy="2332222"/>
      </dsp:txXfrm>
    </dsp:sp>
    <dsp:sp modelId="{E4941154-AE60-464A-BBE9-956E4F8A4D71}">
      <dsp:nvSpPr>
        <dsp:cNvPr id="0" name=""/>
        <dsp:cNvSpPr/>
      </dsp:nvSpPr>
      <dsp:spPr>
        <a:xfrm>
          <a:off x="7689146" y="63"/>
          <a:ext cx="3544791" cy="247734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Branch based non-linear workflows </a:t>
          </a:r>
          <a:endParaRPr lang="en-GB" sz="4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7761705" y="72622"/>
        <a:ext cx="3399673" cy="2332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7273-55AB-4E34-8E5D-5EC6C084A574}">
      <dsp:nvSpPr>
        <dsp:cNvPr id="0" name=""/>
        <dsp:cNvSpPr/>
      </dsp:nvSpPr>
      <dsp:spPr>
        <a:xfrm>
          <a:off x="114567" y="2852788"/>
          <a:ext cx="11008840" cy="48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GB" sz="2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115998" y="2854219"/>
        <a:ext cx="11005978" cy="45988"/>
      </dsp:txXfrm>
    </dsp:sp>
    <dsp:sp modelId="{ED64BC3F-4411-47D8-9B72-E4045CE46B9D}">
      <dsp:nvSpPr>
        <dsp:cNvPr id="0" name=""/>
        <dsp:cNvSpPr/>
      </dsp:nvSpPr>
      <dsp:spPr>
        <a:xfrm>
          <a:off x="0" y="629"/>
          <a:ext cx="3543347" cy="2683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IDE integration</a:t>
          </a:r>
          <a:endParaRPr lang="en-GB" sz="4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78596" y="79225"/>
        <a:ext cx="3386155" cy="2526265"/>
      </dsp:txXfrm>
    </dsp:sp>
    <dsp:sp modelId="{69C650C7-C22C-451F-8393-9CBF655A9436}">
      <dsp:nvSpPr>
        <dsp:cNvPr id="0" name=""/>
        <dsp:cNvSpPr/>
      </dsp:nvSpPr>
      <dsp:spPr>
        <a:xfrm>
          <a:off x="3847314" y="32932"/>
          <a:ext cx="3543347" cy="265115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000" b="1" kern="1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local environment</a:t>
          </a:r>
          <a:endParaRPr lang="en-GB" sz="4000" kern="1200" dirty="0">
            <a:solidFill>
              <a:schemeClr val="bg1"/>
            </a:solidFill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3924964" y="110582"/>
        <a:ext cx="3388047" cy="2495854"/>
      </dsp:txXfrm>
    </dsp:sp>
    <dsp:sp modelId="{12C44717-0E2C-402E-98E3-84F8FE92260F}">
      <dsp:nvSpPr>
        <dsp:cNvPr id="0" name=""/>
        <dsp:cNvSpPr/>
      </dsp:nvSpPr>
      <dsp:spPr>
        <a:xfrm>
          <a:off x="7694628" y="104609"/>
          <a:ext cx="3543347" cy="2557382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4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speed of work</a:t>
          </a:r>
        </a:p>
      </dsp:txBody>
      <dsp:txXfrm>
        <a:off x="7769531" y="179512"/>
        <a:ext cx="3393541" cy="240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471A2-0B3E-4384-BC7C-0A171C4A20A9}">
      <dsp:nvSpPr>
        <dsp:cNvPr id="0" name=""/>
        <dsp:cNvSpPr/>
      </dsp:nvSpPr>
      <dsp:spPr>
        <a:xfrm>
          <a:off x="273950" y="0"/>
          <a:ext cx="5358580" cy="5358580"/>
        </a:xfrm>
        <a:prstGeom prst="diamond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EE698-B19F-44AF-8D03-292056DB505C}">
      <dsp:nvSpPr>
        <dsp:cNvPr id="0" name=""/>
        <dsp:cNvSpPr/>
      </dsp:nvSpPr>
      <dsp:spPr>
        <a:xfrm>
          <a:off x="810719" y="509065"/>
          <a:ext cx="2089846" cy="208984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Cloud storage and collaboration very important and a key focus area</a:t>
          </a:r>
          <a:endParaRPr lang="en-US" sz="2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737" y="611083"/>
        <a:ext cx="1885810" cy="1885810"/>
      </dsp:txXfrm>
    </dsp:sp>
    <dsp:sp modelId="{E7039B1A-4907-44A1-A348-56D3E8F41F03}">
      <dsp:nvSpPr>
        <dsp:cNvPr id="0" name=""/>
        <dsp:cNvSpPr/>
      </dsp:nvSpPr>
      <dsp:spPr>
        <a:xfrm>
          <a:off x="3061322" y="509065"/>
          <a:ext cx="2089846" cy="208984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Reproducibility through version tracking is fundamental</a:t>
          </a:r>
          <a:endParaRPr lang="en-US" sz="2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3163340" y="611083"/>
        <a:ext cx="1885810" cy="1885810"/>
      </dsp:txXfrm>
    </dsp:sp>
    <dsp:sp modelId="{331AD9C7-2C08-41D8-A60A-D4ECBBF5DDAE}">
      <dsp:nvSpPr>
        <dsp:cNvPr id="0" name=""/>
        <dsp:cNvSpPr/>
      </dsp:nvSpPr>
      <dsp:spPr>
        <a:xfrm>
          <a:off x="810719" y="2759668"/>
          <a:ext cx="2089846" cy="208984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Choose tools carefully to avoid security lapses</a:t>
          </a:r>
          <a:endParaRPr lang="en-US" sz="2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912737" y="2861686"/>
        <a:ext cx="1885810" cy="1885810"/>
      </dsp:txXfrm>
    </dsp:sp>
    <dsp:sp modelId="{F11505FA-52D0-4684-937C-B3FE9AA15F1A}">
      <dsp:nvSpPr>
        <dsp:cNvPr id="0" name=""/>
        <dsp:cNvSpPr/>
      </dsp:nvSpPr>
      <dsp:spPr>
        <a:xfrm>
          <a:off x="3061322" y="2759668"/>
          <a:ext cx="2089846" cy="208984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CTRL + ALT + SHIFT+F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(Git Urgent)</a:t>
          </a:r>
          <a:endParaRPr lang="en-US" sz="20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3163340" y="2861686"/>
        <a:ext cx="1885810" cy="1885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8D3D1-D75C-47EA-A87B-EC12737C1A2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A782-4668-4D1C-9A97-39EE47F14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4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F8196B-D0A0-46C0-A19E-EB77A7AC1E7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62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Increases speed of work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EA782-4668-4D1C-9A97-39EE47F142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58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F8196B-D0A0-46C0-A19E-EB77A7AC1E7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63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Increases speed of work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EA782-4668-4D1C-9A97-39EE47F142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1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91B5-33F9-4C0F-A70F-83F27588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ED286-5FDD-4645-BDEC-269101DD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1824-B178-4948-B157-9CD496DE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5B6F-AA6E-4855-8F4F-FF8C9D57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B4B4-B02D-4796-92D9-2F9B8D2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5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9-1BBE-424E-B3DB-C91B888C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A66EE-BA3C-46CA-B3AC-E9196742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20F7-B316-43CA-AE48-5824F949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F164-637B-4453-9DA1-5B43FDF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4407-BBF9-4ED6-91A9-DC71A9D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5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6FC77-68FB-4D81-97E5-ECD0BE8ED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D849-A5E9-4D77-9E10-DE235E1A4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A443-F0AC-468A-BDA3-90F0A8CA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5D19-DE6B-4BCE-9143-03E8A7E4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8A2D-B67D-47E9-9A1C-EC1C91F3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E919-5361-49E1-B16A-6F20A26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866A-BA85-4797-8548-22F60CD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5D6-34AF-4103-8194-23819B1D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84C-B96B-4564-955C-507BAA96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78FD-8073-4A5C-B799-07E03120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7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FCC0-606D-446B-9562-651E3806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A5410-C7CF-44A2-A86F-3E5A3158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85F-959E-4267-814F-CABAD765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39D3-9BE6-4031-92A2-E36CD00D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49A2-81E7-489F-81C5-AC81E196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877C-BE3B-4363-AD17-59BD00F0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76E0-8472-4C6F-8E74-4C18CBC35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4653-BA01-47BB-B6CC-2916960F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34CEE-67AF-4B26-956F-1D14D8A9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F633F-1A96-4DC9-874C-FBA0A6E4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7FE04-A5D6-4DB2-BD3E-10A488D6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7E1E-6E29-4BD4-908F-2629AF2F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D48B-76A6-42CF-825F-937B3CB2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7B0BA-D390-413C-9237-5A4610F4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99F4A-F935-4968-8715-54AC4F249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A965-64B1-4C7B-B374-91576EE6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A46D-F02F-41EC-8910-477F39F6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E422A-9B76-4236-BA3E-6C0B258D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8833A-942D-431D-8E6C-E4D1CBEA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3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521-CA6B-42D5-AA07-9AA789C0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0386-55C5-4ACE-987E-270356D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992AE-B369-4E8C-943D-F47712C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331B2-4F95-4FE1-AAA4-DB2627BC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FE9F9-3FF0-4E3C-AAE7-ADFCC1A6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08D26-FA63-4F5D-ADFE-8A0A1C71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24F6-4721-46DB-A2B6-9006FF73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9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733-05F6-474E-AFAC-3EB0878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45A-FB83-4877-82EA-4E0C0597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DF40-93E9-4579-9B41-5228EF8E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F916-B1D8-4C8F-9C3A-15022BD6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5749-5351-4894-AE68-BE751BC3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E6CDC-B267-425E-9277-79A5052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FC06-266A-44BF-9B8F-94C5670E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22BA6-C42A-4341-826D-053218E14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AA01F-9D80-47D1-AD86-D6BFF65A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CFED-1DEA-4E5D-BA10-8A30F80E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7168-0E02-4CD3-8EC6-0AE6CA8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523A-3433-4427-94BE-1F16EB77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23CF8-49FB-47FE-8AA7-5402D56E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12B40-FA37-4904-99E4-5BC5CAE3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08AA-A955-4012-955A-677BCD360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2828-2641-427A-8D7C-5E28A1DB6EF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9C8F-D08A-4811-86CF-F91F842C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77DD-3BDA-4D06-8EEB-68EFF9F14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B8ED-2C16-4F1B-8C92-C1553ED9D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3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91900-973B-4DBC-979A-C46B752C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5" y="829566"/>
            <a:ext cx="10898509" cy="3068391"/>
          </a:xfrm>
        </p:spPr>
        <p:txBody>
          <a:bodyPr>
            <a:normAutofit/>
          </a:bodyPr>
          <a:lstStyle/>
          <a:p>
            <a:pPr fontAlgn="base"/>
            <a:r>
              <a:rPr lang="en-GB" sz="4900" b="1" i="0" dirty="0">
                <a:effectLst/>
                <a:latin typeface="Source Sans Pro" panose="020B0503030403020204" pitchFamily="34" charset="0"/>
              </a:rPr>
              <a:t>Documentation, and Collaborative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13F2E-A4E0-4F4E-B9B0-0737B4E9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GB" sz="2400" b="1" i="0" dirty="0">
                <a:effectLst/>
                <a:latin typeface="Source Sans Pro" panose="020B0503030403020204" pitchFamily="34" charset="0"/>
              </a:rPr>
              <a:t>with Git, GitHub &amp; SharePoint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6" name="Straight Connector 20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6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1909686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Microsoft SharePoint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3383121"/>
            <a:ext cx="4078774" cy="3026305"/>
          </a:xfrm>
        </p:spPr>
        <p:txBody>
          <a:bodyPr anchor="t">
            <a:normAutofit/>
          </a:bodyPr>
          <a:lstStyle/>
          <a:p>
            <a:pPr lvl="1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integration with WYSIWYG files e.g. word is poor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Microsoft’s alternative to git for version control of WYSIWYG  documents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GDPR compliant for data privacy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EB99D-EBC2-4D0C-925B-15B7694F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49" y="0"/>
            <a:ext cx="5250084" cy="696277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5E5E1D6-8786-4BC0-B5E1-C0112DAB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693" y="-19927"/>
            <a:ext cx="3543626" cy="23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79630"/>
            <a:ext cx="5102351" cy="1676603"/>
          </a:xfrm>
        </p:spPr>
        <p:txBody>
          <a:bodyPr>
            <a:normAutofit/>
          </a:bodyPr>
          <a:lstStyle/>
          <a:p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Lessons learnt in Collaboration</a:t>
            </a:r>
          </a:p>
        </p:txBody>
      </p:sp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5B63AB82-55EE-9144-6574-7F78A7FC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500994"/>
              </p:ext>
            </p:extLst>
          </p:nvPr>
        </p:nvGraphicFramePr>
        <p:xfrm>
          <a:off x="-60161" y="1499420"/>
          <a:ext cx="5961888" cy="535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Rectangle 7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F17CCB-5004-42C3-811E-EBF8CBC98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5" y="484633"/>
            <a:ext cx="3551066" cy="2743200"/>
          </a:xfrm>
          <a:prstGeom prst="rect">
            <a:avLst/>
          </a:prstGeom>
        </p:spPr>
      </p:pic>
      <p:sp>
        <p:nvSpPr>
          <p:cNvPr id="81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2B793-8B76-429F-8DF2-1BD6C76B66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3247"/>
          <a:stretch/>
        </p:blipFill>
        <p:spPr>
          <a:xfrm>
            <a:off x="6729984" y="3945467"/>
            <a:ext cx="4864413" cy="1735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347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69B231-BC4A-4DD3-8640-B7A4BC79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64" y="1284731"/>
            <a:ext cx="9637776" cy="9290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cxnSp>
        <p:nvCxnSpPr>
          <p:cNvPr id="24" name="Straight Connector 32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Free 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open-source software 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Tracks changes in any set of files 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Branch based non-linear workflows 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Easy integration with different Interactive Development Environments e.g., RStudio and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VSCode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Installed on local development environment.</a:t>
            </a:r>
          </a:p>
          <a:p>
            <a:pPr marL="685800" lvl="2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1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4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0985-A8DE-488B-BD09-67C9C43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307142"/>
            <a:ext cx="10515595" cy="1499852"/>
          </a:xfrm>
        </p:spPr>
        <p:txBody>
          <a:bodyPr anchor="b">
            <a:normAutofit/>
          </a:bodyPr>
          <a:lstStyle/>
          <a:p>
            <a:pPr algn="ctr"/>
            <a:r>
              <a:rPr lang="en-GB" sz="4000" b="1" dirty="0"/>
              <a:t>Why and how we collaborate?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BA3192-5941-4201-9048-B549F5FE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5" y="552354"/>
            <a:ext cx="1827109" cy="2240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A98FF-790C-48DE-ABCE-4B86305A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121" y="552354"/>
            <a:ext cx="2121213" cy="224038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A7B999A-9BCC-438F-9946-67826F732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0" y="656632"/>
            <a:ext cx="2251332" cy="20318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1B6F221-E15E-4F6A-A0C1-627E0813D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38" y="922102"/>
            <a:ext cx="2251332" cy="1500888"/>
          </a:xfrm>
          <a:prstGeom prst="rect">
            <a:avLst/>
          </a:prstGeom>
        </p:spPr>
      </p:pic>
      <p:pic>
        <p:nvPicPr>
          <p:cNvPr id="6" name="Picture 5" descr="A red and black sign&#10;&#10;Description automatically generated with low confidence">
            <a:extLst>
              <a:ext uri="{FF2B5EF4-FFF2-40B4-BE49-F238E27FC236}">
                <a16:creationId xmlns:a16="http://schemas.microsoft.com/office/drawing/2014/main" id="{1D2C51F9-772E-4D3D-96F5-4788F4D4D0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644"/>
          <a:stretch/>
        </p:blipFill>
        <p:spPr>
          <a:xfrm>
            <a:off x="9750377" y="1023679"/>
            <a:ext cx="2251332" cy="129773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0651E-280C-4A16-A2E4-8F48EC59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7" y="3806994"/>
            <a:ext cx="10515595" cy="289013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Geographically spaced team</a:t>
            </a:r>
          </a:p>
          <a:p>
            <a:pPr algn="ctr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Speed of integrating changes</a:t>
            </a:r>
          </a:p>
          <a:p>
            <a:pPr algn="ctr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Different Integrated Development Environment(IDEs) preferences i.e. RStudio, Visual Studio Code</a:t>
            </a:r>
          </a:p>
          <a:p>
            <a:pPr algn="ctr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security and compliance with EU -General Data Protection Regulation (GDPR)</a:t>
            </a:r>
          </a:p>
          <a:p>
            <a:pPr marL="0" indent="0" algn="ctr">
              <a:buNone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89EB5FA-E384-40EB-992A-FCE6FBBB5615}"/>
              </a:ext>
            </a:extLst>
          </p:cNvPr>
          <p:cNvGraphicFramePr/>
          <p:nvPr/>
        </p:nvGraphicFramePr>
        <p:xfrm>
          <a:off x="477012" y="480060"/>
          <a:ext cx="11237976" cy="3320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78BCDE-4339-4443-8BA3-6DB2A853C7F8}"/>
              </a:ext>
            </a:extLst>
          </p:cNvPr>
          <p:cNvGraphicFramePr/>
          <p:nvPr/>
        </p:nvGraphicFramePr>
        <p:xfrm>
          <a:off x="477012" y="3333749"/>
          <a:ext cx="11237976" cy="2902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 descr="A red and black sign&#10;&#10;Description automatically generated with low confidence">
            <a:extLst>
              <a:ext uri="{FF2B5EF4-FFF2-40B4-BE49-F238E27FC236}">
                <a16:creationId xmlns:a16="http://schemas.microsoft.com/office/drawing/2014/main" id="{D03D6477-A774-4C9D-8B3B-DE7ECC87ABE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644"/>
          <a:stretch/>
        </p:blipFill>
        <p:spPr>
          <a:xfrm>
            <a:off x="5098291" y="2596987"/>
            <a:ext cx="2210937" cy="1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6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38401"/>
            <a:ext cx="2628948" cy="3779520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Freemium cloud based version control using Git</a:t>
            </a:r>
          </a:p>
          <a:p>
            <a:pPr lvl="1"/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Repository based (Projects)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81051-7A16-4441-A431-EEEA42438D4B}"/>
              </a:ext>
            </a:extLst>
          </p:cNvPr>
          <p:cNvGrpSpPr/>
          <p:nvPr/>
        </p:nvGrpSpPr>
        <p:grpSpPr>
          <a:xfrm>
            <a:off x="2628950" y="0"/>
            <a:ext cx="9563048" cy="6858000"/>
            <a:chOff x="2628950" y="0"/>
            <a:chExt cx="9563048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6E2F88-72FA-4796-9E95-43FEBF2B4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" b="27746"/>
            <a:stretch/>
          </p:blipFill>
          <p:spPr>
            <a:xfrm>
              <a:off x="2628950" y="0"/>
              <a:ext cx="9563048" cy="6858000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218B02-11EE-44D5-8A2A-142CB732FD74}"/>
                </a:ext>
              </a:extLst>
            </p:cNvPr>
            <p:cNvSpPr/>
            <p:nvPr/>
          </p:nvSpPr>
          <p:spPr>
            <a:xfrm>
              <a:off x="5648326" y="228600"/>
              <a:ext cx="6076950" cy="5112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6AAC94-EDA7-4936-8F04-0DDF11BD45EC}"/>
                </a:ext>
              </a:extLst>
            </p:cNvPr>
            <p:cNvSpPr/>
            <p:nvPr/>
          </p:nvSpPr>
          <p:spPr>
            <a:xfrm>
              <a:off x="5486400" y="4019549"/>
              <a:ext cx="6705580" cy="2198371"/>
            </a:xfrm>
            <a:prstGeom prst="rect">
              <a:avLst/>
            </a:prstGeom>
            <a:noFill/>
            <a:ln w="57150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EB5A2DD-17BF-448D-998E-B3FE2F5A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9" y="153098"/>
            <a:ext cx="2002206" cy="1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3" y="629266"/>
            <a:ext cx="3997975" cy="167660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4732" y="2438401"/>
            <a:ext cx="2827866" cy="3779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Remote collaboration with built-in security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0EBD84-139E-4266-834C-800A0D8A10BC}"/>
              </a:ext>
            </a:extLst>
          </p:cNvPr>
          <p:cNvGrpSpPr/>
          <p:nvPr/>
        </p:nvGrpSpPr>
        <p:grpSpPr>
          <a:xfrm>
            <a:off x="2633112" y="-9183"/>
            <a:ext cx="9558889" cy="6857999"/>
            <a:chOff x="2633112" y="-9183"/>
            <a:chExt cx="9558889" cy="6857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8D4A20-FA43-4A0B-AC6C-680CA02C9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1" t="-1" r="2856" b="62513"/>
            <a:stretch/>
          </p:blipFill>
          <p:spPr>
            <a:xfrm>
              <a:off x="2633133" y="-9183"/>
              <a:ext cx="9558867" cy="68579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24CFB-877A-4A8A-92D2-3F1A0722875E}"/>
                </a:ext>
              </a:extLst>
            </p:cNvPr>
            <p:cNvSpPr/>
            <p:nvPr/>
          </p:nvSpPr>
          <p:spPr>
            <a:xfrm>
              <a:off x="2633112" y="1379220"/>
              <a:ext cx="9558867" cy="4953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EE73FA-62FF-4963-8514-81551AD87BE5}"/>
                </a:ext>
              </a:extLst>
            </p:cNvPr>
            <p:cNvSpPr/>
            <p:nvPr/>
          </p:nvSpPr>
          <p:spPr>
            <a:xfrm>
              <a:off x="2633113" y="3685086"/>
              <a:ext cx="9558888" cy="648789"/>
            </a:xfrm>
            <a:prstGeom prst="rect">
              <a:avLst/>
            </a:prstGeom>
            <a:noFill/>
            <a:ln w="57150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A40E59-53A0-4D26-B9C9-51F8EC26868F}"/>
                </a:ext>
              </a:extLst>
            </p:cNvPr>
            <p:cNvSpPr/>
            <p:nvPr/>
          </p:nvSpPr>
          <p:spPr>
            <a:xfrm>
              <a:off x="2953175" y="3914775"/>
              <a:ext cx="256750" cy="2762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E251B6D-DBE3-4072-AE45-5C434F26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9" y="153098"/>
            <a:ext cx="2002206" cy="1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 History Tracking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20F8C-911C-413D-8AA0-C5448177CABA}"/>
              </a:ext>
            </a:extLst>
          </p:cNvPr>
          <p:cNvGrpSpPr/>
          <p:nvPr/>
        </p:nvGrpSpPr>
        <p:grpSpPr>
          <a:xfrm>
            <a:off x="21" y="0"/>
            <a:ext cx="12191979" cy="5886523"/>
            <a:chOff x="21" y="0"/>
            <a:chExt cx="12191979" cy="58865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56217D-8E28-4E58-9762-A119CD733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08" b="3194"/>
            <a:stretch/>
          </p:blipFill>
          <p:spPr>
            <a:xfrm>
              <a:off x="21" y="0"/>
              <a:ext cx="12191979" cy="5886523"/>
            </a:xfrm>
            <a:custGeom>
              <a:avLst/>
              <a:gdLst/>
              <a:ahLst/>
              <a:cxnLst/>
              <a:rect l="l" t="t" r="r" b="b"/>
              <a:pathLst>
                <a:path w="12191999" h="5886533">
                  <a:moveTo>
                    <a:pt x="4721173" y="4907914"/>
                  </a:moveTo>
                  <a:lnTo>
                    <a:pt x="4722109" y="4908125"/>
                  </a:lnTo>
                  <a:cubicBezTo>
                    <a:pt x="4721143" y="4908767"/>
                    <a:pt x="4718263" y="4909373"/>
                    <a:pt x="4717199" y="4909396"/>
                  </a:cubicBez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5751311"/>
                  </a:lnTo>
                  <a:lnTo>
                    <a:pt x="12140860" y="5770509"/>
                  </a:lnTo>
                  <a:cubicBezTo>
                    <a:pt x="12126656" y="5772723"/>
                    <a:pt x="12093589" y="5827925"/>
                    <a:pt x="12080161" y="5826358"/>
                  </a:cubicBezTo>
                  <a:cubicBezTo>
                    <a:pt x="11978188" y="5850511"/>
                    <a:pt x="11967361" y="5873564"/>
                    <a:pt x="11917885" y="5861578"/>
                  </a:cubicBezTo>
                  <a:cubicBezTo>
                    <a:pt x="11872779" y="5859863"/>
                    <a:pt x="11928861" y="5896778"/>
                    <a:pt x="11894610" y="5883738"/>
                  </a:cubicBezTo>
                  <a:cubicBezTo>
                    <a:pt x="11860359" y="5870698"/>
                    <a:pt x="11736091" y="5807232"/>
                    <a:pt x="11712379" y="5783337"/>
                  </a:cubicBezTo>
                  <a:cubicBezTo>
                    <a:pt x="11688667" y="5759442"/>
                    <a:pt x="11627912" y="5782933"/>
                    <a:pt x="11585366" y="5740371"/>
                  </a:cubicBezTo>
                  <a:lnTo>
                    <a:pt x="11516470" y="5663679"/>
                  </a:lnTo>
                  <a:cubicBezTo>
                    <a:pt x="11468274" y="5661847"/>
                    <a:pt x="11507335" y="5626593"/>
                    <a:pt x="11462692" y="5610127"/>
                  </a:cubicBezTo>
                  <a:cubicBezTo>
                    <a:pt x="11417567" y="5608500"/>
                    <a:pt x="11408021" y="5556613"/>
                    <a:pt x="11369712" y="5548654"/>
                  </a:cubicBezTo>
                  <a:cubicBezTo>
                    <a:pt x="11354317" y="5554704"/>
                    <a:pt x="11288328" y="5499810"/>
                    <a:pt x="11273969" y="5488986"/>
                  </a:cubicBezTo>
                  <a:cubicBezTo>
                    <a:pt x="11231913" y="5490378"/>
                    <a:pt x="11221973" y="5480544"/>
                    <a:pt x="11195084" y="5467967"/>
                  </a:cubicBezTo>
                  <a:cubicBezTo>
                    <a:pt x="11164086" y="5497749"/>
                    <a:pt x="11171649" y="5471790"/>
                    <a:pt x="11143408" y="5468614"/>
                  </a:cubicBezTo>
                  <a:cubicBezTo>
                    <a:pt x="11125906" y="5464975"/>
                    <a:pt x="11102603" y="5460835"/>
                    <a:pt x="11085935" y="5459365"/>
                  </a:cubicBezTo>
                  <a:cubicBezTo>
                    <a:pt x="11057493" y="5459661"/>
                    <a:pt x="11029906" y="5441496"/>
                    <a:pt x="11030953" y="5456484"/>
                  </a:cubicBezTo>
                  <a:cubicBezTo>
                    <a:pt x="11007784" y="5459001"/>
                    <a:pt x="10982005" y="5463178"/>
                    <a:pt x="10951060" y="5461240"/>
                  </a:cubicBezTo>
                  <a:cubicBezTo>
                    <a:pt x="10885365" y="5424406"/>
                    <a:pt x="10915288" y="5460968"/>
                    <a:pt x="10857721" y="5448157"/>
                  </a:cubicBezTo>
                  <a:cubicBezTo>
                    <a:pt x="10806646" y="5435790"/>
                    <a:pt x="10707075" y="5402712"/>
                    <a:pt x="10644616" y="5387039"/>
                  </a:cubicBezTo>
                  <a:cubicBezTo>
                    <a:pt x="10616446" y="5382224"/>
                    <a:pt x="10558603" y="5371613"/>
                    <a:pt x="10519277" y="5366793"/>
                  </a:cubicBezTo>
                  <a:cubicBezTo>
                    <a:pt x="10495461" y="5368312"/>
                    <a:pt x="10473830" y="5354868"/>
                    <a:pt x="10445981" y="5364735"/>
                  </a:cubicBezTo>
                  <a:cubicBezTo>
                    <a:pt x="10436536" y="5368773"/>
                    <a:pt x="10409281" y="5367966"/>
                    <a:pt x="10383865" y="5360888"/>
                  </a:cubicBezTo>
                  <a:cubicBezTo>
                    <a:pt x="10374827" y="5369095"/>
                    <a:pt x="10347864" y="5360432"/>
                    <a:pt x="10336852" y="5360277"/>
                  </a:cubicBezTo>
                  <a:cubicBezTo>
                    <a:pt x="10323586" y="5366987"/>
                    <a:pt x="10274741" y="5357921"/>
                    <a:pt x="10261098" y="5350526"/>
                  </a:cubicBezTo>
                  <a:lnTo>
                    <a:pt x="10126497" y="5339011"/>
                  </a:lnTo>
                  <a:lnTo>
                    <a:pt x="10082166" y="5336916"/>
                  </a:lnTo>
                  <a:cubicBezTo>
                    <a:pt x="10074567" y="5338985"/>
                    <a:pt x="10046860" y="5337657"/>
                    <a:pt x="10039237" y="5338580"/>
                  </a:cubicBezTo>
                  <a:cubicBezTo>
                    <a:pt x="9998458" y="5328479"/>
                    <a:pt x="9984394" y="5327989"/>
                    <a:pt x="9960016" y="5323065"/>
                  </a:cubicBezTo>
                  <a:cubicBezTo>
                    <a:pt x="9918980" y="5322923"/>
                    <a:pt x="9888741" y="5326122"/>
                    <a:pt x="9847789" y="5316297"/>
                  </a:cubicBezTo>
                  <a:lnTo>
                    <a:pt x="9728306" y="5296090"/>
                  </a:lnTo>
                  <a:cubicBezTo>
                    <a:pt x="9675056" y="5305676"/>
                    <a:pt x="9602035" y="5297282"/>
                    <a:pt x="9584504" y="5284670"/>
                  </a:cubicBezTo>
                  <a:cubicBezTo>
                    <a:pt x="9518952" y="5270394"/>
                    <a:pt x="9415429" y="5244268"/>
                    <a:pt x="9343049" y="5238968"/>
                  </a:cubicBezTo>
                  <a:lnTo>
                    <a:pt x="9231367" y="5187063"/>
                  </a:lnTo>
                  <a:lnTo>
                    <a:pt x="9194807" y="5176984"/>
                  </a:lnTo>
                  <a:lnTo>
                    <a:pt x="9189243" y="5167745"/>
                  </a:lnTo>
                  <a:lnTo>
                    <a:pt x="9151229" y="5156543"/>
                  </a:lnTo>
                  <a:lnTo>
                    <a:pt x="9150207" y="5157608"/>
                  </a:lnTo>
                  <a:cubicBezTo>
                    <a:pt x="9147045" y="5159739"/>
                    <a:pt x="9143081" y="5160831"/>
                    <a:pt x="9137315" y="5159777"/>
                  </a:cubicBezTo>
                  <a:cubicBezTo>
                    <a:pt x="9138862" y="5179261"/>
                    <a:pt x="9130952" y="5165972"/>
                    <a:pt x="9113809" y="5161143"/>
                  </a:cubicBezTo>
                  <a:cubicBezTo>
                    <a:pt x="9112388" y="5190326"/>
                    <a:pt x="9068114" y="5155892"/>
                    <a:pt x="9053450" y="5169457"/>
                  </a:cubicBezTo>
                  <a:lnTo>
                    <a:pt x="9005483" y="5166172"/>
                  </a:lnTo>
                  <a:lnTo>
                    <a:pt x="9005198" y="5166412"/>
                  </a:lnTo>
                  <a:cubicBezTo>
                    <a:pt x="9003143" y="5166632"/>
                    <a:pt x="9000324" y="5166304"/>
                    <a:pt x="8996229" y="5165201"/>
                  </a:cubicBezTo>
                  <a:lnTo>
                    <a:pt x="8990391" y="5163140"/>
                  </a:lnTo>
                  <a:lnTo>
                    <a:pt x="8974334" y="5159914"/>
                  </a:lnTo>
                  <a:lnTo>
                    <a:pt x="8968008" y="5160614"/>
                  </a:lnTo>
                  <a:lnTo>
                    <a:pt x="8963045" y="5162839"/>
                  </a:lnTo>
                  <a:cubicBezTo>
                    <a:pt x="8954690" y="5154888"/>
                    <a:pt x="8955517" y="5145940"/>
                    <a:pt x="8928985" y="5166027"/>
                  </a:cubicBezTo>
                  <a:cubicBezTo>
                    <a:pt x="8898031" y="5165007"/>
                    <a:pt x="8789300" y="5150352"/>
                    <a:pt x="8752441" y="5146795"/>
                  </a:cubicBezTo>
                  <a:cubicBezTo>
                    <a:pt x="8719819" y="5136075"/>
                    <a:pt x="8748194" y="5149736"/>
                    <a:pt x="8707844" y="5144694"/>
                  </a:cubicBezTo>
                  <a:cubicBezTo>
                    <a:pt x="8671606" y="5125159"/>
                    <a:pt x="8639142" y="5141599"/>
                    <a:pt x="8596068" y="5136122"/>
                  </a:cubicBezTo>
                  <a:lnTo>
                    <a:pt x="8525227" y="5150964"/>
                  </a:lnTo>
                  <a:lnTo>
                    <a:pt x="8510980" y="5145049"/>
                  </a:lnTo>
                  <a:lnTo>
                    <a:pt x="8506164" y="5142048"/>
                  </a:lnTo>
                  <a:cubicBezTo>
                    <a:pt x="8502646" y="5140271"/>
                    <a:pt x="8500045" y="5139460"/>
                    <a:pt x="8497965" y="5139310"/>
                  </a:cubicBezTo>
                  <a:lnTo>
                    <a:pt x="8497591" y="5139489"/>
                  </a:lnTo>
                  <a:lnTo>
                    <a:pt x="8490246" y="5136439"/>
                  </a:lnTo>
                  <a:lnTo>
                    <a:pt x="8367179" y="5122397"/>
                  </a:lnTo>
                  <a:cubicBezTo>
                    <a:pt x="8362021" y="5120372"/>
                    <a:pt x="8357730" y="5120720"/>
                    <a:pt x="8353796" y="5122203"/>
                  </a:cubicBezTo>
                  <a:lnTo>
                    <a:pt x="8352369" y="5123043"/>
                  </a:lnTo>
                  <a:lnTo>
                    <a:pt x="8320101" y="5105625"/>
                  </a:lnTo>
                  <a:lnTo>
                    <a:pt x="8314429" y="5105299"/>
                  </a:lnTo>
                  <a:lnTo>
                    <a:pt x="8295170" y="5091404"/>
                  </a:lnTo>
                  <a:lnTo>
                    <a:pt x="8284273" y="5085581"/>
                  </a:lnTo>
                  <a:lnTo>
                    <a:pt x="8283146" y="5081138"/>
                  </a:lnTo>
                  <a:cubicBezTo>
                    <a:pt x="8280842" y="5077893"/>
                    <a:pt x="8276148" y="5075245"/>
                    <a:pt x="8266072" y="5073963"/>
                  </a:cubicBezTo>
                  <a:lnTo>
                    <a:pt x="8263373" y="5074193"/>
                  </a:lnTo>
                  <a:lnTo>
                    <a:pt x="8252030" y="5064350"/>
                  </a:lnTo>
                  <a:cubicBezTo>
                    <a:pt x="8248856" y="5060500"/>
                    <a:pt x="8246644" y="5056218"/>
                    <a:pt x="8245831" y="5051358"/>
                  </a:cubicBezTo>
                  <a:cubicBezTo>
                    <a:pt x="8181824" y="5054265"/>
                    <a:pt x="8147127" y="5020143"/>
                    <a:pt x="8090268" y="5005197"/>
                  </a:cubicBezTo>
                  <a:cubicBezTo>
                    <a:pt x="8025464" y="4982055"/>
                    <a:pt x="7967067" y="4960819"/>
                    <a:pt x="7905404" y="4963224"/>
                  </a:cubicBezTo>
                  <a:cubicBezTo>
                    <a:pt x="7835116" y="4948312"/>
                    <a:pt x="7780962" y="4946081"/>
                    <a:pt x="7718741" y="4937509"/>
                  </a:cubicBezTo>
                  <a:lnTo>
                    <a:pt x="7614343" y="4940980"/>
                  </a:lnTo>
                  <a:lnTo>
                    <a:pt x="7527539" y="4935152"/>
                  </a:lnTo>
                  <a:lnTo>
                    <a:pt x="7519567" y="4932599"/>
                  </a:lnTo>
                  <a:cubicBezTo>
                    <a:pt x="7513989" y="4931260"/>
                    <a:pt x="7510169" y="4930910"/>
                    <a:pt x="7507408" y="4931264"/>
                  </a:cubicBezTo>
                  <a:lnTo>
                    <a:pt x="7507036" y="4931591"/>
                  </a:lnTo>
                  <a:lnTo>
                    <a:pt x="7495791" y="4929639"/>
                  </a:lnTo>
                  <a:cubicBezTo>
                    <a:pt x="7476982" y="4925521"/>
                    <a:pt x="7422524" y="4942937"/>
                    <a:pt x="7405387" y="4937744"/>
                  </a:cubicBezTo>
                  <a:cubicBezTo>
                    <a:pt x="7374785" y="4940694"/>
                    <a:pt x="7333986" y="4941799"/>
                    <a:pt x="7312176" y="4947339"/>
                  </a:cubicBezTo>
                  <a:lnTo>
                    <a:pt x="7310849" y="4948781"/>
                  </a:lnTo>
                  <a:lnTo>
                    <a:pt x="7218556" y="4923532"/>
                  </a:lnTo>
                  <a:lnTo>
                    <a:pt x="7201098" y="4918982"/>
                  </a:lnTo>
                  <a:lnTo>
                    <a:pt x="7197000" y="4913624"/>
                  </a:lnTo>
                  <a:cubicBezTo>
                    <a:pt x="7192108" y="4910101"/>
                    <a:pt x="7184502" y="4907962"/>
                    <a:pt x="7170804" y="4908976"/>
                  </a:cubicBezTo>
                  <a:lnTo>
                    <a:pt x="7096984" y="4896748"/>
                  </a:lnTo>
                  <a:cubicBezTo>
                    <a:pt x="7061144" y="4895770"/>
                    <a:pt x="7050185" y="4894793"/>
                    <a:pt x="7018492" y="4897122"/>
                  </a:cubicBezTo>
                  <a:cubicBezTo>
                    <a:pt x="6937524" y="4886184"/>
                    <a:pt x="6943641" y="4862018"/>
                    <a:pt x="6904142" y="4867616"/>
                  </a:cubicBezTo>
                  <a:cubicBezTo>
                    <a:pt x="6871918" y="4872824"/>
                    <a:pt x="6787985" y="4853750"/>
                    <a:pt x="6708218" y="4839661"/>
                  </a:cubicBezTo>
                  <a:cubicBezTo>
                    <a:pt x="6649102" y="4830206"/>
                    <a:pt x="6628102" y="4816105"/>
                    <a:pt x="6549451" y="4810885"/>
                  </a:cubicBezTo>
                  <a:cubicBezTo>
                    <a:pt x="6472150" y="4766795"/>
                    <a:pt x="6409692" y="4790518"/>
                    <a:pt x="6317556" y="4764085"/>
                  </a:cubicBezTo>
                  <a:cubicBezTo>
                    <a:pt x="6297547" y="4748563"/>
                    <a:pt x="6209288" y="4765756"/>
                    <a:pt x="6168670" y="4761998"/>
                  </a:cubicBezTo>
                  <a:cubicBezTo>
                    <a:pt x="6128052" y="4758240"/>
                    <a:pt x="6090536" y="4744692"/>
                    <a:pt x="6073844" y="4741536"/>
                  </a:cubicBezTo>
                  <a:lnTo>
                    <a:pt x="6068526" y="4743073"/>
                  </a:lnTo>
                  <a:lnTo>
                    <a:pt x="6048634" y="4742390"/>
                  </a:lnTo>
                  <a:lnTo>
                    <a:pt x="6041279" y="4750739"/>
                  </a:lnTo>
                  <a:lnTo>
                    <a:pt x="6010088" y="4755832"/>
                  </a:lnTo>
                  <a:cubicBezTo>
                    <a:pt x="5998677" y="4756419"/>
                    <a:pt x="5970124" y="4755506"/>
                    <a:pt x="5957373" y="4752188"/>
                  </a:cubicBezTo>
                  <a:lnTo>
                    <a:pt x="5758915" y="4736496"/>
                  </a:lnTo>
                  <a:lnTo>
                    <a:pt x="5626957" y="4735473"/>
                  </a:lnTo>
                  <a:lnTo>
                    <a:pt x="5470902" y="4749493"/>
                  </a:lnTo>
                  <a:cubicBezTo>
                    <a:pt x="5478131" y="4762521"/>
                    <a:pt x="5439006" y="4748455"/>
                    <a:pt x="5432757" y="4760746"/>
                  </a:cubicBezTo>
                  <a:cubicBezTo>
                    <a:pt x="5429365" y="4770778"/>
                    <a:pt x="5391824" y="4775462"/>
                    <a:pt x="5381664" y="4778448"/>
                  </a:cubicBezTo>
                  <a:lnTo>
                    <a:pt x="5261760" y="4798865"/>
                  </a:lnTo>
                  <a:cubicBezTo>
                    <a:pt x="5251595" y="4799049"/>
                    <a:pt x="5230547" y="4807359"/>
                    <a:pt x="5222959" y="4809989"/>
                  </a:cubicBezTo>
                  <a:lnTo>
                    <a:pt x="5174657" y="4812979"/>
                  </a:lnTo>
                  <a:lnTo>
                    <a:pt x="5156551" y="4820202"/>
                  </a:lnTo>
                  <a:lnTo>
                    <a:pt x="5142595" y="4823602"/>
                  </a:lnTo>
                  <a:lnTo>
                    <a:pt x="5139593" y="4825703"/>
                  </a:lnTo>
                  <a:cubicBezTo>
                    <a:pt x="5133873" y="4829743"/>
                    <a:pt x="5128076" y="4833554"/>
                    <a:pt x="5121656" y="4836556"/>
                  </a:cubicBezTo>
                  <a:cubicBezTo>
                    <a:pt x="5108317" y="4807937"/>
                    <a:pt x="5064853" y="4857373"/>
                    <a:pt x="5065787" y="4829985"/>
                  </a:cubicBezTo>
                  <a:cubicBezTo>
                    <a:pt x="5028193" y="4841501"/>
                    <a:pt x="5038944" y="4812412"/>
                    <a:pt x="5011510" y="4846366"/>
                  </a:cubicBezTo>
                  <a:cubicBezTo>
                    <a:pt x="4937023" y="4845983"/>
                    <a:pt x="4916353" y="4832976"/>
                    <a:pt x="4840437" y="4870383"/>
                  </a:cubicBezTo>
                  <a:cubicBezTo>
                    <a:pt x="4806739" y="4887025"/>
                    <a:pt x="4784106" y="4898171"/>
                    <a:pt x="4762444" y="4898151"/>
                  </a:cubicBezTo>
                  <a:cubicBezTo>
                    <a:pt x="4741323" y="4902652"/>
                    <a:pt x="4729481" y="4905474"/>
                    <a:pt x="4723182" y="4907166"/>
                  </a:cubicBezTo>
                  <a:lnTo>
                    <a:pt x="4721173" y="4907914"/>
                  </a:lnTo>
                  <a:lnTo>
                    <a:pt x="4715524" y="4906639"/>
                  </a:lnTo>
                  <a:cubicBezTo>
                    <a:pt x="4680148" y="4913595"/>
                    <a:pt x="4524744" y="4914403"/>
                    <a:pt x="4515810" y="4916541"/>
                  </a:cubicBezTo>
                  <a:cubicBezTo>
                    <a:pt x="4457819" y="4929653"/>
                    <a:pt x="4462659" y="4930394"/>
                    <a:pt x="4428539" y="4927192"/>
                  </a:cubicBezTo>
                  <a:cubicBezTo>
                    <a:pt x="4423303" y="4923821"/>
                    <a:pt x="4368974" y="4930115"/>
                    <a:pt x="4362872" y="4928538"/>
                  </a:cubicBezTo>
                  <a:lnTo>
                    <a:pt x="4316962" y="4921923"/>
                  </a:lnTo>
                  <a:lnTo>
                    <a:pt x="4315106" y="4923264"/>
                  </a:lnTo>
                  <a:cubicBezTo>
                    <a:pt x="4306123" y="4926635"/>
                    <a:pt x="4299993" y="4926634"/>
                    <a:pt x="4295140" y="4925143"/>
                  </a:cubicBezTo>
                  <a:lnTo>
                    <a:pt x="4290059" y="4922226"/>
                  </a:lnTo>
                  <a:lnTo>
                    <a:pt x="4276138" y="4922472"/>
                  </a:lnTo>
                  <a:lnTo>
                    <a:pt x="4248113" y="4920148"/>
                  </a:lnTo>
                  <a:lnTo>
                    <a:pt x="4202046" y="4922943"/>
                  </a:lnTo>
                  <a:cubicBezTo>
                    <a:pt x="4201945" y="4923363"/>
                    <a:pt x="4201842" y="4923782"/>
                    <a:pt x="4201741" y="4924202"/>
                  </a:cubicBezTo>
                  <a:cubicBezTo>
                    <a:pt x="4200116" y="4927039"/>
                    <a:pt x="4197140" y="4929158"/>
                    <a:pt x="4191245" y="4929836"/>
                  </a:cubicBezTo>
                  <a:cubicBezTo>
                    <a:pt x="4204212" y="4947125"/>
                    <a:pt x="4161274" y="4945230"/>
                    <a:pt x="4142742" y="4945701"/>
                  </a:cubicBezTo>
                  <a:cubicBezTo>
                    <a:pt x="4124717" y="4952767"/>
                    <a:pt x="4099099" y="4966347"/>
                    <a:pt x="4083094" y="4972234"/>
                  </a:cubicBezTo>
                  <a:lnTo>
                    <a:pt x="4074543" y="4973069"/>
                  </a:lnTo>
                  <a:cubicBezTo>
                    <a:pt x="4074504" y="4973170"/>
                    <a:pt x="4074463" y="4973269"/>
                    <a:pt x="4074424" y="4973368"/>
                  </a:cubicBezTo>
                  <a:cubicBezTo>
                    <a:pt x="4072678" y="4974152"/>
                    <a:pt x="4069906" y="4974653"/>
                    <a:pt x="4065507" y="4974812"/>
                  </a:cubicBezTo>
                  <a:lnTo>
                    <a:pt x="4058951" y="4974594"/>
                  </a:lnTo>
                  <a:lnTo>
                    <a:pt x="4042361" y="4976215"/>
                  </a:lnTo>
                  <a:lnTo>
                    <a:pt x="4036993" y="4978649"/>
                  </a:lnTo>
                  <a:lnTo>
                    <a:pt x="4035360" y="4982316"/>
                  </a:lnTo>
                  <a:lnTo>
                    <a:pt x="4033775" y="4982081"/>
                  </a:lnTo>
                  <a:cubicBezTo>
                    <a:pt x="4021424" y="4977217"/>
                    <a:pt x="4016874" y="4968841"/>
                    <a:pt x="4004535" y="4994649"/>
                  </a:cubicBezTo>
                  <a:cubicBezTo>
                    <a:pt x="3976667" y="4987584"/>
                    <a:pt x="3972977" y="5002913"/>
                    <a:pt x="3936843" y="5012106"/>
                  </a:cubicBezTo>
                  <a:cubicBezTo>
                    <a:pt x="3920506" y="5004382"/>
                    <a:pt x="3908535" y="5009071"/>
                    <a:pt x="3897272" y="5017761"/>
                  </a:cubicBezTo>
                  <a:cubicBezTo>
                    <a:pt x="3861092" y="5017265"/>
                    <a:pt x="3829628" y="5031135"/>
                    <a:pt x="3789757" y="5037999"/>
                  </a:cubicBezTo>
                  <a:cubicBezTo>
                    <a:pt x="3741007" y="5052705"/>
                    <a:pt x="3725129" y="5054682"/>
                    <a:pt x="3682510" y="5061922"/>
                  </a:cubicBezTo>
                  <a:lnTo>
                    <a:pt x="3610032" y="5094193"/>
                  </a:lnTo>
                  <a:lnTo>
                    <a:pt x="3603852" y="5092831"/>
                  </a:lnTo>
                  <a:cubicBezTo>
                    <a:pt x="3599580" y="5092212"/>
                    <a:pt x="3596726" y="5092212"/>
                    <a:pt x="3594733" y="5092667"/>
                  </a:cubicBezTo>
                  <a:lnTo>
                    <a:pt x="3594498" y="5092936"/>
                  </a:lnTo>
                  <a:lnTo>
                    <a:pt x="3585975" y="5092246"/>
                  </a:lnTo>
                  <a:cubicBezTo>
                    <a:pt x="3571623" y="5090455"/>
                    <a:pt x="3549389" y="5104654"/>
                    <a:pt x="3536132" y="5101945"/>
                  </a:cubicBezTo>
                  <a:cubicBezTo>
                    <a:pt x="3513940" y="5106241"/>
                    <a:pt x="3488622" y="5099976"/>
                    <a:pt x="3473220" y="5105606"/>
                  </a:cubicBezTo>
                  <a:lnTo>
                    <a:pt x="3400725" y="5117654"/>
                  </a:lnTo>
                  <a:lnTo>
                    <a:pt x="3375935" y="5106247"/>
                  </a:lnTo>
                  <a:lnTo>
                    <a:pt x="3348219" y="5109860"/>
                  </a:lnTo>
                  <a:cubicBezTo>
                    <a:pt x="3337206" y="5110533"/>
                    <a:pt x="3327054" y="5111295"/>
                    <a:pt x="3319639" y="5114795"/>
                  </a:cubicBezTo>
                  <a:lnTo>
                    <a:pt x="3248529" y="5133347"/>
                  </a:lnTo>
                  <a:lnTo>
                    <a:pt x="3210308" y="5119794"/>
                  </a:lnTo>
                  <a:cubicBezTo>
                    <a:pt x="3206088" y="5117870"/>
                    <a:pt x="3200152" y="5117326"/>
                    <a:pt x="3190375" y="5119915"/>
                  </a:cubicBezTo>
                  <a:lnTo>
                    <a:pt x="3188145" y="5121096"/>
                  </a:lnTo>
                  <a:cubicBezTo>
                    <a:pt x="3182625" y="5119116"/>
                    <a:pt x="3141856" y="5121682"/>
                    <a:pt x="3108596" y="5122416"/>
                  </a:cubicBezTo>
                  <a:cubicBezTo>
                    <a:pt x="3055968" y="5124842"/>
                    <a:pt x="3048940" y="5117475"/>
                    <a:pt x="2988584" y="5125502"/>
                  </a:cubicBezTo>
                  <a:cubicBezTo>
                    <a:pt x="2928853" y="5129690"/>
                    <a:pt x="2917951" y="5124649"/>
                    <a:pt x="2876540" y="5133019"/>
                  </a:cubicBezTo>
                  <a:lnTo>
                    <a:pt x="2626864" y="5133771"/>
                  </a:lnTo>
                  <a:cubicBezTo>
                    <a:pt x="2562348" y="5111858"/>
                    <a:pt x="2563422" y="5142456"/>
                    <a:pt x="2491422" y="5135486"/>
                  </a:cubicBezTo>
                  <a:cubicBezTo>
                    <a:pt x="2433091" y="5200962"/>
                    <a:pt x="2455709" y="5160483"/>
                    <a:pt x="2415617" y="5168715"/>
                  </a:cubicBezTo>
                  <a:lnTo>
                    <a:pt x="2290098" y="5166151"/>
                  </a:lnTo>
                  <a:cubicBezTo>
                    <a:pt x="2257057" y="5152522"/>
                    <a:pt x="2202458" y="5187690"/>
                    <a:pt x="2161714" y="5169302"/>
                  </a:cubicBezTo>
                  <a:cubicBezTo>
                    <a:pt x="2122714" y="5172302"/>
                    <a:pt x="2080450" y="5180350"/>
                    <a:pt x="2056089" y="5184144"/>
                  </a:cubicBezTo>
                  <a:cubicBezTo>
                    <a:pt x="2019828" y="5191108"/>
                    <a:pt x="1978839" y="5203797"/>
                    <a:pt x="1944153" y="5211084"/>
                  </a:cubicBezTo>
                  <a:cubicBezTo>
                    <a:pt x="1925867" y="5199079"/>
                    <a:pt x="1896027" y="5224183"/>
                    <a:pt x="1847968" y="5227868"/>
                  </a:cubicBezTo>
                  <a:cubicBezTo>
                    <a:pt x="1827977" y="5213971"/>
                    <a:pt x="1815570" y="5230544"/>
                    <a:pt x="1777083" y="5212267"/>
                  </a:cubicBezTo>
                  <a:cubicBezTo>
                    <a:pt x="1775439" y="5214216"/>
                    <a:pt x="1773397" y="5216035"/>
                    <a:pt x="1771025" y="5217668"/>
                  </a:cubicBezTo>
                  <a:cubicBezTo>
                    <a:pt x="1757251" y="5227146"/>
                    <a:pt x="1735528" y="5228402"/>
                    <a:pt x="1722509" y="5220470"/>
                  </a:cubicBezTo>
                  <a:cubicBezTo>
                    <a:pt x="1691779" y="5208440"/>
                    <a:pt x="1662321" y="5203305"/>
                    <a:pt x="1633941" y="5200774"/>
                  </a:cubicBezTo>
                  <a:lnTo>
                    <a:pt x="1586145" y="5210184"/>
                  </a:lnTo>
                  <a:cubicBezTo>
                    <a:pt x="1567948" y="5215416"/>
                    <a:pt x="1545900" y="5226363"/>
                    <a:pt x="1524748" y="5232173"/>
                  </a:cubicBezTo>
                  <a:cubicBezTo>
                    <a:pt x="1502586" y="5235395"/>
                    <a:pt x="1478013" y="5230993"/>
                    <a:pt x="1459242" y="5245044"/>
                  </a:cubicBezTo>
                  <a:cubicBezTo>
                    <a:pt x="1421474" y="5260197"/>
                    <a:pt x="1374524" y="5244220"/>
                    <a:pt x="1349457" y="5280705"/>
                  </a:cubicBezTo>
                  <a:cubicBezTo>
                    <a:pt x="1273276" y="5302389"/>
                    <a:pt x="1121512" y="5336260"/>
                    <a:pt x="1009212" y="5361227"/>
                  </a:cubicBezTo>
                  <a:cubicBezTo>
                    <a:pt x="939016" y="5373529"/>
                    <a:pt x="866895" y="5370149"/>
                    <a:pt x="808572" y="5377024"/>
                  </a:cubicBezTo>
                  <a:cubicBezTo>
                    <a:pt x="802823" y="5374184"/>
                    <a:pt x="726016" y="5397963"/>
                    <a:pt x="719549" y="5396991"/>
                  </a:cubicBezTo>
                  <a:lnTo>
                    <a:pt x="698795" y="5397657"/>
                  </a:lnTo>
                  <a:cubicBezTo>
                    <a:pt x="689833" y="5401894"/>
                    <a:pt x="683492" y="5402495"/>
                    <a:pt x="678327" y="5401487"/>
                  </a:cubicBezTo>
                  <a:lnTo>
                    <a:pt x="672784" y="5399085"/>
                  </a:lnTo>
                  <a:lnTo>
                    <a:pt x="658406" y="5400696"/>
                  </a:lnTo>
                  <a:lnTo>
                    <a:pt x="629185" y="5401132"/>
                  </a:lnTo>
                  <a:lnTo>
                    <a:pt x="624558" y="5403782"/>
                  </a:lnTo>
                  <a:lnTo>
                    <a:pt x="581798" y="5408438"/>
                  </a:lnTo>
                  <a:cubicBezTo>
                    <a:pt x="581736" y="5408865"/>
                    <a:pt x="581671" y="5409294"/>
                    <a:pt x="581608" y="5409722"/>
                  </a:cubicBezTo>
                  <a:cubicBezTo>
                    <a:pt x="580204" y="5412704"/>
                    <a:pt x="577331" y="5415106"/>
                    <a:pt x="571299" y="5416358"/>
                  </a:cubicBezTo>
                  <a:cubicBezTo>
                    <a:pt x="551623" y="5426267"/>
                    <a:pt x="484499" y="5459654"/>
                    <a:pt x="463549" y="5469173"/>
                  </a:cubicBezTo>
                  <a:cubicBezTo>
                    <a:pt x="453136" y="5470720"/>
                    <a:pt x="449731" y="5472678"/>
                    <a:pt x="445606" y="5473465"/>
                  </a:cubicBezTo>
                  <a:lnTo>
                    <a:pt x="438799" y="5473893"/>
                  </a:lnTo>
                  <a:cubicBezTo>
                    <a:pt x="417222" y="5482183"/>
                    <a:pt x="343312" y="5513407"/>
                    <a:pt x="316138" y="5523213"/>
                  </a:cubicBezTo>
                  <a:cubicBezTo>
                    <a:pt x="298481" y="5517132"/>
                    <a:pt x="286556" y="5522972"/>
                    <a:pt x="275748" y="5532726"/>
                  </a:cubicBezTo>
                  <a:cubicBezTo>
                    <a:pt x="238274" y="5535784"/>
                    <a:pt x="207076" y="5552679"/>
                    <a:pt x="166496" y="5563424"/>
                  </a:cubicBezTo>
                  <a:lnTo>
                    <a:pt x="0" y="5629888"/>
                  </a:lnTo>
                  <a:close/>
                </a:path>
              </a:pathLst>
            </a:cu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F37776-2B1A-44CB-AB11-8A55820CF353}"/>
                </a:ext>
              </a:extLst>
            </p:cNvPr>
            <p:cNvSpPr/>
            <p:nvPr/>
          </p:nvSpPr>
          <p:spPr>
            <a:xfrm>
              <a:off x="6671732" y="228600"/>
              <a:ext cx="5520247" cy="4577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D84C93-AA04-4CE0-B5E6-AF443A20C52E}"/>
                </a:ext>
              </a:extLst>
            </p:cNvPr>
            <p:cNvSpPr/>
            <p:nvPr/>
          </p:nvSpPr>
          <p:spPr>
            <a:xfrm>
              <a:off x="440265" y="228600"/>
              <a:ext cx="6138335" cy="45774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0E837E-6159-4D2E-B701-222DD00E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59" y="4806028"/>
            <a:ext cx="1337134" cy="12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E5B-3C46-4003-A488-B61D5BA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8982-94AC-42A4-9835-78F0469A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133" y="2438401"/>
            <a:ext cx="2523066" cy="3779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Unlimited Public/ Private Repositories</a:t>
            </a:r>
            <a:endParaRPr lang="en-GB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7B80CD7-61FF-41EF-8CD7-F5315B57F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30"/>
          <a:stretch/>
        </p:blipFill>
        <p:spPr>
          <a:xfrm>
            <a:off x="2864701" y="-2"/>
            <a:ext cx="910716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B213B8-4FD8-4C08-8D37-C7BA5BF0C980}"/>
              </a:ext>
            </a:extLst>
          </p:cNvPr>
          <p:cNvSpPr/>
          <p:nvPr/>
        </p:nvSpPr>
        <p:spPr>
          <a:xfrm>
            <a:off x="6223000" y="2218267"/>
            <a:ext cx="1955800" cy="440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0D605-C888-46FE-BEE7-B0E39A93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9" y="153098"/>
            <a:ext cx="2002206" cy="1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58232E-38A1-4D0F-BF8E-3C60B8FD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041" y="1730552"/>
            <a:ext cx="4012933" cy="146347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AEBD-BF3E-470D-8B55-3C59EE4C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6" y="2650195"/>
            <a:ext cx="2105164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rPr>
              <a:t>Track issues and task progress through conversations</a:t>
            </a:r>
            <a:endParaRPr lang="en-GB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4ACA5-07D2-44FA-821B-E3E221303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5214"/>
          <a:stretch/>
        </p:blipFill>
        <p:spPr>
          <a:xfrm>
            <a:off x="2314076" y="-24001"/>
            <a:ext cx="9877924" cy="6882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F404D0-8BF4-42E4-9F87-B9419DECDC39}"/>
              </a:ext>
            </a:extLst>
          </p:cNvPr>
          <p:cNvSpPr/>
          <p:nvPr/>
        </p:nvSpPr>
        <p:spPr>
          <a:xfrm>
            <a:off x="3626892" y="2311400"/>
            <a:ext cx="871435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53A28E-0B51-4F13-847A-E68C0C5E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5" y="471316"/>
            <a:ext cx="2002206" cy="1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58232E-38A1-4D0F-BF8E-3C60B8FD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770" y="1780660"/>
            <a:ext cx="4012933" cy="146347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AEBD-BF3E-470D-8B55-3C59EE4C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6" y="2684062"/>
            <a:ext cx="2215231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rPr>
              <a:t>Track issues and task progress through conversations</a:t>
            </a:r>
            <a:endParaRPr lang="en-GB" sz="2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CF7F92-676B-4785-AD49-E6259B7CFD16}"/>
              </a:ext>
            </a:extLst>
          </p:cNvPr>
          <p:cNvGrpSpPr/>
          <p:nvPr/>
        </p:nvGrpSpPr>
        <p:grpSpPr>
          <a:xfrm>
            <a:off x="2546360" y="0"/>
            <a:ext cx="9645640" cy="6858000"/>
            <a:chOff x="2546360" y="0"/>
            <a:chExt cx="964564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5DDD5-650B-4ADD-82C2-314DFC2C8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0" r="2828" b="27901"/>
            <a:stretch/>
          </p:blipFill>
          <p:spPr>
            <a:xfrm>
              <a:off x="2546360" y="0"/>
              <a:ext cx="964564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239406-0679-4E93-B508-0A79DD2B36BA}"/>
                </a:ext>
              </a:extLst>
            </p:cNvPr>
            <p:cNvSpPr/>
            <p:nvPr/>
          </p:nvSpPr>
          <p:spPr>
            <a:xfrm>
              <a:off x="9406467" y="1591733"/>
              <a:ext cx="1320800" cy="127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0C3106-D71B-49BD-B101-7CFE94C0562F}"/>
                </a:ext>
              </a:extLst>
            </p:cNvPr>
            <p:cNvSpPr/>
            <p:nvPr/>
          </p:nvSpPr>
          <p:spPr>
            <a:xfrm>
              <a:off x="9406467" y="6231467"/>
              <a:ext cx="2785533" cy="5249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665B2-FF6A-4538-9044-F16C1B2D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8" y="553755"/>
            <a:ext cx="2002206" cy="1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233</Words>
  <Application>Microsoft Office PowerPoint</Application>
  <PresentationFormat>Widescreen</PresentationFormat>
  <Paragraphs>49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 Theme</vt:lpstr>
      <vt:lpstr>Documentation, and Collaborative Reproducibility</vt:lpstr>
      <vt:lpstr>Why and how we collaborate?</vt:lpstr>
      <vt:lpstr>PowerPoint Presentation</vt:lpstr>
      <vt:lpstr>GitHub</vt:lpstr>
      <vt:lpstr>GitHub</vt:lpstr>
      <vt:lpstr>GitHu</vt:lpstr>
      <vt:lpstr>GitHub</vt:lpstr>
      <vt:lpstr>GitHub</vt:lpstr>
      <vt:lpstr>GitHub</vt:lpstr>
      <vt:lpstr>Microsoft SharePoint</vt:lpstr>
      <vt:lpstr>Lessons learnt in Collaboration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&amp; Collaborative Programming and Documentation</dc:title>
  <dc:creator>Liberty Mlambo (staff)</dc:creator>
  <cp:lastModifiedBy>Liberty Mlambo (staff)</cp:lastModifiedBy>
  <cp:revision>1</cp:revision>
  <dcterms:created xsi:type="dcterms:W3CDTF">2022-11-22T16:23:11Z</dcterms:created>
  <dcterms:modified xsi:type="dcterms:W3CDTF">2022-11-24T14:26:40Z</dcterms:modified>
</cp:coreProperties>
</file>