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notesMaster" Target="notesMasters/notesMaster1.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 go here.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our FCT data library the following variables were recombined: FAT_g_standardised, FIBTGg_standardised*, THIAmg_standardised and VITB6_mg_standardised</a:t>
            </a:r>
          </a:p>
          <a:p>
            <a:pPr lvl="0" indent="0" marL="0">
              <a:buNone/>
            </a:pPr>
          </a:p>
          <a:p>
            <a:pPr lvl="0" indent="0" marL="0">
              <a:buNone/>
            </a:pPr>
            <a:r>
              <a:rPr/>
              <a:t>Thirteen FCTs were selected for the Food Global NCT, of which two were excluded, and one new was added for its relevance to the Fisheries Global NCT (i.e. to fill some data gaps for DHA and EPA).</a:t>
            </a:r>
          </a:p>
          <a:p>
            <a:pPr lvl="0" indent="0" marL="0">
              <a:buNone/>
            </a:pPr>
          </a:p>
          <a:p>
            <a:pPr lvl="0" indent="0" marL="0">
              <a:buNone/>
            </a:pPr>
            <a:r>
              <a:rPr/>
              <a:t>We focused on the 10 fish-relevant food components for inclusion + 21 food components. For the future, a way of keeping that information should be found (e.g, how can we record and account for those low quality values within the dataset?, can we generate a score with the number of “low quality” values per food item?).</a:t>
            </a:r>
          </a:p>
          <a:p>
            <a:pPr lvl="0" indent="0" marL="0">
              <a:buNone/>
            </a:pPr>
          </a:p>
          <a:p>
            <a:pPr lvl="0" indent="0" marL="0">
              <a:buNone/>
            </a:pPr>
            <a:r>
              <a:rPr/>
              <a:t>For example, fish description mentioning “cured, smoked, salted or dried” were allocated to the fish preparation type “cured” Therefore, a fish entry that was matched to the ISSCAAP code == “39” and to the fish preparation type “cured” would be assigned to the ICS SUA category “1544”, which corresponds to “Marine fish, other, cured”.</a:t>
            </a:r>
          </a:p>
          <a:p>
            <a:pPr lvl="0" indent="0" marL="0">
              <a:buNone/>
            </a:pPr>
          </a:p>
          <a:p>
            <a:pPr lvl="0" indent="0" marL="0">
              <a:buNone/>
            </a:pPr>
            <a:r>
              <a:rPr/>
              <a:t>The data library used for the Fisheries Global NCT. The steps outlined thus far were performed by individual script for each FCT, and were performed not only for fisheries but for the whole FCT. This is important as the burden of compilation of any other commodity from those data sources would be significantly decreased. As, we would see later in the presentation.</a:t>
            </a:r>
          </a:p>
          <a:p>
            <a:pPr lvl="0" indent="0" marL="0">
              <a:buNone/>
            </a:pPr>
          </a:p>
          <a:p>
            <a:pPr lvl="0" indent="0" marL="0">
              <a:buNone/>
            </a:pPr>
            <a:r>
              <a:rPr/>
              <a:t>-Food components were recalculated using functions generated based on FAO/ INFOODS equations standards. For example, Energy, Carbohydrates by difference or Vitamin A (RAE). -Food components with different definitions were combined to increase availability of the data. For example: Total fats, dietary fibre, thiamine, and Vitamin B6. -Food components were back-calculated using adaptation of standard equations. For example, Ash, B-Carotene eq., Retinol, or Niacin.</a:t>
            </a:r>
          </a:p>
          <a:p>
            <a:pPr lvl="0" indent="0" marL="0">
              <a:buNone/>
            </a:pPr>
          </a:p>
          <a:p>
            <a:pPr lvl="0" indent="0" marL="0">
              <a:buNone/>
            </a:pPr>
            <a:r>
              <a:rPr/>
              <a:t>We checked the number of missing values per food component using data visualisation packages. We used the </a:t>
            </a:r>
            <a:r>
              <a:rPr i="1"/>
              <a:t>package naniar</a:t>
            </a:r>
            <a:r>
              <a:rPr/>
              <a:t>(@ref-naniar) for visualising missing values by ICS SUA fishery category and by FCT. This allowed us to identify any typos or mistakes when renaming the food components, and also to identify potential food components that could be excluded due to the high number of missing values Similarly, we used visuals to identify data gaps and completeness for final inclusion of nutrients. Histograms and boxplots were used to check the data variability and identify outliers.</a:t>
            </a:r>
          </a:p>
          <a:p>
            <a:pPr lvl="0" indent="0" marL="0">
              <a:buNone/>
            </a:pPr>
          </a:p>
          <a:p>
            <a:pPr lvl="0" indent="-342900" marL="342900">
              <a:buAutoNum type="arabicParenR"/>
            </a:pPr>
            <a:r>
              <a:rPr/>
              <a:t>SOP own</a:t>
            </a:r>
          </a:p>
          <a:p>
            <a:pPr lvl="0" indent="0" marL="0">
              <a:buNone/>
            </a:pPr>
          </a:p>
          <a:p>
            <a:pPr lvl="0" indent="-342900" marL="342900">
              <a:buAutoNum type="arabicParenR"/>
            </a:pPr>
            <a:r>
              <a:rPr/>
              <a:t>Energy (kcal)</a:t>
            </a:r>
          </a:p>
          <a:p>
            <a:pPr lvl="0" indent="0" marL="0">
              <a:buNone/>
            </a:pPr>
          </a:p>
          <a:p>
            <a:pPr lvl="0" indent="-342900" marL="342900">
              <a:buAutoNum type="arabicParenR"/>
            </a:pPr>
            <a:r>
              <a:rPr/>
              <a:t>Energy (kJ)</a:t>
            </a:r>
          </a:p>
          <a:p>
            <a:pPr lvl="0" indent="0" marL="0">
              <a:buNone/>
            </a:pPr>
          </a:p>
          <a:p>
            <a:pPr lvl="0" indent="-342900" marL="342900">
              <a:buAutoNum type="arabicParenR"/>
            </a:pPr>
            <a:r>
              <a:rPr/>
              <a:t>Carbohydrates by difference (g)</a:t>
            </a:r>
          </a:p>
          <a:p>
            <a:pPr lvl="0" indent="0" marL="0">
              <a:buNone/>
            </a:pPr>
          </a:p>
          <a:p>
            <a:pPr lvl="0" indent="-342900" marL="342900">
              <a:buAutoNum type="arabicParenR"/>
            </a:pPr>
            <a:r>
              <a:rPr/>
              <a:t>Vitamin A RAE (mcg)</a:t>
            </a:r>
          </a:p>
          <a:p>
            <a:pPr lvl="0" indent="0" marL="0">
              <a:buNone/>
            </a:pPr>
          </a:p>
          <a:p>
            <a:pPr lvl="0" indent="-342900" marL="342900">
              <a:buAutoNum type="arabicParenR"/>
            </a:pPr>
            <a:r>
              <a:rPr/>
              <a:t>Vitamin A RA (mcg)</a:t>
            </a:r>
          </a:p>
          <a:p>
            <a:pPr lvl="0" indent="0" marL="0">
              <a:buNone/>
            </a:pPr>
          </a:p>
          <a:p>
            <a:pPr lvl="0" indent="0" marL="0">
              <a:buNone/>
            </a:pPr>
            <a:r>
              <a:rPr/>
              <a:t>As proof of concept, after we expanded the Fisheries Global NCT for the 6 food components, due to some discrepancies, we agreed to compile the previous 20 food components from all the FCTs. This was done in a much more efficient way, as FCTs were already cleaned and ready to be checked and formatted.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From the 10 food components that we reviewed we decided to include 6 of them, because they had a overall coverage of more than 60%.</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DHA &amp; EPA were reported to a lesser extent than fat. This may lead to inconsistencies/ inaccuracies in the final data. Imputation was discouraged due to lack of accurate data for the missing values and variability of this nutrients in fish.</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DHA &amp; EPA were reported to a lesser extent than fat, contribution from NO21. This may lead to inconsistencies/ inaccuracies in the final data. Imputation was discouraged due to lack of accurate data for the missing values and variability of this nutrients in fish.</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documentation of these changes are important as they would have an impact of the final estimates, particularly as this variable is used to calculate SOP, and more importantly the total energy. If total energy is calculated using negative values it would lead to a underestimation of the total energy supplied by the foods</a:t>
            </a:r>
          </a:p>
          <a:p>
            <a:pPr lvl="0" indent="0" marL="0">
              <a:buNone/>
            </a:pPr>
          </a:p>
          <a:p>
            <a:pPr lvl="0" indent="0" marL="0">
              <a:buNone/>
            </a:pPr>
            <a:r>
              <a:rPr/>
              <a:t>this is important to 1) identify data gaps, and 2) flagging potential issues with the data.</a:t>
            </a:r>
          </a:p>
          <a:p>
            <a:pPr lvl="0" indent="0" marL="0">
              <a:buNone/>
            </a:pPr>
          </a:p>
          <a:p>
            <a:pPr lvl="0" indent="0" marL="0">
              <a:buNone/>
            </a:pPr>
            <a:r>
              <a:rPr/>
              <a:t>This is an stand-alone script that allows for: reproducibility, transparency and future review. In addition, it would allow excluding the imputed values (by not running that script when re-compiling the dataset) when new data is available.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342900" marL="342900">
              <a:buAutoNum startAt="2" type="arabicPeriod"/>
            </a:pPr>
            <a:r>
              <a:rPr/>
              <a:t>Eg., Is it still relevant the use of three Tagnames if we are combining the results? What does it happen when there is an average of multiple values from different methods of analysis? Wouldn’t it be better other reporting system. Eg., providing adequate metadata (both in content and in format) that allow users and machines to identify the method used for each value.</a:t>
            </a:r>
          </a:p>
          <a:p>
            <a:pPr lvl="0" indent="0" marL="0">
              <a:buNone/>
            </a:pPr>
          </a:p>
          <a:p>
            <a:pPr lvl="0" indent="0" marL="0">
              <a:buNone/>
            </a:pPr>
            <a:r>
              <a:rPr/>
              <a:t>2.e.g, how can we record and account for those low quality values within the datasets/ FCTs? can we generate a score with the number of “low quality” values per food item?</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xml" /><Relationship Id="rId3"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xml" /><Relationship Id="rId3"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xml" /><Relationship Id="rId3"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slide" Target="slide21.xml" /><Relationship Id="rId4" Type="http://schemas.openxmlformats.org/officeDocument/2006/relationships/slide" Target="slide21.xml" /><Relationship Id="rId5" Type="http://schemas.openxmlformats.org/officeDocument/2006/relationships/hyperlink" Target="https://www.fao.org/fishery/en/collection/asfis/en" TargetMode="External" /><Relationship Id="rId6" Type="http://schemas.openxmlformats.org/officeDocument/2006/relationships/hyperlink" Target="" TargetMode="External" /><Relationship Id="rId7" Type="http://schemas.openxmlformats.org/officeDocument/2006/relationships/hyperlink" Target="https://www.fao.org/fishery/en/collection/asfis/en" TargetMode="External" /><Relationship Id="rId8" Type="http://schemas.openxmlformats.org/officeDocument/2006/relationships/hyperlink" Target="" TargetMode="External" /><Relationship Id="rId9" Type="http://schemas.openxmlformats.org/officeDocument/2006/relationships/slide" Target="slide21.xml" /><Relationship Id="rId10" Type="http://schemas.openxmlformats.org/officeDocument/2006/relationships/hyperlink" Target="https://github.com/LuciaSegovia/FAO-fisherie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Developing a reproducible approach for generating FCTs &amp; NCTs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Technical webinar on dietary data for FAOSTAT food and diet domain. November, 2022</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Data Availability</a:t>
            </a:r>
          </a:p>
        </p:txBody>
      </p:sp>
      <p:pic>
        <p:nvPicPr>
          <p:cNvPr descr="fisheries-ppt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Data Availability</a:t>
            </a:r>
          </a:p>
        </p:txBody>
      </p:sp>
      <p:pic>
        <p:nvPicPr>
          <p:cNvPr descr="fisheries-ppt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Selecting nutrient values based on data availability</a:t>
            </a:r>
          </a:p>
        </p:txBody>
      </p:sp>
      <p:pic>
        <p:nvPicPr>
          <p:cNvPr descr="fig:  fisheries-ppt_files/figure-pptx/fig-2-1.png" id="0" name="Picture 1"/>
          <p:cNvPicPr>
            <a:picLocks noGrp="1" noChangeAspect="1"/>
          </p:cNvPicPr>
          <p:nvPr/>
        </p:nvPicPr>
        <p:blipFill>
          <a:blip r:embed="rId3"/>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1: Availability of data: Percentage (%) of fish entries with values of selected components.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Checking for ICS SUA category data gaps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58800"/>
                <a:gridCol w="558800"/>
                <a:gridCol w="558800"/>
                <a:gridCol w="558800"/>
                <a:gridCol w="558800"/>
                <a:gridCol w="558800"/>
                <a:gridCol w="558800"/>
                <a:gridCol w="558800"/>
                <a:gridCol w="558800"/>
              </a:tblGrid>
              <a:tr h="0">
                <a:tc>
                  <a:txBody>
                    <a:bodyPr/>
                    <a:lstStyle/>
                    <a:p>
                      <a:pPr lvl="0" indent="0" marL="0">
                        <a:buNone/>
                      </a:pPr>
                      <a:r>
                        <a:rPr/>
                        <a:t>Fish categories</a:t>
                      </a:r>
                    </a:p>
                  </a:txBody>
                  <a:tcPr/>
                </a:tc>
                <a:tc>
                  <a:txBody>
                    <a:bodyPr/>
                    <a:lstStyle/>
                    <a:p>
                      <a:pPr lvl="0" indent="0" marL="0">
                        <a:buNone/>
                      </a:pPr>
                      <a:r>
                        <a:rPr/>
                        <a:t>Data available (count) per fish category and nutrient</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r>
              <a:tr h="0">
                <a:tc>
                  <a:txBody>
                    <a:bodyPr/>
                    <a:lstStyle/>
                    <a:p>
                      <a:endParaRPr/>
                    </a:p>
                  </a:txBody>
                </a:tc>
                <a:tc>
                  <a:txBody>
                    <a:bodyPr/>
                    <a:lstStyle/>
                    <a:p>
                      <a:pPr lvl="0" indent="0" marL="0">
                        <a:buNone/>
                      </a:pPr>
                      <a:r>
                        <a:rPr/>
                        <a:t>Water</a:t>
                      </a:r>
                    </a:p>
                  </a:txBody>
                </a:tc>
                <a:tc>
                  <a:txBody>
                    <a:bodyPr/>
                    <a:lstStyle/>
                    <a:p>
                      <a:pPr lvl="0" indent="0" marL="0">
                        <a:buNone/>
                      </a:pPr>
                      <a:r>
                        <a:rPr/>
                        <a:t>Vitamin B6</a:t>
                      </a:r>
                    </a:p>
                  </a:txBody>
                </a:tc>
                <a:tc>
                  <a:txBody>
                    <a:bodyPr/>
                    <a:lstStyle/>
                    <a:p>
                      <a:pPr lvl="0" indent="0" marL="0">
                        <a:buNone/>
                      </a:pPr>
                      <a:r>
                        <a:rPr/>
                        <a:t>Vitamin B12</a:t>
                      </a:r>
                    </a:p>
                  </a:txBody>
                </a:tc>
                <a:tc>
                  <a:txBody>
                    <a:bodyPr/>
                    <a:lstStyle/>
                    <a:p>
                      <a:pPr lvl="0" indent="0" marL="0">
                        <a:buNone/>
                      </a:pPr>
                      <a:r>
                        <a:rPr/>
                        <a:t>Selenium</a:t>
                      </a:r>
                    </a:p>
                  </a:txBody>
                </a:tc>
                <a:tc>
                  <a:txBody>
                    <a:bodyPr/>
                    <a:lstStyle/>
                    <a:p>
                      <a:pPr lvl="0" indent="0" marL="0">
                        <a:buNone/>
                      </a:pPr>
                      <a:r>
                        <a:rPr/>
                        <a:t>Niacin</a:t>
                      </a:r>
                    </a:p>
                  </a:txBody>
                </a:tc>
                <a:tc>
                  <a:txBody>
                    <a:bodyPr/>
                    <a:lstStyle/>
                    <a:p>
                      <a:pPr lvl="0" indent="0" marL="0">
                        <a:buNone/>
                      </a:pPr>
                      <a:r>
                        <a:rPr/>
                        <a:t>DHA</a:t>
                      </a:r>
                    </a:p>
                  </a:txBody>
                </a:tc>
                <a:tc>
                  <a:txBody>
                    <a:bodyPr/>
                    <a:lstStyle/>
                    <a:p>
                      <a:pPr lvl="0" indent="0" marL="0">
                        <a:buNone/>
                      </a:pPr>
                      <a:r>
                        <a:rPr/>
                        <a:t>EPA</a:t>
                      </a:r>
                    </a:p>
                  </a:txBody>
                </a:tc>
                <a:tc>
                  <a:txBody>
                    <a:bodyPr/>
                    <a:lstStyle/>
                    <a:p>
                      <a:pPr lvl="0" indent="0" marL="0">
                        <a:buNone/>
                      </a:pPr>
                      <a:r>
                        <a:rPr/>
                        <a:t>Copper</a:t>
                      </a:r>
                    </a:p>
                  </a:txBody>
                </a:tc>
              </a:tr>
              <a:tr h="0">
                <a:tc>
                  <a:txBody>
                    <a:bodyPr/>
                    <a:lstStyle/>
                    <a:p>
                      <a:pPr lvl="0" indent="0" marL="0">
                        <a:buNone/>
                      </a:pPr>
                      <a:r>
                        <a:rPr/>
                        <a:t>Aquatic animals nei, cured</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0</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Aquatic animals nei, fresh</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5</a:t>
                      </a:r>
                    </a:p>
                  </a:txBody>
                </a:tc>
                <a:tc>
                  <a:txBody>
                    <a:bodyPr/>
                    <a:lstStyle/>
                    <a:p>
                      <a:pPr lvl="0" indent="0" marL="0">
                        <a:buNone/>
                      </a:pPr>
                      <a:r>
                        <a:rPr/>
                        <a:t>8</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r>
              <a:tr h="0">
                <a:tc>
                  <a:txBody>
                    <a:bodyPr/>
                    <a:lstStyle/>
                    <a:p>
                      <a:pPr lvl="0" indent="0" marL="0">
                        <a:buNone/>
                      </a:pPr>
                      <a:r>
                        <a:rPr/>
                        <a:t>Aquatic animals nei, preparations nei</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0</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r>
              <a:tr h="0">
                <a:tc>
                  <a:txBody>
                    <a:bodyPr/>
                    <a:lstStyle/>
                    <a:p>
                      <a:pPr lvl="0" indent="0" marL="0">
                        <a:buNone/>
                      </a:pPr>
                      <a:r>
                        <a:rPr/>
                        <a:t>Aquatic mammals, meat</a:t>
                      </a:r>
                    </a:p>
                  </a:txBody>
                </a:tc>
                <a:tc>
                  <a:txBody>
                    <a:bodyPr/>
                    <a:lstStyle/>
                    <a:p>
                      <a:pPr lvl="0" indent="0" marL="0">
                        <a:buNone/>
                      </a:pPr>
                      <a:r>
                        <a:rPr/>
                        <a:t>15</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7</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7</a:t>
                      </a:r>
                    </a:p>
                  </a:txBody>
                </a:tc>
              </a:tr>
              <a:tr h="0">
                <a:tc>
                  <a:txBody>
                    <a:bodyPr/>
                    <a:lstStyle/>
                    <a:p>
                      <a:pPr lvl="0" indent="0" marL="0">
                        <a:buNone/>
                      </a:pPr>
                      <a:r>
                        <a:rPr/>
                        <a:t>Aquatic mammals, oils</a:t>
                      </a:r>
                    </a:p>
                  </a:txBody>
                </a:tc>
                <a:tc>
                  <a:txBody>
                    <a:bodyPr/>
                    <a:lstStyle/>
                    <a:p>
                      <a:pPr lvl="0" indent="0" marL="0">
                        <a:buNone/>
                      </a:pPr>
                      <a:r>
                        <a:rPr/>
                        <a:t>5</a:t>
                      </a:r>
                    </a:p>
                  </a:txBody>
                </a:tc>
                <a:tc>
                  <a:txBody>
                    <a:bodyPr/>
                    <a:lstStyle/>
                    <a:p>
                      <a:pPr lvl="0" indent="0" marL="0">
                        <a:buNone/>
                      </a:pPr>
                      <a:r>
                        <a:rPr/>
                        <a:t>2</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Aquatic mammals, preparations nei</a:t>
                      </a:r>
                    </a:p>
                  </a:txBody>
                </a:tc>
                <a:tc>
                  <a:txBody>
                    <a:bodyPr/>
                    <a:lstStyle/>
                    <a:p>
                      <a:pPr lvl="0" indent="0" marL="0">
                        <a:buNone/>
                      </a:pPr>
                      <a:r>
                        <a:rPr/>
                        <a:t>5</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Aquatic plants</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9</a:t>
                      </a:r>
                    </a:p>
                  </a:txBody>
                </a:tc>
              </a:tr>
              <a:tr h="0">
                <a:tc>
                  <a:txBody>
                    <a:bodyPr/>
                    <a:lstStyle/>
                    <a:p>
                      <a:pPr lvl="0" indent="0" marL="0">
                        <a:buNone/>
                      </a:pPr>
                      <a:r>
                        <a:rPr/>
                        <a:t>Aquatic plants, dried</a:t>
                      </a:r>
                    </a:p>
                  </a:txBody>
                </a:tc>
                <a:tc>
                  <a:txBody>
                    <a:bodyPr/>
                    <a:lstStyle/>
                    <a:p>
                      <a:pPr lvl="0" indent="0" marL="0">
                        <a:buNone/>
                      </a:pPr>
                      <a:r>
                        <a:rPr/>
                        <a:t>24</a:t>
                      </a:r>
                    </a:p>
                  </a:txBody>
                </a:tc>
                <a:tc>
                  <a:txBody>
                    <a:bodyPr/>
                    <a:lstStyle/>
                    <a:p>
                      <a:pPr lvl="0" indent="0" marL="0">
                        <a:buNone/>
                      </a:pPr>
                      <a:r>
                        <a:rPr/>
                        <a:t>24</a:t>
                      </a:r>
                    </a:p>
                  </a:txBody>
                </a:tc>
                <a:tc>
                  <a:txBody>
                    <a:bodyPr/>
                    <a:lstStyle/>
                    <a:p>
                      <a:pPr lvl="0" indent="0" marL="0">
                        <a:buNone/>
                      </a:pPr>
                      <a:r>
                        <a:rPr/>
                        <a:t>24</a:t>
                      </a:r>
                    </a:p>
                  </a:txBody>
                </a:tc>
                <a:tc>
                  <a:txBody>
                    <a:bodyPr/>
                    <a:lstStyle/>
                    <a:p>
                      <a:pPr lvl="0" indent="0" marL="0">
                        <a:buNone/>
                      </a:pPr>
                      <a:r>
                        <a:rPr/>
                        <a:t>12</a:t>
                      </a:r>
                    </a:p>
                  </a:txBody>
                </a:tc>
                <a:tc>
                  <a:txBody>
                    <a:bodyPr/>
                    <a:lstStyle/>
                    <a:p>
                      <a:pPr lvl="0" indent="0" marL="0">
                        <a:buNone/>
                      </a:pPr>
                      <a:r>
                        <a:rPr/>
                        <a:t>24</a:t>
                      </a:r>
                    </a:p>
                  </a:txBody>
                </a:tc>
                <a:tc>
                  <a:txBody>
                    <a:bodyPr/>
                    <a:lstStyle/>
                    <a:p>
                      <a:pPr lvl="0" indent="0" marL="0">
                        <a:buNone/>
                      </a:pPr>
                      <a:r>
                        <a:rPr/>
                        <a:t>8</a:t>
                      </a:r>
                    </a:p>
                  </a:txBody>
                </a:tc>
                <a:tc>
                  <a:txBody>
                    <a:bodyPr/>
                    <a:lstStyle/>
                    <a:p>
                      <a:pPr lvl="0" indent="0" marL="0">
                        <a:buNone/>
                      </a:pPr>
                      <a:r>
                        <a:rPr/>
                        <a:t>18</a:t>
                      </a:r>
                    </a:p>
                  </a:txBody>
                </a:tc>
                <a:tc>
                  <a:txBody>
                    <a:bodyPr/>
                    <a:lstStyle/>
                    <a:p>
                      <a:pPr lvl="0" indent="0" marL="0">
                        <a:buNone/>
                      </a:pPr>
                      <a:r>
                        <a:rPr/>
                        <a:t>24</a:t>
                      </a:r>
                    </a:p>
                  </a:txBody>
                </a:tc>
              </a:tr>
              <a:tr h="0">
                <a:tc>
                  <a:txBody>
                    <a:bodyPr/>
                    <a:lstStyle/>
                    <a:p>
                      <a:pPr lvl="0" indent="0" marL="0">
                        <a:buNone/>
                      </a:pPr>
                      <a:r>
                        <a:rPr/>
                        <a:t>Aquatic plants, preparations nei</a:t>
                      </a:r>
                    </a:p>
                  </a:txBody>
                </a:tc>
                <a:tc>
                  <a:txBody>
                    <a:bodyPr/>
                    <a:lstStyle/>
                    <a:p>
                      <a:pPr lvl="0" indent="0" marL="0">
                        <a:buNone/>
                      </a:pPr>
                      <a:r>
                        <a:rPr/>
                        <a:t>10</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5</a:t>
                      </a:r>
                    </a:p>
                  </a:txBody>
                </a:tc>
                <a:tc>
                  <a:txBody>
                    <a:bodyPr/>
                    <a:lstStyle/>
                    <a:p>
                      <a:pPr lvl="0" indent="0" marL="0">
                        <a:buNone/>
                      </a:pPr>
                      <a:r>
                        <a:rPr/>
                        <a:t>10</a:t>
                      </a:r>
                    </a:p>
                  </a:txBody>
                </a:tc>
                <a:tc>
                  <a:txBody>
                    <a:bodyPr/>
                    <a:lstStyle/>
                    <a:p>
                      <a:pPr lvl="0" indent="0" marL="0">
                        <a:buNone/>
                      </a:pPr>
                      <a:r>
                        <a:rPr/>
                        <a:t>4</a:t>
                      </a:r>
                    </a:p>
                  </a:txBody>
                </a:tc>
                <a:tc>
                  <a:txBody>
                    <a:bodyPr/>
                    <a:lstStyle/>
                    <a:p>
                      <a:pPr lvl="0" indent="0" marL="0">
                        <a:buNone/>
                      </a:pPr>
                      <a:r>
                        <a:rPr/>
                        <a:t>5</a:t>
                      </a:r>
                    </a:p>
                  </a:txBody>
                </a:tc>
                <a:tc>
                  <a:txBody>
                    <a:bodyPr/>
                    <a:lstStyle/>
                    <a:p>
                      <a:pPr lvl="0" indent="0" marL="0">
                        <a:buNone/>
                      </a:pPr>
                      <a:r>
                        <a:rPr/>
                        <a:t>10</a:t>
                      </a:r>
                    </a:p>
                  </a:txBody>
                </a:tc>
              </a:tr>
              <a:tr h="0">
                <a:tc>
                  <a:txBody>
                    <a:bodyPr/>
                    <a:lstStyle/>
                    <a:p>
                      <a:pPr lvl="0" indent="0" marL="0">
                        <a:buNone/>
                      </a:pPr>
                      <a:r>
                        <a:rPr/>
                        <a:t>Cephalopods, canned</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Cephalopods, cured</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0</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r>
              <a:tr h="0">
                <a:tc>
                  <a:txBody>
                    <a:bodyPr/>
                    <a:lstStyle/>
                    <a:p>
                      <a:pPr lvl="0" indent="0" marL="0">
                        <a:buNone/>
                      </a:pPr>
                      <a:r>
                        <a:rPr/>
                        <a:t>Cephalopods, fresh</a:t>
                      </a:r>
                    </a:p>
                  </a:txBody>
                </a:tc>
                <a:tc>
                  <a:txBody>
                    <a:bodyPr/>
                    <a:lstStyle/>
                    <a:p>
                      <a:pPr lvl="0" indent="0" marL="0">
                        <a:buNone/>
                      </a:pPr>
                      <a:r>
                        <a:rPr/>
                        <a:t>32</a:t>
                      </a:r>
                    </a:p>
                  </a:txBody>
                </a:tc>
                <a:tc>
                  <a:txBody>
                    <a:bodyPr/>
                    <a:lstStyle/>
                    <a:p>
                      <a:pPr lvl="0" indent="0" marL="0">
                        <a:buNone/>
                      </a:pPr>
                      <a:r>
                        <a:rPr/>
                        <a:t>32</a:t>
                      </a:r>
                    </a:p>
                  </a:txBody>
                </a:tc>
                <a:tc>
                  <a:txBody>
                    <a:bodyPr/>
                    <a:lstStyle/>
                    <a:p>
                      <a:pPr lvl="0" indent="0" marL="0">
                        <a:buNone/>
                      </a:pPr>
                      <a:r>
                        <a:rPr/>
                        <a:t>27</a:t>
                      </a:r>
                    </a:p>
                  </a:txBody>
                </a:tc>
                <a:tc>
                  <a:txBody>
                    <a:bodyPr/>
                    <a:lstStyle/>
                    <a:p>
                      <a:pPr lvl="0" indent="0" marL="0">
                        <a:buNone/>
                      </a:pPr>
                      <a:r>
                        <a:rPr/>
                        <a:t>27</a:t>
                      </a:r>
                    </a:p>
                  </a:txBody>
                </a:tc>
                <a:tc>
                  <a:txBody>
                    <a:bodyPr/>
                    <a:lstStyle/>
                    <a:p>
                      <a:pPr lvl="0" indent="0" marL="0">
                        <a:buNone/>
                      </a:pPr>
                      <a:r>
                        <a:rPr/>
                        <a:t>32</a:t>
                      </a:r>
                    </a:p>
                  </a:txBody>
                </a:tc>
                <a:tc>
                  <a:txBody>
                    <a:bodyPr/>
                    <a:lstStyle/>
                    <a:p>
                      <a:pPr lvl="0" indent="0" marL="0">
                        <a:buNone/>
                      </a:pPr>
                      <a:r>
                        <a:rPr/>
                        <a:t>24</a:t>
                      </a:r>
                    </a:p>
                  </a:txBody>
                </a:tc>
                <a:tc>
                  <a:txBody>
                    <a:bodyPr/>
                    <a:lstStyle/>
                    <a:p>
                      <a:pPr lvl="0" indent="0" marL="0">
                        <a:buNone/>
                      </a:pPr>
                      <a:r>
                        <a:rPr/>
                        <a:t>24</a:t>
                      </a:r>
                    </a:p>
                  </a:txBody>
                </a:tc>
                <a:tc>
                  <a:txBody>
                    <a:bodyPr/>
                    <a:lstStyle/>
                    <a:p>
                      <a:pPr lvl="0" indent="0" marL="0">
                        <a:buNone/>
                      </a:pPr>
                      <a:r>
                        <a:rPr/>
                        <a:t>30</a:t>
                      </a:r>
                    </a:p>
                  </a:txBody>
                </a:tc>
              </a:tr>
              <a:tr h="0">
                <a:tc>
                  <a:txBody>
                    <a:bodyPr/>
                    <a:lstStyle/>
                    <a:p>
                      <a:pPr lvl="0" indent="0" marL="0">
                        <a:buNone/>
                      </a:pPr>
                      <a:r>
                        <a:rPr/>
                        <a:t>Cephalopods, frozen</a:t>
                      </a:r>
                    </a:p>
                  </a:txBody>
                </a:tc>
                <a:tc>
                  <a:txBody>
                    <a:bodyPr/>
                    <a:lstStyle/>
                    <a:p>
                      <a:pPr lvl="0" indent="0" marL="0">
                        <a:buNone/>
                      </a:pPr>
                      <a:r>
                        <a:rPr/>
                        <a:t>33</a:t>
                      </a:r>
                    </a:p>
                  </a:txBody>
                </a:tc>
                <a:tc>
                  <a:txBody>
                    <a:bodyPr/>
                    <a:lstStyle/>
                    <a:p>
                      <a:pPr lvl="0" indent="0" marL="0">
                        <a:buNone/>
                      </a:pPr>
                      <a:r>
                        <a:rPr/>
                        <a:t>33</a:t>
                      </a:r>
                    </a:p>
                  </a:txBody>
                </a:tc>
                <a:tc>
                  <a:txBody>
                    <a:bodyPr/>
                    <a:lstStyle/>
                    <a:p>
                      <a:pPr lvl="0" indent="0" marL="0">
                        <a:buNone/>
                      </a:pPr>
                      <a:r>
                        <a:rPr/>
                        <a:t>28</a:t>
                      </a:r>
                    </a:p>
                  </a:txBody>
                </a:tc>
                <a:tc>
                  <a:txBody>
                    <a:bodyPr/>
                    <a:lstStyle/>
                    <a:p>
                      <a:pPr lvl="0" indent="0" marL="0">
                        <a:buNone/>
                      </a:pPr>
                      <a:r>
                        <a:rPr/>
                        <a:t>28</a:t>
                      </a:r>
                    </a:p>
                  </a:txBody>
                </a:tc>
                <a:tc>
                  <a:txBody>
                    <a:bodyPr/>
                    <a:lstStyle/>
                    <a:p>
                      <a:pPr lvl="0" indent="0" marL="0">
                        <a:buNone/>
                      </a:pPr>
                      <a:r>
                        <a:rPr/>
                        <a:t>33</a:t>
                      </a:r>
                    </a:p>
                  </a:txBody>
                </a:tc>
                <a:tc>
                  <a:txBody>
                    <a:bodyPr/>
                    <a:lstStyle/>
                    <a:p>
                      <a:pPr lvl="0" indent="0" marL="0">
                        <a:buNone/>
                      </a:pPr>
                      <a:r>
                        <a:rPr/>
                        <a:t>25</a:t>
                      </a:r>
                    </a:p>
                  </a:txBody>
                </a:tc>
                <a:tc>
                  <a:txBody>
                    <a:bodyPr/>
                    <a:lstStyle/>
                    <a:p>
                      <a:pPr lvl="0" indent="0" marL="0">
                        <a:buNone/>
                      </a:pPr>
                      <a:r>
                        <a:rPr/>
                        <a:t>25</a:t>
                      </a:r>
                    </a:p>
                  </a:txBody>
                </a:tc>
                <a:tc>
                  <a:txBody>
                    <a:bodyPr/>
                    <a:lstStyle/>
                    <a:p>
                      <a:pPr lvl="0" indent="0" marL="0">
                        <a:buNone/>
                      </a:pPr>
                      <a:r>
                        <a:rPr/>
                        <a:t>31</a:t>
                      </a:r>
                    </a:p>
                  </a:txBody>
                </a:tc>
              </a:tr>
              <a:tr h="0">
                <a:tc>
                  <a:txBody>
                    <a:bodyPr/>
                    <a:lstStyle/>
                    <a:p>
                      <a:pPr lvl="0" indent="0" marL="0">
                        <a:buNone/>
                      </a:pPr>
                      <a:r>
                        <a:rPr/>
                        <a:t>Cephalopods, preparations nei</a:t>
                      </a:r>
                    </a:p>
                  </a:txBody>
                </a:tc>
                <a:tc>
                  <a:txBody>
                    <a:bodyPr/>
                    <a:lstStyle/>
                    <a:p>
                      <a:pPr lvl="0" indent="0" marL="0">
                        <a:buNone/>
                      </a:pPr>
                      <a:r>
                        <a:rPr/>
                        <a:t>41</a:t>
                      </a:r>
                    </a:p>
                  </a:txBody>
                </a:tc>
                <a:tc>
                  <a:txBody>
                    <a:bodyPr/>
                    <a:lstStyle/>
                    <a:p>
                      <a:pPr lvl="0" indent="0" marL="0">
                        <a:buNone/>
                      </a:pPr>
                      <a:r>
                        <a:rPr/>
                        <a:t>41</a:t>
                      </a:r>
                    </a:p>
                  </a:txBody>
                </a:tc>
                <a:tc>
                  <a:txBody>
                    <a:bodyPr/>
                    <a:lstStyle/>
                    <a:p>
                      <a:pPr lvl="0" indent="0" marL="0">
                        <a:buNone/>
                      </a:pPr>
                      <a:r>
                        <a:rPr/>
                        <a:t>41</a:t>
                      </a:r>
                    </a:p>
                  </a:txBody>
                </a:tc>
                <a:tc>
                  <a:txBody>
                    <a:bodyPr/>
                    <a:lstStyle/>
                    <a:p>
                      <a:pPr lvl="0" indent="0" marL="0">
                        <a:buNone/>
                      </a:pPr>
                      <a:r>
                        <a:rPr/>
                        <a:t>38</a:t>
                      </a:r>
                    </a:p>
                  </a:txBody>
                </a:tc>
                <a:tc>
                  <a:txBody>
                    <a:bodyPr/>
                    <a:lstStyle/>
                    <a:p>
                      <a:pPr lvl="0" indent="0" marL="0">
                        <a:buNone/>
                      </a:pPr>
                      <a:r>
                        <a:rPr/>
                        <a:t>41</a:t>
                      </a:r>
                    </a:p>
                  </a:txBody>
                </a:tc>
                <a:tc>
                  <a:txBody>
                    <a:bodyPr/>
                    <a:lstStyle/>
                    <a:p>
                      <a:pPr lvl="0" indent="0" marL="0">
                        <a:buNone/>
                      </a:pPr>
                      <a:r>
                        <a:rPr/>
                        <a:t>26</a:t>
                      </a:r>
                    </a:p>
                  </a:txBody>
                </a:tc>
                <a:tc>
                  <a:txBody>
                    <a:bodyPr/>
                    <a:lstStyle/>
                    <a:p>
                      <a:pPr lvl="0" indent="0" marL="0">
                        <a:buNone/>
                      </a:pPr>
                      <a:r>
                        <a:rPr/>
                        <a:t>26</a:t>
                      </a:r>
                    </a:p>
                  </a:txBody>
                </a:tc>
                <a:tc>
                  <a:txBody>
                    <a:bodyPr/>
                    <a:lstStyle/>
                    <a:p>
                      <a:pPr lvl="0" indent="0" marL="0">
                        <a:buNone/>
                      </a:pPr>
                      <a:r>
                        <a:rPr/>
                        <a:t>39</a:t>
                      </a:r>
                    </a:p>
                  </a:txBody>
                </a:tc>
              </a:tr>
              <a:tr h="0">
                <a:tc>
                  <a:txBody>
                    <a:bodyPr/>
                    <a:lstStyle/>
                    <a:p>
                      <a:pPr lvl="0" indent="0" marL="0">
                        <a:buNone/>
                      </a:pPr>
                      <a:r>
                        <a:rPr/>
                        <a:t>Crustaceans, canned</a:t>
                      </a:r>
                    </a:p>
                  </a:txBody>
                </a:tc>
                <a:tc>
                  <a:txBody>
                    <a:bodyPr/>
                    <a:lstStyle/>
                    <a:p>
                      <a:pPr lvl="0" indent="0" marL="0">
                        <a:buNone/>
                      </a:pPr>
                      <a:r>
                        <a:rPr/>
                        <a:t>7</a:t>
                      </a:r>
                    </a:p>
                  </a:txBody>
                </a:tc>
                <a:tc>
                  <a:txBody>
                    <a:bodyPr/>
                    <a:lstStyle/>
                    <a:p>
                      <a:pPr lvl="0" indent="0" marL="0">
                        <a:buNone/>
                      </a:pPr>
                      <a:r>
                        <a:rPr/>
                        <a:t>7</a:t>
                      </a:r>
                    </a:p>
                  </a:txBody>
                </a:tc>
                <a:tc>
                  <a:txBody>
                    <a:bodyPr/>
                    <a:lstStyle/>
                    <a:p>
                      <a:pPr lvl="0" indent="0" marL="0">
                        <a:buNone/>
                      </a:pPr>
                      <a:r>
                        <a:rPr/>
                        <a:t>7</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7</a:t>
                      </a:r>
                    </a:p>
                  </a:txBody>
                </a:tc>
              </a:tr>
              <a:tr h="0">
                <a:tc>
                  <a:txBody>
                    <a:bodyPr/>
                    <a:lstStyle/>
                    <a:p>
                      <a:pPr lvl="0" indent="0" marL="0">
                        <a:buNone/>
                      </a:pPr>
                      <a:r>
                        <a:rPr/>
                        <a:t>Crustaceans, cured</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0</a:t>
                      </a:r>
                    </a:p>
                  </a:txBody>
                </a:tc>
                <a:tc>
                  <a:txBody>
                    <a:bodyPr/>
                    <a:lstStyle/>
                    <a:p>
                      <a:pPr lvl="0" indent="0" marL="0">
                        <a:buNone/>
                      </a:pPr>
                      <a:r>
                        <a:rPr/>
                        <a:t>2</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2</a:t>
                      </a:r>
                    </a:p>
                  </a:txBody>
                </a:tc>
              </a:tr>
              <a:tr h="0">
                <a:tc>
                  <a:txBody>
                    <a:bodyPr/>
                    <a:lstStyle/>
                    <a:p>
                      <a:pPr lvl="0" indent="0" marL="0">
                        <a:buNone/>
                      </a:pPr>
                      <a:r>
                        <a:rPr/>
                        <a:t>Crustaceans, fresh</a:t>
                      </a:r>
                    </a:p>
                  </a:txBody>
                </a:tc>
                <a:tc>
                  <a:txBody>
                    <a:bodyPr/>
                    <a:lstStyle/>
                    <a:p>
                      <a:pPr lvl="0" indent="0" marL="0">
                        <a:buNone/>
                      </a:pPr>
                      <a:r>
                        <a:rPr/>
                        <a:t>88</a:t>
                      </a:r>
                    </a:p>
                  </a:txBody>
                </a:tc>
                <a:tc>
                  <a:txBody>
                    <a:bodyPr/>
                    <a:lstStyle/>
                    <a:p>
                      <a:pPr lvl="0" indent="0" marL="0">
                        <a:buNone/>
                      </a:pPr>
                      <a:r>
                        <a:rPr/>
                        <a:t>80</a:t>
                      </a:r>
                    </a:p>
                  </a:txBody>
                </a:tc>
                <a:tc>
                  <a:txBody>
                    <a:bodyPr/>
                    <a:lstStyle/>
                    <a:p>
                      <a:pPr lvl="0" indent="0" marL="0">
                        <a:buNone/>
                      </a:pPr>
                      <a:r>
                        <a:rPr/>
                        <a:t>69</a:t>
                      </a:r>
                    </a:p>
                  </a:txBody>
                </a:tc>
                <a:tc>
                  <a:txBody>
                    <a:bodyPr/>
                    <a:lstStyle/>
                    <a:p>
                      <a:pPr lvl="0" indent="0" marL="0">
                        <a:buNone/>
                      </a:pPr>
                      <a:r>
                        <a:rPr/>
                        <a:t>70</a:t>
                      </a:r>
                    </a:p>
                  </a:txBody>
                </a:tc>
                <a:tc>
                  <a:txBody>
                    <a:bodyPr/>
                    <a:lstStyle/>
                    <a:p>
                      <a:pPr lvl="0" indent="0" marL="0">
                        <a:buNone/>
                      </a:pPr>
                      <a:r>
                        <a:rPr/>
                        <a:t>81</a:t>
                      </a:r>
                    </a:p>
                  </a:txBody>
                </a:tc>
                <a:tc>
                  <a:txBody>
                    <a:bodyPr/>
                    <a:lstStyle/>
                    <a:p>
                      <a:pPr lvl="0" indent="0" marL="0">
                        <a:buNone/>
                      </a:pPr>
                      <a:r>
                        <a:rPr/>
                        <a:t>45</a:t>
                      </a:r>
                    </a:p>
                  </a:txBody>
                </a:tc>
                <a:tc>
                  <a:txBody>
                    <a:bodyPr/>
                    <a:lstStyle/>
                    <a:p>
                      <a:pPr lvl="0" indent="0" marL="0">
                        <a:buNone/>
                      </a:pPr>
                      <a:r>
                        <a:rPr/>
                        <a:t>42</a:t>
                      </a:r>
                    </a:p>
                  </a:txBody>
                </a:tc>
                <a:tc>
                  <a:txBody>
                    <a:bodyPr/>
                    <a:lstStyle/>
                    <a:p>
                      <a:pPr lvl="0" indent="0" marL="0">
                        <a:buNone/>
                      </a:pPr>
                      <a:r>
                        <a:rPr/>
                        <a:t>87</a:t>
                      </a:r>
                    </a:p>
                  </a:txBody>
                </a:tc>
              </a:tr>
              <a:tr h="0">
                <a:tc>
                  <a:txBody>
                    <a:bodyPr/>
                    <a:lstStyle/>
                    <a:p>
                      <a:pPr lvl="0" indent="0" marL="0">
                        <a:buNone/>
                      </a:pPr>
                      <a:r>
                        <a:rPr/>
                        <a:t>Crustaceans, frozen</a:t>
                      </a:r>
                    </a:p>
                  </a:txBody>
                </a:tc>
                <a:tc>
                  <a:txBody>
                    <a:bodyPr/>
                    <a:lstStyle/>
                    <a:p>
                      <a:pPr lvl="0" indent="0" marL="0">
                        <a:buNone/>
                      </a:pPr>
                      <a:r>
                        <a:rPr/>
                        <a:t>89</a:t>
                      </a:r>
                    </a:p>
                  </a:txBody>
                </a:tc>
                <a:tc>
                  <a:txBody>
                    <a:bodyPr/>
                    <a:lstStyle/>
                    <a:p>
                      <a:pPr lvl="0" indent="0" marL="0">
                        <a:buNone/>
                      </a:pPr>
                      <a:r>
                        <a:rPr/>
                        <a:t>81</a:t>
                      </a:r>
                    </a:p>
                  </a:txBody>
                </a:tc>
                <a:tc>
                  <a:txBody>
                    <a:bodyPr/>
                    <a:lstStyle/>
                    <a:p>
                      <a:pPr lvl="0" indent="0" marL="0">
                        <a:buNone/>
                      </a:pPr>
                      <a:r>
                        <a:rPr/>
                        <a:t>70</a:t>
                      </a:r>
                    </a:p>
                  </a:txBody>
                </a:tc>
                <a:tc>
                  <a:txBody>
                    <a:bodyPr/>
                    <a:lstStyle/>
                    <a:p>
                      <a:pPr lvl="0" indent="0" marL="0">
                        <a:buNone/>
                      </a:pPr>
                      <a:r>
                        <a:rPr/>
                        <a:t>71</a:t>
                      </a:r>
                    </a:p>
                  </a:txBody>
                </a:tc>
                <a:tc>
                  <a:txBody>
                    <a:bodyPr/>
                    <a:lstStyle/>
                    <a:p>
                      <a:pPr lvl="0" indent="0" marL="0">
                        <a:buNone/>
                      </a:pPr>
                      <a:r>
                        <a:rPr/>
                        <a:t>82</a:t>
                      </a:r>
                    </a:p>
                  </a:txBody>
                </a:tc>
                <a:tc>
                  <a:txBody>
                    <a:bodyPr/>
                    <a:lstStyle/>
                    <a:p>
                      <a:pPr lvl="0" indent="0" marL="0">
                        <a:buNone/>
                      </a:pPr>
                      <a:r>
                        <a:rPr/>
                        <a:t>46</a:t>
                      </a:r>
                    </a:p>
                  </a:txBody>
                </a:tc>
                <a:tc>
                  <a:txBody>
                    <a:bodyPr/>
                    <a:lstStyle/>
                    <a:p>
                      <a:pPr lvl="0" indent="0" marL="0">
                        <a:buNone/>
                      </a:pPr>
                      <a:r>
                        <a:rPr/>
                        <a:t>43</a:t>
                      </a:r>
                    </a:p>
                  </a:txBody>
                </a:tc>
                <a:tc>
                  <a:txBody>
                    <a:bodyPr/>
                    <a:lstStyle/>
                    <a:p>
                      <a:pPr lvl="0" indent="0" marL="0">
                        <a:buNone/>
                      </a:pPr>
                      <a:r>
                        <a:rPr/>
                        <a:t>88</a:t>
                      </a:r>
                    </a:p>
                  </a:txBody>
                </a:tc>
              </a:tr>
              <a:tr h="0">
                <a:tc>
                  <a:txBody>
                    <a:bodyPr/>
                    <a:lstStyle/>
                    <a:p>
                      <a:pPr lvl="0" indent="0" marL="0">
                        <a:buNone/>
                      </a:pPr>
                      <a:r>
                        <a:rPr/>
                        <a:t>Crustaceans, preparations nei</a:t>
                      </a:r>
                    </a:p>
                  </a:txBody>
                </a:tc>
                <a:tc>
                  <a:txBody>
                    <a:bodyPr/>
                    <a:lstStyle/>
                    <a:p>
                      <a:pPr lvl="0" indent="0" marL="0">
                        <a:buNone/>
                      </a:pPr>
                      <a:r>
                        <a:rPr/>
                        <a:t>116</a:t>
                      </a:r>
                    </a:p>
                  </a:txBody>
                </a:tc>
                <a:tc>
                  <a:txBody>
                    <a:bodyPr/>
                    <a:lstStyle/>
                    <a:p>
                      <a:pPr lvl="0" indent="0" marL="0">
                        <a:buNone/>
                      </a:pPr>
                      <a:r>
                        <a:rPr/>
                        <a:t>114</a:t>
                      </a:r>
                    </a:p>
                  </a:txBody>
                </a:tc>
                <a:tc>
                  <a:txBody>
                    <a:bodyPr/>
                    <a:lstStyle/>
                    <a:p>
                      <a:pPr lvl="0" indent="0" marL="0">
                        <a:buNone/>
                      </a:pPr>
                      <a:r>
                        <a:rPr/>
                        <a:t>114</a:t>
                      </a:r>
                    </a:p>
                  </a:txBody>
                </a:tc>
                <a:tc>
                  <a:txBody>
                    <a:bodyPr/>
                    <a:lstStyle/>
                    <a:p>
                      <a:pPr lvl="0" indent="0" marL="0">
                        <a:buNone/>
                      </a:pPr>
                      <a:r>
                        <a:rPr/>
                        <a:t>100</a:t>
                      </a:r>
                    </a:p>
                  </a:txBody>
                </a:tc>
                <a:tc>
                  <a:txBody>
                    <a:bodyPr/>
                    <a:lstStyle/>
                    <a:p>
                      <a:pPr lvl="0" indent="0" marL="0">
                        <a:buNone/>
                      </a:pPr>
                      <a:r>
                        <a:rPr/>
                        <a:t>116</a:t>
                      </a:r>
                    </a:p>
                  </a:txBody>
                </a:tc>
                <a:tc>
                  <a:txBody>
                    <a:bodyPr/>
                    <a:lstStyle/>
                    <a:p>
                      <a:pPr lvl="0" indent="0" marL="0">
                        <a:buNone/>
                      </a:pPr>
                      <a:r>
                        <a:rPr/>
                        <a:t>59</a:t>
                      </a:r>
                    </a:p>
                  </a:txBody>
                </a:tc>
                <a:tc>
                  <a:txBody>
                    <a:bodyPr/>
                    <a:lstStyle/>
                    <a:p>
                      <a:pPr lvl="0" indent="0" marL="0">
                        <a:buNone/>
                      </a:pPr>
                      <a:r>
                        <a:rPr/>
                        <a:t>53</a:t>
                      </a:r>
                    </a:p>
                  </a:txBody>
                </a:tc>
                <a:tc>
                  <a:txBody>
                    <a:bodyPr/>
                    <a:lstStyle/>
                    <a:p>
                      <a:pPr lvl="0" indent="0" marL="0">
                        <a:buNone/>
                      </a:pPr>
                      <a:r>
                        <a:rPr/>
                        <a:t>113</a:t>
                      </a:r>
                    </a:p>
                  </a:txBody>
                </a:tc>
              </a:tr>
              <a:tr h="0">
                <a:tc>
                  <a:txBody>
                    <a:bodyPr/>
                    <a:lstStyle/>
                    <a:p>
                      <a:pPr lvl="0" indent="0" marL="0">
                        <a:buNone/>
                      </a:pPr>
                      <a:r>
                        <a:rPr/>
                        <a:t>Demersal fish, body oils</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Demersal fish, canned</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3</a:t>
                      </a:r>
                    </a:p>
                  </a:txBody>
                </a:tc>
              </a:tr>
              <a:tr h="0">
                <a:tc>
                  <a:txBody>
                    <a:bodyPr/>
                    <a:lstStyle/>
                    <a:p>
                      <a:pPr lvl="0" indent="0" marL="0">
                        <a:buNone/>
                      </a:pPr>
                      <a:r>
                        <a:rPr/>
                        <a:t>Demersal fish, cured</a:t>
                      </a:r>
                    </a:p>
                  </a:txBody>
                </a:tc>
                <a:tc>
                  <a:txBody>
                    <a:bodyPr/>
                    <a:lstStyle/>
                    <a:p>
                      <a:pPr lvl="0" indent="0" marL="0">
                        <a:buNone/>
                      </a:pPr>
                      <a:r>
                        <a:rPr/>
                        <a:t>13</a:t>
                      </a:r>
                    </a:p>
                  </a:txBody>
                </a:tc>
                <a:tc>
                  <a:txBody>
                    <a:bodyPr/>
                    <a:lstStyle/>
                    <a:p>
                      <a:pPr lvl="0" indent="0" marL="0">
                        <a:buNone/>
                      </a:pPr>
                      <a:r>
                        <a:rPr/>
                        <a:t>12</a:t>
                      </a:r>
                    </a:p>
                  </a:txBody>
                </a:tc>
                <a:tc>
                  <a:txBody>
                    <a:bodyPr/>
                    <a:lstStyle/>
                    <a:p>
                      <a:pPr lvl="0" indent="0" marL="0">
                        <a:buNone/>
                      </a:pPr>
                      <a:r>
                        <a:rPr/>
                        <a:t>12</a:t>
                      </a:r>
                    </a:p>
                  </a:txBody>
                </a:tc>
                <a:tc>
                  <a:txBody>
                    <a:bodyPr/>
                    <a:lstStyle/>
                    <a:p>
                      <a:pPr lvl="0" indent="0" marL="0">
                        <a:buNone/>
                      </a:pPr>
                      <a:r>
                        <a:rPr/>
                        <a:t>11</a:t>
                      </a:r>
                    </a:p>
                  </a:txBody>
                </a:tc>
                <a:tc>
                  <a:txBody>
                    <a:bodyPr/>
                    <a:lstStyle/>
                    <a:p>
                      <a:pPr lvl="0" indent="0" marL="0">
                        <a:buNone/>
                      </a:pPr>
                      <a:r>
                        <a:rPr/>
                        <a:t>13</a:t>
                      </a:r>
                    </a:p>
                  </a:txBody>
                </a:tc>
                <a:tc>
                  <a:txBody>
                    <a:bodyPr/>
                    <a:lstStyle/>
                    <a:p>
                      <a:pPr lvl="0" indent="0" marL="0">
                        <a:buNone/>
                      </a:pPr>
                      <a:r>
                        <a:rPr/>
                        <a:t>10</a:t>
                      </a:r>
                    </a:p>
                  </a:txBody>
                </a:tc>
                <a:tc>
                  <a:txBody>
                    <a:bodyPr/>
                    <a:lstStyle/>
                    <a:p>
                      <a:pPr lvl="0" indent="0" marL="0">
                        <a:buNone/>
                      </a:pPr>
                      <a:r>
                        <a:rPr/>
                        <a:t>10</a:t>
                      </a:r>
                    </a:p>
                  </a:txBody>
                </a:tc>
                <a:tc>
                  <a:txBody>
                    <a:bodyPr/>
                    <a:lstStyle/>
                    <a:p>
                      <a:pPr lvl="0" indent="0" marL="0">
                        <a:buNone/>
                      </a:pPr>
                      <a:r>
                        <a:rPr/>
                        <a:t>11</a:t>
                      </a:r>
                    </a:p>
                  </a:txBody>
                </a:tc>
              </a:tr>
              <a:tr h="0">
                <a:tc>
                  <a:txBody>
                    <a:bodyPr/>
                    <a:lstStyle/>
                    <a:p>
                      <a:pPr lvl="0" indent="0" marL="0">
                        <a:buNone/>
                      </a:pPr>
                      <a:r>
                        <a:rPr/>
                        <a:t>Demersal fish, fresh</a:t>
                      </a:r>
                    </a:p>
                  </a:txBody>
                </a:tc>
                <a:tc>
                  <a:txBody>
                    <a:bodyPr/>
                    <a:lstStyle/>
                    <a:p>
                      <a:pPr lvl="0" indent="0" marL="0">
                        <a:buNone/>
                      </a:pPr>
                      <a:r>
                        <a:rPr/>
                        <a:t>154</a:t>
                      </a:r>
                    </a:p>
                  </a:txBody>
                </a:tc>
                <a:tc>
                  <a:txBody>
                    <a:bodyPr/>
                    <a:lstStyle/>
                    <a:p>
                      <a:pPr lvl="0" indent="0" marL="0">
                        <a:buNone/>
                      </a:pPr>
                      <a:r>
                        <a:rPr/>
                        <a:t>152</a:t>
                      </a:r>
                    </a:p>
                  </a:txBody>
                </a:tc>
                <a:tc>
                  <a:txBody>
                    <a:bodyPr/>
                    <a:lstStyle/>
                    <a:p>
                      <a:pPr lvl="0" indent="0" marL="0">
                        <a:buNone/>
                      </a:pPr>
                      <a:r>
                        <a:rPr/>
                        <a:t>107</a:t>
                      </a:r>
                    </a:p>
                  </a:txBody>
                </a:tc>
                <a:tc>
                  <a:txBody>
                    <a:bodyPr/>
                    <a:lstStyle/>
                    <a:p>
                      <a:pPr lvl="0" indent="0" marL="0">
                        <a:buNone/>
                      </a:pPr>
                      <a:r>
                        <a:rPr/>
                        <a:t>108</a:t>
                      </a:r>
                    </a:p>
                  </a:txBody>
                </a:tc>
                <a:tc>
                  <a:txBody>
                    <a:bodyPr/>
                    <a:lstStyle/>
                    <a:p>
                      <a:pPr lvl="0" indent="0" marL="0">
                        <a:buNone/>
                      </a:pPr>
                      <a:r>
                        <a:rPr/>
                        <a:t>154</a:t>
                      </a:r>
                    </a:p>
                  </a:txBody>
                </a:tc>
                <a:tc>
                  <a:txBody>
                    <a:bodyPr/>
                    <a:lstStyle/>
                    <a:p>
                      <a:pPr lvl="0" indent="0" marL="0">
                        <a:buNone/>
                      </a:pPr>
                      <a:r>
                        <a:rPr/>
                        <a:t>146</a:t>
                      </a:r>
                    </a:p>
                  </a:txBody>
                </a:tc>
                <a:tc>
                  <a:txBody>
                    <a:bodyPr/>
                    <a:lstStyle/>
                    <a:p>
                      <a:pPr lvl="0" indent="0" marL="0">
                        <a:buNone/>
                      </a:pPr>
                      <a:r>
                        <a:rPr/>
                        <a:t>146</a:t>
                      </a:r>
                    </a:p>
                  </a:txBody>
                </a:tc>
                <a:tc>
                  <a:txBody>
                    <a:bodyPr/>
                    <a:lstStyle/>
                    <a:p>
                      <a:pPr lvl="0" indent="0" marL="0">
                        <a:buNone/>
                      </a:pPr>
                      <a:r>
                        <a:rPr/>
                        <a:t>153</a:t>
                      </a:r>
                    </a:p>
                  </a:txBody>
                </a:tc>
              </a:tr>
              <a:tr h="0">
                <a:tc>
                  <a:txBody>
                    <a:bodyPr/>
                    <a:lstStyle/>
                    <a:p>
                      <a:pPr lvl="0" indent="0" marL="0">
                        <a:buNone/>
                      </a:pPr>
                      <a:r>
                        <a:rPr/>
                        <a:t>Demersal fish, fresh fillets</a:t>
                      </a:r>
                    </a:p>
                  </a:txBody>
                </a:tc>
                <a:tc>
                  <a:txBody>
                    <a:bodyPr/>
                    <a:lstStyle/>
                    <a:p>
                      <a:pPr lvl="0" indent="0" marL="0">
                        <a:buNone/>
                      </a:pPr>
                      <a:r>
                        <a:rPr/>
                        <a:t>86</a:t>
                      </a:r>
                    </a:p>
                  </a:txBody>
                </a:tc>
                <a:tc>
                  <a:txBody>
                    <a:bodyPr/>
                    <a:lstStyle/>
                    <a:p>
                      <a:pPr lvl="0" indent="0" marL="0">
                        <a:buNone/>
                      </a:pPr>
                      <a:r>
                        <a:rPr/>
                        <a:t>85</a:t>
                      </a:r>
                    </a:p>
                  </a:txBody>
                </a:tc>
                <a:tc>
                  <a:txBody>
                    <a:bodyPr/>
                    <a:lstStyle/>
                    <a:p>
                      <a:pPr lvl="0" indent="0" marL="0">
                        <a:buNone/>
                      </a:pPr>
                      <a:r>
                        <a:rPr/>
                        <a:t>85</a:t>
                      </a:r>
                    </a:p>
                  </a:txBody>
                </a:tc>
                <a:tc>
                  <a:txBody>
                    <a:bodyPr/>
                    <a:lstStyle/>
                    <a:p>
                      <a:pPr lvl="0" indent="0" marL="0">
                        <a:buNone/>
                      </a:pPr>
                      <a:r>
                        <a:rPr/>
                        <a:t>81</a:t>
                      </a:r>
                    </a:p>
                  </a:txBody>
                </a:tc>
                <a:tc>
                  <a:txBody>
                    <a:bodyPr/>
                    <a:lstStyle/>
                    <a:p>
                      <a:pPr lvl="0" indent="0" marL="0">
                        <a:buNone/>
                      </a:pPr>
                      <a:r>
                        <a:rPr/>
                        <a:t>86</a:t>
                      </a:r>
                    </a:p>
                  </a:txBody>
                </a:tc>
                <a:tc>
                  <a:txBody>
                    <a:bodyPr/>
                    <a:lstStyle/>
                    <a:p>
                      <a:pPr lvl="0" indent="0" marL="0">
                        <a:buNone/>
                      </a:pPr>
                      <a:r>
                        <a:rPr/>
                        <a:t>57</a:t>
                      </a:r>
                    </a:p>
                  </a:txBody>
                </a:tc>
                <a:tc>
                  <a:txBody>
                    <a:bodyPr/>
                    <a:lstStyle/>
                    <a:p>
                      <a:pPr lvl="0" indent="0" marL="0">
                        <a:buNone/>
                      </a:pPr>
                      <a:r>
                        <a:rPr/>
                        <a:t>57</a:t>
                      </a:r>
                    </a:p>
                  </a:txBody>
                </a:tc>
                <a:tc>
                  <a:txBody>
                    <a:bodyPr/>
                    <a:lstStyle/>
                    <a:p>
                      <a:pPr lvl="0" indent="0" marL="0">
                        <a:buNone/>
                      </a:pPr>
                      <a:r>
                        <a:rPr/>
                        <a:t>85</a:t>
                      </a:r>
                    </a:p>
                  </a:txBody>
                </a:tc>
              </a:tr>
              <a:tr h="0">
                <a:tc>
                  <a:txBody>
                    <a:bodyPr/>
                    <a:lstStyle/>
                    <a:p>
                      <a:pPr lvl="0" indent="0" marL="0">
                        <a:buNone/>
                      </a:pPr>
                      <a:r>
                        <a:rPr/>
                        <a:t>Demersal fish, frozen, fillets</a:t>
                      </a:r>
                    </a:p>
                  </a:txBody>
                </a:tc>
                <a:tc>
                  <a:txBody>
                    <a:bodyPr/>
                    <a:lstStyle/>
                    <a:p>
                      <a:pPr lvl="0" indent="0" marL="0">
                        <a:buNone/>
                      </a:pPr>
                      <a:r>
                        <a:rPr/>
                        <a:t>89</a:t>
                      </a:r>
                    </a:p>
                  </a:txBody>
                </a:tc>
                <a:tc>
                  <a:txBody>
                    <a:bodyPr/>
                    <a:lstStyle/>
                    <a:p>
                      <a:pPr lvl="0" indent="0" marL="0">
                        <a:buNone/>
                      </a:pPr>
                      <a:r>
                        <a:rPr/>
                        <a:t>88</a:t>
                      </a:r>
                    </a:p>
                  </a:txBody>
                </a:tc>
                <a:tc>
                  <a:txBody>
                    <a:bodyPr/>
                    <a:lstStyle/>
                    <a:p>
                      <a:pPr lvl="0" indent="0" marL="0">
                        <a:buNone/>
                      </a:pPr>
                      <a:r>
                        <a:rPr/>
                        <a:t>88</a:t>
                      </a:r>
                    </a:p>
                  </a:txBody>
                </a:tc>
                <a:tc>
                  <a:txBody>
                    <a:bodyPr/>
                    <a:lstStyle/>
                    <a:p>
                      <a:pPr lvl="0" indent="0" marL="0">
                        <a:buNone/>
                      </a:pPr>
                      <a:r>
                        <a:rPr/>
                        <a:t>84</a:t>
                      </a:r>
                    </a:p>
                  </a:txBody>
                </a:tc>
                <a:tc>
                  <a:txBody>
                    <a:bodyPr/>
                    <a:lstStyle/>
                    <a:p>
                      <a:pPr lvl="0" indent="0" marL="0">
                        <a:buNone/>
                      </a:pPr>
                      <a:r>
                        <a:rPr/>
                        <a:t>89</a:t>
                      </a:r>
                    </a:p>
                  </a:txBody>
                </a:tc>
                <a:tc>
                  <a:txBody>
                    <a:bodyPr/>
                    <a:lstStyle/>
                    <a:p>
                      <a:pPr lvl="0" indent="0" marL="0">
                        <a:buNone/>
                      </a:pPr>
                      <a:r>
                        <a:rPr/>
                        <a:t>59</a:t>
                      </a:r>
                    </a:p>
                  </a:txBody>
                </a:tc>
                <a:tc>
                  <a:txBody>
                    <a:bodyPr/>
                    <a:lstStyle/>
                    <a:p>
                      <a:pPr lvl="0" indent="0" marL="0">
                        <a:buNone/>
                      </a:pPr>
                      <a:r>
                        <a:rPr/>
                        <a:t>59</a:t>
                      </a:r>
                    </a:p>
                  </a:txBody>
                </a:tc>
                <a:tc>
                  <a:txBody>
                    <a:bodyPr/>
                    <a:lstStyle/>
                    <a:p>
                      <a:pPr lvl="0" indent="0" marL="0">
                        <a:buNone/>
                      </a:pPr>
                      <a:r>
                        <a:rPr/>
                        <a:t>88</a:t>
                      </a:r>
                    </a:p>
                  </a:txBody>
                </a:tc>
              </a:tr>
              <a:tr h="0">
                <a:tc>
                  <a:txBody>
                    <a:bodyPr/>
                    <a:lstStyle/>
                    <a:p>
                      <a:pPr lvl="0" indent="0" marL="0">
                        <a:buNone/>
                      </a:pPr>
                      <a:r>
                        <a:rPr/>
                        <a:t>Demersal fish, frozen, whole</a:t>
                      </a:r>
                    </a:p>
                  </a:txBody>
                </a:tc>
                <a:tc>
                  <a:txBody>
                    <a:bodyPr/>
                    <a:lstStyle/>
                    <a:p>
                      <a:pPr lvl="0" indent="0" marL="0">
                        <a:buNone/>
                      </a:pPr>
                      <a:r>
                        <a:rPr/>
                        <a:t>155</a:t>
                      </a:r>
                    </a:p>
                  </a:txBody>
                </a:tc>
                <a:tc>
                  <a:txBody>
                    <a:bodyPr/>
                    <a:lstStyle/>
                    <a:p>
                      <a:pPr lvl="0" indent="0" marL="0">
                        <a:buNone/>
                      </a:pPr>
                      <a:r>
                        <a:rPr/>
                        <a:t>153</a:t>
                      </a:r>
                    </a:p>
                  </a:txBody>
                </a:tc>
                <a:tc>
                  <a:txBody>
                    <a:bodyPr/>
                    <a:lstStyle/>
                    <a:p>
                      <a:pPr lvl="0" indent="0" marL="0">
                        <a:buNone/>
                      </a:pPr>
                      <a:r>
                        <a:rPr/>
                        <a:t>108</a:t>
                      </a:r>
                    </a:p>
                  </a:txBody>
                </a:tc>
                <a:tc>
                  <a:txBody>
                    <a:bodyPr/>
                    <a:lstStyle/>
                    <a:p>
                      <a:pPr lvl="0" indent="0" marL="0">
                        <a:buNone/>
                      </a:pPr>
                      <a:r>
                        <a:rPr/>
                        <a:t>109</a:t>
                      </a:r>
                    </a:p>
                  </a:txBody>
                </a:tc>
                <a:tc>
                  <a:txBody>
                    <a:bodyPr/>
                    <a:lstStyle/>
                    <a:p>
                      <a:pPr lvl="0" indent="0" marL="0">
                        <a:buNone/>
                      </a:pPr>
                      <a:r>
                        <a:rPr/>
                        <a:t>155</a:t>
                      </a:r>
                    </a:p>
                  </a:txBody>
                </a:tc>
                <a:tc>
                  <a:txBody>
                    <a:bodyPr/>
                    <a:lstStyle/>
                    <a:p>
                      <a:pPr lvl="0" indent="0" marL="0">
                        <a:buNone/>
                      </a:pPr>
                      <a:r>
                        <a:rPr/>
                        <a:t>146</a:t>
                      </a:r>
                    </a:p>
                  </a:txBody>
                </a:tc>
                <a:tc>
                  <a:txBody>
                    <a:bodyPr/>
                    <a:lstStyle/>
                    <a:p>
                      <a:pPr lvl="0" indent="0" marL="0">
                        <a:buNone/>
                      </a:pPr>
                      <a:r>
                        <a:rPr/>
                        <a:t>146</a:t>
                      </a:r>
                    </a:p>
                  </a:txBody>
                </a:tc>
                <a:tc>
                  <a:txBody>
                    <a:bodyPr/>
                    <a:lstStyle/>
                    <a:p>
                      <a:pPr lvl="0" indent="0" marL="0">
                        <a:buNone/>
                      </a:pPr>
                      <a:r>
                        <a:rPr/>
                        <a:t>154</a:t>
                      </a:r>
                    </a:p>
                  </a:txBody>
                </a:tc>
              </a:tr>
              <a:tr h="0">
                <a:tc>
                  <a:txBody>
                    <a:bodyPr/>
                    <a:lstStyle/>
                    <a:p>
                      <a:pPr lvl="0" indent="0" marL="0">
                        <a:buNone/>
                      </a:pPr>
                      <a:r>
                        <a:rPr/>
                        <a:t>Demersal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Demersal fish, preparations nei</a:t>
                      </a:r>
                    </a:p>
                  </a:txBody>
                </a:tc>
                <a:tc>
                  <a:txBody>
                    <a:bodyPr/>
                    <a:lstStyle/>
                    <a:p>
                      <a:pPr lvl="0" indent="0" marL="0">
                        <a:buNone/>
                      </a:pPr>
                      <a:r>
                        <a:rPr/>
                        <a:t>248</a:t>
                      </a:r>
                    </a:p>
                  </a:txBody>
                </a:tc>
                <a:tc>
                  <a:txBody>
                    <a:bodyPr/>
                    <a:lstStyle/>
                    <a:p>
                      <a:pPr lvl="0" indent="0" marL="0">
                        <a:buNone/>
                      </a:pPr>
                      <a:r>
                        <a:rPr/>
                        <a:t>242</a:t>
                      </a:r>
                    </a:p>
                  </a:txBody>
                </a:tc>
                <a:tc>
                  <a:txBody>
                    <a:bodyPr/>
                    <a:lstStyle/>
                    <a:p>
                      <a:pPr lvl="0" indent="0" marL="0">
                        <a:buNone/>
                      </a:pPr>
                      <a:r>
                        <a:rPr/>
                        <a:t>235</a:t>
                      </a:r>
                    </a:p>
                  </a:txBody>
                </a:tc>
                <a:tc>
                  <a:txBody>
                    <a:bodyPr/>
                    <a:lstStyle/>
                    <a:p>
                      <a:pPr lvl="0" indent="0" marL="0">
                        <a:buNone/>
                      </a:pPr>
                      <a:r>
                        <a:rPr/>
                        <a:t>204</a:t>
                      </a:r>
                    </a:p>
                  </a:txBody>
                </a:tc>
                <a:tc>
                  <a:txBody>
                    <a:bodyPr/>
                    <a:lstStyle/>
                    <a:p>
                      <a:pPr lvl="0" indent="0" marL="0">
                        <a:buNone/>
                      </a:pPr>
                      <a:r>
                        <a:rPr/>
                        <a:t>248</a:t>
                      </a:r>
                    </a:p>
                  </a:txBody>
                </a:tc>
                <a:tc>
                  <a:txBody>
                    <a:bodyPr/>
                    <a:lstStyle/>
                    <a:p>
                      <a:pPr lvl="0" indent="0" marL="0">
                        <a:buNone/>
                      </a:pPr>
                      <a:r>
                        <a:rPr/>
                        <a:t>177</a:t>
                      </a:r>
                    </a:p>
                  </a:txBody>
                </a:tc>
                <a:tc>
                  <a:txBody>
                    <a:bodyPr/>
                    <a:lstStyle/>
                    <a:p>
                      <a:pPr lvl="0" indent="0" marL="0">
                        <a:buNone/>
                      </a:pPr>
                      <a:r>
                        <a:rPr/>
                        <a:t>178</a:t>
                      </a:r>
                    </a:p>
                  </a:txBody>
                </a:tc>
                <a:tc>
                  <a:txBody>
                    <a:bodyPr/>
                    <a:lstStyle/>
                    <a:p>
                      <a:pPr lvl="0" indent="0" marL="0">
                        <a:buNone/>
                      </a:pPr>
                      <a:r>
                        <a:rPr/>
                        <a:t>240</a:t>
                      </a:r>
                    </a:p>
                  </a:txBody>
                </a:tc>
              </a:tr>
              <a:tr h="0">
                <a:tc>
                  <a:txBody>
                    <a:bodyPr/>
                    <a:lstStyle/>
                    <a:p>
                      <a:pPr lvl="0" indent="0" marL="0">
                        <a:buNone/>
                      </a:pPr>
                      <a:r>
                        <a:rPr/>
                        <a:t>Diadromous fish, body oils</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Diadromous fish, canned</a:t>
                      </a:r>
                    </a:p>
                  </a:txBody>
                </a:tc>
                <a:tc>
                  <a:txBody>
                    <a:bodyPr/>
                    <a:lstStyle/>
                    <a:p>
                      <a:pPr lvl="0" indent="0" marL="0">
                        <a:buNone/>
                      </a:pPr>
                      <a:r>
                        <a:rPr/>
                        <a:t>20</a:t>
                      </a:r>
                    </a:p>
                  </a:txBody>
                </a:tc>
                <a:tc>
                  <a:txBody>
                    <a:bodyPr/>
                    <a:lstStyle/>
                    <a:p>
                      <a:pPr lvl="0" indent="0" marL="0">
                        <a:buNone/>
                      </a:pPr>
                      <a:r>
                        <a:rPr/>
                        <a:t>19</a:t>
                      </a:r>
                    </a:p>
                  </a:txBody>
                </a:tc>
                <a:tc>
                  <a:txBody>
                    <a:bodyPr/>
                    <a:lstStyle/>
                    <a:p>
                      <a:pPr lvl="0" indent="0" marL="0">
                        <a:buNone/>
                      </a:pPr>
                      <a:r>
                        <a:rPr/>
                        <a:t>20</a:t>
                      </a:r>
                    </a:p>
                  </a:txBody>
                </a:tc>
                <a:tc>
                  <a:txBody>
                    <a:bodyPr/>
                    <a:lstStyle/>
                    <a:p>
                      <a:pPr lvl="0" indent="0" marL="0">
                        <a:buNone/>
                      </a:pPr>
                      <a:r>
                        <a:rPr/>
                        <a:t>18</a:t>
                      </a:r>
                    </a:p>
                  </a:txBody>
                </a:tc>
                <a:tc>
                  <a:txBody>
                    <a:bodyPr/>
                    <a:lstStyle/>
                    <a:p>
                      <a:pPr lvl="0" indent="0" marL="0">
                        <a:buNone/>
                      </a:pPr>
                      <a:r>
                        <a:rPr/>
                        <a:t>19</a:t>
                      </a:r>
                    </a:p>
                  </a:txBody>
                </a:tc>
                <a:tc>
                  <a:txBody>
                    <a:bodyPr/>
                    <a:lstStyle/>
                    <a:p>
                      <a:pPr lvl="0" indent="0" marL="0">
                        <a:buNone/>
                      </a:pPr>
                      <a:r>
                        <a:rPr/>
                        <a:t>15</a:t>
                      </a:r>
                    </a:p>
                  </a:txBody>
                </a:tc>
                <a:tc>
                  <a:txBody>
                    <a:bodyPr/>
                    <a:lstStyle/>
                    <a:p>
                      <a:pPr lvl="0" indent="0" marL="0">
                        <a:buNone/>
                      </a:pPr>
                      <a:r>
                        <a:rPr/>
                        <a:t>15</a:t>
                      </a:r>
                    </a:p>
                  </a:txBody>
                </a:tc>
                <a:tc>
                  <a:txBody>
                    <a:bodyPr/>
                    <a:lstStyle/>
                    <a:p>
                      <a:pPr lvl="0" indent="0" marL="0">
                        <a:buNone/>
                      </a:pPr>
                      <a:r>
                        <a:rPr/>
                        <a:t>20</a:t>
                      </a:r>
                    </a:p>
                  </a:txBody>
                </a:tc>
              </a:tr>
              <a:tr h="0">
                <a:tc>
                  <a:txBody>
                    <a:bodyPr/>
                    <a:lstStyle/>
                    <a:p>
                      <a:pPr lvl="0" indent="0" marL="0">
                        <a:buNone/>
                      </a:pPr>
                      <a:r>
                        <a:rPr/>
                        <a:t>Diadromous fish, cured</a:t>
                      </a:r>
                    </a:p>
                  </a:txBody>
                </a:tc>
                <a:tc>
                  <a:txBody>
                    <a:bodyPr/>
                    <a:lstStyle/>
                    <a:p>
                      <a:pPr lvl="0" indent="0" marL="0">
                        <a:buNone/>
                      </a:pPr>
                      <a:r>
                        <a:rPr/>
                        <a:t>21</a:t>
                      </a:r>
                    </a:p>
                  </a:txBody>
                </a:tc>
                <a:tc>
                  <a:txBody>
                    <a:bodyPr/>
                    <a:lstStyle/>
                    <a:p>
                      <a:pPr lvl="0" indent="0" marL="0">
                        <a:buNone/>
                      </a:pPr>
                      <a:r>
                        <a:rPr/>
                        <a:t>20</a:t>
                      </a:r>
                    </a:p>
                  </a:txBody>
                </a:tc>
                <a:tc>
                  <a:txBody>
                    <a:bodyPr/>
                    <a:lstStyle/>
                    <a:p>
                      <a:pPr lvl="0" indent="0" marL="0">
                        <a:buNone/>
                      </a:pPr>
                      <a:r>
                        <a:rPr/>
                        <a:t>20</a:t>
                      </a:r>
                    </a:p>
                  </a:txBody>
                </a:tc>
                <a:tc>
                  <a:txBody>
                    <a:bodyPr/>
                    <a:lstStyle/>
                    <a:p>
                      <a:pPr lvl="0" indent="0" marL="0">
                        <a:buNone/>
                      </a:pPr>
                      <a:r>
                        <a:rPr/>
                        <a:t>19</a:t>
                      </a:r>
                    </a:p>
                  </a:txBody>
                </a:tc>
                <a:tc>
                  <a:txBody>
                    <a:bodyPr/>
                    <a:lstStyle/>
                    <a:p>
                      <a:pPr lvl="0" indent="0" marL="0">
                        <a:buNone/>
                      </a:pPr>
                      <a:r>
                        <a:rPr/>
                        <a:t>20</a:t>
                      </a:r>
                    </a:p>
                  </a:txBody>
                </a:tc>
                <a:tc>
                  <a:txBody>
                    <a:bodyPr/>
                    <a:lstStyle/>
                    <a:p>
                      <a:pPr lvl="0" indent="0" marL="0">
                        <a:buNone/>
                      </a:pPr>
                      <a:r>
                        <a:rPr/>
                        <a:t>17</a:t>
                      </a:r>
                    </a:p>
                  </a:txBody>
                </a:tc>
                <a:tc>
                  <a:txBody>
                    <a:bodyPr/>
                    <a:lstStyle/>
                    <a:p>
                      <a:pPr lvl="0" indent="0" marL="0">
                        <a:buNone/>
                      </a:pPr>
                      <a:r>
                        <a:rPr/>
                        <a:t>17</a:t>
                      </a:r>
                    </a:p>
                  </a:txBody>
                </a:tc>
                <a:tc>
                  <a:txBody>
                    <a:bodyPr/>
                    <a:lstStyle/>
                    <a:p>
                      <a:pPr lvl="0" indent="0" marL="0">
                        <a:buNone/>
                      </a:pPr>
                      <a:r>
                        <a:rPr/>
                        <a:t>20</a:t>
                      </a:r>
                    </a:p>
                  </a:txBody>
                </a:tc>
              </a:tr>
              <a:tr h="0">
                <a:tc>
                  <a:txBody>
                    <a:bodyPr/>
                    <a:lstStyle/>
                    <a:p>
                      <a:pPr lvl="0" indent="0" marL="0">
                        <a:buNone/>
                      </a:pPr>
                      <a:r>
                        <a:rPr/>
                        <a:t>Diadromous fish, fresh</a:t>
                      </a:r>
                    </a:p>
                  </a:txBody>
                </a:tc>
                <a:tc>
                  <a:txBody>
                    <a:bodyPr/>
                    <a:lstStyle/>
                    <a:p>
                      <a:pPr lvl="0" indent="0" marL="0">
                        <a:buNone/>
                      </a:pPr>
                      <a:r>
                        <a:rPr/>
                        <a:t>60</a:t>
                      </a:r>
                    </a:p>
                  </a:txBody>
                </a:tc>
                <a:tc>
                  <a:txBody>
                    <a:bodyPr/>
                    <a:lstStyle/>
                    <a:p>
                      <a:pPr lvl="0" indent="0" marL="0">
                        <a:buNone/>
                      </a:pPr>
                      <a:r>
                        <a:rPr/>
                        <a:t>56</a:t>
                      </a:r>
                    </a:p>
                  </a:txBody>
                </a:tc>
                <a:tc>
                  <a:txBody>
                    <a:bodyPr/>
                    <a:lstStyle/>
                    <a:p>
                      <a:pPr lvl="0" indent="0" marL="0">
                        <a:buNone/>
                      </a:pPr>
                      <a:r>
                        <a:rPr/>
                        <a:t>53</a:t>
                      </a:r>
                    </a:p>
                  </a:txBody>
                </a:tc>
                <a:tc>
                  <a:txBody>
                    <a:bodyPr/>
                    <a:lstStyle/>
                    <a:p>
                      <a:pPr lvl="0" indent="0" marL="0">
                        <a:buNone/>
                      </a:pPr>
                      <a:r>
                        <a:rPr/>
                        <a:t>47</a:t>
                      </a:r>
                    </a:p>
                  </a:txBody>
                </a:tc>
                <a:tc>
                  <a:txBody>
                    <a:bodyPr/>
                    <a:lstStyle/>
                    <a:p>
                      <a:pPr lvl="0" indent="0" marL="0">
                        <a:buNone/>
                      </a:pPr>
                      <a:r>
                        <a:rPr/>
                        <a:t>59</a:t>
                      </a:r>
                    </a:p>
                  </a:txBody>
                </a:tc>
                <a:tc>
                  <a:txBody>
                    <a:bodyPr/>
                    <a:lstStyle/>
                    <a:p>
                      <a:pPr lvl="0" indent="0" marL="0">
                        <a:buNone/>
                      </a:pPr>
                      <a:r>
                        <a:rPr/>
                        <a:t>52</a:t>
                      </a:r>
                    </a:p>
                  </a:txBody>
                </a:tc>
                <a:tc>
                  <a:txBody>
                    <a:bodyPr/>
                    <a:lstStyle/>
                    <a:p>
                      <a:pPr lvl="0" indent="0" marL="0">
                        <a:buNone/>
                      </a:pPr>
                      <a:r>
                        <a:rPr/>
                        <a:t>52</a:t>
                      </a:r>
                    </a:p>
                  </a:txBody>
                </a:tc>
                <a:tc>
                  <a:txBody>
                    <a:bodyPr/>
                    <a:lstStyle/>
                    <a:p>
                      <a:pPr lvl="0" indent="0" marL="0">
                        <a:buNone/>
                      </a:pPr>
                      <a:r>
                        <a:rPr/>
                        <a:t>56</a:t>
                      </a:r>
                    </a:p>
                  </a:txBody>
                </a:tc>
              </a:tr>
              <a:tr h="0">
                <a:tc>
                  <a:txBody>
                    <a:bodyPr/>
                    <a:lstStyle/>
                    <a:p>
                      <a:pPr lvl="0" indent="0" marL="0">
                        <a:buNone/>
                      </a:pPr>
                      <a:r>
                        <a:rPr/>
                        <a:t>Diadromous fish, fresh fillets</a:t>
                      </a:r>
                    </a:p>
                  </a:txBody>
                </a:tc>
                <a:tc>
                  <a:txBody>
                    <a:bodyPr/>
                    <a:lstStyle/>
                    <a:p>
                      <a:pPr lvl="0" indent="0" marL="0">
                        <a:buNone/>
                      </a:pPr>
                      <a:r>
                        <a:rPr/>
                        <a:t>32</a:t>
                      </a:r>
                    </a:p>
                  </a:txBody>
                </a:tc>
                <a:tc>
                  <a:txBody>
                    <a:bodyPr/>
                    <a:lstStyle/>
                    <a:p>
                      <a:pPr lvl="0" indent="0" marL="0">
                        <a:buNone/>
                      </a:pPr>
                      <a:r>
                        <a:rPr/>
                        <a:t>32</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32</a:t>
                      </a:r>
                    </a:p>
                  </a:txBody>
                </a:tc>
                <a:tc>
                  <a:txBody>
                    <a:bodyPr/>
                    <a:lstStyle/>
                    <a:p>
                      <a:pPr lvl="0" indent="0" marL="0">
                        <a:buNone/>
                      </a:pPr>
                      <a:r>
                        <a:rPr/>
                        <a:t>14</a:t>
                      </a:r>
                    </a:p>
                  </a:txBody>
                </a:tc>
                <a:tc>
                  <a:txBody>
                    <a:bodyPr/>
                    <a:lstStyle/>
                    <a:p>
                      <a:pPr lvl="0" indent="0" marL="0">
                        <a:buNone/>
                      </a:pPr>
                      <a:r>
                        <a:rPr/>
                        <a:t>13</a:t>
                      </a:r>
                    </a:p>
                  </a:txBody>
                </a:tc>
                <a:tc>
                  <a:txBody>
                    <a:bodyPr/>
                    <a:lstStyle/>
                    <a:p>
                      <a:pPr lvl="0" indent="0" marL="0">
                        <a:buNone/>
                      </a:pPr>
                      <a:r>
                        <a:rPr/>
                        <a:t>32</a:t>
                      </a:r>
                    </a:p>
                  </a:txBody>
                </a:tc>
              </a:tr>
              <a:tr h="0">
                <a:tc>
                  <a:txBody>
                    <a:bodyPr/>
                    <a:lstStyle/>
                    <a:p>
                      <a:pPr lvl="0" indent="0" marL="0">
                        <a:buNone/>
                      </a:pPr>
                      <a:r>
                        <a:rPr/>
                        <a:t>Diadromous fish, frozen fillets</a:t>
                      </a:r>
                    </a:p>
                  </a:txBody>
                </a:tc>
                <a:tc>
                  <a:txBody>
                    <a:bodyPr/>
                    <a:lstStyle/>
                    <a:p>
                      <a:pPr lvl="0" indent="0" marL="0">
                        <a:buNone/>
                      </a:pPr>
                      <a:r>
                        <a:rPr/>
                        <a:t>32</a:t>
                      </a:r>
                    </a:p>
                  </a:txBody>
                </a:tc>
                <a:tc>
                  <a:txBody>
                    <a:bodyPr/>
                    <a:lstStyle/>
                    <a:p>
                      <a:pPr lvl="0" indent="0" marL="0">
                        <a:buNone/>
                      </a:pPr>
                      <a:r>
                        <a:rPr/>
                        <a:t>32</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32</a:t>
                      </a:r>
                    </a:p>
                  </a:txBody>
                </a:tc>
                <a:tc>
                  <a:txBody>
                    <a:bodyPr/>
                    <a:lstStyle/>
                    <a:p>
                      <a:pPr lvl="0" indent="0" marL="0">
                        <a:buNone/>
                      </a:pPr>
                      <a:r>
                        <a:rPr/>
                        <a:t>14</a:t>
                      </a:r>
                    </a:p>
                  </a:txBody>
                </a:tc>
                <a:tc>
                  <a:txBody>
                    <a:bodyPr/>
                    <a:lstStyle/>
                    <a:p>
                      <a:pPr lvl="0" indent="0" marL="0">
                        <a:buNone/>
                      </a:pPr>
                      <a:r>
                        <a:rPr/>
                        <a:t>13</a:t>
                      </a:r>
                    </a:p>
                  </a:txBody>
                </a:tc>
                <a:tc>
                  <a:txBody>
                    <a:bodyPr/>
                    <a:lstStyle/>
                    <a:p>
                      <a:pPr lvl="0" indent="0" marL="0">
                        <a:buNone/>
                      </a:pPr>
                      <a:r>
                        <a:rPr/>
                        <a:t>32</a:t>
                      </a:r>
                    </a:p>
                  </a:txBody>
                </a:tc>
              </a:tr>
              <a:tr h="0">
                <a:tc>
                  <a:txBody>
                    <a:bodyPr/>
                    <a:lstStyle/>
                    <a:p>
                      <a:pPr lvl="0" indent="0" marL="0">
                        <a:buNone/>
                      </a:pPr>
                      <a:r>
                        <a:rPr/>
                        <a:t>Diadromous fish, frozen, whole</a:t>
                      </a:r>
                    </a:p>
                  </a:txBody>
                </a:tc>
                <a:tc>
                  <a:txBody>
                    <a:bodyPr/>
                    <a:lstStyle/>
                    <a:p>
                      <a:pPr lvl="0" indent="0" marL="0">
                        <a:buNone/>
                      </a:pPr>
                      <a:r>
                        <a:rPr/>
                        <a:t>60</a:t>
                      </a:r>
                    </a:p>
                  </a:txBody>
                </a:tc>
                <a:tc>
                  <a:txBody>
                    <a:bodyPr/>
                    <a:lstStyle/>
                    <a:p>
                      <a:pPr lvl="0" indent="0" marL="0">
                        <a:buNone/>
                      </a:pPr>
                      <a:r>
                        <a:rPr/>
                        <a:t>56</a:t>
                      </a:r>
                    </a:p>
                  </a:txBody>
                </a:tc>
                <a:tc>
                  <a:txBody>
                    <a:bodyPr/>
                    <a:lstStyle/>
                    <a:p>
                      <a:pPr lvl="0" indent="0" marL="0">
                        <a:buNone/>
                      </a:pPr>
                      <a:r>
                        <a:rPr/>
                        <a:t>53</a:t>
                      </a:r>
                    </a:p>
                  </a:txBody>
                </a:tc>
                <a:tc>
                  <a:txBody>
                    <a:bodyPr/>
                    <a:lstStyle/>
                    <a:p>
                      <a:pPr lvl="0" indent="0" marL="0">
                        <a:buNone/>
                      </a:pPr>
                      <a:r>
                        <a:rPr/>
                        <a:t>47</a:t>
                      </a:r>
                    </a:p>
                  </a:txBody>
                </a:tc>
                <a:tc>
                  <a:txBody>
                    <a:bodyPr/>
                    <a:lstStyle/>
                    <a:p>
                      <a:pPr lvl="0" indent="0" marL="0">
                        <a:buNone/>
                      </a:pPr>
                      <a:r>
                        <a:rPr/>
                        <a:t>59</a:t>
                      </a:r>
                    </a:p>
                  </a:txBody>
                </a:tc>
                <a:tc>
                  <a:txBody>
                    <a:bodyPr/>
                    <a:lstStyle/>
                    <a:p>
                      <a:pPr lvl="0" indent="0" marL="0">
                        <a:buNone/>
                      </a:pPr>
                      <a:r>
                        <a:rPr/>
                        <a:t>52</a:t>
                      </a:r>
                    </a:p>
                  </a:txBody>
                </a:tc>
                <a:tc>
                  <a:txBody>
                    <a:bodyPr/>
                    <a:lstStyle/>
                    <a:p>
                      <a:pPr lvl="0" indent="0" marL="0">
                        <a:buNone/>
                      </a:pPr>
                      <a:r>
                        <a:rPr/>
                        <a:t>52</a:t>
                      </a:r>
                    </a:p>
                  </a:txBody>
                </a:tc>
                <a:tc>
                  <a:txBody>
                    <a:bodyPr/>
                    <a:lstStyle/>
                    <a:p>
                      <a:pPr lvl="0" indent="0" marL="0">
                        <a:buNone/>
                      </a:pPr>
                      <a:r>
                        <a:rPr/>
                        <a:t>56</a:t>
                      </a:r>
                    </a:p>
                  </a:txBody>
                </a:tc>
              </a:tr>
              <a:tr h="0">
                <a:tc>
                  <a:txBody>
                    <a:bodyPr/>
                    <a:lstStyle/>
                    <a:p>
                      <a:pPr lvl="0" indent="0" marL="0">
                        <a:buNone/>
                      </a:pPr>
                      <a:r>
                        <a:rPr/>
                        <a:t>Diadromous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Diadromous fish, preparations nei</a:t>
                      </a:r>
                    </a:p>
                  </a:txBody>
                </a:tc>
                <a:tc>
                  <a:txBody>
                    <a:bodyPr/>
                    <a:lstStyle/>
                    <a:p>
                      <a:pPr lvl="0" indent="0" marL="0">
                        <a:buNone/>
                      </a:pPr>
                      <a:r>
                        <a:rPr/>
                        <a:t>116</a:t>
                      </a:r>
                    </a:p>
                  </a:txBody>
                </a:tc>
                <a:tc>
                  <a:txBody>
                    <a:bodyPr/>
                    <a:lstStyle/>
                    <a:p>
                      <a:pPr lvl="0" indent="0" marL="0">
                        <a:buNone/>
                      </a:pPr>
                      <a:r>
                        <a:rPr/>
                        <a:t>110</a:t>
                      </a:r>
                    </a:p>
                  </a:txBody>
                </a:tc>
                <a:tc>
                  <a:txBody>
                    <a:bodyPr/>
                    <a:lstStyle/>
                    <a:p>
                      <a:pPr lvl="0" indent="0" marL="0">
                        <a:buNone/>
                      </a:pPr>
                      <a:r>
                        <a:rPr/>
                        <a:t>111</a:t>
                      </a:r>
                    </a:p>
                  </a:txBody>
                </a:tc>
                <a:tc>
                  <a:txBody>
                    <a:bodyPr/>
                    <a:lstStyle/>
                    <a:p>
                      <a:pPr lvl="0" indent="0" marL="0">
                        <a:buNone/>
                      </a:pPr>
                      <a:r>
                        <a:rPr/>
                        <a:t>96</a:t>
                      </a:r>
                    </a:p>
                  </a:txBody>
                </a:tc>
                <a:tc>
                  <a:txBody>
                    <a:bodyPr/>
                    <a:lstStyle/>
                    <a:p>
                      <a:pPr lvl="0" indent="0" marL="0">
                        <a:buNone/>
                      </a:pPr>
                      <a:r>
                        <a:rPr/>
                        <a:t>116</a:t>
                      </a:r>
                    </a:p>
                  </a:txBody>
                </a:tc>
                <a:tc>
                  <a:txBody>
                    <a:bodyPr/>
                    <a:lstStyle/>
                    <a:p>
                      <a:pPr lvl="0" indent="0" marL="0">
                        <a:buNone/>
                      </a:pPr>
                      <a:r>
                        <a:rPr/>
                        <a:t>70</a:t>
                      </a:r>
                    </a:p>
                  </a:txBody>
                </a:tc>
                <a:tc>
                  <a:txBody>
                    <a:bodyPr/>
                    <a:lstStyle/>
                    <a:p>
                      <a:pPr lvl="0" indent="0" marL="0">
                        <a:buNone/>
                      </a:pPr>
                      <a:r>
                        <a:rPr/>
                        <a:t>70</a:t>
                      </a:r>
                    </a:p>
                  </a:txBody>
                </a:tc>
                <a:tc>
                  <a:txBody>
                    <a:bodyPr/>
                    <a:lstStyle/>
                    <a:p>
                      <a:pPr lvl="0" indent="0" marL="0">
                        <a:buNone/>
                      </a:pPr>
                      <a:r>
                        <a:rPr/>
                        <a:t>110</a:t>
                      </a:r>
                    </a:p>
                  </a:txBody>
                </a:tc>
              </a:tr>
              <a:tr h="0">
                <a:tc>
                  <a:txBody>
                    <a:bodyPr/>
                    <a:lstStyle/>
                    <a:p>
                      <a:pPr lvl="0" indent="0" marL="0">
                        <a:buNone/>
                      </a:pPr>
                      <a:r>
                        <a:rPr/>
                        <a:t>Freshwater &amp; diadromous fish, body oils</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Freshwater &amp; diadromous fish, canned</a:t>
                      </a:r>
                    </a:p>
                  </a:txBody>
                </a:tc>
                <a:tc>
                  <a:txBody>
                    <a:bodyPr/>
                    <a:lstStyle/>
                    <a:p>
                      <a:pPr lvl="0" indent="0" marL="0">
                        <a:buNone/>
                      </a:pPr>
                      <a:r>
                        <a:rPr/>
                        <a:t>21</a:t>
                      </a:r>
                    </a:p>
                  </a:txBody>
                </a:tc>
                <a:tc>
                  <a:txBody>
                    <a:bodyPr/>
                    <a:lstStyle/>
                    <a:p>
                      <a:pPr lvl="0" indent="0" marL="0">
                        <a:buNone/>
                      </a:pPr>
                      <a:r>
                        <a:rPr/>
                        <a:t>20</a:t>
                      </a:r>
                    </a:p>
                  </a:txBody>
                </a:tc>
                <a:tc>
                  <a:txBody>
                    <a:bodyPr/>
                    <a:lstStyle/>
                    <a:p>
                      <a:pPr lvl="0" indent="0" marL="0">
                        <a:buNone/>
                      </a:pPr>
                      <a:r>
                        <a:rPr/>
                        <a:t>21</a:t>
                      </a:r>
                    </a:p>
                  </a:txBody>
                </a:tc>
                <a:tc>
                  <a:txBody>
                    <a:bodyPr/>
                    <a:lstStyle/>
                    <a:p>
                      <a:pPr lvl="0" indent="0" marL="0">
                        <a:buNone/>
                      </a:pPr>
                      <a:r>
                        <a:rPr/>
                        <a:t>19</a:t>
                      </a:r>
                    </a:p>
                  </a:txBody>
                </a:tc>
                <a:tc>
                  <a:txBody>
                    <a:bodyPr/>
                    <a:lstStyle/>
                    <a:p>
                      <a:pPr lvl="0" indent="0" marL="0">
                        <a:buNone/>
                      </a:pPr>
                      <a:r>
                        <a:rPr/>
                        <a:t>20</a:t>
                      </a:r>
                    </a:p>
                  </a:txBody>
                </a:tc>
                <a:tc>
                  <a:txBody>
                    <a:bodyPr/>
                    <a:lstStyle/>
                    <a:p>
                      <a:pPr lvl="0" indent="0" marL="0">
                        <a:buNone/>
                      </a:pPr>
                      <a:r>
                        <a:rPr/>
                        <a:t>16</a:t>
                      </a:r>
                    </a:p>
                  </a:txBody>
                </a:tc>
                <a:tc>
                  <a:txBody>
                    <a:bodyPr/>
                    <a:lstStyle/>
                    <a:p>
                      <a:pPr lvl="0" indent="0" marL="0">
                        <a:buNone/>
                      </a:pPr>
                      <a:r>
                        <a:rPr/>
                        <a:t>16</a:t>
                      </a:r>
                    </a:p>
                  </a:txBody>
                </a:tc>
                <a:tc>
                  <a:txBody>
                    <a:bodyPr/>
                    <a:lstStyle/>
                    <a:p>
                      <a:pPr lvl="0" indent="0" marL="0">
                        <a:buNone/>
                      </a:pPr>
                      <a:r>
                        <a:rPr/>
                        <a:t>21</a:t>
                      </a:r>
                    </a:p>
                  </a:txBody>
                </a:tc>
              </a:tr>
              <a:tr h="0">
                <a:tc>
                  <a:txBody>
                    <a:bodyPr/>
                    <a:lstStyle/>
                    <a:p>
                      <a:pPr lvl="0" indent="0" marL="0">
                        <a:buNone/>
                      </a:pPr>
                      <a:r>
                        <a:rPr/>
                        <a:t>Freshwater &amp; diadromous fish, cured</a:t>
                      </a:r>
                    </a:p>
                  </a:txBody>
                </a:tc>
                <a:tc>
                  <a:txBody>
                    <a:bodyPr/>
                    <a:lstStyle/>
                    <a:p>
                      <a:pPr lvl="0" indent="0" marL="0">
                        <a:buNone/>
                      </a:pPr>
                      <a:r>
                        <a:rPr/>
                        <a:t>25</a:t>
                      </a:r>
                    </a:p>
                  </a:txBody>
                </a:tc>
                <a:tc>
                  <a:txBody>
                    <a:bodyPr/>
                    <a:lstStyle/>
                    <a:p>
                      <a:pPr lvl="0" indent="0" marL="0">
                        <a:buNone/>
                      </a:pPr>
                      <a:r>
                        <a:rPr/>
                        <a:t>24</a:t>
                      </a:r>
                    </a:p>
                  </a:txBody>
                </a:tc>
                <a:tc>
                  <a:txBody>
                    <a:bodyPr/>
                    <a:lstStyle/>
                    <a:p>
                      <a:pPr lvl="0" indent="0" marL="0">
                        <a:buNone/>
                      </a:pPr>
                      <a:r>
                        <a:rPr/>
                        <a:t>24</a:t>
                      </a:r>
                    </a:p>
                  </a:txBody>
                </a:tc>
                <a:tc>
                  <a:txBody>
                    <a:bodyPr/>
                    <a:lstStyle/>
                    <a:p>
                      <a:pPr lvl="0" indent="0" marL="0">
                        <a:buNone/>
                      </a:pPr>
                      <a:r>
                        <a:rPr/>
                        <a:t>23</a:t>
                      </a:r>
                    </a:p>
                  </a:txBody>
                </a:tc>
                <a:tc>
                  <a:txBody>
                    <a:bodyPr/>
                    <a:lstStyle/>
                    <a:p>
                      <a:pPr lvl="0" indent="0" marL="0">
                        <a:buNone/>
                      </a:pPr>
                      <a:r>
                        <a:rPr/>
                        <a:t>24</a:t>
                      </a:r>
                    </a:p>
                  </a:txBody>
                </a:tc>
                <a:tc>
                  <a:txBody>
                    <a:bodyPr/>
                    <a:lstStyle/>
                    <a:p>
                      <a:pPr lvl="0" indent="0" marL="0">
                        <a:buNone/>
                      </a:pPr>
                      <a:r>
                        <a:rPr/>
                        <a:t>21</a:t>
                      </a:r>
                    </a:p>
                  </a:txBody>
                </a:tc>
                <a:tc>
                  <a:txBody>
                    <a:bodyPr/>
                    <a:lstStyle/>
                    <a:p>
                      <a:pPr lvl="0" indent="0" marL="0">
                        <a:buNone/>
                      </a:pPr>
                      <a:r>
                        <a:rPr/>
                        <a:t>21</a:t>
                      </a:r>
                    </a:p>
                  </a:txBody>
                </a:tc>
                <a:tc>
                  <a:txBody>
                    <a:bodyPr/>
                    <a:lstStyle/>
                    <a:p>
                      <a:pPr lvl="0" indent="0" marL="0">
                        <a:buNone/>
                      </a:pPr>
                      <a:r>
                        <a:rPr/>
                        <a:t>24</a:t>
                      </a:r>
                    </a:p>
                  </a:txBody>
                </a:tc>
              </a:tr>
              <a:tr h="0">
                <a:tc>
                  <a:txBody>
                    <a:bodyPr/>
                    <a:lstStyle/>
                    <a:p>
                      <a:pPr lvl="0" indent="0" marL="0">
                        <a:buNone/>
                      </a:pPr>
                      <a:r>
                        <a:rPr/>
                        <a:t>Freshwater &amp; diadromous fish, fresh</a:t>
                      </a:r>
                    </a:p>
                  </a:txBody>
                </a:tc>
                <a:tc>
                  <a:txBody>
                    <a:bodyPr/>
                    <a:lstStyle/>
                    <a:p>
                      <a:pPr lvl="0" indent="0" marL="0">
                        <a:buNone/>
                      </a:pPr>
                      <a:r>
                        <a:rPr/>
                        <a:t>127</a:t>
                      </a:r>
                    </a:p>
                  </a:txBody>
                </a:tc>
                <a:tc>
                  <a:txBody>
                    <a:bodyPr/>
                    <a:lstStyle/>
                    <a:p>
                      <a:pPr lvl="0" indent="0" marL="0">
                        <a:buNone/>
                      </a:pPr>
                      <a:r>
                        <a:rPr/>
                        <a:t>122</a:t>
                      </a:r>
                    </a:p>
                  </a:txBody>
                </a:tc>
                <a:tc>
                  <a:txBody>
                    <a:bodyPr/>
                    <a:lstStyle/>
                    <a:p>
                      <a:pPr lvl="0" indent="0" marL="0">
                        <a:buNone/>
                      </a:pPr>
                      <a:r>
                        <a:rPr/>
                        <a:t>83</a:t>
                      </a:r>
                    </a:p>
                  </a:txBody>
                </a:tc>
                <a:tc>
                  <a:txBody>
                    <a:bodyPr/>
                    <a:lstStyle/>
                    <a:p>
                      <a:pPr lvl="0" indent="0" marL="0">
                        <a:buNone/>
                      </a:pPr>
                      <a:r>
                        <a:rPr/>
                        <a:t>78</a:t>
                      </a:r>
                    </a:p>
                  </a:txBody>
                </a:tc>
                <a:tc>
                  <a:txBody>
                    <a:bodyPr/>
                    <a:lstStyle/>
                    <a:p>
                      <a:pPr lvl="0" indent="0" marL="0">
                        <a:buNone/>
                      </a:pPr>
                      <a:r>
                        <a:rPr/>
                        <a:t>125</a:t>
                      </a:r>
                    </a:p>
                  </a:txBody>
                </a:tc>
                <a:tc>
                  <a:txBody>
                    <a:bodyPr/>
                    <a:lstStyle/>
                    <a:p>
                      <a:pPr lvl="0" indent="0" marL="0">
                        <a:buNone/>
                      </a:pPr>
                      <a:r>
                        <a:rPr/>
                        <a:t>88</a:t>
                      </a:r>
                    </a:p>
                  </a:txBody>
                </a:tc>
                <a:tc>
                  <a:txBody>
                    <a:bodyPr/>
                    <a:lstStyle/>
                    <a:p>
                      <a:pPr lvl="0" indent="0" marL="0">
                        <a:buNone/>
                      </a:pPr>
                      <a:r>
                        <a:rPr/>
                        <a:t>88</a:t>
                      </a:r>
                    </a:p>
                  </a:txBody>
                </a:tc>
                <a:tc>
                  <a:txBody>
                    <a:bodyPr/>
                    <a:lstStyle/>
                    <a:p>
                      <a:pPr lvl="0" indent="0" marL="0">
                        <a:buNone/>
                      </a:pPr>
                      <a:r>
                        <a:rPr/>
                        <a:t>123</a:t>
                      </a:r>
                    </a:p>
                  </a:txBody>
                </a:tc>
              </a:tr>
              <a:tr h="0">
                <a:tc>
                  <a:txBody>
                    <a:bodyPr/>
                    <a:lstStyle/>
                    <a:p>
                      <a:pPr lvl="0" indent="0" marL="0">
                        <a:buNone/>
                      </a:pPr>
                      <a:r>
                        <a:rPr/>
                        <a:t>Freshwater &amp; diadromous fish, fresh fillets</a:t>
                      </a:r>
                    </a:p>
                  </a:txBody>
                </a:tc>
                <a:tc>
                  <a:txBody>
                    <a:bodyPr/>
                    <a:lstStyle/>
                    <a:p>
                      <a:pPr lvl="0" indent="0" marL="0">
                        <a:buNone/>
                      </a:pPr>
                      <a:r>
                        <a:rPr/>
                        <a:t>79</a:t>
                      </a:r>
                    </a:p>
                  </a:txBody>
                </a:tc>
                <a:tc>
                  <a:txBody>
                    <a:bodyPr/>
                    <a:lstStyle/>
                    <a:p>
                      <a:pPr lvl="0" indent="0" marL="0">
                        <a:buNone/>
                      </a:pPr>
                      <a:r>
                        <a:rPr/>
                        <a:t>75</a:t>
                      </a:r>
                    </a:p>
                  </a:txBody>
                </a:tc>
                <a:tc>
                  <a:txBody>
                    <a:bodyPr/>
                    <a:lstStyle/>
                    <a:p>
                      <a:pPr lvl="0" indent="0" marL="0">
                        <a:buNone/>
                      </a:pPr>
                      <a:r>
                        <a:rPr/>
                        <a:t>64</a:t>
                      </a:r>
                    </a:p>
                  </a:txBody>
                </a:tc>
                <a:tc>
                  <a:txBody>
                    <a:bodyPr/>
                    <a:lstStyle/>
                    <a:p>
                      <a:pPr lvl="0" indent="0" marL="0">
                        <a:buNone/>
                      </a:pPr>
                      <a:r>
                        <a:rPr/>
                        <a:t>56</a:t>
                      </a:r>
                    </a:p>
                  </a:txBody>
                </a:tc>
                <a:tc>
                  <a:txBody>
                    <a:bodyPr/>
                    <a:lstStyle/>
                    <a:p>
                      <a:pPr lvl="0" indent="0" marL="0">
                        <a:buNone/>
                      </a:pPr>
                      <a:r>
                        <a:rPr/>
                        <a:t>79</a:t>
                      </a:r>
                    </a:p>
                  </a:txBody>
                </a:tc>
                <a:tc>
                  <a:txBody>
                    <a:bodyPr/>
                    <a:lstStyle/>
                    <a:p>
                      <a:pPr lvl="0" indent="0" marL="0">
                        <a:buNone/>
                      </a:pPr>
                      <a:r>
                        <a:rPr/>
                        <a:t>32</a:t>
                      </a:r>
                    </a:p>
                  </a:txBody>
                </a:tc>
                <a:tc>
                  <a:txBody>
                    <a:bodyPr/>
                    <a:lstStyle/>
                    <a:p>
                      <a:pPr lvl="0" indent="0" marL="0">
                        <a:buNone/>
                      </a:pPr>
                      <a:r>
                        <a:rPr/>
                        <a:t>29</a:t>
                      </a:r>
                    </a:p>
                  </a:txBody>
                </a:tc>
                <a:tc>
                  <a:txBody>
                    <a:bodyPr/>
                    <a:lstStyle/>
                    <a:p>
                      <a:pPr lvl="0" indent="0" marL="0">
                        <a:buNone/>
                      </a:pPr>
                      <a:r>
                        <a:rPr/>
                        <a:t>75</a:t>
                      </a:r>
                    </a:p>
                  </a:txBody>
                </a:tc>
              </a:tr>
              <a:tr h="0">
                <a:tc>
                  <a:txBody>
                    <a:bodyPr/>
                    <a:lstStyle/>
                    <a:p>
                      <a:pPr lvl="0" indent="0" marL="0">
                        <a:buNone/>
                      </a:pPr>
                      <a:r>
                        <a:rPr/>
                        <a:t>Freshwater &amp; diadromous fish, frozen fillets</a:t>
                      </a:r>
                    </a:p>
                  </a:txBody>
                </a:tc>
                <a:tc>
                  <a:txBody>
                    <a:bodyPr/>
                    <a:lstStyle/>
                    <a:p>
                      <a:pPr lvl="0" indent="0" marL="0">
                        <a:buNone/>
                      </a:pPr>
                      <a:r>
                        <a:rPr/>
                        <a:t>85</a:t>
                      </a:r>
                    </a:p>
                  </a:txBody>
                </a:tc>
                <a:tc>
                  <a:txBody>
                    <a:bodyPr/>
                    <a:lstStyle/>
                    <a:p>
                      <a:pPr lvl="0" indent="0" marL="0">
                        <a:buNone/>
                      </a:pPr>
                      <a:r>
                        <a:rPr/>
                        <a:t>81</a:t>
                      </a:r>
                    </a:p>
                  </a:txBody>
                </a:tc>
                <a:tc>
                  <a:txBody>
                    <a:bodyPr/>
                    <a:lstStyle/>
                    <a:p>
                      <a:pPr lvl="0" indent="0" marL="0">
                        <a:buNone/>
                      </a:pPr>
                      <a:r>
                        <a:rPr/>
                        <a:t>68</a:t>
                      </a:r>
                    </a:p>
                  </a:txBody>
                </a:tc>
                <a:tc>
                  <a:txBody>
                    <a:bodyPr/>
                    <a:lstStyle/>
                    <a:p>
                      <a:pPr lvl="0" indent="0" marL="0">
                        <a:buNone/>
                      </a:pPr>
                      <a:r>
                        <a:rPr/>
                        <a:t>60</a:t>
                      </a:r>
                    </a:p>
                  </a:txBody>
                </a:tc>
                <a:tc>
                  <a:txBody>
                    <a:bodyPr/>
                    <a:lstStyle/>
                    <a:p>
                      <a:pPr lvl="0" indent="0" marL="0">
                        <a:buNone/>
                      </a:pPr>
                      <a:r>
                        <a:rPr/>
                        <a:t>85</a:t>
                      </a:r>
                    </a:p>
                  </a:txBody>
                </a:tc>
                <a:tc>
                  <a:txBody>
                    <a:bodyPr/>
                    <a:lstStyle/>
                    <a:p>
                      <a:pPr lvl="0" indent="0" marL="0">
                        <a:buNone/>
                      </a:pPr>
                      <a:r>
                        <a:rPr/>
                        <a:t>36</a:t>
                      </a:r>
                    </a:p>
                  </a:txBody>
                </a:tc>
                <a:tc>
                  <a:txBody>
                    <a:bodyPr/>
                    <a:lstStyle/>
                    <a:p>
                      <a:pPr lvl="0" indent="0" marL="0">
                        <a:buNone/>
                      </a:pPr>
                      <a:r>
                        <a:rPr/>
                        <a:t>33</a:t>
                      </a:r>
                    </a:p>
                  </a:txBody>
                </a:tc>
                <a:tc>
                  <a:txBody>
                    <a:bodyPr/>
                    <a:lstStyle/>
                    <a:p>
                      <a:pPr lvl="0" indent="0" marL="0">
                        <a:buNone/>
                      </a:pPr>
                      <a:r>
                        <a:rPr/>
                        <a:t>81</a:t>
                      </a:r>
                    </a:p>
                  </a:txBody>
                </a:tc>
              </a:tr>
              <a:tr h="0">
                <a:tc>
                  <a:txBody>
                    <a:bodyPr/>
                    <a:lstStyle/>
                    <a:p>
                      <a:pPr lvl="0" indent="0" marL="0">
                        <a:buNone/>
                      </a:pPr>
                      <a:r>
                        <a:rPr/>
                        <a:t>Freshwater &amp; diadromous fish, frozen, whole</a:t>
                      </a:r>
                    </a:p>
                  </a:txBody>
                </a:tc>
                <a:tc>
                  <a:txBody>
                    <a:bodyPr/>
                    <a:lstStyle/>
                    <a:p>
                      <a:pPr lvl="0" indent="0" marL="0">
                        <a:buNone/>
                      </a:pPr>
                      <a:r>
                        <a:rPr/>
                        <a:t>129</a:t>
                      </a:r>
                    </a:p>
                  </a:txBody>
                </a:tc>
                <a:tc>
                  <a:txBody>
                    <a:bodyPr/>
                    <a:lstStyle/>
                    <a:p>
                      <a:pPr lvl="0" indent="0" marL="0">
                        <a:buNone/>
                      </a:pPr>
                      <a:r>
                        <a:rPr/>
                        <a:t>124</a:t>
                      </a:r>
                    </a:p>
                  </a:txBody>
                </a:tc>
                <a:tc>
                  <a:txBody>
                    <a:bodyPr/>
                    <a:lstStyle/>
                    <a:p>
                      <a:pPr lvl="0" indent="0" marL="0">
                        <a:buNone/>
                      </a:pPr>
                      <a:r>
                        <a:rPr/>
                        <a:t>83</a:t>
                      </a:r>
                    </a:p>
                  </a:txBody>
                </a:tc>
                <a:tc>
                  <a:txBody>
                    <a:bodyPr/>
                    <a:lstStyle/>
                    <a:p>
                      <a:pPr lvl="0" indent="0" marL="0">
                        <a:buNone/>
                      </a:pPr>
                      <a:r>
                        <a:rPr/>
                        <a:t>78</a:t>
                      </a:r>
                    </a:p>
                  </a:txBody>
                </a:tc>
                <a:tc>
                  <a:txBody>
                    <a:bodyPr/>
                    <a:lstStyle/>
                    <a:p>
                      <a:pPr lvl="0" indent="0" marL="0">
                        <a:buNone/>
                      </a:pPr>
                      <a:r>
                        <a:rPr/>
                        <a:t>127</a:t>
                      </a:r>
                    </a:p>
                  </a:txBody>
                </a:tc>
                <a:tc>
                  <a:txBody>
                    <a:bodyPr/>
                    <a:lstStyle/>
                    <a:p>
                      <a:pPr lvl="0" indent="0" marL="0">
                        <a:buNone/>
                      </a:pPr>
                      <a:r>
                        <a:rPr/>
                        <a:t>88</a:t>
                      </a:r>
                    </a:p>
                  </a:txBody>
                </a:tc>
                <a:tc>
                  <a:txBody>
                    <a:bodyPr/>
                    <a:lstStyle/>
                    <a:p>
                      <a:pPr lvl="0" indent="0" marL="0">
                        <a:buNone/>
                      </a:pPr>
                      <a:r>
                        <a:rPr/>
                        <a:t>88</a:t>
                      </a:r>
                    </a:p>
                  </a:txBody>
                </a:tc>
                <a:tc>
                  <a:txBody>
                    <a:bodyPr/>
                    <a:lstStyle/>
                    <a:p>
                      <a:pPr lvl="0" indent="0" marL="0">
                        <a:buNone/>
                      </a:pPr>
                      <a:r>
                        <a:rPr/>
                        <a:t>125</a:t>
                      </a:r>
                    </a:p>
                  </a:txBody>
                </a:tc>
              </a:tr>
              <a:tr h="0">
                <a:tc>
                  <a:txBody>
                    <a:bodyPr/>
                    <a:lstStyle/>
                    <a:p>
                      <a:pPr lvl="0" indent="0" marL="0">
                        <a:buNone/>
                      </a:pPr>
                      <a:r>
                        <a:rPr/>
                        <a:t>Freshwater &amp; diadromous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Freshwater &amp; diadromous fish, preparations nei</a:t>
                      </a:r>
                    </a:p>
                  </a:txBody>
                </a:tc>
                <a:tc>
                  <a:txBody>
                    <a:bodyPr/>
                    <a:lstStyle/>
                    <a:p>
                      <a:pPr lvl="0" indent="0" marL="0">
                        <a:buNone/>
                      </a:pPr>
                      <a:r>
                        <a:rPr/>
                        <a:t>241</a:t>
                      </a:r>
                    </a:p>
                  </a:txBody>
                </a:tc>
                <a:tc>
                  <a:txBody>
                    <a:bodyPr/>
                    <a:lstStyle/>
                    <a:p>
                      <a:pPr lvl="0" indent="0" marL="0">
                        <a:buNone/>
                      </a:pPr>
                      <a:r>
                        <a:rPr/>
                        <a:t>228</a:t>
                      </a:r>
                    </a:p>
                  </a:txBody>
                </a:tc>
                <a:tc>
                  <a:txBody>
                    <a:bodyPr/>
                    <a:lstStyle/>
                    <a:p>
                      <a:pPr lvl="0" indent="0" marL="0">
                        <a:buNone/>
                      </a:pPr>
                      <a:r>
                        <a:rPr/>
                        <a:t>231</a:t>
                      </a:r>
                    </a:p>
                  </a:txBody>
                </a:tc>
                <a:tc>
                  <a:txBody>
                    <a:bodyPr/>
                    <a:lstStyle/>
                    <a:p>
                      <a:pPr lvl="0" indent="0" marL="0">
                        <a:buNone/>
                      </a:pPr>
                      <a:r>
                        <a:rPr/>
                        <a:t>185</a:t>
                      </a:r>
                    </a:p>
                  </a:txBody>
                </a:tc>
                <a:tc>
                  <a:txBody>
                    <a:bodyPr/>
                    <a:lstStyle/>
                    <a:p>
                      <a:pPr lvl="0" indent="0" marL="0">
                        <a:buNone/>
                      </a:pPr>
                      <a:r>
                        <a:rPr/>
                        <a:t>241</a:t>
                      </a:r>
                    </a:p>
                  </a:txBody>
                </a:tc>
                <a:tc>
                  <a:txBody>
                    <a:bodyPr/>
                    <a:lstStyle/>
                    <a:p>
                      <a:pPr lvl="0" indent="0" marL="0">
                        <a:buNone/>
                      </a:pPr>
                      <a:r>
                        <a:rPr/>
                        <a:t>144</a:t>
                      </a:r>
                    </a:p>
                  </a:txBody>
                </a:tc>
                <a:tc>
                  <a:txBody>
                    <a:bodyPr/>
                    <a:lstStyle/>
                    <a:p>
                      <a:pPr lvl="0" indent="0" marL="0">
                        <a:buNone/>
                      </a:pPr>
                      <a:r>
                        <a:rPr/>
                        <a:t>138</a:t>
                      </a:r>
                    </a:p>
                  </a:txBody>
                </a:tc>
                <a:tc>
                  <a:txBody>
                    <a:bodyPr/>
                    <a:lstStyle/>
                    <a:p>
                      <a:pPr lvl="0" indent="0" marL="0">
                        <a:buNone/>
                      </a:pPr>
                      <a:r>
                        <a:rPr/>
                        <a:t>227</a:t>
                      </a:r>
                    </a:p>
                  </a:txBody>
                </a:tc>
              </a:tr>
              <a:tr h="0">
                <a:tc>
                  <a:txBody>
                    <a:bodyPr/>
                    <a:lstStyle/>
                    <a:p>
                      <a:pPr lvl="0" indent="0" marL="0">
                        <a:buNone/>
                      </a:pPr>
                      <a:r>
                        <a:rPr/>
                        <a:t>Freshwater fish, body oils</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Freshwater fish, canned</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Freshwater fish, cured</a:t>
                      </a:r>
                    </a:p>
                  </a:txBody>
                </a:tc>
                <a:tc>
                  <a:txBody>
                    <a:bodyPr/>
                    <a:lstStyle/>
                    <a:p>
                      <a:pPr lvl="0" indent="0" marL="0">
                        <a:buNone/>
                      </a:pPr>
                      <a:r>
                        <a:rPr/>
                        <a:t>21</a:t>
                      </a:r>
                    </a:p>
                  </a:txBody>
                </a:tc>
                <a:tc>
                  <a:txBody>
                    <a:bodyPr/>
                    <a:lstStyle/>
                    <a:p>
                      <a:pPr lvl="0" indent="0" marL="0">
                        <a:buNone/>
                      </a:pPr>
                      <a:r>
                        <a:rPr/>
                        <a:t>20</a:t>
                      </a:r>
                    </a:p>
                  </a:txBody>
                </a:tc>
                <a:tc>
                  <a:txBody>
                    <a:bodyPr/>
                    <a:lstStyle/>
                    <a:p>
                      <a:pPr lvl="0" indent="0" marL="0">
                        <a:buNone/>
                      </a:pPr>
                      <a:r>
                        <a:rPr/>
                        <a:t>20</a:t>
                      </a:r>
                    </a:p>
                  </a:txBody>
                </a:tc>
                <a:tc>
                  <a:txBody>
                    <a:bodyPr/>
                    <a:lstStyle/>
                    <a:p>
                      <a:pPr lvl="0" indent="0" marL="0">
                        <a:buNone/>
                      </a:pPr>
                      <a:r>
                        <a:rPr/>
                        <a:t>19</a:t>
                      </a:r>
                    </a:p>
                  </a:txBody>
                </a:tc>
                <a:tc>
                  <a:txBody>
                    <a:bodyPr/>
                    <a:lstStyle/>
                    <a:p>
                      <a:pPr lvl="0" indent="0" marL="0">
                        <a:buNone/>
                      </a:pPr>
                      <a:r>
                        <a:rPr/>
                        <a:t>20</a:t>
                      </a:r>
                    </a:p>
                  </a:txBody>
                </a:tc>
                <a:tc>
                  <a:txBody>
                    <a:bodyPr/>
                    <a:lstStyle/>
                    <a:p>
                      <a:pPr lvl="0" indent="0" marL="0">
                        <a:buNone/>
                      </a:pPr>
                      <a:r>
                        <a:rPr/>
                        <a:t>17</a:t>
                      </a:r>
                    </a:p>
                  </a:txBody>
                </a:tc>
                <a:tc>
                  <a:txBody>
                    <a:bodyPr/>
                    <a:lstStyle/>
                    <a:p>
                      <a:pPr lvl="0" indent="0" marL="0">
                        <a:buNone/>
                      </a:pPr>
                      <a:r>
                        <a:rPr/>
                        <a:t>17</a:t>
                      </a:r>
                    </a:p>
                  </a:txBody>
                </a:tc>
                <a:tc>
                  <a:txBody>
                    <a:bodyPr/>
                    <a:lstStyle/>
                    <a:p>
                      <a:pPr lvl="0" indent="0" marL="0">
                        <a:buNone/>
                      </a:pPr>
                      <a:r>
                        <a:rPr/>
                        <a:t>20</a:t>
                      </a:r>
                    </a:p>
                  </a:txBody>
                </a:tc>
              </a:tr>
              <a:tr h="0">
                <a:tc>
                  <a:txBody>
                    <a:bodyPr/>
                    <a:lstStyle/>
                    <a:p>
                      <a:pPr lvl="0" indent="0" marL="0">
                        <a:buNone/>
                      </a:pPr>
                      <a:r>
                        <a:rPr/>
                        <a:t>Freshwater fish, fresh</a:t>
                      </a:r>
                    </a:p>
                  </a:txBody>
                </a:tc>
                <a:tc>
                  <a:txBody>
                    <a:bodyPr/>
                    <a:lstStyle/>
                    <a:p>
                      <a:pPr lvl="0" indent="0" marL="0">
                        <a:buNone/>
                      </a:pPr>
                      <a:r>
                        <a:rPr/>
                        <a:t>60</a:t>
                      </a:r>
                    </a:p>
                  </a:txBody>
                </a:tc>
                <a:tc>
                  <a:txBody>
                    <a:bodyPr/>
                    <a:lstStyle/>
                    <a:p>
                      <a:pPr lvl="0" indent="0" marL="0">
                        <a:buNone/>
                      </a:pPr>
                      <a:r>
                        <a:rPr/>
                        <a:t>59</a:t>
                      </a:r>
                    </a:p>
                  </a:txBody>
                </a:tc>
                <a:tc>
                  <a:txBody>
                    <a:bodyPr/>
                    <a:lstStyle/>
                    <a:p>
                      <a:pPr lvl="0" indent="0" marL="0">
                        <a:buNone/>
                      </a:pPr>
                      <a:r>
                        <a:rPr/>
                        <a:t>23</a:t>
                      </a:r>
                    </a:p>
                  </a:txBody>
                </a:tc>
                <a:tc>
                  <a:txBody>
                    <a:bodyPr/>
                    <a:lstStyle/>
                    <a:p>
                      <a:pPr lvl="0" indent="0" marL="0">
                        <a:buNone/>
                      </a:pPr>
                      <a:r>
                        <a:rPr/>
                        <a:t>24</a:t>
                      </a:r>
                    </a:p>
                  </a:txBody>
                </a:tc>
                <a:tc>
                  <a:txBody>
                    <a:bodyPr/>
                    <a:lstStyle/>
                    <a:p>
                      <a:pPr lvl="0" indent="0" marL="0">
                        <a:buNone/>
                      </a:pPr>
                      <a:r>
                        <a:rPr/>
                        <a:t>59</a:t>
                      </a:r>
                    </a:p>
                  </a:txBody>
                </a:tc>
                <a:tc>
                  <a:txBody>
                    <a:bodyPr/>
                    <a:lstStyle/>
                    <a:p>
                      <a:pPr lvl="0" indent="0" marL="0">
                        <a:buNone/>
                      </a:pPr>
                      <a:r>
                        <a:rPr/>
                        <a:t>29</a:t>
                      </a:r>
                    </a:p>
                  </a:txBody>
                </a:tc>
                <a:tc>
                  <a:txBody>
                    <a:bodyPr/>
                    <a:lstStyle/>
                    <a:p>
                      <a:pPr lvl="0" indent="0" marL="0">
                        <a:buNone/>
                      </a:pPr>
                      <a:r>
                        <a:rPr/>
                        <a:t>29</a:t>
                      </a:r>
                    </a:p>
                  </a:txBody>
                </a:tc>
                <a:tc>
                  <a:txBody>
                    <a:bodyPr/>
                    <a:lstStyle/>
                    <a:p>
                      <a:pPr lvl="0" indent="0" marL="0">
                        <a:buNone/>
                      </a:pPr>
                      <a:r>
                        <a:rPr/>
                        <a:t>60</a:t>
                      </a:r>
                    </a:p>
                  </a:txBody>
                </a:tc>
              </a:tr>
              <a:tr h="0">
                <a:tc>
                  <a:txBody>
                    <a:bodyPr/>
                    <a:lstStyle/>
                    <a:p>
                      <a:pPr lvl="0" indent="0" marL="0">
                        <a:buNone/>
                      </a:pPr>
                      <a:r>
                        <a:rPr/>
                        <a:t>Freshwater fish, fresh fillets</a:t>
                      </a:r>
                    </a:p>
                  </a:txBody>
                </a:tc>
                <a:tc>
                  <a:txBody>
                    <a:bodyPr/>
                    <a:lstStyle/>
                    <a:p>
                      <a:pPr lvl="0" indent="0" marL="0">
                        <a:buNone/>
                      </a:pPr>
                      <a:r>
                        <a:rPr/>
                        <a:t>47</a:t>
                      </a:r>
                    </a:p>
                  </a:txBody>
                </a:tc>
                <a:tc>
                  <a:txBody>
                    <a:bodyPr/>
                    <a:lstStyle/>
                    <a:p>
                      <a:pPr lvl="0" indent="0" marL="0">
                        <a:buNone/>
                      </a:pPr>
                      <a:r>
                        <a:rPr/>
                        <a:t>43</a:t>
                      </a:r>
                    </a:p>
                  </a:txBody>
                </a:tc>
                <a:tc>
                  <a:txBody>
                    <a:bodyPr/>
                    <a:lstStyle/>
                    <a:p>
                      <a:pPr lvl="0" indent="0" marL="0">
                        <a:buNone/>
                      </a:pPr>
                      <a:r>
                        <a:rPr/>
                        <a:t>34</a:t>
                      </a:r>
                    </a:p>
                  </a:txBody>
                </a:tc>
                <a:tc>
                  <a:txBody>
                    <a:bodyPr/>
                    <a:lstStyle/>
                    <a:p>
                      <a:pPr lvl="0" indent="0" marL="0">
                        <a:buNone/>
                      </a:pPr>
                      <a:r>
                        <a:rPr/>
                        <a:t>26</a:t>
                      </a:r>
                    </a:p>
                  </a:txBody>
                </a:tc>
                <a:tc>
                  <a:txBody>
                    <a:bodyPr/>
                    <a:lstStyle/>
                    <a:p>
                      <a:pPr lvl="0" indent="0" marL="0">
                        <a:buNone/>
                      </a:pPr>
                      <a:r>
                        <a:rPr/>
                        <a:t>47</a:t>
                      </a:r>
                    </a:p>
                  </a:txBody>
                </a:tc>
                <a:tc>
                  <a:txBody>
                    <a:bodyPr/>
                    <a:lstStyle/>
                    <a:p>
                      <a:pPr lvl="0" indent="0" marL="0">
                        <a:buNone/>
                      </a:pPr>
                      <a:r>
                        <a:rPr/>
                        <a:t>18</a:t>
                      </a:r>
                    </a:p>
                  </a:txBody>
                </a:tc>
                <a:tc>
                  <a:txBody>
                    <a:bodyPr/>
                    <a:lstStyle/>
                    <a:p>
                      <a:pPr lvl="0" indent="0" marL="0">
                        <a:buNone/>
                      </a:pPr>
                      <a:r>
                        <a:rPr/>
                        <a:t>16</a:t>
                      </a:r>
                    </a:p>
                  </a:txBody>
                </a:tc>
                <a:tc>
                  <a:txBody>
                    <a:bodyPr/>
                    <a:lstStyle/>
                    <a:p>
                      <a:pPr lvl="0" indent="0" marL="0">
                        <a:buNone/>
                      </a:pPr>
                      <a:r>
                        <a:rPr/>
                        <a:t>43</a:t>
                      </a:r>
                    </a:p>
                  </a:txBody>
                </a:tc>
              </a:tr>
              <a:tr h="0">
                <a:tc>
                  <a:txBody>
                    <a:bodyPr/>
                    <a:lstStyle/>
                    <a:p>
                      <a:pPr lvl="0" indent="0" marL="0">
                        <a:buNone/>
                      </a:pPr>
                      <a:r>
                        <a:rPr/>
                        <a:t>Freshwater fish, frozen fillets</a:t>
                      </a:r>
                    </a:p>
                  </a:txBody>
                </a:tc>
                <a:tc>
                  <a:txBody>
                    <a:bodyPr/>
                    <a:lstStyle/>
                    <a:p>
                      <a:pPr lvl="0" indent="0" marL="0">
                        <a:buNone/>
                      </a:pPr>
                      <a:r>
                        <a:rPr/>
                        <a:t>52</a:t>
                      </a:r>
                    </a:p>
                  </a:txBody>
                </a:tc>
                <a:tc>
                  <a:txBody>
                    <a:bodyPr/>
                    <a:lstStyle/>
                    <a:p>
                      <a:pPr lvl="0" indent="0" marL="0">
                        <a:buNone/>
                      </a:pPr>
                      <a:r>
                        <a:rPr/>
                        <a:t>48</a:t>
                      </a:r>
                    </a:p>
                  </a:txBody>
                </a:tc>
                <a:tc>
                  <a:txBody>
                    <a:bodyPr/>
                    <a:lstStyle/>
                    <a:p>
                      <a:pPr lvl="0" indent="0" marL="0">
                        <a:buNone/>
                      </a:pPr>
                      <a:r>
                        <a:rPr/>
                        <a:t>37</a:t>
                      </a:r>
                    </a:p>
                  </a:txBody>
                </a:tc>
                <a:tc>
                  <a:txBody>
                    <a:bodyPr/>
                    <a:lstStyle/>
                    <a:p>
                      <a:pPr lvl="0" indent="0" marL="0">
                        <a:buNone/>
                      </a:pPr>
                      <a:r>
                        <a:rPr/>
                        <a:t>29</a:t>
                      </a:r>
                    </a:p>
                  </a:txBody>
                </a:tc>
                <a:tc>
                  <a:txBody>
                    <a:bodyPr/>
                    <a:lstStyle/>
                    <a:p>
                      <a:pPr lvl="0" indent="0" marL="0">
                        <a:buNone/>
                      </a:pPr>
                      <a:r>
                        <a:rPr/>
                        <a:t>52</a:t>
                      </a:r>
                    </a:p>
                  </a:txBody>
                </a:tc>
                <a:tc>
                  <a:txBody>
                    <a:bodyPr/>
                    <a:lstStyle/>
                    <a:p>
                      <a:pPr lvl="0" indent="0" marL="0">
                        <a:buNone/>
                      </a:pPr>
                      <a:r>
                        <a:rPr/>
                        <a:t>21</a:t>
                      </a:r>
                    </a:p>
                  </a:txBody>
                </a:tc>
                <a:tc>
                  <a:txBody>
                    <a:bodyPr/>
                    <a:lstStyle/>
                    <a:p>
                      <a:pPr lvl="0" indent="0" marL="0">
                        <a:buNone/>
                      </a:pPr>
                      <a:r>
                        <a:rPr/>
                        <a:t>19</a:t>
                      </a:r>
                    </a:p>
                  </a:txBody>
                </a:tc>
                <a:tc>
                  <a:txBody>
                    <a:bodyPr/>
                    <a:lstStyle/>
                    <a:p>
                      <a:pPr lvl="0" indent="0" marL="0">
                        <a:buNone/>
                      </a:pPr>
                      <a:r>
                        <a:rPr/>
                        <a:t>48</a:t>
                      </a:r>
                    </a:p>
                  </a:txBody>
                </a:tc>
              </a:tr>
              <a:tr h="0">
                <a:tc>
                  <a:txBody>
                    <a:bodyPr/>
                    <a:lstStyle/>
                    <a:p>
                      <a:pPr lvl="0" indent="0" marL="0">
                        <a:buNone/>
                      </a:pPr>
                      <a:r>
                        <a:rPr/>
                        <a:t>Freshwater fish, frozen, whole</a:t>
                      </a:r>
                    </a:p>
                  </a:txBody>
                </a:tc>
                <a:tc>
                  <a:txBody>
                    <a:bodyPr/>
                    <a:lstStyle/>
                    <a:p>
                      <a:pPr lvl="0" indent="0" marL="0">
                        <a:buNone/>
                      </a:pPr>
                      <a:r>
                        <a:rPr/>
                        <a:t>62</a:t>
                      </a:r>
                    </a:p>
                  </a:txBody>
                </a:tc>
                <a:tc>
                  <a:txBody>
                    <a:bodyPr/>
                    <a:lstStyle/>
                    <a:p>
                      <a:pPr lvl="0" indent="0" marL="0">
                        <a:buNone/>
                      </a:pPr>
                      <a:r>
                        <a:rPr/>
                        <a:t>61</a:t>
                      </a:r>
                    </a:p>
                  </a:txBody>
                </a:tc>
                <a:tc>
                  <a:txBody>
                    <a:bodyPr/>
                    <a:lstStyle/>
                    <a:p>
                      <a:pPr lvl="0" indent="0" marL="0">
                        <a:buNone/>
                      </a:pPr>
                      <a:r>
                        <a:rPr/>
                        <a:t>23</a:t>
                      </a:r>
                    </a:p>
                  </a:txBody>
                </a:tc>
                <a:tc>
                  <a:txBody>
                    <a:bodyPr/>
                    <a:lstStyle/>
                    <a:p>
                      <a:pPr lvl="0" indent="0" marL="0">
                        <a:buNone/>
                      </a:pPr>
                      <a:r>
                        <a:rPr/>
                        <a:t>24</a:t>
                      </a:r>
                    </a:p>
                  </a:txBody>
                </a:tc>
                <a:tc>
                  <a:txBody>
                    <a:bodyPr/>
                    <a:lstStyle/>
                    <a:p>
                      <a:pPr lvl="0" indent="0" marL="0">
                        <a:buNone/>
                      </a:pPr>
                      <a:r>
                        <a:rPr/>
                        <a:t>61</a:t>
                      </a:r>
                    </a:p>
                  </a:txBody>
                </a:tc>
                <a:tc>
                  <a:txBody>
                    <a:bodyPr/>
                    <a:lstStyle/>
                    <a:p>
                      <a:pPr lvl="0" indent="0" marL="0">
                        <a:buNone/>
                      </a:pPr>
                      <a:r>
                        <a:rPr/>
                        <a:t>29</a:t>
                      </a:r>
                    </a:p>
                  </a:txBody>
                </a:tc>
                <a:tc>
                  <a:txBody>
                    <a:bodyPr/>
                    <a:lstStyle/>
                    <a:p>
                      <a:pPr lvl="0" indent="0" marL="0">
                        <a:buNone/>
                      </a:pPr>
                      <a:r>
                        <a:rPr/>
                        <a:t>29</a:t>
                      </a:r>
                    </a:p>
                  </a:txBody>
                </a:tc>
                <a:tc>
                  <a:txBody>
                    <a:bodyPr/>
                    <a:lstStyle/>
                    <a:p>
                      <a:pPr lvl="0" indent="0" marL="0">
                        <a:buNone/>
                      </a:pPr>
                      <a:r>
                        <a:rPr/>
                        <a:t>62</a:t>
                      </a:r>
                    </a:p>
                  </a:txBody>
                </a:tc>
              </a:tr>
              <a:tr h="0">
                <a:tc>
                  <a:txBody>
                    <a:bodyPr/>
                    <a:lstStyle/>
                    <a:p>
                      <a:pPr lvl="0" indent="0" marL="0">
                        <a:buNone/>
                      </a:pPr>
                      <a:r>
                        <a:rPr/>
                        <a:t>Freshwater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Freshwater fish, preparations nei</a:t>
                      </a:r>
                    </a:p>
                  </a:txBody>
                </a:tc>
                <a:tc>
                  <a:txBody>
                    <a:bodyPr/>
                    <a:lstStyle/>
                    <a:p>
                      <a:pPr lvl="0" indent="0" marL="0">
                        <a:buNone/>
                      </a:pPr>
                      <a:r>
                        <a:rPr/>
                        <a:t>114</a:t>
                      </a:r>
                    </a:p>
                  </a:txBody>
                </a:tc>
                <a:tc>
                  <a:txBody>
                    <a:bodyPr/>
                    <a:lstStyle/>
                    <a:p>
                      <a:pPr lvl="0" indent="0" marL="0">
                        <a:buNone/>
                      </a:pPr>
                      <a:r>
                        <a:rPr/>
                        <a:t>107</a:t>
                      </a:r>
                    </a:p>
                  </a:txBody>
                </a:tc>
                <a:tc>
                  <a:txBody>
                    <a:bodyPr/>
                    <a:lstStyle/>
                    <a:p>
                      <a:pPr lvl="0" indent="0" marL="0">
                        <a:buNone/>
                      </a:pPr>
                      <a:r>
                        <a:rPr/>
                        <a:t>109</a:t>
                      </a:r>
                    </a:p>
                  </a:txBody>
                </a:tc>
                <a:tc>
                  <a:txBody>
                    <a:bodyPr/>
                    <a:lstStyle/>
                    <a:p>
                      <a:pPr lvl="0" indent="0" marL="0">
                        <a:buNone/>
                      </a:pPr>
                      <a:r>
                        <a:rPr/>
                        <a:t>79</a:t>
                      </a:r>
                    </a:p>
                  </a:txBody>
                </a:tc>
                <a:tc>
                  <a:txBody>
                    <a:bodyPr/>
                    <a:lstStyle/>
                    <a:p>
                      <a:pPr lvl="0" indent="0" marL="0">
                        <a:buNone/>
                      </a:pPr>
                      <a:r>
                        <a:rPr/>
                        <a:t>114</a:t>
                      </a:r>
                    </a:p>
                  </a:txBody>
                </a:tc>
                <a:tc>
                  <a:txBody>
                    <a:bodyPr/>
                    <a:lstStyle/>
                    <a:p>
                      <a:pPr lvl="0" indent="0" marL="0">
                        <a:buNone/>
                      </a:pPr>
                      <a:r>
                        <a:rPr/>
                        <a:t>63</a:t>
                      </a:r>
                    </a:p>
                  </a:txBody>
                </a:tc>
                <a:tc>
                  <a:txBody>
                    <a:bodyPr/>
                    <a:lstStyle/>
                    <a:p>
                      <a:pPr lvl="0" indent="0" marL="0">
                        <a:buNone/>
                      </a:pPr>
                      <a:r>
                        <a:rPr/>
                        <a:t>57</a:t>
                      </a:r>
                    </a:p>
                  </a:txBody>
                </a:tc>
                <a:tc>
                  <a:txBody>
                    <a:bodyPr/>
                    <a:lstStyle/>
                    <a:p>
                      <a:pPr lvl="0" indent="0" marL="0">
                        <a:buNone/>
                      </a:pPr>
                      <a:r>
                        <a:rPr/>
                        <a:t>107</a:t>
                      </a:r>
                    </a:p>
                  </a:txBody>
                </a:tc>
              </a:tr>
              <a:tr h="0">
                <a:tc>
                  <a:txBody>
                    <a:bodyPr/>
                    <a:lstStyle/>
                    <a:p>
                      <a:pPr lvl="0" indent="0" marL="0">
                        <a:buNone/>
                      </a:pPr>
                      <a:r>
                        <a:rPr/>
                        <a:t>Marine fish nei, preparations nei</a:t>
                      </a:r>
                    </a:p>
                  </a:txBody>
                </a:tc>
                <a:tc>
                  <a:txBody>
                    <a:bodyPr/>
                    <a:lstStyle/>
                    <a:p>
                      <a:pPr lvl="0" indent="0" marL="0">
                        <a:buNone/>
                      </a:pPr>
                      <a:r>
                        <a:rPr/>
                        <a:t>294</a:t>
                      </a:r>
                    </a:p>
                  </a:txBody>
                </a:tc>
                <a:tc>
                  <a:txBody>
                    <a:bodyPr/>
                    <a:lstStyle/>
                    <a:p>
                      <a:pPr lvl="0" indent="0" marL="0">
                        <a:buNone/>
                      </a:pPr>
                      <a:r>
                        <a:rPr/>
                        <a:t>282</a:t>
                      </a:r>
                    </a:p>
                  </a:txBody>
                </a:tc>
                <a:tc>
                  <a:txBody>
                    <a:bodyPr/>
                    <a:lstStyle/>
                    <a:p>
                      <a:pPr lvl="0" indent="0" marL="0">
                        <a:buNone/>
                      </a:pPr>
                      <a:r>
                        <a:rPr/>
                        <a:t>279</a:t>
                      </a:r>
                    </a:p>
                  </a:txBody>
                </a:tc>
                <a:tc>
                  <a:txBody>
                    <a:bodyPr/>
                    <a:lstStyle/>
                    <a:p>
                      <a:pPr lvl="0" indent="0" marL="0">
                        <a:buNone/>
                      </a:pPr>
                      <a:r>
                        <a:rPr/>
                        <a:t>207</a:t>
                      </a:r>
                    </a:p>
                  </a:txBody>
                </a:tc>
                <a:tc>
                  <a:txBody>
                    <a:bodyPr/>
                    <a:lstStyle/>
                    <a:p>
                      <a:pPr lvl="0" indent="0" marL="0">
                        <a:buNone/>
                      </a:pPr>
                      <a:r>
                        <a:rPr/>
                        <a:t>294</a:t>
                      </a:r>
                    </a:p>
                  </a:txBody>
                </a:tc>
                <a:tc>
                  <a:txBody>
                    <a:bodyPr/>
                    <a:lstStyle/>
                    <a:p>
                      <a:pPr lvl="0" indent="0" marL="0">
                        <a:buNone/>
                      </a:pPr>
                      <a:r>
                        <a:rPr/>
                        <a:t>183</a:t>
                      </a:r>
                    </a:p>
                  </a:txBody>
                </a:tc>
                <a:tc>
                  <a:txBody>
                    <a:bodyPr/>
                    <a:lstStyle/>
                    <a:p>
                      <a:pPr lvl="0" indent="0" marL="0">
                        <a:buNone/>
                      </a:pPr>
                      <a:r>
                        <a:rPr/>
                        <a:t>184</a:t>
                      </a:r>
                    </a:p>
                  </a:txBody>
                </a:tc>
                <a:tc>
                  <a:txBody>
                    <a:bodyPr/>
                    <a:lstStyle/>
                    <a:p>
                      <a:pPr lvl="0" indent="0" marL="0">
                        <a:buNone/>
                      </a:pPr>
                      <a:r>
                        <a:rPr/>
                        <a:t>278</a:t>
                      </a:r>
                    </a:p>
                  </a:txBody>
                </a:tc>
              </a:tr>
              <a:tr h="0">
                <a:tc>
                  <a:txBody>
                    <a:bodyPr/>
                    <a:lstStyle/>
                    <a:p>
                      <a:pPr lvl="0" indent="0" marL="0">
                        <a:buNone/>
                      </a:pPr>
                      <a:r>
                        <a:rPr/>
                        <a:t>Marine fish nei, body oils</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4</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4</a:t>
                      </a:r>
                    </a:p>
                  </a:txBody>
                </a:tc>
              </a:tr>
              <a:tr h="0">
                <a:tc>
                  <a:txBody>
                    <a:bodyPr/>
                    <a:lstStyle/>
                    <a:p>
                      <a:pPr lvl="0" indent="0" marL="0">
                        <a:buNone/>
                      </a:pPr>
                      <a:r>
                        <a:rPr/>
                        <a:t>Marine fish nei, canned</a:t>
                      </a:r>
                    </a:p>
                  </a:txBody>
                </a:tc>
                <a:tc>
                  <a:txBody>
                    <a:bodyPr/>
                    <a:lstStyle/>
                    <a:p>
                      <a:pPr lvl="0" indent="0" marL="0">
                        <a:buNone/>
                      </a:pPr>
                      <a:r>
                        <a:rPr/>
                        <a:t>67</a:t>
                      </a:r>
                    </a:p>
                  </a:txBody>
                </a:tc>
                <a:tc>
                  <a:txBody>
                    <a:bodyPr/>
                    <a:lstStyle/>
                    <a:p>
                      <a:pPr lvl="0" indent="0" marL="0">
                        <a:buNone/>
                      </a:pPr>
                      <a:r>
                        <a:rPr/>
                        <a:t>66</a:t>
                      </a:r>
                    </a:p>
                  </a:txBody>
                </a:tc>
                <a:tc>
                  <a:txBody>
                    <a:bodyPr/>
                    <a:lstStyle/>
                    <a:p>
                      <a:pPr lvl="0" indent="0" marL="0">
                        <a:buNone/>
                      </a:pPr>
                      <a:r>
                        <a:rPr/>
                        <a:t>65</a:t>
                      </a:r>
                    </a:p>
                  </a:txBody>
                </a:tc>
                <a:tc>
                  <a:txBody>
                    <a:bodyPr/>
                    <a:lstStyle/>
                    <a:p>
                      <a:pPr lvl="0" indent="0" marL="0">
                        <a:buNone/>
                      </a:pPr>
                      <a:r>
                        <a:rPr/>
                        <a:t>40</a:t>
                      </a:r>
                    </a:p>
                  </a:txBody>
                </a:tc>
                <a:tc>
                  <a:txBody>
                    <a:bodyPr/>
                    <a:lstStyle/>
                    <a:p>
                      <a:pPr lvl="0" indent="0" marL="0">
                        <a:buNone/>
                      </a:pPr>
                      <a:r>
                        <a:rPr/>
                        <a:t>67</a:t>
                      </a:r>
                    </a:p>
                  </a:txBody>
                </a:tc>
                <a:tc>
                  <a:txBody>
                    <a:bodyPr/>
                    <a:lstStyle/>
                    <a:p>
                      <a:pPr lvl="0" indent="0" marL="0">
                        <a:buNone/>
                      </a:pPr>
                      <a:r>
                        <a:rPr/>
                        <a:t>51</a:t>
                      </a:r>
                    </a:p>
                  </a:txBody>
                </a:tc>
                <a:tc>
                  <a:txBody>
                    <a:bodyPr/>
                    <a:lstStyle/>
                    <a:p>
                      <a:pPr lvl="0" indent="0" marL="0">
                        <a:buNone/>
                      </a:pPr>
                      <a:r>
                        <a:rPr/>
                        <a:t>51</a:t>
                      </a:r>
                    </a:p>
                  </a:txBody>
                </a:tc>
                <a:tc>
                  <a:txBody>
                    <a:bodyPr/>
                    <a:lstStyle/>
                    <a:p>
                      <a:pPr lvl="0" indent="0" marL="0">
                        <a:buNone/>
                      </a:pPr>
                      <a:r>
                        <a:rPr/>
                        <a:t>65</a:t>
                      </a:r>
                    </a:p>
                  </a:txBody>
                </a:tc>
              </a:tr>
              <a:tr h="0">
                <a:tc>
                  <a:txBody>
                    <a:bodyPr/>
                    <a:lstStyle/>
                    <a:p>
                      <a:pPr lvl="0" indent="0" marL="0">
                        <a:buNone/>
                      </a:pPr>
                      <a:r>
                        <a:rPr/>
                        <a:t>Marine fish nei, cured</a:t>
                      </a:r>
                    </a:p>
                  </a:txBody>
                </a:tc>
                <a:tc>
                  <a:txBody>
                    <a:bodyPr/>
                    <a:lstStyle/>
                    <a:p>
                      <a:pPr lvl="0" indent="0" marL="0">
                        <a:buNone/>
                      </a:pPr>
                      <a:r>
                        <a:rPr/>
                        <a:t>26</a:t>
                      </a:r>
                    </a:p>
                  </a:txBody>
                </a:tc>
                <a:tc>
                  <a:txBody>
                    <a:bodyPr/>
                    <a:lstStyle/>
                    <a:p>
                      <a:pPr lvl="0" indent="0" marL="0">
                        <a:buNone/>
                      </a:pPr>
                      <a:r>
                        <a:rPr/>
                        <a:t>25</a:t>
                      </a:r>
                    </a:p>
                  </a:txBody>
                </a:tc>
                <a:tc>
                  <a:txBody>
                    <a:bodyPr/>
                    <a:lstStyle/>
                    <a:p>
                      <a:pPr lvl="0" indent="0" marL="0">
                        <a:buNone/>
                      </a:pPr>
                      <a:r>
                        <a:rPr/>
                        <a:t>25</a:t>
                      </a:r>
                    </a:p>
                  </a:txBody>
                </a:tc>
                <a:tc>
                  <a:txBody>
                    <a:bodyPr/>
                    <a:lstStyle/>
                    <a:p>
                      <a:pPr lvl="0" indent="0" marL="0">
                        <a:buNone/>
                      </a:pPr>
                      <a:r>
                        <a:rPr/>
                        <a:t>12</a:t>
                      </a:r>
                    </a:p>
                  </a:txBody>
                </a:tc>
                <a:tc>
                  <a:txBody>
                    <a:bodyPr/>
                    <a:lstStyle/>
                    <a:p>
                      <a:pPr lvl="0" indent="0" marL="0">
                        <a:buNone/>
                      </a:pPr>
                      <a:r>
                        <a:rPr/>
                        <a:t>26</a:t>
                      </a:r>
                    </a:p>
                  </a:txBody>
                </a:tc>
                <a:tc>
                  <a:txBody>
                    <a:bodyPr/>
                    <a:lstStyle/>
                    <a:p>
                      <a:pPr lvl="0" indent="0" marL="0">
                        <a:buNone/>
                      </a:pPr>
                      <a:r>
                        <a:rPr/>
                        <a:t>23</a:t>
                      </a:r>
                    </a:p>
                  </a:txBody>
                </a:tc>
                <a:tc>
                  <a:txBody>
                    <a:bodyPr/>
                    <a:lstStyle/>
                    <a:p>
                      <a:pPr lvl="0" indent="0" marL="0">
                        <a:buNone/>
                      </a:pPr>
                      <a:r>
                        <a:rPr/>
                        <a:t>23</a:t>
                      </a:r>
                    </a:p>
                  </a:txBody>
                </a:tc>
                <a:tc>
                  <a:txBody>
                    <a:bodyPr/>
                    <a:lstStyle/>
                    <a:p>
                      <a:pPr lvl="0" indent="0" marL="0">
                        <a:buNone/>
                      </a:pPr>
                      <a:r>
                        <a:rPr/>
                        <a:t>24</a:t>
                      </a:r>
                    </a:p>
                  </a:txBody>
                </a:tc>
              </a:tr>
              <a:tr h="0">
                <a:tc>
                  <a:txBody>
                    <a:bodyPr/>
                    <a:lstStyle/>
                    <a:p>
                      <a:pPr lvl="0" indent="0" marL="0">
                        <a:buNone/>
                      </a:pPr>
                      <a:r>
                        <a:rPr/>
                        <a:t>Marine fish nei, fresh</a:t>
                      </a:r>
                    </a:p>
                  </a:txBody>
                </a:tc>
                <a:tc>
                  <a:txBody>
                    <a:bodyPr/>
                    <a:lstStyle/>
                    <a:p>
                      <a:pPr lvl="0" indent="0" marL="0">
                        <a:buNone/>
                      </a:pPr>
                      <a:r>
                        <a:rPr/>
                        <a:t>153</a:t>
                      </a:r>
                    </a:p>
                  </a:txBody>
                </a:tc>
                <a:tc>
                  <a:txBody>
                    <a:bodyPr/>
                    <a:lstStyle/>
                    <a:p>
                      <a:pPr lvl="0" indent="0" marL="0">
                        <a:buNone/>
                      </a:pPr>
                      <a:r>
                        <a:rPr/>
                        <a:t>147</a:t>
                      </a:r>
                    </a:p>
                  </a:txBody>
                </a:tc>
                <a:tc>
                  <a:txBody>
                    <a:bodyPr/>
                    <a:lstStyle/>
                    <a:p>
                      <a:pPr lvl="0" indent="0" marL="0">
                        <a:buNone/>
                      </a:pPr>
                      <a:r>
                        <a:rPr/>
                        <a:t>148</a:t>
                      </a:r>
                    </a:p>
                  </a:txBody>
                </a:tc>
                <a:tc>
                  <a:txBody>
                    <a:bodyPr/>
                    <a:lstStyle/>
                    <a:p>
                      <a:pPr lvl="0" indent="0" marL="0">
                        <a:buNone/>
                      </a:pPr>
                      <a:r>
                        <a:rPr/>
                        <a:t>84</a:t>
                      </a:r>
                    </a:p>
                  </a:txBody>
                </a:tc>
                <a:tc>
                  <a:txBody>
                    <a:bodyPr/>
                    <a:lstStyle/>
                    <a:p>
                      <a:pPr lvl="0" indent="0" marL="0">
                        <a:buNone/>
                      </a:pPr>
                      <a:r>
                        <a:rPr/>
                        <a:t>153</a:t>
                      </a:r>
                    </a:p>
                  </a:txBody>
                </a:tc>
                <a:tc>
                  <a:txBody>
                    <a:bodyPr/>
                    <a:lstStyle/>
                    <a:p>
                      <a:pPr lvl="0" indent="0" marL="0">
                        <a:buNone/>
                      </a:pPr>
                      <a:r>
                        <a:rPr/>
                        <a:t>131</a:t>
                      </a:r>
                    </a:p>
                  </a:txBody>
                </a:tc>
                <a:tc>
                  <a:txBody>
                    <a:bodyPr/>
                    <a:lstStyle/>
                    <a:p>
                      <a:pPr lvl="0" indent="0" marL="0">
                        <a:buNone/>
                      </a:pPr>
                      <a:r>
                        <a:rPr/>
                        <a:t>131</a:t>
                      </a:r>
                    </a:p>
                  </a:txBody>
                </a:tc>
                <a:tc>
                  <a:txBody>
                    <a:bodyPr/>
                    <a:lstStyle/>
                    <a:p>
                      <a:pPr lvl="0" indent="0" marL="0">
                        <a:buNone/>
                      </a:pPr>
                      <a:r>
                        <a:rPr/>
                        <a:t>148</a:t>
                      </a:r>
                    </a:p>
                  </a:txBody>
                </a:tc>
              </a:tr>
              <a:tr h="0">
                <a:tc>
                  <a:txBody>
                    <a:bodyPr/>
                    <a:lstStyle/>
                    <a:p>
                      <a:pPr lvl="0" indent="0" marL="0">
                        <a:buNone/>
                      </a:pPr>
                      <a:r>
                        <a:rPr/>
                        <a:t>Marine fish nei, fresh fillets</a:t>
                      </a:r>
                    </a:p>
                  </a:txBody>
                </a:tc>
                <a:tc>
                  <a:txBody>
                    <a:bodyPr/>
                    <a:lstStyle/>
                    <a:p>
                      <a:pPr lvl="0" indent="0" marL="0">
                        <a:buNone/>
                      </a:pPr>
                      <a:r>
                        <a:rPr/>
                        <a:t>136</a:t>
                      </a:r>
                    </a:p>
                  </a:txBody>
                </a:tc>
                <a:tc>
                  <a:txBody>
                    <a:bodyPr/>
                    <a:lstStyle/>
                    <a:p>
                      <a:pPr lvl="0" indent="0" marL="0">
                        <a:buNone/>
                      </a:pPr>
                      <a:r>
                        <a:rPr/>
                        <a:t>135</a:t>
                      </a:r>
                    </a:p>
                  </a:txBody>
                </a:tc>
                <a:tc>
                  <a:txBody>
                    <a:bodyPr/>
                    <a:lstStyle/>
                    <a:p>
                      <a:pPr lvl="0" indent="0" marL="0">
                        <a:buNone/>
                      </a:pPr>
                      <a:r>
                        <a:rPr/>
                        <a:t>133</a:t>
                      </a:r>
                    </a:p>
                  </a:txBody>
                </a:tc>
                <a:tc>
                  <a:txBody>
                    <a:bodyPr/>
                    <a:lstStyle/>
                    <a:p>
                      <a:pPr lvl="0" indent="0" marL="0">
                        <a:buNone/>
                      </a:pPr>
                      <a:r>
                        <a:rPr/>
                        <a:t>119</a:t>
                      </a:r>
                    </a:p>
                  </a:txBody>
                </a:tc>
                <a:tc>
                  <a:txBody>
                    <a:bodyPr/>
                    <a:lstStyle/>
                    <a:p>
                      <a:pPr lvl="0" indent="0" marL="0">
                        <a:buNone/>
                      </a:pPr>
                      <a:r>
                        <a:rPr/>
                        <a:t>136</a:t>
                      </a:r>
                    </a:p>
                  </a:txBody>
                </a:tc>
                <a:tc>
                  <a:txBody>
                    <a:bodyPr/>
                    <a:lstStyle/>
                    <a:p>
                      <a:pPr lvl="0" indent="0" marL="0">
                        <a:buNone/>
                      </a:pPr>
                      <a:r>
                        <a:rPr/>
                        <a:t>87</a:t>
                      </a:r>
                    </a:p>
                  </a:txBody>
                </a:tc>
                <a:tc>
                  <a:txBody>
                    <a:bodyPr/>
                    <a:lstStyle/>
                    <a:p>
                      <a:pPr lvl="0" indent="0" marL="0">
                        <a:buNone/>
                      </a:pPr>
                      <a:r>
                        <a:rPr/>
                        <a:t>84</a:t>
                      </a:r>
                    </a:p>
                  </a:txBody>
                </a:tc>
                <a:tc>
                  <a:txBody>
                    <a:bodyPr/>
                    <a:lstStyle/>
                    <a:p>
                      <a:pPr lvl="0" indent="0" marL="0">
                        <a:buNone/>
                      </a:pPr>
                      <a:r>
                        <a:rPr/>
                        <a:t>135</a:t>
                      </a:r>
                    </a:p>
                  </a:txBody>
                </a:tc>
              </a:tr>
              <a:tr h="0">
                <a:tc>
                  <a:txBody>
                    <a:bodyPr/>
                    <a:lstStyle/>
                    <a:p>
                      <a:pPr lvl="0" indent="0" marL="0">
                        <a:buNone/>
                      </a:pPr>
                      <a:r>
                        <a:rPr/>
                        <a:t>Marine fish nei, frozen fillets</a:t>
                      </a:r>
                    </a:p>
                  </a:txBody>
                </a:tc>
                <a:tc>
                  <a:txBody>
                    <a:bodyPr/>
                    <a:lstStyle/>
                    <a:p>
                      <a:pPr lvl="0" indent="0" marL="0">
                        <a:buNone/>
                      </a:pPr>
                      <a:r>
                        <a:rPr/>
                        <a:t>139</a:t>
                      </a:r>
                    </a:p>
                  </a:txBody>
                </a:tc>
                <a:tc>
                  <a:txBody>
                    <a:bodyPr/>
                    <a:lstStyle/>
                    <a:p>
                      <a:pPr lvl="0" indent="0" marL="0">
                        <a:buNone/>
                      </a:pPr>
                      <a:r>
                        <a:rPr/>
                        <a:t>138</a:t>
                      </a:r>
                    </a:p>
                  </a:txBody>
                </a:tc>
                <a:tc>
                  <a:txBody>
                    <a:bodyPr/>
                    <a:lstStyle/>
                    <a:p>
                      <a:pPr lvl="0" indent="0" marL="0">
                        <a:buNone/>
                      </a:pPr>
                      <a:r>
                        <a:rPr/>
                        <a:t>136</a:t>
                      </a:r>
                    </a:p>
                  </a:txBody>
                </a:tc>
                <a:tc>
                  <a:txBody>
                    <a:bodyPr/>
                    <a:lstStyle/>
                    <a:p>
                      <a:pPr lvl="0" indent="0" marL="0">
                        <a:buNone/>
                      </a:pPr>
                      <a:r>
                        <a:rPr/>
                        <a:t>122</a:t>
                      </a:r>
                    </a:p>
                  </a:txBody>
                </a:tc>
                <a:tc>
                  <a:txBody>
                    <a:bodyPr/>
                    <a:lstStyle/>
                    <a:p>
                      <a:pPr lvl="0" indent="0" marL="0">
                        <a:buNone/>
                      </a:pPr>
                      <a:r>
                        <a:rPr/>
                        <a:t>139</a:t>
                      </a:r>
                    </a:p>
                  </a:txBody>
                </a:tc>
                <a:tc>
                  <a:txBody>
                    <a:bodyPr/>
                    <a:lstStyle/>
                    <a:p>
                      <a:pPr lvl="0" indent="0" marL="0">
                        <a:buNone/>
                      </a:pPr>
                      <a:r>
                        <a:rPr/>
                        <a:t>89</a:t>
                      </a:r>
                    </a:p>
                  </a:txBody>
                </a:tc>
                <a:tc>
                  <a:txBody>
                    <a:bodyPr/>
                    <a:lstStyle/>
                    <a:p>
                      <a:pPr lvl="0" indent="0" marL="0">
                        <a:buNone/>
                      </a:pPr>
                      <a:r>
                        <a:rPr/>
                        <a:t>86</a:t>
                      </a:r>
                    </a:p>
                  </a:txBody>
                </a:tc>
                <a:tc>
                  <a:txBody>
                    <a:bodyPr/>
                    <a:lstStyle/>
                    <a:p>
                      <a:pPr lvl="0" indent="0" marL="0">
                        <a:buNone/>
                      </a:pPr>
                      <a:r>
                        <a:rPr/>
                        <a:t>138</a:t>
                      </a:r>
                    </a:p>
                  </a:txBody>
                </a:tc>
              </a:tr>
              <a:tr h="0">
                <a:tc>
                  <a:txBody>
                    <a:bodyPr/>
                    <a:lstStyle/>
                    <a:p>
                      <a:pPr lvl="0" indent="0" marL="0">
                        <a:buNone/>
                      </a:pPr>
                      <a:r>
                        <a:rPr/>
                        <a:t>Marine fish nei, frozen, whole</a:t>
                      </a:r>
                    </a:p>
                  </a:txBody>
                </a:tc>
                <a:tc>
                  <a:txBody>
                    <a:bodyPr/>
                    <a:lstStyle/>
                    <a:p>
                      <a:pPr lvl="0" indent="0" marL="0">
                        <a:buNone/>
                      </a:pPr>
                      <a:r>
                        <a:rPr/>
                        <a:t>154</a:t>
                      </a:r>
                    </a:p>
                  </a:txBody>
                </a:tc>
                <a:tc>
                  <a:txBody>
                    <a:bodyPr/>
                    <a:lstStyle/>
                    <a:p>
                      <a:pPr lvl="0" indent="0" marL="0">
                        <a:buNone/>
                      </a:pPr>
                      <a:r>
                        <a:rPr/>
                        <a:t>148</a:t>
                      </a:r>
                    </a:p>
                  </a:txBody>
                </a:tc>
                <a:tc>
                  <a:txBody>
                    <a:bodyPr/>
                    <a:lstStyle/>
                    <a:p>
                      <a:pPr lvl="0" indent="0" marL="0">
                        <a:buNone/>
                      </a:pPr>
                      <a:r>
                        <a:rPr/>
                        <a:t>149</a:t>
                      </a:r>
                    </a:p>
                  </a:txBody>
                </a:tc>
                <a:tc>
                  <a:txBody>
                    <a:bodyPr/>
                    <a:lstStyle/>
                    <a:p>
                      <a:pPr lvl="0" indent="0" marL="0">
                        <a:buNone/>
                      </a:pPr>
                      <a:r>
                        <a:rPr/>
                        <a:t>85</a:t>
                      </a:r>
                    </a:p>
                  </a:txBody>
                </a:tc>
                <a:tc>
                  <a:txBody>
                    <a:bodyPr/>
                    <a:lstStyle/>
                    <a:p>
                      <a:pPr lvl="0" indent="0" marL="0">
                        <a:buNone/>
                      </a:pPr>
                      <a:r>
                        <a:rPr/>
                        <a:t>154</a:t>
                      </a:r>
                    </a:p>
                  </a:txBody>
                </a:tc>
                <a:tc>
                  <a:txBody>
                    <a:bodyPr/>
                    <a:lstStyle/>
                    <a:p>
                      <a:pPr lvl="0" indent="0" marL="0">
                        <a:buNone/>
                      </a:pPr>
                      <a:r>
                        <a:rPr/>
                        <a:t>131</a:t>
                      </a:r>
                    </a:p>
                  </a:txBody>
                </a:tc>
                <a:tc>
                  <a:txBody>
                    <a:bodyPr/>
                    <a:lstStyle/>
                    <a:p>
                      <a:pPr lvl="0" indent="0" marL="0">
                        <a:buNone/>
                      </a:pPr>
                      <a:r>
                        <a:rPr/>
                        <a:t>131</a:t>
                      </a:r>
                    </a:p>
                  </a:txBody>
                </a:tc>
                <a:tc>
                  <a:txBody>
                    <a:bodyPr/>
                    <a:lstStyle/>
                    <a:p>
                      <a:pPr lvl="0" indent="0" marL="0">
                        <a:buNone/>
                      </a:pPr>
                      <a:r>
                        <a:rPr/>
                        <a:t>149</a:t>
                      </a:r>
                    </a:p>
                  </a:txBody>
                </a:tc>
              </a:tr>
              <a:tr h="0">
                <a:tc>
                  <a:txBody>
                    <a:bodyPr/>
                    <a:lstStyle/>
                    <a:p>
                      <a:pPr lvl="0" indent="0" marL="0">
                        <a:buNone/>
                      </a:pPr>
                      <a:r>
                        <a:rPr/>
                        <a:t>Marine fish nei,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Molluscs, excluding cephalopods, canned</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9</a:t>
                      </a:r>
                    </a:p>
                  </a:txBody>
                </a:tc>
                <a:tc>
                  <a:txBody>
                    <a:bodyPr/>
                    <a:lstStyle/>
                    <a:p>
                      <a:pPr lvl="0" indent="0" marL="0">
                        <a:buNone/>
                      </a:pPr>
                      <a:r>
                        <a:rPr/>
                        <a:t>5</a:t>
                      </a:r>
                    </a:p>
                  </a:txBody>
                </a:tc>
                <a:tc>
                  <a:txBody>
                    <a:bodyPr/>
                    <a:lstStyle/>
                    <a:p>
                      <a:pPr lvl="0" indent="0" marL="0">
                        <a:buNone/>
                      </a:pPr>
                      <a:r>
                        <a:rPr/>
                        <a:t>9</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9</a:t>
                      </a:r>
                    </a:p>
                  </a:txBody>
                </a:tc>
              </a:tr>
              <a:tr h="0">
                <a:tc>
                  <a:txBody>
                    <a:bodyPr/>
                    <a:lstStyle/>
                    <a:p>
                      <a:pPr lvl="0" indent="0" marL="0">
                        <a:buNone/>
                      </a:pPr>
                      <a:r>
                        <a:rPr/>
                        <a:t>Molluscs, excluding cephalopods, cured</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6</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8</a:t>
                      </a:r>
                    </a:p>
                  </a:txBody>
                </a:tc>
                <a:tc>
                  <a:txBody>
                    <a:bodyPr/>
                    <a:lstStyle/>
                    <a:p>
                      <a:pPr lvl="0" indent="0" marL="0">
                        <a:buNone/>
                      </a:pPr>
                      <a:r>
                        <a:rPr/>
                        <a:t>8</a:t>
                      </a:r>
                    </a:p>
                  </a:txBody>
                </a:tc>
              </a:tr>
              <a:tr h="0">
                <a:tc>
                  <a:txBody>
                    <a:bodyPr/>
                    <a:lstStyle/>
                    <a:p>
                      <a:pPr lvl="0" indent="0" marL="0">
                        <a:buNone/>
                      </a:pPr>
                      <a:r>
                        <a:rPr/>
                        <a:t>Molluscs, excluding cephalopods, fresh</a:t>
                      </a:r>
                    </a:p>
                  </a:txBody>
                </a:tc>
                <a:tc>
                  <a:txBody>
                    <a:bodyPr/>
                    <a:lstStyle/>
                    <a:p>
                      <a:pPr lvl="0" indent="0" marL="0">
                        <a:buNone/>
                      </a:pPr>
                      <a:r>
                        <a:rPr/>
                        <a:t>82</a:t>
                      </a:r>
                    </a:p>
                  </a:txBody>
                </a:tc>
                <a:tc>
                  <a:txBody>
                    <a:bodyPr/>
                    <a:lstStyle/>
                    <a:p>
                      <a:pPr lvl="0" indent="0" marL="0">
                        <a:buNone/>
                      </a:pPr>
                      <a:r>
                        <a:rPr/>
                        <a:t>82</a:t>
                      </a:r>
                    </a:p>
                  </a:txBody>
                </a:tc>
                <a:tc>
                  <a:txBody>
                    <a:bodyPr/>
                    <a:lstStyle/>
                    <a:p>
                      <a:pPr lvl="0" indent="0" marL="0">
                        <a:buNone/>
                      </a:pPr>
                      <a:r>
                        <a:rPr/>
                        <a:t>77</a:t>
                      </a:r>
                    </a:p>
                  </a:txBody>
                </a:tc>
                <a:tc>
                  <a:txBody>
                    <a:bodyPr/>
                    <a:lstStyle/>
                    <a:p>
                      <a:pPr lvl="0" indent="0" marL="0">
                        <a:buNone/>
                      </a:pPr>
                      <a:r>
                        <a:rPr/>
                        <a:t>63</a:t>
                      </a:r>
                    </a:p>
                  </a:txBody>
                </a:tc>
                <a:tc>
                  <a:txBody>
                    <a:bodyPr/>
                    <a:lstStyle/>
                    <a:p>
                      <a:pPr lvl="0" indent="0" marL="0">
                        <a:buNone/>
                      </a:pPr>
                      <a:r>
                        <a:rPr/>
                        <a:t>82</a:t>
                      </a:r>
                    </a:p>
                  </a:txBody>
                </a:tc>
                <a:tc>
                  <a:txBody>
                    <a:bodyPr/>
                    <a:lstStyle/>
                    <a:p>
                      <a:pPr lvl="0" indent="0" marL="0">
                        <a:buNone/>
                      </a:pPr>
                      <a:r>
                        <a:rPr/>
                        <a:t>49</a:t>
                      </a:r>
                    </a:p>
                  </a:txBody>
                </a:tc>
                <a:tc>
                  <a:txBody>
                    <a:bodyPr/>
                    <a:lstStyle/>
                    <a:p>
                      <a:pPr lvl="0" indent="0" marL="0">
                        <a:buNone/>
                      </a:pPr>
                      <a:r>
                        <a:rPr/>
                        <a:t>49</a:t>
                      </a:r>
                    </a:p>
                  </a:txBody>
                </a:tc>
                <a:tc>
                  <a:txBody>
                    <a:bodyPr/>
                    <a:lstStyle/>
                    <a:p>
                      <a:pPr lvl="0" indent="0" marL="0">
                        <a:buNone/>
                      </a:pPr>
                      <a:r>
                        <a:rPr/>
                        <a:t>82</a:t>
                      </a:r>
                    </a:p>
                  </a:txBody>
                </a:tc>
              </a:tr>
              <a:tr h="0">
                <a:tc>
                  <a:txBody>
                    <a:bodyPr/>
                    <a:lstStyle/>
                    <a:p>
                      <a:pPr lvl="0" indent="0" marL="0">
                        <a:buNone/>
                      </a:pPr>
                      <a:r>
                        <a:rPr/>
                        <a:t>Molluscs, excluding cephalopods, frozen</a:t>
                      </a:r>
                    </a:p>
                  </a:txBody>
                </a:tc>
                <a:tc>
                  <a:txBody>
                    <a:bodyPr/>
                    <a:lstStyle/>
                    <a:p>
                      <a:pPr lvl="0" indent="0" marL="0">
                        <a:buNone/>
                      </a:pPr>
                      <a:r>
                        <a:rPr/>
                        <a:t>81</a:t>
                      </a:r>
                    </a:p>
                  </a:txBody>
                </a:tc>
                <a:tc>
                  <a:txBody>
                    <a:bodyPr/>
                    <a:lstStyle/>
                    <a:p>
                      <a:pPr lvl="0" indent="0" marL="0">
                        <a:buNone/>
                      </a:pPr>
                      <a:r>
                        <a:rPr/>
                        <a:t>81</a:t>
                      </a:r>
                    </a:p>
                  </a:txBody>
                </a:tc>
                <a:tc>
                  <a:txBody>
                    <a:bodyPr/>
                    <a:lstStyle/>
                    <a:p>
                      <a:pPr lvl="0" indent="0" marL="0">
                        <a:buNone/>
                      </a:pPr>
                      <a:r>
                        <a:rPr/>
                        <a:t>76</a:t>
                      </a:r>
                    </a:p>
                  </a:txBody>
                </a:tc>
                <a:tc>
                  <a:txBody>
                    <a:bodyPr/>
                    <a:lstStyle/>
                    <a:p>
                      <a:pPr lvl="0" indent="0" marL="0">
                        <a:buNone/>
                      </a:pPr>
                      <a:r>
                        <a:rPr/>
                        <a:t>62</a:t>
                      </a:r>
                    </a:p>
                  </a:txBody>
                </a:tc>
                <a:tc>
                  <a:txBody>
                    <a:bodyPr/>
                    <a:lstStyle/>
                    <a:p>
                      <a:pPr lvl="0" indent="0" marL="0">
                        <a:buNone/>
                      </a:pPr>
                      <a:r>
                        <a:rPr/>
                        <a:t>81</a:t>
                      </a:r>
                    </a:p>
                  </a:txBody>
                </a:tc>
                <a:tc>
                  <a:txBody>
                    <a:bodyPr/>
                    <a:lstStyle/>
                    <a:p>
                      <a:pPr lvl="0" indent="0" marL="0">
                        <a:buNone/>
                      </a:pPr>
                      <a:r>
                        <a:rPr/>
                        <a:t>48</a:t>
                      </a:r>
                    </a:p>
                  </a:txBody>
                </a:tc>
                <a:tc>
                  <a:txBody>
                    <a:bodyPr/>
                    <a:lstStyle/>
                    <a:p>
                      <a:pPr lvl="0" indent="0" marL="0">
                        <a:buNone/>
                      </a:pPr>
                      <a:r>
                        <a:rPr/>
                        <a:t>48</a:t>
                      </a:r>
                    </a:p>
                  </a:txBody>
                </a:tc>
                <a:tc>
                  <a:txBody>
                    <a:bodyPr/>
                    <a:lstStyle/>
                    <a:p>
                      <a:pPr lvl="0" indent="0" marL="0">
                        <a:buNone/>
                      </a:pPr>
                      <a:r>
                        <a:rPr/>
                        <a:t>81</a:t>
                      </a:r>
                    </a:p>
                  </a:txBody>
                </a:tc>
              </a:tr>
              <a:tr h="0">
                <a:tc>
                  <a:txBody>
                    <a:bodyPr/>
                    <a:lstStyle/>
                    <a:p>
                      <a:pPr lvl="0" indent="0" marL="0">
                        <a:buNone/>
                      </a:pPr>
                      <a:r>
                        <a:rPr/>
                        <a:t>Other pelagic fish, body oils</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Other pelagic fish, canned</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29</a:t>
                      </a:r>
                    </a:p>
                  </a:txBody>
                </a:tc>
                <a:tc>
                  <a:txBody>
                    <a:bodyPr/>
                    <a:lstStyle/>
                    <a:p>
                      <a:pPr lvl="0" indent="0" marL="0">
                        <a:buNone/>
                      </a:pPr>
                      <a:r>
                        <a:rPr/>
                        <a:t>20</a:t>
                      </a:r>
                    </a:p>
                  </a:txBody>
                </a:tc>
                <a:tc>
                  <a:txBody>
                    <a:bodyPr/>
                    <a:lstStyle/>
                    <a:p>
                      <a:pPr lvl="0" indent="0" marL="0">
                        <a:buNone/>
                      </a:pPr>
                      <a:r>
                        <a:rPr/>
                        <a:t>30</a:t>
                      </a:r>
                    </a:p>
                  </a:txBody>
                </a:tc>
                <a:tc>
                  <a:txBody>
                    <a:bodyPr/>
                    <a:lstStyle/>
                    <a:p>
                      <a:pPr lvl="0" indent="0" marL="0">
                        <a:buNone/>
                      </a:pPr>
                      <a:r>
                        <a:rPr/>
                        <a:t>23</a:t>
                      </a:r>
                    </a:p>
                  </a:txBody>
                </a:tc>
                <a:tc>
                  <a:txBody>
                    <a:bodyPr/>
                    <a:lstStyle/>
                    <a:p>
                      <a:pPr lvl="0" indent="0" marL="0">
                        <a:buNone/>
                      </a:pPr>
                      <a:r>
                        <a:rPr/>
                        <a:t>23</a:t>
                      </a:r>
                    </a:p>
                  </a:txBody>
                </a:tc>
                <a:tc>
                  <a:txBody>
                    <a:bodyPr/>
                    <a:lstStyle/>
                    <a:p>
                      <a:pPr lvl="0" indent="0" marL="0">
                        <a:buNone/>
                      </a:pPr>
                      <a:r>
                        <a:rPr/>
                        <a:t>30</a:t>
                      </a:r>
                    </a:p>
                  </a:txBody>
                </a:tc>
              </a:tr>
              <a:tr h="0">
                <a:tc>
                  <a:txBody>
                    <a:bodyPr/>
                    <a:lstStyle/>
                    <a:p>
                      <a:pPr lvl="0" indent="0" marL="0">
                        <a:buNone/>
                      </a:pPr>
                      <a:r>
                        <a:rPr/>
                        <a:t>Other pelagic fish, cured</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2</a:t>
                      </a:r>
                    </a:p>
                  </a:txBody>
                </a:tc>
              </a:tr>
              <a:tr h="0">
                <a:tc>
                  <a:txBody>
                    <a:bodyPr/>
                    <a:lstStyle/>
                    <a:p>
                      <a:pPr lvl="0" indent="0" marL="0">
                        <a:buNone/>
                      </a:pPr>
                      <a:r>
                        <a:rPr/>
                        <a:t>Other pelagic fish, fresh</a:t>
                      </a:r>
                    </a:p>
                  </a:txBody>
                </a:tc>
                <a:tc>
                  <a:txBody>
                    <a:bodyPr/>
                    <a:lstStyle/>
                    <a:p>
                      <a:pPr lvl="0" indent="0" marL="0">
                        <a:buNone/>
                      </a:pPr>
                      <a:r>
                        <a:rPr/>
                        <a:t>29</a:t>
                      </a:r>
                    </a:p>
                  </a:txBody>
                </a:tc>
                <a:tc>
                  <a:txBody>
                    <a:bodyPr/>
                    <a:lstStyle/>
                    <a:p>
                      <a:pPr lvl="0" indent="0" marL="0">
                        <a:buNone/>
                      </a:pPr>
                      <a:r>
                        <a:rPr/>
                        <a:t>28</a:t>
                      </a:r>
                    </a:p>
                  </a:txBody>
                </a:tc>
                <a:tc>
                  <a:txBody>
                    <a:bodyPr/>
                    <a:lstStyle/>
                    <a:p>
                      <a:pPr lvl="0" indent="0" marL="0">
                        <a:buNone/>
                      </a:pPr>
                      <a:r>
                        <a:rPr/>
                        <a:t>21</a:t>
                      </a:r>
                    </a:p>
                  </a:txBody>
                </a:tc>
                <a:tc>
                  <a:txBody>
                    <a:bodyPr/>
                    <a:lstStyle/>
                    <a:p>
                      <a:pPr lvl="0" indent="0" marL="0">
                        <a:buNone/>
                      </a:pPr>
                      <a:r>
                        <a:rPr/>
                        <a:t>22</a:t>
                      </a:r>
                    </a:p>
                  </a:txBody>
                </a:tc>
                <a:tc>
                  <a:txBody>
                    <a:bodyPr/>
                    <a:lstStyle/>
                    <a:p>
                      <a:pPr lvl="0" indent="0" marL="0">
                        <a:buNone/>
                      </a:pPr>
                      <a:r>
                        <a:rPr/>
                        <a:t>29</a:t>
                      </a:r>
                    </a:p>
                  </a:txBody>
                </a:tc>
                <a:tc>
                  <a:txBody>
                    <a:bodyPr/>
                    <a:lstStyle/>
                    <a:p>
                      <a:pPr lvl="0" indent="0" marL="0">
                        <a:buNone/>
                      </a:pPr>
                      <a:r>
                        <a:rPr/>
                        <a:t>23</a:t>
                      </a:r>
                    </a:p>
                  </a:txBody>
                </a:tc>
                <a:tc>
                  <a:txBody>
                    <a:bodyPr/>
                    <a:lstStyle/>
                    <a:p>
                      <a:pPr lvl="0" indent="0" marL="0">
                        <a:buNone/>
                      </a:pPr>
                      <a:r>
                        <a:rPr/>
                        <a:t>23</a:t>
                      </a:r>
                    </a:p>
                  </a:txBody>
                </a:tc>
                <a:tc>
                  <a:txBody>
                    <a:bodyPr/>
                    <a:lstStyle/>
                    <a:p>
                      <a:pPr lvl="0" indent="0" marL="0">
                        <a:buNone/>
                      </a:pPr>
                      <a:r>
                        <a:rPr/>
                        <a:t>27</a:t>
                      </a:r>
                    </a:p>
                  </a:txBody>
                </a:tc>
              </a:tr>
              <a:tr h="0">
                <a:tc>
                  <a:txBody>
                    <a:bodyPr/>
                    <a:lstStyle/>
                    <a:p>
                      <a:pPr lvl="0" indent="0" marL="0">
                        <a:buNone/>
                      </a:pPr>
                      <a:r>
                        <a:rPr/>
                        <a:t>Other pelagic fish, fresh fillets</a:t>
                      </a:r>
                    </a:p>
                  </a:txBody>
                </a:tc>
                <a:tc>
                  <a:txBody>
                    <a:bodyPr/>
                    <a:lstStyle/>
                    <a:p>
                      <a:pPr lvl="0" indent="0" marL="0">
                        <a:buNone/>
                      </a:pPr>
                      <a:r>
                        <a:rPr/>
                        <a:t>21</a:t>
                      </a:r>
                    </a:p>
                  </a:txBody>
                </a:tc>
                <a:tc>
                  <a:txBody>
                    <a:bodyPr/>
                    <a:lstStyle/>
                    <a:p>
                      <a:pPr lvl="0" indent="0" marL="0">
                        <a:buNone/>
                      </a:pPr>
                      <a:r>
                        <a:rPr/>
                        <a:t>21</a:t>
                      </a:r>
                    </a:p>
                  </a:txBody>
                </a:tc>
                <a:tc>
                  <a:txBody>
                    <a:bodyPr/>
                    <a:lstStyle/>
                    <a:p>
                      <a:pPr lvl="0" indent="0" marL="0">
                        <a:buNone/>
                      </a:pPr>
                      <a:r>
                        <a:rPr/>
                        <a:t>19</a:t>
                      </a:r>
                    </a:p>
                  </a:txBody>
                </a:tc>
                <a:tc>
                  <a:txBody>
                    <a:bodyPr/>
                    <a:lstStyle/>
                    <a:p>
                      <a:pPr lvl="0" indent="0" marL="0">
                        <a:buNone/>
                      </a:pPr>
                      <a:r>
                        <a:rPr/>
                        <a:t>14</a:t>
                      </a:r>
                    </a:p>
                  </a:txBody>
                </a:tc>
                <a:tc>
                  <a:txBody>
                    <a:bodyPr/>
                    <a:lstStyle/>
                    <a:p>
                      <a:pPr lvl="0" indent="0" marL="0">
                        <a:buNone/>
                      </a:pPr>
                      <a:r>
                        <a:rPr/>
                        <a:t>21</a:t>
                      </a:r>
                    </a:p>
                  </a:txBody>
                </a:tc>
                <a:tc>
                  <a:txBody>
                    <a:bodyPr/>
                    <a:lstStyle/>
                    <a:p>
                      <a:pPr lvl="0" indent="0" marL="0">
                        <a:buNone/>
                      </a:pPr>
                      <a:r>
                        <a:rPr/>
                        <a:t>14</a:t>
                      </a:r>
                    </a:p>
                  </a:txBody>
                </a:tc>
                <a:tc>
                  <a:txBody>
                    <a:bodyPr/>
                    <a:lstStyle/>
                    <a:p>
                      <a:pPr lvl="0" indent="0" marL="0">
                        <a:buNone/>
                      </a:pPr>
                      <a:r>
                        <a:rPr/>
                        <a:t>13</a:t>
                      </a:r>
                    </a:p>
                  </a:txBody>
                </a:tc>
                <a:tc>
                  <a:txBody>
                    <a:bodyPr/>
                    <a:lstStyle/>
                    <a:p>
                      <a:pPr lvl="0" indent="0" marL="0">
                        <a:buNone/>
                      </a:pPr>
                      <a:r>
                        <a:rPr/>
                        <a:t>21</a:t>
                      </a:r>
                    </a:p>
                  </a:txBody>
                </a:tc>
              </a:tr>
              <a:tr h="0">
                <a:tc>
                  <a:txBody>
                    <a:bodyPr/>
                    <a:lstStyle/>
                    <a:p>
                      <a:pPr lvl="0" indent="0" marL="0">
                        <a:buNone/>
                      </a:pPr>
                      <a:r>
                        <a:rPr/>
                        <a:t>Other pelagic fish, frozen fillets</a:t>
                      </a:r>
                    </a:p>
                  </a:txBody>
                </a:tc>
                <a:tc>
                  <a:txBody>
                    <a:bodyPr/>
                    <a:lstStyle/>
                    <a:p>
                      <a:pPr lvl="0" indent="0" marL="0">
                        <a:buNone/>
                      </a:pPr>
                      <a:r>
                        <a:rPr/>
                        <a:t>21</a:t>
                      </a:r>
                    </a:p>
                  </a:txBody>
                </a:tc>
                <a:tc>
                  <a:txBody>
                    <a:bodyPr/>
                    <a:lstStyle/>
                    <a:p>
                      <a:pPr lvl="0" indent="0" marL="0">
                        <a:buNone/>
                      </a:pPr>
                      <a:r>
                        <a:rPr/>
                        <a:t>21</a:t>
                      </a:r>
                    </a:p>
                  </a:txBody>
                </a:tc>
                <a:tc>
                  <a:txBody>
                    <a:bodyPr/>
                    <a:lstStyle/>
                    <a:p>
                      <a:pPr lvl="0" indent="0" marL="0">
                        <a:buNone/>
                      </a:pPr>
                      <a:r>
                        <a:rPr/>
                        <a:t>19</a:t>
                      </a:r>
                    </a:p>
                  </a:txBody>
                </a:tc>
                <a:tc>
                  <a:txBody>
                    <a:bodyPr/>
                    <a:lstStyle/>
                    <a:p>
                      <a:pPr lvl="0" indent="0" marL="0">
                        <a:buNone/>
                      </a:pPr>
                      <a:r>
                        <a:rPr/>
                        <a:t>14</a:t>
                      </a:r>
                    </a:p>
                  </a:txBody>
                </a:tc>
                <a:tc>
                  <a:txBody>
                    <a:bodyPr/>
                    <a:lstStyle/>
                    <a:p>
                      <a:pPr lvl="0" indent="0" marL="0">
                        <a:buNone/>
                      </a:pPr>
                      <a:r>
                        <a:rPr/>
                        <a:t>21</a:t>
                      </a:r>
                    </a:p>
                  </a:txBody>
                </a:tc>
                <a:tc>
                  <a:txBody>
                    <a:bodyPr/>
                    <a:lstStyle/>
                    <a:p>
                      <a:pPr lvl="0" indent="0" marL="0">
                        <a:buNone/>
                      </a:pPr>
                      <a:r>
                        <a:rPr/>
                        <a:t>14</a:t>
                      </a:r>
                    </a:p>
                  </a:txBody>
                </a:tc>
                <a:tc>
                  <a:txBody>
                    <a:bodyPr/>
                    <a:lstStyle/>
                    <a:p>
                      <a:pPr lvl="0" indent="0" marL="0">
                        <a:buNone/>
                      </a:pPr>
                      <a:r>
                        <a:rPr/>
                        <a:t>13</a:t>
                      </a:r>
                    </a:p>
                  </a:txBody>
                </a:tc>
                <a:tc>
                  <a:txBody>
                    <a:bodyPr/>
                    <a:lstStyle/>
                    <a:p>
                      <a:pPr lvl="0" indent="0" marL="0">
                        <a:buNone/>
                      </a:pPr>
                      <a:r>
                        <a:rPr/>
                        <a:t>21</a:t>
                      </a:r>
                    </a:p>
                  </a:txBody>
                </a:tc>
              </a:tr>
              <a:tr h="0">
                <a:tc>
                  <a:txBody>
                    <a:bodyPr/>
                    <a:lstStyle/>
                    <a:p>
                      <a:pPr lvl="0" indent="0" marL="0">
                        <a:buNone/>
                      </a:pPr>
                      <a:r>
                        <a:rPr/>
                        <a:t>Other pelagic fish, frozen, whole</a:t>
                      </a:r>
                    </a:p>
                  </a:txBody>
                </a:tc>
                <a:tc>
                  <a:txBody>
                    <a:bodyPr/>
                    <a:lstStyle/>
                    <a:p>
                      <a:pPr lvl="0" indent="0" marL="0">
                        <a:buNone/>
                      </a:pPr>
                      <a:r>
                        <a:rPr/>
                        <a:t>29</a:t>
                      </a:r>
                    </a:p>
                  </a:txBody>
                </a:tc>
                <a:tc>
                  <a:txBody>
                    <a:bodyPr/>
                    <a:lstStyle/>
                    <a:p>
                      <a:pPr lvl="0" indent="0" marL="0">
                        <a:buNone/>
                      </a:pPr>
                      <a:r>
                        <a:rPr/>
                        <a:t>28</a:t>
                      </a:r>
                    </a:p>
                  </a:txBody>
                </a:tc>
                <a:tc>
                  <a:txBody>
                    <a:bodyPr/>
                    <a:lstStyle/>
                    <a:p>
                      <a:pPr lvl="0" indent="0" marL="0">
                        <a:buNone/>
                      </a:pPr>
                      <a:r>
                        <a:rPr/>
                        <a:t>21</a:t>
                      </a:r>
                    </a:p>
                  </a:txBody>
                </a:tc>
                <a:tc>
                  <a:txBody>
                    <a:bodyPr/>
                    <a:lstStyle/>
                    <a:p>
                      <a:pPr lvl="0" indent="0" marL="0">
                        <a:buNone/>
                      </a:pPr>
                      <a:r>
                        <a:rPr/>
                        <a:t>22</a:t>
                      </a:r>
                    </a:p>
                  </a:txBody>
                </a:tc>
                <a:tc>
                  <a:txBody>
                    <a:bodyPr/>
                    <a:lstStyle/>
                    <a:p>
                      <a:pPr lvl="0" indent="0" marL="0">
                        <a:buNone/>
                      </a:pPr>
                      <a:r>
                        <a:rPr/>
                        <a:t>29</a:t>
                      </a:r>
                    </a:p>
                  </a:txBody>
                </a:tc>
                <a:tc>
                  <a:txBody>
                    <a:bodyPr/>
                    <a:lstStyle/>
                    <a:p>
                      <a:pPr lvl="0" indent="0" marL="0">
                        <a:buNone/>
                      </a:pPr>
                      <a:r>
                        <a:rPr/>
                        <a:t>23</a:t>
                      </a:r>
                    </a:p>
                  </a:txBody>
                </a:tc>
                <a:tc>
                  <a:txBody>
                    <a:bodyPr/>
                    <a:lstStyle/>
                    <a:p>
                      <a:pPr lvl="0" indent="0" marL="0">
                        <a:buNone/>
                      </a:pPr>
                      <a:r>
                        <a:rPr/>
                        <a:t>23</a:t>
                      </a:r>
                    </a:p>
                  </a:txBody>
                </a:tc>
                <a:tc>
                  <a:txBody>
                    <a:bodyPr/>
                    <a:lstStyle/>
                    <a:p>
                      <a:pPr lvl="0" indent="0" marL="0">
                        <a:buNone/>
                      </a:pPr>
                      <a:r>
                        <a:rPr/>
                        <a:t>27</a:t>
                      </a:r>
                    </a:p>
                  </a:txBody>
                </a:tc>
              </a:tr>
              <a:tr h="0">
                <a:tc>
                  <a:txBody>
                    <a:bodyPr/>
                    <a:lstStyle/>
                    <a:p>
                      <a:pPr lvl="0" indent="0" marL="0">
                        <a:buNone/>
                      </a:pPr>
                      <a:r>
                        <a:rPr/>
                        <a:t>Other pelagic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Other pelagic fish, preparations nei</a:t>
                      </a:r>
                    </a:p>
                  </a:txBody>
                </a:tc>
                <a:tc>
                  <a:txBody>
                    <a:bodyPr/>
                    <a:lstStyle/>
                    <a:p>
                      <a:pPr lvl="0" indent="0" marL="0">
                        <a:buNone/>
                      </a:pPr>
                      <a:r>
                        <a:rPr/>
                        <a:t>22</a:t>
                      </a:r>
                    </a:p>
                  </a:txBody>
                </a:tc>
                <a:tc>
                  <a:txBody>
                    <a:bodyPr/>
                    <a:lstStyle/>
                    <a:p>
                      <a:pPr lvl="0" indent="0" marL="0">
                        <a:buNone/>
                      </a:pPr>
                      <a:r>
                        <a:rPr/>
                        <a:t>19</a:t>
                      </a:r>
                    </a:p>
                  </a:txBody>
                </a:tc>
                <a:tc>
                  <a:txBody>
                    <a:bodyPr/>
                    <a:lstStyle/>
                    <a:p>
                      <a:pPr lvl="0" indent="0" marL="0">
                        <a:buNone/>
                      </a:pPr>
                      <a:r>
                        <a:rPr/>
                        <a:t>22</a:t>
                      </a:r>
                    </a:p>
                  </a:txBody>
                </a:tc>
                <a:tc>
                  <a:txBody>
                    <a:bodyPr/>
                    <a:lstStyle/>
                    <a:p>
                      <a:pPr lvl="0" indent="0" marL="0">
                        <a:buNone/>
                      </a:pPr>
                      <a:r>
                        <a:rPr/>
                        <a:t>11</a:t>
                      </a:r>
                    </a:p>
                  </a:txBody>
                </a:tc>
                <a:tc>
                  <a:txBody>
                    <a:bodyPr/>
                    <a:lstStyle/>
                    <a:p>
                      <a:pPr lvl="0" indent="0" marL="0">
                        <a:buNone/>
                      </a:pPr>
                      <a:r>
                        <a:rPr/>
                        <a:t>22</a:t>
                      </a:r>
                    </a:p>
                  </a:txBody>
                </a:tc>
                <a:tc>
                  <a:txBody>
                    <a:bodyPr/>
                    <a:lstStyle/>
                    <a:p>
                      <a:pPr lvl="0" indent="0" marL="0">
                        <a:buNone/>
                      </a:pPr>
                      <a:r>
                        <a:rPr/>
                        <a:t>11</a:t>
                      </a:r>
                    </a:p>
                  </a:txBody>
                </a:tc>
                <a:tc>
                  <a:txBody>
                    <a:bodyPr/>
                    <a:lstStyle/>
                    <a:p>
                      <a:pPr lvl="0" indent="0" marL="0">
                        <a:buNone/>
                      </a:pPr>
                      <a:r>
                        <a:rPr/>
                        <a:t>11</a:t>
                      </a:r>
                    </a:p>
                  </a:txBody>
                </a:tc>
                <a:tc>
                  <a:txBody>
                    <a:bodyPr/>
                    <a:lstStyle/>
                    <a:p>
                      <a:pPr lvl="0" indent="0" marL="0">
                        <a:buNone/>
                      </a:pPr>
                      <a:r>
                        <a:rPr/>
                        <a:t>19</a:t>
                      </a:r>
                    </a:p>
                  </a:txBody>
                </a:tc>
              </a:tr>
              <a:tr h="0">
                <a:tc>
                  <a:txBody>
                    <a:bodyPr/>
                    <a:lstStyle/>
                    <a:p>
                      <a:pPr lvl="0" indent="0" marL="0">
                        <a:buNone/>
                      </a:pPr>
                      <a:r>
                        <a:rPr/>
                        <a:t>Pelagic fish, body oils</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Pelagic fish, canned</a:t>
                      </a:r>
                    </a:p>
                  </a:txBody>
                </a:tc>
                <a:tc>
                  <a:txBody>
                    <a:bodyPr/>
                    <a:lstStyle/>
                    <a:p>
                      <a:pPr lvl="0" indent="0" marL="0">
                        <a:buNone/>
                      </a:pPr>
                      <a:r>
                        <a:rPr/>
                        <a:t>75</a:t>
                      </a:r>
                    </a:p>
                  </a:txBody>
                </a:tc>
                <a:tc>
                  <a:txBody>
                    <a:bodyPr/>
                    <a:lstStyle/>
                    <a:p>
                      <a:pPr lvl="0" indent="0" marL="0">
                        <a:buNone/>
                      </a:pPr>
                      <a:r>
                        <a:rPr/>
                        <a:t>74</a:t>
                      </a:r>
                    </a:p>
                  </a:txBody>
                </a:tc>
                <a:tc>
                  <a:txBody>
                    <a:bodyPr/>
                    <a:lstStyle/>
                    <a:p>
                      <a:pPr lvl="0" indent="0" marL="0">
                        <a:buNone/>
                      </a:pPr>
                      <a:r>
                        <a:rPr/>
                        <a:t>73</a:t>
                      </a:r>
                    </a:p>
                  </a:txBody>
                </a:tc>
                <a:tc>
                  <a:txBody>
                    <a:bodyPr/>
                    <a:lstStyle/>
                    <a:p>
                      <a:pPr lvl="0" indent="0" marL="0">
                        <a:buNone/>
                      </a:pPr>
                      <a:r>
                        <a:rPr/>
                        <a:t>48</a:t>
                      </a:r>
                    </a:p>
                  </a:txBody>
                </a:tc>
                <a:tc>
                  <a:txBody>
                    <a:bodyPr/>
                    <a:lstStyle/>
                    <a:p>
                      <a:pPr lvl="0" indent="0" marL="0">
                        <a:buNone/>
                      </a:pPr>
                      <a:r>
                        <a:rPr/>
                        <a:t>75</a:t>
                      </a:r>
                    </a:p>
                  </a:txBody>
                </a:tc>
                <a:tc>
                  <a:txBody>
                    <a:bodyPr/>
                    <a:lstStyle/>
                    <a:p>
                      <a:pPr lvl="0" indent="0" marL="0">
                        <a:buNone/>
                      </a:pPr>
                      <a:r>
                        <a:rPr/>
                        <a:t>60</a:t>
                      </a:r>
                    </a:p>
                  </a:txBody>
                </a:tc>
                <a:tc>
                  <a:txBody>
                    <a:bodyPr/>
                    <a:lstStyle/>
                    <a:p>
                      <a:pPr lvl="0" indent="0" marL="0">
                        <a:buNone/>
                      </a:pPr>
                      <a:r>
                        <a:rPr/>
                        <a:t>60</a:t>
                      </a:r>
                    </a:p>
                  </a:txBody>
                </a:tc>
                <a:tc>
                  <a:txBody>
                    <a:bodyPr/>
                    <a:lstStyle/>
                    <a:p>
                      <a:pPr lvl="0" indent="0" marL="0">
                        <a:buNone/>
                      </a:pPr>
                      <a:r>
                        <a:rPr/>
                        <a:t>73</a:t>
                      </a:r>
                    </a:p>
                  </a:txBody>
                </a:tc>
              </a:tr>
              <a:tr h="0">
                <a:tc>
                  <a:txBody>
                    <a:bodyPr/>
                    <a:lstStyle/>
                    <a:p>
                      <a:pPr lvl="0" indent="0" marL="0">
                        <a:buNone/>
                      </a:pPr>
                      <a:r>
                        <a:rPr/>
                        <a:t>Pelagic fish, cured</a:t>
                      </a:r>
                    </a:p>
                  </a:txBody>
                </a:tc>
                <a:tc>
                  <a:txBody>
                    <a:bodyPr/>
                    <a:lstStyle/>
                    <a:p>
                      <a:pPr lvl="0" indent="0" marL="0">
                        <a:buNone/>
                      </a:pPr>
                      <a:r>
                        <a:rPr/>
                        <a:t>22</a:t>
                      </a:r>
                    </a:p>
                  </a:txBody>
                </a:tc>
                <a:tc>
                  <a:txBody>
                    <a:bodyPr/>
                    <a:lstStyle/>
                    <a:p>
                      <a:pPr lvl="0" indent="0" marL="0">
                        <a:buNone/>
                      </a:pPr>
                      <a:r>
                        <a:rPr/>
                        <a:t>22</a:t>
                      </a:r>
                    </a:p>
                  </a:txBody>
                </a:tc>
                <a:tc>
                  <a:txBody>
                    <a:bodyPr/>
                    <a:lstStyle/>
                    <a:p>
                      <a:pPr lvl="0" indent="0" marL="0">
                        <a:buNone/>
                      </a:pPr>
                      <a:r>
                        <a:rPr/>
                        <a:t>22</a:t>
                      </a:r>
                    </a:p>
                  </a:txBody>
                </a:tc>
                <a:tc>
                  <a:txBody>
                    <a:bodyPr/>
                    <a:lstStyle/>
                    <a:p>
                      <a:pPr lvl="0" indent="0" marL="0">
                        <a:buNone/>
                      </a:pPr>
                      <a:r>
                        <a:rPr/>
                        <a:t>10</a:t>
                      </a:r>
                    </a:p>
                  </a:txBody>
                </a:tc>
                <a:tc>
                  <a:txBody>
                    <a:bodyPr/>
                    <a:lstStyle/>
                    <a:p>
                      <a:pPr lvl="0" indent="0" marL="0">
                        <a:buNone/>
                      </a:pPr>
                      <a:r>
                        <a:rPr/>
                        <a:t>22</a:t>
                      </a:r>
                    </a:p>
                  </a:txBody>
                </a:tc>
                <a:tc>
                  <a:txBody>
                    <a:bodyPr/>
                    <a:lstStyle/>
                    <a:p>
                      <a:pPr lvl="0" indent="0" marL="0">
                        <a:buNone/>
                      </a:pPr>
                      <a:r>
                        <a:rPr/>
                        <a:t>22</a:t>
                      </a:r>
                    </a:p>
                  </a:txBody>
                </a:tc>
                <a:tc>
                  <a:txBody>
                    <a:bodyPr/>
                    <a:lstStyle/>
                    <a:p>
                      <a:pPr lvl="0" indent="0" marL="0">
                        <a:buNone/>
                      </a:pPr>
                      <a:r>
                        <a:rPr/>
                        <a:t>22</a:t>
                      </a:r>
                    </a:p>
                  </a:txBody>
                </a:tc>
                <a:tc>
                  <a:txBody>
                    <a:bodyPr/>
                    <a:lstStyle/>
                    <a:p>
                      <a:pPr lvl="0" indent="0" marL="0">
                        <a:buNone/>
                      </a:pPr>
                      <a:r>
                        <a:rPr/>
                        <a:t>21</a:t>
                      </a:r>
                    </a:p>
                  </a:txBody>
                </a:tc>
              </a:tr>
              <a:tr h="0">
                <a:tc>
                  <a:txBody>
                    <a:bodyPr/>
                    <a:lstStyle/>
                    <a:p>
                      <a:pPr lvl="0" indent="0" marL="0">
                        <a:buNone/>
                      </a:pPr>
                      <a:r>
                        <a:rPr/>
                        <a:t>Pelagic fish, fresh</a:t>
                      </a:r>
                    </a:p>
                  </a:txBody>
                </a:tc>
                <a:tc>
                  <a:txBody>
                    <a:bodyPr/>
                    <a:lstStyle/>
                    <a:p>
                      <a:pPr lvl="0" indent="0" marL="0">
                        <a:buNone/>
                      </a:pPr>
                      <a:r>
                        <a:rPr/>
                        <a:t>98</a:t>
                      </a:r>
                    </a:p>
                  </a:txBody>
                </a:tc>
                <a:tc>
                  <a:txBody>
                    <a:bodyPr/>
                    <a:lstStyle/>
                    <a:p>
                      <a:pPr lvl="0" indent="0" marL="0">
                        <a:buNone/>
                      </a:pPr>
                      <a:r>
                        <a:rPr/>
                        <a:t>94</a:t>
                      </a:r>
                    </a:p>
                  </a:txBody>
                </a:tc>
                <a:tc>
                  <a:txBody>
                    <a:bodyPr/>
                    <a:lstStyle/>
                    <a:p>
                      <a:pPr lvl="0" indent="0" marL="0">
                        <a:buNone/>
                      </a:pPr>
                      <a:r>
                        <a:rPr/>
                        <a:t>64</a:t>
                      </a:r>
                    </a:p>
                  </a:txBody>
                </a:tc>
                <a:tc>
                  <a:txBody>
                    <a:bodyPr/>
                    <a:lstStyle/>
                    <a:p>
                      <a:pPr lvl="0" indent="0" marL="0">
                        <a:buNone/>
                      </a:pPr>
                      <a:r>
                        <a:rPr/>
                        <a:t>75</a:t>
                      </a:r>
                    </a:p>
                  </a:txBody>
                </a:tc>
                <a:tc>
                  <a:txBody>
                    <a:bodyPr/>
                    <a:lstStyle/>
                    <a:p>
                      <a:pPr lvl="0" indent="0" marL="0">
                        <a:buNone/>
                      </a:pPr>
                      <a:r>
                        <a:rPr/>
                        <a:t>98</a:t>
                      </a:r>
                    </a:p>
                  </a:txBody>
                </a:tc>
                <a:tc>
                  <a:txBody>
                    <a:bodyPr/>
                    <a:lstStyle/>
                    <a:p>
                      <a:pPr lvl="0" indent="0" marL="0">
                        <a:buNone/>
                      </a:pPr>
                      <a:r>
                        <a:rPr/>
                        <a:t>83</a:t>
                      </a:r>
                    </a:p>
                  </a:txBody>
                </a:tc>
                <a:tc>
                  <a:txBody>
                    <a:bodyPr/>
                    <a:lstStyle/>
                    <a:p>
                      <a:pPr lvl="0" indent="0" marL="0">
                        <a:buNone/>
                      </a:pPr>
                      <a:r>
                        <a:rPr/>
                        <a:t>83</a:t>
                      </a:r>
                    </a:p>
                  </a:txBody>
                </a:tc>
                <a:tc>
                  <a:txBody>
                    <a:bodyPr/>
                    <a:lstStyle/>
                    <a:p>
                      <a:pPr lvl="0" indent="0" marL="0">
                        <a:buNone/>
                      </a:pPr>
                      <a:r>
                        <a:rPr/>
                        <a:t>94</a:t>
                      </a:r>
                    </a:p>
                  </a:txBody>
                </a:tc>
              </a:tr>
              <a:tr h="0">
                <a:tc>
                  <a:txBody>
                    <a:bodyPr/>
                    <a:lstStyle/>
                    <a:p>
                      <a:pPr lvl="0" indent="0" marL="0">
                        <a:buNone/>
                      </a:pPr>
                      <a:r>
                        <a:rPr/>
                        <a:t>Pelagic fish, fresh fillets</a:t>
                      </a:r>
                    </a:p>
                  </a:txBody>
                </a:tc>
                <a:tc>
                  <a:txBody>
                    <a:bodyPr/>
                    <a:lstStyle/>
                    <a:p>
                      <a:pPr lvl="0" indent="0" marL="0">
                        <a:buNone/>
                      </a:pPr>
                      <a:r>
                        <a:rPr/>
                        <a:t>50</a:t>
                      </a:r>
                    </a:p>
                  </a:txBody>
                </a:tc>
                <a:tc>
                  <a:txBody>
                    <a:bodyPr/>
                    <a:lstStyle/>
                    <a:p>
                      <a:pPr lvl="0" indent="0" marL="0">
                        <a:buNone/>
                      </a:pPr>
                      <a:r>
                        <a:rPr/>
                        <a:t>50</a:t>
                      </a:r>
                    </a:p>
                  </a:txBody>
                </a:tc>
                <a:tc>
                  <a:txBody>
                    <a:bodyPr/>
                    <a:lstStyle/>
                    <a:p>
                      <a:pPr lvl="0" indent="0" marL="0">
                        <a:buNone/>
                      </a:pPr>
                      <a:r>
                        <a:rPr/>
                        <a:t>48</a:t>
                      </a:r>
                    </a:p>
                  </a:txBody>
                </a:tc>
                <a:tc>
                  <a:txBody>
                    <a:bodyPr/>
                    <a:lstStyle/>
                    <a:p>
                      <a:pPr lvl="0" indent="0" marL="0">
                        <a:buNone/>
                      </a:pPr>
                      <a:r>
                        <a:rPr/>
                        <a:t>38</a:t>
                      </a:r>
                    </a:p>
                  </a:txBody>
                </a:tc>
                <a:tc>
                  <a:txBody>
                    <a:bodyPr/>
                    <a:lstStyle/>
                    <a:p>
                      <a:pPr lvl="0" indent="0" marL="0">
                        <a:buNone/>
                      </a:pPr>
                      <a:r>
                        <a:rPr/>
                        <a:t>50</a:t>
                      </a:r>
                    </a:p>
                  </a:txBody>
                </a:tc>
                <a:tc>
                  <a:txBody>
                    <a:bodyPr/>
                    <a:lstStyle/>
                    <a:p>
                      <a:pPr lvl="0" indent="0" marL="0">
                        <a:buNone/>
                      </a:pPr>
                      <a:r>
                        <a:rPr/>
                        <a:t>31</a:t>
                      </a:r>
                    </a:p>
                  </a:txBody>
                </a:tc>
                <a:tc>
                  <a:txBody>
                    <a:bodyPr/>
                    <a:lstStyle/>
                    <a:p>
                      <a:pPr lvl="0" indent="0" marL="0">
                        <a:buNone/>
                      </a:pPr>
                      <a:r>
                        <a:rPr/>
                        <a:t>28</a:t>
                      </a:r>
                    </a:p>
                  </a:txBody>
                </a:tc>
                <a:tc>
                  <a:txBody>
                    <a:bodyPr/>
                    <a:lstStyle/>
                    <a:p>
                      <a:pPr lvl="0" indent="0" marL="0">
                        <a:buNone/>
                      </a:pPr>
                      <a:r>
                        <a:rPr/>
                        <a:t>50</a:t>
                      </a:r>
                    </a:p>
                  </a:txBody>
                </a:tc>
              </a:tr>
              <a:tr h="0">
                <a:tc>
                  <a:txBody>
                    <a:bodyPr/>
                    <a:lstStyle/>
                    <a:p>
                      <a:pPr lvl="0" indent="0" marL="0">
                        <a:buNone/>
                      </a:pPr>
                      <a:r>
                        <a:rPr/>
                        <a:t>Pelagic fish, frozen fillets</a:t>
                      </a:r>
                    </a:p>
                  </a:txBody>
                </a:tc>
                <a:tc>
                  <a:txBody>
                    <a:bodyPr/>
                    <a:lstStyle/>
                    <a:p>
                      <a:pPr lvl="0" indent="0" marL="0">
                        <a:buNone/>
                      </a:pPr>
                      <a:r>
                        <a:rPr/>
                        <a:t>50</a:t>
                      </a:r>
                    </a:p>
                  </a:txBody>
                </a:tc>
                <a:tc>
                  <a:txBody>
                    <a:bodyPr/>
                    <a:lstStyle/>
                    <a:p>
                      <a:pPr lvl="0" indent="0" marL="0">
                        <a:buNone/>
                      </a:pPr>
                      <a:r>
                        <a:rPr/>
                        <a:t>50</a:t>
                      </a:r>
                    </a:p>
                  </a:txBody>
                </a:tc>
                <a:tc>
                  <a:txBody>
                    <a:bodyPr/>
                    <a:lstStyle/>
                    <a:p>
                      <a:pPr lvl="0" indent="0" marL="0">
                        <a:buNone/>
                      </a:pPr>
                      <a:r>
                        <a:rPr/>
                        <a:t>48</a:t>
                      </a:r>
                    </a:p>
                  </a:txBody>
                </a:tc>
                <a:tc>
                  <a:txBody>
                    <a:bodyPr/>
                    <a:lstStyle/>
                    <a:p>
                      <a:pPr lvl="0" indent="0" marL="0">
                        <a:buNone/>
                      </a:pPr>
                      <a:r>
                        <a:rPr/>
                        <a:t>38</a:t>
                      </a:r>
                    </a:p>
                  </a:txBody>
                </a:tc>
                <a:tc>
                  <a:txBody>
                    <a:bodyPr/>
                    <a:lstStyle/>
                    <a:p>
                      <a:pPr lvl="0" indent="0" marL="0">
                        <a:buNone/>
                      </a:pPr>
                      <a:r>
                        <a:rPr/>
                        <a:t>50</a:t>
                      </a:r>
                    </a:p>
                  </a:txBody>
                </a:tc>
                <a:tc>
                  <a:txBody>
                    <a:bodyPr/>
                    <a:lstStyle/>
                    <a:p>
                      <a:pPr lvl="0" indent="0" marL="0">
                        <a:buNone/>
                      </a:pPr>
                      <a:r>
                        <a:rPr/>
                        <a:t>31</a:t>
                      </a:r>
                    </a:p>
                  </a:txBody>
                </a:tc>
                <a:tc>
                  <a:txBody>
                    <a:bodyPr/>
                    <a:lstStyle/>
                    <a:p>
                      <a:pPr lvl="0" indent="0" marL="0">
                        <a:buNone/>
                      </a:pPr>
                      <a:r>
                        <a:rPr/>
                        <a:t>28</a:t>
                      </a:r>
                    </a:p>
                  </a:txBody>
                </a:tc>
                <a:tc>
                  <a:txBody>
                    <a:bodyPr/>
                    <a:lstStyle/>
                    <a:p>
                      <a:pPr lvl="0" indent="0" marL="0">
                        <a:buNone/>
                      </a:pPr>
                      <a:r>
                        <a:rPr/>
                        <a:t>50</a:t>
                      </a:r>
                    </a:p>
                  </a:txBody>
                </a:tc>
              </a:tr>
              <a:tr h="0">
                <a:tc>
                  <a:txBody>
                    <a:bodyPr/>
                    <a:lstStyle/>
                    <a:p>
                      <a:pPr lvl="0" indent="0" marL="0">
                        <a:buNone/>
                      </a:pPr>
                      <a:r>
                        <a:rPr/>
                        <a:t>Pelagic fish, frozen, whole</a:t>
                      </a:r>
                    </a:p>
                  </a:txBody>
                </a:tc>
                <a:tc>
                  <a:txBody>
                    <a:bodyPr/>
                    <a:lstStyle/>
                    <a:p>
                      <a:pPr lvl="0" indent="0" marL="0">
                        <a:buNone/>
                      </a:pPr>
                      <a:r>
                        <a:rPr/>
                        <a:t>98</a:t>
                      </a:r>
                    </a:p>
                  </a:txBody>
                </a:tc>
                <a:tc>
                  <a:txBody>
                    <a:bodyPr/>
                    <a:lstStyle/>
                    <a:p>
                      <a:pPr lvl="0" indent="0" marL="0">
                        <a:buNone/>
                      </a:pPr>
                      <a:r>
                        <a:rPr/>
                        <a:t>94</a:t>
                      </a:r>
                    </a:p>
                  </a:txBody>
                </a:tc>
                <a:tc>
                  <a:txBody>
                    <a:bodyPr/>
                    <a:lstStyle/>
                    <a:p>
                      <a:pPr lvl="0" indent="0" marL="0">
                        <a:buNone/>
                      </a:pPr>
                      <a:r>
                        <a:rPr/>
                        <a:t>64</a:t>
                      </a:r>
                    </a:p>
                  </a:txBody>
                </a:tc>
                <a:tc>
                  <a:txBody>
                    <a:bodyPr/>
                    <a:lstStyle/>
                    <a:p>
                      <a:pPr lvl="0" indent="0" marL="0">
                        <a:buNone/>
                      </a:pPr>
                      <a:r>
                        <a:rPr/>
                        <a:t>75</a:t>
                      </a:r>
                    </a:p>
                  </a:txBody>
                </a:tc>
                <a:tc>
                  <a:txBody>
                    <a:bodyPr/>
                    <a:lstStyle/>
                    <a:p>
                      <a:pPr lvl="0" indent="0" marL="0">
                        <a:buNone/>
                      </a:pPr>
                      <a:r>
                        <a:rPr/>
                        <a:t>98</a:t>
                      </a:r>
                    </a:p>
                  </a:txBody>
                </a:tc>
                <a:tc>
                  <a:txBody>
                    <a:bodyPr/>
                    <a:lstStyle/>
                    <a:p>
                      <a:pPr lvl="0" indent="0" marL="0">
                        <a:buNone/>
                      </a:pPr>
                      <a:r>
                        <a:rPr/>
                        <a:t>83</a:t>
                      </a:r>
                    </a:p>
                  </a:txBody>
                </a:tc>
                <a:tc>
                  <a:txBody>
                    <a:bodyPr/>
                    <a:lstStyle/>
                    <a:p>
                      <a:pPr lvl="0" indent="0" marL="0">
                        <a:buNone/>
                      </a:pPr>
                      <a:r>
                        <a:rPr/>
                        <a:t>83</a:t>
                      </a:r>
                    </a:p>
                  </a:txBody>
                </a:tc>
                <a:tc>
                  <a:txBody>
                    <a:bodyPr/>
                    <a:lstStyle/>
                    <a:p>
                      <a:pPr lvl="0" indent="0" marL="0">
                        <a:buNone/>
                      </a:pPr>
                      <a:r>
                        <a:rPr/>
                        <a:t>94</a:t>
                      </a:r>
                    </a:p>
                  </a:txBody>
                </a:tc>
              </a:tr>
              <a:tr h="0">
                <a:tc>
                  <a:txBody>
                    <a:bodyPr/>
                    <a:lstStyle/>
                    <a:p>
                      <a:pPr lvl="0" indent="0" marL="0">
                        <a:buNone/>
                      </a:pPr>
                      <a:r>
                        <a:rPr/>
                        <a:t>Pelagic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Pelagic fish, preparations nei</a:t>
                      </a:r>
                    </a:p>
                  </a:txBody>
                </a:tc>
                <a:tc>
                  <a:txBody>
                    <a:bodyPr/>
                    <a:lstStyle/>
                    <a:p>
                      <a:pPr lvl="0" indent="0" marL="0">
                        <a:buNone/>
                      </a:pPr>
                      <a:r>
                        <a:rPr/>
                        <a:t>103</a:t>
                      </a:r>
                    </a:p>
                  </a:txBody>
                </a:tc>
                <a:tc>
                  <a:txBody>
                    <a:bodyPr/>
                    <a:lstStyle/>
                    <a:p>
                      <a:pPr lvl="0" indent="0" marL="0">
                        <a:buNone/>
                      </a:pPr>
                      <a:r>
                        <a:rPr/>
                        <a:t>97</a:t>
                      </a:r>
                    </a:p>
                  </a:txBody>
                </a:tc>
                <a:tc>
                  <a:txBody>
                    <a:bodyPr/>
                    <a:lstStyle/>
                    <a:p>
                      <a:pPr lvl="0" indent="0" marL="0">
                        <a:buNone/>
                      </a:pPr>
                      <a:r>
                        <a:rPr/>
                        <a:t>101</a:t>
                      </a:r>
                    </a:p>
                  </a:txBody>
                </a:tc>
                <a:tc>
                  <a:txBody>
                    <a:bodyPr/>
                    <a:lstStyle/>
                    <a:p>
                      <a:pPr lvl="0" indent="0" marL="0">
                        <a:buNone/>
                      </a:pPr>
                      <a:r>
                        <a:rPr/>
                        <a:t>60</a:t>
                      </a:r>
                    </a:p>
                  </a:txBody>
                </a:tc>
                <a:tc>
                  <a:txBody>
                    <a:bodyPr/>
                    <a:lstStyle/>
                    <a:p>
                      <a:pPr lvl="0" indent="0" marL="0">
                        <a:buNone/>
                      </a:pPr>
                      <a:r>
                        <a:rPr/>
                        <a:t>103</a:t>
                      </a:r>
                    </a:p>
                  </a:txBody>
                </a:tc>
                <a:tc>
                  <a:txBody>
                    <a:bodyPr/>
                    <a:lstStyle/>
                    <a:p>
                      <a:pPr lvl="0" indent="0" marL="0">
                        <a:buNone/>
                      </a:pPr>
                      <a:r>
                        <a:rPr/>
                        <a:t>63</a:t>
                      </a:r>
                    </a:p>
                  </a:txBody>
                </a:tc>
                <a:tc>
                  <a:txBody>
                    <a:bodyPr/>
                    <a:lstStyle/>
                    <a:p>
                      <a:pPr lvl="0" indent="0" marL="0">
                        <a:buNone/>
                      </a:pPr>
                      <a:r>
                        <a:rPr/>
                        <a:t>63</a:t>
                      </a:r>
                    </a:p>
                  </a:txBody>
                </a:tc>
                <a:tc>
                  <a:txBody>
                    <a:bodyPr/>
                    <a:lstStyle/>
                    <a:p>
                      <a:pPr lvl="0" indent="0" marL="0">
                        <a:buNone/>
                      </a:pPr>
                      <a:r>
                        <a:rPr/>
                        <a:t>95</a:t>
                      </a:r>
                    </a:p>
                  </a:txBody>
                </a:tc>
              </a:tr>
              <a:tr h="0">
                <a:tc>
                  <a:txBody>
                    <a:bodyPr/>
                    <a:lstStyle/>
                    <a:p>
                      <a:pPr lvl="0" indent="0" marL="0">
                        <a:buNone/>
                      </a:pPr>
                      <a:r>
                        <a:rPr/>
                        <a:t>Small pelagic fish, body oils</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c>
                  <a:txBody>
                    <a:bodyPr/>
                    <a:lstStyle/>
                    <a:p>
                      <a:pPr lvl="0" indent="0" marL="0">
                        <a:buNone/>
                      </a:pPr>
                      <a:r>
                        <a:rPr/>
                        <a:t>3</a:t>
                      </a:r>
                    </a:p>
                  </a:txBody>
                </a:tc>
              </a:tr>
              <a:tr h="0">
                <a:tc>
                  <a:txBody>
                    <a:bodyPr/>
                    <a:lstStyle/>
                    <a:p>
                      <a:pPr lvl="0" indent="0" marL="0">
                        <a:buNone/>
                      </a:pPr>
                      <a:r>
                        <a:rPr/>
                        <a:t>Small pelagic fish, canned</a:t>
                      </a:r>
                    </a:p>
                  </a:txBody>
                </a:tc>
                <a:tc>
                  <a:txBody>
                    <a:bodyPr/>
                    <a:lstStyle/>
                    <a:p>
                      <a:pPr lvl="0" indent="0" marL="0">
                        <a:buNone/>
                      </a:pPr>
                      <a:r>
                        <a:rPr/>
                        <a:t>35</a:t>
                      </a:r>
                    </a:p>
                  </a:txBody>
                </a:tc>
                <a:tc>
                  <a:txBody>
                    <a:bodyPr/>
                    <a:lstStyle/>
                    <a:p>
                      <a:pPr lvl="0" indent="0" marL="0">
                        <a:buNone/>
                      </a:pPr>
                      <a:r>
                        <a:rPr/>
                        <a:t>34</a:t>
                      </a:r>
                    </a:p>
                  </a:txBody>
                </a:tc>
                <a:tc>
                  <a:txBody>
                    <a:bodyPr/>
                    <a:lstStyle/>
                    <a:p>
                      <a:pPr lvl="0" indent="0" marL="0">
                        <a:buNone/>
                      </a:pPr>
                      <a:r>
                        <a:rPr/>
                        <a:t>34</a:t>
                      </a:r>
                    </a:p>
                  </a:txBody>
                </a:tc>
                <a:tc>
                  <a:txBody>
                    <a:bodyPr/>
                    <a:lstStyle/>
                    <a:p>
                      <a:pPr lvl="0" indent="0" marL="0">
                        <a:buNone/>
                      </a:pPr>
                      <a:r>
                        <a:rPr/>
                        <a:t>18</a:t>
                      </a:r>
                    </a:p>
                  </a:txBody>
                </a:tc>
                <a:tc>
                  <a:txBody>
                    <a:bodyPr/>
                    <a:lstStyle/>
                    <a:p>
                      <a:pPr lvl="0" indent="0" marL="0">
                        <a:buNone/>
                      </a:pPr>
                      <a:r>
                        <a:rPr/>
                        <a:t>35</a:t>
                      </a:r>
                    </a:p>
                  </a:txBody>
                </a:tc>
                <a:tc>
                  <a:txBody>
                    <a:bodyPr/>
                    <a:lstStyle/>
                    <a:p>
                      <a:pPr lvl="0" indent="0" marL="0">
                        <a:buNone/>
                      </a:pPr>
                      <a:r>
                        <a:rPr/>
                        <a:t>27</a:t>
                      </a:r>
                    </a:p>
                  </a:txBody>
                </a:tc>
                <a:tc>
                  <a:txBody>
                    <a:bodyPr/>
                    <a:lstStyle/>
                    <a:p>
                      <a:pPr lvl="0" indent="0" marL="0">
                        <a:buNone/>
                      </a:pPr>
                      <a:r>
                        <a:rPr/>
                        <a:t>27</a:t>
                      </a:r>
                    </a:p>
                  </a:txBody>
                </a:tc>
                <a:tc>
                  <a:txBody>
                    <a:bodyPr/>
                    <a:lstStyle/>
                    <a:p>
                      <a:pPr lvl="0" indent="0" marL="0">
                        <a:buNone/>
                      </a:pPr>
                      <a:r>
                        <a:rPr/>
                        <a:t>33</a:t>
                      </a:r>
                    </a:p>
                  </a:txBody>
                </a:tc>
              </a:tr>
              <a:tr h="0">
                <a:tc>
                  <a:txBody>
                    <a:bodyPr/>
                    <a:lstStyle/>
                    <a:p>
                      <a:pPr lvl="0" indent="0" marL="0">
                        <a:buNone/>
                      </a:pPr>
                      <a:r>
                        <a:rPr/>
                        <a:t>Small pelagic fish, cured</a:t>
                      </a:r>
                    </a:p>
                  </a:txBody>
                </a:tc>
                <a:tc>
                  <a:txBody>
                    <a:bodyPr/>
                    <a:lstStyle/>
                    <a:p>
                      <a:pPr lvl="0" indent="0" marL="0">
                        <a:buNone/>
                      </a:pPr>
                      <a:r>
                        <a:rPr/>
                        <a:t>15</a:t>
                      </a:r>
                    </a:p>
                  </a:txBody>
                </a:tc>
                <a:tc>
                  <a:txBody>
                    <a:bodyPr/>
                    <a:lstStyle/>
                    <a:p>
                      <a:pPr lvl="0" indent="0" marL="0">
                        <a:buNone/>
                      </a:pPr>
                      <a:r>
                        <a:rPr/>
                        <a:t>15</a:t>
                      </a:r>
                    </a:p>
                  </a:txBody>
                </a:tc>
                <a:tc>
                  <a:txBody>
                    <a:bodyPr/>
                    <a:lstStyle/>
                    <a:p>
                      <a:pPr lvl="0" indent="0" marL="0">
                        <a:buNone/>
                      </a:pPr>
                      <a:r>
                        <a:rPr/>
                        <a:t>15</a:t>
                      </a:r>
                    </a:p>
                  </a:txBody>
                </a:tc>
                <a:tc>
                  <a:txBody>
                    <a:bodyPr/>
                    <a:lstStyle/>
                    <a:p>
                      <a:pPr lvl="0" indent="0" marL="0">
                        <a:buNone/>
                      </a:pPr>
                      <a:r>
                        <a:rPr/>
                        <a:t>4</a:t>
                      </a:r>
                    </a:p>
                  </a:txBody>
                </a:tc>
                <a:tc>
                  <a:txBody>
                    <a:bodyPr/>
                    <a:lstStyle/>
                    <a:p>
                      <a:pPr lvl="0" indent="0" marL="0">
                        <a:buNone/>
                      </a:pPr>
                      <a:r>
                        <a:rPr/>
                        <a:t>15</a:t>
                      </a:r>
                    </a:p>
                  </a:txBody>
                </a:tc>
                <a:tc>
                  <a:txBody>
                    <a:bodyPr/>
                    <a:lstStyle/>
                    <a:p>
                      <a:pPr lvl="0" indent="0" marL="0">
                        <a:buNone/>
                      </a:pPr>
                      <a:r>
                        <a:rPr/>
                        <a:t>15</a:t>
                      </a:r>
                    </a:p>
                  </a:txBody>
                </a:tc>
                <a:tc>
                  <a:txBody>
                    <a:bodyPr/>
                    <a:lstStyle/>
                    <a:p>
                      <a:pPr lvl="0" indent="0" marL="0">
                        <a:buNone/>
                      </a:pPr>
                      <a:r>
                        <a:rPr/>
                        <a:t>15</a:t>
                      </a:r>
                    </a:p>
                  </a:txBody>
                </a:tc>
                <a:tc>
                  <a:txBody>
                    <a:bodyPr/>
                    <a:lstStyle/>
                    <a:p>
                      <a:pPr lvl="0" indent="0" marL="0">
                        <a:buNone/>
                      </a:pPr>
                      <a:r>
                        <a:rPr/>
                        <a:t>15</a:t>
                      </a:r>
                    </a:p>
                  </a:txBody>
                </a:tc>
              </a:tr>
              <a:tr h="0">
                <a:tc>
                  <a:txBody>
                    <a:bodyPr/>
                    <a:lstStyle/>
                    <a:p>
                      <a:pPr lvl="0" indent="0" marL="0">
                        <a:buNone/>
                      </a:pPr>
                      <a:r>
                        <a:rPr/>
                        <a:t>Small pelagic fish, fresh</a:t>
                      </a:r>
                    </a:p>
                  </a:txBody>
                </a:tc>
                <a:tc>
                  <a:txBody>
                    <a:bodyPr/>
                    <a:lstStyle/>
                    <a:p>
                      <a:pPr lvl="0" indent="0" marL="0">
                        <a:buNone/>
                      </a:pPr>
                      <a:r>
                        <a:rPr/>
                        <a:t>61</a:t>
                      </a:r>
                    </a:p>
                  </a:txBody>
                </a:tc>
                <a:tc>
                  <a:txBody>
                    <a:bodyPr/>
                    <a:lstStyle/>
                    <a:p>
                      <a:pPr lvl="0" indent="0" marL="0">
                        <a:buNone/>
                      </a:pPr>
                      <a:r>
                        <a:rPr/>
                        <a:t>58</a:t>
                      </a:r>
                    </a:p>
                  </a:txBody>
                </a:tc>
                <a:tc>
                  <a:txBody>
                    <a:bodyPr/>
                    <a:lstStyle/>
                    <a:p>
                      <a:pPr lvl="0" indent="0" marL="0">
                        <a:buNone/>
                      </a:pPr>
                      <a:r>
                        <a:rPr/>
                        <a:t>35</a:t>
                      </a:r>
                    </a:p>
                  </a:txBody>
                </a:tc>
                <a:tc>
                  <a:txBody>
                    <a:bodyPr/>
                    <a:lstStyle/>
                    <a:p>
                      <a:pPr lvl="0" indent="0" marL="0">
                        <a:buNone/>
                      </a:pPr>
                      <a:r>
                        <a:rPr/>
                        <a:t>46</a:t>
                      </a:r>
                    </a:p>
                  </a:txBody>
                </a:tc>
                <a:tc>
                  <a:txBody>
                    <a:bodyPr/>
                    <a:lstStyle/>
                    <a:p>
                      <a:pPr lvl="0" indent="0" marL="0">
                        <a:buNone/>
                      </a:pPr>
                      <a:r>
                        <a:rPr/>
                        <a:t>61</a:t>
                      </a:r>
                    </a:p>
                  </a:txBody>
                </a:tc>
                <a:tc>
                  <a:txBody>
                    <a:bodyPr/>
                    <a:lstStyle/>
                    <a:p>
                      <a:pPr lvl="0" indent="0" marL="0">
                        <a:buNone/>
                      </a:pPr>
                      <a:r>
                        <a:rPr/>
                        <a:t>53</a:t>
                      </a:r>
                    </a:p>
                  </a:txBody>
                </a:tc>
                <a:tc>
                  <a:txBody>
                    <a:bodyPr/>
                    <a:lstStyle/>
                    <a:p>
                      <a:pPr lvl="0" indent="0" marL="0">
                        <a:buNone/>
                      </a:pPr>
                      <a:r>
                        <a:rPr/>
                        <a:t>53</a:t>
                      </a:r>
                    </a:p>
                  </a:txBody>
                </a:tc>
                <a:tc>
                  <a:txBody>
                    <a:bodyPr/>
                    <a:lstStyle/>
                    <a:p>
                      <a:pPr lvl="0" indent="0" marL="0">
                        <a:buNone/>
                      </a:pPr>
                      <a:r>
                        <a:rPr/>
                        <a:t>59</a:t>
                      </a:r>
                    </a:p>
                  </a:txBody>
                </a:tc>
              </a:tr>
              <a:tr h="0">
                <a:tc>
                  <a:txBody>
                    <a:bodyPr/>
                    <a:lstStyle/>
                    <a:p>
                      <a:pPr lvl="0" indent="0" marL="0">
                        <a:buNone/>
                      </a:pPr>
                      <a:r>
                        <a:rPr/>
                        <a:t>Small pelagic fish, fresh fillets</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25</a:t>
                      </a:r>
                    </a:p>
                  </a:txBody>
                </a:tc>
                <a:tc>
                  <a:txBody>
                    <a:bodyPr/>
                    <a:lstStyle/>
                    <a:p>
                      <a:pPr lvl="0" indent="0" marL="0">
                        <a:buNone/>
                      </a:pPr>
                      <a:r>
                        <a:rPr/>
                        <a:t>30</a:t>
                      </a:r>
                    </a:p>
                  </a:txBody>
                </a:tc>
                <a:tc>
                  <a:txBody>
                    <a:bodyPr/>
                    <a:lstStyle/>
                    <a:p>
                      <a:pPr lvl="0" indent="0" marL="0">
                        <a:buNone/>
                      </a:pPr>
                      <a:r>
                        <a:rPr/>
                        <a:t>17</a:t>
                      </a:r>
                    </a:p>
                  </a:txBody>
                </a:tc>
                <a:tc>
                  <a:txBody>
                    <a:bodyPr/>
                    <a:lstStyle/>
                    <a:p>
                      <a:pPr lvl="0" indent="0" marL="0">
                        <a:buNone/>
                      </a:pPr>
                      <a:r>
                        <a:rPr/>
                        <a:t>15</a:t>
                      </a:r>
                    </a:p>
                  </a:txBody>
                </a:tc>
                <a:tc>
                  <a:txBody>
                    <a:bodyPr/>
                    <a:lstStyle/>
                    <a:p>
                      <a:pPr lvl="0" indent="0" marL="0">
                        <a:buNone/>
                      </a:pPr>
                      <a:r>
                        <a:rPr/>
                        <a:t>30</a:t>
                      </a:r>
                    </a:p>
                  </a:txBody>
                </a:tc>
              </a:tr>
              <a:tr h="0">
                <a:tc>
                  <a:txBody>
                    <a:bodyPr/>
                    <a:lstStyle/>
                    <a:p>
                      <a:pPr lvl="0" indent="0" marL="0">
                        <a:buNone/>
                      </a:pPr>
                      <a:r>
                        <a:rPr/>
                        <a:t>Small pelagic fish, frozen fillets</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30</a:t>
                      </a:r>
                    </a:p>
                  </a:txBody>
                </a:tc>
                <a:tc>
                  <a:txBody>
                    <a:bodyPr/>
                    <a:lstStyle/>
                    <a:p>
                      <a:pPr lvl="0" indent="0" marL="0">
                        <a:buNone/>
                      </a:pPr>
                      <a:r>
                        <a:rPr/>
                        <a:t>25</a:t>
                      </a:r>
                    </a:p>
                  </a:txBody>
                </a:tc>
                <a:tc>
                  <a:txBody>
                    <a:bodyPr/>
                    <a:lstStyle/>
                    <a:p>
                      <a:pPr lvl="0" indent="0" marL="0">
                        <a:buNone/>
                      </a:pPr>
                      <a:r>
                        <a:rPr/>
                        <a:t>30</a:t>
                      </a:r>
                    </a:p>
                  </a:txBody>
                </a:tc>
                <a:tc>
                  <a:txBody>
                    <a:bodyPr/>
                    <a:lstStyle/>
                    <a:p>
                      <a:pPr lvl="0" indent="0" marL="0">
                        <a:buNone/>
                      </a:pPr>
                      <a:r>
                        <a:rPr/>
                        <a:t>17</a:t>
                      </a:r>
                    </a:p>
                  </a:txBody>
                </a:tc>
                <a:tc>
                  <a:txBody>
                    <a:bodyPr/>
                    <a:lstStyle/>
                    <a:p>
                      <a:pPr lvl="0" indent="0" marL="0">
                        <a:buNone/>
                      </a:pPr>
                      <a:r>
                        <a:rPr/>
                        <a:t>15</a:t>
                      </a:r>
                    </a:p>
                  </a:txBody>
                </a:tc>
                <a:tc>
                  <a:txBody>
                    <a:bodyPr/>
                    <a:lstStyle/>
                    <a:p>
                      <a:pPr lvl="0" indent="0" marL="0">
                        <a:buNone/>
                      </a:pPr>
                      <a:r>
                        <a:rPr/>
                        <a:t>30</a:t>
                      </a:r>
                    </a:p>
                  </a:txBody>
                </a:tc>
              </a:tr>
              <a:tr h="0">
                <a:tc>
                  <a:txBody>
                    <a:bodyPr/>
                    <a:lstStyle/>
                    <a:p>
                      <a:pPr lvl="0" indent="0" marL="0">
                        <a:buNone/>
                      </a:pPr>
                      <a:r>
                        <a:rPr/>
                        <a:t>Small pelagic fish, frozen, whole</a:t>
                      </a:r>
                    </a:p>
                  </a:txBody>
                </a:tc>
                <a:tc>
                  <a:txBody>
                    <a:bodyPr/>
                    <a:lstStyle/>
                    <a:p>
                      <a:pPr lvl="0" indent="0" marL="0">
                        <a:buNone/>
                      </a:pPr>
                      <a:r>
                        <a:rPr/>
                        <a:t>61</a:t>
                      </a:r>
                    </a:p>
                  </a:txBody>
                </a:tc>
                <a:tc>
                  <a:txBody>
                    <a:bodyPr/>
                    <a:lstStyle/>
                    <a:p>
                      <a:pPr lvl="0" indent="0" marL="0">
                        <a:buNone/>
                      </a:pPr>
                      <a:r>
                        <a:rPr/>
                        <a:t>58</a:t>
                      </a:r>
                    </a:p>
                  </a:txBody>
                </a:tc>
                <a:tc>
                  <a:txBody>
                    <a:bodyPr/>
                    <a:lstStyle/>
                    <a:p>
                      <a:pPr lvl="0" indent="0" marL="0">
                        <a:buNone/>
                      </a:pPr>
                      <a:r>
                        <a:rPr/>
                        <a:t>35</a:t>
                      </a:r>
                    </a:p>
                  </a:txBody>
                </a:tc>
                <a:tc>
                  <a:txBody>
                    <a:bodyPr/>
                    <a:lstStyle/>
                    <a:p>
                      <a:pPr lvl="0" indent="0" marL="0">
                        <a:buNone/>
                      </a:pPr>
                      <a:r>
                        <a:rPr/>
                        <a:t>46</a:t>
                      </a:r>
                    </a:p>
                  </a:txBody>
                </a:tc>
                <a:tc>
                  <a:txBody>
                    <a:bodyPr/>
                    <a:lstStyle/>
                    <a:p>
                      <a:pPr lvl="0" indent="0" marL="0">
                        <a:buNone/>
                      </a:pPr>
                      <a:r>
                        <a:rPr/>
                        <a:t>61</a:t>
                      </a:r>
                    </a:p>
                  </a:txBody>
                </a:tc>
                <a:tc>
                  <a:txBody>
                    <a:bodyPr/>
                    <a:lstStyle/>
                    <a:p>
                      <a:pPr lvl="0" indent="0" marL="0">
                        <a:buNone/>
                      </a:pPr>
                      <a:r>
                        <a:rPr/>
                        <a:t>53</a:t>
                      </a:r>
                    </a:p>
                  </a:txBody>
                </a:tc>
                <a:tc>
                  <a:txBody>
                    <a:bodyPr/>
                    <a:lstStyle/>
                    <a:p>
                      <a:pPr lvl="0" indent="0" marL="0">
                        <a:buNone/>
                      </a:pPr>
                      <a:r>
                        <a:rPr/>
                        <a:t>53</a:t>
                      </a:r>
                    </a:p>
                  </a:txBody>
                </a:tc>
                <a:tc>
                  <a:txBody>
                    <a:bodyPr/>
                    <a:lstStyle/>
                    <a:p>
                      <a:pPr lvl="0" indent="0" marL="0">
                        <a:buNone/>
                      </a:pPr>
                      <a:r>
                        <a:rPr/>
                        <a:t>59</a:t>
                      </a:r>
                    </a:p>
                  </a:txBody>
                </a:tc>
              </a:tr>
              <a:tr h="0">
                <a:tc>
                  <a:txBody>
                    <a:bodyPr/>
                    <a:lstStyle/>
                    <a:p>
                      <a:pPr lvl="0" indent="0" marL="0">
                        <a:buNone/>
                      </a:pPr>
                      <a:r>
                        <a:rPr/>
                        <a:t>Small pelagic fish, liver oils</a:t>
                      </a:r>
                    </a:p>
                  </a:txBody>
                </a:tc>
                <a:tc>
                  <a:txBody>
                    <a:bodyPr/>
                    <a:lstStyle/>
                    <a:p>
                      <a:pPr lvl="0" indent="0" marL="0">
                        <a:buNone/>
                      </a:pPr>
                      <a:r>
                        <a:rPr/>
                        <a:t>6</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2</a:t>
                      </a:r>
                    </a:p>
                  </a:txBody>
                </a:tc>
                <a:tc>
                  <a:txBody>
                    <a:bodyPr/>
                    <a:lstStyle/>
                    <a:p>
                      <a:pPr lvl="0" indent="0" marL="0">
                        <a:buNone/>
                      </a:pPr>
                      <a:r>
                        <a:rPr/>
                        <a:t>2</a:t>
                      </a:r>
                    </a:p>
                  </a:txBody>
                </a:tc>
                <a:tc>
                  <a:txBody>
                    <a:bodyPr/>
                    <a:lstStyle/>
                    <a:p>
                      <a:pPr lvl="0" indent="0" marL="0">
                        <a:buNone/>
                      </a:pPr>
                      <a:r>
                        <a:rPr/>
                        <a:t>5</a:t>
                      </a:r>
                    </a:p>
                  </a:txBody>
                </a:tc>
              </a:tr>
              <a:tr h="0">
                <a:tc>
                  <a:txBody>
                    <a:bodyPr/>
                    <a:lstStyle/>
                    <a:p>
                      <a:pPr lvl="0" indent="0" marL="0">
                        <a:buNone/>
                      </a:pPr>
                      <a:r>
                        <a:rPr/>
                        <a:t>Small pelagic fish, preparations nei</a:t>
                      </a:r>
                    </a:p>
                  </a:txBody>
                </a:tc>
                <a:tc>
                  <a:txBody>
                    <a:bodyPr/>
                    <a:lstStyle/>
                    <a:p>
                      <a:pPr lvl="0" indent="0" marL="0">
                        <a:buNone/>
                      </a:pPr>
                      <a:r>
                        <a:rPr/>
                        <a:t>72</a:t>
                      </a:r>
                    </a:p>
                  </a:txBody>
                </a:tc>
                <a:tc>
                  <a:txBody>
                    <a:bodyPr/>
                    <a:lstStyle/>
                    <a:p>
                      <a:pPr lvl="0" indent="0" marL="0">
                        <a:buNone/>
                      </a:pPr>
                      <a:r>
                        <a:rPr/>
                        <a:t>69</a:t>
                      </a:r>
                    </a:p>
                  </a:txBody>
                </a:tc>
                <a:tc>
                  <a:txBody>
                    <a:bodyPr/>
                    <a:lstStyle/>
                    <a:p>
                      <a:pPr lvl="0" indent="0" marL="0">
                        <a:buNone/>
                      </a:pPr>
                      <a:r>
                        <a:rPr/>
                        <a:t>70</a:t>
                      </a:r>
                    </a:p>
                  </a:txBody>
                </a:tc>
                <a:tc>
                  <a:txBody>
                    <a:bodyPr/>
                    <a:lstStyle/>
                    <a:p>
                      <a:pPr lvl="0" indent="0" marL="0">
                        <a:buNone/>
                      </a:pPr>
                      <a:r>
                        <a:rPr/>
                        <a:t>40</a:t>
                      </a:r>
                    </a:p>
                  </a:txBody>
                </a:tc>
                <a:tc>
                  <a:txBody>
                    <a:bodyPr/>
                    <a:lstStyle/>
                    <a:p>
                      <a:pPr lvl="0" indent="0" marL="0">
                        <a:buNone/>
                      </a:pPr>
                      <a:r>
                        <a:rPr/>
                        <a:t>72</a:t>
                      </a:r>
                    </a:p>
                  </a:txBody>
                </a:tc>
                <a:tc>
                  <a:txBody>
                    <a:bodyPr/>
                    <a:lstStyle/>
                    <a:p>
                      <a:pPr lvl="0" indent="0" marL="0">
                        <a:buNone/>
                      </a:pPr>
                      <a:r>
                        <a:rPr/>
                        <a:t>43</a:t>
                      </a:r>
                    </a:p>
                  </a:txBody>
                </a:tc>
                <a:tc>
                  <a:txBody>
                    <a:bodyPr/>
                    <a:lstStyle/>
                    <a:p>
                      <a:pPr lvl="0" indent="0" marL="0">
                        <a:buNone/>
                      </a:pPr>
                      <a:r>
                        <a:rPr/>
                        <a:t>43</a:t>
                      </a:r>
                    </a:p>
                  </a:txBody>
                </a:tc>
                <a:tc>
                  <a:txBody>
                    <a:bodyPr/>
                    <a:lstStyle/>
                    <a:p>
                      <a:pPr lvl="0" indent="0" marL="0">
                        <a:buNone/>
                      </a:pPr>
                      <a:r>
                        <a:rPr/>
                        <a:t>67</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 imputation and documentation (1)</a:t>
            </a:r>
          </a:p>
          <a:p>
            <a:pPr lvl="0"/>
            <a:r>
              <a:rPr/>
              <a:t>Only Se in four ICS SUA category were missing</a:t>
            </a:r>
          </a:p>
          <a:p>
            <a:pPr lvl="0"/>
            <a:r>
              <a:rPr/>
              <a:t>Imputation was performed and documented in R(studio) (</a:t>
            </a:r>
            <a:r>
              <a:rPr>
                <a:latin typeface="Courier"/>
              </a:rPr>
              <a:t>missing.R</a:t>
            </a:r>
            <a:r>
              <a:rPr/>
              <a:t>).</a:t>
            </a:r>
          </a:p>
          <a:p>
            <a:pPr lvl="0"/>
            <a:r>
              <a:rPr/>
              <a:t>Documentation can be found in </a:t>
            </a:r>
            <a:r>
              <a:rPr>
                <a:latin typeface="Courier"/>
              </a:rPr>
              <a:t>comment</a:t>
            </a:r>
            <a:r>
              <a:rPr/>
              <a:t> variable in the Fisheries Global NCT.</a:t>
            </a:r>
          </a:p>
          <a:p>
            <a:pPr lvl="0" indent="0" marL="0">
              <a:spcBef>
                <a:spcPts val="3000"/>
              </a:spcBef>
              <a:buNone/>
            </a:pPr>
            <a:r>
              <a:rPr b="1"/>
              <a:t>Se imputation and documentation (2)</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l">
                        <a:buNone/>
                      </a:pPr>
                      <a:r>
                        <a:rPr/>
                        <a:t>food_desc</a:t>
                      </a:r>
                    </a:p>
                  </a:txBody>
                  <a:tcPr/>
                </a:tc>
                <a:tc>
                  <a:txBody>
                    <a:bodyPr/>
                    <a:lstStyle/>
                    <a:p>
                      <a:pPr lvl="0" indent="0" marL="0" algn="r">
                        <a:buNone/>
                      </a:pPr>
                      <a:r>
                        <a:rPr/>
                        <a:t>SEmcg</a:t>
                      </a:r>
                    </a:p>
                  </a:txBody>
                  <a:tcPr/>
                </a:tc>
                <a:tc>
                  <a:txBody>
                    <a:bodyPr/>
                    <a:lstStyle/>
                    <a:p>
                      <a:pPr lvl="0" indent="0" marL="0" algn="l">
                        <a:buNone/>
                      </a:pPr>
                      <a:r>
                        <a:rPr/>
                        <a:t>source_fct</a:t>
                      </a:r>
                    </a:p>
                  </a:txBody>
                  <a:tcPr/>
                </a:tc>
                <a:tc>
                  <a:txBody>
                    <a:bodyPr/>
                    <a:lstStyle/>
                    <a:p>
                      <a:pPr lvl="0" indent="0" marL="0" algn="l">
                        <a:buNone/>
                      </a:pPr>
                      <a:r>
                        <a:rPr/>
                        <a:t>comment</a:t>
                      </a:r>
                    </a:p>
                  </a:txBody>
                  <a:tcPr/>
                </a:tc>
              </a:tr>
              <a:tr h="0">
                <a:tc>
                  <a:txBody>
                    <a:bodyPr/>
                    <a:lstStyle/>
                    <a:p>
                      <a:pPr lvl="0" indent="0" marL="0" algn="l">
                        <a:buNone/>
                      </a:pPr>
                      <a:r>
                        <a:rPr/>
                        <a:t>Crustacean, Sakura shrimp, dried</a:t>
                      </a:r>
                    </a:p>
                  </a:txBody>
                </a:tc>
                <a:tc>
                  <a:txBody>
                    <a:bodyPr/>
                    <a:lstStyle/>
                    <a:p>
                      <a:pPr lvl="0" indent="0" marL="0" algn="r">
                        <a:buNone/>
                      </a:pPr>
                      <a:r>
                        <a:rPr/>
                        <a:t>101.69</a:t>
                      </a:r>
                    </a:p>
                  </a:txBody>
                </a:tc>
                <a:tc>
                  <a:txBody>
                    <a:bodyPr/>
                    <a:lstStyle/>
                    <a:p>
                      <a:pPr lvl="0" indent="0" marL="0" algn="l">
                        <a:buNone/>
                      </a:pPr>
                      <a:r>
                        <a:rPr/>
                        <a:t>JA15</a:t>
                      </a:r>
                    </a:p>
                  </a:txBody>
                </a:tc>
                <a:tc>
                  <a:txBody>
                    <a:bodyPr/>
                    <a:lstStyle/>
                    <a:p>
                      <a:pPr lvl="0" indent="0" marL="0" algn="l">
                        <a:buNone/>
                      </a:pPr>
                      <a:r>
                        <a:rPr/>
                        <a:t>SEmcg value from water adjusted value JA15 (10325)| CARTBEQmcg_std imputed with CARTBEQmcg</a:t>
                      </a:r>
                    </a:p>
                  </a:txBody>
                </a:tc>
              </a:tr>
              <a:tr h="0">
                <a:tc>
                  <a:txBody>
                    <a:bodyPr/>
                    <a:lstStyle/>
                    <a:p>
                      <a:pPr lvl="0" indent="0" marL="0" algn="l">
                        <a:buNone/>
                      </a:pPr>
                      <a:r>
                        <a:rPr/>
                        <a:t>Mollusks, firefly squid, seasoned and smoked</a:t>
                      </a:r>
                    </a:p>
                  </a:txBody>
                </a:tc>
                <a:tc>
                  <a:txBody>
                    <a:bodyPr/>
                    <a:lstStyle/>
                    <a:p>
                      <a:pPr lvl="0" indent="0" marL="0" algn="r">
                        <a:buNone/>
                      </a:pPr>
                      <a:r>
                        <a:rPr/>
                        <a:t>131.19</a:t>
                      </a:r>
                    </a:p>
                  </a:txBody>
                </a:tc>
                <a:tc>
                  <a:txBody>
                    <a:bodyPr/>
                    <a:lstStyle/>
                    <a:p>
                      <a:pPr lvl="0" indent="0" marL="0" algn="l">
                        <a:buNone/>
                      </a:pPr>
                      <a:r>
                        <a:rPr/>
                        <a:t>JA15</a:t>
                      </a:r>
                    </a:p>
                  </a:txBody>
                </a:tc>
                <a:tc>
                  <a:txBody>
                    <a:bodyPr/>
                    <a:lstStyle/>
                    <a:p>
                      <a:pPr lvl="0" indent="0" marL="0" algn="l">
                        <a:buNone/>
                      </a:pPr>
                      <a:r>
                        <a:rPr/>
                        <a:t>SEmcg value from water adjusted, median values JA15(10342, 10345)| CARTBEQmcg_std imputed with CARTBEQmcg</a:t>
                      </a:r>
                    </a:p>
                  </a:txBody>
                </a:tc>
              </a:tr>
              <a:tr h="0">
                <a:tc>
                  <a:txBody>
                    <a:bodyPr/>
                    <a:lstStyle/>
                    <a:p>
                      <a:pPr lvl="0" indent="0" marL="0" algn="l">
                        <a:buNone/>
                      </a:pPr>
                      <a:r>
                        <a:rPr/>
                        <a:t>Mollusks, processed squid, "Surume" dried squid</a:t>
                      </a:r>
                    </a:p>
                  </a:txBody>
                </a:tc>
                <a:tc>
                  <a:txBody>
                    <a:bodyPr/>
                    <a:lstStyle/>
                    <a:p>
                      <a:pPr lvl="0" indent="0" marL="0" algn="r">
                        <a:buNone/>
                      </a:pPr>
                      <a:r>
                        <a:rPr/>
                        <a:t>135.96</a:t>
                      </a:r>
                    </a:p>
                  </a:txBody>
                </a:tc>
                <a:tc>
                  <a:txBody>
                    <a:bodyPr/>
                    <a:lstStyle/>
                    <a:p>
                      <a:pPr lvl="0" indent="0" marL="0" algn="l">
                        <a:buNone/>
                      </a:pPr>
                      <a:r>
                        <a:rPr/>
                        <a:t>JA15</a:t>
                      </a:r>
                    </a:p>
                  </a:txBody>
                </a:tc>
                <a:tc>
                  <a:txBody>
                    <a:bodyPr/>
                    <a:lstStyle/>
                    <a:p>
                      <a:pPr lvl="0" indent="0" marL="0" algn="l">
                        <a:buNone/>
                      </a:pPr>
                      <a:r>
                        <a:rPr/>
                        <a:t>SEmcg value from water adjusted, median values JA15(10342, 10345) | CARTBEQmcg_std calculated from CARTBmcg, CARTAmcg and CRYPXBmcg</a:t>
                      </a:r>
                    </a:p>
                  </a:txBody>
                </a:tc>
              </a:tr>
              <a:tr h="0">
                <a:tc>
                  <a:txBody>
                    <a:bodyPr/>
                    <a:lstStyle/>
                    <a:p>
                      <a:pPr lvl="0" indent="0" marL="0" algn="l">
                        <a:buNone/>
                      </a:pPr>
                      <a:r>
                        <a:rPr/>
                        <a:t>Mollusks, processed squid, "Saki-ika" dried, seasoned and shredded squid</a:t>
                      </a:r>
                    </a:p>
                  </a:txBody>
                </a:tc>
                <a:tc>
                  <a:txBody>
                    <a:bodyPr/>
                    <a:lstStyle/>
                    <a:p>
                      <a:pPr lvl="0" indent="0" marL="0" algn="r">
                        <a:buNone/>
                      </a:pPr>
                      <a:r>
                        <a:rPr/>
                        <a:t>125.39</a:t>
                      </a:r>
                    </a:p>
                  </a:txBody>
                </a:tc>
                <a:tc>
                  <a:txBody>
                    <a:bodyPr/>
                    <a:lstStyle/>
                    <a:p>
                      <a:pPr lvl="0" indent="0" marL="0" algn="l">
                        <a:buNone/>
                      </a:pPr>
                      <a:r>
                        <a:rPr/>
                        <a:t>JA15</a:t>
                      </a:r>
                    </a:p>
                  </a:txBody>
                </a:tc>
                <a:tc>
                  <a:txBody>
                    <a:bodyPr/>
                    <a:lstStyle/>
                    <a:p>
                      <a:pPr lvl="0" indent="0" marL="0" algn="l">
                        <a:buNone/>
                      </a:pPr>
                      <a:r>
                        <a:rPr/>
                        <a:t>SEmcg value from water adjusted, median values JA15(10342, 10345)| CARTBEQmcg_std imputed with CARTBEQmcg</a:t>
                      </a:r>
                    </a:p>
                  </a:txBody>
                </a:tc>
              </a:tr>
              <a:tr h="0">
                <a:tc>
                  <a:txBody>
                    <a:bodyPr/>
                    <a:lstStyle/>
                    <a:p>
                      <a:pPr lvl="0" indent="0" marL="0" algn="l">
                        <a:buNone/>
                      </a:pPr>
                      <a:r>
                        <a:rPr/>
                        <a:t>Mollusks, processed squid, seasoned and smoked</a:t>
                      </a:r>
                    </a:p>
                  </a:txBody>
                </a:tc>
                <a:tc>
                  <a:txBody>
                    <a:bodyPr/>
                    <a:lstStyle/>
                    <a:p>
                      <a:pPr lvl="0" indent="0" marL="0" algn="r">
                        <a:buNone/>
                      </a:pPr>
                      <a:r>
                        <a:rPr/>
                        <a:t>96.26</a:t>
                      </a:r>
                    </a:p>
                  </a:txBody>
                </a:tc>
                <a:tc>
                  <a:txBody>
                    <a:bodyPr/>
                    <a:lstStyle/>
                    <a:p>
                      <a:pPr lvl="0" indent="0" marL="0" algn="l">
                        <a:buNone/>
                      </a:pPr>
                      <a:r>
                        <a:rPr/>
                        <a:t>JA15</a:t>
                      </a:r>
                    </a:p>
                  </a:txBody>
                </a:tc>
                <a:tc>
                  <a:txBody>
                    <a:bodyPr/>
                    <a:lstStyle/>
                    <a:p>
                      <a:pPr lvl="0" indent="0" marL="0" algn="l">
                        <a:buNone/>
                      </a:pPr>
                      <a:r>
                        <a:rPr/>
                        <a:t>SEmcg value from water adjusted, median values JA15(10342, 10345)| CARTBEQmcg_std imputed with CARTBEQmcg</a:t>
                      </a:r>
                    </a:p>
                  </a:txBody>
                </a:tc>
              </a:tr>
              <a:tr h="0">
                <a:tc>
                  <a:txBody>
                    <a:bodyPr/>
                    <a:lstStyle/>
                    <a:p>
                      <a:pPr lvl="0" indent="0" marL="0" algn="l">
                        <a:buNone/>
                      </a:pPr>
                      <a:r>
                        <a:rPr/>
                        <a:t>Sea urchin, "Tsubu-uni" salted whole gonads</a:t>
                      </a:r>
                    </a:p>
                  </a:txBody>
                </a:tc>
                <a:tc>
                  <a:txBody>
                    <a:bodyPr/>
                    <a:lstStyle/>
                    <a:p>
                      <a:pPr lvl="0" indent="0" marL="0" algn="r">
                        <a:buNone/>
                      </a:pPr>
                      <a:r>
                        <a:rPr/>
                        <a:t>228.64</a:t>
                      </a:r>
                    </a:p>
                  </a:txBody>
                </a:tc>
                <a:tc>
                  <a:txBody>
                    <a:bodyPr/>
                    <a:lstStyle/>
                    <a:p>
                      <a:pPr lvl="0" indent="0" marL="0" algn="l">
                        <a:buNone/>
                      </a:pPr>
                      <a:r>
                        <a:rPr/>
                        <a:t>JA15</a:t>
                      </a:r>
                    </a:p>
                  </a:txBody>
                </a:tc>
                <a:tc>
                  <a:txBody>
                    <a:bodyPr/>
                    <a:lstStyle/>
                    <a:p>
                      <a:pPr lvl="0" indent="0" marL="0" algn="l">
                        <a:buNone/>
                      </a:pPr>
                      <a:r>
                        <a:rPr/>
                        <a:t>SEmcg value from water adjusted value JA15(10372)| CARTBEQmcg_std imputed with CARTBEQmcg</a:t>
                      </a:r>
                    </a:p>
                  </a:txBody>
                </a:tc>
              </a:tr>
              <a:tr h="0">
                <a:tc>
                  <a:txBody>
                    <a:bodyPr/>
                    <a:lstStyle/>
                    <a:p>
                      <a:pPr lvl="0" indent="0" marL="0" algn="l">
                        <a:buNone/>
                      </a:pPr>
                      <a:r>
                        <a:rPr/>
                        <a:t>Sea urchin, "Neri-uni" salted whole gonad paste</a:t>
                      </a:r>
                    </a:p>
                  </a:txBody>
                </a:tc>
                <a:tc>
                  <a:txBody>
                    <a:bodyPr/>
                    <a:lstStyle/>
                    <a:p>
                      <a:pPr lvl="0" indent="0" marL="0" algn="r">
                        <a:buNone/>
                      </a:pPr>
                      <a:r>
                        <a:rPr/>
                        <a:t>222.47</a:t>
                      </a:r>
                    </a:p>
                  </a:txBody>
                </a:tc>
                <a:tc>
                  <a:txBody>
                    <a:bodyPr/>
                    <a:lstStyle/>
                    <a:p>
                      <a:pPr lvl="0" indent="0" marL="0" algn="l">
                        <a:buNone/>
                      </a:pPr>
                      <a:r>
                        <a:rPr/>
                        <a:t>JA15</a:t>
                      </a:r>
                    </a:p>
                  </a:txBody>
                </a:tc>
                <a:tc>
                  <a:txBody>
                    <a:bodyPr/>
                    <a:lstStyle/>
                    <a:p>
                      <a:pPr lvl="0" indent="0" marL="0" algn="l">
                        <a:buNone/>
                      </a:pPr>
                      <a:r>
                        <a:rPr/>
                        <a:t>SEmcg value from water adjusted value JA15(10372)| CARTBEQmcg_std imputed with CARTBEQmcg</a:t>
                      </a:r>
                    </a:p>
                  </a:txBody>
                </a:tc>
              </a:tr>
              <a:tr h="0">
                <a:tc>
                  <a:txBody>
                    <a:bodyPr/>
                    <a:lstStyle/>
                    <a:p>
                      <a:pPr lvl="0" indent="0" marL="0" algn="l">
                        <a:buNone/>
                      </a:pPr>
                      <a:r>
                        <a:rPr/>
                        <a:t>Jellyfish, Salted, desalted</a:t>
                      </a:r>
                    </a:p>
                  </a:txBody>
                </a:tc>
                <a:tc>
                  <a:txBody>
                    <a:bodyPr/>
                    <a:lstStyle/>
                    <a:p>
                      <a:pPr lvl="0" indent="0" marL="0" algn="r">
                        <a:buNone/>
                      </a:pPr>
                      <a:r>
                        <a:rPr/>
                        <a:t>27.51</a:t>
                      </a:r>
                    </a:p>
                  </a:txBody>
                </a:tc>
                <a:tc>
                  <a:txBody>
                    <a:bodyPr/>
                    <a:lstStyle/>
                    <a:p>
                      <a:pPr lvl="0" indent="0" marL="0" algn="l">
                        <a:buNone/>
                      </a:pPr>
                      <a:r>
                        <a:rPr/>
                        <a:t>JA15</a:t>
                      </a:r>
                    </a:p>
                  </a:txBody>
                </a:tc>
                <a:tc>
                  <a:txBody>
                    <a:bodyPr/>
                    <a:lstStyle/>
                    <a:p>
                      <a:pPr lvl="0" indent="0" marL="0" algn="l">
                        <a:buNone/>
                      </a:pPr>
                      <a:r>
                        <a:rPr/>
                        <a:t>CHOAVLDFg_std assumed zero,SEmcg value from water adjusted value JA15(10372) | CARTBEQmcg_std calculated from CARTBmcg, CARTAmcg and CRYPXBmcg</a:t>
                      </a:r>
                    </a:p>
                  </a:txBody>
                </a:tc>
              </a:tr>
              <a:tr h="0">
                <a:tc>
                  <a:txBody>
                    <a:bodyPr/>
                    <a:lstStyle/>
                    <a:p>
                      <a:pPr lvl="0" indent="0" marL="0" algn="l">
                        <a:buNone/>
                      </a:pPr>
                      <a:r>
                        <a:rPr/>
                        <a:t>Sea cucumber, "Konowata" salted and fermented viscera</a:t>
                      </a:r>
                    </a:p>
                  </a:txBody>
                </a:tc>
                <a:tc>
                  <a:txBody>
                    <a:bodyPr/>
                    <a:lstStyle/>
                    <a:p>
                      <a:pPr lvl="0" indent="0" marL="0" algn="r">
                        <a:buNone/>
                      </a:pPr>
                      <a:r>
                        <a:rPr/>
                        <a:t>93.92</a:t>
                      </a:r>
                    </a:p>
                  </a:txBody>
                </a:tc>
                <a:tc>
                  <a:txBody>
                    <a:bodyPr/>
                    <a:lstStyle/>
                    <a:p>
                      <a:pPr lvl="0" indent="0" marL="0" algn="l">
                        <a:buNone/>
                      </a:pPr>
                      <a:r>
                        <a:rPr/>
                        <a:t>JA15</a:t>
                      </a:r>
                    </a:p>
                  </a:txBody>
                </a:tc>
                <a:tc>
                  <a:txBody>
                    <a:bodyPr/>
                    <a:lstStyle/>
                    <a:p>
                      <a:pPr lvl="0" indent="0" marL="0" algn="l">
                        <a:buNone/>
                      </a:pPr>
                      <a:r>
                        <a:rPr/>
                        <a:t>SEmcg value from water adjusted value JA15(10372)| CARTBEQmcg_std imputed with CARTBEQmcg</a:t>
                      </a:r>
                    </a:p>
                  </a:txBody>
                </a:tc>
              </a:tr>
              <a:tr h="0">
                <a:tc>
                  <a:txBody>
                    <a:bodyPr/>
                    <a:lstStyle/>
                    <a:p>
                      <a:pPr lvl="0" indent="0" marL="0" algn="l">
                        <a:buNone/>
                      </a:pPr>
                      <a:r>
                        <a:rPr/>
                        <a:t>Sea squirt, "Shiokara" salted and fermented meat and viscera [Syn. Ascidian]</a:t>
                      </a:r>
                    </a:p>
                  </a:txBody>
                </a:tc>
                <a:tc>
                  <a:txBody>
                    <a:bodyPr/>
                    <a:lstStyle/>
                    <a:p>
                      <a:pPr lvl="0" indent="0" marL="0" algn="r">
                        <a:buNone/>
                      </a:pPr>
                      <a:r>
                        <a:rPr/>
                        <a:t>96.29</a:t>
                      </a:r>
                    </a:p>
                  </a:txBody>
                </a:tc>
                <a:tc>
                  <a:txBody>
                    <a:bodyPr/>
                    <a:lstStyle/>
                    <a:p>
                      <a:pPr lvl="0" indent="0" marL="0" algn="l">
                        <a:buNone/>
                      </a:pPr>
                      <a:r>
                        <a:rPr/>
                        <a:t>JA15</a:t>
                      </a:r>
                    </a:p>
                  </a:txBody>
                </a:tc>
                <a:tc>
                  <a:txBody>
                    <a:bodyPr/>
                    <a:lstStyle/>
                    <a:p>
                      <a:pPr lvl="0" indent="0" marL="0" algn="l">
                        <a:buNone/>
                      </a:pPr>
                      <a:r>
                        <a:rPr/>
                        <a:t>SEmcg value from water adjusted value JA15(10372)| CARTBEQmcg_std imputed with CARTBEQmcg</a:t>
                      </a:r>
                    </a:p>
                  </a:txBody>
                </a:tc>
              </a:tr>
              <a:tr h="0">
                <a:tc>
                  <a:txBody>
                    <a:bodyPr/>
                    <a:lstStyle/>
                    <a:p>
                      <a:pPr lvl="0" indent="0" marL="0" algn="l">
                        <a:buNone/>
                      </a:pPr>
                      <a:r>
                        <a:rPr/>
                        <a:t>Shrimp (crayfish), whole, dried</a:t>
                      </a:r>
                    </a:p>
                  </a:txBody>
                </a:tc>
                <a:tc>
                  <a:txBody>
                    <a:bodyPr/>
                    <a:lstStyle/>
                    <a:p>
                      <a:pPr lvl="0" indent="0" marL="0" algn="r">
                        <a:buNone/>
                      </a:pPr>
                      <a:r>
                        <a:rPr/>
                        <a:t>153.20</a:t>
                      </a:r>
                    </a:p>
                  </a:txBody>
                </a:tc>
                <a:tc>
                  <a:txBody>
                    <a:bodyPr/>
                    <a:lstStyle/>
                    <a:p>
                      <a:pPr lvl="0" indent="0" marL="0" algn="l">
                        <a:buNone/>
                      </a:pPr>
                      <a:r>
                        <a:rPr/>
                        <a:t>WA19</a:t>
                      </a:r>
                    </a:p>
                  </a:txBody>
                </a:tc>
                <a:tc>
                  <a:txBody>
                    <a:bodyPr/>
                    <a:lstStyle/>
                    <a:p>
                      <a:pPr lvl="0" indent="0" marL="0" algn="l">
                        <a:buNone/>
                      </a:pPr>
                      <a:r>
                        <a:rPr/>
                        <a:t>SEmcg value from water adjusted, median values UF16(092001, 092002, 092003, 092004) | CARTBEQmcg_std calculated from CARTBmcg, CARTAmcg and CRYPXBmcg</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Missing values for DHA and EPA by ICS SUA Fishery Category</a:t>
            </a:r>
          </a:p>
        </p:txBody>
      </p:sp>
      <p:pic>
        <p:nvPicPr>
          <p:cNvPr descr="fisheries-ppt_files/figure-pptx/unnamed-chunk-10-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Missing values for DHA and EPA by ICS SUA Fishery Category</a:t>
            </a:r>
          </a:p>
        </p:txBody>
      </p:sp>
      <p:pic>
        <p:nvPicPr>
          <p:cNvPr descr="fisheries-ppt_files/figure-pptx/unnamed-chunk-11-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Visual &amp; Quality checks</a:t>
            </a:r>
          </a:p>
          <a:p>
            <a:pPr lvl="0" indent="0">
              <a:buNone/>
            </a:pPr>
            <a:br/>
            <a:r>
              <a:rPr>
                <a:solidFill>
                  <a:srgbClr val="4758AB"/>
                </a:solidFill>
                <a:latin typeface="Courier"/>
              </a:rPr>
              <a:t>subset</a:t>
            </a:r>
            <a:r>
              <a:rPr>
                <a:solidFill>
                  <a:srgbClr val="003B4F"/>
                </a:solidFill>
                <a:latin typeface="Courier"/>
              </a:rPr>
              <a:t>(fao_fish_fct, </a:t>
            </a:r>
            <a:br/>
            <a:r>
              <a:rPr>
                <a:solidFill>
                  <a:srgbClr val="003B4F"/>
                </a:solidFill>
                <a:latin typeface="Courier"/>
              </a:rPr>
              <a:t>       </a:t>
            </a:r>
            <a:r>
              <a:rPr>
                <a:solidFill>
                  <a:srgbClr val="4758AB"/>
                </a:solidFill>
                <a:latin typeface="Courier"/>
              </a:rPr>
              <a:t>str_detect</a:t>
            </a:r>
            <a:r>
              <a:rPr>
                <a:solidFill>
                  <a:srgbClr val="003B4F"/>
                </a:solidFill>
                <a:latin typeface="Courier"/>
              </a:rPr>
              <a:t>(food_desc, </a:t>
            </a:r>
            <a:r>
              <a:rPr>
                <a:solidFill>
                  <a:srgbClr val="20794D"/>
                </a:solidFill>
                <a:latin typeface="Courier"/>
              </a:rPr>
              <a:t>" dry| dried"</a:t>
            </a:r>
            <a:r>
              <a:rPr>
                <a:solidFill>
                  <a:srgbClr val="003B4F"/>
                </a:solidFill>
                <a:latin typeface="Courier"/>
              </a:rPr>
              <a:t>)</a:t>
            </a:r>
            <a:r>
              <a:rPr>
                <a:solidFill>
                  <a:srgbClr val="5E5E5E"/>
                </a:solidFill>
                <a:latin typeface="Courier"/>
              </a:rPr>
              <a:t>&amp;</a:t>
            </a:r>
            <a:br/>
            <a:r>
              <a:rPr>
                <a:solidFill>
                  <a:srgbClr val="003B4F"/>
                </a:solidFill>
                <a:latin typeface="Courier"/>
              </a:rPr>
              <a:t>       </a:t>
            </a:r>
            <a:r>
              <a:rPr>
                <a:solidFill>
                  <a:srgbClr val="5E5E5E"/>
                </a:solidFill>
                <a:latin typeface="Courier"/>
              </a:rPr>
              <a:t>!</a:t>
            </a:r>
            <a:r>
              <a:rPr>
                <a:solidFill>
                  <a:srgbClr val="4758AB"/>
                </a:solidFill>
                <a:latin typeface="Courier"/>
              </a:rPr>
              <a:t>str_detect</a:t>
            </a:r>
            <a:r>
              <a:rPr>
                <a:solidFill>
                  <a:srgbClr val="003B4F"/>
                </a:solidFill>
                <a:latin typeface="Courier"/>
              </a:rPr>
              <a:t>(food_desc, </a:t>
            </a:r>
            <a:r>
              <a:rPr>
                <a:solidFill>
                  <a:srgbClr val="20794D"/>
                </a:solidFill>
                <a:latin typeface="Courier"/>
              </a:rPr>
              <a:t>"stewed|cooked"</a:t>
            </a:r>
            <a:r>
              <a:rPr>
                <a:solidFill>
                  <a:srgbClr val="003B4F"/>
                </a:solidFill>
                <a:latin typeface="Courier"/>
              </a:rPr>
              <a:t>)</a:t>
            </a:r>
            <a:r>
              <a:rPr>
                <a:solidFill>
                  <a:srgbClr val="5E5E5E"/>
                </a:solidFill>
                <a:latin typeface="Courier"/>
              </a:rPr>
              <a:t>&amp;</a:t>
            </a:r>
            <a:br/>
            <a:r>
              <a:rPr>
                <a:solidFill>
                  <a:srgbClr val="003B4F"/>
                </a:solidFill>
                <a:latin typeface="Courier"/>
              </a:rPr>
              <a:t>         WATERg</a:t>
            </a:r>
            <a:r>
              <a:rPr>
                <a:solidFill>
                  <a:srgbClr val="5E5E5E"/>
                </a:solidFill>
                <a:latin typeface="Courier"/>
              </a:rPr>
              <a:t>&gt;</a:t>
            </a:r>
            <a:r>
              <a:rPr>
                <a:solidFill>
                  <a:srgbClr val="AD0000"/>
                </a:solidFill>
                <a:latin typeface="Courier"/>
              </a:rPr>
              <a:t>30</a:t>
            </a:r>
            <a:r>
              <a:rPr>
                <a:solidFill>
                  <a:srgbClr val="003B4F"/>
                </a:solidFill>
                <a:latin typeface="Courier"/>
              </a:rPr>
              <a:t>, </a:t>
            </a:r>
            <a:br/>
            <a:r>
              <a:rPr>
                <a:solidFill>
                  <a:srgbClr val="003B4F"/>
                </a:solidFill>
                <a:latin typeface="Courier"/>
              </a:rPr>
              <a:t>       </a:t>
            </a:r>
            <a:r>
              <a:rPr>
                <a:solidFill>
                  <a:srgbClr val="657422"/>
                </a:solidFill>
                <a:latin typeface="Courier"/>
              </a:rPr>
              <a:t>select =</a:t>
            </a:r>
            <a:r>
              <a:rPr>
                <a:solidFill>
                  <a:srgbClr val="003B4F"/>
                </a:solidFill>
                <a:latin typeface="Courier"/>
              </a:rPr>
              <a:t> </a:t>
            </a:r>
            <a:r>
              <a:rPr>
                <a:solidFill>
                  <a:srgbClr val="4758AB"/>
                </a:solidFill>
                <a:latin typeface="Courier"/>
              </a:rPr>
              <a:t>c</a:t>
            </a:r>
            <a:r>
              <a:rPr>
                <a:solidFill>
                  <a:srgbClr val="003B4F"/>
                </a:solidFill>
                <a:latin typeface="Courier"/>
              </a:rPr>
              <a:t>(source_fct, food_desc,  WATERg))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distinct</a:t>
            </a:r>
            <a:r>
              <a:rPr>
                <a:solidFill>
                  <a:srgbClr val="003B4F"/>
                </a:solidFill>
                <a:latin typeface="Courier"/>
              </a:rPr>
              <a:t>()</a:t>
            </a:r>
          </a:p>
          <a:p>
            <a:pPr lvl="0" indent="0" marL="0">
              <a:spcBef>
                <a:spcPts val="3000"/>
              </a:spcBef>
              <a:buNone/>
            </a:pPr>
            <a:r>
              <a:rPr b="1"/>
              <a:t>Sum of Proximate</a:t>
            </a:r>
          </a:p>
        </p:txBody>
      </p:sp>
      <p:pic>
        <p:nvPicPr>
          <p:cNvPr descr="fisheries-ppt_files/figure-pptx/unnamed-chunk-1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Carbohydrates by difference</a:t>
            </a:r>
          </a:p>
        </p:txBody>
      </p:sp>
      <p:pic>
        <p:nvPicPr>
          <p:cNvPr descr="fisheries-ppt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38% of the carbohydrates by difference values were negative values and replaced with zero (“assumed zero”)</a:t>
            </a:r>
          </a:p>
          <a:p>
            <a:pPr lvl="0" indent="0" marL="0">
              <a:spcBef>
                <a:spcPts val="3000"/>
              </a:spcBef>
              <a:buNone/>
            </a:pPr>
            <a:r>
              <a:rPr b="1"/>
              <a:t>Documentation</a:t>
            </a:r>
          </a:p>
          <a:p>
            <a:pPr lvl="0"/>
            <a:r>
              <a:rPr/>
              <a:t>A document with all the decisions and assumptions was generated.</a:t>
            </a:r>
          </a:p>
          <a:p>
            <a:pPr lvl="0"/>
            <a:r>
              <a:rPr/>
              <a:t>In the NCT, “comments” were added as a separted column with all the data transformations: imputation, assumed zero, calculated, etc.</a:t>
            </a:r>
          </a:p>
          <a:p>
            <a:pPr lvl="0"/>
            <a:r>
              <a:rPr/>
              <a:t>Scripts are provided to fully reproduce the approach and/or to update if needed.</a:t>
            </a:r>
          </a:p>
          <a:p>
            <a:pPr lvl="0" indent="0" marL="0">
              <a:spcBef>
                <a:spcPts val="3000"/>
              </a:spcBef>
              <a:buNone/>
            </a:pPr>
            <a:r>
              <a:rPr b="1"/>
              <a:t>How scripted approach allow for fast update and re-use of the FCT for new purposes</a:t>
            </a:r>
          </a:p>
          <a:p>
            <a:pPr lvl="0" indent="0" marL="0">
              <a:spcBef>
                <a:spcPts val="3000"/>
              </a:spcBef>
              <a:buNone/>
            </a:pPr>
            <a:r>
              <a:rPr b="1"/>
              <a:t>How collaborative coding and GitHub increases efficiency and transparency of the approach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Agenda (1)</a:t>
            </a:r>
          </a:p>
          <a:p>
            <a:pPr lvl="0"/>
            <a:r>
              <a:rPr b="1"/>
              <a:t>Introduction</a:t>
            </a:r>
          </a:p>
          <a:p>
            <a:pPr lvl="0"/>
            <a:r>
              <a:rPr b="1"/>
              <a:t>Objectives</a:t>
            </a:r>
          </a:p>
          <a:p>
            <a:pPr lvl="0"/>
            <a:r>
              <a:rPr b="1"/>
              <a:t>Development of a framework for compiling NCTs.</a:t>
            </a:r>
            <a:r>
              <a:rPr/>
              <a:t> The Extended Fisheries Global NCT (2022) as case study.</a:t>
            </a:r>
          </a:p>
          <a:p>
            <a:pPr lvl="1"/>
            <a:r>
              <a:rPr/>
              <a:t>Background and starting point for the NCT</a:t>
            </a:r>
          </a:p>
          <a:p>
            <a:pPr lvl="1"/>
            <a:r>
              <a:rPr/>
              <a:t>Harmonising Food Composition Tables and Databases</a:t>
            </a:r>
          </a:p>
          <a:p>
            <a:pPr lvl="1"/>
            <a:r>
              <a:rPr/>
              <a:t>Visualisation for nutrient evaluation and missing values identification.</a:t>
            </a:r>
          </a:p>
          <a:p>
            <a:pPr lvl="1"/>
            <a:r>
              <a:rPr/>
              <a:t>Function approach for nutrient recalculation &amp; NCT formatting</a:t>
            </a:r>
          </a:p>
          <a:p>
            <a:pPr lvl="1"/>
            <a:r>
              <a:rPr/>
              <a:t>Documentation, Reproducibility &amp; GitHub</a:t>
            </a:r>
          </a:p>
          <a:p>
            <a:pPr lvl="0" indent="0" marL="0">
              <a:spcBef>
                <a:spcPts val="3000"/>
              </a:spcBef>
              <a:buNone/>
            </a:pPr>
            <a:r>
              <a:rPr b="1"/>
              <a:t>Agenda (2)</a:t>
            </a:r>
          </a:p>
          <a:p>
            <a:pPr lvl="0"/>
            <a:r>
              <a:rPr b="1"/>
              <a:t>The Extended Fisheries Global NCT (2022)</a:t>
            </a:r>
          </a:p>
          <a:p>
            <a:pPr lvl="1"/>
            <a:r>
              <a:rPr/>
              <a:t>Food composition data for fishery products: Overview</a:t>
            </a:r>
          </a:p>
          <a:p>
            <a:pPr lvl="1"/>
            <a:r>
              <a:rPr/>
              <a:t>Visualisation for decision making (missing values and outliers)</a:t>
            </a:r>
          </a:p>
          <a:p>
            <a:pPr lvl="1"/>
            <a:r>
              <a:rPr/>
              <a:t>How scripted approach allow for fast update and re-use of the FCT for new purposes</a:t>
            </a:r>
          </a:p>
          <a:p>
            <a:pPr lvl="1"/>
            <a:r>
              <a:rPr/>
              <a:t>How collaborative coding and GitHub increases efficiency and transparency of the approach</a:t>
            </a:r>
          </a:p>
          <a:p>
            <a:pPr lvl="0"/>
            <a:r>
              <a:rPr b="1"/>
              <a:t>Conclusions &amp; Recommendation for the future</a:t>
            </a:r>
          </a:p>
          <a:p>
            <a:pPr lvl="1"/>
            <a:r>
              <a:rPr/>
              <a:t>What has been completed – what needs to be further advanced?</a:t>
            </a:r>
          </a:p>
          <a:p>
            <a:pPr lvl="1"/>
            <a:r>
              <a:rPr/>
              <a:t>The need of better nutrition data for decision-making</a:t>
            </a:r>
          </a:p>
          <a:p>
            <a:pPr lvl="1"/>
            <a:r>
              <a:rPr/>
              <a:t>New data skills and statistical approach for better food and nutrition data.</a:t>
            </a:r>
          </a:p>
          <a:p>
            <a:pPr lvl="0"/>
            <a:r>
              <a:rPr b="1"/>
              <a:t>Q&amp;A:</a:t>
            </a:r>
            <a:r>
              <a:rPr/>
              <a:t> Discussion &amp; Next Steps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Recommendations for the future</a:t>
            </a:r>
          </a:p>
        </p:txBody>
      </p:sp>
      <p:sp>
        <p:nvSpPr>
          <p:cNvPr id="3" name="Content Placeholder 2"/>
          <p:cNvSpPr>
            <a:spLocks noGrp="1"/>
          </p:cNvSpPr>
          <p:nvPr>
            <p:ph idx="1"/>
          </p:nvPr>
        </p:nvSpPr>
        <p:spPr/>
        <p:txBody>
          <a:bodyPr/>
          <a:lstStyle/>
          <a:p>
            <a:pPr lvl="0" indent="0" marL="0">
              <a:spcBef>
                <a:spcPts val="3000"/>
              </a:spcBef>
              <a:buNone/>
            </a:pPr>
            <a:r>
              <a:rPr b="1"/>
              <a:t>Nutrition</a:t>
            </a:r>
          </a:p>
          <a:p>
            <a:pPr lvl="0"/>
            <a:r>
              <a:rPr/>
              <a:t>Important data gaps were found,…</a:t>
            </a:r>
          </a:p>
          <a:p>
            <a:pPr lvl="0"/>
            <a:r>
              <a:rPr/>
              <a:t>More food composition analysis are required, particularly for some fishery categories &amp; nutrients.</a:t>
            </a:r>
          </a:p>
          <a:p>
            <a:pPr lvl="1" indent="0">
              <a:buNone/>
            </a:pPr>
            <a:r>
              <a:rPr>
                <a:latin typeface="Courier"/>
              </a:rPr>
              <a:t>  -  "Aquatic Animals nei", and fish oils in general.
  -  DHA, EPA, I &amp; Se</a:t>
            </a:r>
          </a:p>
          <a:p>
            <a:pPr lvl="0"/>
            <a:r>
              <a:rPr/>
              <a:t>For some fishery categories and food components, the number of data were far fewer than for other.</a:t>
            </a:r>
          </a:p>
          <a:p>
            <a:pPr lvl="0"/>
            <a:r>
              <a:rPr/>
              <a:t>Some of those fishery category with low number of values were very variable, and hard to know if this is the true range of chemical variability or analytical differences.</a:t>
            </a:r>
          </a:p>
          <a:p>
            <a:pPr lvl="0"/>
            <a:r>
              <a:rPr/>
              <a:t>Fisheries ICS categories for nutrition. For example, rethinking some groups. For example, “Aquatic animals, nei”.</a:t>
            </a:r>
          </a:p>
          <a:p>
            <a:pPr lvl="0" indent="0" marL="0">
              <a:spcBef>
                <a:spcPts val="3000"/>
              </a:spcBef>
              <a:buNone/>
            </a:pPr>
            <a:r>
              <a:rPr b="1"/>
              <a:t>Data quality</a:t>
            </a:r>
          </a:p>
          <a:p>
            <a:pPr lvl="0" indent="-342900" marL="342900">
              <a:buAutoNum type="arabicPeriod"/>
            </a:pPr>
            <a:r>
              <a:rPr/>
              <a:t>Imputation techniques and their overall impact on mean values should be evaluated.</a:t>
            </a:r>
          </a:p>
          <a:p>
            <a:pPr lvl="0" indent="-342900" marL="342900">
              <a:buAutoNum type="arabicPeriod"/>
            </a:pPr>
            <a:r>
              <a:rPr/>
              <a:t>Food component description and combination of different methods of analysis (i.e., used for Vitamin B6)</a:t>
            </a:r>
          </a:p>
          <a:p>
            <a:pPr lvl="0" indent="-342900" marL="342900">
              <a:buAutoNum type="arabicPeriod"/>
            </a:pPr>
            <a:r>
              <a:rPr/>
              <a:t>Other data management practices and their impact on final results (i.e., using “low quality values”, assuming zero for trace values, etc.)</a:t>
            </a:r>
          </a:p>
          <a:p>
            <a:pPr lvl="0" indent="-342900" marL="342900">
              <a:buAutoNum type="arabicPeriod"/>
            </a:pPr>
            <a:r>
              <a:rPr/>
              <a:t>Better data documentation for reproducibility and efficiency is needed.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FCTs and food components that were already identified &amp; compiled in the Fisheries Global NCT.</a:t>
            </a:r>
          </a:p>
          <a:p>
            <a:pPr lvl="0" indent="0" marL="0">
              <a:buNone/>
            </a:pPr>
            <a:r>
              <a:rPr sz="1800"/>
              <a:t>2. FAO/INFOODS, 2013. https://www.fao.org/infoods/infoods/standards-guidelines/food-component-identifiers-tagnames/en/</a:t>
            </a:r>
          </a:p>
          <a:p>
            <a:pPr lvl="0" indent="0" marL="0">
              <a:buNone/>
            </a:pPr>
            <a:r>
              <a:rPr sz="1800"/>
              <a:t>3. FAO/INFOODS, 2012. Guidelines for Converting Units, Denominators and Expressions Version 1.0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Development of a the framework for compiling NCTs</a:t>
            </a:r>
          </a:p>
        </p:txBody>
      </p:sp>
      <p:sp>
        <p:nvSpPr>
          <p:cNvPr id="4" name="Text Placeholder 3"/>
          <p:cNvSpPr>
            <a:spLocks noGrp="1"/>
          </p:cNvSpPr>
          <p:nvPr>
            <p:ph idx="2" sz="half" type="body"/>
          </p:nvPr>
        </p:nvSpPr>
        <p:spPr/>
        <p:txBody>
          <a:bodyPr/>
          <a:lstStyle/>
          <a:p>
            <a:pPr lvl="0" indent="0" marL="0">
              <a:spcBef>
                <a:spcPts val="3000"/>
              </a:spcBef>
              <a:buNone/>
            </a:pPr>
            <a:r>
              <a:rPr b="1"/>
              <a:t>Why a framework was needed?</a:t>
            </a:r>
          </a:p>
          <a:p>
            <a:pPr lvl="0" indent="0" marL="0">
              <a:buNone/>
            </a:pPr>
          </a:p>
          <a:p>
            <a:pPr lvl="0" indent="-342900" marL="342900">
              <a:buAutoNum type="arabicPeriod"/>
            </a:pPr>
            <a:r>
              <a:rPr/>
              <a:t>FCTs are available in multiple data formats</a:t>
            </a:r>
          </a:p>
          <a:p>
            <a:pPr lvl="0" indent="-342900" marL="342900">
              <a:buAutoNum type="arabicPeriod"/>
            </a:pPr>
            <a:r>
              <a:rPr/>
              <a:t>Data harmonisation requires effort, expertise, and time</a:t>
            </a:r>
            <a:br/>
          </a:p>
          <a:p>
            <a:pPr lvl="0" indent="-342900" marL="342900">
              <a:buAutoNum type="arabicPeriod"/>
            </a:pPr>
            <a:r>
              <a:rPr/>
              <a:t>Increasing the standardisation of the FCTs would…</a:t>
            </a:r>
          </a:p>
          <a:p>
            <a:pPr lvl="0" indent="0" marL="0">
              <a:buNone/>
            </a:pPr>
            <a:r>
              <a:rPr/>
              <a:t>... Lower cost of updating &amp; generating new NCTs</a:t>
            </a:r>
          </a:p>
          <a:p>
            <a:pPr lvl="0" indent="0" marL="0">
              <a:buNone/>
            </a:pPr>
            <a:r>
              <a:rPr/>
              <a:t>... Increase reproducibility of NCTs and their survey outputs</a:t>
            </a:r>
          </a:p>
          <a:p>
            <a:pPr lvl="0" indent="0" marL="0">
              <a:buNone/>
            </a:pPr>
            <a:r>
              <a:rPr/>
              <a:t>... Increase re-usability &amp; dissemination of FCTs</a:t>
            </a:r>
          </a:p>
          <a:p>
            <a:pPr lvl="0" indent="0" marL="0">
              <a:spcBef>
                <a:spcPts val="3000"/>
              </a:spcBef>
              <a:buNone/>
            </a:pPr>
            <a:r>
              <a:rPr b="1"/>
              <a:t>Overview of the NCT framework</a:t>
            </a:r>
          </a:p>
        </p:txBody>
      </p:sp>
      <p:pic>
        <p:nvPicPr>
          <p:cNvPr descr="fisheries-ppt_files/figure-pptx/unnamed-chunk-2-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Steps 1 &amp; 2: Data Sources &amp; Importing</a:t>
            </a:r>
          </a:p>
          <a:p>
            <a:pPr lvl="0" indent="0" marL="0">
              <a:buNone/>
            </a:pPr>
          </a:p>
          <a:p>
            <a:pPr lvl="0"/>
            <a:r>
              <a:rPr/>
              <a:t>Downloading and storing original 11 FCTs </a:t>
            </a:r>
            <a:r>
              <a:rPr baseline="30000">
                <a:hlinkClick r:id="rId3" action="ppaction://hlinksldjump"/>
              </a:rPr>
              <a:t>1</a:t>
            </a:r>
            <a:r>
              <a:rPr/>
              <a:t> + Norwegian FCT (2021)</a:t>
            </a:r>
          </a:p>
          <a:p>
            <a:pPr lvl="0"/>
            <a:r>
              <a:rPr/>
              <a:t>FCTs were imported into R(Studio) &amp; independent scripts were generated for each FCT</a:t>
            </a:r>
          </a:p>
          <a:p>
            <a:pPr lvl="0"/>
            <a:r>
              <a:rPr/>
              <a:t>All the data operations (from Step 2 to Step 6) were done in R(Studio)</a:t>
            </a:r>
          </a:p>
          <a:p>
            <a:pPr lvl="0" indent="0" marL="0">
              <a:spcBef>
                <a:spcPts val="3000"/>
              </a:spcBef>
              <a:buNone/>
            </a:pPr>
            <a:r>
              <a:rPr b="1"/>
              <a:t>Step 3: Data cleaning and standardisation of FCTs (1)</a:t>
            </a:r>
          </a:p>
          <a:p>
            <a:pPr lvl="0" indent="0" marL="0">
              <a:buNone/>
            </a:pPr>
          </a:p>
          <a:p>
            <a:pPr lvl="0"/>
            <a:r>
              <a:rPr/>
              <a:t>Food component names/ description standardisation using Tagnames</a:t>
            </a:r>
            <a:r>
              <a:rPr baseline="30000">
                <a:hlinkClick r:id="rId4" action="ppaction://hlinksldjump"/>
              </a:rPr>
              <a:t>2</a:t>
            </a:r>
            <a:r>
              <a:rPr/>
              <a:t>. For example, “Vitamin B12 (mcg/100g)” -&gt; VITB12mcg</a:t>
            </a:r>
          </a:p>
          <a:p>
            <a:pPr lvl="0"/>
            <a:r>
              <a:rPr/>
              <a:t>Removing special characters (“[]”, “()”, “*”).</a:t>
            </a:r>
          </a:p>
          <a:p>
            <a:pPr lvl="0"/>
            <a:r>
              <a:rPr/>
              <a:t>Food name/ description standardisation:</a:t>
            </a:r>
          </a:p>
          <a:p>
            <a:pPr lvl="1"/>
            <a:r>
              <a:rPr>
                <a:hlinkClick r:id="rId5"/>
              </a:rPr>
              <a:t>ASFIS List of Species for Fishery Statistics Purposes</a:t>
            </a:r>
          </a:p>
          <a:p>
            <a:pPr lvl="1"/>
            <a:r>
              <a:rPr>
                <a:hlinkClick r:id="rId6"/>
              </a:rPr>
              <a:t>ICS SUA Fisheries codes &amp; categories</a:t>
            </a:r>
          </a:p>
          <a:p>
            <a:pPr lvl="0" indent="0" marL="0">
              <a:spcBef>
                <a:spcPts val="3000"/>
              </a:spcBef>
              <a:buNone/>
            </a:pPr>
            <a:r>
              <a:rPr b="1"/>
              <a:t>Step 3: Data cleaning and standardisation of FCTs (2)</a:t>
            </a:r>
          </a:p>
          <a:p>
            <a:pPr lvl="0" indent="0" marL="0">
              <a:buNone/>
            </a:pPr>
          </a:p>
          <a:p>
            <a:pPr lvl="0"/>
            <a:r>
              <a:rPr/>
              <a:t>Food name/ description standardisation:</a:t>
            </a:r>
          </a:p>
          <a:p>
            <a:pPr lvl="1"/>
            <a:r>
              <a:rPr>
                <a:hlinkClick r:id="rId7"/>
              </a:rPr>
              <a:t>ASFIS List of Species for Fishery Statistics Purposes</a:t>
            </a:r>
          </a:p>
          <a:p>
            <a:pPr lvl="1"/>
            <a:r>
              <a:rPr>
                <a:hlinkClick r:id="rId8"/>
              </a:rPr>
              <a:t>ICS SUA Fisheries codes &amp; categories</a:t>
            </a:r>
          </a:p>
          <a:p>
            <a:pPr lvl="0" indent="0" marL="0">
              <a:spcBef>
                <a:spcPts val="3000"/>
              </a:spcBef>
              <a:buNone/>
            </a:pPr>
            <a:r>
              <a:rPr b="1"/>
              <a:t>Step 3: Food name/ description standardisation</a:t>
            </a:r>
          </a:p>
          <a:p>
            <a:pPr lvl="0" indent="0" marL="0">
              <a:buNone/>
            </a:pPr>
          </a:p>
          <a:p>
            <a:pPr lvl="0" indent="0" marL="0">
              <a:buNone/>
            </a:pPr>
            <a:r>
              <a:rPr/>
              <a:t>Fisheries categories matching in Norwegian FCT (2021)</a:t>
            </a:r>
          </a:p>
          <a:p>
            <a:pPr lvl="0"/>
            <a:r>
              <a:rPr/>
              <a:t>Scientific names were used to allocate the ‘International Standard Statistical Classification for Aquatic Animals and Plants’ (ISSCAAP) codes</a:t>
            </a:r>
          </a:p>
          <a:p>
            <a:pPr lvl="0"/>
            <a:r>
              <a:rPr/>
              <a:t>ISSCAAP codes and text pattern identification were used to allocate ICS SUA Fisheries codes.</a:t>
            </a:r>
          </a:p>
          <a:p>
            <a:pPr lvl="0"/>
            <a:r>
              <a:rPr/>
              <a:t>Review and final allocation of unidentified fish items were performed.</a:t>
            </a:r>
          </a:p>
          <a:p>
            <a:pPr lvl="0" indent="0" marL="0">
              <a:spcBef>
                <a:spcPts val="3000"/>
              </a:spcBef>
              <a:buNone/>
            </a:pPr>
            <a:r>
              <a:rPr b="1"/>
              <a:t>Step 4a: Data harmonisation and compilation of FCTs</a:t>
            </a:r>
          </a:p>
          <a:p>
            <a:pPr lvl="0" indent="0" marL="0">
              <a:buNone/>
            </a:pPr>
          </a:p>
          <a:p>
            <a:pPr lvl="0"/>
            <a:r>
              <a:rPr b="1"/>
              <a:t>Character values standardisation.</a:t>
            </a:r>
            <a:r>
              <a:rPr/>
              <a:t> For example, trace (“tr”) or below detection limit (“&lt;LOD”) will be converted into zero (0).</a:t>
            </a:r>
          </a:p>
          <a:p>
            <a:pPr lvl="0"/>
            <a:r>
              <a:rPr b="1"/>
              <a:t>Unit of measure standardisation.</a:t>
            </a:r>
            <a:r>
              <a:rPr/>
              <a:t> For example from mg/100g to g/100g.</a:t>
            </a:r>
            <a:r>
              <a:rPr baseline="30000">
                <a:hlinkClick r:id="rId9" action="ppaction://hlinksldjump"/>
              </a:rPr>
              <a:t>3</a:t>
            </a:r>
          </a:p>
          <a:p>
            <a:pPr lvl="0"/>
            <a:r>
              <a:rPr b="1"/>
              <a:t>Harmonising Food Composition Tables and Databases.</a:t>
            </a:r>
            <a:r>
              <a:rPr/>
              <a:t> From 12 individual FCTs to a compiled FCT data library.</a:t>
            </a:r>
          </a:p>
          <a:p>
            <a:pPr lvl="0" indent="0" marL="0">
              <a:spcBef>
                <a:spcPts val="3000"/>
              </a:spcBef>
              <a:buNone/>
            </a:pPr>
            <a:r>
              <a:rPr b="1"/>
              <a:t>Step 4b: Variable recalculation and missing values</a:t>
            </a:r>
          </a:p>
          <a:p>
            <a:pPr lvl="0" indent="0" marL="0">
              <a:buNone/>
            </a:pPr>
            <a:r>
              <a:rPr/>
              <a:t>Other data transformation were performed in the harmonised data library.</a:t>
            </a:r>
          </a:p>
          <a:p>
            <a:pPr lvl="0"/>
            <a:r>
              <a:rPr b="1"/>
              <a:t>Re-calculation of food components.</a:t>
            </a:r>
            <a:r>
              <a:rPr/>
              <a:t> For example, Energy, Carbohydrates by difference or Vitamin A (RAE).</a:t>
            </a:r>
          </a:p>
          <a:p>
            <a:pPr lvl="0"/>
            <a:r>
              <a:rPr b="1"/>
              <a:t>Back-calculation from other components.</a:t>
            </a:r>
            <a:r>
              <a:rPr/>
              <a:t> For example, Niacin, preformed was back-calculated from Niacin, equivalents and Tryptophan.</a:t>
            </a:r>
          </a:p>
          <a:p>
            <a:pPr lvl="0"/>
            <a:r>
              <a:rPr b="1"/>
              <a:t>Combining food components.</a:t>
            </a:r>
            <a:r>
              <a:rPr/>
              <a:t> For example, Vitamin B6 included: Vitamin B6 determined by analysis, determined by calculation and by unknown method.</a:t>
            </a:r>
          </a:p>
          <a:p>
            <a:pPr lvl="0"/>
            <a:r>
              <a:rPr b="1"/>
              <a:t>Data imputation</a:t>
            </a:r>
            <a:r>
              <a:rPr/>
              <a:t>: For example,if a ICS SUA fishery category did not provided data for one nutrient.</a:t>
            </a:r>
          </a:p>
          <a:p>
            <a:pPr lvl="0" indent="0" marL="0">
              <a:spcBef>
                <a:spcPts val="3000"/>
              </a:spcBef>
              <a:buNone/>
            </a:pPr>
            <a:r>
              <a:rPr b="1"/>
              <a:t>Step 4b: Back-calculation</a:t>
            </a:r>
          </a:p>
          <a:p>
            <a:pPr lvl="0" indent="-342900" marL="342900">
              <a:buAutoNum type="arabicPeriod"/>
            </a:pPr>
            <a:r>
              <a:rPr/>
              <a:t>Ash by difference (g/100g)</a:t>
            </a:r>
          </a:p>
          <a:p>
            <a:pPr lvl="0" indent="-342900" marL="342900">
              <a:buAutoNum type="arabicPeriod"/>
            </a:pPr>
            <a:r>
              <a:rPr/>
              <a:t>Beta-carotene equivalents (mcg/100g)</a:t>
            </a:r>
          </a:p>
          <a:p>
            <a:pPr lvl="0" indent="-342900" marL="342900">
              <a:buAutoNum type="arabicPeriod"/>
            </a:pPr>
            <a:r>
              <a:rPr/>
              <a:t>Retinol (mcg/100g)</a:t>
            </a:r>
          </a:p>
          <a:p>
            <a:pPr lvl="0" indent="0" marL="0">
              <a:spcBef>
                <a:spcPts val="3000"/>
              </a:spcBef>
              <a:buNone/>
            </a:pPr>
            <a:r>
              <a:rPr b="1"/>
              <a:t>Back-calculation: Ash by difference</a:t>
            </a:r>
          </a:p>
          <a:p>
            <a:pPr lvl="0" indent="0" marL="0">
              <a:buNone/>
            </a:pPr>
            <a:r>
              <a:rPr b="1"/>
              <a:t>Eq.1a</a:t>
            </a:r>
            <a:r>
              <a:rPr/>
              <a:t> Carbohydrates available by difference (g/100g) = 100 - (sum of water + protein + fat + ash + alcohol + dietary fibre)</a:t>
            </a:r>
          </a:p>
          <a:p>
            <a:pPr lvl="0" indent="0" marL="0">
              <a:buNone/>
            </a:pPr>
            <a:r>
              <a:rPr b="1"/>
              <a:t>Eq.2b</a:t>
            </a:r>
            <a:r>
              <a:rPr/>
              <a:t> Ash by difference (g/100g) = 100 - (sum of water + protein + fat + </a:t>
            </a:r>
            <a:r>
              <a:rPr i="1"/>
              <a:t>available carbohydrate</a:t>
            </a:r>
            <a:r>
              <a:rPr/>
              <a:t> + alcohol + dietary fibre)</a:t>
            </a:r>
          </a:p>
          <a:p>
            <a:pPr lvl="0" indent="0" marL="0">
              <a:spcBef>
                <a:spcPts val="3000"/>
              </a:spcBef>
              <a:buNone/>
            </a:pPr>
            <a:r>
              <a:rPr b="1"/>
              <a:t>Back-calculation: Beta-carotene equivalents</a:t>
            </a:r>
          </a:p>
          <a:p>
            <a:pPr lvl="0" indent="0" marL="0">
              <a:buNone/>
            </a:pPr>
            <a:r>
              <a:rPr b="1"/>
              <a:t>Eq.6a.</a:t>
            </a:r>
            <a:r>
              <a:rPr/>
              <a:t> Beta-Carotene eq. (mcg/100g) = 1*Beta-carotene (mcg/100g) + 0.5* Alpha-carotene (mcg/100g) + 0.5* Beta-cryptoxanthin (mcg/100g)</a:t>
            </a:r>
          </a:p>
          <a:p>
            <a:pPr lvl="0" indent="0" marL="0">
              <a:buNone/>
            </a:pPr>
            <a:r>
              <a:rPr b="1"/>
              <a:t>Eq.6b.</a:t>
            </a:r>
            <a:r>
              <a:rPr/>
              <a:t> Beta-Carotene eq. (mcg/100g) = Beta-Carotene eq. (mcg/100g)</a:t>
            </a:r>
          </a:p>
          <a:p>
            <a:pPr lvl="0" indent="0" marL="0">
              <a:buNone/>
            </a:pPr>
            <a:r>
              <a:rPr b="1"/>
              <a:t>Eq.6c.</a:t>
            </a:r>
            <a:r>
              <a:rPr/>
              <a:t> Beta-Carotene eq. (mcg/100g) = 12*(Vitamin A, retinol activity eq. (RAE) (mcg/100g EP) - Retinol (mcg/100g EP))</a:t>
            </a:r>
          </a:p>
          <a:p>
            <a:pPr lvl="0" indent="0" marL="0">
              <a:buNone/>
            </a:pPr>
            <a:r>
              <a:rPr b="1"/>
              <a:t>Eq.8.1</a:t>
            </a:r>
            <a:r>
              <a:rPr/>
              <a:t> Vitamin A, retinol activity eq. (RAE) (mcg/100g EP) = Retinol (mcg/100g EP) + </a:t>
            </a:r>
            <a:r>
              <a:rPr b="1"/>
              <a:t>1/12* Beta-Carotene eq. (mcg/100g EP)</a:t>
            </a:r>
          </a:p>
          <a:p>
            <a:pPr lvl="0" indent="0" marL="0">
              <a:buNone/>
            </a:pPr>
            <a:r>
              <a:rPr/>
              <a:t>When implausible value (Retinol &gt; Vitamin A)</a:t>
            </a:r>
          </a:p>
          <a:p>
            <a:pPr lvl="0" indent="0" marL="0">
              <a:buNone/>
            </a:pPr>
            <a:r>
              <a:rPr b="1"/>
              <a:t>Eq.6c.</a:t>
            </a:r>
            <a:r>
              <a:rPr/>
              <a:t> Beta-Carotene eq. (mcg/100g) = 0</a:t>
            </a:r>
          </a:p>
          <a:p>
            <a:pPr lvl="0" indent="0" marL="0">
              <a:spcBef>
                <a:spcPts val="3000"/>
              </a:spcBef>
              <a:buNone/>
            </a:pPr>
            <a:r>
              <a:rPr b="1"/>
              <a:t>Back-calculation: Retinol</a:t>
            </a:r>
          </a:p>
          <a:p>
            <a:pPr lvl="0" indent="0" marL="0">
              <a:buNone/>
            </a:pPr>
            <a:r>
              <a:rPr b="1"/>
              <a:t>Eq.9a.</a:t>
            </a:r>
            <a:r>
              <a:rPr/>
              <a:t> Retinol (mcg/100g EP) = Vitamin A, retinol activity eq. (RAE) (mcg/100g) - 1/12* Beta-Carotene eq. (mcg/100g EP)</a:t>
            </a:r>
          </a:p>
          <a:p>
            <a:pPr lvl="0" indent="0" marL="0">
              <a:buNone/>
            </a:pPr>
            <a:r>
              <a:rPr b="1"/>
              <a:t>Eq.8.1</a:t>
            </a:r>
            <a:r>
              <a:rPr/>
              <a:t> Vitamin A, retinol activity eq. (RAE) (mcg/100g EP) = </a:t>
            </a:r>
            <a:r>
              <a:rPr b="1"/>
              <a:t>Retinol (mcg/100g EP)</a:t>
            </a:r>
            <a:r>
              <a:rPr/>
              <a:t> + 1/12* Beta-Carotene eq. (mcg/100g EP)</a:t>
            </a:r>
          </a:p>
          <a:p>
            <a:pPr lvl="0" indent="0" marL="0">
              <a:buNone/>
            </a:pPr>
            <a:r>
              <a:rPr b="1"/>
              <a:t>Eq.9b</a:t>
            </a:r>
            <a:r>
              <a:rPr/>
              <a:t> Retinol (mcg/100g EP) = Vitamin A, retinol eq. (RE) (mcg/100g EP) + 2*Vitamin A, retinol activity eq. (RAE) (mcg/100g EP)</a:t>
            </a:r>
          </a:p>
          <a:p>
            <a:pPr lvl="0" indent="0" marL="0">
              <a:buNone/>
            </a:pPr>
            <a:r>
              <a:rPr b="1"/>
              <a:t>Eq.8.1</a:t>
            </a:r>
            <a:r>
              <a:rPr/>
              <a:t> Vitamin A, retinol activity eq. (RAE) (mcg/100g EP) = </a:t>
            </a:r>
            <a:r>
              <a:rPr b="1"/>
              <a:t>Retinol (mcg/100g EP)</a:t>
            </a:r>
            <a:r>
              <a:rPr/>
              <a:t> + 1/12* Beta-Carotene eq. (mcg/100g EP)</a:t>
            </a:r>
          </a:p>
          <a:p>
            <a:pPr lvl="0" indent="0" marL="0">
              <a:buNone/>
            </a:pPr>
            <a:r>
              <a:rPr b="1"/>
              <a:t>Eq.8.2</a:t>
            </a:r>
            <a:r>
              <a:rPr/>
              <a:t> Vitamin A, retinol eq. (RE) (mcg/100g EP) = </a:t>
            </a:r>
            <a:r>
              <a:rPr b="1"/>
              <a:t>Retinol (mcg/100g EP)</a:t>
            </a:r>
            <a:r>
              <a:rPr/>
              <a:t> + 1/6* Beta-Carotene eq. (mcg/100g EP)</a:t>
            </a:r>
          </a:p>
          <a:p>
            <a:pPr lvl="0" indent="0" marL="0">
              <a:spcBef>
                <a:spcPts val="3000"/>
              </a:spcBef>
              <a:buNone/>
            </a:pPr>
            <a:r>
              <a:rPr b="1"/>
              <a:t>Step 5: Visual and statistical quality checks</a:t>
            </a:r>
          </a:p>
          <a:p>
            <a:pPr lvl="0" indent="0" marL="0">
              <a:buNone/>
            </a:pPr>
            <a:r>
              <a:rPr/>
              <a:t>Visualisation was performed in the harmonised data library for nutrient evaluation and missing values identification.  Including:</a:t>
            </a:r>
          </a:p>
          <a:p>
            <a:pPr lvl="0"/>
            <a:r>
              <a:rPr b="1"/>
              <a:t>Identification of data gaps &amp; errors.</a:t>
            </a:r>
            <a:r>
              <a:rPr/>
              <a:t> Systematically non-reported fishery products and/or food components</a:t>
            </a:r>
          </a:p>
          <a:p>
            <a:pPr lvl="0"/>
            <a:r>
              <a:rPr b="1"/>
              <a:t>Identification of missing values.</a:t>
            </a:r>
            <a:r>
              <a:rPr/>
              <a:t> For example, fishery products and food components were reported but high number of missing values were found.</a:t>
            </a:r>
          </a:p>
          <a:p>
            <a:pPr lvl="0"/>
            <a:r>
              <a:rPr b="1"/>
              <a:t>Outliers.</a:t>
            </a:r>
            <a:r>
              <a:rPr/>
              <a:t> Values were extremely low or high compared within the same ICS SUA fishery category.</a:t>
            </a:r>
          </a:p>
          <a:p>
            <a:pPr lvl="0" indent="0" marL="0">
              <a:spcBef>
                <a:spcPts val="3000"/>
              </a:spcBef>
              <a:buNone/>
            </a:pPr>
            <a:r>
              <a:rPr b="1"/>
              <a:t>Step 6: Data formatting &amp; exporting</a:t>
            </a:r>
          </a:p>
          <a:p>
            <a:pPr lvl="0" indent="0" marL="0">
              <a:buNone/>
            </a:pPr>
          </a:p>
          <a:p>
            <a:pPr lvl="0"/>
            <a:r>
              <a:rPr/>
              <a:t>Food component values were calculated for each ICS SUA fishery category.</a:t>
            </a:r>
          </a:p>
          <a:p>
            <a:pPr lvl="0"/>
            <a:r>
              <a:rPr/>
              <a:t>Mean or re-calculation of food components were computed &amp; evaluated</a:t>
            </a:r>
          </a:p>
          <a:p>
            <a:pPr lvl="0"/>
            <a:r>
              <a:rPr/>
              <a:t>Fishery data library was exported to excel.</a:t>
            </a:r>
          </a:p>
          <a:p>
            <a:pPr lvl="0" indent="0" marL="0">
              <a:buNone/>
            </a:pPr>
            <a:r>
              <a:rPr/>
              <a:t>Formatting and re-calculation were done using functions.</a:t>
            </a:r>
          </a:p>
          <a:p>
            <a:pPr lvl="0" indent="0" marL="0">
              <a:spcBef>
                <a:spcPts val="3000"/>
              </a:spcBef>
              <a:buNone/>
            </a:pPr>
            <a:r>
              <a:rPr b="1"/>
              <a:t>Generating functions for data transformation</a:t>
            </a:r>
          </a:p>
          <a:p>
            <a:pPr lvl="0" indent="0" marL="0">
              <a:spcBef>
                <a:spcPts val="3000"/>
              </a:spcBef>
              <a:buNone/>
            </a:pPr>
            <a:r>
              <a:rPr b="1"/>
              <a:t>Functions: Re-calculation</a:t>
            </a:r>
          </a:p>
          <a:p>
            <a:pPr lvl="0" indent="0" marL="0">
              <a:buNone/>
            </a:pPr>
            <a:r>
              <a:rPr/>
              <a:t>Functions were developed to re-calculate: </a:t>
            </a:r>
          </a:p>
          <a:p>
            <a:pPr lvl="0" indent="0" marL="0">
              <a:buNone/>
            </a:pPr>
            <a:r>
              <a:rPr>
                <a:latin typeface="Courier"/>
              </a:rPr>
              <a:t>SOP_std_creator()</a:t>
            </a:r>
            <a:r>
              <a:rPr/>
              <a:t> - Sum of Proximate </a:t>
            </a:r>
          </a:p>
          <a:p>
            <a:pPr lvl="0" indent="0" marL="0">
              <a:buNone/>
            </a:pPr>
            <a:r>
              <a:rPr>
                <a:latin typeface="Courier"/>
              </a:rPr>
              <a:t>ENERCKcal_standardised()</a:t>
            </a:r>
            <a:r>
              <a:rPr/>
              <a:t> - Energy (kcal)</a:t>
            </a:r>
          </a:p>
          <a:p>
            <a:pPr lvl="0" indent="0" marL="0">
              <a:buNone/>
            </a:pPr>
            <a:r>
              <a:rPr>
                <a:latin typeface="Courier"/>
              </a:rPr>
              <a:t>CHOAVLDFg_std_creator()</a:t>
            </a:r>
            <a:r>
              <a:rPr/>
              <a:t> - Carbohydrates by difference  </a:t>
            </a:r>
            <a:r>
              <a:rPr>
                <a:latin typeface="Courier"/>
              </a:rPr>
              <a:t>VITA_RAEmcg_std_creator()</a:t>
            </a:r>
            <a:r>
              <a:rPr/>
              <a:t> - Vitamin A (REA) </a:t>
            </a:r>
            <a:r>
              <a:rPr>
                <a:latin typeface="Courier"/>
              </a:rPr>
              <a:t>CARTBEQmcg_std_creator()</a:t>
            </a:r>
            <a:r>
              <a:rPr/>
              <a:t> - Beta-Carotene Eq. </a:t>
            </a:r>
          </a:p>
          <a:p>
            <a:pPr lvl="0" indent="0" marL="0">
              <a:spcBef>
                <a:spcPts val="3000"/>
              </a:spcBef>
              <a:buNone/>
            </a:pPr>
            <a:r>
              <a:rPr b="1"/>
              <a:t>Functions: Energy</a:t>
            </a:r>
          </a:p>
          <a:p>
            <a:pPr lvl="0" indent="0" marL="0">
              <a:buNone/>
            </a:pPr>
            <a:r>
              <a:rPr/>
              <a:t>Code</a:t>
            </a:r>
          </a:p>
          <a:p>
            <a:pPr lvl="0" indent="0" marL="0">
              <a:spcBef>
                <a:spcPts val="3000"/>
              </a:spcBef>
              <a:buNone/>
            </a:pPr>
            <a:r>
              <a:rPr b="1"/>
              <a:t>Functions: Re-calculation</a:t>
            </a:r>
          </a:p>
          <a:p>
            <a:pPr lvl="0" indent="0" marL="0">
              <a:buNone/>
            </a:pPr>
            <a:r>
              <a:rPr/>
              <a:t>Functions were developed to re-calculate: </a:t>
            </a:r>
          </a:p>
          <a:p>
            <a:pPr lvl="0" indent="0" marL="0">
              <a:buNone/>
            </a:pPr>
            <a:r>
              <a:rPr>
                <a:latin typeface="Courier"/>
              </a:rPr>
              <a:t>SOP_std_creator()</a:t>
            </a:r>
            <a:r>
              <a:rPr/>
              <a:t> - Sum of Proximate  </a:t>
            </a:r>
            <a:r>
              <a:rPr>
                <a:latin typeface="Courier"/>
              </a:rPr>
              <a:t>ENERCKcal_standardised()</a:t>
            </a:r>
            <a:r>
              <a:rPr/>
              <a:t> - Energy (kcal) </a:t>
            </a:r>
            <a:r>
              <a:rPr>
                <a:latin typeface="Courier"/>
              </a:rPr>
              <a:t>CHOAVLDFg_std_creator()</a:t>
            </a:r>
            <a:r>
              <a:rPr/>
              <a:t> - Carbohydrates by difference  </a:t>
            </a:r>
            <a:r>
              <a:rPr>
                <a:latin typeface="Courier"/>
              </a:rPr>
              <a:t>VITA_RAEmcg_std_creator()</a:t>
            </a:r>
            <a:r>
              <a:rPr/>
              <a:t> - Vitamin A (REA)</a:t>
            </a:r>
          </a:p>
          <a:p>
            <a:pPr lvl="0" indent="0" marL="0">
              <a:buNone/>
            </a:pPr>
            <a:r>
              <a:rPr>
                <a:latin typeface="Courier"/>
              </a:rPr>
              <a:t>CARTBEQmcg_std_creator()</a:t>
            </a:r>
            <a:r>
              <a:rPr/>
              <a:t> - Beta-Carotene Eq. </a:t>
            </a:r>
          </a:p>
          <a:p>
            <a:pPr lvl="0" indent="0" marL="0">
              <a:spcBef>
                <a:spcPts val="3000"/>
              </a:spcBef>
              <a:buNone/>
            </a:pPr>
            <a:r>
              <a:rPr b="1"/>
              <a:t>Functions</a:t>
            </a:r>
          </a:p>
          <a:p>
            <a:pPr lvl="0" indent="0" marL="0">
              <a:spcBef>
                <a:spcPts val="3000"/>
              </a:spcBef>
              <a:buNone/>
            </a:pPr>
            <a:r>
              <a:rPr b="1"/>
              <a:t>Back-calculation</a:t>
            </a:r>
          </a:p>
          <a:p>
            <a:pPr lvl="0" indent="0" marL="0">
              <a:buNone/>
            </a:pPr>
            <a:r>
              <a:rPr/>
              <a:t>Examples of back-calculation functions</a:t>
            </a:r>
          </a:p>
          <a:p>
            <a:pPr lvl="0" indent="0" marL="0">
              <a:buNone/>
            </a:pPr>
            <a:r>
              <a:rPr>
                <a:latin typeface="Courier"/>
              </a:rPr>
              <a:t>nia_conversion_creator()</a:t>
            </a:r>
            <a:r>
              <a:rPr/>
              <a:t> - Niacin from Tryptophan </a:t>
            </a:r>
            <a:r>
              <a:rPr>
                <a:latin typeface="Courier"/>
              </a:rPr>
              <a:t>RETOLmcg_Recalculator()</a:t>
            </a:r>
            <a:r>
              <a:rPr/>
              <a:t> - Retinol from Vitamin A and Beta-Carotene Eq.</a:t>
            </a:r>
          </a:p>
          <a:p>
            <a:pPr lvl="0" indent="0" marL="0">
              <a:spcBef>
                <a:spcPts val="3000"/>
              </a:spcBef>
              <a:buNone/>
            </a:pPr>
            <a:r>
              <a:rPr b="1"/>
              <a:t>Combination</a:t>
            </a:r>
          </a:p>
          <a:p>
            <a:pPr lvl="0" indent="0" marL="0">
              <a:buNone/>
            </a:pPr>
            <a:r>
              <a:rPr/>
              <a:t>Combining variables</a:t>
            </a:r>
          </a:p>
          <a:p>
            <a:pPr lvl="0" indent="0" marL="0">
              <a:buNone/>
            </a:pPr>
            <a:r>
              <a:rPr>
                <a:latin typeface="Courier"/>
              </a:rPr>
              <a:t>THIAmg_std_creator()</a:t>
            </a:r>
            <a:r>
              <a:rPr/>
              <a:t> - Thiamin and Thiamin hydrochloride</a:t>
            </a:r>
          </a:p>
          <a:p>
            <a:pPr lvl="0" indent="0" marL="0">
              <a:spcBef>
                <a:spcPts val="3000"/>
              </a:spcBef>
              <a:buNone/>
            </a:pPr>
            <a:r>
              <a:rPr b="1"/>
              <a:t>Documentation, Reproducibility &amp; GitHub</a:t>
            </a:r>
          </a:p>
          <a:p>
            <a:pPr lvl="0" indent="0" marL="0">
              <a:buNone/>
            </a:pPr>
          </a:p>
          <a:p>
            <a:pPr lvl="0"/>
            <a:r>
              <a:rPr b="1"/>
              <a:t>Fully reproducible data &amp; documentation</a:t>
            </a:r>
            <a:r>
              <a:rPr/>
              <a:t> is provided within the repository. Available in </a:t>
            </a:r>
            <a:r>
              <a:rPr>
                <a:hlinkClick r:id="rId10"/>
              </a:rPr>
              <a:t>GitHub</a:t>
            </a:r>
          </a:p>
          <a:p>
            <a:pPr lvl="0"/>
            <a:r>
              <a:rPr/>
              <a:t>A </a:t>
            </a:r>
            <a:r>
              <a:rPr b="1"/>
              <a:t>report</a:t>
            </a:r>
            <a:r>
              <a:rPr/>
              <a:t> covering: data curation steps, variable description, reference to external resources used, and describing any assumptions and challenges.(Available also in pdf)</a:t>
            </a:r>
          </a:p>
          <a:p>
            <a:pPr lvl="0" indent="0" marL="0">
              <a:buNone/>
            </a:pPr>
            <a:r>
              <a:rPr/>
              <a:t>All these steps would allow to replicate the process and to re-generate the table with the same format for future updates.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Extended Fisheries Global NCT (2022)</a:t>
            </a:r>
          </a:p>
        </p:txBody>
      </p:sp>
      <p:sp>
        <p:nvSpPr>
          <p:cNvPr id="3" name="Content Placeholder 2"/>
          <p:cNvSpPr>
            <a:spLocks noGrp="1"/>
          </p:cNvSpPr>
          <p:nvPr>
            <p:ph idx="1"/>
          </p:nvPr>
        </p:nvSpPr>
        <p:spPr/>
        <p:txBody>
          <a:bodyPr/>
          <a:lstStyle/>
          <a:p>
            <a:pPr lvl="0" indent="0" marL="0">
              <a:spcBef>
                <a:spcPts val="3000"/>
              </a:spcBef>
              <a:buNone/>
            </a:pPr>
            <a:r>
              <a:rPr b="1"/>
              <a:t>Food composition data for fishery products: Overview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p>
          <a:p>
            <a:pPr lvl="0"/>
            <a:r>
              <a:rPr/>
              <a:t>4824* fish and fishery products were compiled from 12FCTs.</a:t>
            </a:r>
          </a:p>
          <a:p>
            <a:pPr lvl="0"/>
            <a:r>
              <a:rPr/>
              <a:t>9 FCTs were open and freely accessible and cleaned for all foods.</a:t>
            </a:r>
          </a:p>
          <a:p>
            <a:pPr lvl="0"/>
            <a:r>
              <a:rPr/>
              <a:t>20 food components were reported from more than 100 compiled variables.</a:t>
            </a:r>
          </a:p>
          <a:p>
            <a:pPr lvl="0" indent="0" marL="0">
              <a:buNone/>
            </a:pPr>
            <a:r>
              <a:rPr/>
              <a:t>*including duplicated items</a:t>
            </a:r>
          </a:p>
        </p:txBody>
      </p:sp>
      <p:sp>
        <p:nvSpPr>
          <p:cNvPr id="5" name="Text Placeholder 4"/>
          <p:cNvSpPr>
            <a:spLocks noGrp="1"/>
          </p:cNvSpPr>
          <p:nvPr>
            <p:ph idx="3" sz="quarter" type="body"/>
          </p:nvPr>
        </p:nvSpPr>
        <p:spPr/>
        <p:txBody>
          <a:bodyPr/>
          <a:lstStyle/>
          <a:p>
            <a:pPr lvl="0" indent="0" marL="0">
              <a:buNone/>
            </a:pPr>
            <a:r>
              <a:rPr b="1"/>
              <a:t>Fishery products per FCT</a:t>
            </a:r>
          </a:p>
        </p:txBody>
      </p:sp>
      <p:pic>
        <p:nvPicPr>
          <p:cNvPr descr="fisheries-ppt_files/figure-pptx/unnamed-chunk-3-1.png" id="0" name="Picture 1"/>
          <p:cNvPicPr>
            <a:picLocks noGrp="1" noChangeAspect="1"/>
          </p:cNvPicPr>
          <p:nvPr/>
        </p:nvPicPr>
        <p:blipFill>
          <a:blip r:embed="rId2"/>
          <a:stretch>
            <a:fillRect/>
          </a:stretch>
        </p:blipFill>
        <p:spPr bwMode="auto">
          <a:xfrm>
            <a:off x="4635500" y="2095500"/>
            <a:ext cx="4038600" cy="2019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Harmonisation of the data</a:t>
            </a:r>
          </a:p>
          <a:p>
            <a:pPr lvl="0"/>
            <a:r>
              <a:rPr b="1"/>
              <a:t>Tagname</a:t>
            </a:r>
            <a:r>
              <a:rPr/>
              <a:t> re-naming was needed in all FCTs,</a:t>
            </a:r>
          </a:p>
          <a:p>
            <a:pPr lvl="1"/>
            <a:r>
              <a:rPr/>
              <a:t>4 FCTs did not report Tagnames (DK19, NZ18, BA13 &amp; NO21)</a:t>
            </a:r>
          </a:p>
          <a:p>
            <a:pPr lvl="0"/>
            <a:r>
              <a:rPr b="1"/>
              <a:t>“Lower quality values”</a:t>
            </a:r>
            <a:r>
              <a:rPr/>
              <a:t> were reported in 3 FCTs (JA15, KE18, WA19 and UF1)</a:t>
            </a:r>
          </a:p>
          <a:p>
            <a:pPr lvl="0"/>
            <a:r>
              <a:rPr b="1"/>
              <a:t>Trace and/or below limit of detection values</a:t>
            </a:r>
            <a:r>
              <a:rPr/>
              <a:t> were transformed to zero in 6 FCTs (IN17 (“&lt;LOD”), BA13, BR11, JA15 (“Tr”), KE18 &amp; WA19 (“tr”)).</a:t>
            </a:r>
          </a:p>
          <a:p>
            <a:pPr lvl="0"/>
            <a:r>
              <a:rPr b="1"/>
              <a:t>Measurement units transformation</a:t>
            </a:r>
            <a:r>
              <a:rPr/>
              <a:t> was needed for Tryptophan,Vitamin A, DHA and EPA in 3 FCTs (US19, IN17 &amp; JA15).</a:t>
            </a:r>
          </a:p>
          <a:p>
            <a:pPr lvl="0" indent="0" marL="0">
              <a:spcBef>
                <a:spcPts val="3000"/>
              </a:spcBef>
              <a:buNone/>
            </a:pPr>
            <a:r>
              <a:rPr b="1"/>
              <a:t>Fisheries categories matching in Norwegian FCT (2021)</a:t>
            </a:r>
          </a:p>
          <a:p>
            <a:pPr lvl="0"/>
            <a:r>
              <a:rPr b="1"/>
              <a:t>ISSCAAP code</a:t>
            </a:r>
            <a:r>
              <a:rPr/>
              <a:t> was allocated to 79% (183/232) of the fish items in NO21, of which</a:t>
            </a:r>
          </a:p>
          <a:p>
            <a:pPr lvl="1"/>
            <a:r>
              <a:rPr/>
              <a:t>89% (n=164) of the matches which were using the scientific names</a:t>
            </a:r>
          </a:p>
          <a:p>
            <a:pPr lvl="1"/>
            <a:r>
              <a:rPr/>
              <a:t>10% (n=19) were done manually using scientific name/ food description.</a:t>
            </a:r>
          </a:p>
          <a:p>
            <a:pPr lvl="0"/>
            <a:r>
              <a:rPr b="1"/>
              <a:t>ICS SUA fishery category</a:t>
            </a:r>
            <a:r>
              <a:rPr/>
              <a:t> was matched to 234 fish and fishery products for use in the NCT (183 unique fish items).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Transformation &amp; Harmonisation</a:t>
            </a:r>
          </a:p>
        </p:txBody>
      </p:sp>
      <p:sp>
        <p:nvSpPr>
          <p:cNvPr id="4" name="Text Placeholder 3"/>
          <p:cNvSpPr>
            <a:spLocks noGrp="1"/>
          </p:cNvSpPr>
          <p:nvPr>
            <p:ph idx="2" sz="half" type="body"/>
          </p:nvPr>
        </p:nvSpPr>
        <p:spPr/>
        <p:txBody>
          <a:bodyPr/>
          <a:lstStyle/>
          <a:p>
            <a:pPr lvl="0"/>
            <a:r>
              <a:rPr/>
              <a:t>7 food components (SOP, Energy (kcal, kJ), Carbohydrates by difference, Vitamin A (RAE, RE) and Beta-Carotene Eq.) were re-calculated.</a:t>
            </a:r>
          </a:p>
          <a:p>
            <a:pPr lvl="0"/>
            <a:r>
              <a:rPr/>
              <a:t>4 food components (Ash, Beta-Carotene Eq., Retinol, and Niacin) were back-calculated.</a:t>
            </a:r>
          </a:p>
          <a:p>
            <a:pPr lvl="0"/>
            <a:r>
              <a:rPr/>
              <a:t>4 food components (Fat, Thiamine and Vitamin B6) were combined.</a:t>
            </a:r>
          </a:p>
          <a:p>
            <a:pPr lvl="0" indent="0" marL="0">
              <a:spcBef>
                <a:spcPts val="3000"/>
              </a:spcBef>
              <a:buNone/>
            </a:pPr>
            <a:r>
              <a:rPr b="1"/>
              <a:t>Visualisation for decision making (missing values and outliers)</a:t>
            </a:r>
          </a:p>
          <a:p>
            <a:pPr lvl="0" indent="0" marL="0">
              <a:spcBef>
                <a:spcPts val="3000"/>
              </a:spcBef>
              <a:buNone/>
            </a:pPr>
            <a:r>
              <a:rPr b="1"/>
              <a:t>Data Availability</a:t>
            </a:r>
          </a:p>
        </p:txBody>
      </p:sp>
      <p:pic>
        <p:nvPicPr>
          <p:cNvPr descr="fisheries-ppt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Data Availability</a:t>
            </a:r>
          </a:p>
        </p:txBody>
      </p:sp>
      <p:pic>
        <p:nvPicPr>
          <p:cNvPr descr="fisheries-ppt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reproducible approach for generating FCTs &amp; NCTs</dc:title>
  <dc:creator/>
  <cp:keywords/>
  <dcterms:created xsi:type="dcterms:W3CDTF">2022-11-22T19:18:05Z</dcterms:created>
  <dcterms:modified xsi:type="dcterms:W3CDTF">2022-11-22T19:18:05Z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subtitle">
    <vt:lpwstr>Technical webinar on dietary data for FAOSTAT food and diet domain. November, 2022</vt:lpwstr>
  </property>
  <property fmtid="{D5CDD505-2E9C-101B-9397-08002B2CF9AE}" pid="8" name="toc-title">
    <vt:lpwstr>Table of contents</vt:lpwstr>
  </property>
</Properties>
</file>