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76194-622E-45C2-9D89-E99492BF7240}" v="12" dt="2023-01-16T10:44:03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erty Mlambo (staff)" userId="a918f6d0-661f-4aef-a3c7-812308a568f8" providerId="ADAL" clId="{D0476194-622E-45C2-9D89-E99492BF7240}"/>
    <pc:docChg chg="undo custSel modSld">
      <pc:chgData name="Liberty Mlambo (staff)" userId="a918f6d0-661f-4aef-a3c7-812308a568f8" providerId="ADAL" clId="{D0476194-622E-45C2-9D89-E99492BF7240}" dt="2023-01-16T10:56:25.200" v="160" actId="1076"/>
      <pc:docMkLst>
        <pc:docMk/>
      </pc:docMkLst>
      <pc:sldChg chg="addSp delSp modSp mod">
        <pc:chgData name="Liberty Mlambo (staff)" userId="a918f6d0-661f-4aef-a3c7-812308a568f8" providerId="ADAL" clId="{D0476194-622E-45C2-9D89-E99492BF7240}" dt="2023-01-16T10:56:25.200" v="160" actId="1076"/>
        <pc:sldMkLst>
          <pc:docMk/>
          <pc:sldMk cId="3512348911" sldId="256"/>
        </pc:sldMkLst>
        <pc:spChg chg="mod">
          <ac:chgData name="Liberty Mlambo (staff)" userId="a918f6d0-661f-4aef-a3c7-812308a568f8" providerId="ADAL" clId="{D0476194-622E-45C2-9D89-E99492BF7240}" dt="2023-01-16T10:56:25.200" v="160" actId="1076"/>
          <ac:spMkLst>
            <pc:docMk/>
            <pc:sldMk cId="3512348911" sldId="256"/>
            <ac:spMk id="15" creationId="{5E6484DA-39D0-4344-B248-194133A774E0}"/>
          </ac:spMkLst>
        </pc:spChg>
        <pc:spChg chg="del mod">
          <ac:chgData name="Liberty Mlambo (staff)" userId="a918f6d0-661f-4aef-a3c7-812308a568f8" providerId="ADAL" clId="{D0476194-622E-45C2-9D89-E99492BF7240}" dt="2023-01-16T10:43:21.278" v="141" actId="478"/>
          <ac:spMkLst>
            <pc:docMk/>
            <pc:sldMk cId="3512348911" sldId="256"/>
            <ac:spMk id="20" creationId="{142F5D86-2057-45CE-859C-240EB56BA109}"/>
          </ac:spMkLst>
        </pc:spChg>
        <pc:spChg chg="del mod">
          <ac:chgData name="Liberty Mlambo (staff)" userId="a918f6d0-661f-4aef-a3c7-812308a568f8" providerId="ADAL" clId="{D0476194-622E-45C2-9D89-E99492BF7240}" dt="2023-01-16T10:33:12.536" v="12" actId="478"/>
          <ac:spMkLst>
            <pc:docMk/>
            <pc:sldMk cId="3512348911" sldId="256"/>
            <ac:spMk id="21" creationId="{C0293304-04EC-4D62-B827-7644ECF67178}"/>
          </ac:spMkLst>
        </pc:spChg>
        <pc:spChg chg="mod">
          <ac:chgData name="Liberty Mlambo (staff)" userId="a918f6d0-661f-4aef-a3c7-812308a568f8" providerId="ADAL" clId="{D0476194-622E-45C2-9D89-E99492BF7240}" dt="2023-01-16T10:39:17.337" v="104" actId="14100"/>
          <ac:spMkLst>
            <pc:docMk/>
            <pc:sldMk cId="3512348911" sldId="256"/>
            <ac:spMk id="27" creationId="{29F493E4-F495-4EF8-96F6-EB0F593D4344}"/>
          </ac:spMkLst>
        </pc:spChg>
        <pc:spChg chg="mod">
          <ac:chgData name="Liberty Mlambo (staff)" userId="a918f6d0-661f-4aef-a3c7-812308a568f8" providerId="ADAL" clId="{D0476194-622E-45C2-9D89-E99492BF7240}" dt="2023-01-16T10:41:59.889" v="123" actId="14100"/>
          <ac:spMkLst>
            <pc:docMk/>
            <pc:sldMk cId="3512348911" sldId="256"/>
            <ac:spMk id="33" creationId="{96B81EB3-02F9-49EE-BE11-C668FF4BA97B}"/>
          </ac:spMkLst>
        </pc:spChg>
        <pc:spChg chg="mod">
          <ac:chgData name="Liberty Mlambo (staff)" userId="a918f6d0-661f-4aef-a3c7-812308a568f8" providerId="ADAL" clId="{D0476194-622E-45C2-9D89-E99492BF7240}" dt="2023-01-16T10:42:27.799" v="130" actId="14100"/>
          <ac:spMkLst>
            <pc:docMk/>
            <pc:sldMk cId="3512348911" sldId="256"/>
            <ac:spMk id="34" creationId="{EAD94D63-37E0-4AA5-B36E-84256FDE38DC}"/>
          </ac:spMkLst>
        </pc:spChg>
        <pc:spChg chg="mod">
          <ac:chgData name="Liberty Mlambo (staff)" userId="a918f6d0-661f-4aef-a3c7-812308a568f8" providerId="ADAL" clId="{D0476194-622E-45C2-9D89-E99492BF7240}" dt="2023-01-16T10:42:37.440" v="133" actId="1076"/>
          <ac:spMkLst>
            <pc:docMk/>
            <pc:sldMk cId="3512348911" sldId="256"/>
            <ac:spMk id="35" creationId="{0E54FD48-5462-40F4-A90D-54A4A5130014}"/>
          </ac:spMkLst>
        </pc:spChg>
        <pc:spChg chg="mod">
          <ac:chgData name="Liberty Mlambo (staff)" userId="a918f6d0-661f-4aef-a3c7-812308a568f8" providerId="ADAL" clId="{D0476194-622E-45C2-9D89-E99492BF7240}" dt="2023-01-16T10:42:33.460" v="132" actId="1076"/>
          <ac:spMkLst>
            <pc:docMk/>
            <pc:sldMk cId="3512348911" sldId="256"/>
            <ac:spMk id="36" creationId="{C26A28F9-B132-4A0F-9991-89130F84B040}"/>
          </ac:spMkLst>
        </pc:spChg>
        <pc:spChg chg="del mod">
          <ac:chgData name="Liberty Mlambo (staff)" userId="a918f6d0-661f-4aef-a3c7-812308a568f8" providerId="ADAL" clId="{D0476194-622E-45C2-9D89-E99492BF7240}" dt="2023-01-16T10:38:57.509" v="101" actId="478"/>
          <ac:spMkLst>
            <pc:docMk/>
            <pc:sldMk cId="3512348911" sldId="256"/>
            <ac:spMk id="38" creationId="{84D98A2C-4C09-4830-965F-BF4E198FED04}"/>
          </ac:spMkLst>
        </pc:spChg>
        <pc:spChg chg="del">
          <ac:chgData name="Liberty Mlambo (staff)" userId="a918f6d0-661f-4aef-a3c7-812308a568f8" providerId="ADAL" clId="{D0476194-622E-45C2-9D89-E99492BF7240}" dt="2023-01-16T10:38:59.148" v="102" actId="478"/>
          <ac:spMkLst>
            <pc:docMk/>
            <pc:sldMk cId="3512348911" sldId="256"/>
            <ac:spMk id="39" creationId="{05A6D482-C4AC-49E2-97E9-66C998CEB836}"/>
          </ac:spMkLst>
        </pc:spChg>
        <pc:spChg chg="mod">
          <ac:chgData name="Liberty Mlambo (staff)" userId="a918f6d0-661f-4aef-a3c7-812308a568f8" providerId="ADAL" clId="{D0476194-622E-45C2-9D89-E99492BF7240}" dt="2023-01-16T10:38:33.684" v="95" actId="164"/>
          <ac:spMkLst>
            <pc:docMk/>
            <pc:sldMk cId="3512348911" sldId="256"/>
            <ac:spMk id="40" creationId="{A7897720-592E-4742-8E6F-37FA9A7538FF}"/>
          </ac:spMkLst>
        </pc:spChg>
        <pc:spChg chg="add del mod topLvl">
          <ac:chgData name="Liberty Mlambo (staff)" userId="a918f6d0-661f-4aef-a3c7-812308a568f8" providerId="ADAL" clId="{D0476194-622E-45C2-9D89-E99492BF7240}" dt="2023-01-16T10:43:11.172" v="139" actId="478"/>
          <ac:spMkLst>
            <pc:docMk/>
            <pc:sldMk cId="3512348911" sldId="256"/>
            <ac:spMk id="45" creationId="{5173C424-272F-4F68-99F1-CA9FC859F100}"/>
          </ac:spMkLst>
        </pc:spChg>
        <pc:spChg chg="del mod topLvl">
          <ac:chgData name="Liberty Mlambo (staff)" userId="a918f6d0-661f-4aef-a3c7-812308a568f8" providerId="ADAL" clId="{D0476194-622E-45C2-9D89-E99492BF7240}" dt="2023-01-16T10:36:17.024" v="40" actId="478"/>
          <ac:spMkLst>
            <pc:docMk/>
            <pc:sldMk cId="3512348911" sldId="256"/>
            <ac:spMk id="49" creationId="{4CF34BDE-24C1-4328-A051-314553E6C8E4}"/>
          </ac:spMkLst>
        </pc:spChg>
        <pc:spChg chg="add mod">
          <ac:chgData name="Liberty Mlambo (staff)" userId="a918f6d0-661f-4aef-a3c7-812308a568f8" providerId="ADAL" clId="{D0476194-622E-45C2-9D89-E99492BF7240}" dt="2023-01-16T10:42:51.239" v="137" actId="1076"/>
          <ac:spMkLst>
            <pc:docMk/>
            <pc:sldMk cId="3512348911" sldId="256"/>
            <ac:spMk id="50" creationId="{6E911C3C-B10A-4CBA-BB26-5BC556C0F511}"/>
          </ac:spMkLst>
        </pc:spChg>
        <pc:spChg chg="mod">
          <ac:chgData name="Liberty Mlambo (staff)" userId="a918f6d0-661f-4aef-a3c7-812308a568f8" providerId="ADAL" clId="{D0476194-622E-45C2-9D89-E99492BF7240}" dt="2023-01-16T10:43:24.539" v="142"/>
          <ac:spMkLst>
            <pc:docMk/>
            <pc:sldMk cId="3512348911" sldId="256"/>
            <ac:spMk id="61" creationId="{B04297F4-BA1F-4AC9-AAF2-93541E905A94}"/>
          </ac:spMkLst>
        </pc:spChg>
        <pc:spChg chg="mod">
          <ac:chgData name="Liberty Mlambo (staff)" userId="a918f6d0-661f-4aef-a3c7-812308a568f8" providerId="ADAL" clId="{D0476194-622E-45C2-9D89-E99492BF7240}" dt="2023-01-16T10:43:39.369" v="146"/>
          <ac:spMkLst>
            <pc:docMk/>
            <pc:sldMk cId="3512348911" sldId="256"/>
            <ac:spMk id="64" creationId="{61107925-5BC9-4757-890A-C367F9EC90DC}"/>
          </ac:spMkLst>
        </pc:spChg>
        <pc:spChg chg="add mod">
          <ac:chgData name="Liberty Mlambo (staff)" userId="a918f6d0-661f-4aef-a3c7-812308a568f8" providerId="ADAL" clId="{D0476194-622E-45C2-9D89-E99492BF7240}" dt="2023-01-16T10:44:12.939" v="152" actId="1076"/>
          <ac:spMkLst>
            <pc:docMk/>
            <pc:sldMk cId="3512348911" sldId="256"/>
            <ac:spMk id="66" creationId="{F2E7981B-CCDA-482C-AD2D-36392E64B65E}"/>
          </ac:spMkLst>
        </pc:spChg>
        <pc:grpChg chg="add del mod">
          <ac:chgData name="Liberty Mlambo (staff)" userId="a918f6d0-661f-4aef-a3c7-812308a568f8" providerId="ADAL" clId="{D0476194-622E-45C2-9D89-E99492BF7240}" dt="2023-01-16T10:43:08.233" v="138" actId="165"/>
          <ac:grpSpMkLst>
            <pc:docMk/>
            <pc:sldMk cId="3512348911" sldId="256"/>
            <ac:grpSpMk id="46" creationId="{CD8659F8-E993-4E47-B5A3-D11B05EC5ADA}"/>
          </ac:grpSpMkLst>
        </pc:grpChg>
        <pc:grpChg chg="add del mod">
          <ac:chgData name="Liberty Mlambo (staff)" userId="a918f6d0-661f-4aef-a3c7-812308a568f8" providerId="ADAL" clId="{D0476194-622E-45C2-9D89-E99492BF7240}" dt="2023-01-16T10:36:14.361" v="39" actId="165"/>
          <ac:grpSpMkLst>
            <pc:docMk/>
            <pc:sldMk cId="3512348911" sldId="256"/>
            <ac:grpSpMk id="47" creationId="{1371CFB8-DE97-4FE2-9CD5-9D40803D430F}"/>
          </ac:grpSpMkLst>
        </pc:grpChg>
        <pc:grpChg chg="add mod">
          <ac:chgData name="Liberty Mlambo (staff)" userId="a918f6d0-661f-4aef-a3c7-812308a568f8" providerId="ADAL" clId="{D0476194-622E-45C2-9D89-E99492BF7240}" dt="2023-01-16T10:42:41.078" v="134" actId="1076"/>
          <ac:grpSpMkLst>
            <pc:docMk/>
            <pc:sldMk cId="3512348911" sldId="256"/>
            <ac:grpSpMk id="51" creationId="{7FF40C21-06EC-4820-BD6D-590313245B2F}"/>
          </ac:grpSpMkLst>
        </pc:grpChg>
        <pc:grpChg chg="add mod">
          <ac:chgData name="Liberty Mlambo (staff)" userId="a918f6d0-661f-4aef-a3c7-812308a568f8" providerId="ADAL" clId="{D0476194-622E-45C2-9D89-E99492BF7240}" dt="2023-01-16T10:42:43.593" v="135" actId="1076"/>
          <ac:grpSpMkLst>
            <pc:docMk/>
            <pc:sldMk cId="3512348911" sldId="256"/>
            <ac:grpSpMk id="52" creationId="{E79BE52C-ACA3-4970-98F8-CA9AE91143E0}"/>
          </ac:grpSpMkLst>
        </pc:grpChg>
        <pc:grpChg chg="add mod">
          <ac:chgData name="Liberty Mlambo (staff)" userId="a918f6d0-661f-4aef-a3c7-812308a568f8" providerId="ADAL" clId="{D0476194-622E-45C2-9D89-E99492BF7240}" dt="2023-01-16T10:44:15.337" v="153" actId="1076"/>
          <ac:grpSpMkLst>
            <pc:docMk/>
            <pc:sldMk cId="3512348911" sldId="256"/>
            <ac:grpSpMk id="60" creationId="{8B719419-A4D2-40BC-B33F-9697202C42F8}"/>
          </ac:grpSpMkLst>
        </pc:grpChg>
        <pc:grpChg chg="add mod">
          <ac:chgData name="Liberty Mlambo (staff)" userId="a918f6d0-661f-4aef-a3c7-812308a568f8" providerId="ADAL" clId="{D0476194-622E-45C2-9D89-E99492BF7240}" dt="2023-01-16T10:44:18.610" v="154" actId="1076"/>
          <ac:grpSpMkLst>
            <pc:docMk/>
            <pc:sldMk cId="3512348911" sldId="256"/>
            <ac:grpSpMk id="63" creationId="{DDA5B44E-B219-4AE2-B051-CE225F1DDA0D}"/>
          </ac:grpSpMkLst>
        </pc:grpChg>
        <pc:picChg chg="mod">
          <ac:chgData name="Liberty Mlambo (staff)" userId="a918f6d0-661f-4aef-a3c7-812308a568f8" providerId="ADAL" clId="{D0476194-622E-45C2-9D89-E99492BF7240}" dt="2023-01-16T10:43:36.335" v="145" actId="1076"/>
          <ac:picMkLst>
            <pc:docMk/>
            <pc:sldMk cId="3512348911" sldId="256"/>
            <ac:picMk id="5" creationId="{53B98132-0F0E-48A1-A21C-2DED7196A482}"/>
          </ac:picMkLst>
        </pc:picChg>
        <pc:picChg chg="mod">
          <ac:chgData name="Liberty Mlambo (staff)" userId="a918f6d0-661f-4aef-a3c7-812308a568f8" providerId="ADAL" clId="{D0476194-622E-45C2-9D89-E99492BF7240}" dt="2023-01-16T10:42:47.086" v="136" actId="1076"/>
          <ac:picMkLst>
            <pc:docMk/>
            <pc:sldMk cId="3512348911" sldId="256"/>
            <ac:picMk id="18" creationId="{C604ABA9-3F45-4854-88BD-F6C416EA3F4D}"/>
          </ac:picMkLst>
        </pc:picChg>
        <pc:picChg chg="add del mod topLvl">
          <ac:chgData name="Liberty Mlambo (staff)" userId="a918f6d0-661f-4aef-a3c7-812308a568f8" providerId="ADAL" clId="{D0476194-622E-45C2-9D89-E99492BF7240}" dt="2023-01-16T10:43:21.278" v="141" actId="478"/>
          <ac:picMkLst>
            <pc:docMk/>
            <pc:sldMk cId="3512348911" sldId="256"/>
            <ac:picMk id="42" creationId="{21D85C90-96A0-4089-9FA2-C8CB16A8D5EB}"/>
          </ac:picMkLst>
        </pc:picChg>
        <pc:picChg chg="add mod">
          <ac:chgData name="Liberty Mlambo (staff)" userId="a918f6d0-661f-4aef-a3c7-812308a568f8" providerId="ADAL" clId="{D0476194-622E-45C2-9D89-E99492BF7240}" dt="2023-01-16T10:38:53.396" v="99" actId="164"/>
          <ac:picMkLst>
            <pc:docMk/>
            <pc:sldMk cId="3512348911" sldId="256"/>
            <ac:picMk id="44" creationId="{05939224-2B02-41A4-BF2D-79556C32C967}"/>
          </ac:picMkLst>
        </pc:picChg>
        <pc:picChg chg="mod topLvl">
          <ac:chgData name="Liberty Mlambo (staff)" userId="a918f6d0-661f-4aef-a3c7-812308a568f8" providerId="ADAL" clId="{D0476194-622E-45C2-9D89-E99492BF7240}" dt="2023-01-16T10:38:33.684" v="95" actId="164"/>
          <ac:picMkLst>
            <pc:docMk/>
            <pc:sldMk cId="3512348911" sldId="256"/>
            <ac:picMk id="48" creationId="{B1F7EFED-AA37-41C1-940F-19BF48B8EAB7}"/>
          </ac:picMkLst>
        </pc:picChg>
        <pc:picChg chg="mod">
          <ac:chgData name="Liberty Mlambo (staff)" userId="a918f6d0-661f-4aef-a3c7-812308a568f8" providerId="ADAL" clId="{D0476194-622E-45C2-9D89-E99492BF7240}" dt="2023-01-16T10:43:24.539" v="142"/>
          <ac:picMkLst>
            <pc:docMk/>
            <pc:sldMk cId="3512348911" sldId="256"/>
            <ac:picMk id="62" creationId="{62DA90D1-A6C5-48FC-A750-E0D4BE02F000}"/>
          </ac:picMkLst>
        </pc:picChg>
        <pc:picChg chg="mod">
          <ac:chgData name="Liberty Mlambo (staff)" userId="a918f6d0-661f-4aef-a3c7-812308a568f8" providerId="ADAL" clId="{D0476194-622E-45C2-9D89-E99492BF7240}" dt="2023-01-16T10:43:39.369" v="146"/>
          <ac:picMkLst>
            <pc:docMk/>
            <pc:sldMk cId="3512348911" sldId="256"/>
            <ac:picMk id="65" creationId="{F549FC75-0AB8-473E-B9BF-DE1428001B4E}"/>
          </ac:picMkLst>
        </pc:picChg>
        <pc:cxnChg chg="add del">
          <ac:chgData name="Liberty Mlambo (staff)" userId="a918f6d0-661f-4aef-a3c7-812308a568f8" providerId="ADAL" clId="{D0476194-622E-45C2-9D89-E99492BF7240}" dt="2023-01-16T10:40:05.957" v="108" actId="11529"/>
          <ac:cxnSpMkLst>
            <pc:docMk/>
            <pc:sldMk cId="3512348911" sldId="256"/>
            <ac:cxnSpMk id="54" creationId="{AC762584-99AF-4535-8744-C7C65DFD61C6}"/>
          </ac:cxnSpMkLst>
        </pc:cxnChg>
        <pc:cxnChg chg="add del">
          <ac:chgData name="Liberty Mlambo (staff)" userId="a918f6d0-661f-4aef-a3c7-812308a568f8" providerId="ADAL" clId="{D0476194-622E-45C2-9D89-E99492BF7240}" dt="2023-01-16T10:41:35.325" v="118" actId="478"/>
          <ac:cxnSpMkLst>
            <pc:docMk/>
            <pc:sldMk cId="3512348911" sldId="256"/>
            <ac:cxnSpMk id="56" creationId="{935BBF02-C49E-4A8E-A3BC-5D47EA649A95}"/>
          </ac:cxnSpMkLst>
        </pc:cxnChg>
        <pc:cxnChg chg="add del mod">
          <ac:chgData name="Liberty Mlambo (staff)" userId="a918f6d0-661f-4aef-a3c7-812308a568f8" providerId="ADAL" clId="{D0476194-622E-45C2-9D89-E99492BF7240}" dt="2023-01-16T10:41:33.586" v="117" actId="478"/>
          <ac:cxnSpMkLst>
            <pc:docMk/>
            <pc:sldMk cId="3512348911" sldId="256"/>
            <ac:cxnSpMk id="57" creationId="{41555B11-3787-4876-8D47-F5503320B7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3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4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0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27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86B3-A571-4D3E-B941-C3FFFAA07241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66E0-F116-4C73-9AB9-6F5DB34D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53B98132-0F0E-48A1-A21C-2DED7196A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08" y="3192307"/>
            <a:ext cx="1416356" cy="1410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6484DA-39D0-4344-B248-194133A774E0}"/>
              </a:ext>
            </a:extLst>
          </p:cNvPr>
          <p:cNvSpPr txBox="1"/>
          <p:nvPr/>
        </p:nvSpPr>
        <p:spPr>
          <a:xfrm>
            <a:off x="661261" y="1758474"/>
            <a:ext cx="17769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Created local repository in R (Git)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Local changes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Stage changes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Commits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Commit message</a:t>
            </a:r>
          </a:p>
          <a:p>
            <a:endParaRPr lang="en-GB" sz="1400" b="1" dirty="0"/>
          </a:p>
        </p:txBody>
      </p:sp>
      <p:pic>
        <p:nvPicPr>
          <p:cNvPr id="18" name="Graphic 17" descr="Cloud Computing outline">
            <a:extLst>
              <a:ext uri="{FF2B5EF4-FFF2-40B4-BE49-F238E27FC236}">
                <a16:creationId xmlns:a16="http://schemas.microsoft.com/office/drawing/2014/main" id="{C604ABA9-3F45-4854-88BD-F6C416EA3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031" y="2939556"/>
            <a:ext cx="1915540" cy="191554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12EEF-4A84-48F0-9B88-843BAE8D8BA6}"/>
              </a:ext>
            </a:extLst>
          </p:cNvPr>
          <p:cNvGrpSpPr/>
          <p:nvPr/>
        </p:nvGrpSpPr>
        <p:grpSpPr>
          <a:xfrm>
            <a:off x="8577221" y="171856"/>
            <a:ext cx="1587245" cy="6504316"/>
            <a:chOff x="5633183" y="958380"/>
            <a:chExt cx="1322449" cy="54213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8E1DC4-9E1D-4E04-B26B-4EECD16C4A1B}"/>
                </a:ext>
              </a:extLst>
            </p:cNvPr>
            <p:cNvGrpSpPr/>
            <p:nvPr/>
          </p:nvGrpSpPr>
          <p:grpSpPr>
            <a:xfrm>
              <a:off x="5633183" y="958380"/>
              <a:ext cx="1322449" cy="5421359"/>
              <a:chOff x="515814" y="357347"/>
              <a:chExt cx="1322449" cy="5421359"/>
            </a:xfrm>
          </p:grpSpPr>
          <p:pic>
            <p:nvPicPr>
              <p:cNvPr id="7" name="Graphic 6" descr="Programmer male outline">
                <a:extLst>
                  <a:ext uri="{FF2B5EF4-FFF2-40B4-BE49-F238E27FC236}">
                    <a16:creationId xmlns:a16="http://schemas.microsoft.com/office/drawing/2014/main" id="{FD68D443-296B-4F9F-B68C-E6D97BC9F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5814" y="357347"/>
                <a:ext cx="1322449" cy="1322449"/>
              </a:xfrm>
              <a:prstGeom prst="rect">
                <a:avLst/>
              </a:prstGeom>
            </p:spPr>
          </p:pic>
          <p:pic>
            <p:nvPicPr>
              <p:cNvPr id="9" name="Graphic 8" descr="Programmer female with solid fill">
                <a:extLst>
                  <a:ext uri="{FF2B5EF4-FFF2-40B4-BE49-F238E27FC236}">
                    <a16:creationId xmlns:a16="http://schemas.microsoft.com/office/drawing/2014/main" id="{F35AC699-2D90-414A-A7AC-1A08F546C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8537" y="1852305"/>
                <a:ext cx="1197001" cy="1197001"/>
              </a:xfrm>
              <a:prstGeom prst="rect">
                <a:avLst/>
              </a:prstGeom>
            </p:spPr>
          </p:pic>
          <p:pic>
            <p:nvPicPr>
              <p:cNvPr id="13" name="Graphic 12" descr="Programmer male with solid fill">
                <a:extLst>
                  <a:ext uri="{FF2B5EF4-FFF2-40B4-BE49-F238E27FC236}">
                    <a16:creationId xmlns:a16="http://schemas.microsoft.com/office/drawing/2014/main" id="{6B5D48FD-2CFA-4A59-8065-D171646E4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8537" y="3328177"/>
                <a:ext cx="1197001" cy="1197001"/>
              </a:xfrm>
              <a:prstGeom prst="rect">
                <a:avLst/>
              </a:prstGeom>
            </p:spPr>
          </p:pic>
          <p:pic>
            <p:nvPicPr>
              <p:cNvPr id="14" name="Graphic 13" descr="Programmer female outline">
                <a:extLst>
                  <a:ext uri="{FF2B5EF4-FFF2-40B4-BE49-F238E27FC236}">
                    <a16:creationId xmlns:a16="http://schemas.microsoft.com/office/drawing/2014/main" id="{7690B373-36AE-469C-BD6E-52CBAD0E8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8537" y="4652102"/>
                <a:ext cx="1126604" cy="1126604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B83E39-60FC-4A89-AEFF-D515BAF9F498}"/>
                </a:ext>
              </a:extLst>
            </p:cNvPr>
            <p:cNvSpPr/>
            <p:nvPr/>
          </p:nvSpPr>
          <p:spPr>
            <a:xfrm>
              <a:off x="5695906" y="1079293"/>
              <a:ext cx="1197001" cy="53004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96B81EB3-02F9-49EE-BE11-C668FF4BA97B}"/>
              </a:ext>
            </a:extLst>
          </p:cNvPr>
          <p:cNvSpPr/>
          <p:nvPr/>
        </p:nvSpPr>
        <p:spPr>
          <a:xfrm rot="18967990">
            <a:off x="6926523" y="1841784"/>
            <a:ext cx="1710098" cy="8546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AD94D63-37E0-4AA5-B36E-84256FDE38DC}"/>
              </a:ext>
            </a:extLst>
          </p:cNvPr>
          <p:cNvSpPr/>
          <p:nvPr/>
        </p:nvSpPr>
        <p:spPr>
          <a:xfrm rot="1981896">
            <a:off x="6807439" y="5310267"/>
            <a:ext cx="1892325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0E54FD48-5462-40F4-A90D-54A4A5130014}"/>
              </a:ext>
            </a:extLst>
          </p:cNvPr>
          <p:cNvSpPr/>
          <p:nvPr/>
        </p:nvSpPr>
        <p:spPr>
          <a:xfrm rot="21175204">
            <a:off x="7096363" y="3118906"/>
            <a:ext cx="1331890" cy="723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C26A28F9-B132-4A0F-9991-89130F84B040}"/>
              </a:ext>
            </a:extLst>
          </p:cNvPr>
          <p:cNvSpPr/>
          <p:nvPr/>
        </p:nvSpPr>
        <p:spPr>
          <a:xfrm rot="782331">
            <a:off x="6977122" y="4207257"/>
            <a:ext cx="1506402" cy="7200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4B174-75BD-46C9-B1DC-CD5CAF326DA2}"/>
              </a:ext>
            </a:extLst>
          </p:cNvPr>
          <p:cNvSpPr txBox="1"/>
          <p:nvPr/>
        </p:nvSpPr>
        <p:spPr>
          <a:xfrm>
            <a:off x="10191305" y="2355576"/>
            <a:ext cx="17769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Pull (git pull)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Local changes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Create Branch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Stage changes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Commits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Commit message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Merge Branch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b="1" dirty="0"/>
              <a:t>Push to GitHub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9BE52C-ACA3-4970-98F8-CA9AE91143E0}"/>
              </a:ext>
            </a:extLst>
          </p:cNvPr>
          <p:cNvGrpSpPr/>
          <p:nvPr/>
        </p:nvGrpSpPr>
        <p:grpSpPr>
          <a:xfrm>
            <a:off x="6793944" y="377207"/>
            <a:ext cx="1467643" cy="1175915"/>
            <a:chOff x="7109575" y="283300"/>
            <a:chExt cx="1464677" cy="11759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F493E4-F495-4EF8-96F6-EB0F593D4344}"/>
                </a:ext>
              </a:extLst>
            </p:cNvPr>
            <p:cNvSpPr txBox="1"/>
            <p:nvPr/>
          </p:nvSpPr>
          <p:spPr>
            <a:xfrm>
              <a:off x="7109575" y="1151438"/>
              <a:ext cx="1464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Pull (git pull)</a:t>
              </a:r>
            </a:p>
          </p:txBody>
        </p:sp>
        <p:pic>
          <p:nvPicPr>
            <p:cNvPr id="44" name="Graphic 43" descr="Download from cloud with solid fill">
              <a:extLst>
                <a:ext uri="{FF2B5EF4-FFF2-40B4-BE49-F238E27FC236}">
                  <a16:creationId xmlns:a16="http://schemas.microsoft.com/office/drawing/2014/main" id="{05939224-2B02-41A4-BF2D-79556C32C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86066" y="2833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F40C21-06EC-4820-BD6D-590313245B2F}"/>
              </a:ext>
            </a:extLst>
          </p:cNvPr>
          <p:cNvGrpSpPr/>
          <p:nvPr/>
        </p:nvGrpSpPr>
        <p:grpSpPr>
          <a:xfrm>
            <a:off x="6835675" y="5453145"/>
            <a:ext cx="1660309" cy="1094401"/>
            <a:chOff x="6741758" y="5012963"/>
            <a:chExt cx="1660309" cy="109440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897720-592E-4742-8E6F-37FA9A7538FF}"/>
                </a:ext>
              </a:extLst>
            </p:cNvPr>
            <p:cNvSpPr txBox="1"/>
            <p:nvPr/>
          </p:nvSpPr>
          <p:spPr>
            <a:xfrm>
              <a:off x="6741758" y="5799587"/>
              <a:ext cx="1660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Push (git push)</a:t>
              </a:r>
            </a:p>
          </p:txBody>
        </p:sp>
        <p:pic>
          <p:nvPicPr>
            <p:cNvPr id="48" name="Graphic 47" descr="Upload with solid fill">
              <a:extLst>
                <a:ext uri="{FF2B5EF4-FFF2-40B4-BE49-F238E27FC236}">
                  <a16:creationId xmlns:a16="http://schemas.microsoft.com/office/drawing/2014/main" id="{B1F7EFED-AA37-41C1-940F-19BF48B8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90382" y="5012963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E911C3C-B10A-4CBA-BB26-5BC556C0F511}"/>
              </a:ext>
            </a:extLst>
          </p:cNvPr>
          <p:cNvSpPr txBox="1"/>
          <p:nvPr/>
        </p:nvSpPr>
        <p:spPr>
          <a:xfrm>
            <a:off x="4671873" y="1559393"/>
            <a:ext cx="2163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Remote repository</a:t>
            </a:r>
          </a:p>
          <a:p>
            <a:r>
              <a:rPr lang="en-GB" sz="2400" b="1" dirty="0">
                <a:solidFill>
                  <a:schemeClr val="accent1"/>
                </a:solidFill>
              </a:rPr>
              <a:t>(GitHub)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719419-A4D2-40BC-B33F-9697202C42F8}"/>
              </a:ext>
            </a:extLst>
          </p:cNvPr>
          <p:cNvGrpSpPr/>
          <p:nvPr/>
        </p:nvGrpSpPr>
        <p:grpSpPr>
          <a:xfrm>
            <a:off x="2900660" y="4358744"/>
            <a:ext cx="1660309" cy="1094401"/>
            <a:chOff x="6741758" y="5012963"/>
            <a:chExt cx="1660309" cy="109440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297F4-BA1F-4AC9-AAF2-93541E905A94}"/>
                </a:ext>
              </a:extLst>
            </p:cNvPr>
            <p:cNvSpPr txBox="1"/>
            <p:nvPr/>
          </p:nvSpPr>
          <p:spPr>
            <a:xfrm>
              <a:off x="6741758" y="5799587"/>
              <a:ext cx="1660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Push (git push)</a:t>
              </a:r>
            </a:p>
          </p:txBody>
        </p:sp>
        <p:pic>
          <p:nvPicPr>
            <p:cNvPr id="62" name="Graphic 61" descr="Upload with solid fill">
              <a:extLst>
                <a:ext uri="{FF2B5EF4-FFF2-40B4-BE49-F238E27FC236}">
                  <a16:creationId xmlns:a16="http://schemas.microsoft.com/office/drawing/2014/main" id="{62DA90D1-A6C5-48FC-A750-E0D4BE02F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90382" y="5012963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A5B44E-B219-4AE2-B051-CE225F1DDA0D}"/>
              </a:ext>
            </a:extLst>
          </p:cNvPr>
          <p:cNvGrpSpPr/>
          <p:nvPr/>
        </p:nvGrpSpPr>
        <p:grpSpPr>
          <a:xfrm>
            <a:off x="2900660" y="2721411"/>
            <a:ext cx="1467643" cy="1175915"/>
            <a:chOff x="7109575" y="283300"/>
            <a:chExt cx="1464677" cy="117591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107925-5BC9-4757-890A-C367F9EC90DC}"/>
                </a:ext>
              </a:extLst>
            </p:cNvPr>
            <p:cNvSpPr txBox="1"/>
            <p:nvPr/>
          </p:nvSpPr>
          <p:spPr>
            <a:xfrm>
              <a:off x="7109575" y="1151438"/>
              <a:ext cx="1464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Pull (git pull)</a:t>
              </a:r>
            </a:p>
          </p:txBody>
        </p:sp>
        <p:pic>
          <p:nvPicPr>
            <p:cNvPr id="65" name="Graphic 64" descr="Download from cloud with solid fill">
              <a:extLst>
                <a:ext uri="{FF2B5EF4-FFF2-40B4-BE49-F238E27FC236}">
                  <a16:creationId xmlns:a16="http://schemas.microsoft.com/office/drawing/2014/main" id="{F549FC75-0AB8-473E-B9BF-DE142800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86066" y="283300"/>
              <a:ext cx="914400" cy="914400"/>
            </a:xfrm>
            <a:prstGeom prst="rect">
              <a:avLst/>
            </a:prstGeom>
          </p:spPr>
        </p:pic>
      </p:grpSp>
      <p:sp>
        <p:nvSpPr>
          <p:cNvPr id="66" name="Arrow: Left-Right 65">
            <a:extLst>
              <a:ext uri="{FF2B5EF4-FFF2-40B4-BE49-F238E27FC236}">
                <a16:creationId xmlns:a16="http://schemas.microsoft.com/office/drawing/2014/main" id="{F2E7981B-CCDA-482C-AD2D-36392E64B65E}"/>
              </a:ext>
            </a:extLst>
          </p:cNvPr>
          <p:cNvSpPr/>
          <p:nvPr/>
        </p:nvSpPr>
        <p:spPr>
          <a:xfrm>
            <a:off x="2777502" y="4121061"/>
            <a:ext cx="1331890" cy="723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4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59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Liberty Mlambo (staff)</dc:creator>
  <cp:lastModifiedBy>Liberty Mlambo (staff)</cp:lastModifiedBy>
  <cp:revision>1</cp:revision>
  <dcterms:created xsi:type="dcterms:W3CDTF">2023-01-16T09:54:42Z</dcterms:created>
  <dcterms:modified xsi:type="dcterms:W3CDTF">2023-01-16T10:56:29Z</dcterms:modified>
</cp:coreProperties>
</file>