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1255a055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1255a05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255a05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1255a05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255a05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255a05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1255a05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1255a05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fc7d1d39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fc7d1d39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255a055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1255a05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fdab623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fdab623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fdab623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fdab623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fc7d1d39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fc7d1d39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c7d1d39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c7d1d39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fc7d1d39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fc7d1d39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1255a055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1255a055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1255a055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1255a055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dab623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fdab623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1255a055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1255a055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01438" y="1219614"/>
            <a:ext cx="5816100" cy="16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Liquor Store Profits </a:t>
            </a:r>
            <a:r>
              <a:rPr lang="en"/>
              <a:t>Prediction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Lucia Zou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13" y="-12"/>
            <a:ext cx="25431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645550" y="3753325"/>
            <a:ext cx="34188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Nov.10th, 2023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955275" y="1489825"/>
            <a:ext cx="380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Ex: American Vodka to Vodka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6" y="1529309"/>
            <a:ext cx="4456825" cy="29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87900" y="1489825"/>
            <a:ext cx="4324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Volume_bottle_liters into dummies: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Volume_1: 0-10 liters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</a:t>
            </a:r>
            <a:r>
              <a:rPr lang="en"/>
              <a:t>_2: 10.01-50.0 liters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Volume_3: 50.01-100.0 liters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Volume_4: 100.01-200.0 liters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Volume_5: more than 200 liters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02" y="0"/>
            <a:ext cx="4848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1455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48" y="1548975"/>
            <a:ext cx="5405450" cy="359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50" y="2682875"/>
            <a:ext cx="1942200" cy="19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200" y="3184800"/>
            <a:ext cx="1536000" cy="8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398" y="-2"/>
            <a:ext cx="1774600" cy="17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Furthermore…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Lasso, Ridge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 Up plan: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</a:t>
            </a:r>
            <a:r>
              <a:rPr lang="en"/>
              <a:t> to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604" y="183099"/>
            <a:ext cx="5889345" cy="23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3976500" y="2980575"/>
            <a:ext cx="4779600" cy="23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Feature engineering: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total cost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dummies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learned?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540975" y="2833525"/>
            <a:ext cx="57921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23"/>
              <a:t>Never trust your dataset</a:t>
            </a:r>
            <a:endParaRPr b="1" sz="115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950" y="458025"/>
            <a:ext cx="3204050" cy="21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87900" y="3495974"/>
            <a:ext cx="83682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Thank you for listening!</a:t>
            </a:r>
            <a:endParaRPr sz="200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450" y="1303700"/>
            <a:ext cx="2569575" cy="19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75" y="1529850"/>
            <a:ext cx="31527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34850" y="415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42400" y="1234425"/>
            <a:ext cx="60240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Dataset contains Iowa class E liquor holders data from Jan 2021 to Jan 2022.  It has high potential with a lot of data to dig in. It contains 2805307 rows and 24 columns, 14 numeric and 9 categorical.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11175" y="2867625"/>
            <a:ext cx="6155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50" y="2749775"/>
            <a:ext cx="7925450" cy="20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355050"/>
            <a:ext cx="77652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machine learning, the project aims to predict future profits for liquor stores.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we use machine learning models to predict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profits of liquor?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845" y="2694345"/>
            <a:ext cx="2449150" cy="2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Impact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048875"/>
            <a:ext cx="8315100" cy="277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71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AFAFA"/>
              </a:highlight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pricing strategies: Adjust pricing based on predicted demand and seasonality to promote revenue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Marketing and promotions: Plan effective marketing campaigns and promotions to boost sales during peak periods or slow seasons.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091150"/>
            <a:ext cx="1743875" cy="1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the Problem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Step1</a:t>
            </a:r>
            <a:r>
              <a:rPr lang="en"/>
              <a:t>: Get the Data (Kaggle)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Step2</a:t>
            </a:r>
            <a:r>
              <a:rPr lang="en"/>
              <a:t>: Data Cleaning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(Fill in NA, duplicates, formatting)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Step3</a:t>
            </a:r>
            <a:r>
              <a:rPr lang="en"/>
              <a:t>: EDA (Distributions, correlations)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Step4</a:t>
            </a:r>
            <a:r>
              <a:rPr lang="en"/>
              <a:t>: 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Step5</a:t>
            </a:r>
            <a:r>
              <a:rPr lang="en"/>
              <a:t>: </a:t>
            </a:r>
            <a:r>
              <a:rPr lang="en"/>
              <a:t>Modeling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654" y="458025"/>
            <a:ext cx="1757341" cy="21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90674"/>
            <a:ext cx="4652401" cy="37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238" y="1489825"/>
            <a:ext cx="26384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00" y="243850"/>
            <a:ext cx="18288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075" y="243850"/>
            <a:ext cx="13525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13" y="1489825"/>
            <a:ext cx="64865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1374400" y="2136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-58270" l="-103690" r="103690" t="58270"/>
          <a:stretch/>
        </p:blipFill>
        <p:spPr>
          <a:xfrm>
            <a:off x="65750" y="1489825"/>
            <a:ext cx="4345750" cy="2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9" y="1489825"/>
            <a:ext cx="3941450" cy="251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747" y="1489825"/>
            <a:ext cx="4086128" cy="25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columns: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Alcohol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dummies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302" y="1262950"/>
            <a:ext cx="5170099" cy="35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