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1255a05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1255a05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255a05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1255a05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255a05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255a05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255a05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255a05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255a05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255a05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fc7d1d39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fc7d1d39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255a05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255a05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fdab623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fdab623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dab623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dab623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c7d1d39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c7d1d39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c7d1d39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c7d1d39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c7d1d39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c7d1d39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255a055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1255a055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255a055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255a055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fdab623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fdab623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255a055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1255a055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1438" y="1219614"/>
            <a:ext cx="5816100" cy="16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Liquor Store Profits </a:t>
            </a:r>
            <a:r>
              <a:rPr lang="en"/>
              <a:t>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 Zou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13" y="-12"/>
            <a:ext cx="25431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645550" y="3753325"/>
            <a:ext cx="3418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Nov.10th, 2023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23975" y="1489825"/>
            <a:ext cx="278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Profit is now my y-variable (target)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302" y="1262950"/>
            <a:ext cx="5170099" cy="35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955275" y="1489825"/>
            <a:ext cx="380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column: Alcohol-Type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Made by re-categorizing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(EX: American Vodka to Vodka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Canadian Whisky to WHisky)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6" y="1529309"/>
            <a:ext cx="4456825" cy="29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489825"/>
            <a:ext cx="432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Volume_bottle_liters into dummies: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Volume_1: 0-10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r>
              <a:rPr lang="en"/>
              <a:t>_2: 10.01-50.0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Volume_3: 50.01-100.0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Volume_4: 100.01-200.0 liters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Volume_5: more than 200 liters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02" y="0"/>
            <a:ext cx="4848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87900" y="1455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48" y="1548975"/>
            <a:ext cx="5405450" cy="35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00" y="3184800"/>
            <a:ext cx="1536000" cy="8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398" y="-2"/>
            <a:ext cx="1774600" cy="17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Furthermore…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Lasso, 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Back Up plan: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</a:t>
            </a:r>
            <a:r>
              <a:rPr lang="en"/>
              <a:t> to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826825" y="2672225"/>
            <a:ext cx="47796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More Feature engineering: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dummies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775" y="0"/>
            <a:ext cx="5996226" cy="25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learned?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853950" y="3391425"/>
            <a:ext cx="69339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23"/>
              <a:t>Never trust your dataset</a:t>
            </a:r>
            <a:endParaRPr b="1" sz="115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100" y="372650"/>
            <a:ext cx="3204050" cy="2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00" y="1144127"/>
            <a:ext cx="5413800" cy="141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387900" y="1628325"/>
            <a:ext cx="950100" cy="45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87900" y="3495974"/>
            <a:ext cx="8368200" cy="1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Thank you for listening!</a:t>
            </a:r>
            <a:endParaRPr sz="310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450" y="1303700"/>
            <a:ext cx="2569575" cy="19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75" y="1529850"/>
            <a:ext cx="3152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34850" y="415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42400" y="1234425"/>
            <a:ext cx="6024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Dataset contains Iowa class E liquor holders data from Jan 2021 to Jan 2022.  It has high potential with a lot of data to dig in. It contains 2805307 rows and 24 columns, 14 numeric and 9 categorical.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1175" y="2867625"/>
            <a:ext cx="6155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0" y="2749775"/>
            <a:ext cx="7925450" cy="2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355050"/>
            <a:ext cx="77652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predict future profits for liquor stores in Iowa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we use machine learning models to predict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profits of liquor?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845" y="2694345"/>
            <a:ext cx="2449150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Impact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048875"/>
            <a:ext cx="8315100" cy="277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1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pricing strategies: Adjust pricing based on predicted demand and seasonality to promote revenue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Marketing and promotions: Plan effective marketing campaigns and promotions to boost sales during peak periods or slow seasons.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091150"/>
            <a:ext cx="1743875" cy="1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Problem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811900"/>
            <a:ext cx="41841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Step5</a:t>
            </a:r>
            <a:r>
              <a:rPr lang="en"/>
              <a:t>: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Step4</a:t>
            </a:r>
            <a:r>
              <a:rPr lang="en"/>
              <a:t>: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Step3</a:t>
            </a:r>
            <a:r>
              <a:rPr lang="en"/>
              <a:t>: EDA (</a:t>
            </a:r>
            <a:r>
              <a:rPr lang="en" sz="1500"/>
              <a:t>Distributions, correlations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Step2</a:t>
            </a:r>
            <a:r>
              <a:rPr lang="en"/>
              <a:t>: Data Cleaning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500"/>
              <a:t>Fill in NA, duplicates, formatting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Step1</a:t>
            </a:r>
            <a:r>
              <a:rPr lang="en"/>
              <a:t>: Get the Data (Kaggle)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602245"/>
            <a:ext cx="5103174" cy="3939016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5400000" dist="19050">
              <a:srgbClr val="000000">
                <a:alpha val="50000"/>
              </a:srgbClr>
            </a:outerShdw>
            <a:reflection blurRad="0" dir="5400000" dist="952500" endA="0" endPos="30000" fadeDir="5400012" kx="0" rotWithShape="0" algn="bl" stPos="0" sy="-100000" ky="0"/>
          </a:effectLst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5" y="0"/>
            <a:ext cx="2086925" cy="2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00" y="243850"/>
            <a:ext cx="1828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075" y="243850"/>
            <a:ext cx="1352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13" y="1489825"/>
            <a:ext cx="64865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338525" y="3016250"/>
            <a:ext cx="34176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90674"/>
            <a:ext cx="4652401" cy="37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238" y="1489825"/>
            <a:ext cx="26384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238" y="3016250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65500" y="662225"/>
            <a:ext cx="40452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-58270" l="-103690" r="103690" t="58270"/>
          <a:stretch/>
        </p:blipFill>
        <p:spPr>
          <a:xfrm>
            <a:off x="65750" y="1489825"/>
            <a:ext cx="4345750" cy="2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74" y="1526925"/>
            <a:ext cx="3941450" cy="251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150" y="1526925"/>
            <a:ext cx="3941451" cy="25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65500" y="4082326"/>
            <a:ext cx="3837000" cy="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columns: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Profit (target variable)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Alcohol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dummies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5" y="2062650"/>
            <a:ext cx="8676824" cy="25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