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29" r:id="rId3"/>
    <p:sldId id="330" r:id="rId4"/>
    <p:sldId id="10241" r:id="rId5"/>
    <p:sldId id="347" r:id="rId6"/>
    <p:sldId id="10199" r:id="rId7"/>
    <p:sldId id="10200" r:id="rId8"/>
    <p:sldId id="10201" r:id="rId9"/>
    <p:sldId id="10202" r:id="rId10"/>
    <p:sldId id="10203" r:id="rId11"/>
    <p:sldId id="10204" r:id="rId12"/>
    <p:sldId id="10205" r:id="rId13"/>
    <p:sldId id="10206" r:id="rId14"/>
    <p:sldId id="10207" r:id="rId15"/>
    <p:sldId id="10210" r:id="rId16"/>
    <p:sldId id="10253" r:id="rId17"/>
    <p:sldId id="10254" r:id="rId18"/>
    <p:sldId id="10255" r:id="rId19"/>
    <p:sldId id="349" r:id="rId20"/>
    <p:sldId id="10256" r:id="rId21"/>
    <p:sldId id="10257" r:id="rId22"/>
    <p:sldId id="10258" r:id="rId23"/>
    <p:sldId id="10259" r:id="rId24"/>
    <p:sldId id="10260" r:id="rId25"/>
    <p:sldId id="10261" r:id="rId26"/>
    <p:sldId id="10262" r:id="rId27"/>
    <p:sldId id="10263" r:id="rId28"/>
    <p:sldId id="10264" r:id="rId29"/>
    <p:sldId id="10265" r:id="rId30"/>
    <p:sldId id="10266" r:id="rId31"/>
    <p:sldId id="10268" r:id="rId32"/>
    <p:sldId id="10269" r:id="rId33"/>
    <p:sldId id="10270" r:id="rId34"/>
    <p:sldId id="10271" r:id="rId35"/>
    <p:sldId id="10272" r:id="rId36"/>
    <p:sldId id="10273" r:id="rId37"/>
    <p:sldId id="10274" r:id="rId38"/>
    <p:sldId id="10275" r:id="rId39"/>
    <p:sldId id="10276" r:id="rId40"/>
    <p:sldId id="10277" r:id="rId41"/>
    <p:sldId id="10267" r:id="rId42"/>
    <p:sldId id="10278" r:id="rId43"/>
    <p:sldId id="10279" r:id="rId4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6CE"/>
    <a:srgbClr val="72BFC5"/>
    <a:srgbClr val="0CBAB5"/>
    <a:srgbClr val="0C5C69"/>
    <a:srgbClr val="F8CEB1"/>
    <a:srgbClr val="CCA735"/>
    <a:srgbClr val="ECAB7F"/>
    <a:srgbClr val="EAAA7E"/>
    <a:srgbClr val="3A61A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8915" autoAdjust="0"/>
  </p:normalViewPr>
  <p:slideViewPr>
    <p:cSldViewPr snapToGrid="0">
      <p:cViewPr>
        <p:scale>
          <a:sx n="70" d="100"/>
          <a:sy n="70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Garcia Herrero" userId="028edd935d19da02" providerId="LiveId" clId="{0FB7FE12-95A1-40F0-89CB-E9C3BA55B37E}"/>
    <pc:docChg chg="undo redo custSel addSld delSld modSld sldOrd addMainMaster delMainMaster modMainMaster">
      <pc:chgData name="Lucia Garcia Herrero" userId="028edd935d19da02" providerId="LiveId" clId="{0FB7FE12-95A1-40F0-89CB-E9C3BA55B37E}" dt="2024-07-12T09:52:02.284" v="996" actId="123"/>
      <pc:docMkLst>
        <pc:docMk/>
      </pc:docMkLst>
      <pc:sldChg chg="modSp add del">
        <pc:chgData name="Lucia Garcia Herrero" userId="028edd935d19da02" providerId="LiveId" clId="{0FB7FE12-95A1-40F0-89CB-E9C3BA55B37E}" dt="2024-07-12T09:40:37.582" v="764"/>
        <pc:sldMkLst>
          <pc:docMk/>
          <pc:sldMk cId="2049901335" sldId="256"/>
        </pc:sldMkLst>
        <pc:spChg chg="mod">
          <ac:chgData name="Lucia Garcia Herrero" userId="028edd935d19da02" providerId="LiveId" clId="{0FB7FE12-95A1-40F0-89CB-E9C3BA55B37E}" dt="2024-07-12T09:40:37.582" v="764"/>
          <ac:spMkLst>
            <pc:docMk/>
            <pc:sldMk cId="2049901335" sldId="256"/>
            <ac:spMk id="2" creationId="{8C72CEA2-48A8-BC27-D79C-B9C63E762849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7.617" v="745" actId="47"/>
        <pc:sldMkLst>
          <pc:docMk/>
          <pc:sldMk cId="2953183334" sldId="329"/>
        </pc:sldMkLst>
        <pc:spChg chg="mod">
          <ac:chgData name="Lucia Garcia Herrero" userId="028edd935d19da02" providerId="LiveId" clId="{0FB7FE12-95A1-40F0-89CB-E9C3BA55B37E}" dt="2024-07-12T09:10:42.851" v="13" actId="14100"/>
          <ac:spMkLst>
            <pc:docMk/>
            <pc:sldMk cId="2953183334" sldId="329"/>
            <ac:spMk id="11" creationId="{E1202F66-CF4E-9C77-1937-BCC48ABBA14B}"/>
          </ac:spMkLst>
        </pc:spChg>
        <pc:inkChg chg="add del">
          <ac:chgData name="Lucia Garcia Herrero" userId="028edd935d19da02" providerId="LiveId" clId="{0FB7FE12-95A1-40F0-89CB-E9C3BA55B37E}" dt="2024-07-12T09:10:02.930" v="3" actId="9405"/>
          <ac:inkMkLst>
            <pc:docMk/>
            <pc:sldMk cId="2953183334" sldId="329"/>
            <ac:inkMk id="3" creationId="{989F7946-62EC-4CE0-B12D-2E53FEF6537A}"/>
          </ac:inkMkLst>
        </pc:inkChg>
        <pc:inkChg chg="add del">
          <ac:chgData name="Lucia Garcia Herrero" userId="028edd935d19da02" providerId="LiveId" clId="{0FB7FE12-95A1-40F0-89CB-E9C3BA55B37E}" dt="2024-07-12T09:10:02.707" v="2" actId="9405"/>
          <ac:inkMkLst>
            <pc:docMk/>
            <pc:sldMk cId="2953183334" sldId="329"/>
            <ac:inkMk id="4" creationId="{D06AF635-8F76-4D68-B53A-F3E389B96DFE}"/>
          </ac:inkMkLst>
        </pc:inkChg>
      </pc:sldChg>
      <pc:sldChg chg="addSp delSp modSp add del mod">
        <pc:chgData name="Lucia Garcia Herrero" userId="028edd935d19da02" providerId="LiveId" clId="{0FB7FE12-95A1-40F0-89CB-E9C3BA55B37E}" dt="2024-07-12T09:39:27.865" v="746" actId="47"/>
        <pc:sldMkLst>
          <pc:docMk/>
          <pc:sldMk cId="157741687" sldId="330"/>
        </pc:sldMkLst>
        <pc:graphicFrameChg chg="mod modGraphic">
          <ac:chgData name="Lucia Garcia Herrero" userId="028edd935d19da02" providerId="LiveId" clId="{0FB7FE12-95A1-40F0-89CB-E9C3BA55B37E}" dt="2024-07-12T09:13:14.017" v="48" actId="113"/>
          <ac:graphicFrameMkLst>
            <pc:docMk/>
            <pc:sldMk cId="157741687" sldId="330"/>
            <ac:graphicFrameMk id="3" creationId="{4D9EF662-ED71-9521-85EA-3F7F9F38EFFA}"/>
          </ac:graphicFrameMkLst>
        </pc:graphicFrameChg>
        <pc:graphicFrameChg chg="add del mod modGraphic">
          <ac:chgData name="Lucia Garcia Herrero" userId="028edd935d19da02" providerId="LiveId" clId="{0FB7FE12-95A1-40F0-89CB-E9C3BA55B37E}" dt="2024-07-12T09:11:13.742" v="20" actId="478"/>
          <ac:graphicFrameMkLst>
            <pc:docMk/>
            <pc:sldMk cId="157741687" sldId="330"/>
            <ac:graphicFrameMk id="4" creationId="{42E5D92A-7F97-435E-83B6-B56AB829A65A}"/>
          </ac:graphicFrameMkLst>
        </pc:graphicFrameChg>
      </pc:sldChg>
      <pc:sldChg chg="del">
        <pc:chgData name="Lucia Garcia Herrero" userId="028edd935d19da02" providerId="LiveId" clId="{0FB7FE12-95A1-40F0-89CB-E9C3BA55B37E}" dt="2024-07-12T09:14:41.147" v="76" actId="47"/>
        <pc:sldMkLst>
          <pc:docMk/>
          <pc:sldMk cId="1818491777" sldId="345"/>
        </pc:sldMkLst>
      </pc:sldChg>
      <pc:sldChg chg="modSp del">
        <pc:chgData name="Lucia Garcia Herrero" userId="028edd935d19da02" providerId="LiveId" clId="{0FB7FE12-95A1-40F0-89CB-E9C3BA55B37E}" dt="2024-07-12T09:39:23.123" v="665" actId="47"/>
        <pc:sldMkLst>
          <pc:docMk/>
          <pc:sldMk cId="286750774" sldId="34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86750774" sldId="346"/>
            <ac:spMk id="2" creationId="{E090B3AB-C7AA-430C-8B57-6B3A76F798B5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408" v="748" actId="47"/>
        <pc:sldMkLst>
          <pc:docMk/>
          <pc:sldMk cId="434251765" sldId="34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34251765" sldId="347"/>
            <ac:spMk id="2" creationId="{B98AD480-E7CC-49DE-9958-3B9046AE0742}"/>
          </ac:spMkLst>
        </pc:spChg>
        <pc:spChg chg="add mod">
          <ac:chgData name="Lucia Garcia Herrero" userId="028edd935d19da02" providerId="LiveId" clId="{0FB7FE12-95A1-40F0-89CB-E9C3BA55B37E}" dt="2024-07-12T09:16:11.551" v="134" actId="14100"/>
          <ac:spMkLst>
            <pc:docMk/>
            <pc:sldMk cId="434251765" sldId="347"/>
            <ac:spMk id="3" creationId="{F1CED406-FD2E-41B5-889B-F2F3C6E9C972}"/>
          </ac:spMkLst>
        </pc:spChg>
        <pc:spChg chg="mod">
          <ac:chgData name="Lucia Garcia Herrero" userId="028edd935d19da02" providerId="LiveId" clId="{0FB7FE12-95A1-40F0-89CB-E9C3BA55B37E}" dt="2024-07-12T09:23:35.178" v="288" actId="20577"/>
          <ac:spMkLst>
            <pc:docMk/>
            <pc:sldMk cId="434251765" sldId="347"/>
            <ac:spMk id="4" creationId="{2AC60EA9-AB4B-47DF-82FE-748612E7E202}"/>
          </ac:spMkLst>
        </pc:spChg>
        <pc:spChg chg="del">
          <ac:chgData name="Lucia Garcia Herrero" userId="028edd935d19da02" providerId="LiveId" clId="{0FB7FE12-95A1-40F0-89CB-E9C3BA55B37E}" dt="2024-07-12T09:23:41.360" v="289" actId="478"/>
          <ac:spMkLst>
            <pc:docMk/>
            <pc:sldMk cId="434251765" sldId="347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907" v="762" actId="47"/>
        <pc:sldMkLst>
          <pc:docMk/>
          <pc:sldMk cId="3374604164" sldId="34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74604164" sldId="349"/>
            <ac:spMk id="2" creationId="{B98AD480-E7CC-49DE-9958-3B9046AE0742}"/>
          </ac:spMkLst>
        </pc:spChg>
        <pc:spChg chg="del">
          <ac:chgData name="Lucia Garcia Herrero" userId="028edd935d19da02" providerId="LiveId" clId="{0FB7FE12-95A1-40F0-89CB-E9C3BA55B37E}" dt="2024-07-12T09:27:47.616" v="371" actId="478"/>
          <ac:spMkLst>
            <pc:docMk/>
            <pc:sldMk cId="3374604164" sldId="349"/>
            <ac:spMk id="3" creationId="{A6B8B404-9B59-C69E-E163-8FE1B1766E18}"/>
          </ac:spMkLst>
        </pc:spChg>
        <pc:spChg chg="del mod">
          <ac:chgData name="Lucia Garcia Herrero" userId="028edd935d19da02" providerId="LiveId" clId="{0FB7FE12-95A1-40F0-89CB-E9C3BA55B37E}" dt="2024-07-12T09:28:04.186" v="376"/>
          <ac:spMkLst>
            <pc:docMk/>
            <pc:sldMk cId="3374604164" sldId="349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27:51.517" v="372"/>
          <ac:spMkLst>
            <pc:docMk/>
            <pc:sldMk cId="3374604164" sldId="349"/>
            <ac:spMk id="6" creationId="{4E421D14-501D-4720-84BF-7CBCD59C3C27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8" creationId="{02330EA4-71E9-4B4B-9D67-5A153D680062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9" creationId="{3A739D48-2056-4E22-85B1-C2B70D1C1465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0" creationId="{77CB0AFF-35AD-4B36-9B86-DC27B235C8A0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1" creationId="{359A529E-67F4-4432-B81E-E044B8A63870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2" creationId="{C59DDB38-F610-40BE-A425-C820B414B7A9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3" creationId="{F8C4826B-30F6-41CE-8772-8A6E4B178654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4" creationId="{AA0CFA20-289D-43C1-AF81-0E0E1FB02274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5" creationId="{C27A19D2-C72A-4FFA-AACC-C0A846D54ACA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6" creationId="{419AF318-4473-4A90-8E06-ADF06143D517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7" creationId="{CE80072B-6C19-4066-AF65-FDA45B0E1521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8" creationId="{0F33385A-B9B3-47D6-AB50-678F878A7B44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19" creationId="{0B55FC0A-98FA-4A5F-A680-52C742B9917C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0" creationId="{BC389396-B50A-4A12-954B-B61C02B0F092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1" creationId="{B0F0599B-6665-4544-BD1D-B56AA89CF0FB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2" creationId="{6C883471-77D6-4BA3-AFDB-8BD7A95FA09D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3" creationId="{3A8790D0-0974-4D22-8EE1-EBC0AA6874F1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4" creationId="{B14D4010-FD5E-43DC-A783-470B8D9F14AC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5" creationId="{9A24BF38-3170-4406-BFB1-543EF5D64823}"/>
          </ac:spMkLst>
        </pc:spChg>
        <pc:spChg chg="add del mod">
          <ac:chgData name="Lucia Garcia Herrero" userId="028edd935d19da02" providerId="LiveId" clId="{0FB7FE12-95A1-40F0-89CB-E9C3BA55B37E}" dt="2024-07-12T09:28:01.287" v="374"/>
          <ac:spMkLst>
            <pc:docMk/>
            <pc:sldMk cId="3374604164" sldId="349"/>
            <ac:spMk id="26" creationId="{02602970-5031-4DF3-8D5E-3DDEC0BD57C3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28" creationId="{E12D6F15-57A0-4C6C-830B-66FDC6936F7A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29" creationId="{5A3EB25D-B110-49DF-AEDD-1637BF6CE0DF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0" creationId="{645E4355-1C49-4CD2-A828-2099857E07A3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1" creationId="{1CA020B8-D3C6-4BC0-B378-FD01E5DE4031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2" creationId="{66CAA5E3-0581-45B1-A9A6-B17917472B5C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3" creationId="{09B675B5-13BE-4018-B854-F5C1F36DC363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4" creationId="{92057C2E-0F77-43F5-82D5-D7E5881EB6BB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5" creationId="{3E4C06C8-9C5D-477E-8AE4-DA8B1BCC88B5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6" creationId="{DDB68C57-0E2D-49FF-86C2-4E61BE0C23D0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7" creationId="{EBEDDE39-B610-48B4-BA1B-B3307A5F6C41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8" creationId="{FE1D9358-94F2-444C-9F68-6CA6CD765951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39" creationId="{9642CB14-CBFD-42F4-B182-FA526E1DF8BC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0" creationId="{98ADCB0E-6D27-4287-84DD-A8373CAEF52A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1" creationId="{63996CA8-2964-4BBF-AE14-3E79B39A4F4C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2" creationId="{DB4E7860-9C9F-454B-8B2B-5EDF2BFCCE7D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3" creationId="{00DE8DDE-07D4-456B-8DB1-356D1A31FAF7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4" creationId="{40241757-72BF-4792-B210-41C29A0D313F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5" creationId="{77F87BE1-8093-4693-B420-8F7C322DA38C}"/>
          </ac:spMkLst>
        </pc:spChg>
        <pc:spChg chg="add del mod">
          <ac:chgData name="Lucia Garcia Herrero" userId="028edd935d19da02" providerId="LiveId" clId="{0FB7FE12-95A1-40F0-89CB-E9C3BA55B37E}" dt="2024-07-12T09:28:05.699" v="377" actId="21"/>
          <ac:spMkLst>
            <pc:docMk/>
            <pc:sldMk cId="3374604164" sldId="349"/>
            <ac:spMk id="46" creationId="{8B578271-3D29-402F-9895-9D6B137F836D}"/>
          </ac:spMkLst>
        </pc:spChg>
        <pc:spChg chg="add mod">
          <ac:chgData name="Lucia Garcia Herrero" userId="028edd935d19da02" providerId="LiveId" clId="{0FB7FE12-95A1-40F0-89CB-E9C3BA55B37E}" dt="2024-07-12T09:33:42.982" v="505"/>
          <ac:spMkLst>
            <pc:docMk/>
            <pc:sldMk cId="3374604164" sldId="349"/>
            <ac:spMk id="47" creationId="{0F7C30D3-A47C-4147-9C41-F9D0E36C88B8}"/>
          </ac:spMkLst>
        </pc:spChg>
        <pc:graphicFrameChg chg="add del mod">
          <ac:chgData name="Lucia Garcia Herrero" userId="028edd935d19da02" providerId="LiveId" clId="{0FB7FE12-95A1-40F0-89CB-E9C3BA55B37E}" dt="2024-07-12T09:28:01.287" v="374"/>
          <ac:graphicFrameMkLst>
            <pc:docMk/>
            <pc:sldMk cId="3374604164" sldId="349"/>
            <ac:graphicFrameMk id="7" creationId="{419FEF12-692B-438D-8EDE-72D2B8084692}"/>
          </ac:graphicFrameMkLst>
        </pc:graphicFrameChg>
        <pc:graphicFrameChg chg="add del mod">
          <ac:chgData name="Lucia Garcia Herrero" userId="028edd935d19da02" providerId="LiveId" clId="{0FB7FE12-95A1-40F0-89CB-E9C3BA55B37E}" dt="2024-07-12T09:28:05.699" v="377" actId="21"/>
          <ac:graphicFrameMkLst>
            <pc:docMk/>
            <pc:sldMk cId="3374604164" sldId="349"/>
            <ac:graphicFrameMk id="27" creationId="{7647F831-80BF-4E1C-B074-255327595876}"/>
          </ac:graphicFrameMkLst>
        </pc:graphicFrameChg>
        <pc:graphicFrameChg chg="add mod modGraphic">
          <ac:chgData name="Lucia Garcia Herrero" userId="028edd935d19da02" providerId="LiveId" clId="{0FB7FE12-95A1-40F0-89CB-E9C3BA55B37E}" dt="2024-07-12T09:28:52.912" v="389" actId="14100"/>
          <ac:graphicFrameMkLst>
            <pc:docMk/>
            <pc:sldMk cId="3374604164" sldId="349"/>
            <ac:graphicFrameMk id="48" creationId="{6CC9BE1E-F923-4FB2-947D-31DF0B4E1BD2}"/>
          </ac:graphicFrameMkLst>
        </pc:graphicFrameChg>
      </pc:sldChg>
      <pc:sldChg chg="modSp del">
        <pc:chgData name="Lucia Garcia Herrero" userId="028edd935d19da02" providerId="LiveId" clId="{0FB7FE12-95A1-40F0-89CB-E9C3BA55B37E}" dt="2024-07-12T09:30:41.376" v="420" actId="47"/>
        <pc:sldMkLst>
          <pc:docMk/>
          <pc:sldMk cId="1130684546" sldId="350"/>
        </pc:sldMkLst>
        <pc:spChg chg="mod">
          <ac:chgData name="Lucia Garcia Herrero" userId="028edd935d19da02" providerId="LiveId" clId="{0FB7FE12-95A1-40F0-89CB-E9C3BA55B37E}" dt="2024-07-12T09:15:27.863" v="126"/>
          <ac:spMkLst>
            <pc:docMk/>
            <pc:sldMk cId="1130684546" sldId="350"/>
            <ac:spMk id="2" creationId="{B98AD480-E7CC-49DE-9958-3B9046AE0742}"/>
          </ac:spMkLst>
        </pc:spChg>
      </pc:sldChg>
      <pc:sldChg chg="modSp del mod">
        <pc:chgData name="Lucia Garcia Herrero" userId="028edd935d19da02" providerId="LiveId" clId="{0FB7FE12-95A1-40F0-89CB-E9C3BA55B37E}" dt="2024-07-12T09:39:23.431" v="673" actId="47"/>
        <pc:sldMkLst>
          <pc:docMk/>
          <pc:sldMk cId="712524214" sldId="35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712524214" sldId="354"/>
            <ac:spMk id="2" creationId="{E090B3AB-C7AA-430C-8B57-6B3A76F798B5}"/>
          </ac:spMkLst>
        </pc:spChg>
      </pc:sldChg>
      <pc:sldChg chg="modSp del mod">
        <pc:chgData name="Lucia Garcia Herrero" userId="028edd935d19da02" providerId="LiveId" clId="{0FB7FE12-95A1-40F0-89CB-E9C3BA55B37E}" dt="2024-07-12T09:39:23.463" v="674" actId="47"/>
        <pc:sldMkLst>
          <pc:docMk/>
          <pc:sldMk cId="1997813619" sldId="35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997813619" sldId="356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581" v="676" actId="47"/>
        <pc:sldMkLst>
          <pc:docMk/>
          <pc:sldMk cId="2541832353" sldId="1018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541832353" sldId="10185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674" v="678" actId="47"/>
        <pc:sldMkLst>
          <pc:docMk/>
          <pc:sldMk cId="1970834017" sldId="1018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970834017" sldId="10186"/>
            <ac:spMk id="2" creationId="{E090B3AB-C7AA-430C-8B57-6B3A76F798B5}"/>
          </ac:spMkLst>
        </pc:spChg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970834017" sldId="10186"/>
            <ac:spMk id="3" creationId="{EE53BAAC-610E-4662-819A-92A9BDA91C88}"/>
          </ac:spMkLst>
        </pc:spChg>
      </pc:sldChg>
      <pc:sldChg chg="modSp del mod">
        <pc:chgData name="Lucia Garcia Herrero" userId="028edd935d19da02" providerId="LiveId" clId="{0FB7FE12-95A1-40F0-89CB-E9C3BA55B37E}" dt="2024-07-12T09:39:24.191" v="688" actId="47"/>
        <pc:sldMkLst>
          <pc:docMk/>
          <pc:sldMk cId="3306775858" sldId="10188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06775858" sldId="10188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170" v="666" actId="47"/>
        <pc:sldMkLst>
          <pc:docMk/>
          <pc:sldMk cId="2959868152" sldId="1018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959868152" sldId="10189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832" v="683" actId="47"/>
        <pc:sldMkLst>
          <pc:docMk/>
          <pc:sldMk cId="3509606237" sldId="1019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509606237" sldId="10190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950" v="685" actId="47"/>
        <pc:sldMkLst>
          <pc:docMk/>
          <pc:sldMk cId="611580545" sldId="10191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611580545" sldId="10191"/>
            <ac:spMk id="2" creationId="{E090B3AB-C7AA-430C-8B57-6B3A76F798B5}"/>
          </ac:spMkLst>
        </pc:spChg>
      </pc:sldChg>
      <pc:sldChg chg="modSp del mod">
        <pc:chgData name="Lucia Garcia Herrero" userId="028edd935d19da02" providerId="LiveId" clId="{0FB7FE12-95A1-40F0-89CB-E9C3BA55B37E}" dt="2024-07-12T09:39:24.075" v="687" actId="47"/>
        <pc:sldMkLst>
          <pc:docMk/>
          <pc:sldMk cId="3584067279" sldId="1019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584067279" sldId="10192"/>
            <ac:spMk id="2" creationId="{E090B3AB-C7AA-430C-8B57-6B3A76F798B5}"/>
          </ac:spMkLst>
        </pc:spChg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584067279" sldId="10192"/>
            <ac:spMk id="3" creationId="{EE53BAAC-610E-4662-819A-92A9BDA91C88}"/>
          </ac:spMkLst>
        </pc:spChg>
      </pc:sldChg>
      <pc:sldChg chg="modSp del mod">
        <pc:chgData name="Lucia Garcia Herrero" userId="028edd935d19da02" providerId="LiveId" clId="{0FB7FE12-95A1-40F0-89CB-E9C3BA55B37E}" dt="2024-07-12T09:39:24.263" v="690" actId="47"/>
        <pc:sldMkLst>
          <pc:docMk/>
          <pc:sldMk cId="678490276" sldId="1019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678490276" sldId="10193"/>
            <ac:spMk id="2" creationId="{E090B3AB-C7AA-430C-8B57-6B3A76F798B5}"/>
          </ac:spMkLst>
        </pc:spChg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678490276" sldId="10193"/>
            <ac:spMk id="3" creationId="{EE53BAAC-610E-4662-819A-92A9BDA91C88}"/>
          </ac:spMkLst>
        </pc:spChg>
      </pc:sldChg>
      <pc:sldChg chg="modSp del">
        <pc:chgData name="Lucia Garcia Herrero" userId="028edd935d19da02" providerId="LiveId" clId="{0FB7FE12-95A1-40F0-89CB-E9C3BA55B37E}" dt="2024-07-12T09:39:24.498" v="692" actId="47"/>
        <pc:sldMkLst>
          <pc:docMk/>
          <pc:sldMk cId="932296599" sldId="1019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932296599" sldId="10194"/>
            <ac:spMk id="2" creationId="{E090B3AB-C7AA-430C-8B57-6B3A76F798B5}"/>
          </ac:spMkLst>
        </pc:spChg>
      </pc:sldChg>
      <pc:sldChg chg="modSp del mod">
        <pc:chgData name="Lucia Garcia Herrero" userId="028edd935d19da02" providerId="LiveId" clId="{0FB7FE12-95A1-40F0-89CB-E9C3BA55B37E}" dt="2024-07-12T09:39:23.345" v="671" actId="47"/>
        <pc:sldMkLst>
          <pc:docMk/>
          <pc:sldMk cId="142801255" sldId="1019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42801255" sldId="10195"/>
            <ac:spMk id="2" creationId="{E090B3AB-C7AA-430C-8B57-6B3A76F798B5}"/>
          </ac:spMkLst>
        </pc:spChg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42801255" sldId="10195"/>
            <ac:spMk id="3" creationId="{EE53BAAC-610E-4662-819A-92A9BDA91C8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442" v="749" actId="47"/>
        <pc:sldMkLst>
          <pc:docMk/>
          <pc:sldMk cId="3364873147" sldId="1019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64873147" sldId="10199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16:46.885" v="143"/>
          <ac:spMkLst>
            <pc:docMk/>
            <pc:sldMk cId="3364873147" sldId="10199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16:52.178" v="144"/>
          <ac:spMkLst>
            <pc:docMk/>
            <pc:sldMk cId="3364873147" sldId="10199"/>
            <ac:spMk id="6" creationId="{437B3588-FE50-46AC-A30A-D7C2409511A5}"/>
          </ac:spMkLst>
        </pc:spChg>
        <pc:spChg chg="del">
          <ac:chgData name="Lucia Garcia Herrero" userId="028edd935d19da02" providerId="LiveId" clId="{0FB7FE12-95A1-40F0-89CB-E9C3BA55B37E}" dt="2024-07-12T09:23:44.248" v="290" actId="478"/>
          <ac:spMkLst>
            <pc:docMk/>
            <pc:sldMk cId="3364873147" sldId="10199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480" v="750" actId="47"/>
        <pc:sldMkLst>
          <pc:docMk/>
          <pc:sldMk cId="423705864" sldId="1020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23705864" sldId="10200"/>
            <ac:spMk id="2" creationId="{B98AD480-E7CC-49DE-9958-3B9046AE0742}"/>
          </ac:spMkLst>
        </pc:spChg>
        <pc:spChg chg="add del">
          <ac:chgData name="Lucia Garcia Herrero" userId="028edd935d19da02" providerId="LiveId" clId="{0FB7FE12-95A1-40F0-89CB-E9C3BA55B37E}" dt="2024-07-12T09:17:03.749" v="146"/>
          <ac:spMkLst>
            <pc:docMk/>
            <pc:sldMk cId="423705864" sldId="10200"/>
            <ac:spMk id="3" creationId="{DDA3A3ED-0473-4F48-9967-5A389CE10B99}"/>
          </ac:spMkLst>
        </pc:spChg>
        <pc:spChg chg="mod">
          <ac:chgData name="Lucia Garcia Herrero" userId="028edd935d19da02" providerId="LiveId" clId="{0FB7FE12-95A1-40F0-89CB-E9C3BA55B37E}" dt="2024-07-12T09:17:47.359" v="165" actId="255"/>
          <ac:spMkLst>
            <pc:docMk/>
            <pc:sldMk cId="423705864" sldId="10200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17:11.826" v="152"/>
          <ac:spMkLst>
            <pc:docMk/>
            <pc:sldMk cId="423705864" sldId="10200"/>
            <ac:spMk id="6" creationId="{272D07CD-A7A1-4619-B71B-0AC51698BE5A}"/>
          </ac:spMkLst>
        </pc:spChg>
        <pc:spChg chg="add del mod">
          <ac:chgData name="Lucia Garcia Herrero" userId="028edd935d19da02" providerId="LiveId" clId="{0FB7FE12-95A1-40F0-89CB-E9C3BA55B37E}" dt="2024-07-12T09:17:36.620" v="163"/>
          <ac:spMkLst>
            <pc:docMk/>
            <pc:sldMk cId="423705864" sldId="10200"/>
            <ac:spMk id="7" creationId="{5FDD27A5-DF57-4727-94F1-C517ACCA646D}"/>
          </ac:spMkLst>
        </pc:spChg>
        <pc:spChg chg="del">
          <ac:chgData name="Lucia Garcia Herrero" userId="028edd935d19da02" providerId="LiveId" clId="{0FB7FE12-95A1-40F0-89CB-E9C3BA55B37E}" dt="2024-07-12T09:23:45.766" v="291" actId="478"/>
          <ac:spMkLst>
            <pc:docMk/>
            <pc:sldMk cId="423705864" sldId="10200"/>
            <ac:spMk id="9" creationId="{1D797F1B-425C-3FDD-2E79-0DD710D35548}"/>
          </ac:spMkLst>
        </pc:spChg>
        <pc:spChg chg="add mod">
          <ac:chgData name="Lucia Garcia Herrero" userId="028edd935d19da02" providerId="LiveId" clId="{0FB7FE12-95A1-40F0-89CB-E9C3BA55B37E}" dt="2024-07-12T09:17:52.520" v="166"/>
          <ac:spMkLst>
            <pc:docMk/>
            <pc:sldMk cId="423705864" sldId="10200"/>
            <ac:spMk id="10" creationId="{6F9C5C9D-432B-4129-94F1-D55FEDD4B2EB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508" v="751" actId="47"/>
        <pc:sldMkLst>
          <pc:docMk/>
          <pc:sldMk cId="2189813059" sldId="10201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189813059" sldId="10201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18:49.194" v="190" actId="5793"/>
          <ac:spMkLst>
            <pc:docMk/>
            <pc:sldMk cId="2189813059" sldId="10201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18:13.053" v="168"/>
          <ac:spMkLst>
            <pc:docMk/>
            <pc:sldMk cId="2189813059" sldId="10201"/>
            <ac:spMk id="5" creationId="{25075A2F-F6F6-4209-AB4F-5192BAE36F64}"/>
          </ac:spMkLst>
        </pc:spChg>
        <pc:spChg chg="add del mod">
          <ac:chgData name="Lucia Garcia Herrero" userId="028edd935d19da02" providerId="LiveId" clId="{0FB7FE12-95A1-40F0-89CB-E9C3BA55B37E}" dt="2024-07-12T09:18:40.907" v="183"/>
          <ac:spMkLst>
            <pc:docMk/>
            <pc:sldMk cId="2189813059" sldId="10201"/>
            <ac:spMk id="6" creationId="{C60A0123-D1F9-4C39-8FCF-052A48CB7F5B}"/>
          </ac:spMkLst>
        </pc:spChg>
        <pc:spChg chg="add mod">
          <ac:chgData name="Lucia Garcia Herrero" userId="028edd935d19da02" providerId="LiveId" clId="{0FB7FE12-95A1-40F0-89CB-E9C3BA55B37E}" dt="2024-07-12T09:18:45" v="184"/>
          <ac:spMkLst>
            <pc:docMk/>
            <pc:sldMk cId="2189813059" sldId="10201"/>
            <ac:spMk id="8" creationId="{A66699BA-3C09-4D50-A4AD-1B0EC344E7BC}"/>
          </ac:spMkLst>
        </pc:spChg>
        <pc:spChg chg="del">
          <ac:chgData name="Lucia Garcia Herrero" userId="028edd935d19da02" providerId="LiveId" clId="{0FB7FE12-95A1-40F0-89CB-E9C3BA55B37E}" dt="2024-07-12T09:23:48.647" v="292" actId="478"/>
          <ac:spMkLst>
            <pc:docMk/>
            <pc:sldMk cId="2189813059" sldId="10201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542" v="752" actId="47"/>
        <pc:sldMkLst>
          <pc:docMk/>
          <pc:sldMk cId="4077694150" sldId="1020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077694150" sldId="10202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19:02.705" v="195" actId="20577"/>
          <ac:spMkLst>
            <pc:docMk/>
            <pc:sldMk cId="4077694150" sldId="10202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19:06.583" v="196"/>
          <ac:spMkLst>
            <pc:docMk/>
            <pc:sldMk cId="4077694150" sldId="10202"/>
            <ac:spMk id="6" creationId="{126E6F9D-FF1D-4808-AF92-850B2E219C2D}"/>
          </ac:spMkLst>
        </pc:spChg>
        <pc:spChg chg="del">
          <ac:chgData name="Lucia Garcia Herrero" userId="028edd935d19da02" providerId="LiveId" clId="{0FB7FE12-95A1-40F0-89CB-E9C3BA55B37E}" dt="2024-07-12T09:23:52.640" v="293" actId="478"/>
          <ac:spMkLst>
            <pc:docMk/>
            <pc:sldMk cId="4077694150" sldId="10202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571" v="753" actId="47"/>
        <pc:sldMkLst>
          <pc:docMk/>
          <pc:sldMk cId="4236631179" sldId="1020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236631179" sldId="1020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19:18.616" v="201" actId="20577"/>
          <ac:spMkLst>
            <pc:docMk/>
            <pc:sldMk cId="4236631179" sldId="10203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19:23.343" v="202"/>
          <ac:spMkLst>
            <pc:docMk/>
            <pc:sldMk cId="4236631179" sldId="10203"/>
            <ac:spMk id="6" creationId="{354F04FE-631E-476D-AD21-FDF2EF7797BA}"/>
          </ac:spMkLst>
        </pc:spChg>
        <pc:spChg chg="del">
          <ac:chgData name="Lucia Garcia Herrero" userId="028edd935d19da02" providerId="LiveId" clId="{0FB7FE12-95A1-40F0-89CB-E9C3BA55B37E}" dt="2024-07-12T09:23:55.551" v="294" actId="478"/>
          <ac:spMkLst>
            <pc:docMk/>
            <pc:sldMk cId="4236631179" sldId="10203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599" v="754" actId="47"/>
        <pc:sldMkLst>
          <pc:docMk/>
          <pc:sldMk cId="34977924" sldId="1020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4977924" sldId="1020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0:44.351" v="215" actId="1076"/>
          <ac:spMkLst>
            <pc:docMk/>
            <pc:sldMk cId="34977924" sldId="10204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19:39.142" v="208"/>
          <ac:spMkLst>
            <pc:docMk/>
            <pc:sldMk cId="34977924" sldId="10204"/>
            <ac:spMk id="6" creationId="{F99F819A-CAE9-486B-BFEE-46774B0B4085}"/>
          </ac:spMkLst>
        </pc:spChg>
        <pc:spChg chg="del">
          <ac:chgData name="Lucia Garcia Herrero" userId="028edd935d19da02" providerId="LiveId" clId="{0FB7FE12-95A1-40F0-89CB-E9C3BA55B37E}" dt="2024-07-12T09:23:58.439" v="295" actId="478"/>
          <ac:spMkLst>
            <pc:docMk/>
            <pc:sldMk cId="34977924" sldId="10204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635" v="755" actId="47"/>
        <pc:sldMkLst>
          <pc:docMk/>
          <pc:sldMk cId="3352837166" sldId="1020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52837166" sldId="1020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0:39.503" v="214" actId="1076"/>
          <ac:spMkLst>
            <pc:docMk/>
            <pc:sldMk cId="3352837166" sldId="10205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20:10.392" v="213"/>
          <ac:spMkLst>
            <pc:docMk/>
            <pc:sldMk cId="3352837166" sldId="10205"/>
            <ac:spMk id="6" creationId="{BADC290E-DBB3-4242-AFC1-694F4A329F82}"/>
          </ac:spMkLst>
        </pc:spChg>
        <pc:spChg chg="del">
          <ac:chgData name="Lucia Garcia Herrero" userId="028edd935d19da02" providerId="LiveId" clId="{0FB7FE12-95A1-40F0-89CB-E9C3BA55B37E}" dt="2024-07-12T09:24:01.496" v="296" actId="478"/>
          <ac:spMkLst>
            <pc:docMk/>
            <pc:sldMk cId="3352837166" sldId="10205"/>
            <ac:spMk id="9" creationId="{1D797F1B-425C-3FDD-2E79-0DD710D3554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665" v="756" actId="47"/>
        <pc:sldMkLst>
          <pc:docMk/>
          <pc:sldMk cId="321973894" sldId="1020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21973894" sldId="1020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1:37.926" v="248" actId="20577"/>
          <ac:spMkLst>
            <pc:docMk/>
            <pc:sldMk cId="321973894" sldId="10206"/>
            <ac:spMk id="4" creationId="{2AC60EA9-AB4B-47DF-82FE-748612E7E202}"/>
          </ac:spMkLst>
        </pc:spChg>
        <pc:spChg chg="del">
          <ac:chgData name="Lucia Garcia Herrero" userId="028edd935d19da02" providerId="LiveId" clId="{0FB7FE12-95A1-40F0-89CB-E9C3BA55B37E}" dt="2024-07-12T09:21:15.238" v="235" actId="478"/>
          <ac:spMkLst>
            <pc:docMk/>
            <pc:sldMk cId="321973894" sldId="10206"/>
            <ac:spMk id="6" creationId="{F440C947-030B-157A-E08A-9DB7B05B3F62}"/>
          </ac:spMkLst>
        </pc:spChg>
        <pc:spChg chg="del">
          <ac:chgData name="Lucia Garcia Herrero" userId="028edd935d19da02" providerId="LiveId" clId="{0FB7FE12-95A1-40F0-89CB-E9C3BA55B37E}" dt="2024-07-12T09:21:12.369" v="230" actId="478"/>
          <ac:spMkLst>
            <pc:docMk/>
            <pc:sldMk cId="321973894" sldId="10206"/>
            <ac:spMk id="7" creationId="{A34C3DEB-B14A-5387-FCEF-7D790CC1C8DC}"/>
          </ac:spMkLst>
        </pc:spChg>
        <pc:spChg chg="add del mod">
          <ac:chgData name="Lucia Garcia Herrero" userId="028edd935d19da02" providerId="LiveId" clId="{0FB7FE12-95A1-40F0-89CB-E9C3BA55B37E}" dt="2024-07-12T09:21:04.199" v="218"/>
          <ac:spMkLst>
            <pc:docMk/>
            <pc:sldMk cId="321973894" sldId="10206"/>
            <ac:spMk id="8" creationId="{68B6EBAE-A561-4B0C-B142-0BAAF734BE2B}"/>
          </ac:spMkLst>
        </pc:spChg>
        <pc:spChg chg="del">
          <ac:chgData name="Lucia Garcia Herrero" userId="028edd935d19da02" providerId="LiveId" clId="{0FB7FE12-95A1-40F0-89CB-E9C3BA55B37E}" dt="2024-07-12T09:24:04.632" v="297" actId="478"/>
          <ac:spMkLst>
            <pc:docMk/>
            <pc:sldMk cId="321973894" sldId="10206"/>
            <ac:spMk id="9" creationId="{1D797F1B-425C-3FDD-2E79-0DD710D35548}"/>
          </ac:spMkLst>
        </pc:spChg>
        <pc:spChg chg="del">
          <ac:chgData name="Lucia Garcia Herrero" userId="028edd935d19da02" providerId="LiveId" clId="{0FB7FE12-95A1-40F0-89CB-E9C3BA55B37E}" dt="2024-07-12T09:21:14.896" v="234" actId="478"/>
          <ac:spMkLst>
            <pc:docMk/>
            <pc:sldMk cId="321973894" sldId="10206"/>
            <ac:spMk id="10" creationId="{17629710-067D-3411-C5E0-094BAE643699}"/>
          </ac:spMkLst>
        </pc:spChg>
        <pc:spChg chg="del">
          <ac:chgData name="Lucia Garcia Herrero" userId="028edd935d19da02" providerId="LiveId" clId="{0FB7FE12-95A1-40F0-89CB-E9C3BA55B37E}" dt="2024-07-12T09:21:14.590" v="233" actId="478"/>
          <ac:spMkLst>
            <pc:docMk/>
            <pc:sldMk cId="321973894" sldId="10206"/>
            <ac:spMk id="11" creationId="{093E9EC5-89E8-C9DF-5397-CD7C8E71FB6A}"/>
          </ac:spMkLst>
        </pc:spChg>
        <pc:spChg chg="del">
          <ac:chgData name="Lucia Garcia Herrero" userId="028edd935d19da02" providerId="LiveId" clId="{0FB7FE12-95A1-40F0-89CB-E9C3BA55B37E}" dt="2024-07-12T09:21:16.248" v="236" actId="478"/>
          <ac:spMkLst>
            <pc:docMk/>
            <pc:sldMk cId="321973894" sldId="10206"/>
            <ac:spMk id="12" creationId="{7283B8F7-530E-7148-7F85-48EF0190DDCA}"/>
          </ac:spMkLst>
        </pc:spChg>
        <pc:spChg chg="del">
          <ac:chgData name="Lucia Garcia Herrero" userId="028edd935d19da02" providerId="LiveId" clId="{0FB7FE12-95A1-40F0-89CB-E9C3BA55B37E}" dt="2024-07-12T09:21:11.215" v="227" actId="478"/>
          <ac:spMkLst>
            <pc:docMk/>
            <pc:sldMk cId="321973894" sldId="10206"/>
            <ac:spMk id="13" creationId="{05955D93-AFA2-C0D2-A38B-0F74A4C8D8F4}"/>
          </ac:spMkLst>
        </pc:spChg>
        <pc:spChg chg="del">
          <ac:chgData name="Lucia Garcia Herrero" userId="028edd935d19da02" providerId="LiveId" clId="{0FB7FE12-95A1-40F0-89CB-E9C3BA55B37E}" dt="2024-07-12T09:21:11.559" v="228" actId="478"/>
          <ac:spMkLst>
            <pc:docMk/>
            <pc:sldMk cId="321973894" sldId="10206"/>
            <ac:spMk id="14" creationId="{06204C00-450B-C88A-D557-01B1C002B65E}"/>
          </ac:spMkLst>
        </pc:spChg>
        <pc:spChg chg="add del mod">
          <ac:chgData name="Lucia Garcia Herrero" userId="028edd935d19da02" providerId="LiveId" clId="{0FB7FE12-95A1-40F0-89CB-E9C3BA55B37E}" dt="2024-07-12T09:21:38.735" v="250"/>
          <ac:spMkLst>
            <pc:docMk/>
            <pc:sldMk cId="321973894" sldId="10206"/>
            <ac:spMk id="16" creationId="{9F3321FC-2F6B-49AD-B1EB-BDC59555E7E9}"/>
          </ac:spMkLst>
        </pc:spChg>
        <pc:spChg chg="del">
          <ac:chgData name="Lucia Garcia Herrero" userId="028edd935d19da02" providerId="LiveId" clId="{0FB7FE12-95A1-40F0-89CB-E9C3BA55B37E}" dt="2024-07-12T09:21:08.926" v="223" actId="478"/>
          <ac:spMkLst>
            <pc:docMk/>
            <pc:sldMk cId="321973894" sldId="10206"/>
            <ac:spMk id="22" creationId="{F26C3C61-BDC5-BA5D-1675-9BE96E5D8A2F}"/>
          </ac:spMkLst>
        </pc:spChg>
        <pc:spChg chg="del">
          <ac:chgData name="Lucia Garcia Herrero" userId="028edd935d19da02" providerId="LiveId" clId="{0FB7FE12-95A1-40F0-89CB-E9C3BA55B37E}" dt="2024-07-12T09:21:19.625" v="240" actId="478"/>
          <ac:spMkLst>
            <pc:docMk/>
            <pc:sldMk cId="321973894" sldId="10206"/>
            <ac:spMk id="26" creationId="{E8341106-116B-1437-13DF-A621CCAECF71}"/>
          </ac:spMkLst>
        </pc:spChg>
        <pc:spChg chg="del">
          <ac:chgData name="Lucia Garcia Herrero" userId="028edd935d19da02" providerId="LiveId" clId="{0FB7FE12-95A1-40F0-89CB-E9C3BA55B37E}" dt="2024-07-12T09:21:12.020" v="229" actId="478"/>
          <ac:spMkLst>
            <pc:docMk/>
            <pc:sldMk cId="321973894" sldId="10206"/>
            <ac:spMk id="28" creationId="{CB56A317-C182-43E6-7A61-B7E95EBAE948}"/>
          </ac:spMkLst>
        </pc:spChg>
        <pc:spChg chg="del">
          <ac:chgData name="Lucia Garcia Herrero" userId="028edd935d19da02" providerId="LiveId" clId="{0FB7FE12-95A1-40F0-89CB-E9C3BA55B37E}" dt="2024-07-12T09:21:10.945" v="226" actId="478"/>
          <ac:spMkLst>
            <pc:docMk/>
            <pc:sldMk cId="321973894" sldId="10206"/>
            <ac:spMk id="29" creationId="{AA76A757-00E7-29B5-8BDE-E8A381F81665}"/>
          </ac:spMkLst>
        </pc:spChg>
        <pc:spChg chg="del">
          <ac:chgData name="Lucia Garcia Herrero" userId="028edd935d19da02" providerId="LiveId" clId="{0FB7FE12-95A1-40F0-89CB-E9C3BA55B37E}" dt="2024-07-12T09:21:06.865" v="220" actId="478"/>
          <ac:spMkLst>
            <pc:docMk/>
            <pc:sldMk cId="321973894" sldId="10206"/>
            <ac:spMk id="31" creationId="{D132BD72-0179-7F7C-69DF-7D39A68183B0}"/>
          </ac:spMkLst>
        </pc:spChg>
        <pc:spChg chg="add mod">
          <ac:chgData name="Lucia Garcia Herrero" userId="028edd935d19da02" providerId="LiveId" clId="{0FB7FE12-95A1-40F0-89CB-E9C3BA55B37E}" dt="2024-07-12T09:22:35.169" v="282"/>
          <ac:spMkLst>
            <pc:docMk/>
            <pc:sldMk cId="321973894" sldId="10206"/>
            <ac:spMk id="32" creationId="{E52E5A4D-C713-4441-A045-068AEF7E49A6}"/>
          </ac:spMkLst>
        </pc:spChg>
        <pc:spChg chg="del">
          <ac:chgData name="Lucia Garcia Herrero" userId="028edd935d19da02" providerId="LiveId" clId="{0FB7FE12-95A1-40F0-89CB-E9C3BA55B37E}" dt="2024-07-12T09:21:07.519" v="221" actId="478"/>
          <ac:spMkLst>
            <pc:docMk/>
            <pc:sldMk cId="321973894" sldId="10206"/>
            <ac:spMk id="48" creationId="{D58ADA4D-17A2-909E-3B7B-2A12F2D5134D}"/>
          </ac:spMkLst>
        </pc:spChg>
        <pc:spChg chg="del">
          <ac:chgData name="Lucia Garcia Herrero" userId="028edd935d19da02" providerId="LiveId" clId="{0FB7FE12-95A1-40F0-89CB-E9C3BA55B37E}" dt="2024-07-12T09:21:06.229" v="219" actId="478"/>
          <ac:spMkLst>
            <pc:docMk/>
            <pc:sldMk cId="321973894" sldId="10206"/>
            <ac:spMk id="49" creationId="{381A5CEC-2441-8350-06B7-248F28484D5A}"/>
          </ac:spMkLst>
        </pc:spChg>
        <pc:spChg chg="del">
          <ac:chgData name="Lucia Garcia Herrero" userId="028edd935d19da02" providerId="LiveId" clId="{0FB7FE12-95A1-40F0-89CB-E9C3BA55B37E}" dt="2024-07-12T09:21:09.287" v="224" actId="478"/>
          <ac:spMkLst>
            <pc:docMk/>
            <pc:sldMk cId="321973894" sldId="10206"/>
            <ac:spMk id="53" creationId="{381C425E-9374-BC0E-A9BA-5405F3B9E933}"/>
          </ac:spMkLst>
        </pc:spChg>
        <pc:spChg chg="del">
          <ac:chgData name="Lucia Garcia Herrero" userId="028edd935d19da02" providerId="LiveId" clId="{0FB7FE12-95A1-40F0-89CB-E9C3BA55B37E}" dt="2024-07-12T09:21:08.592" v="222" actId="478"/>
          <ac:spMkLst>
            <pc:docMk/>
            <pc:sldMk cId="321973894" sldId="10206"/>
            <ac:spMk id="54" creationId="{15D39AA6-D095-00F2-B807-345F124C355A}"/>
          </ac:spMkLst>
        </pc:spChg>
        <pc:graphicFrameChg chg="del">
          <ac:chgData name="Lucia Garcia Herrero" userId="028edd935d19da02" providerId="LiveId" clId="{0FB7FE12-95A1-40F0-89CB-E9C3BA55B37E}" dt="2024-07-12T09:20:56.371" v="216" actId="478"/>
          <ac:graphicFrameMkLst>
            <pc:docMk/>
            <pc:sldMk cId="321973894" sldId="10206"/>
            <ac:graphicFrameMk id="3" creationId="{6CE6DA54-E42E-5005-9499-807B09DDF143}"/>
          </ac:graphicFrameMkLst>
        </pc:graphicFrameChg>
        <pc:graphicFrameChg chg="add del mod">
          <ac:chgData name="Lucia Garcia Herrero" userId="028edd935d19da02" providerId="LiveId" clId="{0FB7FE12-95A1-40F0-89CB-E9C3BA55B37E}" dt="2024-07-12T09:21:04.199" v="218"/>
          <ac:graphicFrameMkLst>
            <pc:docMk/>
            <pc:sldMk cId="321973894" sldId="10206"/>
            <ac:graphicFrameMk id="5" creationId="{5AE45FE8-E006-411B-A224-F579B9CCFF78}"/>
          </ac:graphicFrameMkLst>
        </pc:graphicFrameChg>
        <pc:graphicFrameChg chg="add mod modGraphic">
          <ac:chgData name="Lucia Garcia Herrero" userId="028edd935d19da02" providerId="LiveId" clId="{0FB7FE12-95A1-40F0-89CB-E9C3BA55B37E}" dt="2024-07-12T09:22:13.066" v="274" actId="14100"/>
          <ac:graphicFrameMkLst>
            <pc:docMk/>
            <pc:sldMk cId="321973894" sldId="10206"/>
            <ac:graphicFrameMk id="15" creationId="{0404172D-44D7-466E-87E0-B9476ADFF7A5}"/>
          </ac:graphicFrameMkLst>
        </pc:graphicFrameChg>
        <pc:cxnChg chg="del mod">
          <ac:chgData name="Lucia Garcia Herrero" userId="028edd935d19da02" providerId="LiveId" clId="{0FB7FE12-95A1-40F0-89CB-E9C3BA55B37E}" dt="2024-07-12T09:21:18.575" v="239" actId="478"/>
          <ac:cxnSpMkLst>
            <pc:docMk/>
            <pc:sldMk cId="321973894" sldId="10206"/>
            <ac:cxnSpMk id="17" creationId="{96EC6FB5-9F66-027E-70F8-6FE9102F1215}"/>
          </ac:cxnSpMkLst>
        </pc:cxnChg>
        <pc:cxnChg chg="del mod">
          <ac:chgData name="Lucia Garcia Herrero" userId="028edd935d19da02" providerId="LiveId" clId="{0FB7FE12-95A1-40F0-89CB-E9C3BA55B37E}" dt="2024-07-12T09:21:14.295" v="232" actId="478"/>
          <ac:cxnSpMkLst>
            <pc:docMk/>
            <pc:sldMk cId="321973894" sldId="10206"/>
            <ac:cxnSpMk id="18" creationId="{EA3080D6-3A7B-F66A-D924-6940A90641A7}"/>
          </ac:cxnSpMkLst>
        </pc:cxnChg>
        <pc:cxnChg chg="del mod">
          <ac:chgData name="Lucia Garcia Herrero" userId="028edd935d19da02" providerId="LiveId" clId="{0FB7FE12-95A1-40F0-89CB-E9C3BA55B37E}" dt="2024-07-12T09:21:17.023" v="237" actId="478"/>
          <ac:cxnSpMkLst>
            <pc:docMk/>
            <pc:sldMk cId="321973894" sldId="10206"/>
            <ac:cxnSpMk id="24" creationId="{2B0591EE-D535-F107-BD35-DE849E923C55}"/>
          </ac:cxnSpMkLst>
        </pc:cxnChg>
        <pc:cxnChg chg="del mod">
          <ac:chgData name="Lucia Garcia Herrero" userId="028edd935d19da02" providerId="LiveId" clId="{0FB7FE12-95A1-40F0-89CB-E9C3BA55B37E}" dt="2024-07-12T09:21:13.313" v="231" actId="478"/>
          <ac:cxnSpMkLst>
            <pc:docMk/>
            <pc:sldMk cId="321973894" sldId="10206"/>
            <ac:cxnSpMk id="25" creationId="{B4CF0586-5FF4-05CD-48C0-91117E2B3A09}"/>
          </ac:cxnSpMkLst>
        </pc:cxnChg>
        <pc:cxnChg chg="del mod">
          <ac:chgData name="Lucia Garcia Herrero" userId="028edd935d19da02" providerId="LiveId" clId="{0FB7FE12-95A1-40F0-89CB-E9C3BA55B37E}" dt="2024-07-12T09:21:17.841" v="238" actId="478"/>
          <ac:cxnSpMkLst>
            <pc:docMk/>
            <pc:sldMk cId="321973894" sldId="10206"/>
            <ac:cxnSpMk id="27" creationId="{73BDFDC8-26E3-6204-10C5-311F93BFB9BC}"/>
          </ac:cxnSpMkLst>
        </pc:cxnChg>
        <pc:cxnChg chg="del mod">
          <ac:chgData name="Lucia Garcia Herrero" userId="028edd935d19da02" providerId="LiveId" clId="{0FB7FE12-95A1-40F0-89CB-E9C3BA55B37E}" dt="2024-07-12T09:21:10.047" v="225" actId="478"/>
          <ac:cxnSpMkLst>
            <pc:docMk/>
            <pc:sldMk cId="321973894" sldId="10206"/>
            <ac:cxnSpMk id="50" creationId="{98B6D8B7-D796-4936-736C-7A235037E393}"/>
          </ac:cxnSpMkLst>
        </pc:cxnChg>
      </pc:sldChg>
      <pc:sldChg chg="addSp delSp modSp add del mod">
        <pc:chgData name="Lucia Garcia Herrero" userId="028edd935d19da02" providerId="LiveId" clId="{0FB7FE12-95A1-40F0-89CB-E9C3BA55B37E}" dt="2024-07-12T09:39:28.766" v="757" actId="47"/>
        <pc:sldMkLst>
          <pc:docMk/>
          <pc:sldMk cId="1560787529" sldId="1020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560787529" sldId="1020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2:29.248" v="281" actId="20577"/>
          <ac:spMkLst>
            <pc:docMk/>
            <pc:sldMk cId="1560787529" sldId="10207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22:37.655" v="283"/>
          <ac:spMkLst>
            <pc:docMk/>
            <pc:sldMk cId="1560787529" sldId="10207"/>
            <ac:spMk id="6" creationId="{E670DD18-E1A3-413D-9D03-FDB039EF1368}"/>
          </ac:spMkLst>
        </pc:spChg>
        <pc:spChg chg="del">
          <ac:chgData name="Lucia Garcia Herrero" userId="028edd935d19da02" providerId="LiveId" clId="{0FB7FE12-95A1-40F0-89CB-E9C3BA55B37E}" dt="2024-07-12T09:24:06.990" v="298" actId="478"/>
          <ac:spMkLst>
            <pc:docMk/>
            <pc:sldMk cId="1560787529" sldId="10207"/>
            <ac:spMk id="9" creationId="{1D797F1B-425C-3FDD-2E79-0DD710D35548}"/>
          </ac:spMkLst>
        </pc:spChg>
      </pc:sldChg>
      <pc:sldChg chg="del">
        <pc:chgData name="Lucia Garcia Herrero" userId="028edd935d19da02" providerId="LiveId" clId="{0FB7FE12-95A1-40F0-89CB-E9C3BA55B37E}" dt="2024-07-12T09:14:58.343" v="77" actId="47"/>
        <pc:sldMkLst>
          <pc:docMk/>
          <pc:sldMk cId="3105475951" sldId="10208"/>
        </pc:sldMkLst>
      </pc:sldChg>
      <pc:sldChg chg="addSp modSp del mod">
        <pc:chgData name="Lucia Garcia Herrero" userId="028edd935d19da02" providerId="LiveId" clId="{0FB7FE12-95A1-40F0-89CB-E9C3BA55B37E}" dt="2024-07-12T09:24:15.819" v="299" actId="47"/>
        <pc:sldMkLst>
          <pc:docMk/>
          <pc:sldMk cId="3140976785" sldId="10209"/>
        </pc:sldMkLst>
        <pc:spChg chg="mod">
          <ac:chgData name="Lucia Garcia Herrero" userId="028edd935d19da02" providerId="LiveId" clId="{0FB7FE12-95A1-40F0-89CB-E9C3BA55B37E}" dt="2024-07-12T09:15:27.863" v="126"/>
          <ac:spMkLst>
            <pc:docMk/>
            <pc:sldMk cId="3140976785" sldId="10209"/>
            <ac:spMk id="2" creationId="{CCBD0838-6F11-2D42-DC4C-2C02EDA109DA}"/>
          </ac:spMkLst>
        </pc:spChg>
        <pc:spChg chg="add mod">
          <ac:chgData name="Lucia Garcia Herrero" userId="028edd935d19da02" providerId="LiveId" clId="{0FB7FE12-95A1-40F0-89CB-E9C3BA55B37E}" dt="2024-07-12T09:22:42.160" v="285" actId="14100"/>
          <ac:spMkLst>
            <pc:docMk/>
            <pc:sldMk cId="3140976785" sldId="10209"/>
            <ac:spMk id="3" creationId="{F426B95D-D637-452F-96B7-A578DAF07C99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772" v="758" actId="47"/>
        <pc:sldMkLst>
          <pc:docMk/>
          <pc:sldMk cId="2326032357" sldId="1021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326032357" sldId="10210"/>
            <ac:spMk id="2" creationId="{B98AD480-E7CC-49DE-9958-3B9046AE0742}"/>
          </ac:spMkLst>
        </pc:spChg>
        <pc:spChg chg="del">
          <ac:chgData name="Lucia Garcia Herrero" userId="028edd935d19da02" providerId="LiveId" clId="{0FB7FE12-95A1-40F0-89CB-E9C3BA55B37E}" dt="2024-07-12T09:24:23.839" v="301" actId="478"/>
          <ac:spMkLst>
            <pc:docMk/>
            <pc:sldMk cId="2326032357" sldId="10210"/>
            <ac:spMk id="3" creationId="{A6B8B404-9B59-C69E-E163-8FE1B1766E18}"/>
          </ac:spMkLst>
        </pc:spChg>
        <pc:spChg chg="mod">
          <ac:chgData name="Lucia Garcia Herrero" userId="028edd935d19da02" providerId="LiveId" clId="{0FB7FE12-95A1-40F0-89CB-E9C3BA55B37E}" dt="2024-07-12T09:24:57.460" v="315" actId="113"/>
          <ac:spMkLst>
            <pc:docMk/>
            <pc:sldMk cId="2326032357" sldId="10210"/>
            <ac:spMk id="4" creationId="{2AC60EA9-AB4B-47DF-82FE-748612E7E202}"/>
          </ac:spMkLst>
        </pc:spChg>
        <pc:spChg chg="add mod">
          <ac:chgData name="Lucia Garcia Herrero" userId="028edd935d19da02" providerId="LiveId" clId="{0FB7FE12-95A1-40F0-89CB-E9C3BA55B37E}" dt="2024-07-12T09:24:27.992" v="302"/>
          <ac:spMkLst>
            <pc:docMk/>
            <pc:sldMk cId="2326032357" sldId="10210"/>
            <ac:spMk id="5" creationId="{9C48110E-028A-4C72-A592-FA4988004852}"/>
          </ac:spMkLst>
        </pc:spChg>
      </pc:sldChg>
      <pc:sldChg chg="modSp del">
        <pc:chgData name="Lucia Garcia Herrero" userId="028edd935d19da02" providerId="LiveId" clId="{0FB7FE12-95A1-40F0-89CB-E9C3BA55B37E}" dt="2024-07-12T09:30:41.959" v="421" actId="47"/>
        <pc:sldMkLst>
          <pc:docMk/>
          <pc:sldMk cId="2929024973" sldId="10212"/>
        </pc:sldMkLst>
        <pc:spChg chg="mod">
          <ac:chgData name="Lucia Garcia Herrero" userId="028edd935d19da02" providerId="LiveId" clId="{0FB7FE12-95A1-40F0-89CB-E9C3BA55B37E}" dt="2024-07-12T09:15:27.863" v="126"/>
          <ac:spMkLst>
            <pc:docMk/>
            <pc:sldMk cId="2929024973" sldId="10212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1.544" v="653" actId="47"/>
        <pc:sldMkLst>
          <pc:docMk/>
          <pc:sldMk cId="2728786549" sldId="1021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728786549" sldId="10213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1.380" v="652" actId="47"/>
        <pc:sldMkLst>
          <pc:docMk/>
          <pc:sldMk cId="2622149082" sldId="1021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622149082" sldId="10214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1.644" v="654" actId="47"/>
        <pc:sldMkLst>
          <pc:docMk/>
          <pc:sldMk cId="4015825709" sldId="1021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015825709" sldId="10215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1.782" v="655" actId="47"/>
        <pc:sldMkLst>
          <pc:docMk/>
          <pc:sldMk cId="785473811" sldId="1021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785473811" sldId="10216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1.924" v="656" actId="47"/>
        <pc:sldMkLst>
          <pc:docMk/>
          <pc:sldMk cId="1805202464" sldId="1021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805202464" sldId="10217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073" v="657" actId="47"/>
        <pc:sldMkLst>
          <pc:docMk/>
          <pc:sldMk cId="2155903601" sldId="10218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155903601" sldId="10218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229" v="658" actId="47"/>
        <pc:sldMkLst>
          <pc:docMk/>
          <pc:sldMk cId="831231646" sldId="1021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831231646" sldId="10219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374" v="659" actId="47"/>
        <pc:sldMkLst>
          <pc:docMk/>
          <pc:sldMk cId="1844252467" sldId="1022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844252467" sldId="10220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881" v="660" actId="47"/>
        <pc:sldMkLst>
          <pc:docMk/>
          <pc:sldMk cId="3935473595" sldId="10221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935473595" sldId="10221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927" v="661" actId="47"/>
        <pc:sldMkLst>
          <pc:docMk/>
          <pc:sldMk cId="3927722940" sldId="1022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927722940" sldId="10222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950" v="662" actId="47"/>
        <pc:sldMkLst>
          <pc:docMk/>
          <pc:sldMk cId="706495300" sldId="1022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706495300" sldId="10223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2.975" v="663" actId="47"/>
        <pc:sldMkLst>
          <pc:docMk/>
          <pc:sldMk cId="47186555" sldId="1022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7186555" sldId="10224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3.073" v="664" actId="47"/>
        <pc:sldMkLst>
          <pc:docMk/>
          <pc:sldMk cId="2328317948" sldId="1022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328317948" sldId="10225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3.265" v="668" actId="47"/>
        <pc:sldMkLst>
          <pc:docMk/>
          <pc:sldMk cId="6650970" sldId="1022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6650970" sldId="10226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3.283" v="669" actId="47"/>
        <pc:sldMkLst>
          <pc:docMk/>
          <pc:sldMk cId="2199703286" sldId="1022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199703286" sldId="10227"/>
            <ac:spMk id="2" creationId="{B98AD480-E7CC-49DE-9958-3B9046AE0742}"/>
          </ac:spMkLst>
        </pc:spChg>
      </pc:sldChg>
      <pc:sldChg chg="modSp del">
        <pc:chgData name="Lucia Garcia Herrero" userId="028edd935d19da02" providerId="LiveId" clId="{0FB7FE12-95A1-40F0-89CB-E9C3BA55B37E}" dt="2024-07-12T09:39:23.224" v="667" actId="47"/>
        <pc:sldMkLst>
          <pc:docMk/>
          <pc:sldMk cId="4239705557" sldId="10228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239705557" sldId="10228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3.387" v="672" actId="47"/>
        <pc:sldMkLst>
          <pc:docMk/>
          <pc:sldMk cId="671313944" sldId="1022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671313944" sldId="10229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3.309" v="670" actId="47"/>
        <pc:sldMkLst>
          <pc:docMk/>
          <pc:sldMk cId="2830605038" sldId="1023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830605038" sldId="10230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3.544" v="675" actId="47"/>
        <pc:sldMkLst>
          <pc:docMk/>
          <pc:sldMk cId="3345499171" sldId="10231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45499171" sldId="10231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3.657" v="677" actId="47"/>
        <pc:sldMkLst>
          <pc:docMk/>
          <pc:sldMk cId="3634283917" sldId="1023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634283917" sldId="10232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717" v="679" actId="47"/>
        <pc:sldMkLst>
          <pc:docMk/>
          <pc:sldMk cId="1053389930" sldId="1023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053389930" sldId="10233"/>
            <ac:spMk id="2" creationId="{CCBD0838-6F11-2D42-DC4C-2C02EDA109DA}"/>
          </ac:spMkLst>
        </pc:spChg>
      </pc:sldChg>
      <pc:sldChg chg="del">
        <pc:chgData name="Lucia Garcia Herrero" userId="028edd935d19da02" providerId="LiveId" clId="{0FB7FE12-95A1-40F0-89CB-E9C3BA55B37E}" dt="2024-07-12T09:39:23.812" v="682" actId="47"/>
        <pc:sldMkLst>
          <pc:docMk/>
          <pc:sldMk cId="1273587935" sldId="10234"/>
        </pc:sldMkLst>
      </pc:sldChg>
      <pc:sldChg chg="modSp del">
        <pc:chgData name="Lucia Garcia Herrero" userId="028edd935d19da02" providerId="LiveId" clId="{0FB7FE12-95A1-40F0-89CB-E9C3BA55B37E}" dt="2024-07-12T09:39:23.929" v="684" actId="47"/>
        <pc:sldMkLst>
          <pc:docMk/>
          <pc:sldMk cId="272067945" sldId="1023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72067945" sldId="10235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3.748" v="680" actId="47"/>
        <pc:sldMkLst>
          <pc:docMk/>
          <pc:sldMk cId="894045264" sldId="1023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894045264" sldId="10236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765" v="681" actId="47"/>
        <pc:sldMkLst>
          <pc:docMk/>
          <pc:sldMk cId="2687096288" sldId="1023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687096288" sldId="10237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3.986" v="686" actId="47"/>
        <pc:sldMkLst>
          <pc:docMk/>
          <pc:sldMk cId="3337886650" sldId="10238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37886650" sldId="10238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4.245" v="689" actId="47"/>
        <pc:sldMkLst>
          <pc:docMk/>
          <pc:sldMk cId="1123963053" sldId="1023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123963053" sldId="10239"/>
            <ac:spMk id="2" creationId="{CCBD0838-6F11-2D42-DC4C-2C02EDA109DA}"/>
          </ac:spMkLst>
        </pc:spChg>
      </pc:sldChg>
      <pc:sldChg chg="modSp del">
        <pc:chgData name="Lucia Garcia Herrero" userId="028edd935d19da02" providerId="LiveId" clId="{0FB7FE12-95A1-40F0-89CB-E9C3BA55B37E}" dt="2024-07-12T09:39:24.416" v="691" actId="47"/>
        <pc:sldMkLst>
          <pc:docMk/>
          <pc:sldMk cId="382258475" sldId="1024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82258475" sldId="10240"/>
            <ac:spMk id="2" creationId="{CCBD0838-6F11-2D42-DC4C-2C02EDA109DA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8.368" v="747" actId="47"/>
        <pc:sldMkLst>
          <pc:docMk/>
          <pc:sldMk cId="3765897638" sldId="10241"/>
        </pc:sldMkLst>
        <pc:spChg chg="mod">
          <ac:chgData name="Lucia Garcia Herrero" userId="028edd935d19da02" providerId="LiveId" clId="{0FB7FE12-95A1-40F0-89CB-E9C3BA55B37E}" dt="2024-07-12T09:13:56.408" v="67" actId="20577"/>
          <ac:spMkLst>
            <pc:docMk/>
            <pc:sldMk cId="3765897638" sldId="10241"/>
            <ac:spMk id="7" creationId="{4E1620CC-57C2-4B46-1468-2DAF4E63CFCF}"/>
          </ac:spMkLst>
        </pc:spChg>
        <pc:spChg chg="del">
          <ac:chgData name="Lucia Garcia Herrero" userId="028edd935d19da02" providerId="LiveId" clId="{0FB7FE12-95A1-40F0-89CB-E9C3BA55B37E}" dt="2024-07-12T09:13:24.393" v="49" actId="478"/>
          <ac:spMkLst>
            <pc:docMk/>
            <pc:sldMk cId="3765897638" sldId="10241"/>
            <ac:spMk id="11" creationId="{D8AADDC2-EE1A-54AC-0E4C-E5694DD68240}"/>
          </ac:spMkLst>
        </pc:spChg>
        <pc:picChg chg="add mod">
          <ac:chgData name="Lucia Garcia Herrero" userId="028edd935d19da02" providerId="LiveId" clId="{0FB7FE12-95A1-40F0-89CB-E9C3BA55B37E}" dt="2024-07-12T09:14:26.191" v="75" actId="1076"/>
          <ac:picMkLst>
            <pc:docMk/>
            <pc:sldMk cId="3765897638" sldId="10241"/>
            <ac:picMk id="3" creationId="{F391944A-E8A8-4D69-8B78-BA9AFBCF2F83}"/>
          </ac:picMkLst>
        </pc:picChg>
        <pc:picChg chg="del">
          <ac:chgData name="Lucia Garcia Herrero" userId="028edd935d19da02" providerId="LiveId" clId="{0FB7FE12-95A1-40F0-89CB-E9C3BA55B37E}" dt="2024-07-12T09:13:31.615" v="50" actId="478"/>
          <ac:picMkLst>
            <pc:docMk/>
            <pc:sldMk cId="3765897638" sldId="10241"/>
            <ac:picMk id="5" creationId="{9FEE0FC7-494C-3C96-1076-24E301B38C5C}"/>
          </ac:picMkLst>
        </pc:picChg>
      </pc:sldChg>
      <pc:sldChg chg="modSp del">
        <pc:chgData name="Lucia Garcia Herrero" userId="028edd935d19da02" providerId="LiveId" clId="{0FB7FE12-95A1-40F0-89CB-E9C3BA55B37E}" dt="2024-07-12T09:39:24.653" v="694" actId="47"/>
        <pc:sldMkLst>
          <pc:docMk/>
          <pc:sldMk cId="2415776094" sldId="1024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415776094" sldId="10242"/>
            <ac:spMk id="2" creationId="{CCBD0838-6F11-2D42-DC4C-2C02EDA109DA}"/>
          </ac:spMkLst>
        </pc:spChg>
      </pc:sldChg>
      <pc:sldChg chg="modSp del mod">
        <pc:chgData name="Lucia Garcia Herrero" userId="028edd935d19da02" providerId="LiveId" clId="{0FB7FE12-95A1-40F0-89CB-E9C3BA55B37E}" dt="2024-07-12T09:39:24.693" v="695" actId="47"/>
        <pc:sldMkLst>
          <pc:docMk/>
          <pc:sldMk cId="3257928718" sldId="1024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257928718" sldId="10243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4.733" v="696" actId="47"/>
        <pc:sldMkLst>
          <pc:docMk/>
          <pc:sldMk cId="2874089573" sldId="1024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874089573" sldId="10244"/>
            <ac:spMk id="2" creationId="{CCBD0838-6F11-2D42-DC4C-2C02EDA109DA}"/>
          </ac:spMkLst>
        </pc:spChg>
      </pc:sldChg>
      <pc:sldChg chg="modSp del mod">
        <pc:chgData name="Lucia Garcia Herrero" userId="028edd935d19da02" providerId="LiveId" clId="{0FB7FE12-95A1-40F0-89CB-E9C3BA55B37E}" dt="2024-07-12T09:39:24.779" v="697" actId="47"/>
        <pc:sldMkLst>
          <pc:docMk/>
          <pc:sldMk cId="3679866671" sldId="1024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679866671" sldId="10245"/>
            <ac:spMk id="2" creationId="{E090B3AB-C7AA-430C-8B57-6B3A76F798B5}"/>
          </ac:spMkLst>
        </pc:spChg>
      </pc:sldChg>
      <pc:sldChg chg="modSp del">
        <pc:chgData name="Lucia Garcia Herrero" userId="028edd935d19da02" providerId="LiveId" clId="{0FB7FE12-95A1-40F0-89CB-E9C3BA55B37E}" dt="2024-07-12T09:39:24.832" v="698" actId="47"/>
        <pc:sldMkLst>
          <pc:docMk/>
          <pc:sldMk cId="230544947" sldId="1024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30544947" sldId="10246"/>
            <ac:spMk id="2" creationId="{CCBD0838-6F11-2D42-DC4C-2C02EDA109DA}"/>
          </ac:spMkLst>
        </pc:spChg>
      </pc:sldChg>
      <pc:sldChg chg="modSp del mod">
        <pc:chgData name="Lucia Garcia Herrero" userId="028edd935d19da02" providerId="LiveId" clId="{0FB7FE12-95A1-40F0-89CB-E9C3BA55B37E}" dt="2024-07-12T09:39:24.848" v="699" actId="47"/>
        <pc:sldMkLst>
          <pc:docMk/>
          <pc:sldMk cId="2163227965" sldId="1024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163227965" sldId="10247"/>
            <ac:spMk id="2" creationId="{E090B3AB-C7AA-430C-8B57-6B3A76F798B5}"/>
          </ac:spMkLst>
        </pc:spChg>
      </pc:sldChg>
      <pc:sldChg chg="del">
        <pc:chgData name="Lucia Garcia Herrero" userId="028edd935d19da02" providerId="LiveId" clId="{0FB7FE12-95A1-40F0-89CB-E9C3BA55B37E}" dt="2024-07-12T09:39:24.864" v="700" actId="47"/>
        <pc:sldMkLst>
          <pc:docMk/>
          <pc:sldMk cId="3594070686" sldId="10248"/>
        </pc:sldMkLst>
      </pc:sldChg>
      <pc:sldChg chg="del">
        <pc:chgData name="Lucia Garcia Herrero" userId="028edd935d19da02" providerId="LiveId" clId="{0FB7FE12-95A1-40F0-89CB-E9C3BA55B37E}" dt="2024-07-12T09:39:24.909" v="701" actId="47"/>
        <pc:sldMkLst>
          <pc:docMk/>
          <pc:sldMk cId="485407502" sldId="10250"/>
        </pc:sldMkLst>
      </pc:sldChg>
      <pc:sldChg chg="del">
        <pc:chgData name="Lucia Garcia Herrero" userId="028edd935d19da02" providerId="LiveId" clId="{0FB7FE12-95A1-40F0-89CB-E9C3BA55B37E}" dt="2024-07-12T09:39:24.943" v="702" actId="47"/>
        <pc:sldMkLst>
          <pc:docMk/>
          <pc:sldMk cId="3044199841" sldId="10251"/>
        </pc:sldMkLst>
      </pc:sldChg>
      <pc:sldChg chg="modSp del">
        <pc:chgData name="Lucia Garcia Herrero" userId="028edd935d19da02" providerId="LiveId" clId="{0FB7FE12-95A1-40F0-89CB-E9C3BA55B37E}" dt="2024-07-12T09:39:24.525" v="693" actId="47"/>
        <pc:sldMkLst>
          <pc:docMk/>
          <pc:sldMk cId="246004776" sldId="1025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46004776" sldId="10252"/>
            <ac:spMk id="2" creationId="{E090B3AB-C7AA-430C-8B57-6B3A76F798B5}"/>
          </ac:spMkLst>
        </pc:spChg>
      </pc:sldChg>
      <pc:sldChg chg="modSp add del mod">
        <pc:chgData name="Lucia Garcia Herrero" userId="028edd935d19da02" providerId="LiveId" clId="{0FB7FE12-95A1-40F0-89CB-E9C3BA55B37E}" dt="2024-07-12T09:39:28.803" v="759" actId="47"/>
        <pc:sldMkLst>
          <pc:docMk/>
          <pc:sldMk cId="4225040187" sldId="10253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4225040187" sldId="1025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5:50.951" v="331" actId="20577"/>
          <ac:spMkLst>
            <pc:docMk/>
            <pc:sldMk cId="4225040187" sldId="10253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8.832" v="760" actId="47"/>
        <pc:sldMkLst>
          <pc:docMk/>
          <pc:sldMk cId="3871566625" sldId="10254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871566625" sldId="1025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6:39.359" v="351" actId="20577"/>
          <ac:spMkLst>
            <pc:docMk/>
            <pc:sldMk cId="3871566625" sldId="10254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8.877" v="761" actId="47"/>
        <pc:sldMkLst>
          <pc:docMk/>
          <pc:sldMk cId="3910305767" sldId="10255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910305767" sldId="1025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9:24.015" v="396" actId="20577"/>
          <ac:spMkLst>
            <pc:docMk/>
            <pc:sldMk cId="3910305767" sldId="10255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8.945" v="763" actId="47"/>
        <pc:sldMkLst>
          <pc:docMk/>
          <pc:sldMk cId="3396980520" sldId="10256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396980520" sldId="1025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29:36.826" v="403" actId="20577"/>
          <ac:spMkLst>
            <pc:docMk/>
            <pc:sldMk cId="3396980520" sldId="10256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632" v="723" actId="47"/>
        <pc:sldMkLst>
          <pc:docMk/>
          <pc:sldMk cId="1303295614" sldId="10257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303295614" sldId="1025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0:10.915" v="411" actId="20577"/>
          <ac:spMkLst>
            <pc:docMk/>
            <pc:sldMk cId="1303295614" sldId="10257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1:36.787" v="795" actId="20577"/>
        <pc:sldMkLst>
          <pc:docMk/>
          <pc:sldMk cId="3192834946" sldId="10257"/>
        </pc:sldMkLst>
        <pc:spChg chg="mod">
          <ac:chgData name="Lucia Garcia Herrero" userId="028edd935d19da02" providerId="LiveId" clId="{0FB7FE12-95A1-40F0-89CB-E9C3BA55B37E}" dt="2024-07-12T09:41:28.237" v="789"/>
          <ac:spMkLst>
            <pc:docMk/>
            <pc:sldMk cId="3192834946" sldId="1025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1:36.787" v="795" actId="20577"/>
          <ac:spMkLst>
            <pc:docMk/>
            <pc:sldMk cId="3192834946" sldId="10257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605" v="722" actId="47"/>
        <pc:sldMkLst>
          <pc:docMk/>
          <pc:sldMk cId="57191964" sldId="10258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57191964" sldId="10258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0:32.459" v="419" actId="20577"/>
          <ac:spMkLst>
            <pc:docMk/>
            <pc:sldMk cId="57191964" sldId="10258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1:55.411" v="804" actId="20577"/>
        <pc:sldMkLst>
          <pc:docMk/>
          <pc:sldMk cId="1610706018" sldId="10258"/>
        </pc:sldMkLst>
        <pc:spChg chg="mod">
          <ac:chgData name="Lucia Garcia Herrero" userId="028edd935d19da02" providerId="LiveId" clId="{0FB7FE12-95A1-40F0-89CB-E9C3BA55B37E}" dt="2024-07-12T09:41:42.924" v="796"/>
          <ac:spMkLst>
            <pc:docMk/>
            <pc:sldMk cId="1610706018" sldId="10258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1:55.411" v="804" actId="20577"/>
          <ac:spMkLst>
            <pc:docMk/>
            <pc:sldMk cId="1610706018" sldId="10258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2:18.251" v="812" actId="20577"/>
        <pc:sldMkLst>
          <pc:docMk/>
          <pc:sldMk cId="507954828" sldId="10259"/>
        </pc:sldMkLst>
        <pc:spChg chg="mod">
          <ac:chgData name="Lucia Garcia Herrero" userId="028edd935d19da02" providerId="LiveId" clId="{0FB7FE12-95A1-40F0-89CB-E9C3BA55B37E}" dt="2024-07-12T09:42:06.834" v="805"/>
          <ac:spMkLst>
            <pc:docMk/>
            <pc:sldMk cId="507954828" sldId="10259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2:18.251" v="812" actId="20577"/>
          <ac:spMkLst>
            <pc:docMk/>
            <pc:sldMk cId="507954828" sldId="10259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4.967" v="703" actId="47"/>
        <pc:sldMkLst>
          <pc:docMk/>
          <pc:sldMk cId="1040452437" sldId="10259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1040452437" sldId="10259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1:15.112" v="431" actId="14100"/>
          <ac:spMkLst>
            <pc:docMk/>
            <pc:sldMk cId="1040452437" sldId="10259"/>
            <ac:spMk id="4" creationId="{2AC60EA9-AB4B-47DF-82FE-748612E7E202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5.549" v="721" actId="47"/>
        <pc:sldMkLst>
          <pc:docMk/>
          <pc:sldMk cId="2317598189" sldId="10260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2317598189" sldId="10260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1:59.701" v="440" actId="20577"/>
          <ac:spMkLst>
            <pc:docMk/>
            <pc:sldMk cId="2317598189" sldId="10260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32:07.894" v="442" actId="22"/>
          <ac:spMkLst>
            <pc:docMk/>
            <pc:sldMk cId="2317598189" sldId="10260"/>
            <ac:spMk id="6" creationId="{263165F7-CBE9-45A9-8DF8-8B026F745D54}"/>
          </ac:spMkLst>
        </pc:spChg>
      </pc:sldChg>
      <pc:sldChg chg="modSp add mod">
        <pc:chgData name="Lucia Garcia Herrero" userId="028edd935d19da02" providerId="LiveId" clId="{0FB7FE12-95A1-40F0-89CB-E9C3BA55B37E}" dt="2024-07-12T09:42:33.995" v="819" actId="20577"/>
        <pc:sldMkLst>
          <pc:docMk/>
          <pc:sldMk cId="3738761410" sldId="10260"/>
        </pc:sldMkLst>
        <pc:spChg chg="mod">
          <ac:chgData name="Lucia Garcia Herrero" userId="028edd935d19da02" providerId="LiveId" clId="{0FB7FE12-95A1-40F0-89CB-E9C3BA55B37E}" dt="2024-07-12T09:42:24.366" v="813"/>
          <ac:spMkLst>
            <pc:docMk/>
            <pc:sldMk cId="3738761410" sldId="10260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2:33.995" v="819" actId="20577"/>
          <ac:spMkLst>
            <pc:docMk/>
            <pc:sldMk cId="3738761410" sldId="10260"/>
            <ac:spMk id="4" creationId="{2AC60EA9-AB4B-47DF-82FE-748612E7E202}"/>
          </ac:spMkLst>
        </pc:spChg>
      </pc:sldChg>
      <pc:sldChg chg="addSp delSp modSp add mod">
        <pc:chgData name="Lucia Garcia Herrero" userId="028edd935d19da02" providerId="LiveId" clId="{0FB7FE12-95A1-40F0-89CB-E9C3BA55B37E}" dt="2024-07-12T09:42:59.674" v="828" actId="20577"/>
        <pc:sldMkLst>
          <pc:docMk/>
          <pc:sldMk cId="1304894392" sldId="10261"/>
        </pc:sldMkLst>
        <pc:spChg chg="mod">
          <ac:chgData name="Lucia Garcia Herrero" userId="028edd935d19da02" providerId="LiveId" clId="{0FB7FE12-95A1-40F0-89CB-E9C3BA55B37E}" dt="2024-07-12T09:42:39.953" v="820"/>
          <ac:spMkLst>
            <pc:docMk/>
            <pc:sldMk cId="1304894392" sldId="10261"/>
            <ac:spMk id="2" creationId="{B98AD480-E7CC-49DE-9958-3B9046AE0742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3" creationId="{DF534BA6-B7F6-44F8-A2B9-2F989E36A05C}"/>
          </ac:spMkLst>
        </pc:spChg>
        <pc:spChg chg="mod">
          <ac:chgData name="Lucia Garcia Herrero" userId="028edd935d19da02" providerId="LiveId" clId="{0FB7FE12-95A1-40F0-89CB-E9C3BA55B37E}" dt="2024-07-12T09:42:59.674" v="828" actId="20577"/>
          <ac:spMkLst>
            <pc:docMk/>
            <pc:sldMk cId="1304894392" sldId="10261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6" creationId="{645622DD-C7A7-48A0-A0B7-FEE1DAB0144F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7" creationId="{79DD96E3-4773-4843-9379-41B3721ADF6A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8" creationId="{4E4BF6D9-827F-4D2A-B980-6BEAD0BDA0BC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9" creationId="{2313CD82-FE6A-4FDD-8490-330C9C9EB979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0" creationId="{41703F7D-D329-4EF7-BC88-8378C296D8E2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1" creationId="{4D163906-FDFB-498F-8154-D78970D79248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2" creationId="{777854EF-97ED-4406-B3B6-0DCA1215C942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3" creationId="{A5AFB2AE-858E-496A-BDCE-867370633833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4" creationId="{6B3B7B85-63BF-4B13-A5C2-EA787A69F585}"/>
          </ac:spMkLst>
        </pc:spChg>
        <pc:spChg chg="add del">
          <ac:chgData name="Lucia Garcia Herrero" userId="028edd935d19da02" providerId="LiveId" clId="{0FB7FE12-95A1-40F0-89CB-E9C3BA55B37E}" dt="2024-07-12T09:42:46.300" v="822"/>
          <ac:spMkLst>
            <pc:docMk/>
            <pc:sldMk cId="1304894392" sldId="10261"/>
            <ac:spMk id="15" creationId="{6D687EC9-9506-4EB6-A803-DBE686A04A88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5.526" v="720" actId="47"/>
        <pc:sldMkLst>
          <pc:docMk/>
          <pc:sldMk cId="3251657919" sldId="10261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3251657919" sldId="10261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2:26.425" v="452" actId="20577"/>
          <ac:spMkLst>
            <pc:docMk/>
            <pc:sldMk cId="3251657919" sldId="10261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32:33.359" v="454" actId="22"/>
          <ac:spMkLst>
            <pc:docMk/>
            <pc:sldMk cId="3251657919" sldId="10261"/>
            <ac:spMk id="6" creationId="{91458288-D63D-42ED-AADD-944B6BEB2702}"/>
          </ac:spMkLst>
        </pc:spChg>
      </pc:sldChg>
      <pc:sldChg chg="modSp add del mod">
        <pc:chgData name="Lucia Garcia Herrero" userId="028edd935d19da02" providerId="LiveId" clId="{0FB7FE12-95A1-40F0-89CB-E9C3BA55B37E}" dt="2024-07-12T09:39:25.491" v="719" actId="47"/>
        <pc:sldMkLst>
          <pc:docMk/>
          <pc:sldMk cId="866443419" sldId="10262"/>
        </pc:sldMkLst>
        <pc:spChg chg="mod">
          <ac:chgData name="Lucia Garcia Herrero" userId="028edd935d19da02" providerId="LiveId" clId="{0FB7FE12-95A1-40F0-89CB-E9C3BA55B37E}" dt="2024-07-12T09:33:42.982" v="505"/>
          <ac:spMkLst>
            <pc:docMk/>
            <pc:sldMk cId="866443419" sldId="10262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3:48.569" v="507" actId="20577"/>
          <ac:spMkLst>
            <pc:docMk/>
            <pc:sldMk cId="866443419" sldId="10262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3:18.882" v="836" actId="20577"/>
        <pc:sldMkLst>
          <pc:docMk/>
          <pc:sldMk cId="4209478492" sldId="10262"/>
        </pc:sldMkLst>
        <pc:spChg chg="mod">
          <ac:chgData name="Lucia Garcia Herrero" userId="028edd935d19da02" providerId="LiveId" clId="{0FB7FE12-95A1-40F0-89CB-E9C3BA55B37E}" dt="2024-07-12T09:43:07.123" v="829"/>
          <ac:spMkLst>
            <pc:docMk/>
            <pc:sldMk cId="4209478492" sldId="10262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3:18.882" v="836" actId="20577"/>
          <ac:spMkLst>
            <pc:docMk/>
            <pc:sldMk cId="4209478492" sldId="10262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465" v="718" actId="47"/>
        <pc:sldMkLst>
          <pc:docMk/>
          <pc:sldMk cId="1199836800" sldId="10263"/>
        </pc:sldMkLst>
        <pc:spChg chg="mod">
          <ac:chgData name="Lucia Garcia Herrero" userId="028edd935d19da02" providerId="LiveId" clId="{0FB7FE12-95A1-40F0-89CB-E9C3BA55B37E}" dt="2024-07-12T09:34:01.602" v="509"/>
          <ac:spMkLst>
            <pc:docMk/>
            <pc:sldMk cId="1199836800" sldId="1026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4:15.811" v="516" actId="20577"/>
          <ac:spMkLst>
            <pc:docMk/>
            <pc:sldMk cId="1199836800" sldId="10263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3:37.562" v="844" actId="20577"/>
        <pc:sldMkLst>
          <pc:docMk/>
          <pc:sldMk cId="2323539955" sldId="10263"/>
        </pc:sldMkLst>
        <pc:spChg chg="mod">
          <ac:chgData name="Lucia Garcia Herrero" userId="028edd935d19da02" providerId="LiveId" clId="{0FB7FE12-95A1-40F0-89CB-E9C3BA55B37E}" dt="2024-07-12T09:43:26.203" v="837"/>
          <ac:spMkLst>
            <pc:docMk/>
            <pc:sldMk cId="2323539955" sldId="1026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3:37.562" v="844" actId="20577"/>
          <ac:spMkLst>
            <pc:docMk/>
            <pc:sldMk cId="2323539955" sldId="10263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436" v="717" actId="47"/>
        <pc:sldMkLst>
          <pc:docMk/>
          <pc:sldMk cId="3370201364" sldId="10264"/>
        </pc:sldMkLst>
        <pc:spChg chg="mod">
          <ac:chgData name="Lucia Garcia Herrero" userId="028edd935d19da02" providerId="LiveId" clId="{0FB7FE12-95A1-40F0-89CB-E9C3BA55B37E}" dt="2024-07-12T09:34:25.510" v="518"/>
          <ac:spMkLst>
            <pc:docMk/>
            <pc:sldMk cId="3370201364" sldId="1026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4:38.628" v="525" actId="20577"/>
          <ac:spMkLst>
            <pc:docMk/>
            <pc:sldMk cId="3370201364" sldId="10264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3:53.146" v="853" actId="20577"/>
        <pc:sldMkLst>
          <pc:docMk/>
          <pc:sldMk cId="3788726434" sldId="10264"/>
        </pc:sldMkLst>
        <pc:spChg chg="mod">
          <ac:chgData name="Lucia Garcia Herrero" userId="028edd935d19da02" providerId="LiveId" clId="{0FB7FE12-95A1-40F0-89CB-E9C3BA55B37E}" dt="2024-07-12T09:43:44.175" v="845"/>
          <ac:spMkLst>
            <pc:docMk/>
            <pc:sldMk cId="3788726434" sldId="1026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3:53.146" v="853" actId="20577"/>
          <ac:spMkLst>
            <pc:docMk/>
            <pc:sldMk cId="3788726434" sldId="10264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4:09.682" v="861" actId="20577"/>
        <pc:sldMkLst>
          <pc:docMk/>
          <pc:sldMk cId="2594836705" sldId="10265"/>
        </pc:sldMkLst>
        <pc:spChg chg="mod">
          <ac:chgData name="Lucia Garcia Herrero" userId="028edd935d19da02" providerId="LiveId" clId="{0FB7FE12-95A1-40F0-89CB-E9C3BA55B37E}" dt="2024-07-12T09:44:00.415" v="854"/>
          <ac:spMkLst>
            <pc:docMk/>
            <pc:sldMk cId="2594836705" sldId="1026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4:09.682" v="861" actId="20577"/>
          <ac:spMkLst>
            <pc:docMk/>
            <pc:sldMk cId="2594836705" sldId="10265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397" v="716" actId="47"/>
        <pc:sldMkLst>
          <pc:docMk/>
          <pc:sldMk cId="3894536452" sldId="10265"/>
        </pc:sldMkLst>
        <pc:spChg chg="mod">
          <ac:chgData name="Lucia Garcia Herrero" userId="028edd935d19da02" providerId="LiveId" clId="{0FB7FE12-95A1-40F0-89CB-E9C3BA55B37E}" dt="2024-07-12T09:34:48.605" v="527"/>
          <ac:spMkLst>
            <pc:docMk/>
            <pc:sldMk cId="3894536452" sldId="1026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4:59.946" v="536" actId="20577"/>
          <ac:spMkLst>
            <pc:docMk/>
            <pc:sldMk cId="3894536452" sldId="10265"/>
            <ac:spMk id="4" creationId="{2AC60EA9-AB4B-47DF-82FE-748612E7E202}"/>
          </ac:spMkLst>
        </pc:spChg>
      </pc:sldChg>
      <pc:sldChg chg="addSp delSp modSp add del mod">
        <pc:chgData name="Lucia Garcia Herrero" userId="028edd935d19da02" providerId="LiveId" clId="{0FB7FE12-95A1-40F0-89CB-E9C3BA55B37E}" dt="2024-07-12T09:39:25.364" v="715" actId="47"/>
        <pc:sldMkLst>
          <pc:docMk/>
          <pc:sldMk cId="780810552" sldId="10266"/>
        </pc:sldMkLst>
        <pc:spChg chg="mod">
          <ac:chgData name="Lucia Garcia Herrero" userId="028edd935d19da02" providerId="LiveId" clId="{0FB7FE12-95A1-40F0-89CB-E9C3BA55B37E}" dt="2024-07-12T09:35:10.006" v="538"/>
          <ac:spMkLst>
            <pc:docMk/>
            <pc:sldMk cId="780810552" sldId="1026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5:23.211" v="545" actId="20577"/>
          <ac:spMkLst>
            <pc:docMk/>
            <pc:sldMk cId="780810552" sldId="10266"/>
            <ac:spMk id="4" creationId="{2AC60EA9-AB4B-47DF-82FE-748612E7E202}"/>
          </ac:spMkLst>
        </pc:spChg>
        <pc:spChg chg="add del">
          <ac:chgData name="Lucia Garcia Herrero" userId="028edd935d19da02" providerId="LiveId" clId="{0FB7FE12-95A1-40F0-89CB-E9C3BA55B37E}" dt="2024-07-12T09:35:29.481" v="547" actId="22"/>
          <ac:spMkLst>
            <pc:docMk/>
            <pc:sldMk cId="780810552" sldId="10266"/>
            <ac:spMk id="6" creationId="{5A58F677-6F9E-487A-AFD9-AB8DB4292377}"/>
          </ac:spMkLst>
        </pc:spChg>
      </pc:sldChg>
      <pc:sldChg chg="modSp add mod">
        <pc:chgData name="Lucia Garcia Herrero" userId="028edd935d19da02" providerId="LiveId" clId="{0FB7FE12-95A1-40F0-89CB-E9C3BA55B37E}" dt="2024-07-12T09:44:25.418" v="869" actId="20577"/>
        <pc:sldMkLst>
          <pc:docMk/>
          <pc:sldMk cId="1027154866" sldId="10266"/>
        </pc:sldMkLst>
        <pc:spChg chg="mod">
          <ac:chgData name="Lucia Garcia Herrero" userId="028edd935d19da02" providerId="LiveId" clId="{0FB7FE12-95A1-40F0-89CB-E9C3BA55B37E}" dt="2024-07-12T09:44:15.032" v="862"/>
          <ac:spMkLst>
            <pc:docMk/>
            <pc:sldMk cId="1027154866" sldId="1026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4:25.418" v="869" actId="20577"/>
          <ac:spMkLst>
            <pc:docMk/>
            <pc:sldMk cId="1027154866" sldId="10266"/>
            <ac:spMk id="4" creationId="{2AC60EA9-AB4B-47DF-82FE-748612E7E202}"/>
          </ac:spMkLst>
        </pc:spChg>
      </pc:sldChg>
      <pc:sldChg chg="modSp add mod ord">
        <pc:chgData name="Lucia Garcia Herrero" userId="028edd935d19da02" providerId="LiveId" clId="{0FB7FE12-95A1-40F0-89CB-E9C3BA55B37E}" dt="2024-07-12T09:51:25.886" v="981" actId="14100"/>
        <pc:sldMkLst>
          <pc:docMk/>
          <pc:sldMk cId="965898192" sldId="10267"/>
        </pc:sldMkLst>
        <pc:spChg chg="mod">
          <ac:chgData name="Lucia Garcia Herrero" userId="028edd935d19da02" providerId="LiveId" clId="{0FB7FE12-95A1-40F0-89CB-E9C3BA55B37E}" dt="2024-07-12T09:44:32.700" v="870"/>
          <ac:spMkLst>
            <pc:docMk/>
            <pc:sldMk cId="965898192" sldId="1026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51:25.886" v="981" actId="14100"/>
          <ac:spMkLst>
            <pc:docMk/>
            <pc:sldMk cId="965898192" sldId="10267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320" v="714" actId="47"/>
        <pc:sldMkLst>
          <pc:docMk/>
          <pc:sldMk cId="2293964411" sldId="10267"/>
        </pc:sldMkLst>
        <pc:spChg chg="mod">
          <ac:chgData name="Lucia Garcia Herrero" userId="028edd935d19da02" providerId="LiveId" clId="{0FB7FE12-95A1-40F0-89CB-E9C3BA55B37E}" dt="2024-07-12T09:35:36.341" v="549"/>
          <ac:spMkLst>
            <pc:docMk/>
            <pc:sldMk cId="2293964411" sldId="1026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5:46.804" v="557" actId="20577"/>
          <ac:spMkLst>
            <pc:docMk/>
            <pc:sldMk cId="2293964411" sldId="10267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4:56.739" v="881" actId="20577"/>
        <pc:sldMkLst>
          <pc:docMk/>
          <pc:sldMk cId="120143397" sldId="10268"/>
        </pc:sldMkLst>
        <pc:spChg chg="mod">
          <ac:chgData name="Lucia Garcia Herrero" userId="028edd935d19da02" providerId="LiveId" clId="{0FB7FE12-95A1-40F0-89CB-E9C3BA55B37E}" dt="2024-07-12T09:44:46.693" v="873"/>
          <ac:spMkLst>
            <pc:docMk/>
            <pc:sldMk cId="120143397" sldId="10268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4:56.739" v="881" actId="20577"/>
          <ac:spMkLst>
            <pc:docMk/>
            <pc:sldMk cId="120143397" sldId="10268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283" v="713" actId="47"/>
        <pc:sldMkLst>
          <pc:docMk/>
          <pc:sldMk cId="2134793023" sldId="10268"/>
        </pc:sldMkLst>
        <pc:spChg chg="mod">
          <ac:chgData name="Lucia Garcia Herrero" userId="028edd935d19da02" providerId="LiveId" clId="{0FB7FE12-95A1-40F0-89CB-E9C3BA55B37E}" dt="2024-07-12T09:36:06.977" v="559"/>
          <ac:spMkLst>
            <pc:docMk/>
            <pc:sldMk cId="2134793023" sldId="10268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6:17.690" v="566" actId="20577"/>
          <ac:spMkLst>
            <pc:docMk/>
            <pc:sldMk cId="2134793023" sldId="10268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5:12.459" v="889" actId="20577"/>
        <pc:sldMkLst>
          <pc:docMk/>
          <pc:sldMk cId="2709196196" sldId="10269"/>
        </pc:sldMkLst>
        <pc:spChg chg="mod">
          <ac:chgData name="Lucia Garcia Herrero" userId="028edd935d19da02" providerId="LiveId" clId="{0FB7FE12-95A1-40F0-89CB-E9C3BA55B37E}" dt="2024-07-12T09:45:01.926" v="882"/>
          <ac:spMkLst>
            <pc:docMk/>
            <pc:sldMk cId="2709196196" sldId="10269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5:12.459" v="889" actId="20577"/>
          <ac:spMkLst>
            <pc:docMk/>
            <pc:sldMk cId="2709196196" sldId="10269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261" v="712" actId="47"/>
        <pc:sldMkLst>
          <pc:docMk/>
          <pc:sldMk cId="2726907281" sldId="10269"/>
        </pc:sldMkLst>
        <pc:spChg chg="mod">
          <ac:chgData name="Lucia Garcia Herrero" userId="028edd935d19da02" providerId="LiveId" clId="{0FB7FE12-95A1-40F0-89CB-E9C3BA55B37E}" dt="2024-07-12T09:36:34.268" v="573"/>
          <ac:spMkLst>
            <pc:docMk/>
            <pc:sldMk cId="2726907281" sldId="10269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6:46.811" v="580" actId="20577"/>
          <ac:spMkLst>
            <pc:docMk/>
            <pc:sldMk cId="2726907281" sldId="10269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224" v="711" actId="47"/>
        <pc:sldMkLst>
          <pc:docMk/>
          <pc:sldMk cId="1700121073" sldId="10270"/>
        </pc:sldMkLst>
        <pc:spChg chg="mod">
          <ac:chgData name="Lucia Garcia Herrero" userId="028edd935d19da02" providerId="LiveId" clId="{0FB7FE12-95A1-40F0-89CB-E9C3BA55B37E}" dt="2024-07-12T09:36:53.482" v="581"/>
          <ac:spMkLst>
            <pc:docMk/>
            <pc:sldMk cId="1700121073" sldId="10270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7:04.879" v="590" actId="5793"/>
          <ac:spMkLst>
            <pc:docMk/>
            <pc:sldMk cId="1700121073" sldId="10270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5:28.410" v="897" actId="20577"/>
        <pc:sldMkLst>
          <pc:docMk/>
          <pc:sldMk cId="1960366074" sldId="10270"/>
        </pc:sldMkLst>
        <pc:spChg chg="mod">
          <ac:chgData name="Lucia Garcia Herrero" userId="028edd935d19da02" providerId="LiveId" clId="{0FB7FE12-95A1-40F0-89CB-E9C3BA55B37E}" dt="2024-07-12T09:45:18.215" v="890"/>
          <ac:spMkLst>
            <pc:docMk/>
            <pc:sldMk cId="1960366074" sldId="10270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5:28.410" v="897" actId="20577"/>
          <ac:spMkLst>
            <pc:docMk/>
            <pc:sldMk cId="1960366074" sldId="10270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5:48.155" v="905" actId="20577"/>
        <pc:sldMkLst>
          <pc:docMk/>
          <pc:sldMk cId="415714955" sldId="10271"/>
        </pc:sldMkLst>
        <pc:spChg chg="mod">
          <ac:chgData name="Lucia Garcia Herrero" userId="028edd935d19da02" providerId="LiveId" clId="{0FB7FE12-95A1-40F0-89CB-E9C3BA55B37E}" dt="2024-07-12T09:45:35.357" v="898"/>
          <ac:spMkLst>
            <pc:docMk/>
            <pc:sldMk cId="415714955" sldId="10271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5:48.155" v="905" actId="20577"/>
          <ac:spMkLst>
            <pc:docMk/>
            <pc:sldMk cId="415714955" sldId="10271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195" v="710" actId="47"/>
        <pc:sldMkLst>
          <pc:docMk/>
          <pc:sldMk cId="3585178378" sldId="10271"/>
        </pc:sldMkLst>
        <pc:spChg chg="mod">
          <ac:chgData name="Lucia Garcia Herrero" userId="028edd935d19da02" providerId="LiveId" clId="{0FB7FE12-95A1-40F0-89CB-E9C3BA55B37E}" dt="2024-07-12T09:37:10.342" v="591"/>
          <ac:spMkLst>
            <pc:docMk/>
            <pc:sldMk cId="3585178378" sldId="10271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7:21.121" v="598" actId="20577"/>
          <ac:spMkLst>
            <pc:docMk/>
            <pc:sldMk cId="3585178378" sldId="10271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170" v="709" actId="47"/>
        <pc:sldMkLst>
          <pc:docMk/>
          <pc:sldMk cId="2478538804" sldId="10272"/>
        </pc:sldMkLst>
        <pc:spChg chg="mod">
          <ac:chgData name="Lucia Garcia Herrero" userId="028edd935d19da02" providerId="LiveId" clId="{0FB7FE12-95A1-40F0-89CB-E9C3BA55B37E}" dt="2024-07-12T09:37:28.678" v="599"/>
          <ac:spMkLst>
            <pc:docMk/>
            <pc:sldMk cId="2478538804" sldId="10272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7:38.445" v="606" actId="20577"/>
          <ac:spMkLst>
            <pc:docMk/>
            <pc:sldMk cId="2478538804" sldId="10272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6:05.674" v="915" actId="20577"/>
        <pc:sldMkLst>
          <pc:docMk/>
          <pc:sldMk cId="2742551739" sldId="10272"/>
        </pc:sldMkLst>
        <pc:spChg chg="mod">
          <ac:chgData name="Lucia Garcia Herrero" userId="028edd935d19da02" providerId="LiveId" clId="{0FB7FE12-95A1-40F0-89CB-E9C3BA55B37E}" dt="2024-07-12T09:45:53.971" v="906"/>
          <ac:spMkLst>
            <pc:docMk/>
            <pc:sldMk cId="2742551739" sldId="10272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6:05.674" v="915" actId="20577"/>
          <ac:spMkLst>
            <pc:docMk/>
            <pc:sldMk cId="2742551739" sldId="10272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145" v="708" actId="47"/>
        <pc:sldMkLst>
          <pc:docMk/>
          <pc:sldMk cId="3002497265" sldId="10273"/>
        </pc:sldMkLst>
        <pc:spChg chg="mod">
          <ac:chgData name="Lucia Garcia Herrero" userId="028edd935d19da02" providerId="LiveId" clId="{0FB7FE12-95A1-40F0-89CB-E9C3BA55B37E}" dt="2024-07-12T09:37:44.247" v="607"/>
          <ac:spMkLst>
            <pc:docMk/>
            <pc:sldMk cId="3002497265" sldId="1027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7:55.180" v="614" actId="20577"/>
          <ac:spMkLst>
            <pc:docMk/>
            <pc:sldMk cId="3002497265" sldId="10273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6:20.659" v="923" actId="20577"/>
        <pc:sldMkLst>
          <pc:docMk/>
          <pc:sldMk cId="4191767728" sldId="10273"/>
        </pc:sldMkLst>
        <pc:spChg chg="mod">
          <ac:chgData name="Lucia Garcia Herrero" userId="028edd935d19da02" providerId="LiveId" clId="{0FB7FE12-95A1-40F0-89CB-E9C3BA55B37E}" dt="2024-07-12T09:46:10.916" v="916"/>
          <ac:spMkLst>
            <pc:docMk/>
            <pc:sldMk cId="4191767728" sldId="10273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6:20.659" v="923" actId="20577"/>
          <ac:spMkLst>
            <pc:docMk/>
            <pc:sldMk cId="4191767728" sldId="10273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6:41.513" v="935" actId="20577"/>
        <pc:sldMkLst>
          <pc:docMk/>
          <pc:sldMk cId="1618087243" sldId="10274"/>
        </pc:sldMkLst>
        <pc:spChg chg="mod">
          <ac:chgData name="Lucia Garcia Herrero" userId="028edd935d19da02" providerId="LiveId" clId="{0FB7FE12-95A1-40F0-89CB-E9C3BA55B37E}" dt="2024-07-12T09:46:25.722" v="924"/>
          <ac:spMkLst>
            <pc:docMk/>
            <pc:sldMk cId="1618087243" sldId="1027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6:41.513" v="935" actId="20577"/>
          <ac:spMkLst>
            <pc:docMk/>
            <pc:sldMk cId="1618087243" sldId="10274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099" v="707" actId="47"/>
        <pc:sldMkLst>
          <pc:docMk/>
          <pc:sldMk cId="4075035008" sldId="10274"/>
        </pc:sldMkLst>
        <pc:spChg chg="mod">
          <ac:chgData name="Lucia Garcia Herrero" userId="028edd935d19da02" providerId="LiveId" clId="{0FB7FE12-95A1-40F0-89CB-E9C3BA55B37E}" dt="2024-07-12T09:38:01.167" v="615"/>
          <ac:spMkLst>
            <pc:docMk/>
            <pc:sldMk cId="4075035008" sldId="10274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8:11.778" v="622" actId="20577"/>
          <ac:spMkLst>
            <pc:docMk/>
            <pc:sldMk cId="4075035008" sldId="10274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064" v="706" actId="47"/>
        <pc:sldMkLst>
          <pc:docMk/>
          <pc:sldMk cId="1091266490" sldId="10275"/>
        </pc:sldMkLst>
        <pc:spChg chg="mod">
          <ac:chgData name="Lucia Garcia Herrero" userId="028edd935d19da02" providerId="LiveId" clId="{0FB7FE12-95A1-40F0-89CB-E9C3BA55B37E}" dt="2024-07-12T09:38:26.943" v="627"/>
          <ac:spMkLst>
            <pc:docMk/>
            <pc:sldMk cId="1091266490" sldId="1027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8:37.292" v="634" actId="20577"/>
          <ac:spMkLst>
            <pc:docMk/>
            <pc:sldMk cId="1091266490" sldId="10275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6:56.910" v="943" actId="20577"/>
        <pc:sldMkLst>
          <pc:docMk/>
          <pc:sldMk cId="2386448931" sldId="10275"/>
        </pc:sldMkLst>
        <pc:spChg chg="mod">
          <ac:chgData name="Lucia Garcia Herrero" userId="028edd935d19da02" providerId="LiveId" clId="{0FB7FE12-95A1-40F0-89CB-E9C3BA55B37E}" dt="2024-07-12T09:46:47.134" v="936"/>
          <ac:spMkLst>
            <pc:docMk/>
            <pc:sldMk cId="2386448931" sldId="10275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6:56.910" v="943" actId="20577"/>
          <ac:spMkLst>
            <pc:docMk/>
            <pc:sldMk cId="2386448931" sldId="10275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7:15.946" v="951" actId="20577"/>
        <pc:sldMkLst>
          <pc:docMk/>
          <pc:sldMk cId="2107804868" sldId="10276"/>
        </pc:sldMkLst>
        <pc:spChg chg="mod">
          <ac:chgData name="Lucia Garcia Herrero" userId="028edd935d19da02" providerId="LiveId" clId="{0FB7FE12-95A1-40F0-89CB-E9C3BA55B37E}" dt="2024-07-12T09:47:03.064" v="944"/>
          <ac:spMkLst>
            <pc:docMk/>
            <pc:sldMk cId="2107804868" sldId="1027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7:15.946" v="951" actId="20577"/>
          <ac:spMkLst>
            <pc:docMk/>
            <pc:sldMk cId="2107804868" sldId="10276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5.017" v="705" actId="47"/>
        <pc:sldMkLst>
          <pc:docMk/>
          <pc:sldMk cId="4004303804" sldId="10276"/>
        </pc:sldMkLst>
        <pc:spChg chg="mod">
          <ac:chgData name="Lucia Garcia Herrero" userId="028edd935d19da02" providerId="LiveId" clId="{0FB7FE12-95A1-40F0-89CB-E9C3BA55B37E}" dt="2024-07-12T09:38:44.125" v="635"/>
          <ac:spMkLst>
            <pc:docMk/>
            <pc:sldMk cId="4004303804" sldId="10276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8:55.907" v="642" actId="20577"/>
          <ac:spMkLst>
            <pc:docMk/>
            <pc:sldMk cId="4004303804" sldId="10276"/>
            <ac:spMk id="4" creationId="{2AC60EA9-AB4B-47DF-82FE-748612E7E202}"/>
          </ac:spMkLst>
        </pc:spChg>
      </pc:sldChg>
      <pc:sldChg chg="modSp add mod">
        <pc:chgData name="Lucia Garcia Herrero" userId="028edd935d19da02" providerId="LiveId" clId="{0FB7FE12-95A1-40F0-89CB-E9C3BA55B37E}" dt="2024-07-12T09:47:32.226" v="959" actId="20577"/>
        <pc:sldMkLst>
          <pc:docMk/>
          <pc:sldMk cId="1101678674" sldId="10277"/>
        </pc:sldMkLst>
        <pc:spChg chg="mod">
          <ac:chgData name="Lucia Garcia Herrero" userId="028edd935d19da02" providerId="LiveId" clId="{0FB7FE12-95A1-40F0-89CB-E9C3BA55B37E}" dt="2024-07-12T09:47:21.276" v="952"/>
          <ac:spMkLst>
            <pc:docMk/>
            <pc:sldMk cId="1101678674" sldId="1027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47:32.226" v="959" actId="20577"/>
          <ac:spMkLst>
            <pc:docMk/>
            <pc:sldMk cId="1101678674" sldId="10277"/>
            <ac:spMk id="4" creationId="{2AC60EA9-AB4B-47DF-82FE-748612E7E202}"/>
          </ac:spMkLst>
        </pc:spChg>
      </pc:sldChg>
      <pc:sldChg chg="modSp add del mod">
        <pc:chgData name="Lucia Garcia Herrero" userId="028edd935d19da02" providerId="LiveId" clId="{0FB7FE12-95A1-40F0-89CB-E9C3BA55B37E}" dt="2024-07-12T09:39:24.993" v="704" actId="47"/>
        <pc:sldMkLst>
          <pc:docMk/>
          <pc:sldMk cId="4029545151" sldId="10277"/>
        </pc:sldMkLst>
        <pc:spChg chg="mod">
          <ac:chgData name="Lucia Garcia Herrero" userId="028edd935d19da02" providerId="LiveId" clId="{0FB7FE12-95A1-40F0-89CB-E9C3BA55B37E}" dt="2024-07-12T09:39:03.057" v="643"/>
          <ac:spMkLst>
            <pc:docMk/>
            <pc:sldMk cId="4029545151" sldId="10277"/>
            <ac:spMk id="2" creationId="{B98AD480-E7CC-49DE-9958-3B9046AE0742}"/>
          </ac:spMkLst>
        </pc:spChg>
        <pc:spChg chg="mod">
          <ac:chgData name="Lucia Garcia Herrero" userId="028edd935d19da02" providerId="LiveId" clId="{0FB7FE12-95A1-40F0-89CB-E9C3BA55B37E}" dt="2024-07-12T09:39:14.633" v="650" actId="20577"/>
          <ac:spMkLst>
            <pc:docMk/>
            <pc:sldMk cId="4029545151" sldId="10277"/>
            <ac:spMk id="4" creationId="{2AC60EA9-AB4B-47DF-82FE-748612E7E202}"/>
          </ac:spMkLst>
        </pc:spChg>
      </pc:sldChg>
      <pc:sldChg chg="add del">
        <pc:chgData name="Lucia Garcia Herrero" userId="028edd935d19da02" providerId="LiveId" clId="{0FB7FE12-95A1-40F0-89CB-E9C3BA55B37E}" dt="2024-07-12T09:47:35.346" v="960" actId="47"/>
        <pc:sldMkLst>
          <pc:docMk/>
          <pc:sldMk cId="827354566" sldId="10278"/>
        </pc:sldMkLst>
      </pc:sldChg>
      <pc:sldChg chg="addSp delSp modSp add mod">
        <pc:chgData name="Lucia Garcia Herrero" userId="028edd935d19da02" providerId="LiveId" clId="{0FB7FE12-95A1-40F0-89CB-E9C3BA55B37E}" dt="2024-07-12T09:52:02.284" v="996" actId="123"/>
        <pc:sldMkLst>
          <pc:docMk/>
          <pc:sldMk cId="1120453692" sldId="10278"/>
        </pc:sldMkLst>
        <pc:spChg chg="add mod">
          <ac:chgData name="Lucia Garcia Herrero" userId="028edd935d19da02" providerId="LiveId" clId="{0FB7FE12-95A1-40F0-89CB-E9C3BA55B37E}" dt="2024-07-12T09:52:02.284" v="996" actId="123"/>
          <ac:spMkLst>
            <pc:docMk/>
            <pc:sldMk cId="1120453692" sldId="10278"/>
            <ac:spMk id="3" creationId="{75694833-E2CA-45E0-9F39-541B984399CB}"/>
          </ac:spMkLst>
        </pc:spChg>
        <pc:spChg chg="del mod">
          <ac:chgData name="Lucia Garcia Herrero" userId="028edd935d19da02" providerId="LiveId" clId="{0FB7FE12-95A1-40F0-89CB-E9C3BA55B37E}" dt="2024-07-12T09:51:06.394" v="975" actId="478"/>
          <ac:spMkLst>
            <pc:docMk/>
            <pc:sldMk cId="1120453692" sldId="10278"/>
            <ac:spMk id="4" creationId="{2AC60EA9-AB4B-47DF-82FE-748612E7E202}"/>
          </ac:spMkLst>
        </pc:spChg>
      </pc:sldChg>
      <pc:sldChg chg="add del">
        <pc:chgData name="Lucia Garcia Herrero" userId="028edd935d19da02" providerId="LiveId" clId="{0FB7FE12-95A1-40F0-89CB-E9C3BA55B37E}" dt="2024-07-12T09:39:19.555" v="651" actId="47"/>
        <pc:sldMkLst>
          <pc:docMk/>
          <pc:sldMk cId="1961728201" sldId="10278"/>
        </pc:sldMkLst>
      </pc:sldChg>
      <pc:sldChg chg="modSp add mod">
        <pc:chgData name="Lucia Garcia Herrero" userId="028edd935d19da02" providerId="LiveId" clId="{0FB7FE12-95A1-40F0-89CB-E9C3BA55B37E}" dt="2024-07-12T09:51:56.414" v="994" actId="123"/>
        <pc:sldMkLst>
          <pc:docMk/>
          <pc:sldMk cId="1759201135" sldId="10279"/>
        </pc:sldMkLst>
        <pc:spChg chg="mod">
          <ac:chgData name="Lucia Garcia Herrero" userId="028edd935d19da02" providerId="LiveId" clId="{0FB7FE12-95A1-40F0-89CB-E9C3BA55B37E}" dt="2024-07-12T09:51:56.414" v="994" actId="123"/>
          <ac:spMkLst>
            <pc:docMk/>
            <pc:sldMk cId="1759201135" sldId="10279"/>
            <ac:spMk id="3" creationId="{75694833-E2CA-45E0-9F39-541B984399CB}"/>
          </ac:spMkLst>
        </pc:spChg>
      </pc:sldChg>
      <pc:sldChg chg="add del">
        <pc:chgData name="Lucia Garcia Herrero" userId="028edd935d19da02" providerId="LiveId" clId="{0FB7FE12-95A1-40F0-89CB-E9C3BA55B37E}" dt="2024-07-12T09:47:37.120" v="961" actId="47"/>
        <pc:sldMkLst>
          <pc:docMk/>
          <pc:sldMk cId="3099814230" sldId="10279"/>
        </pc:sldMkLst>
      </pc:sldChg>
      <pc:sldChg chg="add del">
        <pc:chgData name="Lucia Garcia Herrero" userId="028edd935d19da02" providerId="LiveId" clId="{0FB7FE12-95A1-40F0-89CB-E9C3BA55B37E}" dt="2024-07-12T09:47:37.917" v="962" actId="47"/>
        <pc:sldMkLst>
          <pc:docMk/>
          <pc:sldMk cId="1751674323" sldId="10280"/>
        </pc:sldMkLst>
      </pc:sldChg>
      <pc:sldMasterChg chg="addSldLayout delSldLayout">
        <pc:chgData name="Lucia Garcia Herrero" userId="028edd935d19da02" providerId="LiveId" clId="{0FB7FE12-95A1-40F0-89CB-E9C3BA55B37E}" dt="2024-07-12T09:39:28.368" v="747" actId="47"/>
        <pc:sldMasterMkLst>
          <pc:docMk/>
          <pc:sldMasterMk cId="942745800" sldId="2147483648"/>
        </pc:sldMasterMkLst>
        <pc:sldLayoutChg chg="add del">
          <pc:chgData name="Lucia Garcia Herrero" userId="028edd935d19da02" providerId="LiveId" clId="{0FB7FE12-95A1-40F0-89CB-E9C3BA55B37E}" dt="2024-07-12T09:39:28.368" v="747" actId="47"/>
          <pc:sldLayoutMkLst>
            <pc:docMk/>
            <pc:sldMasterMk cId="2136646126" sldId="2147483660"/>
            <pc:sldLayoutMk cId="3434666807" sldId="2147483666"/>
          </pc:sldLayoutMkLst>
        </pc:sldLayoutChg>
      </pc:sldMasterChg>
      <pc:sldMasterChg chg="add del addSldLayout delSldLayout">
        <pc:chgData name="Lucia Garcia Herrero" userId="028edd935d19da02" providerId="LiveId" clId="{0FB7FE12-95A1-40F0-89CB-E9C3BA55B37E}" dt="2024-07-12T09:39:28.408" v="748" actId="47"/>
        <pc:sldMasterMkLst>
          <pc:docMk/>
          <pc:sldMasterMk cId="2136646126" sldId="2147483660"/>
        </pc:sldMasterMkLst>
        <pc:sldLayoutChg chg="add del">
          <pc:chgData name="Lucia Garcia Herrero" userId="028edd935d19da02" providerId="LiveId" clId="{0FB7FE12-95A1-40F0-89CB-E9C3BA55B37E}" dt="2024-07-12T09:39:28.408" v="748" actId="47"/>
          <pc:sldLayoutMkLst>
            <pc:docMk/>
            <pc:sldMasterMk cId="2136646126" sldId="2147483660"/>
            <pc:sldLayoutMk cId="700820337" sldId="2147483661"/>
          </pc:sldLayoutMkLst>
        </pc:sldLayoutChg>
        <pc:sldLayoutChg chg="add del">
          <pc:chgData name="Lucia Garcia Herrero" userId="028edd935d19da02" providerId="LiveId" clId="{0FB7FE12-95A1-40F0-89CB-E9C3BA55B37E}" dt="2024-07-12T09:39:28.408" v="748" actId="47"/>
          <pc:sldLayoutMkLst>
            <pc:docMk/>
            <pc:sldMasterMk cId="2136646126" sldId="2147483660"/>
            <pc:sldLayoutMk cId="1314375512" sldId="2147483662"/>
          </pc:sldLayoutMkLst>
        </pc:sldLayoutChg>
        <pc:sldLayoutChg chg="add del">
          <pc:chgData name="Lucia Garcia Herrero" userId="028edd935d19da02" providerId="LiveId" clId="{0FB7FE12-95A1-40F0-89CB-E9C3BA55B37E}" dt="2024-07-12T09:39:28.408" v="748" actId="47"/>
          <pc:sldLayoutMkLst>
            <pc:docMk/>
            <pc:sldMasterMk cId="2136646126" sldId="2147483660"/>
            <pc:sldLayoutMk cId="3206683194" sldId="2147483663"/>
          </pc:sldLayoutMkLst>
        </pc:sldLayoutChg>
        <pc:sldLayoutChg chg="add del">
          <pc:chgData name="Lucia Garcia Herrero" userId="028edd935d19da02" providerId="LiveId" clId="{0FB7FE12-95A1-40F0-89CB-E9C3BA55B37E}" dt="2024-07-12T09:39:28.408" v="748" actId="47"/>
          <pc:sldLayoutMkLst>
            <pc:docMk/>
            <pc:sldMasterMk cId="2136646126" sldId="2147483660"/>
            <pc:sldLayoutMk cId="1517063301" sldId="2147483664"/>
          </pc:sldLayoutMkLst>
        </pc:sldLayoutChg>
        <pc:sldLayoutChg chg="add del">
          <pc:chgData name="Lucia Garcia Herrero" userId="028edd935d19da02" providerId="LiveId" clId="{0FB7FE12-95A1-40F0-89CB-E9C3BA55B37E}" dt="2024-07-12T09:39:28.408" v="748" actId="47"/>
          <pc:sldLayoutMkLst>
            <pc:docMk/>
            <pc:sldMasterMk cId="2136646126" sldId="2147483660"/>
            <pc:sldLayoutMk cId="3704842926" sldId="2147483665"/>
          </pc:sldLayoutMkLst>
        </pc:sldLayoutChg>
      </pc:sldMasterChg>
      <pc:sldMasterChg chg="addSp">
        <pc:chgData name="Lucia Garcia Herrero" userId="028edd935d19da02" providerId="LiveId" clId="{0FB7FE12-95A1-40F0-89CB-E9C3BA55B37E}" dt="2024-07-12T09:15:19.611" v="103"/>
        <pc:sldMasterMkLst>
          <pc:docMk/>
          <pc:sldMasterMk cId="307180178" sldId="2147483667"/>
        </pc:sldMasterMkLst>
        <pc:spChg chg="add">
          <ac:chgData name="Lucia Garcia Herrero" userId="028edd935d19da02" providerId="LiveId" clId="{0FB7FE12-95A1-40F0-89CB-E9C3BA55B37E}" dt="2024-07-12T09:15:19.611" v="103"/>
          <ac:spMkLst>
            <pc:docMk/>
            <pc:sldMasterMk cId="307180178" sldId="2147483667"/>
            <ac:spMk id="8" creationId="{B2E0B2FE-A4DE-4DA3-AD2B-2898214DF239}"/>
          </ac:spMkLst>
        </pc:spChg>
        <pc:spChg chg="add">
          <ac:chgData name="Lucia Garcia Herrero" userId="028edd935d19da02" providerId="LiveId" clId="{0FB7FE12-95A1-40F0-89CB-E9C3BA55B37E}" dt="2024-07-12T09:15:19.611" v="103"/>
          <ac:spMkLst>
            <pc:docMk/>
            <pc:sldMasterMk cId="307180178" sldId="2147483667"/>
            <ac:spMk id="9" creationId="{3DBFBBFC-78B8-47ED-83B6-C84472235F9A}"/>
          </ac:spMkLst>
        </pc:spChg>
        <pc:spChg chg="add">
          <ac:chgData name="Lucia Garcia Herrero" userId="028edd935d19da02" providerId="LiveId" clId="{0FB7FE12-95A1-40F0-89CB-E9C3BA55B37E}" dt="2024-07-12T09:15:19.611" v="103"/>
          <ac:spMkLst>
            <pc:docMk/>
            <pc:sldMasterMk cId="307180178" sldId="2147483667"/>
            <ac:spMk id="11" creationId="{96E07789-38FF-44C7-A5A6-F63F0C54458C}"/>
          </ac:spMkLst>
        </pc:spChg>
        <pc:spChg chg="add">
          <ac:chgData name="Lucia Garcia Herrero" userId="028edd935d19da02" providerId="LiveId" clId="{0FB7FE12-95A1-40F0-89CB-E9C3BA55B37E}" dt="2024-07-12T09:15:19.611" v="103"/>
          <ac:spMkLst>
            <pc:docMk/>
            <pc:sldMasterMk cId="307180178" sldId="2147483667"/>
            <ac:spMk id="12" creationId="{96527B61-C9E6-48E7-B666-DCB85CB21B7F}"/>
          </ac:spMkLst>
        </pc:spChg>
        <pc:picChg chg="add">
          <ac:chgData name="Lucia Garcia Herrero" userId="028edd935d19da02" providerId="LiveId" clId="{0FB7FE12-95A1-40F0-89CB-E9C3BA55B37E}" dt="2024-07-12T09:15:19.611" v="103"/>
          <ac:picMkLst>
            <pc:docMk/>
            <pc:sldMasterMk cId="307180178" sldId="2147483667"/>
            <ac:picMk id="13" creationId="{97A79673-5ADB-4A48-A093-4094CA2BABC3}"/>
          </ac:picMkLst>
        </pc:picChg>
        <pc:cxnChg chg="add">
          <ac:chgData name="Lucia Garcia Herrero" userId="028edd935d19da02" providerId="LiveId" clId="{0FB7FE12-95A1-40F0-89CB-E9C3BA55B37E}" dt="2024-07-12T09:15:19.611" v="103"/>
          <ac:cxnSpMkLst>
            <pc:docMk/>
            <pc:sldMasterMk cId="307180178" sldId="2147483667"/>
            <ac:cxnSpMk id="10" creationId="{F3EFB0C7-DC1E-4B80-804A-105E043CEEFB}"/>
          </ac:cxnSpMkLst>
        </pc:cxnChg>
      </pc:sldMasterChg>
      <pc:sldMasterChg chg="addSp">
        <pc:chgData name="Lucia Garcia Herrero" userId="028edd935d19da02" providerId="LiveId" clId="{0FB7FE12-95A1-40F0-89CB-E9C3BA55B37E}" dt="2024-07-12T09:15:15.446" v="80"/>
        <pc:sldMasterMkLst>
          <pc:docMk/>
          <pc:sldMasterMk cId="1412653517" sldId="2147483667"/>
        </pc:sldMasterMkLst>
        <pc:spChg chg="add">
          <ac:chgData name="Lucia Garcia Herrero" userId="028edd935d19da02" providerId="LiveId" clId="{0FB7FE12-95A1-40F0-89CB-E9C3BA55B37E}" dt="2024-07-12T09:15:15.446" v="80"/>
          <ac:spMkLst>
            <pc:docMk/>
            <pc:sldMasterMk cId="1412653517" sldId="2147483667"/>
            <ac:spMk id="8" creationId="{A9F6FFA1-E66D-430F-998B-F66C960C2705}"/>
          </ac:spMkLst>
        </pc:spChg>
        <pc:spChg chg="add">
          <ac:chgData name="Lucia Garcia Herrero" userId="028edd935d19da02" providerId="LiveId" clId="{0FB7FE12-95A1-40F0-89CB-E9C3BA55B37E}" dt="2024-07-12T09:15:15.446" v="80"/>
          <ac:spMkLst>
            <pc:docMk/>
            <pc:sldMasterMk cId="1412653517" sldId="2147483667"/>
            <ac:spMk id="9" creationId="{EC55F789-0027-452A-8A0A-EC09D176C525}"/>
          </ac:spMkLst>
        </pc:spChg>
        <pc:spChg chg="add">
          <ac:chgData name="Lucia Garcia Herrero" userId="028edd935d19da02" providerId="LiveId" clId="{0FB7FE12-95A1-40F0-89CB-E9C3BA55B37E}" dt="2024-07-12T09:15:15.446" v="80"/>
          <ac:spMkLst>
            <pc:docMk/>
            <pc:sldMasterMk cId="1412653517" sldId="2147483667"/>
            <ac:spMk id="11" creationId="{F04F7C9A-14A6-4A28-88CA-FA6668277C68}"/>
          </ac:spMkLst>
        </pc:spChg>
        <pc:spChg chg="add">
          <ac:chgData name="Lucia Garcia Herrero" userId="028edd935d19da02" providerId="LiveId" clId="{0FB7FE12-95A1-40F0-89CB-E9C3BA55B37E}" dt="2024-07-12T09:15:15.446" v="80"/>
          <ac:spMkLst>
            <pc:docMk/>
            <pc:sldMasterMk cId="1412653517" sldId="2147483667"/>
            <ac:spMk id="12" creationId="{4B338CA5-54C1-4285-A286-325E22807DBB}"/>
          </ac:spMkLst>
        </pc:spChg>
        <pc:picChg chg="add">
          <ac:chgData name="Lucia Garcia Herrero" userId="028edd935d19da02" providerId="LiveId" clId="{0FB7FE12-95A1-40F0-89CB-E9C3BA55B37E}" dt="2024-07-12T09:15:15.446" v="80"/>
          <ac:picMkLst>
            <pc:docMk/>
            <pc:sldMasterMk cId="1412653517" sldId="2147483667"/>
            <ac:picMk id="13" creationId="{0D2CD8D8-9703-4AEB-AA36-D262A8F2A55E}"/>
          </ac:picMkLst>
        </pc:picChg>
        <pc:cxnChg chg="add">
          <ac:chgData name="Lucia Garcia Herrero" userId="028edd935d19da02" providerId="LiveId" clId="{0FB7FE12-95A1-40F0-89CB-E9C3BA55B37E}" dt="2024-07-12T09:15:15.446" v="80"/>
          <ac:cxnSpMkLst>
            <pc:docMk/>
            <pc:sldMasterMk cId="1412653517" sldId="2147483667"/>
            <ac:cxnSpMk id="10" creationId="{840E0FE9-E9E6-411A-BE23-96B2A5675649}"/>
          </ac:cxnSpMkLst>
        </pc:cxnChg>
      </pc:sldMasterChg>
      <pc:sldMasterChg chg="addSp">
        <pc:chgData name="Lucia Garcia Herrero" userId="028edd935d19da02" providerId="LiveId" clId="{0FB7FE12-95A1-40F0-89CB-E9C3BA55B37E}" dt="2024-07-12T09:33:24.362" v="464"/>
        <pc:sldMasterMkLst>
          <pc:docMk/>
          <pc:sldMasterMk cId="1429433473" sldId="2147483667"/>
        </pc:sldMasterMkLst>
        <pc:spChg chg="add">
          <ac:chgData name="Lucia Garcia Herrero" userId="028edd935d19da02" providerId="LiveId" clId="{0FB7FE12-95A1-40F0-89CB-E9C3BA55B37E}" dt="2024-07-12T09:33:24.362" v="464"/>
          <ac:spMkLst>
            <pc:docMk/>
            <pc:sldMasterMk cId="1429433473" sldId="2147483667"/>
            <ac:spMk id="36" creationId="{44D3B57A-AC5E-40AB-9EF7-71D0AEC4FD94}"/>
          </ac:spMkLst>
        </pc:spChg>
        <pc:spChg chg="add">
          <ac:chgData name="Lucia Garcia Herrero" userId="028edd935d19da02" providerId="LiveId" clId="{0FB7FE12-95A1-40F0-89CB-E9C3BA55B37E}" dt="2024-07-12T09:33:24.362" v="464"/>
          <ac:spMkLst>
            <pc:docMk/>
            <pc:sldMasterMk cId="1429433473" sldId="2147483667"/>
            <ac:spMk id="37" creationId="{AF1B7619-87EE-4A68-9F54-36368B138B03}"/>
          </ac:spMkLst>
        </pc:spChg>
        <pc:spChg chg="add">
          <ac:chgData name="Lucia Garcia Herrero" userId="028edd935d19da02" providerId="LiveId" clId="{0FB7FE12-95A1-40F0-89CB-E9C3BA55B37E}" dt="2024-07-12T09:33:24.362" v="464"/>
          <ac:spMkLst>
            <pc:docMk/>
            <pc:sldMasterMk cId="1429433473" sldId="2147483667"/>
            <ac:spMk id="39" creationId="{14C9F4BB-4BD3-4CE7-B132-5FD44FEA7426}"/>
          </ac:spMkLst>
        </pc:spChg>
        <pc:spChg chg="add">
          <ac:chgData name="Lucia Garcia Herrero" userId="028edd935d19da02" providerId="LiveId" clId="{0FB7FE12-95A1-40F0-89CB-E9C3BA55B37E}" dt="2024-07-12T09:33:24.362" v="464"/>
          <ac:spMkLst>
            <pc:docMk/>
            <pc:sldMasterMk cId="1429433473" sldId="2147483667"/>
            <ac:spMk id="40" creationId="{4F57F438-3774-45B4-AAF9-B86975561C36}"/>
          </ac:spMkLst>
        </pc:spChg>
        <pc:picChg chg="add">
          <ac:chgData name="Lucia Garcia Herrero" userId="028edd935d19da02" providerId="LiveId" clId="{0FB7FE12-95A1-40F0-89CB-E9C3BA55B37E}" dt="2024-07-12T09:33:24.362" v="464"/>
          <ac:picMkLst>
            <pc:docMk/>
            <pc:sldMasterMk cId="1429433473" sldId="2147483667"/>
            <ac:picMk id="41" creationId="{89969759-98DA-41D8-AFDF-95063A797209}"/>
          </ac:picMkLst>
        </pc:picChg>
        <pc:cxnChg chg="add">
          <ac:chgData name="Lucia Garcia Herrero" userId="028edd935d19da02" providerId="LiveId" clId="{0FB7FE12-95A1-40F0-89CB-E9C3BA55B37E}" dt="2024-07-12T09:33:24.362" v="464"/>
          <ac:cxnSpMkLst>
            <pc:docMk/>
            <pc:sldMasterMk cId="1429433473" sldId="2147483667"/>
            <ac:cxnSpMk id="38" creationId="{CD642360-FD5A-4FB7-B6EC-90FF7872183D}"/>
          </ac:cxnSpMkLst>
        </pc:cxnChg>
      </pc:sldMasterChg>
      <pc:sldMasterChg chg="addSp">
        <pc:chgData name="Lucia Garcia Herrero" userId="028edd935d19da02" providerId="LiveId" clId="{0FB7FE12-95A1-40F0-89CB-E9C3BA55B37E}" dt="2024-07-12T09:33:29.269" v="497"/>
        <pc:sldMasterMkLst>
          <pc:docMk/>
          <pc:sldMasterMk cId="2416193950" sldId="2147483685"/>
        </pc:sldMasterMkLst>
        <pc:spChg chg="add">
          <ac:chgData name="Lucia Garcia Herrero" userId="028edd935d19da02" providerId="LiveId" clId="{0FB7FE12-95A1-40F0-89CB-E9C3BA55B37E}" dt="2024-07-12T09:33:29.269" v="497"/>
          <ac:spMkLst>
            <pc:docMk/>
            <pc:sldMasterMk cId="2416193950" sldId="2147483685"/>
            <ac:spMk id="18" creationId="{E25FD17E-701D-4F65-B26D-772BC20E5C87}"/>
          </ac:spMkLst>
        </pc:spChg>
        <pc:spChg chg="add">
          <ac:chgData name="Lucia Garcia Herrero" userId="028edd935d19da02" providerId="LiveId" clId="{0FB7FE12-95A1-40F0-89CB-E9C3BA55B37E}" dt="2024-07-12T09:33:29.269" v="497"/>
          <ac:spMkLst>
            <pc:docMk/>
            <pc:sldMasterMk cId="2416193950" sldId="2147483685"/>
            <ac:spMk id="19" creationId="{1504A2EE-FA7B-49FF-97D9-EF6CBE9D5A9F}"/>
          </ac:spMkLst>
        </pc:spChg>
        <pc:spChg chg="add">
          <ac:chgData name="Lucia Garcia Herrero" userId="028edd935d19da02" providerId="LiveId" clId="{0FB7FE12-95A1-40F0-89CB-E9C3BA55B37E}" dt="2024-07-12T09:33:29.269" v="497"/>
          <ac:spMkLst>
            <pc:docMk/>
            <pc:sldMasterMk cId="2416193950" sldId="2147483685"/>
            <ac:spMk id="31" creationId="{0BFDF4D1-4349-4755-96F0-02842EA2DD6F}"/>
          </ac:spMkLst>
        </pc:spChg>
        <pc:spChg chg="add">
          <ac:chgData name="Lucia Garcia Herrero" userId="028edd935d19da02" providerId="LiveId" clId="{0FB7FE12-95A1-40F0-89CB-E9C3BA55B37E}" dt="2024-07-12T09:33:29.269" v="497"/>
          <ac:spMkLst>
            <pc:docMk/>
            <pc:sldMasterMk cId="2416193950" sldId="2147483685"/>
            <ac:spMk id="32" creationId="{FB33AD31-5356-4E93-9EA3-D7A922EDB79D}"/>
          </ac:spMkLst>
        </pc:spChg>
        <pc:picChg chg="add">
          <ac:chgData name="Lucia Garcia Herrero" userId="028edd935d19da02" providerId="LiveId" clId="{0FB7FE12-95A1-40F0-89CB-E9C3BA55B37E}" dt="2024-07-12T09:33:29.269" v="497"/>
          <ac:picMkLst>
            <pc:docMk/>
            <pc:sldMasterMk cId="2416193950" sldId="2147483685"/>
            <ac:picMk id="33" creationId="{FAA0773A-235C-431C-85B0-5E835B52AF23}"/>
          </ac:picMkLst>
        </pc:picChg>
        <pc:cxnChg chg="add">
          <ac:chgData name="Lucia Garcia Herrero" userId="028edd935d19da02" providerId="LiveId" clId="{0FB7FE12-95A1-40F0-89CB-E9C3BA55B37E}" dt="2024-07-12T09:33:29.269" v="497"/>
          <ac:cxnSpMkLst>
            <pc:docMk/>
            <pc:sldMasterMk cId="2416193950" sldId="2147483685"/>
            <ac:cxnSpMk id="30" creationId="{C6E2B684-7155-4BF9-AAE9-1158D9879500}"/>
          </ac:cxnSpMkLst>
        </pc:cxnChg>
      </pc:sldMasterChg>
      <pc:sldMasterChg chg="addSp">
        <pc:chgData name="Lucia Garcia Herrero" userId="028edd935d19da02" providerId="LiveId" clId="{0FB7FE12-95A1-40F0-89CB-E9C3BA55B37E}" dt="2024-07-12T09:33:31.040" v="500"/>
        <pc:sldMasterMkLst>
          <pc:docMk/>
          <pc:sldMasterMk cId="1943488603" sldId="2147483703"/>
        </pc:sldMasterMkLst>
        <pc:spChg chg="add">
          <ac:chgData name="Lucia Garcia Herrero" userId="028edd935d19da02" providerId="LiveId" clId="{0FB7FE12-95A1-40F0-89CB-E9C3BA55B37E}" dt="2024-07-12T09:33:31.040" v="500"/>
          <ac:spMkLst>
            <pc:docMk/>
            <pc:sldMasterMk cId="1943488603" sldId="2147483703"/>
            <ac:spMk id="18" creationId="{679E9A4D-44E2-431A-8D9F-35F12D6069D4}"/>
          </ac:spMkLst>
        </pc:spChg>
        <pc:spChg chg="add">
          <ac:chgData name="Lucia Garcia Herrero" userId="028edd935d19da02" providerId="LiveId" clId="{0FB7FE12-95A1-40F0-89CB-E9C3BA55B37E}" dt="2024-07-12T09:33:31.040" v="500"/>
          <ac:spMkLst>
            <pc:docMk/>
            <pc:sldMasterMk cId="1943488603" sldId="2147483703"/>
            <ac:spMk id="29" creationId="{1F56064D-BF56-40D8-96EC-25E2C8BB65D7}"/>
          </ac:spMkLst>
        </pc:spChg>
        <pc:spChg chg="add">
          <ac:chgData name="Lucia Garcia Herrero" userId="028edd935d19da02" providerId="LiveId" clId="{0FB7FE12-95A1-40F0-89CB-E9C3BA55B37E}" dt="2024-07-12T09:33:31.040" v="500"/>
          <ac:spMkLst>
            <pc:docMk/>
            <pc:sldMasterMk cId="1943488603" sldId="2147483703"/>
            <ac:spMk id="31" creationId="{E9851943-E2D7-4EA1-9EB2-1EEDEF0E419A}"/>
          </ac:spMkLst>
        </pc:spChg>
        <pc:spChg chg="add">
          <ac:chgData name="Lucia Garcia Herrero" userId="028edd935d19da02" providerId="LiveId" clId="{0FB7FE12-95A1-40F0-89CB-E9C3BA55B37E}" dt="2024-07-12T09:33:31.040" v="500"/>
          <ac:spMkLst>
            <pc:docMk/>
            <pc:sldMasterMk cId="1943488603" sldId="2147483703"/>
            <ac:spMk id="32" creationId="{5DCE0403-0B97-41F3-A559-50A536F83565}"/>
          </ac:spMkLst>
        </pc:spChg>
        <pc:picChg chg="add">
          <ac:chgData name="Lucia Garcia Herrero" userId="028edd935d19da02" providerId="LiveId" clId="{0FB7FE12-95A1-40F0-89CB-E9C3BA55B37E}" dt="2024-07-12T09:33:31.040" v="500"/>
          <ac:picMkLst>
            <pc:docMk/>
            <pc:sldMasterMk cId="1943488603" sldId="2147483703"/>
            <ac:picMk id="33" creationId="{D915E72F-08B1-46FC-9522-7926EA12C705}"/>
          </ac:picMkLst>
        </pc:picChg>
        <pc:cxnChg chg="add">
          <ac:chgData name="Lucia Garcia Herrero" userId="028edd935d19da02" providerId="LiveId" clId="{0FB7FE12-95A1-40F0-89CB-E9C3BA55B37E}" dt="2024-07-12T09:33:31.040" v="500"/>
          <ac:cxnSpMkLst>
            <pc:docMk/>
            <pc:sldMasterMk cId="1943488603" sldId="2147483703"/>
            <ac:cxnSpMk id="30" creationId="{BD1D82E6-2285-4E31-A24B-26D572570FEF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40103-E60C-4C5D-8B27-4A19402B0089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87F46-1E12-4085-A64D-BB253CB2B8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8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29100" y="2725578"/>
            <a:ext cx="6800850" cy="1077218"/>
          </a:xfrm>
        </p:spPr>
        <p:txBody>
          <a:bodyPr/>
          <a:lstStyle>
            <a:lvl1pPr algn="l">
              <a:defRPr sz="3200">
                <a:solidFill>
                  <a:srgbClr val="0CBAB5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25A50-B7F1-AB9B-C6CD-A39BCEDF20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510" y="303236"/>
            <a:ext cx="1581221" cy="126334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2B7746-2561-0309-8A4F-A79392C1F51A}"/>
              </a:ext>
            </a:extLst>
          </p:cNvPr>
          <p:cNvCxnSpPr/>
          <p:nvPr userDrawn="1"/>
        </p:nvCxnSpPr>
        <p:spPr bwMode="auto">
          <a:xfrm>
            <a:off x="3648074" y="2105025"/>
            <a:ext cx="0" cy="22669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2BFC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25C17DD-95BA-B023-0494-99FFC03F5FEC}"/>
              </a:ext>
            </a:extLst>
          </p:cNvPr>
          <p:cNvSpPr txBox="1"/>
          <p:nvPr userDrawn="1"/>
        </p:nvSpPr>
        <p:spPr>
          <a:xfrm>
            <a:off x="485777" y="2761446"/>
            <a:ext cx="295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rgbClr val="0C5C69"/>
                </a:solidFill>
                <a:latin typeface="Outfit" pitchFamily="2" charset="0"/>
              </a:rPr>
              <a:t>Plan de Gobierno del Dato</a:t>
            </a:r>
            <a:endParaRPr lang="en-US" sz="2800" dirty="0">
              <a:solidFill>
                <a:srgbClr val="0C5C69"/>
              </a:solidFill>
              <a:latin typeface="Outfit" pitchFamily="2" charset="0"/>
            </a:endParaRPr>
          </a:p>
        </p:txBody>
      </p:sp>
      <p:sp>
        <p:nvSpPr>
          <p:cNvPr id="3" name="9 Rectángulo">
            <a:extLst>
              <a:ext uri="{FF2B5EF4-FFF2-40B4-BE49-F238E27FC236}">
                <a16:creationId xmlns:a16="http://schemas.microsoft.com/office/drawing/2014/main" id="{D648B7C2-ECFA-8658-442F-6D6BC09C32A5}"/>
              </a:ext>
            </a:extLst>
          </p:cNvPr>
          <p:cNvSpPr/>
          <p:nvPr userDrawn="1"/>
        </p:nvSpPr>
        <p:spPr>
          <a:xfrm>
            <a:off x="9936427" y="6643688"/>
            <a:ext cx="21122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800" kern="0" baseline="0" dirty="0">
                <a:solidFill>
                  <a:srgbClr val="0CBAB5"/>
                </a:solidFill>
                <a:latin typeface="Outfit" pitchFamily="2" charset="0"/>
                <a:ea typeface="+mj-ea"/>
                <a:cs typeface="+mj-cs"/>
              </a:rPr>
              <a:t> | </a:t>
            </a:r>
            <a:r>
              <a:rPr lang="es-ES" sz="800" kern="0" dirty="0">
                <a:solidFill>
                  <a:srgbClr val="0CBAB5"/>
                </a:solidFill>
                <a:latin typeface="Outfit" pitchFamily="2" charset="0"/>
                <a:ea typeface="+mj-ea"/>
                <a:cs typeface="+mj-cs"/>
              </a:rPr>
              <a:t>Página </a:t>
            </a:r>
            <a:fld id="{F3ABECE4-B690-4310-AFDB-692DA402E3D3}" type="slidenum">
              <a:rPr lang="es-ES" sz="800" kern="0" smtClean="0">
                <a:solidFill>
                  <a:srgbClr val="0CBAB5"/>
                </a:solidFill>
                <a:latin typeface="Outfit" pitchFamily="2" charset="0"/>
                <a:ea typeface="+mj-ea"/>
                <a:cs typeface="+mj-cs"/>
              </a:rPr>
              <a:pPr algn="r">
                <a:defRPr/>
              </a:pPr>
              <a:t>‹Nº›</a:t>
            </a:fld>
            <a:endParaRPr lang="es-ES" sz="800" kern="0" dirty="0">
              <a:solidFill>
                <a:srgbClr val="0CBAB5"/>
              </a:solidFill>
              <a:latin typeface="Outfit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082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2307" y="483722"/>
            <a:ext cx="9925744" cy="52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CBAB5"/>
                </a:solidFill>
              </a:defRPr>
            </a:lvl1pPr>
          </a:lstStyle>
          <a:p>
            <a:pPr lvl="0"/>
            <a:r>
              <a:rPr lang="es-ES" dirty="0"/>
              <a:t>Haga clic para cambiar el estilo de título	</a:t>
            </a:r>
          </a:p>
        </p:txBody>
      </p:sp>
    </p:spTree>
    <p:extLst>
      <p:ext uri="{BB962C8B-B14F-4D97-AF65-F5344CB8AC3E}">
        <p14:creationId xmlns:p14="http://schemas.microsoft.com/office/powerpoint/2010/main" val="131437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5789" y="477819"/>
            <a:ext cx="9942512" cy="523220"/>
          </a:xfrm>
        </p:spPr>
        <p:txBody>
          <a:bodyPr/>
          <a:lstStyle>
            <a:lvl1pPr>
              <a:defRPr>
                <a:solidFill>
                  <a:srgbClr val="0CBAB5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66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0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8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FE38-BA84-9AA1-889F-8F8CC0EE8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AFDE7-0713-0A76-206A-0BEE9C37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192BC-32A2-16A8-CFD5-7C1D1C41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6D5C-E401-407C-BB65-0B3DD53387A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B67C3-A899-6814-87F7-140C71FF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BDB00-EF4E-F764-2E7C-2FC1DC70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C717-3091-46E0-9472-5BAB1BB270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29100" y="2725578"/>
            <a:ext cx="6800850" cy="1077218"/>
          </a:xfrm>
        </p:spPr>
        <p:txBody>
          <a:bodyPr/>
          <a:lstStyle>
            <a:lvl1pPr algn="l">
              <a:defRPr sz="3200">
                <a:solidFill>
                  <a:srgbClr val="0CBAB5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25A50-B7F1-AB9B-C6CD-A39BCEDF20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28768" y="303236"/>
            <a:ext cx="1796531" cy="1435372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2B7746-2561-0309-8A4F-A79392C1F51A}"/>
              </a:ext>
            </a:extLst>
          </p:cNvPr>
          <p:cNvCxnSpPr/>
          <p:nvPr userDrawn="1"/>
        </p:nvCxnSpPr>
        <p:spPr bwMode="auto">
          <a:xfrm>
            <a:off x="3648074" y="2105025"/>
            <a:ext cx="0" cy="22669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2BFC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25C17DD-95BA-B023-0494-99FFC03F5FEC}"/>
              </a:ext>
            </a:extLst>
          </p:cNvPr>
          <p:cNvSpPr txBox="1"/>
          <p:nvPr userDrawn="1"/>
        </p:nvSpPr>
        <p:spPr>
          <a:xfrm>
            <a:off x="485777" y="2761446"/>
            <a:ext cx="295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rgbClr val="0C5C69"/>
                </a:solidFill>
                <a:latin typeface="Outfit" pitchFamily="2" charset="0"/>
              </a:rPr>
              <a:t>Plan de Gobierno del Dato</a:t>
            </a:r>
            <a:endParaRPr lang="en-US" sz="2800" dirty="0">
              <a:solidFill>
                <a:srgbClr val="0C5C69"/>
              </a:solidFill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2306" y="1381130"/>
            <a:ext cx="10440000" cy="474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4" name="Rectángulo 13"/>
          <p:cNvSpPr/>
          <p:nvPr userDrawn="1"/>
        </p:nvSpPr>
        <p:spPr bwMode="auto">
          <a:xfrm>
            <a:off x="-555" y="6623228"/>
            <a:ext cx="12192000" cy="238277"/>
          </a:xfrm>
          <a:prstGeom prst="rect">
            <a:avLst/>
          </a:prstGeom>
          <a:solidFill>
            <a:srgbClr val="0CBAB5"/>
          </a:solidFill>
          <a:ln w="9525" cap="flat" cmpd="sng" algn="ctr">
            <a:solidFill>
              <a:srgbClr val="0CBAB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ES" sz="800" kern="0" dirty="0">
                <a:solidFill>
                  <a:schemeClr val="bg1"/>
                </a:solidFill>
                <a:latin typeface="Outfit" pitchFamily="2" charset="0"/>
              </a:rPr>
              <a:t>Plan de Gobierno del Dato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9936427" y="6643688"/>
            <a:ext cx="21122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800" kern="0" baseline="0" dirty="0">
                <a:solidFill>
                  <a:schemeClr val="bg1"/>
                </a:solidFill>
                <a:latin typeface="Outfit" pitchFamily="2" charset="0"/>
                <a:ea typeface="+mj-ea"/>
                <a:cs typeface="+mj-cs"/>
              </a:rPr>
              <a:t> | </a:t>
            </a:r>
            <a:r>
              <a:rPr lang="es-ES" sz="800" kern="0" dirty="0">
                <a:solidFill>
                  <a:schemeClr val="bg1"/>
                </a:solidFill>
                <a:latin typeface="Outfit" pitchFamily="2" charset="0"/>
                <a:ea typeface="+mj-ea"/>
                <a:cs typeface="+mj-cs"/>
              </a:rPr>
              <a:t>Página </a:t>
            </a:r>
            <a:fld id="{F3ABECE4-B690-4310-AFDB-692DA402E3D3}" type="slidenum">
              <a:rPr lang="es-ES" sz="800" kern="0" smtClean="0">
                <a:solidFill>
                  <a:schemeClr val="bg1"/>
                </a:solidFill>
                <a:latin typeface="Outfit" pitchFamily="2" charset="0"/>
                <a:ea typeface="+mj-ea"/>
                <a:cs typeface="+mj-cs"/>
              </a:rPr>
              <a:pPr algn="r">
                <a:defRPr/>
              </a:pPr>
              <a:t>‹Nº›</a:t>
            </a:fld>
            <a:endParaRPr lang="es-ES" sz="800" kern="0" dirty="0">
              <a:solidFill>
                <a:schemeClr val="bg1"/>
              </a:solidFill>
              <a:latin typeface="Outfit" pitchFamily="2" charset="0"/>
              <a:ea typeface="+mj-ea"/>
              <a:cs typeface="+mj-cs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60E0CF1-B21A-4E1A-BB68-C71A1A38FD4D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142306" y="995440"/>
            <a:ext cx="10440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2884" y="504412"/>
            <a:ext cx="718529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356AF7-F0D0-4CF9-A7E6-01C273B2C631}"/>
              </a:ext>
            </a:extLst>
          </p:cNvPr>
          <p:cNvSpPr txBox="1"/>
          <p:nvPr userDrawn="1"/>
        </p:nvSpPr>
        <p:spPr>
          <a:xfrm>
            <a:off x="431371" y="87260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0CBAB5"/>
                </a:solidFill>
                <a:latin typeface="Outfit" pitchFamily="2" charset="0"/>
              </a:rPr>
              <a:t>::</a:t>
            </a:r>
            <a:endParaRPr lang="en-US" sz="800" b="1" dirty="0">
              <a:solidFill>
                <a:srgbClr val="0CBAB5"/>
              </a:solidFill>
              <a:latin typeface="Outfit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511761-85C3-41AE-948D-702890956171}"/>
              </a:ext>
            </a:extLst>
          </p:cNvPr>
          <p:cNvSpPr txBox="1"/>
          <p:nvPr userDrawn="1"/>
        </p:nvSpPr>
        <p:spPr>
          <a:xfrm>
            <a:off x="827304" y="87260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0CBAB5"/>
                </a:solidFill>
                <a:latin typeface="Outfit" pitchFamily="2" charset="0"/>
              </a:rPr>
              <a:t>::</a:t>
            </a:r>
            <a:endParaRPr lang="en-US" sz="800" b="1" dirty="0">
              <a:solidFill>
                <a:srgbClr val="0CBAB5"/>
              </a:solidFill>
              <a:latin typeface="Outfit" pitchFamily="2" charset="0"/>
            </a:endParaRPr>
          </a:p>
        </p:txBody>
      </p:sp>
      <p:pic>
        <p:nvPicPr>
          <p:cNvPr id="2" name="Imagen 1">
            <a:hlinkClick r:id="rId9" action="ppaction://hlinksldjump"/>
            <a:extLst>
              <a:ext uri="{FF2B5EF4-FFF2-40B4-BE49-F238E27FC236}">
                <a16:creationId xmlns:a16="http://schemas.microsoft.com/office/drawing/2014/main" id="{773BD6D9-C0DC-0B7F-CD3F-C97E5349962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009677" y="265093"/>
            <a:ext cx="862757" cy="6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4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CBAB5"/>
          </a:solidFill>
          <a:latin typeface="Outfit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Outfit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Outfit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Outfit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Outfit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Outfit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CEA2-48A8-BC27-D79C-B9C63E76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Gobierno del dato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39900-3C55-E1CA-3C6F-20EF571F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4" y="3627421"/>
            <a:ext cx="6107767" cy="1002913"/>
          </a:xfrm>
        </p:spPr>
        <p:txBody>
          <a:bodyPr/>
          <a:lstStyle/>
          <a:p>
            <a:r>
              <a:rPr lang="en-US" dirty="0"/>
              <a:t>Data Governance</a:t>
            </a:r>
          </a:p>
          <a:p>
            <a:r>
              <a:rPr lang="en-US" dirty="0"/>
              <a:t>Proyecto Plan de </a:t>
            </a:r>
            <a:r>
              <a:rPr lang="es-ES" dirty="0"/>
              <a:t>Gobierno</a:t>
            </a:r>
            <a:r>
              <a:rPr lang="en-US" dirty="0"/>
              <a:t> del Dato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D566BF9-998F-796F-C851-FB184D4A41D7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6575" y="3509963"/>
            <a:ext cx="6107766" cy="5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99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7313" y="1879610"/>
            <a:ext cx="8611293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Importancia estratégica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El gobierno del dato se alinea directamente con nuestra estrategia organizativa, fortaleciendo las capacidades de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GalaiCars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 para competir en un entorno empresarial impulsado por datos. </a:t>
            </a: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La capacidad de aprovechar nuestros activos de información de manera efectiva se convertirá en un diferenciador clave en nuestro mercado.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4F04FE-631E-476D-AD21-FDF2EF7797BA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3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5390" y="2336993"/>
            <a:ext cx="9185036" cy="185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Resumen del Marco de Gobernanza</a:t>
            </a:r>
            <a:endParaRPr lang="es-ES" altLang="es-ES" b="1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Se establecerá un comité de gobierno del dato con representación de todas las áreas de la organización. </a:t>
            </a: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La definición de roles y responsabilidades claros garantizará una supervisión efectiva y la participación activa de los interesados en la gestión de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99F819A-CAE9-486B-BFEE-46774B0B4085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1112" y="2247275"/>
            <a:ext cx="9771105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Presupuesto y Recursos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La implementación de este plan requerirá asignación de recursos financieros y humanos específicos. Durante el primer año se plantea un presupuesto de 350.000 € para la incorporación del personal previsto y los medios necesarios. A partir del segundo año, los costes previstos se estiman en 200.000 €. Se buscarán ayudas gubernamentales dentro del plan europeo Next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Generation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 para reducir la inversión final.</a:t>
            </a: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ADC290E-DBB3-4242-AFC1-694F4A329F8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738" y="1194344"/>
            <a:ext cx="10509012" cy="208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Cronograma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El proyecto se llevará a cabo en fases con hitos clave para medir el progreso. Se espera realizar la implementación completa en un plazo de 12 meses, seguido por una fase de mantenimiento.</a:t>
            </a:r>
          </a:p>
          <a:p>
            <a:pPr marL="0" indent="0">
              <a:lnSpc>
                <a:spcPct val="150000"/>
              </a:lnSpc>
              <a:buNone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utfit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404172D-44D7-466E-87E0-B9476ADF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5773"/>
              </p:ext>
            </p:extLst>
          </p:nvPr>
        </p:nvGraphicFramePr>
        <p:xfrm>
          <a:off x="177422" y="2481168"/>
          <a:ext cx="11873550" cy="4056108"/>
        </p:xfrm>
        <a:graphic>
          <a:graphicData uri="http://schemas.openxmlformats.org/drawingml/2006/table">
            <a:tbl>
              <a:tblPr/>
              <a:tblGrid>
                <a:gridCol w="913350">
                  <a:extLst>
                    <a:ext uri="{9D8B030D-6E8A-4147-A177-3AD203B41FA5}">
                      <a16:colId xmlns:a16="http://schemas.microsoft.com/office/drawing/2014/main" val="2550906849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1636836894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2832615725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163960968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967165592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2151640952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2337397017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1489796618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4272986758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1511455165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4238134682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3502570256"/>
                    </a:ext>
                  </a:extLst>
                </a:gridCol>
                <a:gridCol w="913350">
                  <a:extLst>
                    <a:ext uri="{9D8B030D-6E8A-4147-A177-3AD203B41FA5}">
                      <a16:colId xmlns:a16="http://schemas.microsoft.com/office/drawing/2014/main" val="4177637826"/>
                    </a:ext>
                  </a:extLst>
                </a:gridCol>
              </a:tblGrid>
              <a:tr h="146907">
                <a:tc>
                  <a:txBody>
                    <a:bodyPr/>
                    <a:lstStyle/>
                    <a:p>
                      <a:r>
                        <a:rPr lang="es-ES" sz="800" b="1">
                          <a:latin typeface="Outfit"/>
                        </a:rPr>
                        <a:t>Tarea</a:t>
                      </a:r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1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2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3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4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5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6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7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8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9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10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11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Mes 12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713082"/>
                  </a:ext>
                </a:extLst>
              </a:tr>
              <a:tr h="174450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Fase de Análisis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18809"/>
                  </a:ext>
                </a:extLst>
              </a:tr>
              <a:tr h="336619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Consultoría técnica y organizativa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37756"/>
                  </a:ext>
                </a:extLst>
              </a:tr>
              <a:tr h="377161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Construcción del catálogo de datos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33397"/>
                  </a:ext>
                </a:extLst>
              </a:tr>
              <a:tr h="336619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Diseño de interfaces entre sistemas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785746"/>
                  </a:ext>
                </a:extLst>
              </a:tr>
              <a:tr h="377161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Entrega del Plan de Gobierno del Dato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66504"/>
                  </a:ext>
                </a:extLst>
              </a:tr>
              <a:tr h="274492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Fase de Implementación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81543"/>
                  </a:ext>
                </a:extLst>
              </a:tr>
              <a:tr h="402077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Construcción del Data Lake corporativo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13275"/>
                  </a:ext>
                </a:extLst>
              </a:tr>
              <a:tr h="296077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Desarrollo de interfaces y APIs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59903"/>
                  </a:ext>
                </a:extLst>
              </a:tr>
              <a:tr h="274492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Despliegue del catálogo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53534"/>
                  </a:ext>
                </a:extLst>
              </a:tr>
              <a:tr h="214992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Fase de Capacitación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159208"/>
                  </a:ext>
                </a:extLst>
              </a:tr>
              <a:tr h="296077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Formación a administradores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85129"/>
                  </a:ext>
                </a:extLst>
              </a:tr>
              <a:tr h="274492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Formación a usuarios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45"/>
                  </a:ext>
                </a:extLst>
              </a:tr>
              <a:tr h="274492">
                <a:tc>
                  <a:txBody>
                    <a:bodyPr/>
                    <a:lstStyle/>
                    <a:p>
                      <a:r>
                        <a:rPr lang="es-ES" sz="800">
                          <a:latin typeface="Outfit"/>
                        </a:rPr>
                        <a:t>Fase de Mantenimiento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800">
                        <a:latin typeface="Outfit"/>
                      </a:endParaRP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Outfit"/>
                        </a:rPr>
                        <a:t>X</a:t>
                      </a:r>
                    </a:p>
                  </a:txBody>
                  <a:tcPr marL="18463" marR="18463" marT="9232" marB="9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95694"/>
                  </a:ext>
                </a:extLst>
              </a:tr>
            </a:tbl>
          </a:graphicData>
        </a:graphic>
      </p:graphicFrame>
      <p:sp>
        <p:nvSpPr>
          <p:cNvPr id="32" name="Rectángulo 31">
            <a:extLst>
              <a:ext uri="{FF2B5EF4-FFF2-40B4-BE49-F238E27FC236}">
                <a16:creationId xmlns:a16="http://schemas.microsoft.com/office/drawing/2014/main" id="{E52E5A4D-C713-4441-A045-068AEF7E49A6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1113" y="1764698"/>
            <a:ext cx="9185036" cy="3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Riesgos y mitigaciones iniciales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Identificamos riesgos potenciales como la resistencia al cambio por parte de los usuarios y la necesidad de actualización tecnológica de varios de nuestros sistemas de información. </a:t>
            </a: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Se diseñarán estrategias de comunicación efectiva y un plan de capacitación integral para mitigar estos desafíos. </a:t>
            </a:r>
          </a:p>
          <a:p>
            <a:pPr marL="0" indent="0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Además, se creará un Comité de Cultura del Dato para difundir el plan y las buenas prácticas en el uso de la información.</a:t>
            </a: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670DD18-E1A3-413D-9D03-FDB039EF1368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123839"/>
            <a:ext cx="104400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Clr>
                <a:srgbClr val="0CBAB5"/>
              </a:buClr>
              <a:buNone/>
            </a:pPr>
            <a:r>
              <a:rPr lang="es-ES" b="1" dirty="0">
                <a:latin typeface="Outfit" pitchFamily="2" charset="0"/>
              </a:rPr>
              <a:t>Políticas de Gestión de Datos</a:t>
            </a:r>
          </a:p>
          <a:p>
            <a:pPr marL="0" indent="0" algn="just">
              <a:buClr>
                <a:srgbClr val="0CBAB5"/>
              </a:buClr>
              <a:buNone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Calidad de los Datos: Definición de estándares y procedimientos para asegurar la precisión, integridad y consistencia de los datos.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Seguridad de los Datos: Implementación de controles de seguridad para proteger los datos contra accesos no autorizados, pérdida o robo.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Privacidad de los Datos: Cumplimiento de regulaciones de privacidad como el GDPR, asegurando que los datos personales se manejen de acuerdo con las normativas legales.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Ciclo de Vida de los Datos: Gestión de los datos desde su creación hasta su eliminación, garantizando su relevancia y vigencia.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Políticas de Gestión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3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493172"/>
            <a:ext cx="10440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Clr>
                <a:srgbClr val="0CBAB5"/>
              </a:buClr>
              <a:buNone/>
            </a:pPr>
            <a:r>
              <a:rPr lang="es-ES" b="1" dirty="0">
                <a:latin typeface="Outfit" pitchFamily="2" charset="0"/>
              </a:rPr>
              <a:t>Roles y Responsabilidades</a:t>
            </a:r>
          </a:p>
          <a:p>
            <a:pPr marL="0" indent="0" algn="just">
              <a:buClr>
                <a:srgbClr val="0CBAB5"/>
              </a:buClr>
              <a:buNone/>
            </a:pPr>
            <a:endParaRPr lang="es-ES" b="1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 err="1">
                <a:latin typeface="Outfit" pitchFamily="2" charset="0"/>
              </a:rPr>
              <a:t>Chief</a:t>
            </a:r>
            <a:r>
              <a:rPr lang="es-ES" dirty="0">
                <a:latin typeface="Outfit" pitchFamily="2" charset="0"/>
              </a:rPr>
              <a:t> Data </a:t>
            </a:r>
            <a:r>
              <a:rPr lang="es-ES" dirty="0" err="1">
                <a:latin typeface="Outfit" pitchFamily="2" charset="0"/>
              </a:rPr>
              <a:t>Officer</a:t>
            </a:r>
            <a:r>
              <a:rPr lang="es-ES" dirty="0">
                <a:latin typeface="Outfit" pitchFamily="2" charset="0"/>
              </a:rPr>
              <a:t> (CDO): Responsable de la estrategia global de datos y supervisión del gobierno del dato.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Data Steward: Encargado de la gestión diaria de los datos, asegurando su calidad y accesibilidad.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Data </a:t>
            </a:r>
            <a:r>
              <a:rPr lang="es-ES" dirty="0" err="1">
                <a:latin typeface="Outfit" pitchFamily="2" charset="0"/>
              </a:rPr>
              <a:t>Owner</a:t>
            </a:r>
            <a:r>
              <a:rPr lang="es-ES" dirty="0">
                <a:latin typeface="Outfit" pitchFamily="2" charset="0"/>
              </a:rPr>
              <a:t>: Propietario de los datos, responsable de su integridad y seguridad en su área específica.</a:t>
            </a: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>
              <a:latin typeface="Outfit" pitchFamily="2" charset="0"/>
            </a:endParaRPr>
          </a:p>
          <a:p>
            <a:pPr algn="just"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Outfit" pitchFamily="2" charset="0"/>
              </a:rPr>
              <a:t>Data </a:t>
            </a:r>
            <a:r>
              <a:rPr lang="es-ES" dirty="0" err="1">
                <a:latin typeface="Outfit" pitchFamily="2" charset="0"/>
              </a:rPr>
              <a:t>Analyst</a:t>
            </a:r>
            <a:r>
              <a:rPr lang="es-ES" dirty="0">
                <a:latin typeface="Outfit" pitchFamily="2" charset="0"/>
              </a:rPr>
              <a:t>: Encargado del análisis y generación de </a:t>
            </a:r>
            <a:r>
              <a:rPr lang="es-ES" dirty="0" err="1">
                <a:latin typeface="Outfit" pitchFamily="2" charset="0"/>
              </a:rPr>
              <a:t>insights</a:t>
            </a:r>
            <a:r>
              <a:rPr lang="es-ES" dirty="0">
                <a:latin typeface="Outfit" pitchFamily="2" charset="0"/>
              </a:rPr>
              <a:t> a partir de los datos.IT Security </a:t>
            </a:r>
            <a:r>
              <a:rPr lang="es-ES" dirty="0" err="1">
                <a:latin typeface="Outfit" pitchFamily="2" charset="0"/>
              </a:rPr>
              <a:t>Officer</a:t>
            </a:r>
            <a:r>
              <a:rPr lang="es-ES" dirty="0">
                <a:latin typeface="Outfit" pitchFamily="2" charset="0"/>
              </a:rPr>
              <a:t>: Responsable de la implementación y monitoreo de medidas de seguridad para proteger los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Roles y Responsabilidades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4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370064"/>
            <a:ext cx="1044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ct val="0"/>
              </a:spcBef>
              <a:buClr>
                <a:srgbClr val="0CBAB5"/>
              </a:buClr>
              <a:buNone/>
            </a:pPr>
            <a:r>
              <a:rPr lang="es-ES" b="1" dirty="0"/>
              <a:t>Proceso de Gestión de Calidad de Datos</a:t>
            </a:r>
          </a:p>
          <a:p>
            <a:pPr marL="0" indent="0" algn="just">
              <a:spcBef>
                <a:spcPct val="0"/>
              </a:spcBef>
              <a:buClr>
                <a:srgbClr val="0CBAB5"/>
              </a:buClr>
              <a:buNone/>
            </a:pPr>
            <a:endParaRPr lang="es-ES" b="1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Identificación de Requisitos de Calidad: Definir los criterios y métricas de calidad de datos específicos para cada área de negocio.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Evaluación de la Calidad de los Datos: Realizar auditorías regulares para evaluar la calidad de los datos existentes.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Limpieza y Corrección de Datos: Implementar procesos para corregir errores y eliminar redundancias.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Monitoreo Continuo: Establecer un sistema de monitoreo continuo para asegurar el mantenimiento de la calidad de los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Proceso de Gestión de Calidad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6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246956"/>
            <a:ext cx="10440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ct val="0"/>
              </a:spcBef>
              <a:buClr>
                <a:srgbClr val="0CBAB5"/>
              </a:buClr>
              <a:buNone/>
            </a:pPr>
            <a:r>
              <a:rPr lang="es-ES" b="1" dirty="0"/>
              <a:t>Estrategia de Seguridad de Datos</a:t>
            </a:r>
          </a:p>
          <a:p>
            <a:pPr marL="0" indent="0" algn="just">
              <a:spcBef>
                <a:spcPct val="0"/>
              </a:spcBef>
              <a:buClr>
                <a:srgbClr val="0CBAB5"/>
              </a:buClr>
              <a:buNone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Acceso Controlado: Implementación de políticas de acceso basado en roles para asegurar que solo personal autorizado tenga acceso a datos sensibles.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Encriptación de Datos: Uso de encriptación para proteger datos en tránsito y en reposo.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Monitoreo y Detección de Amenazas: Uso de herramientas de monitoreo para detectar y responder a posibles amenazas de seguridad en tiempo real.</a:t>
            </a:r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dirty="0"/>
          </a:p>
          <a:p>
            <a:pPr algn="just">
              <a:spcBef>
                <a:spcPct val="0"/>
              </a:spcBef>
              <a:buClr>
                <a:srgbClr val="0CBAB5"/>
              </a:buClr>
              <a:buFont typeface="Wingdings" panose="05000000000000000000" pitchFamily="2" charset="2"/>
              <a:buChar char="v"/>
            </a:pPr>
            <a:r>
              <a:rPr lang="es-ES" dirty="0"/>
              <a:t>Plan de Respuesta a Incidentes: Desarrollo de un plan para responder rápidamente a incidentes de seguridad y minimizar su impacto.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Estrategia de Seguridad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0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Ficha de Datos de Clientes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6B25E73-CBB6-17DB-4821-C8113126B2AA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E421D14-501D-4720-84BF-7CBCD59C3C27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7" name="Marcador de contenido 46">
            <a:extLst>
              <a:ext uri="{FF2B5EF4-FFF2-40B4-BE49-F238E27FC236}">
                <a16:creationId xmlns:a16="http://schemas.microsoft.com/office/drawing/2014/main" id="{0F7C30D3-A47C-4147-9C41-F9D0E36C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Ficha de Datos de Clientes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La ficha de datos de clientes incluirá la siguiente información:</a:t>
            </a:r>
          </a:p>
          <a:p>
            <a:endParaRPr lang="es-ES" dirty="0"/>
          </a:p>
        </p:txBody>
      </p: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6CC9BE1E-F923-4FB2-947D-31DF0B4E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3786"/>
              </p:ext>
            </p:extLst>
          </p:nvPr>
        </p:nvGraphicFramePr>
        <p:xfrm>
          <a:off x="2024482" y="2336992"/>
          <a:ext cx="9557224" cy="33950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778612">
                  <a:extLst>
                    <a:ext uri="{9D8B030D-6E8A-4147-A177-3AD203B41FA5}">
                      <a16:colId xmlns:a16="http://schemas.microsoft.com/office/drawing/2014/main" val="3039255614"/>
                    </a:ext>
                  </a:extLst>
                </a:gridCol>
                <a:gridCol w="4778612">
                  <a:extLst>
                    <a:ext uri="{9D8B030D-6E8A-4147-A177-3AD203B41FA5}">
                      <a16:colId xmlns:a16="http://schemas.microsoft.com/office/drawing/2014/main" val="1250291958"/>
                    </a:ext>
                  </a:extLst>
                </a:gridCol>
              </a:tblGrid>
              <a:tr h="308642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Outfit"/>
                        </a:rPr>
                        <a:t>Campo</a:t>
                      </a:r>
                      <a:endParaRPr lang="es-ES" sz="1400" dirty="0">
                        <a:latin typeface="Outf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>
                          <a:latin typeface="Outfit"/>
                        </a:rPr>
                        <a:t>Descripción</a:t>
                      </a:r>
                      <a:endParaRPr lang="es-ES" sz="1400">
                        <a:latin typeface="Outf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483516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Nombre Completo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Nombre y apellidos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03458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Dirección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Dirección completa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33276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Número de contacto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220089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Correo Electrónico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Dirección de correo electrónico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913263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Historial de Compras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Registro de vehículos comprados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13147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Historial de Mantenimiento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Registro de servicios de mantenimiento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836447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Preferencias de 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Marcas de vehículos preferidas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222467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Capacidad de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Información sobre financiamiento y pagos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32631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Recursos Disponibles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Outfit"/>
                        </a:rPr>
                        <a:t>Información sobre recursos financieros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65837"/>
                  </a:ext>
                </a:extLst>
              </a:tr>
              <a:tr h="308642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utfit"/>
                        </a:rPr>
                        <a:t>Comentarios y Quejas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utfit"/>
                        </a:rPr>
                        <a:t>Registro de comentarios y quejas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84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6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0838-6F11-2D42-DC4C-2C02EDA1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09" y="335834"/>
            <a:ext cx="10515600" cy="811084"/>
          </a:xfrm>
        </p:spPr>
        <p:txBody>
          <a:bodyPr/>
          <a:lstStyle/>
          <a:p>
            <a:r>
              <a:rPr lang="es-ES" dirty="0"/>
              <a:t>Proyecto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202F66-CF4E-9C77-1937-BCC48ABBA14B}"/>
              </a:ext>
            </a:extLst>
          </p:cNvPr>
          <p:cNvSpPr txBox="1"/>
          <p:nvPr/>
        </p:nvSpPr>
        <p:spPr>
          <a:xfrm>
            <a:off x="3443646" y="2482439"/>
            <a:ext cx="571534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>
                <a:latin typeface="Outfit" pitchFamily="2" charset="0"/>
              </a:rPr>
              <a:t>Crear un </a:t>
            </a:r>
            <a:r>
              <a:rPr lang="es-ES" sz="1800" dirty="0">
                <a:solidFill>
                  <a:srgbClr val="72BFC5"/>
                </a:solidFill>
                <a:latin typeface="Outfit" pitchFamily="2" charset="0"/>
              </a:rPr>
              <a:t>plan para el gobierno de datos </a:t>
            </a:r>
            <a:r>
              <a:rPr lang="es-ES" sz="1800" dirty="0">
                <a:latin typeface="Outfit" pitchFamily="2" charset="0"/>
              </a:rPr>
              <a:t>de una organización hipotética que se dedica a las actividades de </a:t>
            </a:r>
            <a:r>
              <a:rPr lang="es-ES" sz="1800" dirty="0">
                <a:solidFill>
                  <a:srgbClr val="72BFC5"/>
                </a:solidFill>
                <a:latin typeface="Outfit" pitchFamily="2" charset="0"/>
              </a:rPr>
              <a:t>venta y mantenimiento de vehículos multimarca</a:t>
            </a:r>
            <a:r>
              <a:rPr lang="es-ES" sz="1800" dirty="0">
                <a:latin typeface="Outfit" pitchFamily="2" charset="0"/>
              </a:rPr>
              <a:t>, incluyendo políticas, roles y planes para la gestión de la calidad y seguridad de los datos, en especial lo concerniente a las fichas de datos de los clientes, pues es una organización muy expuesta a las denuncias por insatisfacción.</a:t>
            </a:r>
          </a:p>
        </p:txBody>
      </p:sp>
      <p:pic>
        <p:nvPicPr>
          <p:cNvPr id="14" name="Gráfico 13" descr="Lista">
            <a:extLst>
              <a:ext uri="{FF2B5EF4-FFF2-40B4-BE49-F238E27FC236}">
                <a16:creationId xmlns:a16="http://schemas.microsoft.com/office/drawing/2014/main" id="{59C5558B-E94D-8B41-C167-5265A2090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415" y="1461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5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Recomendaciones de Sistemas de Análisis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mejorar nuestras capacidades de análisis de datos, se recomienda evaluar e implementar una de las siguientes soluciones: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Microsoft </a:t>
            </a:r>
            <a:r>
              <a:rPr lang="es-ES" b="1" dirty="0" err="1"/>
              <a:t>Power</a:t>
            </a:r>
            <a:r>
              <a:rPr lang="es-ES" b="1" dirty="0"/>
              <a:t> </a:t>
            </a:r>
            <a:r>
              <a:rPr lang="es-ES" dirty="0"/>
              <a:t>BI: Herramienta de análisis de datos que permite crear informes interactivos y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 err="1"/>
              <a:t>Tableau</a:t>
            </a:r>
            <a:r>
              <a:rPr lang="es-ES" dirty="0"/>
              <a:t>: Plataforma de visualización de datos conocida por su facilidad de uso y potentes capacidades de análisis.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 err="1"/>
              <a:t>Qlik</a:t>
            </a:r>
            <a:r>
              <a:rPr lang="es-ES" b="1" dirty="0"/>
              <a:t> </a:t>
            </a:r>
            <a:r>
              <a:rPr lang="es-ES" b="1" dirty="0" err="1"/>
              <a:t>Sense</a:t>
            </a:r>
            <a:r>
              <a:rPr lang="es-ES" dirty="0"/>
              <a:t>: Solución de análisis de datos que ofrece capacidades avanzadas de visualización y descubrimiento de datos.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SAS</a:t>
            </a:r>
            <a:r>
              <a:rPr lang="es-ES" dirty="0"/>
              <a:t>: Herramienta de análisis avanzada que proporciona soluciones analíticas integrales.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Recomendaciones de Sistemas de Análisis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8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296202"/>
            <a:ext cx="10440000" cy="285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Formación y Capacitación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Capacitación Inicial</a:t>
            </a:r>
            <a:r>
              <a:rPr lang="es-ES" dirty="0"/>
              <a:t>: Programas de formación para todo el personal en el uso y manejo adecuado de los datos.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Capacitación Continua</a:t>
            </a:r>
            <a:r>
              <a:rPr lang="es-ES" dirty="0"/>
              <a:t>: Sesiones regulares de actualización sobre nuevas políticas, procedimientos y herramientas.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Certificación de Competencias</a:t>
            </a:r>
            <a:r>
              <a:rPr lang="es-ES" dirty="0"/>
              <a:t>: Programas de certificación para roles clave como Data </a:t>
            </a:r>
            <a:r>
              <a:rPr lang="es-ES" dirty="0" err="1"/>
              <a:t>Stewards</a:t>
            </a:r>
            <a:r>
              <a:rPr lang="es-ES" dirty="0"/>
              <a:t> y Data </a:t>
            </a:r>
            <a:r>
              <a:rPr lang="es-ES" dirty="0" err="1"/>
              <a:t>Analysts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Recursos de Aprendizaje</a:t>
            </a:r>
            <a:r>
              <a:rPr lang="es-ES" dirty="0"/>
              <a:t>: Disponibilidad de recursos de aprendizaje en línea y presenciales para facilitar el acceso a la formación.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Formación y Capacitación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3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49980"/>
            <a:ext cx="10440000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Mantenimiento y Actualización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Revisión Periódica</a:t>
            </a:r>
            <a:r>
              <a:rPr lang="es-ES" dirty="0"/>
              <a:t>: Auditorías y revisiones periódicas de políticas y procedimientos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Actualización de Herramientas</a:t>
            </a:r>
            <a:r>
              <a:rPr lang="es-ES" dirty="0"/>
              <a:t>: Mantener las herramientas y tecnologías utilizadas para la gestión de datos actualizadas con las últimas versiones y parches.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Feedback</a:t>
            </a:r>
            <a:r>
              <a:rPr lang="es-ES" b="1" dirty="0"/>
              <a:t> Continuo</a:t>
            </a:r>
            <a:r>
              <a:rPr lang="es-ES" dirty="0"/>
              <a:t>: Recopilación de </a:t>
            </a:r>
            <a:r>
              <a:rPr lang="es-ES" dirty="0" err="1"/>
              <a:t>feedback</a:t>
            </a:r>
            <a:r>
              <a:rPr lang="es-ES" dirty="0"/>
              <a:t> de los usuarios para mejorar continuamente las prácticas de gobierno del dato.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Mejora Continua</a:t>
            </a:r>
            <a:r>
              <a:rPr lang="es-ES" dirty="0"/>
              <a:t>: Implementación de un ciclo de mejora continua para adaptarse a nuevas necesidades y cambios en el entorno de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Mantenimiento y Actualización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0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754516"/>
            <a:ext cx="10440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Implementación del Data </a:t>
            </a:r>
            <a:r>
              <a:rPr lang="es-ES" b="1" dirty="0" err="1"/>
              <a:t>Warehouse</a:t>
            </a:r>
            <a:r>
              <a:rPr lang="es-ES" b="1" dirty="0"/>
              <a:t>/Data Lake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Evaluación de Necesidades</a:t>
            </a:r>
            <a:r>
              <a:rPr lang="es-ES" dirty="0"/>
              <a:t>: Identificación de los requisitos específicos de la organización para el almacenamiento y análisis de datos.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Selección de Tecnología</a:t>
            </a:r>
            <a:r>
              <a:rPr lang="es-ES" dirty="0"/>
              <a:t>: Evaluación y selección de las tecnologías más adecuadas para Data </a:t>
            </a:r>
            <a:r>
              <a:rPr lang="es-ES" dirty="0" err="1"/>
              <a:t>Warehouse</a:t>
            </a:r>
            <a:r>
              <a:rPr lang="es-ES" dirty="0"/>
              <a:t>/Data Lake (ej. AWS </a:t>
            </a:r>
            <a:r>
              <a:rPr lang="es-ES" dirty="0" err="1"/>
              <a:t>Redshift</a:t>
            </a:r>
            <a:r>
              <a:rPr lang="es-ES" dirty="0"/>
              <a:t>, Google </a:t>
            </a:r>
            <a:r>
              <a:rPr lang="es-ES" dirty="0" err="1"/>
              <a:t>BigQuery</a:t>
            </a:r>
            <a:r>
              <a:rPr lang="es-ES" dirty="0"/>
              <a:t>, Azure </a:t>
            </a:r>
            <a:r>
              <a:rPr lang="es-ES" dirty="0" err="1"/>
              <a:t>Synapse</a:t>
            </a:r>
            <a:r>
              <a:rPr lang="es-ES" dirty="0"/>
              <a:t>).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Arquitectura de Datos</a:t>
            </a:r>
            <a:r>
              <a:rPr lang="es-ES" dirty="0"/>
              <a:t>: Diseño de la arquitectura del Data </a:t>
            </a:r>
            <a:r>
              <a:rPr lang="es-ES" dirty="0" err="1"/>
              <a:t>Warehouse</a:t>
            </a:r>
            <a:r>
              <a:rPr lang="es-ES" dirty="0"/>
              <a:t>/Data Lake, asegurando escalabilidad y flexibilidad.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Integración de Datos</a:t>
            </a:r>
            <a:r>
              <a:rPr lang="es-ES" dirty="0"/>
              <a:t>: Desarrollo de procesos para la integración de datos desde diversas fuentes (ERP, CRM, sistema de taller, etc.).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Governanza</a:t>
            </a:r>
            <a:r>
              <a:rPr lang="es-ES" b="1" dirty="0"/>
              <a:t> y Seguridad</a:t>
            </a:r>
            <a:r>
              <a:rPr lang="es-ES" dirty="0"/>
              <a:t>: Implementación de políticas de gobernanza y seguridad para proteger los datos almacenados.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Implementación del Data </a:t>
            </a:r>
            <a:r>
              <a:rPr lang="es-ES" dirty="0" err="1"/>
              <a:t>Warehouse</a:t>
            </a:r>
            <a:r>
              <a:rPr lang="es-ES" dirty="0"/>
              <a:t>/Data Lake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49980"/>
            <a:ext cx="10440000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Monitoreo y Evaluación de Rendimiento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Indicadores Clave de Desempeño (KPI)</a:t>
            </a:r>
            <a:r>
              <a:rPr lang="es-ES" dirty="0"/>
              <a:t>: Definición de </a:t>
            </a:r>
            <a:r>
              <a:rPr lang="es-ES" dirty="0" err="1"/>
              <a:t>KPIs</a:t>
            </a:r>
            <a:r>
              <a:rPr lang="es-ES" dirty="0"/>
              <a:t> para medir el éxito del gobierno del dato (ej. calidad de datos, tiempos de respuesta, satisfacción del cliente).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Herramientas de Monitoreo</a:t>
            </a:r>
            <a:r>
              <a:rPr lang="es-ES" dirty="0"/>
              <a:t>: Implementación de herramientas para monitorear el rendimiento y la calidad de los datos en tiempo real.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Informes Regulares</a:t>
            </a:r>
            <a:r>
              <a:rPr lang="es-ES" dirty="0"/>
              <a:t>: Generación de informes periódicos para evaluar el progreso y detectar áreas de mejora.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Revisión y Ajuste</a:t>
            </a:r>
            <a:r>
              <a:rPr lang="es-ES" dirty="0"/>
              <a:t>: Revisión continua de los resultados y ajustes necesarios para mejorar el rendimiento del sistema de gestión de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Monitoreo y Evaluación de Rendimiento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6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902248"/>
            <a:ext cx="10440000" cy="3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Plan de Comunicación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Audiencia</a:t>
            </a:r>
            <a:r>
              <a:rPr lang="es-ES" dirty="0"/>
              <a:t>: Identificación de las audiencias clave (empleados, </a:t>
            </a:r>
            <a:r>
              <a:rPr lang="es-ES" dirty="0" err="1"/>
              <a:t>stakeholders</a:t>
            </a:r>
            <a:r>
              <a:rPr lang="es-ES" dirty="0"/>
              <a:t>, clientes) para las comunicaciones del proyecto.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Mensajes Clave</a:t>
            </a:r>
            <a:r>
              <a:rPr lang="es-ES" dirty="0"/>
              <a:t>: Desarrollo de mensajes claros y concisos sobre los beneficios y avances del gobierno del dato.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Canales de Comunicación</a:t>
            </a:r>
            <a:r>
              <a:rPr lang="es-ES" dirty="0"/>
              <a:t>: Uso de diversos canales de comunicación (email, intranet, reuniones, talleres) para asegurar una amplia difusión.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Frecuencia</a:t>
            </a:r>
            <a:r>
              <a:rPr lang="es-ES" dirty="0"/>
              <a:t>: Establecimiento de una frecuencia regular de comunicaciones para mantener a todos los interesados informados y comprometidos.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Feedback</a:t>
            </a:r>
            <a:r>
              <a:rPr lang="es-ES" dirty="0"/>
              <a:t>: Recopilación de </a:t>
            </a:r>
            <a:r>
              <a:rPr lang="es-ES" dirty="0" err="1"/>
              <a:t>feedback</a:t>
            </a:r>
            <a:r>
              <a:rPr lang="es-ES" dirty="0"/>
              <a:t> de las audiencias para mejorar continuamente la estrategia de comunicación.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Plan de Comunicación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9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77625"/>
            <a:ext cx="1044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Gestión de Cambios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Evaluación del Impacto</a:t>
            </a:r>
            <a:r>
              <a:rPr lang="es-ES" dirty="0"/>
              <a:t>: Análisis del impacto del plan de gobierno del dato en los procesos y personas.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Estrategia de Cambio</a:t>
            </a:r>
            <a:r>
              <a:rPr lang="es-ES" dirty="0"/>
              <a:t>: Desarrollo de una estrategia para gestionar la transición hacia nuevas prácticas de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Compromiso de Liderazgo</a:t>
            </a:r>
            <a:r>
              <a:rPr lang="es-ES" dirty="0"/>
              <a:t>: Involucrar a los líderes de la organización para patrocinar y apoyar activamente el cambio.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Capacitación y Soporte</a:t>
            </a:r>
            <a:r>
              <a:rPr lang="es-ES" dirty="0"/>
              <a:t>: Proveer capacitación y soporte continuo para asegurar una adopción exitosa de nuevas prácticas.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Medición del Cambio</a:t>
            </a:r>
            <a:r>
              <a:rPr lang="es-ES" dirty="0"/>
              <a:t>: Monitoreo y medición del progreso de la implementación del cambio y ajuste de estrategias según sea necesario.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Gestión de Cambios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7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6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Estrategia de Integración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Mapeo de Fuentes de Datos</a:t>
            </a:r>
            <a:r>
              <a:rPr lang="es-ES" dirty="0"/>
              <a:t>: Identificación y mapeo de todas las fuentes de datos relevantes dentro de la organización.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Estándares de Integración</a:t>
            </a:r>
            <a:r>
              <a:rPr lang="es-ES" dirty="0"/>
              <a:t>: Definición de estándares y protocolos para la integración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Herramientas de Integración</a:t>
            </a:r>
            <a:r>
              <a:rPr lang="es-ES" dirty="0"/>
              <a:t>: Selección de herramientas y tecnologías para la integración de datos (ej. ETL, </a:t>
            </a:r>
            <a:r>
              <a:rPr lang="es-ES" dirty="0" err="1"/>
              <a:t>APIs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Automatización</a:t>
            </a:r>
            <a:r>
              <a:rPr lang="es-ES" dirty="0"/>
              <a:t>: Implementación de procesos automatizados para la extracción, transformación y carga (ETL)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Verificación y Validación</a:t>
            </a:r>
            <a:r>
              <a:rPr lang="es-ES" dirty="0"/>
              <a:t>: Establecimiento de procesos para la verificación y validación de los datos integrados para asegurar su calidad y consistencia.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Estrategia de Integración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3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28382"/>
            <a:ext cx="10440000" cy="379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 err="1"/>
              <a:t>Roadmap</a:t>
            </a:r>
            <a:r>
              <a:rPr lang="es-ES" b="1" dirty="0"/>
              <a:t> del Proyecto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Planificación</a:t>
            </a:r>
            <a:r>
              <a:rPr lang="es-ES" dirty="0"/>
              <a:t>: Definición del alcance, objetivos y cronograma del proyecto.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Diseño</a:t>
            </a:r>
            <a:r>
              <a:rPr lang="es-ES" dirty="0"/>
              <a:t>: Desarrollo de la arquitectura de datos, políticas y procedimientos.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Implementación</a:t>
            </a:r>
            <a:r>
              <a:rPr lang="es-ES" dirty="0"/>
              <a:t>: Implementación de tecnologías y procesos definidos.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Capacitación</a:t>
            </a:r>
            <a:r>
              <a:rPr lang="es-ES" dirty="0"/>
              <a:t>: Formación y soporte para los usuarios y administradores.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Monitoreo</a:t>
            </a:r>
            <a:r>
              <a:rPr lang="es-ES" dirty="0"/>
              <a:t>: Evaluación continua del rendimiento y calidad de los datos.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Fase de Optimización</a:t>
            </a:r>
            <a:r>
              <a:rPr lang="es-ES" dirty="0"/>
              <a:t>: Mejoras y ajustes basados en el </a:t>
            </a:r>
            <a:r>
              <a:rPr lang="es-ES" dirty="0" err="1"/>
              <a:t>feedback</a:t>
            </a:r>
            <a:r>
              <a:rPr lang="es-ES" dirty="0"/>
              <a:t> y las métricas de rendimiento.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 err="1"/>
              <a:t>Roadmap</a:t>
            </a:r>
            <a:r>
              <a:rPr lang="es-ES" dirty="0"/>
              <a:t> del Proyecto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2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6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Tecnologías Emergentes en la Gestión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Inteligencia Artificial y Machine </a:t>
            </a:r>
            <a:r>
              <a:rPr lang="es-ES" b="1" dirty="0" err="1"/>
              <a:t>Learning</a:t>
            </a:r>
            <a:r>
              <a:rPr lang="es-ES" dirty="0"/>
              <a:t>: Uso de AI/ML para la predicción y análisis avanzados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Blockchain</a:t>
            </a:r>
            <a:r>
              <a:rPr lang="es-ES" dirty="0"/>
              <a:t>: Implementación de </a:t>
            </a:r>
            <a:r>
              <a:rPr lang="es-ES" dirty="0" err="1"/>
              <a:t>blockchain</a:t>
            </a:r>
            <a:r>
              <a:rPr lang="es-ES" dirty="0"/>
              <a:t> para asegurar la integridad y transparencia de los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IoT</a:t>
            </a:r>
            <a:r>
              <a:rPr lang="es-ES" dirty="0"/>
              <a:t>: Integración de datos provenientes de dispositivos </a:t>
            </a:r>
            <a:r>
              <a:rPr lang="es-ES" dirty="0" err="1"/>
              <a:t>IoT</a:t>
            </a:r>
            <a:r>
              <a:rPr lang="es-ES" dirty="0"/>
              <a:t> para un análisis más profundo y en tiempo real.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Virtualization</a:t>
            </a:r>
            <a:r>
              <a:rPr lang="es-ES" dirty="0"/>
              <a:t>: Uso de virtualización de datos para acceder y analizar datos en múltiples sistemas sin necesidad de moverlos.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Computación en la Nube</a:t>
            </a:r>
            <a:r>
              <a:rPr lang="es-ES" dirty="0"/>
              <a:t>: Aprovechamiento de servicios en la nube para escalabilidad y flexibilidad en la gestión de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Tecnologías Emergentes en la Gestión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0838-6F11-2D42-DC4C-2C02EDA1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09" y="335834"/>
            <a:ext cx="10515600" cy="811084"/>
          </a:xfrm>
        </p:spPr>
        <p:txBody>
          <a:bodyPr/>
          <a:lstStyle/>
          <a:p>
            <a:r>
              <a:rPr lang="es-ES" dirty="0"/>
              <a:t>Proyecto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202F66-CF4E-9C77-1937-BCC48ABBA14B}"/>
              </a:ext>
            </a:extLst>
          </p:cNvPr>
          <p:cNvSpPr txBox="1"/>
          <p:nvPr/>
        </p:nvSpPr>
        <p:spPr>
          <a:xfrm>
            <a:off x="1262460" y="1332718"/>
            <a:ext cx="1787260" cy="461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>
                <a:latin typeface="Outfit" pitchFamily="2" charset="0"/>
              </a:rPr>
              <a:t>Ficha técnica</a:t>
            </a:r>
          </a:p>
        </p:txBody>
      </p:sp>
      <p:pic>
        <p:nvPicPr>
          <p:cNvPr id="14" name="Gráfico 13" descr="Lista">
            <a:extLst>
              <a:ext uri="{FF2B5EF4-FFF2-40B4-BE49-F238E27FC236}">
                <a16:creationId xmlns:a16="http://schemas.microsoft.com/office/drawing/2014/main" id="{59C5558B-E94D-8B41-C167-5265A2090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309" y="1227599"/>
            <a:ext cx="671831" cy="671831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4D9EF662-ED71-9521-85EA-3F7F9F38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24689"/>
              </p:ext>
            </p:extLst>
          </p:nvPr>
        </p:nvGraphicFramePr>
        <p:xfrm>
          <a:off x="1343140" y="2085230"/>
          <a:ext cx="10077076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23">
                  <a:extLst>
                    <a:ext uri="{9D8B030D-6E8A-4147-A177-3AD203B41FA5}">
                      <a16:colId xmlns:a16="http://schemas.microsoft.com/office/drawing/2014/main" val="1489438175"/>
                    </a:ext>
                  </a:extLst>
                </a:gridCol>
                <a:gridCol w="7361453">
                  <a:extLst>
                    <a:ext uri="{9D8B030D-6E8A-4147-A177-3AD203B41FA5}">
                      <a16:colId xmlns:a16="http://schemas.microsoft.com/office/drawing/2014/main" val="169373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Compañía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 err="1">
                          <a:solidFill>
                            <a:schemeClr val="tx1"/>
                          </a:solidFill>
                          <a:latin typeface="Outfit"/>
                        </a:rPr>
                        <a:t>GalaiCars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2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Localización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Central en Vigo, 15 establecimientos en Galicia, Asturias y Cantabria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20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Facturación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130 millones de € en 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8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Empleados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50 en cada central, entre 15 y 20 empleados por establecimiento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Próximos proyectos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Incorporación de nuevas marcas de importación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7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Sistema de gestión financiera (ERP)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Microsoft Dynamics </a:t>
                      </a:r>
                      <a:r>
                        <a:rPr lang="es-ES" sz="1200" dirty="0" err="1">
                          <a:latin typeface="Outfit"/>
                        </a:rPr>
                        <a:t>Nav</a:t>
                      </a:r>
                      <a:endParaRPr lang="es-ES" sz="1200" dirty="0">
                        <a:latin typeface="Outfit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32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Sistema de gestión comercial (CRM)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Microsoft Dynamics CRM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95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Outfit"/>
                        </a:rPr>
                        <a:t>Sistema de taller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Outfit"/>
                        </a:rPr>
                        <a:t>Autosoft</a:t>
                      </a:r>
                      <a:endParaRPr lang="es-ES" sz="1200" dirty="0"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2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Sistema de gestión de RRHH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Outfit"/>
                        </a:rPr>
                        <a:t>Epsilon</a:t>
                      </a:r>
                      <a:endParaRPr lang="en-US" sz="1200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75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Data 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latin typeface="Outfit"/>
                        </a:rPr>
                        <a:t>Warehouse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 / Data Lake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Outfit"/>
                        </a:rPr>
                        <a:t>Pendiente de definición</a:t>
                      </a:r>
                      <a:endParaRPr lang="en-US" sz="1200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63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Outfit"/>
                        </a:rPr>
                        <a:t>Sistema de análisis de datos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Outfi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Outfit"/>
                        </a:rPr>
                        <a:t>Pendiente de definición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78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6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Casos de Uso y Ejemplos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Optimización de Inventario</a:t>
            </a:r>
            <a:r>
              <a:rPr lang="es-ES" dirty="0"/>
              <a:t>: Uso de análisis de datos para optimizar los niveles de inventario y reducir costos.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Mejora en el Servicio al Cliente</a:t>
            </a:r>
            <a:r>
              <a:rPr lang="es-ES" dirty="0"/>
              <a:t>: Análisis de datos de clientes para personalizar servicios y mejorar la satisfacción.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Mantenimiento Predictivo</a:t>
            </a:r>
            <a:r>
              <a:rPr lang="es-ES" dirty="0"/>
              <a:t>: Implementación de análisis predictivo para anticipar y prevenir fallos en los vehículos.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Marketing Dirigido</a:t>
            </a:r>
            <a:r>
              <a:rPr lang="es-ES" dirty="0"/>
              <a:t>: Uso de datos de clientes para campañas de marketing más efectivas y dirigidas.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Informe de Rendimiento</a:t>
            </a:r>
            <a:r>
              <a:rPr lang="es-ES" dirty="0"/>
              <a:t>: Generación de informes detallados sobre el rendimiento de ventas y mantenimiento para la toma de decisiones estratégicas.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Casos de Uso y Ejemplos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5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926870"/>
            <a:ext cx="10440000" cy="359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Evaluación de Riesgos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Identificación de Riesgos</a:t>
            </a:r>
            <a:r>
              <a:rPr lang="es-ES" dirty="0"/>
              <a:t>: Catalogación de posibles riesgos asociados a la gestión de datos (fallos de seguridad, errores de datos, incumplimiento de regulaciones).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Análisis de Impacto</a:t>
            </a:r>
            <a:r>
              <a:rPr lang="es-ES" dirty="0"/>
              <a:t>: Evaluación del impacto potencial de cada riesgo identificado en las operaciones y la reputación de la empresa.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Mitigación de Riesgos</a:t>
            </a:r>
            <a:r>
              <a:rPr lang="es-ES" dirty="0"/>
              <a:t>: Desarrollo de estrategias y controles para mitigar los riesgos identificados (copia de seguridad de datos, encriptación, controles de acceso).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Plan de Recuperación de Desastres</a:t>
            </a:r>
            <a:r>
              <a:rPr lang="es-ES" dirty="0"/>
              <a:t>: Establecimiento de un plan para la recuperación rápida de datos en caso de desastres.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Evaluación de Riesgos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77625"/>
            <a:ext cx="1044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Estrategia de Almacenamiento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Tipos de Almacenamiento</a:t>
            </a:r>
            <a:r>
              <a:rPr lang="es-ES" dirty="0"/>
              <a:t>: Evaluación de opciones de almacenamiento (en la nube, en las instalaciones, híbrido).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: Aseguramiento de que las soluciones de almacenamiento puedan crecer con las necesidades de datos de la organización.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Costo</a:t>
            </a:r>
            <a:r>
              <a:rPr lang="es-ES" dirty="0"/>
              <a:t>: Análisis del costo de diferentes soluciones de almacenamiento y selección de la opción más eficiente.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Seguridad</a:t>
            </a:r>
            <a:r>
              <a:rPr lang="es-ES" dirty="0"/>
              <a:t>: Implementación de medidas de seguridad robustas para proteger los datos almacenados.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Rendimiento</a:t>
            </a:r>
            <a:r>
              <a:rPr lang="es-ES" dirty="0"/>
              <a:t>: Garantía de que las soluciones de almacenamiento proporcionen el rendimiento necesario para el acceso y análisis de datos en tiempo real.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Estrategia de Almacenamiento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9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123847"/>
            <a:ext cx="10440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Herramientas de Calidad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Profiling</a:t>
            </a:r>
            <a:r>
              <a:rPr lang="es-ES" dirty="0"/>
              <a:t>: Uso de herramientas para analizar y comprender la estructura y contenido de los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Cleansing</a:t>
            </a:r>
            <a:r>
              <a:rPr lang="es-ES" dirty="0"/>
              <a:t>: Implementación de soluciones para la limpieza y corrección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Matching</a:t>
            </a:r>
            <a:r>
              <a:rPr lang="es-ES" dirty="0"/>
              <a:t>: Herramientas para identificar y resolver duplicados y inconsistencias.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Enrichment</a:t>
            </a:r>
            <a:r>
              <a:rPr lang="es-ES" dirty="0"/>
              <a:t>: Uso de tecnologías para enriquecer los datos con información adicional relevante.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Quality</a:t>
            </a:r>
            <a:r>
              <a:rPr lang="es-ES" b="1" dirty="0"/>
              <a:t> </a:t>
            </a:r>
            <a:r>
              <a:rPr lang="es-ES" b="1" dirty="0" err="1"/>
              <a:t>Dashboards</a:t>
            </a:r>
            <a:r>
              <a:rPr lang="es-ES" dirty="0"/>
              <a:t>: Desarrollo de </a:t>
            </a:r>
            <a:r>
              <a:rPr lang="es-ES" dirty="0" err="1"/>
              <a:t>dashboards</a:t>
            </a:r>
            <a:r>
              <a:rPr lang="es-ES" dirty="0"/>
              <a:t> para monitorear la calidad de los datos en tiempo real.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Herramientas de Calidad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66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77625"/>
            <a:ext cx="1044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Gestión de Metadatos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Definición de Metadatos</a:t>
            </a:r>
            <a:r>
              <a:rPr lang="es-ES" dirty="0"/>
              <a:t>: Creación de un catálogo de metadatos que describa la estructura, significado y uso de los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Herramientas de Gestión de Metadatos</a:t>
            </a:r>
            <a:r>
              <a:rPr lang="es-ES" dirty="0"/>
              <a:t>: Implementación de herramientas para la gestión centralizada de metadatos.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Gobernanza de Metadatos</a:t>
            </a:r>
            <a:r>
              <a:rPr lang="es-ES" dirty="0"/>
              <a:t>: Desarrollo de políticas y procedimientos para asegurar la precisión y consistencia de los metadatos.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Integración de Metadatos</a:t>
            </a:r>
            <a:r>
              <a:rPr lang="es-ES" dirty="0"/>
              <a:t>: Integración de metadatos en todos los sistemas y procesos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Accesibilidad de Metadatos</a:t>
            </a:r>
            <a:r>
              <a:rPr lang="es-ES" dirty="0"/>
              <a:t>: Asegurar que los metadatos sean accesibles y utilizables por todos los </a:t>
            </a:r>
            <a:r>
              <a:rPr lang="es-ES" dirty="0" err="1"/>
              <a:t>stakeholders</a:t>
            </a:r>
            <a:r>
              <a:rPr lang="es-ES" dirty="0"/>
              <a:t> relevantes.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Gestión de Metadatos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4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754516"/>
            <a:ext cx="10440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Estrategia de Capacitación Continua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Programas de Formación Inicial</a:t>
            </a:r>
            <a:r>
              <a:rPr lang="es-ES" dirty="0"/>
              <a:t>: Cursos y talleres para familiarizar al personal con las políticas y herramientas de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Capacitación Basada en Roles</a:t>
            </a:r>
            <a:r>
              <a:rPr lang="es-ES" dirty="0"/>
              <a:t>: Formación específica para cada rol (ej. Data </a:t>
            </a:r>
            <a:r>
              <a:rPr lang="es-ES" dirty="0" err="1"/>
              <a:t>Stewards</a:t>
            </a:r>
            <a:r>
              <a:rPr lang="es-ES" dirty="0"/>
              <a:t>, Data </a:t>
            </a:r>
            <a:r>
              <a:rPr lang="es-ES" dirty="0" err="1"/>
              <a:t>Analysts</a:t>
            </a:r>
            <a:r>
              <a:rPr lang="es-ES" dirty="0"/>
              <a:t>, IT Security).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Recursos en Línea</a:t>
            </a:r>
            <a:r>
              <a:rPr lang="es-ES" dirty="0"/>
              <a:t>: Disponibilidad de cursos en línea, </a:t>
            </a:r>
            <a:r>
              <a:rPr lang="es-ES" dirty="0" err="1"/>
              <a:t>webinars</a:t>
            </a:r>
            <a:r>
              <a:rPr lang="es-ES" dirty="0"/>
              <a:t> y recursos de aprendizaje </a:t>
            </a:r>
            <a:r>
              <a:rPr lang="es-ES" dirty="0" err="1"/>
              <a:t>auto-dirigido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Evaluación de Competencias</a:t>
            </a:r>
            <a:r>
              <a:rPr lang="es-ES" dirty="0"/>
              <a:t>: Evaluaciones periódicas para asegurar que el personal mantiene y mejora sus habilidades de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Feedback</a:t>
            </a:r>
            <a:r>
              <a:rPr lang="es-ES" b="1" dirty="0"/>
              <a:t> y Mejora</a:t>
            </a:r>
            <a:r>
              <a:rPr lang="es-ES" dirty="0"/>
              <a:t>: Recopilación de </a:t>
            </a:r>
            <a:r>
              <a:rPr lang="es-ES" dirty="0" err="1"/>
              <a:t>feedback</a:t>
            </a:r>
            <a:r>
              <a:rPr lang="es-ES" dirty="0"/>
              <a:t> de los participantes para mejorar continuamente los programas de capacitación.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Estrategia de Capacitación Continua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51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6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Automatización en la Gestión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Procesos Automatizados</a:t>
            </a:r>
            <a:r>
              <a:rPr lang="es-ES" dirty="0"/>
              <a:t>: Implementación de procesos automatizados para la captura, limpieza y análisis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Robotic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 </a:t>
            </a:r>
            <a:r>
              <a:rPr lang="es-ES" b="1" dirty="0" err="1"/>
              <a:t>Automation</a:t>
            </a:r>
            <a:r>
              <a:rPr lang="es-ES" b="1" dirty="0"/>
              <a:t> (RPA)</a:t>
            </a:r>
            <a:r>
              <a:rPr lang="es-ES" dirty="0"/>
              <a:t>: Uso de RPA para automatizar tareas repetitivas y reducir errores humanos.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dirty="0"/>
              <a:t>: Aplicación de algoritmos de machine </a:t>
            </a:r>
            <a:r>
              <a:rPr lang="es-ES" dirty="0" err="1"/>
              <a:t>learning</a:t>
            </a:r>
            <a:r>
              <a:rPr lang="es-ES" dirty="0"/>
              <a:t> para el análisis predictivo y la detección de anomalías.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Inteligencia Artificial</a:t>
            </a:r>
            <a:r>
              <a:rPr lang="es-ES" dirty="0"/>
              <a:t>: Uso de AI para mejorar la toma de decisiones basada en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Monitoreo Automatizado</a:t>
            </a:r>
            <a:r>
              <a:rPr lang="es-ES" dirty="0"/>
              <a:t>: Herramientas para el monitoreo continuo y en tiempo real de la calidad y seguridad de los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Automatización en la Gestión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67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77625"/>
            <a:ext cx="1044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Plan de Auditoría y </a:t>
            </a:r>
            <a:r>
              <a:rPr lang="es-ES" b="1" dirty="0" err="1"/>
              <a:t>Compliance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Auditorías Regulares</a:t>
            </a:r>
            <a:r>
              <a:rPr lang="es-ES" dirty="0"/>
              <a:t>: Programación de auditorías regulares para asegurar el cumplimiento de políticas y regulaciones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Compliance</a:t>
            </a:r>
            <a:r>
              <a:rPr lang="es-ES" b="1" dirty="0"/>
              <a:t> con Regulaciones</a:t>
            </a:r>
            <a:r>
              <a:rPr lang="es-ES" dirty="0"/>
              <a:t>: Garantizar el cumplimiento de regulaciones locales e internacionales (GDPR, CCPA).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: Mantener una documentación completa y actualizada de todos los procesos y políticas de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Reportes de Auditoría</a:t>
            </a:r>
            <a:r>
              <a:rPr lang="es-ES" dirty="0"/>
              <a:t>: Generación de reportes detallados de auditoría para identificar áreas de mejora.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Acciones Correctivas</a:t>
            </a:r>
            <a:r>
              <a:rPr lang="es-ES" dirty="0"/>
              <a:t>: Implementación de acciones correctivas basadas en los hallazgos de las auditorías.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Plan de Auditoría y </a:t>
            </a:r>
            <a:r>
              <a:rPr lang="es-ES" dirty="0" err="1"/>
              <a:t>Compliance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87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754516"/>
            <a:ext cx="10440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Estrategia de Análisis de Datos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Objetivos de Análisis</a:t>
            </a:r>
            <a:r>
              <a:rPr lang="es-ES" dirty="0"/>
              <a:t>: Definir claramente los objetivos de los análisis de datos (mejora de ventas, satisfacción del cliente, eficiencia operativa).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Herramientas de Análisis</a:t>
            </a:r>
            <a:r>
              <a:rPr lang="es-ES" dirty="0"/>
              <a:t>: Selección e implementación de herramientas adecuadas para el análisis de datos (</a:t>
            </a:r>
            <a:r>
              <a:rPr lang="es-ES" dirty="0" err="1"/>
              <a:t>Power</a:t>
            </a:r>
            <a:r>
              <a:rPr lang="es-ES" dirty="0"/>
              <a:t> BI, </a:t>
            </a:r>
            <a:r>
              <a:rPr lang="es-ES" dirty="0" err="1"/>
              <a:t>Tableau</a:t>
            </a:r>
            <a:r>
              <a:rPr lang="es-ES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Procesos de Análisis</a:t>
            </a:r>
            <a:r>
              <a:rPr lang="es-ES" dirty="0"/>
              <a:t>: Establecer procesos para la recolección, limpieza, análisis e interpretación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Visualización de Datos</a:t>
            </a:r>
            <a:r>
              <a:rPr lang="es-ES" dirty="0"/>
              <a:t>: Desarrollar capacidades para la visualización de datos que faciliten la comprensión y la toma de decisiones.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Data-</a:t>
            </a:r>
            <a:r>
              <a:rPr lang="es-ES" b="1" dirty="0" err="1"/>
              <a:t>Driven</a:t>
            </a:r>
            <a:r>
              <a:rPr lang="es-ES" b="1" dirty="0"/>
              <a:t> </a:t>
            </a:r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Making</a:t>
            </a:r>
            <a:r>
              <a:rPr lang="es-ES" dirty="0"/>
              <a:t>: Fomentar una cultura de toma de decisiones basada en datos en toda la organización.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Estrategia de Análisis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48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2000736"/>
            <a:ext cx="10440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Proceso de Mejora Continua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Ciclo de Mejora Continua</a:t>
            </a:r>
            <a:r>
              <a:rPr lang="es-ES" dirty="0"/>
              <a:t>: Implementación de un ciclo de mejora continua (Plan-Do-</a:t>
            </a:r>
            <a:r>
              <a:rPr lang="es-ES" dirty="0" err="1"/>
              <a:t>Check</a:t>
            </a:r>
            <a:r>
              <a:rPr lang="es-ES" dirty="0"/>
              <a:t>-</a:t>
            </a:r>
            <a:r>
              <a:rPr lang="es-ES" dirty="0" err="1"/>
              <a:t>Act</a:t>
            </a:r>
            <a:r>
              <a:rPr lang="es-ES" dirty="0"/>
              <a:t>) para la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Feedback</a:t>
            </a:r>
            <a:r>
              <a:rPr lang="es-ES" b="1" dirty="0"/>
              <a:t> y Evaluación</a:t>
            </a:r>
            <a:r>
              <a:rPr lang="es-ES" dirty="0"/>
              <a:t>: Recopilación de </a:t>
            </a:r>
            <a:r>
              <a:rPr lang="es-ES" dirty="0" err="1"/>
              <a:t>feedback</a:t>
            </a:r>
            <a:r>
              <a:rPr lang="es-ES" dirty="0"/>
              <a:t> constante y evaluación del desempeño del sistema de gestión de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Benchmarking</a:t>
            </a:r>
            <a:r>
              <a:rPr lang="es-ES" dirty="0"/>
              <a:t>: Comparar las prácticas de gestión de datos con las mejores prácticas de la industria.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Innovación</a:t>
            </a:r>
            <a:r>
              <a:rPr lang="es-ES" dirty="0"/>
              <a:t>: Fomentar la innovación en la gestión de datos para mantenerse a la vanguardia de la tecnología.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Adopción de Nuevas Tecnologías</a:t>
            </a:r>
            <a:r>
              <a:rPr lang="es-ES" dirty="0"/>
              <a:t>: Estar atento a las nuevas tecnologías y tendencias en la gestión de datos para su posible adopción.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Proceso de Mejora Continua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0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9405E3C-109F-E9D1-E465-392EAF8932CF}"/>
              </a:ext>
            </a:extLst>
          </p:cNvPr>
          <p:cNvCxnSpPr>
            <a:cxnSpLocks/>
          </p:cNvCxnSpPr>
          <p:nvPr/>
        </p:nvCxnSpPr>
        <p:spPr bwMode="auto">
          <a:xfrm>
            <a:off x="3883398" y="3321985"/>
            <a:ext cx="457480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2BFC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620CC-57C2-4B46-1468-2DAF4E63CFCF}"/>
              </a:ext>
            </a:extLst>
          </p:cNvPr>
          <p:cNvSpPr txBox="1"/>
          <p:nvPr/>
        </p:nvSpPr>
        <p:spPr>
          <a:xfrm>
            <a:off x="3883397" y="3456211"/>
            <a:ext cx="4574803" cy="1292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C5C69"/>
                </a:solidFill>
                <a:latin typeface="Outfit" pitchFamily="2" charset="0"/>
              </a:rPr>
              <a:t>Plan de Gobierno del Dato</a:t>
            </a:r>
          </a:p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rgbClr val="0C5C69"/>
                </a:solidFill>
                <a:latin typeface="Outfit" pitchFamily="2" charset="0"/>
              </a:rPr>
              <a:t>Proyecto </a:t>
            </a:r>
            <a:r>
              <a:rPr lang="es-ES" sz="1600" dirty="0" err="1">
                <a:solidFill>
                  <a:srgbClr val="0CBAB5"/>
                </a:solidFill>
                <a:latin typeface="Outfit" pitchFamily="2" charset="0"/>
              </a:rPr>
              <a:t>AUTO</a:t>
            </a:r>
            <a:r>
              <a:rPr lang="es-ES" sz="1600" dirty="0" err="1">
                <a:solidFill>
                  <a:srgbClr val="0C5C69"/>
                </a:solidFill>
                <a:latin typeface="Outfit" pitchFamily="2" charset="0"/>
              </a:rPr>
              <a:t>Data</a:t>
            </a:r>
            <a:endParaRPr lang="en-US" sz="1600" dirty="0">
              <a:solidFill>
                <a:srgbClr val="0C5C69"/>
              </a:solidFill>
              <a:latin typeface="Outfi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s-ES" sz="900" dirty="0">
                <a:solidFill>
                  <a:srgbClr val="0C5C69"/>
                </a:solidFill>
                <a:latin typeface="Outfit" pitchFamily="2" charset="0"/>
              </a:rPr>
              <a:t>Versión 1. Julio 2024</a:t>
            </a:r>
          </a:p>
        </p:txBody>
      </p:sp>
      <p:pic>
        <p:nvPicPr>
          <p:cNvPr id="3" name="Gráfico 2" descr="Coche con relleno sólido">
            <a:extLst>
              <a:ext uri="{FF2B5EF4-FFF2-40B4-BE49-F238E27FC236}">
                <a16:creationId xmlns:a16="http://schemas.microsoft.com/office/drawing/2014/main" id="{F391944A-E8A8-4D69-8B78-BA9AFBCF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4105" y="1878195"/>
            <a:ext cx="1443790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7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07" y="1877625"/>
            <a:ext cx="1044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b="1" dirty="0"/>
              <a:t>Alineación con la Estrategia Corporativa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Objetivos Estratégicos</a:t>
            </a:r>
            <a:r>
              <a:rPr lang="es-ES" dirty="0"/>
              <a:t>: Alinear el plan de gobierno del dato con los objetivos estratégicos de </a:t>
            </a:r>
            <a:r>
              <a:rPr lang="es-ES" dirty="0" err="1"/>
              <a:t>GalaiCars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Contribución al Negocio</a:t>
            </a:r>
            <a:r>
              <a:rPr lang="es-ES" dirty="0"/>
              <a:t>: Demostrar cómo la gestión de datos contribuye al éxito y crecimiento del negocio.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Colaboración Interdepartamental</a:t>
            </a:r>
            <a:r>
              <a:rPr lang="es-ES" dirty="0"/>
              <a:t>: Fomentar la colaboración entre departamentos para una gestión de datos efectiva.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Reportes Ejecutivos</a:t>
            </a:r>
            <a:r>
              <a:rPr lang="es-ES" dirty="0"/>
              <a:t>: Proveer reportes ejecutivos regulares para mantener a la alta dirección informada sobre el progreso y beneficios del gobierno del dato.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Adaptabilidad y Flexibilidad</a:t>
            </a:r>
            <a:r>
              <a:rPr lang="es-ES" dirty="0"/>
              <a:t>: Asegurar que el plan de gobierno del dato sea flexible y capaz de adaptarse a cambios estratégicos.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Alineación con la Estrategia Corporativa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78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92" y="1595213"/>
            <a:ext cx="10949961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s-ES" dirty="0"/>
              <a:t>El Plan de Gobierno del Dato de </a:t>
            </a:r>
            <a:r>
              <a:rPr lang="es-ES" dirty="0" err="1"/>
              <a:t>GalaiCars</a:t>
            </a:r>
            <a:r>
              <a:rPr lang="es-ES" dirty="0"/>
              <a:t> está diseñado para crear una cultura de datos sólida, mejorar la calidad y seguridad de la información, y proporcionar una base sólida para la toma de decisiones estratégicas. Los próximos pasos incluyen la implementación de las estrategias y tecnologías recomendadas, la capacitación de nuestro personal, y la evaluación continua de nuestros progresos.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desarrollo y la implementación del Plan de Gobierno de Datos para </a:t>
            </a:r>
            <a:r>
              <a:rPr lang="es-ES" dirty="0" err="1"/>
              <a:t>GalaiCars</a:t>
            </a:r>
            <a:r>
              <a:rPr lang="es-ES" dirty="0"/>
              <a:t> representan un paso crucial hacia la mejora continua de la gestión de datos dentro de la organización. A lo largo de este proyecto, hemos establecido una estructura robusta y políticas claras que están diseñadas para optimizar la calidad, seguridad y utilización de los datos de nuestros clientes y operaciones.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Conclusión y Próximos Pasos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98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Conclusión y Próximos Pasos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94833-E2CA-45E0-9F39-541B9843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1. Mejora en la Calidad de los Datos: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Se ha definido un equipo dedicado a la calidad de datos, encargado de asegurar la precisión, consistencia y relevancia de la información recopilada. Esto garantiza que nuestras decisiones comerciales y de servicio estén fundamentadas en datos fiables y actualizados.</a:t>
            </a:r>
          </a:p>
          <a:p>
            <a:pPr algn="just"/>
            <a:r>
              <a:rPr lang="es-ES" b="1" dirty="0"/>
              <a:t>2. Seguridad y Cumplimiento Normativo: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Hemos implementado políticas y procedimientos rigurosos para proteger la información confidencial de nuestros clientes, cumpliendo con las regulaciones de privacidad y seguridad de datos vigentes (GDPR, LOPD). Esto no solo fortalece la confianza de nuestros clientes, sino que también minimiza los riesgos asociados a posibles brechas de seguridad.</a:t>
            </a:r>
          </a:p>
          <a:p>
            <a:pPr algn="just"/>
            <a:r>
              <a:rPr lang="es-ES" b="1" dirty="0"/>
              <a:t>3. Optimización de Procesos Internos: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La introducción de un Data </a:t>
            </a:r>
            <a:r>
              <a:rPr lang="es-ES" dirty="0" err="1"/>
              <a:t>Warehouse</a:t>
            </a:r>
            <a:r>
              <a:rPr lang="es-ES" dirty="0"/>
              <a:t>/Data Lake centralizado y un sistema de análisis de datos avanzado permitirá a </a:t>
            </a:r>
            <a:r>
              <a:rPr lang="es-ES" dirty="0" err="1"/>
              <a:t>GalaiCars</a:t>
            </a:r>
            <a:r>
              <a:rPr lang="es-ES" dirty="0"/>
              <a:t> aprovechar mejor la información almacenada. Esto facilitará la identificación de patrones de comportamiento de los clientes, tendencias de mercado y oportunidades de mejora operativa.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453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07" y="515853"/>
            <a:ext cx="9925744" cy="461665"/>
          </a:xfrm>
        </p:spPr>
        <p:txBody>
          <a:bodyPr/>
          <a:lstStyle/>
          <a:p>
            <a:r>
              <a:rPr lang="es-ES" dirty="0"/>
              <a:t>Conclusión y Próximos Pasos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48110E-028A-4C72-A592-FA498800485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94833-E2CA-45E0-9F39-541B9843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4. Impacto en la Experiencia del Cliente: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Con datos más precisos y accesibles, estamos posicionados para ofrecer una experiencia personalizada y adaptada a las necesidades individuales de cada cliente. Esto no solo mejora la satisfacción del cliente, sino que también fomenta relaciones más sólidas y duraderas.</a:t>
            </a:r>
          </a:p>
          <a:p>
            <a:pPr algn="just"/>
            <a:r>
              <a:rPr lang="es-ES" b="1" dirty="0"/>
              <a:t>5. Próximos Pasos: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Para asegurar el éxito continuo de este proyecto, se recomienda una supervisión y evaluación periódica de las prácticas de gobierno de datos. Esto incluye la actualización regular de políticas en respuesta a cambios normativos y tecnológicos, así como la capacitación continua del personal para garantizar el cumplimiento y la eficacia del plan.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resumen, el Plan de Gobierno de Datos de </a:t>
            </a:r>
            <a:r>
              <a:rPr lang="es-ES" dirty="0" err="1"/>
              <a:t>GalaiCars</a:t>
            </a:r>
            <a:r>
              <a:rPr lang="es-ES" dirty="0"/>
              <a:t> no solo está diseñado para fortalecer nuestras operaciones internas, sino también para elevar nuestros estándares de servicio al cliente y cumplir con los más altos estándares éticos y regulatorios. Este proyecto representa un compromiso continuo hacia la excelencia en la gestión de datos y el impulso hacia el éxito sostenible de </a:t>
            </a:r>
            <a:r>
              <a:rPr lang="es-ES" dirty="0" err="1"/>
              <a:t>GalaiCars</a:t>
            </a:r>
            <a:r>
              <a:rPr lang="es-ES" dirty="0"/>
              <a:t> en el mercado de venta y mantenimiento de vehículos multimarca.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20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2430" y="1698156"/>
            <a:ext cx="8466173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Introducción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En un mundo empresarial impulsado por los datos, existe la necesidad crítica de implementar prácticas de gobierno del dato para mejorar la calidad, seguridad y usabilidad de la información. La dirección de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GalaiCars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 ha decidido desarrollar un Plan de Gobierno del Dato que permita establecer una estructura robusta para la gestión efectiva de la información en la compañía.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Este plan representa un compromiso estratégico con la excelencia en la gestión de datos, fortaleciendo nuestra posición en el mercado y asegurándonos de estar equipados para enfrentar los desafíos futuros.</a:t>
            </a:r>
          </a:p>
          <a:p>
            <a:pPr marL="0" indent="0" algn="just">
              <a:lnSpc>
                <a:spcPct val="150000"/>
              </a:lnSpc>
              <a:buNone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utfit" pitchFamily="2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</a:b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E1D6973-9B60-A0A1-C3AC-D97E4B1280D0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F1CED406-FD2E-41B5-889B-F2F3C6E9C972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5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7313" y="2064618"/>
            <a:ext cx="8611293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Contexto y Necesidad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GalaiCars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 opera en un entorno de datos dinámico y complejo, donde la información fluye rápidamente a través de diversos sistemas y procesos. La falta de una gobernanza sólida ha llevado a inconsistencias, redundancias y desafíos en la toma de decisiones basada en datos. Este plan aborda estas problemáticas y establece una base para la excelencia en la gestión de los datos, permitiéndonos convertirnos en una organización Data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Driven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.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37B3588-FE50-46AC-A30A-D7C2409511A5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7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3101" y="1895503"/>
            <a:ext cx="948689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/>
              </a:rPr>
              <a:t>Objetivos del Proyecto</a:t>
            </a:r>
          </a:p>
          <a:p>
            <a:pPr marL="0" indent="0">
              <a:lnSpc>
                <a:spcPct val="100000"/>
              </a:lnSpc>
              <a:buNone/>
            </a:pPr>
            <a:endParaRPr lang="es-ES" altLang="es-ES" b="1" dirty="0">
              <a:solidFill>
                <a:srgbClr val="000000"/>
              </a:solidFill>
              <a:latin typeface="Outfit"/>
            </a:endParaRPr>
          </a:p>
          <a:p>
            <a:pPr>
              <a:buFont typeface="+mj-lt"/>
              <a:buAutoNum type="arabicPeriod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/>
              </a:rPr>
              <a:t>Mejorar la calidad de los datos garantizando su precisión, integridad y consistencia.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/>
              </a:rPr>
              <a:t>Asegurar el cumplimiento de regulaciones y normativas relacionadas con la privacidad y seguridad de la información.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/>
              </a:rPr>
              <a:t>Facilitar la toma de decisiones informada mediante la disponibilidad oportuna y accesible de datos confiables.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/>
              </a:rPr>
              <a:t>Optimizar los procesos de gestión de datos para aumentar la eficiencia operativa.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/>
              </a:rPr>
              <a:t>Reducir o eliminar los tiempos de elaboración de los informes de gestión y operación.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utfi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BD12702-7E63-553E-6198-8E6FB5157F26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9C5C9D-432B-4129-94F1-D55FEDD4B2EB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2064" y="1833443"/>
            <a:ext cx="9470786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Beneficios Esperados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La implementación exitosa de este plan dará como resultado los siguientes beneficios:</a:t>
            </a:r>
          </a:p>
          <a:p>
            <a:pPr lvl="1">
              <a:lnSpc>
                <a:spcPct val="150000"/>
              </a:lnSpc>
              <a:buClr>
                <a:srgbClr val="0CBAB5"/>
              </a:buClr>
              <a:buFont typeface="Wingdings" panose="05000000000000000000" pitchFamily="2" charset="2"/>
              <a:buChar char="v"/>
            </a:pPr>
            <a:endParaRPr lang="es-ES" altLang="es-ES" dirty="0">
              <a:solidFill>
                <a:srgbClr val="000000"/>
              </a:solidFill>
              <a:latin typeface="Outfit" pitchFamily="2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Mejora significativa en la calidad de los datos, reduciendo errores y redundancias.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Cumplimiento efectivo con regulaciones de privacidad y seguridad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Mayor confianza en la toma de decisiones basada en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dirty="0">
              <a:solidFill>
                <a:srgbClr val="000000"/>
              </a:solidFill>
              <a:latin typeface="Outfit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s-ES" altLang="es-ES" dirty="0">
                <a:solidFill>
                  <a:srgbClr val="000000"/>
                </a:solidFill>
                <a:latin typeface="Outfit" pitchFamily="2" charset="0"/>
              </a:rPr>
              <a:t>Eficiencia operativa mejorada mediante la optimización de procesos de gestión de datos.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38F4462-B063-BA56-B44D-6930A8AA9FFC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A66699BA-3C09-4D50-A4AD-1B0EC344E7BC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C60EA9-AB4B-47DF-82FE-748612E7E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7313" y="2248942"/>
            <a:ext cx="8611293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Alcance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El proyecto se enfocará inicialmente en la identificación y clasificación de datos críticos, estableciendo políticas y procesos para su gestión. </a:t>
            </a:r>
          </a:p>
          <a:p>
            <a:pPr marL="0" indent="0">
              <a:lnSpc>
                <a:spcPct val="150000"/>
              </a:lnSpc>
              <a:buNone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utfit" pitchFamily="2" charset="0"/>
              </a:rPr>
              <a:t>Posteriormente, se extenderá a la implementación de medidas de seguridad y la mejora continua de la calidad de los datos.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D480-E7CC-49DE-9958-3B9046A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474197"/>
            <a:ext cx="9925744" cy="525927"/>
          </a:xfrm>
        </p:spPr>
        <p:txBody>
          <a:bodyPr/>
          <a:lstStyle/>
          <a:p>
            <a:r>
              <a:rPr lang="es-ES" dirty="0"/>
              <a:t>Resumen Ejecutivo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993B3C-404D-A4EA-44A1-5E3D3D85FC8D}"/>
              </a:ext>
            </a:extLst>
          </p:cNvPr>
          <p:cNvCxnSpPr>
            <a:cxnSpLocks/>
          </p:cNvCxnSpPr>
          <p:nvPr/>
        </p:nvCxnSpPr>
        <p:spPr>
          <a:xfrm>
            <a:off x="1583394" y="2336993"/>
            <a:ext cx="0" cy="2044507"/>
          </a:xfrm>
          <a:prstGeom prst="line">
            <a:avLst/>
          </a:prstGeom>
          <a:ln w="19050">
            <a:solidFill>
              <a:srgbClr val="0CBA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126E6F9D-FF1D-4808-AF92-850B2E219C2D}"/>
              </a:ext>
            </a:extLst>
          </p:cNvPr>
          <p:cNvSpPr/>
          <p:nvPr/>
        </p:nvSpPr>
        <p:spPr bwMode="auto">
          <a:xfrm>
            <a:off x="10608603" y="144379"/>
            <a:ext cx="1390892" cy="780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rgbClr val="7D7D7D"/>
              </a:solidFill>
              <a:effectLst/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941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rgbClr val="7D7D7D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rgbClr val="7D7D7D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4088</Words>
  <Application>Microsoft Office PowerPoint</Application>
  <PresentationFormat>Panorámica</PresentationFormat>
  <Paragraphs>480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Microsoft Sans Serif</vt:lpstr>
      <vt:lpstr>Outfit</vt:lpstr>
      <vt:lpstr>Wingdings</vt:lpstr>
      <vt:lpstr>Diseño predeterminado</vt:lpstr>
      <vt:lpstr>Gobierno del dato</vt:lpstr>
      <vt:lpstr>Proyecto</vt:lpstr>
      <vt:lpstr>Proyecto</vt:lpstr>
      <vt:lpstr>Presentación de PowerPoint</vt:lpstr>
      <vt:lpstr>Resumen Ejecutivo</vt:lpstr>
      <vt:lpstr>Resumen Ejecutivo</vt:lpstr>
      <vt:lpstr>Resumen Ejecutivo</vt:lpstr>
      <vt:lpstr>Resumen Ejecutivo</vt:lpstr>
      <vt:lpstr>Resumen Ejecutivo</vt:lpstr>
      <vt:lpstr>Resumen Ejecutivo</vt:lpstr>
      <vt:lpstr>Resumen Ejecutivo</vt:lpstr>
      <vt:lpstr>Resumen Ejecutivo</vt:lpstr>
      <vt:lpstr>Resumen Ejecutivo</vt:lpstr>
      <vt:lpstr>Resumen Ejecutivo</vt:lpstr>
      <vt:lpstr>Políticas de Gestión de Datos</vt:lpstr>
      <vt:lpstr>Roles y Responsabilidades</vt:lpstr>
      <vt:lpstr>Proceso de Gestión de Calidad de Datos</vt:lpstr>
      <vt:lpstr>Estrategia de Seguridad de Datos</vt:lpstr>
      <vt:lpstr>Ficha de Datos de Clientes</vt:lpstr>
      <vt:lpstr>Recomendaciones de Sistemas de Análisis de Datos</vt:lpstr>
      <vt:lpstr>Formación y Capacitación</vt:lpstr>
      <vt:lpstr>Mantenimiento y Actualización</vt:lpstr>
      <vt:lpstr>Implementación del Data Warehouse/Data Lake</vt:lpstr>
      <vt:lpstr>Monitoreo y Evaluación de Rendimiento</vt:lpstr>
      <vt:lpstr>Plan de Comunicación</vt:lpstr>
      <vt:lpstr>Gestión de Cambios</vt:lpstr>
      <vt:lpstr>Estrategia de Integración de Datos</vt:lpstr>
      <vt:lpstr>Roadmap del Proyecto</vt:lpstr>
      <vt:lpstr>Tecnologías Emergentes en la Gestión de Datos</vt:lpstr>
      <vt:lpstr>Casos de Uso y Ejemplos</vt:lpstr>
      <vt:lpstr>Evaluación de Riesgos de Datos</vt:lpstr>
      <vt:lpstr>Estrategia de Almacenamiento de Datos</vt:lpstr>
      <vt:lpstr>Herramientas de Calidad de Datos</vt:lpstr>
      <vt:lpstr>Gestión de Metadatos</vt:lpstr>
      <vt:lpstr>Estrategia de Capacitación Continua</vt:lpstr>
      <vt:lpstr>Automatización en la Gestión de Datos</vt:lpstr>
      <vt:lpstr>Plan de Auditoría y Compliance</vt:lpstr>
      <vt:lpstr>Estrategia de Análisis de Datos</vt:lpstr>
      <vt:lpstr>Proceso de Mejora Continua</vt:lpstr>
      <vt:lpstr>Alineación con la Estrategia Corporativa</vt:lpstr>
      <vt:lpstr>Conclusión y Próximos Pasos</vt:lpstr>
      <vt:lpstr>Conclusión y Próximos Pasos</vt:lpstr>
      <vt:lpstr>Conclusión y Próximos Pasos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Gobierno del dato</dc:title>
  <dc:creator>Mercanza</dc:creator>
  <cp:lastModifiedBy>Lucia Garcia Herrero</cp:lastModifiedBy>
  <cp:revision>2</cp:revision>
  <cp:lastPrinted>2023-11-28T13:09:29Z</cp:lastPrinted>
  <dcterms:modified xsi:type="dcterms:W3CDTF">2024-07-12T09:52:04Z</dcterms:modified>
</cp:coreProperties>
</file>