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6"/>
  </p:notesMasterIdLst>
  <p:sldIdLst>
    <p:sldId id="25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49" r:id="rId15"/>
    <p:sldId id="34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50" r:id="rId28"/>
    <p:sldId id="340" r:id="rId29"/>
    <p:sldId id="341" r:id="rId30"/>
    <p:sldId id="342" r:id="rId31"/>
    <p:sldId id="351" r:id="rId32"/>
    <p:sldId id="352" r:id="rId33"/>
    <p:sldId id="354" r:id="rId34"/>
    <p:sldId id="344" r:id="rId35"/>
    <p:sldId id="357" r:id="rId36"/>
    <p:sldId id="358" r:id="rId37"/>
    <p:sldId id="345" r:id="rId38"/>
    <p:sldId id="346" r:id="rId39"/>
    <p:sldId id="347" r:id="rId40"/>
    <p:sldId id="356" r:id="rId41"/>
    <p:sldId id="359" r:id="rId42"/>
    <p:sldId id="360" r:id="rId43"/>
    <p:sldId id="306" r:id="rId44"/>
    <p:sldId id="307" r:id="rId4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hennadi" initials="G" lastIdx="7" clrIdx="0"/>
  <p:cmAuthor id="1" name="cipsm" initials="c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D2932"/>
    <a:srgbClr val="305635"/>
    <a:srgbClr val="6B1B6B"/>
    <a:srgbClr val="03C150"/>
    <a:srgbClr val="79FF89"/>
    <a:srgbClr val="1446A3"/>
    <a:srgbClr val="C3372D"/>
    <a:srgbClr val="FF9900"/>
    <a:srgbClr val="5FA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2605" autoAdjust="0"/>
  </p:normalViewPr>
  <p:slideViewPr>
    <p:cSldViewPr>
      <p:cViewPr>
        <p:scale>
          <a:sx n="75" d="100"/>
          <a:sy n="75" d="100"/>
        </p:scale>
        <p:origin x="-182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2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E596DF54-B38F-4030-A32B-F36B4C5FFF31}" type="datetimeFigureOut">
              <a:rPr lang="en-US"/>
              <a:pPr/>
              <a:t>11/1/2015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7A3631C-CBFD-46C8-A158-0A4F89A7FC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31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E68C8BA-CDC3-4642-B6C4-5B142B4AC551}" type="slidenum">
              <a:rPr lang="en-US" sz="1300"/>
              <a:pPr/>
              <a:t>5</a:t>
            </a:fld>
            <a:endParaRPr lang="en-US" sz="13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1A3FCBA-1DC9-4E5B-A1D9-74863CF4EEDD}" type="slidenum">
              <a:rPr lang="en-US" sz="1300"/>
              <a:pPr/>
              <a:t>21</a:t>
            </a:fld>
            <a:endParaRPr lang="en-US" sz="13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56AF9EE7-FEC2-4E9E-924D-1D04A346C54A}" type="slidenum">
              <a:rPr lang="en-US" sz="1300"/>
              <a:pPr/>
              <a:t>22</a:t>
            </a:fld>
            <a:endParaRPr lang="en-US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B712907-3712-4507-B572-A32CE82515BA}" type="slidenum">
              <a:rPr lang="en-US" sz="1300"/>
              <a:pPr/>
              <a:t>23</a:t>
            </a:fld>
            <a:endParaRPr lang="en-US" sz="13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D94FF17F-05D0-4187-9819-EAF6CF8F8B5B}" type="slidenum">
              <a:rPr lang="en-US" sz="1300"/>
              <a:pPr/>
              <a:t>24</a:t>
            </a:fld>
            <a:endParaRPr lang="en-US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147CE42-34BF-47D6-917C-946F23D4D1DD}" type="slidenum">
              <a:rPr lang="en-US" sz="1300"/>
              <a:pPr/>
              <a:t>26</a:t>
            </a:fld>
            <a:endParaRPr lang="en-US" sz="13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D000A06A-ADB6-4E93-83BE-45C30880F611}" type="slidenum">
              <a:rPr lang="en-US" sz="1300"/>
              <a:pPr/>
              <a:t>28</a:t>
            </a:fld>
            <a:endParaRPr lang="en-US" sz="13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E4918B5-DBC4-4C88-A0FE-62AB14FB9D79}" type="slidenum">
              <a:rPr lang="en-US" sz="1300"/>
              <a:pPr/>
              <a:t>29</a:t>
            </a:fld>
            <a:endParaRPr lang="en-US" sz="13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517066D2-C8FB-49B1-9C20-88A18EC2E5AC}" type="slidenum">
              <a:rPr lang="en-US" sz="1300"/>
              <a:pPr/>
              <a:t>30</a:t>
            </a:fld>
            <a:endParaRPr lang="en-US" sz="13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87D6187-CBDA-498D-A2DA-31839EE5FA55}" type="slidenum">
              <a:rPr lang="en-US" sz="1300"/>
              <a:pPr/>
              <a:t>39</a:t>
            </a:fld>
            <a:endParaRPr lang="en-US" sz="13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A4690F16-B651-4C44-BB52-E508F3A023BC}" type="slidenum">
              <a:rPr lang="en-US" sz="1300"/>
              <a:pPr/>
              <a:t>6</a:t>
            </a:fld>
            <a:endParaRPr lang="en-US" sz="13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3A0CE3A-4291-4285-A9FA-9A7D33771171}" type="slidenum">
              <a:rPr lang="en-US" sz="1300"/>
              <a:pPr/>
              <a:t>8</a:t>
            </a:fld>
            <a:endParaRPr lang="en-US" sz="13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3631C-CBFD-46C8-A158-0A4F89A7FC0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94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2317143-38DC-4E62-B434-751DEB8622F7}" type="slidenum">
              <a:rPr lang="en-US" sz="1300"/>
              <a:pPr/>
              <a:t>16</a:t>
            </a:fld>
            <a:endParaRPr lang="en-US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CFAEC023-6A21-4B1B-928B-CF407DE93A26}" type="slidenum">
              <a:rPr lang="en-US" sz="1300"/>
              <a:pPr/>
              <a:t>17</a:t>
            </a:fld>
            <a:endParaRPr lang="en-US" sz="13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5F78253B-2042-4F59-BF93-C56A9E806082}" type="slidenum">
              <a:rPr lang="en-US" sz="1300"/>
              <a:pPr/>
              <a:t>18</a:t>
            </a:fld>
            <a:endParaRPr lang="en-US" sz="13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A827D166-7975-456B-B687-DC7A7A2A5706}" type="slidenum">
              <a:rPr lang="en-US" sz="1300"/>
              <a:pPr/>
              <a:t>19</a:t>
            </a:fld>
            <a:endParaRPr lang="en-US" sz="13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589A4D2-CB11-4B4A-8D40-7D477F385F6B}" type="slidenum">
              <a:rPr lang="en-US" sz="1300"/>
              <a:pPr/>
              <a:t>20</a:t>
            </a:fld>
            <a:endParaRPr lang="en-US" sz="13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0" y="0"/>
            <a:ext cx="9144000" cy="4038600"/>
            <a:chOff x="0" y="0"/>
            <a:chExt cx="5760" cy="2544"/>
          </a:xfrm>
        </p:grpSpPr>
        <p:sp>
          <p:nvSpPr>
            <p:cNvPr id="5" name="Rectangle 6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2208"/>
            </a:xfrm>
            <a:prstGeom prst="rect">
              <a:avLst/>
            </a:prstGeom>
            <a:blipFill dpi="0" rotWithShape="1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7"/>
            <p:cNvGrpSpPr>
              <a:grpSpLocks/>
            </p:cNvGrpSpPr>
            <p:nvPr userDrawn="1"/>
          </p:nvGrpSpPr>
          <p:grpSpPr bwMode="auto">
            <a:xfrm>
              <a:off x="0" y="2196"/>
              <a:ext cx="5756" cy="237"/>
              <a:chOff x="0" y="768"/>
              <a:chExt cx="5760" cy="197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2" y="244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777777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3470275"/>
            <a:ext cx="9139238" cy="74613"/>
          </a:xfrm>
          <a:prstGeom prst="rect">
            <a:avLst/>
          </a:prstGeom>
          <a:solidFill>
            <a:srgbClr val="777777">
              <a:alpha val="31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FA27B0C-296D-4B31-BD7E-09AF1D36641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65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67D9DA-CBB2-4A23-A44A-0EDEE913C80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9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76200"/>
            <a:ext cx="22288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5341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0BA8A2-404E-47D4-9CAF-412913961B3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00C66B-A0EF-4CFC-A430-18CC0B837AD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93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72948A-D53A-4B29-A7FE-A6110C427C4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64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EB4EC3-3E0E-467C-BBE8-AFCFBEDED9D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3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44D081-26F1-44F9-B78D-17B23899F7C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83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9EE372-4F9F-4046-B43B-BF96D271E32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64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F62DD3-8A3B-48EB-9A1D-0D502EB1BE2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30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C81FE-1F53-4768-B06C-27E598254A9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00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35DF8-B66C-41BC-9E46-F0914B3697B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09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1905000"/>
            <a:ext cx="381000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 flipH="1">
            <a:off x="8686800" y="1905000"/>
            <a:ext cx="454025" cy="495300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324600"/>
            <a:ext cx="45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fld id="{8337CB02-FE49-4011-B56A-65985BB8CDD3}" type="slidenum">
              <a:rPr lang="en-GB"/>
              <a:pPr/>
              <a:t>‹#›</a:t>
            </a:fld>
            <a:endParaRPr lang="en-GB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0"/>
            <a:ext cx="9144000" cy="1752600"/>
            <a:chOff x="0" y="0"/>
            <a:chExt cx="5760" cy="1104"/>
          </a:xfrm>
        </p:grpSpPr>
        <p:grpSp>
          <p:nvGrpSpPr>
            <p:cNvPr id="1034" name="Group 8"/>
            <p:cNvGrpSpPr>
              <a:grpSpLocks/>
            </p:cNvGrpSpPr>
            <p:nvPr userDrawn="1"/>
          </p:nvGrpSpPr>
          <p:grpSpPr bwMode="auto">
            <a:xfrm>
              <a:off x="4" y="768"/>
              <a:ext cx="5756" cy="240"/>
              <a:chOff x="0" y="768"/>
              <a:chExt cx="5760" cy="197"/>
            </a:xfrm>
          </p:grpSpPr>
          <p:sp>
            <p:nvSpPr>
              <p:cNvPr id="2" name="Rectangle 9"/>
              <p:cNvSpPr>
                <a:spLocks noChangeArrowheads="1"/>
              </p:cNvSpPr>
              <p:nvPr/>
            </p:nvSpPr>
            <p:spPr bwMode="auto">
              <a:xfrm flipV="1">
                <a:off x="0" y="780"/>
                <a:ext cx="5760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" name="Rectangle 10"/>
              <p:cNvSpPr>
                <a:spLocks noChangeArrowheads="1"/>
              </p:cNvSpPr>
              <p:nvPr/>
            </p:nvSpPr>
            <p:spPr bwMode="auto">
              <a:xfrm>
                <a:off x="0" y="828"/>
                <a:ext cx="5760" cy="116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tint val="4274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5760" cy="12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5176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4" name="Rectangle 12"/>
              <p:cNvSpPr>
                <a:spLocks noChangeArrowheads="1"/>
              </p:cNvSpPr>
              <p:nvPr/>
            </p:nvSpPr>
            <p:spPr bwMode="auto">
              <a:xfrm flipV="1">
                <a:off x="0" y="942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tint val="4274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/>
                <a:endParaRPr lang="en-GB"/>
              </a:p>
            </p:txBody>
          </p:sp>
          <p:sp>
            <p:nvSpPr>
              <p:cNvPr id="3085" name="Rectangle 13"/>
              <p:cNvSpPr>
                <a:spLocks noChangeArrowheads="1"/>
              </p:cNvSpPr>
              <p:nvPr/>
            </p:nvSpPr>
            <p:spPr bwMode="auto">
              <a:xfrm>
                <a:off x="0" y="824"/>
                <a:ext cx="5760" cy="2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86" name="Rectangle 14" descr="aqbg"/>
            <p:cNvSpPr>
              <a:spLocks noChangeArrowheads="1"/>
            </p:cNvSpPr>
            <p:nvPr/>
          </p:nvSpPr>
          <p:spPr bwMode="auto">
            <a:xfrm>
              <a:off x="0" y="0"/>
              <a:ext cx="5760" cy="768"/>
            </a:xfrm>
            <a:prstGeom prst="rect">
              <a:avLst/>
            </a:prstGeom>
            <a:blipFill dpi="0" rotWithShape="1">
              <a:blip r:embed="rId1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2" y="1008"/>
              <a:ext cx="5758" cy="96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777777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Rectangle 16"/>
            <p:cNvSpPr>
              <a:spLocks noChangeArrowheads="1"/>
            </p:cNvSpPr>
            <p:nvPr/>
          </p:nvSpPr>
          <p:spPr bwMode="auto">
            <a:xfrm>
              <a:off x="3" y="746"/>
              <a:ext cx="5757" cy="47"/>
            </a:xfrm>
            <a:prstGeom prst="rect">
              <a:avLst/>
            </a:prstGeom>
            <a:solidFill>
              <a:srgbClr val="777777">
                <a:alpha val="31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915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748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Lucida Grande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052513"/>
            <a:ext cx="7772400" cy="1470025"/>
          </a:xfrm>
        </p:spPr>
        <p:txBody>
          <a:bodyPr/>
          <a:lstStyle/>
          <a:p>
            <a:pPr eaLnBrk="1" hangingPunct="1"/>
            <a:r>
              <a:rPr lang="ro-RO" dirty="0" smtClean="0"/>
              <a:t>Alegerea unui lider</a:t>
            </a:r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8538" y="4292600"/>
            <a:ext cx="6400800" cy="1752600"/>
          </a:xfrm>
        </p:spPr>
        <p:txBody>
          <a:bodyPr/>
          <a:lstStyle/>
          <a:p>
            <a:pPr algn="r" eaLnBrk="1" hangingPunct="1">
              <a:lnSpc>
                <a:spcPct val="90000"/>
              </a:lnSpc>
            </a:pPr>
            <a:r>
              <a:rPr lang="en-GB" sz="2400" smtClean="0"/>
              <a:t>Ciprian Dobre</a:t>
            </a:r>
          </a:p>
          <a:p>
            <a:pPr algn="r" eaLnBrk="1" hangingPunct="1">
              <a:lnSpc>
                <a:spcPct val="90000"/>
              </a:lnSpc>
            </a:pPr>
            <a:r>
              <a:rPr lang="en-GB" sz="2400" smtClean="0"/>
              <a:t>ciprian.dobre@cs.pub.ro</a:t>
            </a:r>
          </a:p>
          <a:p>
            <a:pPr algn="r" eaLnBrk="1" hangingPunct="1">
              <a:lnSpc>
                <a:spcPct val="90000"/>
              </a:lnSpc>
            </a:pPr>
            <a:endParaRPr lang="en-GB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ChangeArrowheads="1"/>
          </p:cNvSpPr>
          <p:nvPr/>
        </p:nvSpPr>
        <p:spPr bwMode="auto">
          <a:xfrm>
            <a:off x="0" y="1412875"/>
            <a:ext cx="9144000" cy="1079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1408113"/>
                <a:ext cx="8382000" cy="5334000"/>
              </a:xfrm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fr-FR" sz="1800" b="1" dirty="0" err="1" smtClean="0"/>
                  <a:t>Alegere</a:t>
                </a:r>
                <a:r>
                  <a:rPr lang="ro-RO" sz="1800" b="1" dirty="0" smtClean="0"/>
                  <a:t>a</a:t>
                </a:r>
                <a:r>
                  <a:rPr lang="fr-FR" sz="1800" b="1" dirty="0" smtClean="0"/>
                  <a:t> </a:t>
                </a:r>
                <a:r>
                  <a:rPr lang="fr-FR" sz="1800" b="1" dirty="0" err="1" smtClean="0"/>
                  <a:t>lider</a:t>
                </a:r>
                <a:r>
                  <a:rPr lang="ro-RO" sz="1800" b="1" dirty="0" smtClean="0"/>
                  <a:t>ului</a:t>
                </a:r>
                <a:r>
                  <a:rPr lang="fr-FR" sz="1800" b="1" dirty="0" smtClean="0"/>
                  <a:t> </a:t>
                </a:r>
                <a:r>
                  <a:rPr lang="fr-FR" sz="1800" b="1" dirty="0" err="1" smtClean="0"/>
                  <a:t>cu</a:t>
                </a:r>
                <a:r>
                  <a:rPr lang="fr-FR" sz="1800" b="1" dirty="0" smtClean="0"/>
                  <a:t> </a:t>
                </a:r>
                <a:r>
                  <a:rPr lang="fr-FR" sz="1800" b="1" dirty="0" err="1" smtClean="0">
                    <a:solidFill>
                      <a:srgbClr val="C00000"/>
                    </a:solidFill>
                  </a:rPr>
                  <a:t>algoritm</a:t>
                </a:r>
                <a:r>
                  <a:rPr lang="fr-FR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fr-FR" sz="1800" b="1" dirty="0" err="1" smtClean="0">
                    <a:solidFill>
                      <a:srgbClr val="C00000"/>
                    </a:solidFill>
                  </a:rPr>
                  <a:t>tree</a:t>
                </a:r>
                <a:endParaRPr lang="fr-FR" sz="1800" dirty="0" smtClean="0">
                  <a:solidFill>
                    <a:srgbClr val="C00000"/>
                  </a:solidFill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fr-FR" sz="1800" dirty="0" err="1" smtClean="0"/>
                  <a:t>alg</a:t>
                </a:r>
                <a:r>
                  <a:rPr lang="ro-RO" sz="1800" dirty="0" smtClean="0"/>
                  <a:t>oritmul</a:t>
                </a:r>
                <a:r>
                  <a:rPr lang="fr-FR" sz="1800" dirty="0" smtClean="0"/>
                  <a:t> </a:t>
                </a:r>
                <a:r>
                  <a:rPr lang="fr-FR" sz="1800" dirty="0" err="1" smtClean="0"/>
                  <a:t>impune</a:t>
                </a:r>
                <a:r>
                  <a:rPr lang="fr-FR" sz="1800" dirty="0" smtClean="0"/>
                  <a:t> ca </a:t>
                </a:r>
                <a:r>
                  <a:rPr lang="fr-FR" sz="1800" dirty="0" err="1" smtClean="0"/>
                  <a:t>cel</a:t>
                </a:r>
                <a:r>
                  <a:rPr lang="fr-FR" sz="1800" dirty="0" smtClean="0"/>
                  <a:t> pu</a:t>
                </a:r>
                <a:r>
                  <a:rPr lang="ro-RO" sz="1800" dirty="0" smtClean="0"/>
                  <a:t>ț</a:t>
                </a:r>
                <a:r>
                  <a:rPr lang="fr-FR" sz="1800" dirty="0" smtClean="0"/>
                  <a:t>in </a:t>
                </a:r>
                <a:r>
                  <a:rPr lang="fr-FR" sz="1800" dirty="0" err="1" smtClean="0"/>
                  <a:t>toate</a:t>
                </a:r>
                <a:r>
                  <a:rPr lang="fr-FR" sz="1800" dirty="0" smtClean="0"/>
                  <a:t> </a:t>
                </a:r>
                <a:r>
                  <a:rPr lang="fr-FR" sz="1800" dirty="0" err="1" smtClean="0"/>
                  <a:t>frunzele</a:t>
                </a:r>
                <a:r>
                  <a:rPr lang="fr-FR" sz="1800" dirty="0" smtClean="0"/>
                  <a:t> s</a:t>
                </a:r>
                <a:r>
                  <a:rPr lang="ro-RO" sz="1800" dirty="0" smtClean="0"/>
                  <a:t>ă</a:t>
                </a:r>
                <a:r>
                  <a:rPr lang="fr-FR" sz="1800" dirty="0" smtClean="0"/>
                  <a:t> fie </a:t>
                </a:r>
                <a:r>
                  <a:rPr lang="fr-FR" sz="1800" dirty="0" err="1" smtClean="0"/>
                  <a:t>ini</a:t>
                </a:r>
                <a:r>
                  <a:rPr lang="ro-RO" sz="1800" dirty="0" smtClean="0"/>
                  <a:t>ț</a:t>
                </a:r>
                <a:r>
                  <a:rPr lang="fr-FR" sz="1800" dirty="0" err="1" smtClean="0"/>
                  <a:t>iatori</a:t>
                </a:r>
                <a:r>
                  <a:rPr lang="pt-BR" sz="1800" dirty="0" smtClean="0"/>
                  <a:t> </a:t>
                </a:r>
                <a14:m>
                  <m:oMath xmlns:m="http://schemas.openxmlformats.org/officeDocument/2006/math">
                    <m:r>
                      <a:rPr lang="pt-BR" sz="1800" i="1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pt-BR" sz="1800" dirty="0" smtClean="0"/>
                  <a:t> adaug</a:t>
                </a:r>
                <a:r>
                  <a:rPr lang="ro-RO" sz="1800" dirty="0" smtClean="0"/>
                  <a:t>ă</a:t>
                </a:r>
                <a:r>
                  <a:rPr lang="pt-BR" sz="1800" dirty="0" smtClean="0"/>
                  <a:t> o faz</a:t>
                </a:r>
                <a:r>
                  <a:rPr lang="ro-RO" sz="1800" dirty="0" smtClean="0"/>
                  <a:t>ă</a:t>
                </a:r>
                <a:r>
                  <a:rPr lang="pt-BR" sz="1800" dirty="0" smtClean="0"/>
                  <a:t> de </a:t>
                </a:r>
                <a:r>
                  <a:rPr lang="pt-BR" sz="1800" i="1" dirty="0" smtClean="0"/>
                  <a:t>wakeup:</a:t>
                </a:r>
                <a:endParaRPr lang="pt-BR" sz="1800" dirty="0" smtClean="0"/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ro-RO" sz="1800" dirty="0"/>
                  <a:t>i</a:t>
                </a:r>
                <a:r>
                  <a:rPr lang="pt-BR" sz="1800" dirty="0" smtClean="0"/>
                  <a:t>ni</a:t>
                </a:r>
                <a:r>
                  <a:rPr lang="ro-RO" sz="1800" dirty="0" smtClean="0"/>
                  <a:t>ț</a:t>
                </a:r>
                <a:r>
                  <a:rPr lang="pt-BR" sz="1800" dirty="0" smtClean="0"/>
                  <a:t>iatorii trimit mesaje</a:t>
                </a:r>
                <a:r>
                  <a:rPr lang="ro-RO" sz="1800" dirty="0" smtClean="0"/>
                  <a:t> </a:t>
                </a:r>
                <a:r>
                  <a:rPr lang="pt-BR" sz="1800" i="1" dirty="0" smtClean="0"/>
                  <a:t>wakeup</a:t>
                </a:r>
                <a:r>
                  <a:rPr lang="pt-BR" sz="1800" dirty="0" smtClean="0"/>
                  <a:t> tuturor proceselor</a:t>
                </a: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pt-BR" sz="1800" dirty="0" smtClean="0"/>
                  <a:t>fiecare proces folose</a:t>
                </a:r>
                <a:r>
                  <a:rPr lang="ro-RO" sz="1800" dirty="0" smtClean="0"/>
                  <a:t>ș</a:t>
                </a:r>
                <a:r>
                  <a:rPr lang="pt-BR" sz="1800" dirty="0" smtClean="0"/>
                  <a:t>te variabilele:</a:t>
                </a:r>
                <a:endParaRPr lang="pt-BR" sz="1800" b="1" dirty="0" smtClean="0"/>
              </a:p>
              <a:p>
                <a:pPr lvl="2" eaLnBrk="1" hangingPunct="1">
                  <a:lnSpc>
                    <a:spcPct val="150000"/>
                  </a:lnSpc>
                </a:pPr>
                <a:r>
                  <a:rPr lang="pt-BR" sz="1800" b="1" dirty="0" smtClean="0"/>
                  <a:t>ws</a:t>
                </a:r>
                <a:r>
                  <a:rPr lang="pt-BR" sz="1800" dirty="0" smtClean="0"/>
                  <a:t> – boolean, asigur</a:t>
                </a:r>
                <a:r>
                  <a:rPr lang="ro-RO" sz="1800" dirty="0" smtClean="0"/>
                  <a:t>ă</a:t>
                </a:r>
                <a:r>
                  <a:rPr lang="pt-BR" sz="1800" dirty="0" smtClean="0"/>
                  <a:t> c</a:t>
                </a:r>
                <a:r>
                  <a:rPr lang="ro-RO" sz="1800" dirty="0" smtClean="0"/>
                  <a:t>ă</a:t>
                </a:r>
                <a:r>
                  <a:rPr lang="pt-BR" sz="1800" dirty="0" smtClean="0"/>
                  <a:t> fiecare proces transmite mesaje</a:t>
                </a:r>
                <a:r>
                  <a:rPr lang="ro-RO" sz="1800" dirty="0" smtClean="0"/>
                  <a:t> </a:t>
                </a:r>
                <a:r>
                  <a:rPr lang="pt-BR" sz="1800" i="1" dirty="0" smtClean="0"/>
                  <a:t>wakeup</a:t>
                </a:r>
                <a:r>
                  <a:rPr lang="pt-BR" sz="1800" dirty="0" smtClean="0"/>
                  <a:t> cel mult o dat</a:t>
                </a:r>
                <a:r>
                  <a:rPr lang="ro-RO" sz="1800" dirty="0" smtClean="0"/>
                  <a:t>ă</a:t>
                </a:r>
                <a:endParaRPr lang="pt-BR" sz="1800" b="1" dirty="0" smtClean="0"/>
              </a:p>
              <a:p>
                <a:pPr lvl="2" eaLnBrk="1" hangingPunct="1">
                  <a:lnSpc>
                    <a:spcPct val="150000"/>
                  </a:lnSpc>
                </a:pPr>
                <a:r>
                  <a:rPr lang="pt-BR" sz="1800" b="1" dirty="0" smtClean="0"/>
                  <a:t>wr</a:t>
                </a:r>
                <a:r>
                  <a:rPr lang="pt-BR" sz="1800" dirty="0" smtClean="0"/>
                  <a:t> – int, contorizeaza mesajele de </a:t>
                </a:r>
                <a:r>
                  <a:rPr lang="pt-BR" sz="1800" i="1" dirty="0" smtClean="0"/>
                  <a:t>wakeup</a:t>
                </a:r>
                <a:r>
                  <a:rPr lang="pt-BR" sz="1800" dirty="0" smtClean="0"/>
                  <a:t> recep</a:t>
                </a:r>
                <a:r>
                  <a:rPr lang="ro-RO" sz="1800" dirty="0" smtClean="0"/>
                  <a:t>ț</a:t>
                </a:r>
                <a:r>
                  <a:rPr lang="pt-BR" sz="1800" dirty="0" smtClean="0"/>
                  <a:t>ionate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pt-BR" sz="1800" dirty="0" smtClean="0"/>
                  <a:t>c</a:t>
                </a:r>
                <a:r>
                  <a:rPr lang="ro-RO" sz="1800" dirty="0" smtClean="0"/>
                  <a:t>â</a:t>
                </a:r>
                <a:r>
                  <a:rPr lang="pt-BR" sz="1800" dirty="0" smtClean="0"/>
                  <a:t>nd un proces a primit </a:t>
                </a:r>
                <a:r>
                  <a:rPr lang="pt-BR" sz="1800" i="1" dirty="0" smtClean="0"/>
                  <a:t>wakeup</a:t>
                </a:r>
                <a:r>
                  <a:rPr lang="pt-BR" sz="1800" dirty="0" smtClean="0"/>
                  <a:t> prin fiecare canal, el </a:t>
                </a:r>
                <a:r>
                  <a:rPr lang="ro-RO" sz="1800" dirty="0" smtClean="0"/>
                  <a:t>î</a:t>
                </a:r>
                <a:r>
                  <a:rPr lang="pt-BR" sz="1800" dirty="0" smtClean="0"/>
                  <a:t>ncepe algoritmul de alegere</a:t>
                </a:r>
                <a:endParaRPr lang="es-ES" sz="1800" dirty="0" smtClean="0"/>
              </a:p>
              <a:p>
                <a:pPr eaLnBrk="1" hangingPunct="1">
                  <a:lnSpc>
                    <a:spcPct val="150000"/>
                  </a:lnSpc>
                </a:pPr>
                <a:r>
                  <a:rPr lang="es-ES" sz="1800" dirty="0" smtClean="0"/>
                  <a:t>c</a:t>
                </a:r>
                <a:r>
                  <a:rPr lang="ro-RO" sz="1800" dirty="0" smtClean="0"/>
                  <a:t>â</a:t>
                </a:r>
                <a:r>
                  <a:rPr lang="es-ES" sz="1800" dirty="0" err="1" smtClean="0"/>
                  <a:t>nd</a:t>
                </a:r>
                <a:r>
                  <a:rPr lang="es-ES" sz="1800" dirty="0" smtClean="0"/>
                  <a:t> un </a:t>
                </a:r>
                <a:r>
                  <a:rPr lang="es-ES" sz="1800" dirty="0" err="1" smtClean="0"/>
                  <a:t>proces</a:t>
                </a:r>
                <a:r>
                  <a:rPr lang="es-ES" sz="1800" dirty="0" smtClean="0"/>
                  <a:t> decide, el </a:t>
                </a:r>
                <a:r>
                  <a:rPr lang="es-ES" sz="1800" dirty="0" err="1" smtClean="0"/>
                  <a:t>afl</a:t>
                </a:r>
                <a:r>
                  <a:rPr lang="ro-RO" sz="1800" dirty="0" smtClean="0"/>
                  <a:t>ă</a:t>
                </a:r>
                <a:r>
                  <a:rPr lang="es-ES" sz="1800" dirty="0" smtClean="0"/>
                  <a:t> </a:t>
                </a:r>
                <a:r>
                  <a:rPr lang="es-ES" sz="1800" dirty="0" err="1" smtClean="0"/>
                  <a:t>identitatea</a:t>
                </a:r>
                <a:r>
                  <a:rPr lang="es-ES" sz="1800" dirty="0" smtClean="0"/>
                  <a:t> </a:t>
                </a:r>
                <a:r>
                  <a:rPr lang="es-ES" sz="1800" dirty="0" err="1" smtClean="0"/>
                  <a:t>liderului</a:t>
                </a:r>
                <a:endParaRPr lang="en-US" sz="1800" dirty="0" smtClean="0"/>
              </a:p>
              <a:p>
                <a:pPr eaLnBrk="1" hangingPunct="1">
                  <a:lnSpc>
                    <a:spcPct val="150000"/>
                  </a:lnSpc>
                </a:pPr>
                <a:r>
                  <a:rPr lang="ro-RO" sz="1800" dirty="0"/>
                  <a:t>î</a:t>
                </a:r>
                <a:r>
                  <a:rPr lang="en-US" sz="1800" dirty="0" smtClean="0"/>
                  <a:t>n </a:t>
                </a:r>
                <a:r>
                  <a:rPr lang="en-US" sz="1800" dirty="0" err="1" smtClean="0"/>
                  <a:t>func</a:t>
                </a:r>
                <a:r>
                  <a:rPr lang="ro-RO" sz="1800" dirty="0" smtClean="0"/>
                  <a:t>ț</a:t>
                </a:r>
                <a:r>
                  <a:rPr lang="en-US" sz="1800" dirty="0" err="1" smtClean="0"/>
                  <a:t>ie</a:t>
                </a:r>
                <a:r>
                  <a:rPr lang="en-US" sz="1800" dirty="0" smtClean="0"/>
                  <a:t> de </a:t>
                </a:r>
                <a:r>
                  <a:rPr lang="en-US" sz="1800" dirty="0" err="1" smtClean="0"/>
                  <a:t>ea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procesul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trece</a:t>
                </a:r>
                <a:r>
                  <a:rPr lang="en-US" sz="1800" dirty="0" smtClean="0"/>
                  <a:t> </a:t>
                </a:r>
                <a:r>
                  <a:rPr lang="ro-RO" sz="1800" dirty="0" smtClean="0"/>
                  <a:t>î</a:t>
                </a:r>
                <a:r>
                  <a:rPr lang="en-US" sz="1800" dirty="0" smtClean="0"/>
                  <a:t>n </a:t>
                </a:r>
                <a:r>
                  <a:rPr lang="en-US" sz="1800" dirty="0" err="1" smtClean="0"/>
                  <a:t>starea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l</a:t>
                </a:r>
                <a:r>
                  <a:rPr lang="ro-RO" sz="1800" dirty="0" smtClean="0">
                    <a:solidFill>
                      <a:srgbClr val="C00000"/>
                    </a:solidFill>
                  </a:rPr>
                  <a:t>ea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der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sau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lost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29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1408113"/>
                <a:ext cx="8382000" cy="5334000"/>
              </a:xfrm>
              <a:blipFill rotWithShape="1">
                <a:blip r:embed="rId2"/>
                <a:stretch>
                  <a:fillRect l="-582" r="-800" b="-3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2800" dirty="0"/>
              <a:t>Alegerea unui lider cu algoritmi undă (3)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500" y="1701180"/>
            <a:ext cx="8763000" cy="525621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900" b="1" dirty="0" err="1" smtClean="0">
                <a:solidFill>
                  <a:srgbClr val="C00000"/>
                </a:solidFill>
                <a:latin typeface="Courier New" pitchFamily="49" charset="0"/>
              </a:rPr>
              <a:t>chan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900" dirty="0" err="1" smtClean="0">
                <a:solidFill>
                  <a:srgbClr val="C00000"/>
                </a:solidFill>
                <a:latin typeface="Courier New" pitchFamily="49" charset="0"/>
              </a:rPr>
              <a:t>ch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[1:n](</a:t>
            </a:r>
            <a:r>
              <a:rPr lang="en-US" sz="1900" dirty="0" err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900" dirty="0" err="1" smtClean="0">
                <a:solidFill>
                  <a:srgbClr val="C00000"/>
                </a:solidFill>
                <a:latin typeface="Courier New" pitchFamily="49" charset="0"/>
              </a:rPr>
              <a:t>id_transm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, in mi</a:t>
            </a:r>
            <a:r>
              <a:rPr lang="ro-RO" sz="1900" dirty="0" smtClean="0">
                <a:solidFill>
                  <a:srgbClr val="C00000"/>
                </a:solidFill>
                <a:latin typeface="Courier New" pitchFamily="49" charset="0"/>
              </a:rPr>
              <a:t>n_id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);</a:t>
            </a:r>
            <a:endParaRPr lang="en-US" sz="19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900" b="1" dirty="0" err="1" smtClean="0">
                <a:solidFill>
                  <a:srgbClr val="C00000"/>
                </a:solidFill>
                <a:latin typeface="Courier New" pitchFamily="49" charset="0"/>
              </a:rPr>
              <a:t>chan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wakeup[1:n]();</a:t>
            </a:r>
            <a:endParaRPr lang="en-US" sz="19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900" b="1" dirty="0" smtClean="0">
                <a:solidFill>
                  <a:srgbClr val="C00000"/>
                </a:solidFill>
                <a:latin typeface="Courier New" pitchFamily="49" charset="0"/>
              </a:rPr>
              <a:t>process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 Proc[p = 1 to n]{</a:t>
            </a:r>
            <a:endParaRPr lang="en-US" sz="19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1900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1900" b="1" dirty="0" smtClean="0">
                <a:solidFill>
                  <a:srgbClr val="C00000"/>
                </a:solidFill>
                <a:latin typeface="Courier New" pitchFamily="49" charset="0"/>
              </a:rPr>
              <a:t>bool </a:t>
            </a:r>
            <a:r>
              <a:rPr lang="en-US" sz="1900" dirty="0" err="1" smtClean="0">
                <a:solidFill>
                  <a:srgbClr val="C00000"/>
                </a:solidFill>
                <a:latin typeface="Courier New" pitchFamily="49" charset="0"/>
              </a:rPr>
              <a:t>ws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 = false;</a:t>
            </a:r>
            <a:endParaRPr lang="ro-RO" sz="19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	  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900" dirty="0" err="1" smtClean="0">
                <a:solidFill>
                  <a:srgbClr val="C00000"/>
                </a:solidFill>
                <a:latin typeface="Courier New" pitchFamily="49" charset="0"/>
              </a:rPr>
              <a:t>wr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 = 0, r = </a:t>
            </a:r>
            <a:r>
              <a:rPr lang="sv-SE" sz="1900" dirty="0">
                <a:solidFill>
                  <a:srgbClr val="C00000"/>
                </a:solidFill>
                <a:latin typeface="Courier New" pitchFamily="49" charset="0"/>
              </a:rPr>
              <a:t>num</a:t>
            </a:r>
            <a:r>
              <a:rPr lang="ro-RO" sz="1900" dirty="0">
                <a:solidFill>
                  <a:srgbClr val="C00000"/>
                </a:solidFill>
                <a:latin typeface="Courier New" pitchFamily="49" charset="0"/>
              </a:rPr>
              <a:t>ă</a:t>
            </a:r>
            <a:r>
              <a:rPr lang="sv-SE" sz="1900" dirty="0" smtClean="0">
                <a:solidFill>
                  <a:srgbClr val="C00000"/>
                </a:solidFill>
                <a:latin typeface="Courier New" pitchFamily="49" charset="0"/>
              </a:rPr>
              <a:t>r_vecini_p;</a:t>
            </a:r>
            <a:endParaRPr lang="en-US" sz="19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19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1900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1900" b="1" dirty="0" smtClean="0">
                <a:solidFill>
                  <a:srgbClr val="C00000"/>
                </a:solidFill>
                <a:latin typeface="Courier New" pitchFamily="49" charset="0"/>
              </a:rPr>
              <a:t>bool </a:t>
            </a:r>
            <a:r>
              <a:rPr lang="en-US" sz="1900" dirty="0" err="1" smtClean="0">
                <a:solidFill>
                  <a:srgbClr val="C00000"/>
                </a:solidFill>
                <a:latin typeface="Courier New" pitchFamily="49" charset="0"/>
              </a:rPr>
              <a:t>Vecini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[1:n] = </a:t>
            </a:r>
            <a:r>
              <a:rPr lang="en-US" sz="1900" dirty="0" err="1" smtClean="0">
                <a:solidFill>
                  <a:srgbClr val="C00000"/>
                </a:solidFill>
                <a:latin typeface="Courier New" pitchFamily="49" charset="0"/>
              </a:rPr>
              <a:t>vecinii_lui_p</a:t>
            </a:r>
            <a:r>
              <a:rPr lang="en-US" sz="1900" dirty="0">
                <a:solidFill>
                  <a:srgbClr val="C00000"/>
                </a:solidFill>
                <a:latin typeface="Courier New" pitchFamily="49" charset="0"/>
              </a:rPr>
              <a:t>;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endParaRPr lang="en-US" sz="1900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	  </a:t>
            </a:r>
            <a:r>
              <a:rPr lang="en-US" sz="1900" b="1" dirty="0" smtClean="0">
                <a:solidFill>
                  <a:srgbClr val="C00000"/>
                </a:solidFill>
                <a:latin typeface="Courier New" pitchFamily="49" charset="0"/>
              </a:rPr>
              <a:t>bool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 rec[1:n] = ([n]</a:t>
            </a:r>
            <a:r>
              <a:rPr lang="ro-RO" sz="19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*</a:t>
            </a:r>
            <a:r>
              <a:rPr lang="ro-RO" sz="19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false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); </a:t>
            </a:r>
            <a:endParaRPr lang="en-US" sz="19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19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1900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sz="19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1900" dirty="0" smtClean="0">
                <a:solidFill>
                  <a:srgbClr val="C00000"/>
                </a:solidFill>
                <a:latin typeface="Courier New" pitchFamily="49" charset="0"/>
              </a:rPr>
              <a:t>V = p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fr-FR" sz="19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19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1900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itchFamily="49" charset="0"/>
              </a:rPr>
              <a:t>enum</a:t>
            </a:r>
            <a:r>
              <a:rPr lang="en-US" sz="19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state{sleep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, l</a:t>
            </a:r>
            <a:r>
              <a:rPr lang="ro-RO" sz="1900" dirty="0" smtClean="0">
                <a:solidFill>
                  <a:srgbClr val="C00000"/>
                </a:solidFill>
                <a:latin typeface="Courier New" pitchFamily="49" charset="0"/>
              </a:rPr>
              <a:t>ea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der, 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lost};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900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1900" b="1" dirty="0" smtClean="0">
                <a:solidFill>
                  <a:srgbClr val="C00000"/>
                </a:solidFill>
                <a:latin typeface="Courier New" pitchFamily="49" charset="0"/>
              </a:rPr>
              <a:t>state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 stare = sleep;</a:t>
            </a:r>
            <a:endParaRPr lang="ro-RO" sz="1900" b="1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	  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sz="19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id</a:t>
            </a:r>
            <a:r>
              <a:rPr lang="ro-RO" sz="190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en-US" sz="19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1900" dirty="0">
                <a:latin typeface="Courier New" pitchFamily="49" charset="0"/>
              </a:rPr>
              <a:t> </a:t>
            </a:r>
            <a:r>
              <a:rPr lang="ro-RO" sz="1900" dirty="0" smtClean="0">
                <a:latin typeface="Courier New" pitchFamily="49" charset="0"/>
              </a:rPr>
              <a:t>   </a:t>
            </a:r>
            <a:r>
              <a:rPr lang="fr-FR" sz="1900" dirty="0" smtClean="0">
                <a:solidFill>
                  <a:schemeClr val="tx2"/>
                </a:solidFill>
                <a:latin typeface="Courier New" pitchFamily="49" charset="0"/>
              </a:rPr>
              <a:t>/* </a:t>
            </a:r>
            <a:r>
              <a:rPr lang="fr-FR" sz="1900" dirty="0" err="1" smtClean="0">
                <a:solidFill>
                  <a:schemeClr val="tx2"/>
                </a:solidFill>
                <a:latin typeface="Courier New" pitchFamily="49" charset="0"/>
              </a:rPr>
              <a:t>aici</a:t>
            </a:r>
            <a:r>
              <a:rPr lang="fr-FR" sz="19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ro-RO" sz="1900" dirty="0" smtClean="0">
                <a:solidFill>
                  <a:schemeClr val="tx2"/>
                </a:solidFill>
                <a:latin typeface="Courier New" pitchFamily="49" charset="0"/>
              </a:rPr>
              <a:t>î</a:t>
            </a:r>
            <a:r>
              <a:rPr lang="fr-FR" sz="1900" dirty="0" err="1" smtClean="0">
                <a:solidFill>
                  <a:schemeClr val="tx2"/>
                </a:solidFill>
                <a:latin typeface="Courier New" pitchFamily="49" charset="0"/>
              </a:rPr>
              <a:t>ncepe</a:t>
            </a:r>
            <a:r>
              <a:rPr lang="fr-FR" sz="19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fr-FR" sz="1900" dirty="0" err="1" smtClean="0">
                <a:solidFill>
                  <a:schemeClr val="tx2"/>
                </a:solidFill>
                <a:latin typeface="Courier New" pitchFamily="49" charset="0"/>
              </a:rPr>
              <a:t>faza</a:t>
            </a:r>
            <a:r>
              <a:rPr lang="fr-FR" sz="19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fr-FR" sz="1900" dirty="0" err="1" smtClean="0">
                <a:solidFill>
                  <a:schemeClr val="tx2"/>
                </a:solidFill>
                <a:latin typeface="Courier New" pitchFamily="49" charset="0"/>
              </a:rPr>
              <a:t>wake-up</a:t>
            </a:r>
            <a:r>
              <a:rPr lang="fr-FR" sz="1900" dirty="0" smtClean="0">
                <a:solidFill>
                  <a:schemeClr val="tx2"/>
                </a:solidFill>
                <a:latin typeface="Courier New" pitchFamily="49" charset="0"/>
              </a:rPr>
              <a:t> */</a:t>
            </a:r>
            <a:endParaRPr lang="ro-RO" sz="1900" dirty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1900" b="1" dirty="0" smtClean="0">
                <a:solidFill>
                  <a:schemeClr val="tx2"/>
                </a:solidFill>
                <a:latin typeface="Courier New" pitchFamily="49" charset="0"/>
              </a:rPr>
              <a:t>    </a:t>
            </a:r>
            <a:r>
              <a:rPr lang="en-US" sz="1900" b="1" dirty="0" smtClean="0">
                <a:solidFill>
                  <a:srgbClr val="C00000"/>
                </a:solidFill>
                <a:latin typeface="Courier New" pitchFamily="49" charset="0"/>
              </a:rPr>
              <a:t>if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(p </a:t>
            </a:r>
            <a:r>
              <a:rPr lang="en-US" sz="1900" dirty="0" err="1" smtClean="0">
                <a:solidFill>
                  <a:srgbClr val="C00000"/>
                </a:solidFill>
                <a:latin typeface="Courier New" pitchFamily="49" charset="0"/>
              </a:rPr>
              <a:t>este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initiator) {</a:t>
            </a:r>
            <a:endParaRPr lang="en-US" sz="19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19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1900" dirty="0" smtClean="0">
                <a:solidFill>
                  <a:srgbClr val="C00000"/>
                </a:solidFill>
                <a:latin typeface="Courier New" pitchFamily="49" charset="0"/>
              </a:rPr>
              <a:t>       </a:t>
            </a:r>
            <a:r>
              <a:rPr lang="en-US" sz="1900" dirty="0" err="1" smtClean="0">
                <a:solidFill>
                  <a:srgbClr val="C00000"/>
                </a:solidFill>
                <a:latin typeface="Courier New" pitchFamily="49" charset="0"/>
              </a:rPr>
              <a:t>ws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= 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true;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19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1900" dirty="0" smtClean="0">
                <a:solidFill>
                  <a:srgbClr val="C00000"/>
                </a:solidFill>
                <a:latin typeface="Courier New" pitchFamily="49" charset="0"/>
              </a:rPr>
              <a:t>       </a:t>
            </a:r>
            <a:r>
              <a:rPr lang="en-US" sz="1900" b="1" dirty="0" smtClean="0">
                <a:solidFill>
                  <a:srgbClr val="C00000"/>
                </a:solidFill>
                <a:latin typeface="Courier New" pitchFamily="49" charset="0"/>
              </a:rPr>
              <a:t>for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 [q = 1 to r 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itchFamily="49" charset="0"/>
              </a:rPr>
              <a:t>st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900" dirty="0" err="1" smtClean="0">
                <a:solidFill>
                  <a:srgbClr val="C00000"/>
                </a:solidFill>
                <a:latin typeface="Courier New" pitchFamily="49" charset="0"/>
              </a:rPr>
              <a:t>Vecini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[q]]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900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		</a:t>
            </a:r>
            <a:r>
              <a:rPr lang="en-US" sz="1900" dirty="0" smtClean="0">
                <a:solidFill>
                  <a:srgbClr val="C00000"/>
                </a:solidFill>
                <a:latin typeface="Courier New" pitchFamily="49" charset="0"/>
              </a:rPr>
              <a:t>wakeup[q]();</a:t>
            </a:r>
            <a:endParaRPr lang="en-US" sz="19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19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1900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pt-BR" sz="1900" dirty="0" smtClean="0">
                <a:solidFill>
                  <a:srgbClr val="C00000"/>
                </a:solidFill>
                <a:latin typeface="Courier New" pitchFamily="49" charset="0"/>
              </a:rPr>
              <a:t>}</a:t>
            </a:r>
            <a:endParaRPr lang="en-US" sz="1900" dirty="0" smtClean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Algoritmul tree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1613" y="1700808"/>
            <a:ext cx="8763000" cy="5840413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pt-BR" sz="2000" b="1" dirty="0" smtClean="0">
                <a:solidFill>
                  <a:srgbClr val="C00000"/>
                </a:solidFill>
                <a:latin typeface="Courier New" pitchFamily="49" charset="0"/>
              </a:rPr>
              <a:t>while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</a:rPr>
              <a:t> (wr 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</a:rPr>
              <a:t>&lt; num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ă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</a:rPr>
              <a:t>r_vecini_p){</a:t>
            </a:r>
            <a:endParaRPr lang="pt-BR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ro-RO" sz="2000" b="1" dirty="0" smtClean="0">
                <a:solidFill>
                  <a:srgbClr val="C00000"/>
                </a:solidFill>
                <a:latin typeface="Courier New" pitchFamily="49" charset="0"/>
              </a:rPr>
              <a:t>       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receive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wakeup[p]();</a:t>
            </a:r>
            <a:endParaRPr lang="ro-RO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     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wr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=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wr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+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1;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ro-RO" sz="2000" b="1" dirty="0" smtClean="0">
                <a:solidFill>
                  <a:srgbClr val="C00000"/>
                </a:solidFill>
                <a:latin typeface="Courier New" pitchFamily="49" charset="0"/>
              </a:rPr>
              <a:t>       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if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(NOT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ws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) {</a:t>
            </a:r>
            <a:endParaRPr lang="en-US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         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ws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=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true;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         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for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[q = 1 to n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</a:rPr>
              <a:t>st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Vecini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[q] </a:t>
            </a:r>
            <a:endParaRPr lang="en-US" sz="20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			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send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wakeup[q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]();</a:t>
            </a:r>
            <a:endParaRPr lang="en-US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}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}</a:t>
            </a:r>
            <a:endParaRPr lang="ro-RO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fr-FR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ro-RO" sz="2000" dirty="0" smtClean="0">
                <a:latin typeface="Courier New" pitchFamily="49" charset="0"/>
              </a:rPr>
              <a:t>    </a:t>
            </a:r>
            <a:r>
              <a:rPr lang="fr-FR" sz="2000" dirty="0" smtClean="0">
                <a:solidFill>
                  <a:schemeClr val="tx2"/>
                </a:solidFill>
                <a:latin typeface="Courier New" pitchFamily="49" charset="0"/>
              </a:rPr>
              <a:t>/* </a:t>
            </a:r>
            <a:r>
              <a:rPr lang="fr-FR" sz="2000" dirty="0" err="1" smtClean="0">
                <a:solidFill>
                  <a:schemeClr val="tx2"/>
                </a:solidFill>
                <a:latin typeface="Courier New" pitchFamily="49" charset="0"/>
              </a:rPr>
              <a:t>aici</a:t>
            </a:r>
            <a:r>
              <a:rPr lang="fr-FR" sz="20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ro-RO" sz="2000" dirty="0" smtClean="0">
                <a:solidFill>
                  <a:schemeClr val="tx2"/>
                </a:solidFill>
                <a:latin typeface="Courier New" pitchFamily="49" charset="0"/>
              </a:rPr>
              <a:t>î</a:t>
            </a:r>
            <a:r>
              <a:rPr lang="fr-FR" sz="2000" dirty="0" err="1" smtClean="0">
                <a:solidFill>
                  <a:schemeClr val="tx2"/>
                </a:solidFill>
                <a:latin typeface="Courier New" pitchFamily="49" charset="0"/>
              </a:rPr>
              <a:t>ncepe</a:t>
            </a:r>
            <a:r>
              <a:rPr lang="fr-FR" sz="20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fr-FR" sz="2000" dirty="0" err="1" smtClean="0">
                <a:solidFill>
                  <a:schemeClr val="tx2"/>
                </a:solidFill>
                <a:latin typeface="Courier New" pitchFamily="49" charset="0"/>
              </a:rPr>
              <a:t>algoritmul</a:t>
            </a:r>
            <a:r>
              <a:rPr lang="fr-FR" sz="20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fr-FR" sz="2000" dirty="0" err="1" smtClean="0">
                <a:solidFill>
                  <a:schemeClr val="tx2"/>
                </a:solidFill>
                <a:latin typeface="Courier New" pitchFamily="49" charset="0"/>
              </a:rPr>
              <a:t>tree</a:t>
            </a:r>
            <a:r>
              <a:rPr lang="fr-FR" sz="2000" dirty="0" smtClean="0">
                <a:solidFill>
                  <a:schemeClr val="tx2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pt-BR" sz="2000" b="1" dirty="0" smtClean="0">
                <a:solidFill>
                  <a:srgbClr val="C00000"/>
                </a:solidFill>
                <a:latin typeface="Courier New" pitchFamily="49" charset="0"/>
              </a:rPr>
              <a:t>while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</a:rPr>
              <a:t> (r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</a:rPr>
              <a:t>&gt;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</a:rPr>
              <a:t>1){</a:t>
            </a:r>
            <a:endParaRPr lang="ro-RO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ro-RO" sz="2000" b="1" dirty="0" smtClean="0">
                <a:solidFill>
                  <a:srgbClr val="C00000"/>
                </a:solidFill>
                <a:latin typeface="Courier New" pitchFamily="49" charset="0"/>
              </a:rPr>
              <a:t>        </a:t>
            </a:r>
            <a:r>
              <a:rPr lang="pt-BR" sz="2000" b="1" dirty="0" smtClean="0">
                <a:solidFill>
                  <a:srgbClr val="C00000"/>
                </a:solidFill>
                <a:latin typeface="Courier New" pitchFamily="49" charset="0"/>
              </a:rPr>
              <a:t>receive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</a:rPr>
              <a:t> ch[p](q,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</a:rPr>
              <a:t>id);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      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</a:rPr>
              <a:t>rec[q] 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</a:rPr>
              <a:t>= 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</a:rPr>
              <a:t>true; r 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</a:rPr>
              <a:t>= 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</a:rPr>
              <a:t>r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</a:rPr>
              <a:t>-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pt-BR" sz="2000" dirty="0" smtClean="0">
                <a:solidFill>
                  <a:srgbClr val="C00000"/>
                </a:solidFill>
                <a:latin typeface="Courier New" pitchFamily="49" charset="0"/>
              </a:rPr>
              <a:t>1;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      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V 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= 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min(V, id);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}</a:t>
            </a:r>
            <a:endParaRPr lang="en-US" sz="2000" dirty="0" smtClean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3" name="Rectangular Callout 2"/>
          <p:cNvSpPr/>
          <p:nvPr/>
        </p:nvSpPr>
        <p:spPr bwMode="auto">
          <a:xfrm>
            <a:off x="6016752" y="1804160"/>
            <a:ext cx="3024336" cy="616728"/>
          </a:xfrm>
          <a:prstGeom prst="wedgeRectCallout">
            <a:avLst>
              <a:gd name="adj1" fmla="val -98902"/>
              <a:gd name="adj2" fmla="val 12940"/>
            </a:avLst>
          </a:prstGeom>
          <a:gradFill>
            <a:gsLst>
              <a:gs pos="0">
                <a:schemeClr val="accent1">
                  <a:tint val="50000"/>
                  <a:satMod val="300000"/>
                  <a:lumMod val="77000"/>
                  <a:lumOff val="23000"/>
                  <a:alpha val="64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Aștept</a:t>
            </a:r>
            <a:r>
              <a:rPr kumimoji="0" lang="ro-RO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șă primesc câte un wakeup de la fiecare vecin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/>
              <p:cNvSpPr/>
              <p:nvPr/>
            </p:nvSpPr>
            <p:spPr bwMode="auto">
              <a:xfrm>
                <a:off x="6016752" y="1807073"/>
                <a:ext cx="3024336" cy="901848"/>
              </a:xfrm>
              <a:prstGeom prst="wedgeRectCallout">
                <a:avLst>
                  <a:gd name="adj1" fmla="val -135906"/>
                  <a:gd name="adj2" fmla="val 39172"/>
                </a:avLst>
              </a:prstGeom>
              <a:gradFill>
                <a:gsLst>
                  <a:gs pos="0">
                    <a:schemeClr val="accent1">
                      <a:tint val="50000"/>
                      <a:satMod val="300000"/>
                      <a:lumMod val="77000"/>
                      <a:lumOff val="23000"/>
                      <a:alpha val="64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o-RO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Dacă</a:t>
                </a:r>
                <a:r>
                  <a:rPr kumimoji="0" lang="ro-RO" sz="18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este primul wakeup primit </a:t>
                </a:r>
                <a14:m>
                  <m:oMath xmlns:m="http://schemas.openxmlformats.org/officeDocument/2006/math">
                    <m:r>
                      <a:rPr kumimoji="0" lang="ro-RO" sz="1800" b="0" i="1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kumimoji="0" lang="ro-RO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lang="ro-RO" sz="1800" dirty="0" smtClean="0">
                    <a:solidFill>
                      <a:schemeClr val="tx1"/>
                    </a:solidFill>
                    <a:latin typeface="Times" charset="0"/>
                  </a:rPr>
                  <a:t>trimit wakeup la toți vecinii</a:t>
                </a:r>
              </a:p>
            </p:txBody>
          </p:sp>
        </mc:Choice>
        <mc:Fallback xmlns=""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6752" y="1807073"/>
                <a:ext cx="3024336" cy="901848"/>
              </a:xfrm>
              <a:prstGeom prst="wedgeRectCallout">
                <a:avLst>
                  <a:gd name="adj1" fmla="val -135906"/>
                  <a:gd name="adj2" fmla="val 39172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ular Callout 7"/>
          <p:cNvSpPr/>
          <p:nvPr/>
        </p:nvSpPr>
        <p:spPr bwMode="auto">
          <a:xfrm>
            <a:off x="6016752" y="4437112"/>
            <a:ext cx="3024336" cy="1751735"/>
          </a:xfrm>
          <a:prstGeom prst="wedgeRectCallout">
            <a:avLst>
              <a:gd name="adj1" fmla="val -142223"/>
              <a:gd name="adj2" fmla="val -21298"/>
            </a:avLst>
          </a:prstGeom>
          <a:gradFill>
            <a:gsLst>
              <a:gs pos="0">
                <a:schemeClr val="accent1">
                  <a:tint val="50000"/>
                  <a:satMod val="300000"/>
                  <a:lumMod val="77000"/>
                  <a:lumOff val="23000"/>
                  <a:alpha val="64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1800" dirty="0" smtClean="0">
                <a:solidFill>
                  <a:schemeClr val="tx1"/>
                </a:solidFill>
                <a:latin typeface="Times" charset="0"/>
              </a:rPr>
              <a:t>Aștept să primesc un răspuns de la N – 1 vecini și fac un minim între răspunsurile acestora.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o-RO" sz="1800" dirty="0">
              <a:solidFill>
                <a:schemeClr val="tx1"/>
              </a:solidFill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1800" dirty="0" smtClean="0">
                <a:solidFill>
                  <a:schemeClr val="tx1"/>
                </a:solidFill>
                <a:latin typeface="Times" charset="0"/>
              </a:rPr>
              <a:t>N = numărul de vecini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Algoritmul tree (2)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484784"/>
            <a:ext cx="8763000" cy="5257329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endParaRPr lang="fr-FR" sz="2000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ro-RO" sz="2000" dirty="0">
                <a:latin typeface="Courier New" pitchFamily="49" charset="0"/>
              </a:rPr>
              <a:t>    </a:t>
            </a:r>
            <a:r>
              <a:rPr lang="fr-FR" sz="2000" dirty="0">
                <a:solidFill>
                  <a:schemeClr val="tx2"/>
                </a:solidFill>
                <a:latin typeface="Courier New" pitchFamily="49" charset="0"/>
              </a:rPr>
              <a:t>/* de la un </a:t>
            </a:r>
            <a:r>
              <a:rPr lang="fr-FR" sz="2000" dirty="0" err="1">
                <a:solidFill>
                  <a:schemeClr val="tx2"/>
                </a:solidFill>
                <a:latin typeface="Courier New" pitchFamily="49" charset="0"/>
              </a:rPr>
              <a:t>singur</a:t>
            </a:r>
            <a:r>
              <a:rPr lang="fr-FR" sz="20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fr-FR" sz="2000" dirty="0" err="1">
                <a:solidFill>
                  <a:schemeClr val="tx2"/>
                </a:solidFill>
                <a:latin typeface="Courier New" pitchFamily="49" charset="0"/>
              </a:rPr>
              <a:t>vecin</a:t>
            </a:r>
            <a:r>
              <a:rPr lang="fr-FR" sz="2000" dirty="0">
                <a:solidFill>
                  <a:schemeClr val="tx2"/>
                </a:solidFill>
                <a:latin typeface="Courier New" pitchFamily="49" charset="0"/>
              </a:rPr>
              <a:t>, q0 nu s-a </a:t>
            </a:r>
            <a:r>
              <a:rPr lang="fr-FR" sz="2000" dirty="0" err="1">
                <a:solidFill>
                  <a:schemeClr val="tx2"/>
                </a:solidFill>
                <a:latin typeface="Courier New" pitchFamily="49" charset="0"/>
              </a:rPr>
              <a:t>primit</a:t>
            </a:r>
            <a:r>
              <a:rPr lang="fr-FR" sz="2000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fr-FR" sz="2000" dirty="0" err="1">
                <a:solidFill>
                  <a:schemeClr val="tx2"/>
                </a:solidFill>
                <a:latin typeface="Courier New" pitchFamily="49" charset="0"/>
              </a:rPr>
              <a:t>mesaj</a:t>
            </a:r>
            <a:r>
              <a:rPr lang="fr-FR" sz="2000" dirty="0">
                <a:solidFill>
                  <a:schemeClr val="tx2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afla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q0: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Vecini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[q0]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and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NOT rec[q0];</a:t>
            </a:r>
            <a:endParaRPr lang="en-US" sz="2000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send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Courier New" pitchFamily="49" charset="0"/>
              </a:rPr>
              <a:t>ch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[q0](p, V);</a:t>
            </a:r>
            <a:endParaRPr lang="ro-RO" sz="2000" b="1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ro-RO" sz="2000" b="1" dirty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receive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Courier New" pitchFamily="49" charset="0"/>
              </a:rPr>
              <a:t>ch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[p](q0, id);</a:t>
            </a:r>
          </a:p>
          <a:p>
            <a:pPr eaLnBrk="1" hangingPunct="1"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fr-FR" sz="2000" dirty="0">
                <a:solidFill>
                  <a:srgbClr val="C00000"/>
                </a:solidFill>
                <a:latin typeface="Courier New" pitchFamily="49" charset="0"/>
              </a:rPr>
              <a:t>V 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= </a:t>
            </a:r>
            <a:r>
              <a:rPr lang="fr-FR" sz="2000" dirty="0">
                <a:solidFill>
                  <a:srgbClr val="C00000"/>
                </a:solidFill>
                <a:latin typeface="Courier New" pitchFamily="49" charset="0"/>
              </a:rPr>
              <a:t>min(V, id);</a:t>
            </a:r>
          </a:p>
          <a:p>
            <a:pPr eaLnBrk="1" hangingPunct="1">
              <a:buFontTx/>
              <a:buNone/>
            </a:pPr>
            <a:r>
              <a:rPr lang="ro-RO" sz="2000" b="1" dirty="0" smtClean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if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(V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==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p)</a:t>
            </a:r>
            <a:endParaRPr lang="ro-RO" sz="2000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      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stare =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l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ea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der</a:t>
            </a:r>
          </a:p>
          <a:p>
            <a:pPr eaLnBrk="1" hangingPunct="1">
              <a:buFontTx/>
              <a:buNone/>
            </a:pP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else</a:t>
            </a:r>
            <a:endParaRPr lang="ro-RO" sz="20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     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stare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:= lost</a:t>
            </a:r>
          </a:p>
          <a:p>
            <a:pPr eaLnBrk="1" hangingPunct="1">
              <a:buFontTx/>
              <a:buNone/>
            </a:pPr>
            <a:endParaRPr lang="fr-FR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2000" dirty="0">
                <a:latin typeface="Courier New" pitchFamily="49" charset="0"/>
              </a:rPr>
              <a:t> </a:t>
            </a:r>
            <a:r>
              <a:rPr lang="ro-RO" sz="2000" dirty="0" smtClean="0">
                <a:latin typeface="Courier New" pitchFamily="49" charset="0"/>
              </a:rPr>
              <a:t>   </a:t>
            </a:r>
            <a:r>
              <a:rPr lang="fr-FR" sz="2000" dirty="0" smtClean="0">
                <a:solidFill>
                  <a:schemeClr val="tx2"/>
                </a:solidFill>
                <a:latin typeface="Courier New" pitchFamily="49" charset="0"/>
              </a:rPr>
              <a:t>/* </a:t>
            </a:r>
            <a:r>
              <a:rPr lang="fr-FR" sz="2000" dirty="0" err="1" smtClean="0">
                <a:solidFill>
                  <a:schemeClr val="tx2"/>
                </a:solidFill>
                <a:latin typeface="Courier New" pitchFamily="49" charset="0"/>
              </a:rPr>
              <a:t>informeaza</a:t>
            </a:r>
            <a:r>
              <a:rPr lang="fr-FR" sz="20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fr-FR" sz="2000" dirty="0" err="1" smtClean="0">
                <a:solidFill>
                  <a:schemeClr val="tx2"/>
                </a:solidFill>
                <a:latin typeface="Courier New" pitchFamily="49" charset="0"/>
              </a:rPr>
              <a:t>celelalte</a:t>
            </a:r>
            <a:r>
              <a:rPr lang="fr-FR" sz="20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fr-FR" sz="2000" dirty="0" err="1" smtClean="0">
                <a:solidFill>
                  <a:schemeClr val="tx2"/>
                </a:solidFill>
                <a:latin typeface="Courier New" pitchFamily="49" charset="0"/>
              </a:rPr>
              <a:t>procese</a:t>
            </a:r>
            <a:r>
              <a:rPr lang="fr-FR" sz="20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fr-FR" sz="2000" dirty="0" err="1" smtClean="0">
                <a:solidFill>
                  <a:schemeClr val="tx2"/>
                </a:solidFill>
                <a:latin typeface="Courier New" pitchFamily="49" charset="0"/>
              </a:rPr>
              <a:t>despre</a:t>
            </a:r>
            <a:r>
              <a:rPr lang="fr-FR" sz="20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fr-FR" sz="2000" dirty="0" err="1" smtClean="0">
                <a:solidFill>
                  <a:schemeClr val="tx2"/>
                </a:solidFill>
                <a:latin typeface="Courier New" pitchFamily="49" charset="0"/>
              </a:rPr>
              <a:t>decizie</a:t>
            </a:r>
            <a:r>
              <a:rPr lang="fr-FR" sz="2000" dirty="0" smtClean="0">
                <a:solidFill>
                  <a:schemeClr val="tx2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buFontTx/>
              <a:buNone/>
            </a:pPr>
            <a:r>
              <a:rPr lang="ro-RO" sz="20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ro-RO" sz="2000" dirty="0" smtClean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fr-FR" sz="2000" b="1" dirty="0" smtClean="0">
                <a:solidFill>
                  <a:srgbClr val="C00000"/>
                </a:solidFill>
                <a:latin typeface="Courier New" pitchFamily="49" charset="0"/>
              </a:rPr>
              <a:t>for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 [q = 1 to n </a:t>
            </a:r>
            <a:r>
              <a:rPr lang="fr-FR" sz="2000" b="1" dirty="0" smtClean="0">
                <a:solidFill>
                  <a:srgbClr val="C00000"/>
                </a:solidFill>
                <a:latin typeface="Courier New" pitchFamily="49" charset="0"/>
              </a:rPr>
              <a:t>st 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Vecini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[q] and q&lt;&gt;q0</a:t>
            </a:r>
            <a:r>
              <a:rPr lang="fr-FR" sz="2000" dirty="0">
                <a:solidFill>
                  <a:srgbClr val="C00000"/>
                </a:solidFill>
                <a:latin typeface="Courier New" pitchFamily="49" charset="0"/>
              </a:rPr>
              <a:t>]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fr-FR" sz="20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fr-FR" sz="2000" b="1" dirty="0" smtClean="0">
                <a:solidFill>
                  <a:srgbClr val="C00000"/>
                </a:solidFill>
                <a:latin typeface="Courier New" pitchFamily="49" charset="0"/>
              </a:rPr>
              <a:t>	  </a:t>
            </a:r>
            <a:r>
              <a:rPr lang="fr-FR" sz="2000" b="1" dirty="0" err="1" smtClean="0">
                <a:solidFill>
                  <a:srgbClr val="C00000"/>
                </a:solidFill>
                <a:latin typeface="Courier New" pitchFamily="49" charset="0"/>
              </a:rPr>
              <a:t>send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ch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[q](</a:t>
            </a:r>
            <a:r>
              <a:rPr lang="fr-FR" sz="2000" dirty="0" err="1" smtClean="0">
                <a:solidFill>
                  <a:srgbClr val="C00000"/>
                </a:solidFill>
                <a:latin typeface="Courier New" pitchFamily="49" charset="0"/>
              </a:rPr>
              <a:t>p,V</a:t>
            </a:r>
            <a:r>
              <a:rPr lang="fr-FR" sz="2000" dirty="0" smtClean="0">
                <a:solidFill>
                  <a:srgbClr val="C00000"/>
                </a:solidFill>
                <a:latin typeface="Courier New" pitchFamily="49" charset="0"/>
              </a:rPr>
              <a:t>);</a:t>
            </a:r>
            <a:r>
              <a:rPr lang="fr-FR" sz="2000" dirty="0" smtClean="0">
                <a:solidFill>
                  <a:srgbClr val="C00000"/>
                </a:solidFill>
              </a:rPr>
              <a:t> </a:t>
            </a:r>
            <a:endParaRPr lang="fr-FR" sz="2000" dirty="0" smtClean="0">
              <a:solidFill>
                <a:srgbClr val="C00000"/>
              </a:solidFill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6084168" y="2492896"/>
            <a:ext cx="3024336" cy="872900"/>
          </a:xfrm>
          <a:prstGeom prst="wedgeRectCallout">
            <a:avLst>
              <a:gd name="adj1" fmla="val -126429"/>
              <a:gd name="adj2" fmla="val -46754"/>
            </a:avLst>
          </a:prstGeom>
          <a:gradFill>
            <a:gsLst>
              <a:gs pos="0">
                <a:schemeClr val="accent1">
                  <a:tint val="50000"/>
                  <a:satMod val="300000"/>
                  <a:lumMod val="77000"/>
                  <a:lumOff val="23000"/>
                  <a:alpha val="64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1800" dirty="0" smtClean="0">
                <a:solidFill>
                  <a:schemeClr val="tx1"/>
                </a:solidFill>
                <a:latin typeface="Times" charset="0"/>
              </a:rPr>
              <a:t>Trimit minimul depistat către vecinul de la care nu am primit răspuns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6084168" y="2492896"/>
            <a:ext cx="3024336" cy="648072"/>
          </a:xfrm>
          <a:prstGeom prst="wedgeRectCallout">
            <a:avLst>
              <a:gd name="adj1" fmla="val -108830"/>
              <a:gd name="adj2" fmla="val 8096"/>
            </a:avLst>
          </a:prstGeom>
          <a:gradFill>
            <a:gsLst>
              <a:gs pos="0">
                <a:schemeClr val="accent1">
                  <a:tint val="50000"/>
                  <a:satMod val="300000"/>
                  <a:lumMod val="77000"/>
                  <a:lumOff val="23000"/>
                  <a:alpha val="64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1800" dirty="0" smtClean="0">
                <a:solidFill>
                  <a:schemeClr val="tx1"/>
                </a:solidFill>
                <a:latin typeface="Times" charset="0"/>
              </a:rPr>
              <a:t>Aștept rezultatul final de la ultimul nod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ro-RO" sz="2800" dirty="0" smtClean="0"/>
              <a:t>Algoritmul tree (3)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stCxn id="6" idx="7"/>
            <a:endCxn id="4" idx="2"/>
          </p:cNvCxnSpPr>
          <p:nvPr/>
        </p:nvCxnSpPr>
        <p:spPr bwMode="auto">
          <a:xfrm flipV="1">
            <a:off x="4815058" y="3941132"/>
            <a:ext cx="1021537" cy="586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6"/>
            <a:endCxn id="5" idx="2"/>
          </p:cNvCxnSpPr>
          <p:nvPr/>
        </p:nvCxnSpPr>
        <p:spPr bwMode="auto">
          <a:xfrm>
            <a:off x="6187749" y="4043464"/>
            <a:ext cx="791908" cy="20918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4"/>
            <a:endCxn id="8" idx="0"/>
          </p:cNvCxnSpPr>
          <p:nvPr/>
        </p:nvCxnSpPr>
        <p:spPr bwMode="auto">
          <a:xfrm flipH="1">
            <a:off x="5836583" y="4167875"/>
            <a:ext cx="124423" cy="4429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6"/>
            <a:endCxn id="9" idx="1"/>
          </p:cNvCxnSpPr>
          <p:nvPr/>
        </p:nvCxnSpPr>
        <p:spPr bwMode="auto">
          <a:xfrm>
            <a:off x="7330811" y="4354981"/>
            <a:ext cx="428625" cy="4752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6"/>
            <a:endCxn id="10" idx="2"/>
          </p:cNvCxnSpPr>
          <p:nvPr/>
        </p:nvCxnSpPr>
        <p:spPr bwMode="auto">
          <a:xfrm flipV="1">
            <a:off x="7330811" y="4285087"/>
            <a:ext cx="894250" cy="698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4" idx="6"/>
            <a:endCxn id="94" idx="2"/>
          </p:cNvCxnSpPr>
          <p:nvPr/>
        </p:nvCxnSpPr>
        <p:spPr bwMode="auto">
          <a:xfrm>
            <a:off x="2826306" y="3494737"/>
            <a:ext cx="666336" cy="4329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5" idx="7"/>
            <a:endCxn id="94" idx="2"/>
          </p:cNvCxnSpPr>
          <p:nvPr/>
        </p:nvCxnSpPr>
        <p:spPr bwMode="auto">
          <a:xfrm flipV="1">
            <a:off x="2654818" y="3927640"/>
            <a:ext cx="837824" cy="4322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5"/>
            <a:endCxn id="13" idx="1"/>
          </p:cNvCxnSpPr>
          <p:nvPr/>
        </p:nvCxnSpPr>
        <p:spPr bwMode="auto">
          <a:xfrm>
            <a:off x="3099347" y="2207870"/>
            <a:ext cx="538391" cy="7540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2" idx="4"/>
            <a:endCxn id="13" idx="1"/>
          </p:cNvCxnSpPr>
          <p:nvPr/>
        </p:nvCxnSpPr>
        <p:spPr bwMode="auto">
          <a:xfrm flipH="1">
            <a:off x="3637738" y="2333683"/>
            <a:ext cx="234048" cy="6282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" idx="1"/>
            <a:endCxn id="13" idx="5"/>
          </p:cNvCxnSpPr>
          <p:nvPr/>
        </p:nvCxnSpPr>
        <p:spPr bwMode="auto">
          <a:xfrm flipH="1" flipV="1">
            <a:off x="3813682" y="3282587"/>
            <a:ext cx="753073" cy="6448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8" idx="4"/>
            <a:endCxn id="80" idx="0"/>
          </p:cNvCxnSpPr>
          <p:nvPr/>
        </p:nvCxnSpPr>
        <p:spPr bwMode="auto">
          <a:xfrm>
            <a:off x="4888049" y="2356044"/>
            <a:ext cx="102424" cy="7807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9" idx="4"/>
            <a:endCxn id="80" idx="0"/>
          </p:cNvCxnSpPr>
          <p:nvPr/>
        </p:nvCxnSpPr>
        <p:spPr bwMode="auto">
          <a:xfrm flipH="1">
            <a:off x="4990473" y="2724709"/>
            <a:ext cx="834563" cy="4120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6" idx="2"/>
            <a:endCxn id="94" idx="6"/>
          </p:cNvCxnSpPr>
          <p:nvPr/>
        </p:nvCxnSpPr>
        <p:spPr bwMode="auto">
          <a:xfrm flipH="1" flipV="1">
            <a:off x="3843796" y="4029972"/>
            <a:ext cx="635354" cy="66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" idx="0"/>
            <a:endCxn id="80" idx="4"/>
          </p:cNvCxnSpPr>
          <p:nvPr/>
        </p:nvCxnSpPr>
        <p:spPr bwMode="auto">
          <a:xfrm flipV="1">
            <a:off x="4705893" y="3487952"/>
            <a:ext cx="182248" cy="4242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6" idx="4"/>
            <a:endCxn id="110" idx="0"/>
          </p:cNvCxnSpPr>
          <p:nvPr/>
        </p:nvCxnSpPr>
        <p:spPr bwMode="auto">
          <a:xfrm flipH="1">
            <a:off x="4440286" y="4263368"/>
            <a:ext cx="163275" cy="67759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9" idx="7"/>
            <a:endCxn id="110" idx="3"/>
          </p:cNvCxnSpPr>
          <p:nvPr/>
        </p:nvCxnSpPr>
        <p:spPr bwMode="auto">
          <a:xfrm flipV="1">
            <a:off x="3588375" y="5204514"/>
            <a:ext cx="640414" cy="456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9" idx="4"/>
            <a:endCxn id="4" idx="7"/>
          </p:cNvCxnSpPr>
          <p:nvPr/>
        </p:nvCxnSpPr>
        <p:spPr bwMode="auto">
          <a:xfrm flipH="1">
            <a:off x="6172503" y="3048011"/>
            <a:ext cx="439829" cy="85631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20" idx="3"/>
            <a:endCxn id="4" idx="7"/>
          </p:cNvCxnSpPr>
          <p:nvPr/>
        </p:nvCxnSpPr>
        <p:spPr bwMode="auto">
          <a:xfrm flipH="1">
            <a:off x="6172503" y="3506253"/>
            <a:ext cx="986189" cy="3980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26" idx="3"/>
            <a:endCxn id="119" idx="7"/>
          </p:cNvCxnSpPr>
          <p:nvPr/>
        </p:nvCxnSpPr>
        <p:spPr bwMode="auto">
          <a:xfrm flipH="1">
            <a:off x="6823829" y="2511988"/>
            <a:ext cx="485966" cy="2724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8" idx="0"/>
            <a:endCxn id="8" idx="4"/>
          </p:cNvCxnSpPr>
          <p:nvPr/>
        </p:nvCxnSpPr>
        <p:spPr bwMode="auto">
          <a:xfrm flipV="1">
            <a:off x="5273893" y="4962010"/>
            <a:ext cx="460358" cy="7224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9" idx="1"/>
            <a:endCxn id="8" idx="4"/>
          </p:cNvCxnSpPr>
          <p:nvPr/>
        </p:nvCxnSpPr>
        <p:spPr bwMode="auto">
          <a:xfrm flipH="1" flipV="1">
            <a:off x="5734251" y="4962010"/>
            <a:ext cx="469694" cy="7235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Algoritmul</a:t>
            </a:r>
            <a:r>
              <a:rPr lang="en-US" sz="2800" dirty="0" smtClean="0"/>
              <a:t> tree (4)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 bwMode="auto">
          <a:xfrm rot="974813">
            <a:off x="4471847" y="3904911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6" name="9"/>
          <p:cNvSpPr/>
          <p:nvPr/>
        </p:nvSpPr>
        <p:spPr bwMode="auto">
          <a:xfrm rot="974813">
            <a:off x="7287246" y="2241136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0" name="16"/>
          <p:cNvSpPr/>
          <p:nvPr/>
        </p:nvSpPr>
        <p:spPr bwMode="auto">
          <a:xfrm rot="974813">
            <a:off x="8217758" y="4153373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9" name="15"/>
          <p:cNvSpPr/>
          <p:nvPr/>
        </p:nvSpPr>
        <p:spPr bwMode="auto">
          <a:xfrm rot="974813">
            <a:off x="7664528" y="4807682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39" name="13"/>
          <p:cNvSpPr/>
          <p:nvPr/>
        </p:nvSpPr>
        <p:spPr bwMode="auto">
          <a:xfrm rot="974813">
            <a:off x="6109037" y="5663034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38" name="3"/>
          <p:cNvSpPr/>
          <p:nvPr/>
        </p:nvSpPr>
        <p:spPr bwMode="auto">
          <a:xfrm rot="974813">
            <a:off x="5039847" y="5677199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1" name="17"/>
          <p:cNvSpPr/>
          <p:nvPr/>
        </p:nvSpPr>
        <p:spPr bwMode="auto">
          <a:xfrm rot="974813">
            <a:off x="2828495" y="1864659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19" name="23"/>
          <p:cNvSpPr/>
          <p:nvPr/>
        </p:nvSpPr>
        <p:spPr bwMode="auto">
          <a:xfrm rot="974813">
            <a:off x="6480618" y="2689554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9" name="22"/>
          <p:cNvSpPr/>
          <p:nvPr/>
        </p:nvSpPr>
        <p:spPr bwMode="auto">
          <a:xfrm rot="974813">
            <a:off x="5693322" y="2366252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20" name="20"/>
          <p:cNvSpPr/>
          <p:nvPr/>
        </p:nvSpPr>
        <p:spPr bwMode="auto">
          <a:xfrm rot="974813">
            <a:off x="7136143" y="3235401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8" name="19"/>
          <p:cNvSpPr/>
          <p:nvPr/>
        </p:nvSpPr>
        <p:spPr bwMode="auto">
          <a:xfrm rot="974813">
            <a:off x="4756335" y="1997587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" name="12"/>
          <p:cNvSpPr/>
          <p:nvPr/>
        </p:nvSpPr>
        <p:spPr bwMode="auto">
          <a:xfrm rot="974813">
            <a:off x="5602537" y="4603553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09" name="11"/>
          <p:cNvSpPr/>
          <p:nvPr/>
        </p:nvSpPr>
        <p:spPr bwMode="auto">
          <a:xfrm rot="974813">
            <a:off x="3245164" y="5566351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4" name="10"/>
          <p:cNvSpPr/>
          <p:nvPr/>
        </p:nvSpPr>
        <p:spPr bwMode="auto">
          <a:xfrm rot="974813">
            <a:off x="2467849" y="3260691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" name="6"/>
          <p:cNvSpPr/>
          <p:nvPr/>
        </p:nvSpPr>
        <p:spPr bwMode="auto">
          <a:xfrm rot="974813">
            <a:off x="6972354" y="4120935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2" name="4"/>
          <p:cNvSpPr/>
          <p:nvPr/>
        </p:nvSpPr>
        <p:spPr bwMode="auto">
          <a:xfrm rot="974813">
            <a:off x="3740072" y="1975226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5" name="1"/>
          <p:cNvSpPr/>
          <p:nvPr/>
        </p:nvSpPr>
        <p:spPr bwMode="auto">
          <a:xfrm rot="974813">
            <a:off x="2311607" y="4264951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3" name="21"/>
          <p:cNvSpPr/>
          <p:nvPr/>
        </p:nvSpPr>
        <p:spPr bwMode="auto">
          <a:xfrm rot="974813">
            <a:off x="3542830" y="2939376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0" name="18"/>
          <p:cNvSpPr/>
          <p:nvPr/>
        </p:nvSpPr>
        <p:spPr bwMode="auto">
          <a:xfrm rot="974813">
            <a:off x="4756427" y="3129495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10" name="7"/>
          <p:cNvSpPr/>
          <p:nvPr/>
        </p:nvSpPr>
        <p:spPr bwMode="auto">
          <a:xfrm rot="974813">
            <a:off x="4206240" y="4933662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94" name="5"/>
          <p:cNvSpPr/>
          <p:nvPr/>
        </p:nvSpPr>
        <p:spPr bwMode="auto">
          <a:xfrm rot="974813">
            <a:off x="3485339" y="3795926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4" name="2"/>
          <p:cNvSpPr/>
          <p:nvPr/>
        </p:nvSpPr>
        <p:spPr bwMode="auto">
          <a:xfrm rot="974813">
            <a:off x="5829292" y="3809418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69" name="8"/>
          <p:cNvSpPr/>
          <p:nvPr/>
        </p:nvSpPr>
        <p:spPr bwMode="auto">
          <a:xfrm rot="974813">
            <a:off x="4471847" y="3904911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grpSp>
        <p:nvGrpSpPr>
          <p:cNvPr id="168" name="Initiator"/>
          <p:cNvGrpSpPr/>
          <p:nvPr/>
        </p:nvGrpSpPr>
        <p:grpSpPr>
          <a:xfrm>
            <a:off x="323528" y="2030735"/>
            <a:ext cx="1602497" cy="461665"/>
            <a:chOff x="326798" y="2030735"/>
            <a:chExt cx="1602497" cy="461665"/>
          </a:xfrm>
        </p:grpSpPr>
        <p:sp>
          <p:nvSpPr>
            <p:cNvPr id="166" name="Oval 165"/>
            <p:cNvSpPr/>
            <p:nvPr/>
          </p:nvSpPr>
          <p:spPr bwMode="auto">
            <a:xfrm rot="974813">
              <a:off x="326798" y="2114022"/>
              <a:ext cx="297205" cy="29509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55576" y="2030735"/>
              <a:ext cx="1173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Inițiator</a:t>
              </a:r>
              <a:endParaRPr lang="en-US" dirty="0"/>
            </a:p>
          </p:txBody>
        </p:sp>
      </p:grpSp>
      <p:grpSp>
        <p:nvGrpSpPr>
          <p:cNvPr id="174" name="send wakeup"/>
          <p:cNvGrpSpPr/>
          <p:nvPr/>
        </p:nvGrpSpPr>
        <p:grpSpPr>
          <a:xfrm>
            <a:off x="291452" y="2456897"/>
            <a:ext cx="2246983" cy="461665"/>
            <a:chOff x="291452" y="2456897"/>
            <a:chExt cx="2246983" cy="461665"/>
          </a:xfrm>
        </p:grpSpPr>
        <p:cxnSp>
          <p:nvCxnSpPr>
            <p:cNvPr id="172" name="Straight Connector 171"/>
            <p:cNvCxnSpPr/>
            <p:nvPr/>
          </p:nvCxnSpPr>
          <p:spPr bwMode="auto">
            <a:xfrm>
              <a:off x="291452" y="2687729"/>
              <a:ext cx="36789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755575" y="2456897"/>
              <a:ext cx="17828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end </a:t>
              </a:r>
              <a:r>
                <a:rPr lang="ro-RO" dirty="0" smtClean="0"/>
                <a:t>wakeup</a:t>
              </a:r>
              <a:endParaRPr lang="en-US" dirty="0"/>
            </a:p>
          </p:txBody>
        </p:sp>
      </p:grpSp>
      <p:grpSp>
        <p:nvGrpSpPr>
          <p:cNvPr id="175" name="recv wakeup"/>
          <p:cNvGrpSpPr/>
          <p:nvPr/>
        </p:nvGrpSpPr>
        <p:grpSpPr>
          <a:xfrm>
            <a:off x="301922" y="2823319"/>
            <a:ext cx="2211717" cy="461665"/>
            <a:chOff x="291452" y="2456897"/>
            <a:chExt cx="2211717" cy="461665"/>
          </a:xfrm>
        </p:grpSpPr>
        <p:cxnSp>
          <p:nvCxnSpPr>
            <p:cNvPr id="176" name="Straight Connector 175"/>
            <p:cNvCxnSpPr/>
            <p:nvPr/>
          </p:nvCxnSpPr>
          <p:spPr bwMode="auto">
            <a:xfrm>
              <a:off x="291452" y="2687729"/>
              <a:ext cx="367897" cy="0"/>
            </a:xfrm>
            <a:prstGeom prst="line">
              <a:avLst/>
            </a:prstGeom>
            <a:ln>
              <a:solidFill>
                <a:srgbClr val="00CC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755575" y="2456897"/>
              <a:ext cx="1747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recv wakeup</a:t>
              </a:r>
              <a:endParaRPr lang="en-US" dirty="0"/>
            </a:p>
          </p:txBody>
        </p:sp>
      </p:grpSp>
      <p:grpSp>
        <p:nvGrpSpPr>
          <p:cNvPr id="178" name="Nod activ"/>
          <p:cNvGrpSpPr/>
          <p:nvPr/>
        </p:nvGrpSpPr>
        <p:grpSpPr>
          <a:xfrm>
            <a:off x="323528" y="3284984"/>
            <a:ext cx="1748370" cy="461665"/>
            <a:chOff x="326798" y="2030735"/>
            <a:chExt cx="1748370" cy="461665"/>
          </a:xfrm>
        </p:grpSpPr>
        <p:sp>
          <p:nvSpPr>
            <p:cNvPr id="179" name="Oval 178"/>
            <p:cNvSpPr/>
            <p:nvPr/>
          </p:nvSpPr>
          <p:spPr bwMode="auto">
            <a:xfrm rot="974813">
              <a:off x="326798" y="2114022"/>
              <a:ext cx="297205" cy="29509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755576" y="2030735"/>
              <a:ext cx="1319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ro-RO" dirty="0" smtClean="0"/>
                <a:t>od activ</a:t>
              </a:r>
              <a:endParaRPr lang="en-US" dirty="0"/>
            </a:p>
          </p:txBody>
        </p:sp>
      </p:grpSp>
      <p:grpSp>
        <p:nvGrpSpPr>
          <p:cNvPr id="181" name="Recv date"/>
          <p:cNvGrpSpPr/>
          <p:nvPr/>
        </p:nvGrpSpPr>
        <p:grpSpPr>
          <a:xfrm>
            <a:off x="323528" y="3759423"/>
            <a:ext cx="1766082" cy="461665"/>
            <a:chOff x="291452" y="2456897"/>
            <a:chExt cx="1766082" cy="461665"/>
          </a:xfrm>
        </p:grpSpPr>
        <p:cxnSp>
          <p:nvCxnSpPr>
            <p:cNvPr id="182" name="Straight Connector 181"/>
            <p:cNvCxnSpPr/>
            <p:nvPr/>
          </p:nvCxnSpPr>
          <p:spPr bwMode="auto">
            <a:xfrm>
              <a:off x="291452" y="2687729"/>
              <a:ext cx="367897" cy="0"/>
            </a:xfrm>
            <a:prstGeom prst="line">
              <a:avLst/>
            </a:prstGeom>
            <a:ln>
              <a:solidFill>
                <a:srgbClr val="66006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755575" y="2456897"/>
              <a:ext cx="13019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recv date</a:t>
              </a:r>
              <a:endParaRPr lang="en-US" dirty="0"/>
            </a:p>
          </p:txBody>
        </p:sp>
      </p:grpSp>
      <p:sp>
        <p:nvSpPr>
          <p:cNvPr id="3" name="Timp1" hidden="1"/>
          <p:cNvSpPr txBox="1"/>
          <p:nvPr/>
        </p:nvSpPr>
        <p:spPr>
          <a:xfrm>
            <a:off x="363881" y="6174395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timp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63" name="Timp2" hidden="1"/>
          <p:cNvSpPr txBox="1"/>
          <p:nvPr/>
        </p:nvSpPr>
        <p:spPr>
          <a:xfrm>
            <a:off x="365760" y="6172200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timp</a:t>
            </a:r>
            <a:r>
              <a:rPr lang="en-US" dirty="0" smtClean="0"/>
              <a:t> = 2</a:t>
            </a:r>
            <a:endParaRPr lang="en-US" dirty="0"/>
          </a:p>
        </p:txBody>
      </p:sp>
      <p:sp>
        <p:nvSpPr>
          <p:cNvPr id="64" name="Timp3" hidden="1"/>
          <p:cNvSpPr txBox="1"/>
          <p:nvPr/>
        </p:nvSpPr>
        <p:spPr>
          <a:xfrm>
            <a:off x="365760" y="6172200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timp</a:t>
            </a:r>
            <a:r>
              <a:rPr lang="en-US" dirty="0" smtClean="0"/>
              <a:t> = 3</a:t>
            </a:r>
            <a:endParaRPr lang="en-US" dirty="0"/>
          </a:p>
        </p:txBody>
      </p:sp>
      <p:sp>
        <p:nvSpPr>
          <p:cNvPr id="65" name="Timp4" hidden="1"/>
          <p:cNvSpPr txBox="1"/>
          <p:nvPr/>
        </p:nvSpPr>
        <p:spPr>
          <a:xfrm>
            <a:off x="365760" y="6172200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timp</a:t>
            </a:r>
            <a:r>
              <a:rPr lang="en-US" dirty="0" smtClean="0"/>
              <a:t> = 4</a:t>
            </a:r>
            <a:endParaRPr lang="en-US" dirty="0"/>
          </a:p>
        </p:txBody>
      </p:sp>
      <p:sp>
        <p:nvSpPr>
          <p:cNvPr id="125" name="Timp5" hidden="1"/>
          <p:cNvSpPr txBox="1"/>
          <p:nvPr/>
        </p:nvSpPr>
        <p:spPr>
          <a:xfrm>
            <a:off x="365760" y="6172200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timp</a:t>
            </a:r>
            <a:r>
              <a:rPr lang="en-US" dirty="0" smtClean="0"/>
              <a:t> = 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455749" y="2687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23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344446" y="4263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1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62131" y="38076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2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72686" y="56754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3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772911" y="19734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4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518178" y="37941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005193" y="41191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95" name="TextBox 7"/>
          <p:cNvSpPr txBox="1"/>
          <p:nvPr/>
        </p:nvSpPr>
        <p:spPr>
          <a:xfrm>
            <a:off x="4239079" y="49318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504686" y="39031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320085" y="22393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9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442980" y="32589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10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226675" y="5564565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11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577668" y="46017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12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084168" y="56612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13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639659" y="48058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15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192889" y="41515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16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803626" y="18628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17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731558" y="31277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18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731466" y="19958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19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111274" y="32336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20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517961" y="29375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21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668453" y="23644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22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56" name="min21" hidden="1"/>
          <p:cNvSpPr txBox="1"/>
          <p:nvPr/>
        </p:nvSpPr>
        <p:spPr>
          <a:xfrm>
            <a:off x="2562453" y="2852936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sz="1800" b="1" i="1" dirty="0" smtClean="0">
                <a:solidFill>
                  <a:schemeClr val="accent2">
                    <a:lumMod val="75000"/>
                  </a:schemeClr>
                </a:solidFill>
              </a:rPr>
              <a:t>in (     ,        ,   )</a:t>
            </a:r>
            <a:endParaRPr lang="en-US" sz="18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8" name="min18" hidden="1"/>
          <p:cNvSpPr txBox="1"/>
          <p:nvPr/>
        </p:nvSpPr>
        <p:spPr>
          <a:xfrm>
            <a:off x="3859515" y="306896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 smtClean="0">
                <a:solidFill>
                  <a:schemeClr val="accent2">
                    <a:lumMod val="75000"/>
                  </a:schemeClr>
                </a:solidFill>
              </a:rPr>
              <a:t>min (     ,      ,     )</a:t>
            </a:r>
            <a:endParaRPr lang="en-US" sz="18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9" name="min5" hidden="1"/>
          <p:cNvGrpSpPr/>
          <p:nvPr/>
        </p:nvGrpSpPr>
        <p:grpSpPr>
          <a:xfrm>
            <a:off x="3339195" y="3320249"/>
            <a:ext cx="584732" cy="1486195"/>
            <a:chOff x="3339195" y="3320249"/>
            <a:chExt cx="584732" cy="1486195"/>
          </a:xfrm>
        </p:grpSpPr>
        <p:sp>
          <p:nvSpPr>
            <p:cNvPr id="129" name="min10"/>
            <p:cNvSpPr txBox="1"/>
            <p:nvPr/>
          </p:nvSpPr>
          <p:spPr>
            <a:xfrm>
              <a:off x="3339195" y="4437112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min</a:t>
              </a:r>
              <a:endParaRPr lang="en-US" sz="1800" b="1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 rot="5400000">
              <a:off x="3074977" y="3707534"/>
              <a:ext cx="1236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chemeClr val="accent2">
                      <a:lumMod val="75000"/>
                    </a:schemeClr>
                  </a:solidFill>
                </a:rPr>
                <a:t>(           )</a:t>
              </a:r>
              <a:endParaRPr lang="en-US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31" name="noul 4"/>
          <p:cNvSpPr txBox="1"/>
          <p:nvPr/>
        </p:nvSpPr>
        <p:spPr>
          <a:xfrm>
            <a:off x="3563888" y="2915652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4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32" name="noul 1"/>
          <p:cNvSpPr txBox="1"/>
          <p:nvPr/>
        </p:nvSpPr>
        <p:spPr>
          <a:xfrm>
            <a:off x="3520440" y="37947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1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33" name="noul 1"/>
          <p:cNvSpPr txBox="1"/>
          <p:nvPr/>
        </p:nvSpPr>
        <p:spPr>
          <a:xfrm>
            <a:off x="4507992" y="39044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1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34" name="new 9"/>
          <p:cNvSpPr txBox="1"/>
          <p:nvPr/>
        </p:nvSpPr>
        <p:spPr>
          <a:xfrm>
            <a:off x="6504166" y="2688336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9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35" name="noul 3"/>
          <p:cNvSpPr txBox="1"/>
          <p:nvPr/>
        </p:nvSpPr>
        <p:spPr>
          <a:xfrm>
            <a:off x="5640070" y="4599432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3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45" name="nod8-2"/>
          <p:cNvSpPr txBox="1"/>
          <p:nvPr/>
        </p:nvSpPr>
        <p:spPr>
          <a:xfrm>
            <a:off x="4507992" y="3904488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1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42" name="nod8-18"/>
          <p:cNvSpPr txBox="1"/>
          <p:nvPr/>
        </p:nvSpPr>
        <p:spPr>
          <a:xfrm>
            <a:off x="4507992" y="3904488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1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46" name="nod8-21"/>
          <p:cNvSpPr txBox="1"/>
          <p:nvPr/>
        </p:nvSpPr>
        <p:spPr>
          <a:xfrm>
            <a:off x="4507992" y="3904488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1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44" name="nod8-5"/>
          <p:cNvSpPr txBox="1"/>
          <p:nvPr/>
        </p:nvSpPr>
        <p:spPr>
          <a:xfrm>
            <a:off x="4507992" y="3904488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1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43" name="nod8-7"/>
          <p:cNvSpPr txBox="1"/>
          <p:nvPr/>
        </p:nvSpPr>
        <p:spPr>
          <a:xfrm>
            <a:off x="4507992" y="3904488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1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47" name="nod21-4"/>
          <p:cNvSpPr txBox="1"/>
          <p:nvPr/>
        </p:nvSpPr>
        <p:spPr>
          <a:xfrm>
            <a:off x="3563888" y="2924944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1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48" name="nod21-17"/>
          <p:cNvSpPr txBox="1"/>
          <p:nvPr/>
        </p:nvSpPr>
        <p:spPr>
          <a:xfrm>
            <a:off x="3563888" y="2924944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1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49" name="nod18-22"/>
          <p:cNvSpPr txBox="1"/>
          <p:nvPr/>
        </p:nvSpPr>
        <p:spPr>
          <a:xfrm>
            <a:off x="4788024" y="3131676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1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50" name="nod18-19"/>
          <p:cNvSpPr txBox="1"/>
          <p:nvPr/>
        </p:nvSpPr>
        <p:spPr>
          <a:xfrm>
            <a:off x="4788024" y="3131676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1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51" name="nod2-23"/>
          <p:cNvSpPr txBox="1"/>
          <p:nvPr/>
        </p:nvSpPr>
        <p:spPr>
          <a:xfrm>
            <a:off x="5856094" y="3779748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1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52" name="nod2-20"/>
          <p:cNvSpPr txBox="1"/>
          <p:nvPr/>
        </p:nvSpPr>
        <p:spPr>
          <a:xfrm>
            <a:off x="5856094" y="3779748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1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53" name="nod2-6"/>
          <p:cNvSpPr txBox="1"/>
          <p:nvPr/>
        </p:nvSpPr>
        <p:spPr>
          <a:xfrm>
            <a:off x="5856094" y="3779748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1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54" name="nod2-12"/>
          <p:cNvSpPr txBox="1"/>
          <p:nvPr/>
        </p:nvSpPr>
        <p:spPr>
          <a:xfrm>
            <a:off x="5856094" y="3779748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1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56" name="nod5-1"/>
          <p:cNvSpPr txBox="1"/>
          <p:nvPr/>
        </p:nvSpPr>
        <p:spPr>
          <a:xfrm>
            <a:off x="3479830" y="3789040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1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57" name="nod5-10"/>
          <p:cNvSpPr txBox="1"/>
          <p:nvPr/>
        </p:nvSpPr>
        <p:spPr>
          <a:xfrm>
            <a:off x="3479830" y="3789040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1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58" name="nod7-11"/>
          <p:cNvSpPr txBox="1"/>
          <p:nvPr/>
        </p:nvSpPr>
        <p:spPr>
          <a:xfrm>
            <a:off x="4211960" y="4940965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1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55" name="nod12-13"/>
          <p:cNvSpPr txBox="1"/>
          <p:nvPr/>
        </p:nvSpPr>
        <p:spPr>
          <a:xfrm>
            <a:off x="5640070" y="4581128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1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59" name="nod12-3"/>
          <p:cNvSpPr txBox="1"/>
          <p:nvPr/>
        </p:nvSpPr>
        <p:spPr>
          <a:xfrm>
            <a:off x="5640070" y="4581128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1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60" name="node6-16"/>
          <p:cNvSpPr txBox="1"/>
          <p:nvPr/>
        </p:nvSpPr>
        <p:spPr>
          <a:xfrm>
            <a:off x="7020272" y="4077072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1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61" name="node6-15"/>
          <p:cNvSpPr txBox="1"/>
          <p:nvPr/>
        </p:nvSpPr>
        <p:spPr>
          <a:xfrm>
            <a:off x="7020272" y="4077072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1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162" name="node23-9"/>
          <p:cNvSpPr txBox="1"/>
          <p:nvPr/>
        </p:nvSpPr>
        <p:spPr>
          <a:xfrm>
            <a:off x="6516216" y="2699628"/>
            <a:ext cx="30008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dirty="0" smtClean="0">
                <a:solidFill>
                  <a:srgbClr val="FFFFFF"/>
                </a:solidFill>
              </a:rPr>
              <a:t>1</a:t>
            </a:r>
            <a:endParaRPr lang="en-US" sz="1800" b="1" dirty="0">
              <a:solidFill>
                <a:srgbClr val="FFFFFF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81803" y="5199583"/>
            <a:ext cx="1440719" cy="461665"/>
            <a:chOff x="281803" y="5199583"/>
            <a:chExt cx="1440719" cy="461665"/>
          </a:xfrm>
        </p:grpSpPr>
        <p:sp>
          <p:nvSpPr>
            <p:cNvPr id="170" name="TextBox 169"/>
            <p:cNvSpPr txBox="1"/>
            <p:nvPr/>
          </p:nvSpPr>
          <p:spPr>
            <a:xfrm>
              <a:off x="787651" y="5199583"/>
              <a:ext cx="934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leader</a:t>
              </a:r>
              <a:endParaRPr lang="en-US" dirty="0"/>
            </a:p>
          </p:txBody>
        </p:sp>
        <p:sp>
          <p:nvSpPr>
            <p:cNvPr id="186" name="11"/>
            <p:cNvSpPr/>
            <p:nvPr/>
          </p:nvSpPr>
          <p:spPr bwMode="auto">
            <a:xfrm rot="974813">
              <a:off x="281803" y="5247535"/>
              <a:ext cx="365760" cy="36576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87" name="Nod activ"/>
          <p:cNvGrpSpPr/>
          <p:nvPr/>
        </p:nvGrpSpPr>
        <p:grpSpPr>
          <a:xfrm>
            <a:off x="323528" y="5703639"/>
            <a:ext cx="1132754" cy="461665"/>
            <a:chOff x="326798" y="2030735"/>
            <a:chExt cx="1132754" cy="461665"/>
          </a:xfrm>
        </p:grpSpPr>
        <p:sp>
          <p:nvSpPr>
            <p:cNvPr id="188" name="Oval 187"/>
            <p:cNvSpPr/>
            <p:nvPr/>
          </p:nvSpPr>
          <p:spPr bwMode="auto">
            <a:xfrm rot="974813">
              <a:off x="326798" y="2114022"/>
              <a:ext cx="297205" cy="29509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830854" y="2030735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lost</a:t>
              </a:r>
              <a:endParaRPr lang="en-US" dirty="0"/>
            </a:p>
          </p:txBody>
        </p:sp>
      </p:grpSp>
      <p:sp>
        <p:nvSpPr>
          <p:cNvPr id="190" name="11"/>
          <p:cNvSpPr/>
          <p:nvPr/>
        </p:nvSpPr>
        <p:spPr bwMode="auto">
          <a:xfrm rot="974813">
            <a:off x="2311607" y="4264951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53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E1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E1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E1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E1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E1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9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4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9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2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5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8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1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7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0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3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6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9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2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8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1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4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30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2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5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8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1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4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7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3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6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9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5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8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7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30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30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3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30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4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4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4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5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30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6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8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3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6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9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2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5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1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4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7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3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30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30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3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3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3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30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3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3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4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30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4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30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24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24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24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8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1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0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30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30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30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9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9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9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24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1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1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1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2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9519E-6 L 0.12604 -0.01734 " pathEditMode="relative" rAng="0" ptsTypes="AA">
                                      <p:cBhvr>
                                        <p:cTn id="64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-879"/>
                                    </p:animMotion>
                                  </p:childTnLst>
                                </p:cTn>
                              </p:par>
                              <p:par>
                                <p:cTn id="6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2858E-6 L 0.10764 0.02937 " pathEditMode="relative" rAng="0" ptsTypes="AA">
                                      <p:cBhvr>
                                        <p:cTn id="645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2" y="1457"/>
                                    </p:animMotion>
                                  </p:childTnLst>
                                </p:cTn>
                              </p:par>
                              <p:par>
                                <p:cTn id="6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60777E-6 L 0.03681 0.14894 " pathEditMode="relative" rAng="0" ptsTypes="AA">
                                      <p:cBhvr>
                                        <p:cTn id="647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7447"/>
                                    </p:animMotion>
                                  </p:childTnLst>
                                </p:cTn>
                              </p:par>
                              <p:par>
                                <p:cTn id="6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32192E-6 L 0.0158 0.13275 " pathEditMode="relative" rAng="0" ptsTypes="AA">
                                      <p:cBhvr>
                                        <p:cTn id="64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6637"/>
                                    </p:animMotion>
                                  </p:childTnLst>
                                </p:cTn>
                              </p:par>
                              <p:par>
                                <p:cTn id="6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6.47549E-8 L -0.0401 0.16096 " pathEditMode="relative" rAng="0" ptsTypes="AA">
                                      <p:cBhvr>
                                        <p:cTn id="651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" y="8048"/>
                                    </p:animMotion>
                                  </p:childTnLst>
                                </p:cTn>
                              </p:par>
                              <p:par>
                                <p:cTn id="6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08881E-6 L -0.06371 0.10731 " pathEditMode="relative" rAng="0" ptsTypes="AA">
                                      <p:cBhvr>
                                        <p:cTn id="653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4" y="5365"/>
                                    </p:animMotion>
                                  </p:childTnLst>
                                </p:cTn>
                              </p:par>
                              <p:par>
                                <p:cTn id="6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0611E-6 L -0.09566 0.07516 " pathEditMode="relative" rAng="0" ptsTypes="AA">
                                      <p:cBhvr>
                                        <p:cTn id="655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3747"/>
                                    </p:animMotion>
                                  </p:childTnLst>
                                </p:cTn>
                              </p:par>
                              <p:par>
                                <p:cTn id="6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9.43571E-7 L 0.10156 -0.04417 " pathEditMode="relative" rAng="0" ptsTypes="AA">
                                      <p:cBhvr>
                                        <p:cTn id="657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-2220"/>
                                    </p:animMotion>
                                  </p:childTnLst>
                                </p:cTn>
                              </p:par>
                              <p:par>
                                <p:cTn id="658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659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0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66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2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663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4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665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6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667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8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669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0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671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2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67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2" fill="hold">
                      <p:stCondLst>
                        <p:cond delay="indefinite"/>
                      </p:stCondLst>
                      <p:childTnLst>
                        <p:par>
                          <p:cTn id="733" fill="hold">
                            <p:stCondLst>
                              <p:cond delay="0"/>
                            </p:stCondLst>
                            <p:childTnLst>
                              <p:par>
                                <p:cTn id="734" presetID="30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30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4" presetID="30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presetID="30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5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5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5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30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5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5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30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6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6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6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4" presetID="30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6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30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4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7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8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4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9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9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9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1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4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7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3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4" fill="hold">
                      <p:stCondLst>
                        <p:cond delay="indefinite"/>
                      </p:stCondLst>
                      <p:childTnLst>
                        <p:par>
                          <p:cTn id="815" fill="hold">
                            <p:stCondLst>
                              <p:cond delay="0"/>
                            </p:stCondLst>
                            <p:childTnLst>
                              <p:par>
                                <p:cTn id="816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1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1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2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2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2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2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2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3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3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4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1" presetID="24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24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1" presetID="24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5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5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5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8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1" dur="indefinite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00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0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1" fill="hold">
                      <p:stCondLst>
                        <p:cond delay="indefinite"/>
                      </p:stCondLst>
                      <p:childTnLst>
                        <p:par>
                          <p:cTn id="872" fill="hold">
                            <p:stCondLst>
                              <p:cond delay="0"/>
                            </p:stCondLst>
                            <p:childTnLst>
                              <p:par>
                                <p:cTn id="873" presetID="30" presetClass="emph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8" presetID="30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" presetID="30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8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8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8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8" presetID="24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9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9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9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3" presetID="24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9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9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9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8" presetID="24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0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0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0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3" presetID="24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8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1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1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1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3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1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1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1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8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8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2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3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3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3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13691E-6 L 2.77778E-7 0.07355 " pathEditMode="relative" rAng="0" ptsTypes="AA">
                                      <p:cBhvr>
                                        <p:cTn id="934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77"/>
                                    </p:animMotion>
                                  </p:childTnLst>
                                </p:cTn>
                              </p:par>
                              <p:par>
                                <p:cTn id="9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4.0333E-6 L 0.06337 -0.01712 " pathEditMode="relative" rAng="0" ptsTypes="AA">
                                      <p:cBhvr>
                                        <p:cTn id="936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1" y="-856"/>
                                    </p:animMotion>
                                  </p:childTnLst>
                                </p:cTn>
                              </p:par>
                              <p:par>
                                <p:cTn id="9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87512E-6 L 0.09392 0.07932 " pathEditMode="relative" rAng="0" ptsTypes="AA">
                                      <p:cBhvr>
                                        <p:cTn id="938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3955"/>
                                    </p:animMotion>
                                  </p:childTnLst>
                                </p:cTn>
                              </p:par>
                              <p:par>
                                <p:cTn id="9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0.00602 L 0.05608 -0.12442 " pathEditMode="relative" rAng="0" ptsTypes="AA">
                                      <p:cBhvr>
                                        <p:cTn id="94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-6522"/>
                                    </p:animMotion>
                                  </p:childTnLst>
                                </p:cTn>
                              </p:par>
                              <p:par>
                                <p:cTn id="9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942E-6 L 0.02343 -0.15472 " pathEditMode="relative" rAng="0" ptsTypes="AA">
                                      <p:cBhvr>
                                        <p:cTn id="94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" y="-7747"/>
                                    </p:animMotion>
                                  </p:childTnLst>
                                </p:cTn>
                              </p:par>
                              <p:par>
                                <p:cTn id="9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63552E-6 L -0.01476 -0.15264 " pathEditMode="relative" rAng="0" ptsTypes="AA">
                                      <p:cBhvr>
                                        <p:cTn id="94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7" y="-7632"/>
                                    </p:animMotion>
                                  </p:childTnLst>
                                </p:cTn>
                              </p:par>
                              <p:par>
                                <p:cTn id="9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933E-6 L -0.13524 -0.05851 " pathEditMode="relative" rAng="0" ptsTypes="AA">
                                      <p:cBhvr>
                                        <p:cTn id="94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1" y="-2937"/>
                                    </p:animMotion>
                                  </p:childTnLst>
                                </p:cTn>
                              </p:par>
                              <p:par>
                                <p:cTn id="9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26549E-6 L -0.07465 -0.04903 " pathEditMode="relative" rAng="0" ptsTypes="AA">
                                      <p:cBhvr>
                                        <p:cTn id="94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3" y="-2451"/>
                                    </p:animMotion>
                                  </p:childTnLst>
                                </p:cTn>
                              </p:par>
                              <p:par>
                                <p:cTn id="9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76411E-6 L -0.11215 0.02058 " pathEditMode="relative" rAng="0" ptsTypes="AA">
                                      <p:cBhvr>
                                        <p:cTn id="95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8" y="1018"/>
                                    </p:animMotion>
                                  </p:childTnLst>
                                </p:cTn>
                              </p:par>
                              <p:par>
                                <p:cTn id="951" presetID="3" presetClass="emph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952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3" presetID="3" presetClass="emph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954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5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95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7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95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9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96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61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96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63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96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65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96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67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96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9" fill="hold">
                      <p:stCondLst>
                        <p:cond delay="indefinite"/>
                      </p:stCondLst>
                      <p:childTnLst>
                        <p:par>
                          <p:cTn id="970" fill="hold">
                            <p:stCondLst>
                              <p:cond delay="0"/>
                            </p:stCondLst>
                            <p:childTnLst>
                              <p:par>
                                <p:cTn id="97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6" fill="hold">
                      <p:stCondLst>
                        <p:cond delay="indefinite"/>
                      </p:stCondLst>
                      <p:childTnLst>
                        <p:par>
                          <p:cTn id="1017" fill="hold">
                            <p:stCondLst>
                              <p:cond delay="0"/>
                            </p:stCondLst>
                            <p:childTnLst>
                              <p:par>
                                <p:cTn id="1018" presetID="30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1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2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2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2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3" presetID="30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2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2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2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2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8" presetID="30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3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3" presetID="30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8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3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4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4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4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3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4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4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4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8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3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8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5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6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6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6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3" presetID="24" presetClass="emph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8" presetID="24" presetClass="emph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3" presetID="24" presetClass="emph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7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7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7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7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8" fill="hold">
                      <p:stCondLst>
                        <p:cond delay="indefinite"/>
                      </p:stCondLst>
                      <p:childTnLst>
                        <p:par>
                          <p:cTn id="1079" fill="hold">
                            <p:stCondLst>
                              <p:cond delay="0"/>
                            </p:stCondLst>
                            <p:childTnLst>
                              <p:par>
                                <p:cTn id="108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208 L -0.00642 -0.10083 " pathEditMode="relative" rAng="0" ptsTypes="AA">
                                      <p:cBhvr>
                                        <p:cTn id="1081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-5157"/>
                                    </p:animMotion>
                                  </p:childTnLst>
                                </p:cTn>
                              </p:par>
                              <p:par>
                                <p:cTn id="10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6272E-6 L -0.07795 0.11263 " pathEditMode="relative" rAng="0" ptsTypes="AA">
                                      <p:cBhvr>
                                        <p:cTn id="1083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5620"/>
                                    </p:animMotion>
                                  </p:childTnLst>
                                </p:cTn>
                              </p:par>
                              <p:par>
                                <p:cTn id="10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22757E-6 L -0.10243 -0.00162 " pathEditMode="relative" rAng="0" ptsTypes="AA">
                                      <p:cBhvr>
                                        <p:cTn id="1085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-93"/>
                                    </p:animMotion>
                                  </p:childTnLst>
                                </p:cTn>
                              </p:par>
                              <p:par>
                                <p:cTn id="1086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1087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88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1089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90" presetID="3" presetClass="emph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1091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2" fill="hold">
                      <p:stCondLst>
                        <p:cond delay="indefinite"/>
                      </p:stCondLst>
                      <p:childTnLst>
                        <p:par>
                          <p:cTn id="1093" fill="hold">
                            <p:stCondLst>
                              <p:cond delay="0"/>
                            </p:stCondLst>
                            <p:childTnLst>
                              <p:par>
                                <p:cTn id="109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3" presetID="30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0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0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8" presetID="30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3" presetID="30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1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8" presetID="24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3" fill="hold">
                      <p:stCondLst>
                        <p:cond delay="indefinite"/>
                      </p:stCondLst>
                      <p:childTnLst>
                        <p:par>
                          <p:cTn id="1124" fill="hold">
                            <p:stCondLst>
                              <p:cond delay="0"/>
                            </p:stCondLst>
                            <p:childTnLst>
                              <p:par>
                                <p:cTn id="11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185 L -0.11806 -0.01735 " pathEditMode="relative" rAng="0" ptsTypes="AA">
                                      <p:cBhvr>
                                        <p:cTn id="112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-971"/>
                                    </p:animMotion>
                                  </p:childTnLst>
                                </p:cTn>
                              </p:par>
                              <p:par>
                                <p:cTn id="1127" presetID="3" presetClass="emph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112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9" fill="hold">
                      <p:stCondLst>
                        <p:cond delay="indefinite"/>
                      </p:stCondLst>
                      <p:childTnLst>
                        <p:par>
                          <p:cTn id="1130" fill="hold">
                            <p:stCondLst>
                              <p:cond delay="0"/>
                            </p:stCondLst>
                            <p:childTnLst>
                              <p:par>
                                <p:cTn id="113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4" presetID="30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9" fill="hold">
                      <p:stCondLst>
                        <p:cond delay="indefinite"/>
                      </p:stCondLst>
                      <p:childTnLst>
                        <p:par>
                          <p:cTn id="1140" fill="hold">
                            <p:stCondLst>
                              <p:cond delay="0"/>
                            </p:stCondLst>
                            <p:childTnLst>
                              <p:par>
                                <p:cTn id="1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6" fill="hold">
                      <p:stCondLst>
                        <p:cond delay="indefinite"/>
                      </p:stCondLst>
                      <p:childTnLst>
                        <p:par>
                          <p:cTn id="1157" fill="hold">
                            <p:stCondLst>
                              <p:cond delay="0"/>
                            </p:stCondLst>
                            <p:childTnLst>
                              <p:par>
                                <p:cTn id="115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54209E-6 L -0.03142 0.14686 " pathEditMode="relative" rAng="0" ptsTypes="AA">
                                      <p:cBhvr>
                                        <p:cTn id="1159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7331"/>
                                    </p:animMotion>
                                  </p:childTnLst>
                                </p:cTn>
                              </p:par>
                              <p:par>
                                <p:cTn id="11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3 0.00879 L -0.10539 -0.01387 " pathEditMode="relative" rAng="0" ptsTypes="AA">
                                      <p:cBhvr>
                                        <p:cTn id="1161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0" y="-1133"/>
                                    </p:animMotion>
                                  </p:childTnLst>
                                </p:cTn>
                              </p:par>
                              <p:par>
                                <p:cTn id="11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3 0.00879 L -0.10382 -0.13991 " pathEditMode="relative" rAng="0" ptsTypes="AA">
                                      <p:cBhvr>
                                        <p:cTn id="1163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-7447"/>
                                    </p:animMotion>
                                  </p:childTnLst>
                                </p:cTn>
                              </p:par>
                              <p:par>
                                <p:cTn id="11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879 L 0.03003 -0.10846 " pathEditMode="relative" rAng="0" ptsTypes="AA">
                                      <p:cBhvr>
                                        <p:cTn id="1165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" y="-5874"/>
                                    </p:animMotion>
                                  </p:childTnLst>
                                </p:cTn>
                              </p:par>
                              <p:par>
                                <p:cTn id="11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4.68085E-6 L 0.14653 -0.01225 " pathEditMode="relative" rAng="0" ptsTypes="AA">
                                      <p:cBhvr>
                                        <p:cTn id="1167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8" fill="hold">
                      <p:stCondLst>
                        <p:cond delay="indefinite"/>
                      </p:stCondLst>
                      <p:childTnLst>
                        <p:par>
                          <p:cTn id="1169" fill="hold">
                            <p:stCondLst>
                              <p:cond delay="0"/>
                            </p:stCondLst>
                            <p:childTnLst>
                              <p:par>
                                <p:cTn id="11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486 L -0.07934 -0.15819 " pathEditMode="relative" rAng="0" ptsTypes="AA">
                                      <p:cBhvr>
                                        <p:cTn id="1177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6" y="-8164"/>
                                    </p:animMotion>
                                  </p:childTnLst>
                                </p:cTn>
                              </p:par>
                              <p:par>
                                <p:cTn id="11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486 L 0.02309 -0.13714 " pathEditMode="relative" rAng="0" ptsTypes="AA">
                                      <p:cBhvr>
                                        <p:cTn id="1179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6" y="-7100"/>
                                    </p:animMotion>
                                  </p:childTnLst>
                                </p:cTn>
                              </p:par>
                              <p:par>
                                <p:cTn id="1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2.51619E-6 L -0.00104 -0.16189 " pathEditMode="relative" rAng="0" ptsTypes="AA">
                                      <p:cBhvr>
                                        <p:cTn id="1187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8094"/>
                                    </p:animMotion>
                                  </p:childTnLst>
                                </p:cTn>
                              </p:par>
                              <p:par>
                                <p:cTn id="118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1619E-6 L 0.10174 -0.10939 " pathEditMode="relative" rAng="0" ptsTypes="AA">
                                      <p:cBhvr>
                                        <p:cTn id="1189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7" y="-5481"/>
                                    </p:animMotion>
                                  </p:childTnLst>
                                </p:cTn>
                              </p:par>
                              <p:par>
                                <p:cTn id="1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4.56059E-6 L -0.02222 0.12142 " pathEditMode="relative" rAng="0" ptsTypes="AA">
                                      <p:cBhvr>
                                        <p:cTn id="1203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6059"/>
                                    </p:animMotion>
                                  </p:childTnLst>
                                </p:cTn>
                              </p:par>
                              <p:par>
                                <p:cTn id="120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01041 L 0.11962 0.04788 " pathEditMode="relative" rAng="0" ptsTypes="AA">
                                      <p:cBhvr>
                                        <p:cTn id="1205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873"/>
                                    </p:animMotion>
                                  </p:childTnLst>
                                </p:cTn>
                              </p:par>
                              <p:par>
                                <p:cTn id="120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4.56059E-6 L 0.14323 -0.07793 " pathEditMode="relative" rAng="0" ptsTypes="AA">
                                      <p:cBhvr>
                                        <p:cTn id="1207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18" y="-3908"/>
                                    </p:animMotion>
                                  </p:childTnLst>
                                </p:cTn>
                              </p:par>
                              <p:par>
                                <p:cTn id="120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48844E-6 L 0.07083 -0.1575 " pathEditMode="relative" rAng="0" ptsTypes="AA">
                                      <p:cBhvr>
                                        <p:cTn id="1209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7886"/>
                                    </p:animMotion>
                                  </p:childTnLst>
                                </p:cTn>
                              </p:par>
                              <p:par>
                                <p:cTn id="1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2.16466E-6 L -0.10886 -0.07932 " pathEditMode="relative" rAng="0" ptsTypes="AA">
                                      <p:cBhvr>
                                        <p:cTn id="1217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86" y="-3978"/>
                                    </p:animMotion>
                                  </p:childTnLst>
                                </p:cTn>
                              </p:par>
                              <p:par>
                                <p:cTn id="12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2.16466E-6 L -0.12448 0.06753 " pathEditMode="relative" rAng="0" ptsTypes="AA">
                                      <p:cBhvr>
                                        <p:cTn id="1219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67" y="3377"/>
                                    </p:animMotion>
                                  </p:childTnLst>
                                </p:cTn>
                              </p:par>
                              <p:par>
                                <p:cTn id="1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9.89824E-7 L -0.10295 0.08881 " pathEditMode="relative" rAng="0" ptsTypes="AA">
                                      <p:cBhvr>
                                        <p:cTn id="1224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56" y="4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5" fill="hold">
                      <p:stCondLst>
                        <p:cond delay="indefinite"/>
                      </p:stCondLst>
                      <p:childTnLst>
                        <p:par>
                          <p:cTn id="1226" fill="hold">
                            <p:stCondLst>
                              <p:cond delay="0"/>
                            </p:stCondLst>
                            <p:childTnLst>
                              <p:par>
                                <p:cTn id="1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4.56984E-6 L -0.06163 0.16189 " pathEditMode="relative" rAng="0" ptsTypes="AA">
                                      <p:cBhvr>
                                        <p:cTn id="1234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8094"/>
                                    </p:animMotion>
                                  </p:childTnLst>
                                </p:cTn>
                              </p:par>
                              <p:par>
                                <p:cTn id="12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0463 L 0.0559 0.15611 " pathEditMode="relative" rAng="0" ptsTypes="AA">
                                      <p:cBhvr>
                                        <p:cTn id="1236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7562"/>
                                    </p:animMotion>
                                  </p:childTnLst>
                                </p:cTn>
                              </p:par>
                              <p:par>
                                <p:cTn id="1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0463 L 0.0783 0.10962 " pathEditMode="relative" rAng="0" ptsTypes="AA">
                                      <p:cBhvr>
                                        <p:cTn id="1244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5250"/>
                                    </p:animMotion>
                                  </p:childTnLst>
                                </p:cTn>
                              </p:par>
                              <p:par>
                                <p:cTn id="12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463 L 0.13281 0.00925 " pathEditMode="relative" rAng="0" ptsTypes="AA">
                                      <p:cBhvr>
                                        <p:cTn id="1246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231"/>
                                    </p:animMotion>
                                  </p:childTnLst>
                                </p:cTn>
                              </p:par>
                              <p:par>
                                <p:cTn id="1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462 L 0.08594 -0.07215 " pathEditMode="relative" rAng="0" ptsTypes="AA">
                                      <p:cBhvr>
                                        <p:cTn id="1251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8" y="-33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2" fill="hold">
                      <p:stCondLst>
                        <p:cond delay="indefinite"/>
                      </p:stCondLst>
                      <p:childTnLst>
                        <p:par>
                          <p:cTn id="1253" fill="hold">
                            <p:stCondLst>
                              <p:cond delay="0"/>
                            </p:stCondLst>
                            <p:childTnLst>
                              <p:par>
                                <p:cTn id="125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7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3" presetID="24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8" presetID="24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3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3" presetID="24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3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3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3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8" presetID="24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4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3" presetID="24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8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4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5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5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5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3" presetID="24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8" presetID="24" presetClass="emph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3" presetID="24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8" presetID="24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6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7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7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7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3" presetID="24" presetClass="emph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8" presetID="24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8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8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3" presetID="24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8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8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8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8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8" presetID="24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8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9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9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9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3" presetID="24" presetClass="emph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9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9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9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9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8" presetID="24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0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3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0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0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0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0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8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0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1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1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1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3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8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3" presetID="24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2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2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2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8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126" grpId="0" animBg="1"/>
      <p:bldP spid="126" grpId="1" animBg="1"/>
      <p:bldP spid="126" grpId="2" animBg="1"/>
      <p:bldP spid="126" grpId="3" animBg="1"/>
      <p:bldP spid="126" grpId="4" animBg="1"/>
      <p:bldP spid="10" grpId="0" animBg="1"/>
      <p:bldP spid="10" grpId="1" animBg="1"/>
      <p:bldP spid="10" grpId="2" animBg="1"/>
      <p:bldP spid="10" grpId="3" animBg="1"/>
      <p:bldP spid="10" grpId="4" animBg="1"/>
      <p:bldP spid="9" grpId="0" animBg="1"/>
      <p:bldP spid="9" grpId="1" animBg="1"/>
      <p:bldP spid="9" grpId="2" animBg="1"/>
      <p:bldP spid="9" grpId="3" animBg="1"/>
      <p:bldP spid="9" grpId="4" animBg="1"/>
      <p:bldP spid="139" grpId="0" animBg="1"/>
      <p:bldP spid="139" grpId="1" animBg="1"/>
      <p:bldP spid="139" grpId="2" animBg="1"/>
      <p:bldP spid="139" grpId="3" animBg="1"/>
      <p:bldP spid="139" grpId="4" animBg="1"/>
      <p:bldP spid="138" grpId="0" animBg="1"/>
      <p:bldP spid="138" grpId="1" animBg="1"/>
      <p:bldP spid="138" grpId="2" animBg="1"/>
      <p:bldP spid="138" grpId="3" animBg="1"/>
      <p:bldP spid="138" grpId="4" animBg="1"/>
      <p:bldP spid="11" grpId="2" animBg="1"/>
      <p:bldP spid="11" grpId="3" animBg="1"/>
      <p:bldP spid="11" grpId="4" animBg="1"/>
      <p:bldP spid="11" grpId="5" animBg="1"/>
      <p:bldP spid="11" grpId="6" animBg="1"/>
      <p:bldP spid="119" grpId="4" animBg="1"/>
      <p:bldP spid="119" grpId="5" animBg="1"/>
      <p:bldP spid="119" grpId="6" animBg="1"/>
      <p:bldP spid="119" grpId="7" animBg="1"/>
      <p:bldP spid="119" grpId="8" animBg="1"/>
      <p:bldP spid="119" grpId="9" animBg="1"/>
      <p:bldP spid="119" grpId="10" animBg="1"/>
      <p:bldP spid="119" grpId="11" animBg="1"/>
      <p:bldP spid="119" grpId="12" animBg="1"/>
      <p:bldP spid="79" grpId="2" animBg="1"/>
      <p:bldP spid="79" grpId="3" animBg="1"/>
      <p:bldP spid="79" grpId="4" animBg="1"/>
      <p:bldP spid="79" grpId="5" animBg="1"/>
      <p:bldP spid="79" grpId="6" animBg="1"/>
      <p:bldP spid="120" grpId="2" animBg="1"/>
      <p:bldP spid="120" grpId="3" animBg="1"/>
      <p:bldP spid="120" grpId="4" animBg="1"/>
      <p:bldP spid="120" grpId="5" animBg="1"/>
      <p:bldP spid="120" grpId="6" animBg="1"/>
      <p:bldP spid="78" grpId="2" animBg="1"/>
      <p:bldP spid="78" grpId="3" animBg="1"/>
      <p:bldP spid="78" grpId="4" animBg="1"/>
      <p:bldP spid="78" grpId="5" animBg="1"/>
      <p:bldP spid="78" grpId="6" animBg="1"/>
      <p:bldP spid="8" grpId="4" animBg="1"/>
      <p:bldP spid="8" grpId="5" animBg="1"/>
      <p:bldP spid="8" grpId="6" animBg="1"/>
      <p:bldP spid="8" grpId="7" animBg="1"/>
      <p:bldP spid="8" grpId="8" animBg="1"/>
      <p:bldP spid="8" grpId="9" animBg="1"/>
      <p:bldP spid="8" grpId="10" animBg="1"/>
      <p:bldP spid="8" grpId="11" animBg="1"/>
      <p:bldP spid="8" grpId="12" animBg="1"/>
      <p:bldP spid="109" grpId="2" animBg="1"/>
      <p:bldP spid="109" grpId="3" animBg="1"/>
      <p:bldP spid="109" grpId="4" animBg="1"/>
      <p:bldP spid="109" grpId="5" animBg="1"/>
      <p:bldP spid="109" grpId="6" animBg="1"/>
      <p:bldP spid="14" grpId="2" animBg="1"/>
      <p:bldP spid="14" grpId="3" animBg="1"/>
      <p:bldP spid="14" grpId="4" animBg="1"/>
      <p:bldP spid="14" grpId="5" animBg="1"/>
      <p:bldP spid="14" grpId="6" animBg="1"/>
      <p:bldP spid="5" grpId="4" animBg="1"/>
      <p:bldP spid="5" grpId="5" animBg="1"/>
      <p:bldP spid="5" grpId="6" animBg="1"/>
      <p:bldP spid="5" grpId="7" animBg="1"/>
      <p:bldP spid="5" grpId="8" animBg="1"/>
      <p:bldP spid="5" grpId="9" animBg="1"/>
      <p:bldP spid="5" grpId="10" animBg="1"/>
      <p:bldP spid="5" grpId="11" animBg="1"/>
      <p:bldP spid="5" grpId="12" animBg="1"/>
      <p:bldP spid="12" grpId="2" animBg="1"/>
      <p:bldP spid="12" grpId="3" animBg="1"/>
      <p:bldP spid="12" grpId="4" animBg="1"/>
      <p:bldP spid="12" grpId="5" animBg="1"/>
      <p:bldP spid="12" grpId="6" animBg="1"/>
      <p:bldP spid="15" grpId="2" animBg="1"/>
      <p:bldP spid="15" grpId="3" animBg="1"/>
      <p:bldP spid="15" grpId="4" animBg="1"/>
      <p:bldP spid="15" grpId="5" animBg="1"/>
      <p:bldP spid="15" grpId="6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13" grpId="8" animBg="1"/>
      <p:bldP spid="80" grpId="0" animBg="1"/>
      <p:bldP spid="80" grpId="1" animBg="1"/>
      <p:bldP spid="80" grpId="2" animBg="1"/>
      <p:bldP spid="80" grpId="3" animBg="1"/>
      <p:bldP spid="80" grpId="4" animBg="1"/>
      <p:bldP spid="80" grpId="5" animBg="1"/>
      <p:bldP spid="80" grpId="6" animBg="1"/>
      <p:bldP spid="80" grpId="7" animBg="1"/>
      <p:bldP spid="80" grpId="8" animBg="1"/>
      <p:bldP spid="110" grpId="0" animBg="1"/>
      <p:bldP spid="110" grpId="1" animBg="1"/>
      <p:bldP spid="110" grpId="2" animBg="1"/>
      <p:bldP spid="110" grpId="3" animBg="1"/>
      <p:bldP spid="110" grpId="4" animBg="1"/>
      <p:bldP spid="110" grpId="5" animBg="1"/>
      <p:bldP spid="110" grpId="6" animBg="1"/>
      <p:bldP spid="110" grpId="7" animBg="1"/>
      <p:bldP spid="110" grpId="8" animBg="1"/>
      <p:bldP spid="94" grpId="0" animBg="1"/>
      <p:bldP spid="94" grpId="1" animBg="1"/>
      <p:bldP spid="94" grpId="2" animBg="1"/>
      <p:bldP spid="94" grpId="3" animBg="1"/>
      <p:bldP spid="94" grpId="4" animBg="1"/>
      <p:bldP spid="94" grpId="5" animBg="1"/>
      <p:bldP spid="94" grpId="6" animBg="1"/>
      <p:bldP spid="94" grpId="7" animBg="1"/>
      <p:bldP spid="94" grpId="8" animBg="1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4" grpId="8" animBg="1"/>
      <p:bldP spid="169" grpId="0" animBg="1"/>
      <p:bldP spid="169" grpId="1" animBg="1"/>
      <p:bldP spid="169" grpId="2" animBg="1"/>
      <p:bldP spid="169" grpId="3" animBg="1"/>
      <p:bldP spid="3" grpId="0"/>
      <p:bldP spid="3" grpId="1"/>
      <p:bldP spid="63" grpId="0"/>
      <p:bldP spid="63" grpId="1"/>
      <p:bldP spid="64" grpId="0"/>
      <p:bldP spid="64" grpId="1"/>
      <p:bldP spid="65" grpId="0"/>
      <p:bldP spid="65" grpId="1"/>
      <p:bldP spid="125" grpId="0"/>
      <p:bldP spid="29" grpId="0"/>
      <p:bldP spid="84" grpId="0"/>
      <p:bldP spid="84" grpId="1"/>
      <p:bldP spid="84" grpId="2"/>
      <p:bldP spid="85" grpId="0"/>
      <p:bldP spid="85" grpId="1"/>
      <p:bldP spid="85" grpId="2"/>
      <p:bldP spid="86" grpId="0"/>
      <p:bldP spid="86" grpId="1"/>
      <p:bldP spid="86" grpId="2"/>
      <p:bldP spid="87" grpId="0"/>
      <p:bldP spid="87" grpId="1"/>
      <p:bldP spid="87" grpId="2"/>
      <p:bldP spid="89" grpId="0"/>
      <p:bldP spid="92" grpId="0"/>
      <p:bldP spid="92" grpId="1"/>
      <p:bldP spid="92" grpId="2"/>
      <p:bldP spid="95" grpId="0"/>
      <p:bldP spid="95" grpId="1"/>
      <p:bldP spid="95" grpId="2"/>
      <p:bldP spid="96" grpId="0"/>
      <p:bldP spid="97" grpId="0"/>
      <p:bldP spid="97" grpId="1"/>
      <p:bldP spid="97" grpId="2"/>
      <p:bldP spid="99" grpId="0"/>
      <p:bldP spid="99" grpId="1"/>
      <p:bldP spid="99" grpId="2"/>
      <p:bldP spid="102" grpId="0"/>
      <p:bldP spid="102" grpId="1"/>
      <p:bldP spid="102" grpId="2"/>
      <p:bldP spid="103" grpId="0"/>
      <p:bldP spid="106" grpId="0"/>
      <p:bldP spid="106" grpId="1"/>
      <p:bldP spid="106" grpId="2"/>
      <p:bldP spid="107" grpId="0"/>
      <p:bldP spid="107" grpId="1"/>
      <p:bldP spid="107" grpId="2"/>
      <p:bldP spid="113" grpId="0"/>
      <p:bldP spid="113" grpId="1"/>
      <p:bldP spid="113" grpId="2"/>
      <p:bldP spid="114" grpId="0"/>
      <p:bldP spid="114" grpId="1"/>
      <p:bldP spid="114" grpId="2"/>
      <p:bldP spid="115" grpId="0"/>
      <p:bldP spid="115" grpId="1"/>
      <p:bldP spid="115" grpId="2"/>
      <p:bldP spid="116" grpId="0"/>
      <p:bldP spid="116" grpId="1"/>
      <p:bldP spid="116" grpId="2"/>
      <p:bldP spid="117" grpId="0"/>
      <p:bldP spid="117" grpId="1"/>
      <p:bldP spid="117" grpId="2"/>
      <p:bldP spid="123" grpId="0"/>
      <p:bldP spid="124" grpId="0"/>
      <p:bldP spid="124" grpId="1"/>
      <p:bldP spid="124" grpId="2"/>
      <p:bldP spid="56" grpId="0"/>
      <p:bldP spid="56" grpId="1"/>
      <p:bldP spid="128" grpId="0"/>
      <p:bldP spid="128" grpId="1"/>
      <p:bldP spid="131" grpId="0"/>
      <p:bldP spid="131" grpId="1"/>
      <p:bldP spid="131" grpId="2"/>
      <p:bldP spid="131" grpId="3"/>
      <p:bldP spid="132" grpId="0"/>
      <p:bldP spid="132" grpId="1"/>
      <p:bldP spid="132" grpId="2"/>
      <p:bldP spid="132" grpId="3"/>
      <p:bldP spid="133" grpId="0"/>
      <p:bldP spid="133" grpId="1"/>
      <p:bldP spid="134" grpId="0"/>
      <p:bldP spid="134" grpId="1"/>
      <p:bldP spid="134" grpId="2"/>
      <p:bldP spid="134" grpId="3"/>
      <p:bldP spid="135" grpId="0"/>
      <p:bldP spid="135" grpId="1"/>
      <p:bldP spid="135" grpId="2"/>
      <p:bldP spid="135" grpId="3"/>
      <p:bldP spid="145" grpId="0"/>
      <p:bldP spid="145" grpId="1"/>
      <p:bldP spid="145" grpId="2"/>
      <p:bldP spid="142" grpId="0"/>
      <p:bldP spid="142" grpId="1"/>
      <p:bldP spid="142" grpId="2"/>
      <p:bldP spid="146" grpId="0"/>
      <p:bldP spid="146" grpId="1"/>
      <p:bldP spid="146" grpId="2"/>
      <p:bldP spid="144" grpId="0"/>
      <p:bldP spid="144" grpId="1"/>
      <p:bldP spid="144" grpId="2"/>
      <p:bldP spid="143" grpId="0"/>
      <p:bldP spid="143" grpId="1"/>
      <p:bldP spid="143" grpId="2"/>
      <p:bldP spid="147" grpId="0"/>
      <p:bldP spid="147" grpId="1"/>
      <p:bldP spid="147" grpId="2"/>
      <p:bldP spid="148" grpId="0"/>
      <p:bldP spid="148" grpId="1"/>
      <p:bldP spid="148" grpId="2"/>
      <p:bldP spid="149" grpId="0"/>
      <p:bldP spid="149" grpId="1"/>
      <p:bldP spid="149" grpId="2"/>
      <p:bldP spid="150" grpId="0"/>
      <p:bldP spid="150" grpId="1"/>
      <p:bldP spid="150" grpId="2"/>
      <p:bldP spid="151" grpId="0"/>
      <p:bldP spid="151" grpId="1"/>
      <p:bldP spid="151" grpId="2"/>
      <p:bldP spid="152" grpId="0"/>
      <p:bldP spid="152" grpId="1"/>
      <p:bldP spid="152" grpId="2"/>
      <p:bldP spid="153" grpId="0"/>
      <p:bldP spid="153" grpId="1"/>
      <p:bldP spid="153" grpId="2"/>
      <p:bldP spid="154" grpId="0"/>
      <p:bldP spid="154" grpId="1"/>
      <p:bldP spid="154" grpId="2"/>
      <p:bldP spid="156" grpId="0"/>
      <p:bldP spid="156" grpId="1"/>
      <p:bldP spid="156" grpId="2"/>
      <p:bldP spid="157" grpId="0"/>
      <p:bldP spid="157" grpId="1"/>
      <p:bldP spid="157" grpId="2"/>
      <p:bldP spid="158" grpId="0"/>
      <p:bldP spid="158" grpId="1"/>
      <p:bldP spid="158" grpId="2"/>
      <p:bldP spid="155" grpId="0"/>
      <p:bldP spid="155" grpId="1"/>
      <p:bldP spid="155" grpId="2"/>
      <p:bldP spid="159" grpId="0"/>
      <p:bldP spid="159" grpId="1"/>
      <p:bldP spid="159" grpId="2"/>
      <p:bldP spid="160" grpId="0"/>
      <p:bldP spid="160" grpId="1"/>
      <p:bldP spid="160" grpId="2"/>
      <p:bldP spid="161" grpId="0"/>
      <p:bldP spid="161" grpId="1"/>
      <p:bldP spid="161" grpId="2"/>
      <p:bldP spid="162" grpId="0"/>
      <p:bldP spid="162" grpId="1"/>
      <p:bldP spid="162" grpId="2"/>
      <p:bldP spid="19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 smtClean="0"/>
              <a:t>Algoritmul tree (5)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o-RO" sz="2000" i="1" dirty="0" smtClean="0"/>
                  <a:t>Notații :</a:t>
                </a:r>
              </a:p>
              <a:p>
                <a:pPr lvl="1" eaLnBrk="1" hangingPunct="1"/>
                <a:r>
                  <a:rPr lang="ro-RO" sz="1800" b="1" dirty="0">
                    <a:solidFill>
                      <a:srgbClr val="C00000"/>
                    </a:solidFill>
                  </a:rPr>
                  <a:t>N</a:t>
                </a:r>
                <a:r>
                  <a:rPr lang="ro-RO" sz="1800" dirty="0"/>
                  <a:t> : Numărul de procese </a:t>
                </a:r>
                <a:r>
                  <a:rPr lang="ro-RO" sz="1800" dirty="0" smtClean="0"/>
                  <a:t>implicate</a:t>
                </a:r>
              </a:p>
              <a:p>
                <a:pPr lvl="1"/>
                <a:r>
                  <a:rPr lang="ro-RO" sz="1800" b="1" dirty="0">
                    <a:solidFill>
                      <a:srgbClr val="C00000"/>
                    </a:solidFill>
                  </a:rPr>
                  <a:t>D</a:t>
                </a:r>
                <a:r>
                  <a:rPr lang="ro-RO" sz="1800" dirty="0"/>
                  <a:t> : Diametru rețelei </a:t>
                </a:r>
                <a:r>
                  <a:rPr lang="ro-RO" sz="1800" dirty="0" smtClean="0"/>
                  <a:t>formate </a:t>
                </a:r>
                <a:r>
                  <a:rPr lang="ro-RO" sz="1800" dirty="0"/>
                  <a:t>de </a:t>
                </a:r>
                <a:r>
                  <a:rPr lang="ro-RO" sz="1800" dirty="0" smtClean="0"/>
                  <a:t>procesele implicate</a:t>
                </a:r>
                <a:endParaRPr lang="ro-RO" sz="1800" dirty="0"/>
              </a:p>
              <a:p>
                <a:pPr lvl="1" eaLnBrk="1" hangingPunct="1"/>
                <a:endParaRPr lang="ro-RO" sz="1800" i="1" dirty="0" smtClean="0"/>
              </a:p>
              <a:p>
                <a:pPr eaLnBrk="1" hangingPunct="1"/>
                <a:r>
                  <a:rPr lang="en-US" sz="2000" i="1" dirty="0" smtClean="0"/>
                  <a:t>N</a:t>
                </a:r>
                <a:r>
                  <a:rPr lang="ro-RO" sz="2000" i="1" dirty="0" smtClean="0"/>
                  <a:t>umărul</a:t>
                </a:r>
                <a:r>
                  <a:rPr lang="en-US" sz="2000" i="1" dirty="0" smtClean="0"/>
                  <a:t> </a:t>
                </a:r>
                <a:r>
                  <a:rPr lang="ro-RO" sz="2000" i="1" dirty="0" smtClean="0"/>
                  <a:t>de m</a:t>
                </a:r>
                <a:r>
                  <a:rPr lang="en-US" sz="2000" i="1" dirty="0" err="1" smtClean="0"/>
                  <a:t>esaje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= </a:t>
                </a:r>
                <a:r>
                  <a:rPr lang="en-US" sz="2000" dirty="0" smtClean="0"/>
                  <a:t>O(N)</a:t>
                </a:r>
                <a:endParaRPr lang="ro-RO" sz="2000" dirty="0" smtClean="0"/>
              </a:p>
              <a:p>
                <a:pPr lvl="1" eaLnBrk="1" hangingPunct="1"/>
                <a:r>
                  <a:rPr lang="en-US" sz="1800" dirty="0" err="1" smtClean="0"/>
                  <a:t>pe</a:t>
                </a:r>
                <a:r>
                  <a:rPr lang="en-US" sz="1800" dirty="0" smtClean="0"/>
                  <a:t> </a:t>
                </a:r>
                <a:r>
                  <a:rPr lang="en-US" sz="1800" dirty="0" err="1"/>
                  <a:t>fiecare</a:t>
                </a:r>
                <a:r>
                  <a:rPr lang="en-US" sz="1800" dirty="0"/>
                  <a:t> canal se </a:t>
                </a:r>
                <a:r>
                  <a:rPr lang="en-US" sz="1800" dirty="0" err="1"/>
                  <a:t>trimit</a:t>
                </a:r>
                <a:r>
                  <a:rPr lang="en-US" sz="1800" dirty="0"/>
                  <a:t> </a:t>
                </a:r>
                <a:r>
                  <a:rPr lang="en-US" sz="1800" dirty="0" err="1" smtClean="0"/>
                  <a:t>dou</a:t>
                </a:r>
                <a:r>
                  <a:rPr lang="ro-RO" sz="1800" dirty="0" smtClean="0"/>
                  <a:t>ă</a:t>
                </a:r>
                <a:r>
                  <a:rPr lang="en-US" sz="1800" dirty="0" smtClean="0"/>
                  <a:t> </a:t>
                </a:r>
                <a:r>
                  <a:rPr lang="en-US" sz="1800" dirty="0" err="1"/>
                  <a:t>mesaje</a:t>
                </a:r>
                <a:r>
                  <a:rPr lang="en-US" sz="1800" dirty="0"/>
                  <a:t> </a:t>
                </a:r>
                <a:r>
                  <a:rPr lang="en-US" sz="1800" i="1" dirty="0"/>
                  <a:t>wakeup</a:t>
                </a:r>
                <a:r>
                  <a:rPr lang="en-US" sz="1800" dirty="0"/>
                  <a:t> </a:t>
                </a:r>
                <a:r>
                  <a:rPr lang="ro-RO" sz="1800" dirty="0" err="1" smtClean="0"/>
                  <a:t>ș</a:t>
                </a:r>
                <a:r>
                  <a:rPr lang="en-US" sz="1800" dirty="0" err="1" smtClean="0"/>
                  <a:t>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dou</a:t>
                </a:r>
                <a:r>
                  <a:rPr lang="ro-RO" sz="1800" dirty="0" smtClean="0"/>
                  <a:t>ă</a:t>
                </a:r>
                <a:r>
                  <a:rPr lang="en-US" sz="1800" dirty="0" smtClean="0"/>
                  <a:t> </a:t>
                </a:r>
                <a:r>
                  <a:rPr lang="en-US" sz="1800" i="1" dirty="0"/>
                  <a:t>token</a:t>
                </a:r>
                <a:r>
                  <a:rPr lang="en-US" sz="1800" dirty="0"/>
                  <a:t>-</a:t>
                </a:r>
                <a:r>
                  <a:rPr lang="en-US" sz="1800" dirty="0" err="1"/>
                  <a:t>uri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 sz="1800" dirty="0" smtClean="0"/>
                  <a:t>    total </a:t>
                </a:r>
                <a:r>
                  <a:rPr lang="en-US" sz="1800" dirty="0"/>
                  <a:t>=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4N - 4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 eaLnBrk="1" hangingPunct="1">
                  <a:buFontTx/>
                  <a:buNone/>
                </a:pPr>
                <a:endParaRPr lang="en-US" sz="1600" i="1" dirty="0"/>
              </a:p>
              <a:p>
                <a:pPr eaLnBrk="1" hangingPunct="1"/>
                <a:r>
                  <a:rPr lang="en-US" sz="2000" i="1" dirty="0" err="1"/>
                  <a:t>Timp</a:t>
                </a:r>
                <a:r>
                  <a:rPr lang="en-US" sz="2000" dirty="0"/>
                  <a:t> = </a:t>
                </a:r>
                <a:r>
                  <a:rPr lang="en-US" sz="2000" dirty="0" smtClean="0"/>
                  <a:t>O(D)</a:t>
                </a:r>
                <a:endParaRPr lang="ro-RO" sz="2000" dirty="0" smtClean="0"/>
              </a:p>
              <a:p>
                <a:pPr lvl="1" eaLnBrk="1" hangingPunct="1"/>
                <a:r>
                  <a:rPr lang="ro-RO" sz="1800" dirty="0"/>
                  <a:t>î</a:t>
                </a:r>
                <a:r>
                  <a:rPr lang="en-US" sz="1800" dirty="0" smtClean="0"/>
                  <a:t>n </a:t>
                </a:r>
                <a:r>
                  <a:rPr lang="en-US" sz="1800" dirty="0"/>
                  <a:t>D </a:t>
                </a:r>
                <a:r>
                  <a:rPr lang="en-US" sz="1800" dirty="0" smtClean="0"/>
                  <a:t>pa</a:t>
                </a:r>
                <a:r>
                  <a:rPr lang="ro-RO" sz="1800" dirty="0" smtClean="0"/>
                  <a:t>ș</a:t>
                </a:r>
                <a:r>
                  <a:rPr lang="en-US" sz="1800" dirty="0" err="1" smtClean="0"/>
                  <a:t>i</a:t>
                </a:r>
                <a:r>
                  <a:rPr lang="en-US" sz="1800" dirty="0" smtClean="0"/>
                  <a:t> dup</a:t>
                </a:r>
                <a:r>
                  <a:rPr lang="ro-RO" sz="1800" dirty="0" smtClean="0"/>
                  <a:t>ă</a:t>
                </a:r>
                <a:r>
                  <a:rPr lang="en-US" sz="1800" dirty="0" smtClean="0"/>
                  <a:t> </a:t>
                </a:r>
                <a:r>
                  <a:rPr lang="en-US" sz="1800" dirty="0" err="1"/>
                  <a:t>ce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primul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proces</a:t>
                </a:r>
                <a:r>
                  <a:rPr lang="en-US" sz="1800" dirty="0"/>
                  <a:t> </a:t>
                </a:r>
                <a:r>
                  <a:rPr lang="en-US" sz="1800" dirty="0" err="1" smtClean="0"/>
                  <a:t>porne</a:t>
                </a:r>
                <a:r>
                  <a:rPr lang="ro-RO" sz="1800" dirty="0" smtClean="0"/>
                  <a:t>ș</a:t>
                </a:r>
                <a:r>
                  <a:rPr lang="en-US" sz="1800" dirty="0" err="1" smtClean="0"/>
                  <a:t>te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alg</a:t>
                </a:r>
                <a:r>
                  <a:rPr lang="ro-RO" sz="1800" dirty="0" smtClean="0"/>
                  <a:t>oritmul</a:t>
                </a:r>
                <a:r>
                  <a:rPr lang="en-US" sz="1800" dirty="0" smtClean="0"/>
                  <a:t>, </a:t>
                </a:r>
                <a:r>
                  <a:rPr lang="en-US" sz="1800" dirty="0" err="1"/>
                  <a:t>fiecare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proces</a:t>
                </a:r>
                <a:r>
                  <a:rPr lang="en-US" sz="1800" dirty="0"/>
                  <a:t> a </a:t>
                </a:r>
                <a:r>
                  <a:rPr lang="en-US" sz="1800" dirty="0" err="1"/>
                  <a:t>trimis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mesajele</a:t>
                </a:r>
                <a:r>
                  <a:rPr lang="en-US" sz="1800" dirty="0"/>
                  <a:t> </a:t>
                </a:r>
                <a:r>
                  <a:rPr lang="en-US" sz="1800" i="1" dirty="0"/>
                  <a:t>wakeup</a:t>
                </a:r>
                <a:r>
                  <a:rPr lang="en-US" sz="1800" dirty="0"/>
                  <a:t> </a:t>
                </a:r>
                <a:r>
                  <a:rPr lang="ro-RO" sz="1800" dirty="0"/>
                  <a:t> </a:t>
                </a:r>
                <a14:m>
                  <m:oMath xmlns:m="http://schemas.openxmlformats.org/officeDocument/2006/math">
                    <m:r>
                      <a:rPr lang="ro-RO" sz="1800" i="1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ro-RO" sz="1800" dirty="0" smtClean="0"/>
                  <a:t>î</a:t>
                </a:r>
                <a:r>
                  <a:rPr lang="en-US" sz="1800" dirty="0" smtClean="0"/>
                  <a:t>n </a:t>
                </a:r>
                <a:r>
                  <a:rPr lang="en-US" sz="1800" dirty="0"/>
                  <a:t>D+1 </a:t>
                </a:r>
                <a:r>
                  <a:rPr lang="en-US" sz="1800" dirty="0" smtClean="0"/>
                  <a:t>pa</a:t>
                </a:r>
                <a:r>
                  <a:rPr lang="ro-RO" sz="1800" dirty="0" smtClean="0"/>
                  <a:t>ș</a:t>
                </a:r>
                <a:r>
                  <a:rPr lang="en-US" sz="1800" dirty="0" err="1" smtClean="0"/>
                  <a:t>i</a:t>
                </a:r>
                <a:r>
                  <a:rPr lang="en-US" sz="1800" dirty="0" smtClean="0"/>
                  <a:t> </a:t>
                </a:r>
                <a:r>
                  <a:rPr lang="en-US" sz="1800" dirty="0" err="1"/>
                  <a:t>fiecare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proces</a:t>
                </a:r>
                <a:r>
                  <a:rPr lang="en-US" sz="1800" dirty="0"/>
                  <a:t> a </a:t>
                </a:r>
                <a:r>
                  <a:rPr lang="en-US" sz="1800" dirty="0" err="1"/>
                  <a:t>pornit</a:t>
                </a:r>
                <a:r>
                  <a:rPr lang="en-US" sz="1800" dirty="0"/>
                  <a:t> </a:t>
                </a:r>
                <a:r>
                  <a:rPr lang="en-US" sz="1800" dirty="0" err="1" smtClean="0"/>
                  <a:t>unda</a:t>
                </a:r>
                <a:r>
                  <a:rPr lang="ro-RO" sz="1800" dirty="0" smtClean="0"/>
                  <a:t>.</a:t>
                </a:r>
              </a:p>
              <a:p>
                <a:pPr lvl="1" eaLnBrk="1" hangingPunct="1"/>
                <a:r>
                  <a:rPr lang="ro-RO" sz="1800" dirty="0" smtClean="0"/>
                  <a:t>P</a:t>
                </a:r>
                <a:r>
                  <a:rPr lang="es-ES" sz="1800" dirty="0" smtClean="0"/>
                  <a:t>rima </a:t>
                </a:r>
                <a:r>
                  <a:rPr lang="es-ES" sz="1800" dirty="0" err="1"/>
                  <a:t>decizie</a:t>
                </a:r>
                <a:r>
                  <a:rPr lang="es-ES" sz="1800" dirty="0"/>
                  <a:t> se </a:t>
                </a:r>
                <a:r>
                  <a:rPr lang="es-ES" sz="1800" dirty="0" err="1"/>
                  <a:t>ia</a:t>
                </a:r>
                <a:r>
                  <a:rPr lang="es-ES" sz="1800" dirty="0"/>
                  <a:t> la D </a:t>
                </a:r>
                <a:r>
                  <a:rPr lang="es-ES" sz="1800" dirty="0" err="1" smtClean="0"/>
                  <a:t>pa</a:t>
                </a:r>
                <a:r>
                  <a:rPr lang="ro-RO" sz="1800" dirty="0" smtClean="0"/>
                  <a:t>ș</a:t>
                </a:r>
                <a:r>
                  <a:rPr lang="es-ES" sz="1800" dirty="0" smtClean="0"/>
                  <a:t>i </a:t>
                </a:r>
                <a:r>
                  <a:rPr lang="es-ES" sz="1800" dirty="0" err="1" smtClean="0"/>
                  <a:t>dup</a:t>
                </a:r>
                <a:r>
                  <a:rPr lang="ro-RO" sz="1800" dirty="0" smtClean="0"/>
                  <a:t>ă</a:t>
                </a:r>
                <a:r>
                  <a:rPr lang="es-ES" sz="1800" dirty="0" smtClean="0"/>
                  <a:t> </a:t>
                </a:r>
                <a:r>
                  <a:rPr lang="es-ES" sz="1800" dirty="0" err="1"/>
                  <a:t>pornire</a:t>
                </a:r>
                <a:r>
                  <a:rPr lang="es-ES" sz="1800" dirty="0"/>
                  <a:t>, </a:t>
                </a:r>
                <a:r>
                  <a:rPr lang="es-ES" sz="1800" dirty="0" smtClean="0"/>
                  <a:t>ultima </a:t>
                </a:r>
                <a:r>
                  <a:rPr lang="es-ES" sz="1800" dirty="0" err="1" smtClean="0"/>
                  <a:t>dup</a:t>
                </a:r>
                <a:r>
                  <a:rPr lang="ro-RO" sz="1800" dirty="0" smtClean="0"/>
                  <a:t>ă</a:t>
                </a:r>
                <a:r>
                  <a:rPr lang="es-ES" sz="1800" dirty="0" smtClean="0"/>
                  <a:t> al</a:t>
                </a:r>
                <a:r>
                  <a:rPr lang="ro-RO" sz="1800" dirty="0" smtClean="0"/>
                  <a:t>ț</a:t>
                </a:r>
                <a:r>
                  <a:rPr lang="es-ES" sz="1800" dirty="0" smtClean="0"/>
                  <a:t>i </a:t>
                </a:r>
                <a:r>
                  <a:rPr lang="es-ES" sz="1800" dirty="0"/>
                  <a:t>D </a:t>
                </a:r>
                <a:r>
                  <a:rPr lang="es-ES" sz="1800" dirty="0" err="1" smtClean="0"/>
                  <a:t>pa</a:t>
                </a:r>
                <a:r>
                  <a:rPr lang="ro-RO" sz="1800" dirty="0" smtClean="0"/>
                  <a:t>ș</a:t>
                </a:r>
                <a:r>
                  <a:rPr lang="es-ES" sz="1800" dirty="0" smtClean="0"/>
                  <a:t>i</a:t>
                </a:r>
                <a:r>
                  <a:rPr lang="ro-RO" sz="1800" dirty="0"/>
                  <a:t> </a:t>
                </a:r>
                <a14:m>
                  <m:oMath xmlns:m="http://schemas.openxmlformats.org/officeDocument/2006/math">
                    <m:r>
                      <a:rPr lang="ro-RO" sz="1800" i="1" smtClean="0">
                        <a:latin typeface="Cambria Math"/>
                        <a:ea typeface="Cambria Math"/>
                      </a:rPr>
                      <m:t>⟹</m:t>
                    </m:r>
                  </m:oMath>
                </a14:m>
                <a:r>
                  <a:rPr lang="ro-RO" sz="1800" dirty="0" smtClean="0"/>
                  <a:t> </a:t>
                </a:r>
                <a:r>
                  <a:rPr lang="es-ES" sz="1800" dirty="0" err="1" smtClean="0"/>
                  <a:t>totalul</a:t>
                </a:r>
                <a:r>
                  <a:rPr lang="es-ES" sz="1800" dirty="0" smtClean="0"/>
                  <a:t> </a:t>
                </a:r>
                <a:r>
                  <a:rPr lang="es-ES" sz="1800" dirty="0"/>
                  <a:t>= </a:t>
                </a:r>
                <a:r>
                  <a:rPr lang="es-ES" sz="1800" dirty="0">
                    <a:solidFill>
                      <a:srgbClr val="C00000"/>
                    </a:solidFill>
                  </a:rPr>
                  <a:t>3D+1</a:t>
                </a:r>
                <a:r>
                  <a:rPr lang="es-ES" sz="1800" dirty="0"/>
                  <a:t> </a:t>
                </a:r>
                <a:r>
                  <a:rPr lang="es-ES" sz="1800" dirty="0" err="1" smtClean="0"/>
                  <a:t>pa</a:t>
                </a:r>
                <a:r>
                  <a:rPr lang="ro-RO" sz="1800" dirty="0" smtClean="0"/>
                  <a:t>ș</a:t>
                </a:r>
                <a:r>
                  <a:rPr lang="es-ES" sz="1800" dirty="0" smtClean="0"/>
                  <a:t>i</a:t>
                </a:r>
                <a:endParaRPr lang="fr-FR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90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4013"/>
            <a:ext cx="8382000" cy="5189537"/>
          </a:xfrm>
        </p:spPr>
        <p:txBody>
          <a:bodyPr/>
          <a:lstStyle/>
          <a:p>
            <a:pPr marL="457200" indent="-457200" eaLnBrk="1" hangingPunct="1">
              <a:spcAft>
                <a:spcPts val="600"/>
              </a:spcAft>
              <a:buFontTx/>
              <a:buNone/>
            </a:pPr>
            <a:r>
              <a:rPr lang="en-US" sz="2400" dirty="0" err="1" smtClean="0"/>
              <a:t>Specificarea</a:t>
            </a:r>
            <a:r>
              <a:rPr lang="en-US" sz="2400" dirty="0" smtClean="0"/>
              <a:t> </a:t>
            </a:r>
            <a:r>
              <a:rPr lang="en-US" sz="2400" dirty="0" err="1" smtClean="0"/>
              <a:t>problemei</a:t>
            </a:r>
            <a:r>
              <a:rPr lang="en-US" sz="2400" dirty="0" smtClean="0"/>
              <a:t>:</a:t>
            </a:r>
          </a:p>
          <a:p>
            <a:pPr marL="838200" lvl="1" indent="-381000" eaLnBrk="1" hangingPunct="1">
              <a:spcAft>
                <a:spcPts val="600"/>
              </a:spcAft>
            </a:pPr>
            <a:r>
              <a:rPr lang="en-US" sz="2000" dirty="0" smtClean="0"/>
              <a:t>Se d</a:t>
            </a:r>
            <a:r>
              <a:rPr lang="ro-RO" sz="2000" dirty="0"/>
              <a:t>ă</a:t>
            </a:r>
            <a:r>
              <a:rPr lang="en-US" sz="2000" dirty="0" smtClean="0"/>
              <a:t> un </a:t>
            </a:r>
            <a:r>
              <a:rPr lang="en-US" sz="2000" dirty="0" err="1" smtClean="0"/>
              <a:t>aranjament</a:t>
            </a:r>
            <a:r>
              <a:rPr lang="en-US" sz="2000" dirty="0" smtClean="0"/>
              <a:t> circular de </a:t>
            </a:r>
            <a:r>
              <a:rPr lang="en-US" sz="2000" dirty="0" err="1" smtClean="0"/>
              <a:t>procese</a:t>
            </a:r>
            <a:r>
              <a:rPr lang="en-US" sz="2000" dirty="0" smtClean="0"/>
              <a:t> </a:t>
            </a:r>
            <a:r>
              <a:rPr lang="en-US" sz="2000" dirty="0" err="1" smtClean="0"/>
              <a:t>identificate</a:t>
            </a:r>
            <a:r>
              <a:rPr lang="en-US" sz="2000" dirty="0" smtClean="0"/>
              <a:t> </a:t>
            </a:r>
            <a:r>
              <a:rPr lang="en-US" sz="2000" dirty="0" err="1" smtClean="0"/>
              <a:t>prin</a:t>
            </a:r>
            <a:r>
              <a:rPr lang="en-US" sz="2000" dirty="0" smtClean="0"/>
              <a:t> </a:t>
            </a:r>
            <a:r>
              <a:rPr lang="en-US" sz="2000" dirty="0" err="1" smtClean="0"/>
              <a:t>numere</a:t>
            </a:r>
            <a:r>
              <a:rPr lang="en-US" sz="2000" dirty="0" smtClean="0"/>
              <a:t> </a:t>
            </a:r>
            <a:r>
              <a:rPr lang="en-US" sz="2000" dirty="0" err="1" smtClean="0"/>
              <a:t>distincte</a:t>
            </a:r>
            <a:r>
              <a:rPr lang="en-US" sz="2000" dirty="0" smtClean="0"/>
              <a:t> </a:t>
            </a:r>
            <a:r>
              <a:rPr lang="ro-RO" sz="2000" dirty="0" err="1"/>
              <a:t>î</a:t>
            </a:r>
            <a:r>
              <a:rPr lang="en-US" sz="2000" dirty="0" err="1" smtClean="0"/>
              <a:t>ntre</a:t>
            </a:r>
            <a:r>
              <a:rPr lang="en-US" sz="2000" dirty="0" smtClean="0"/>
              <a:t> </a:t>
            </a:r>
            <a:r>
              <a:rPr lang="en-US" sz="2000" dirty="0" err="1" smtClean="0"/>
              <a:t>ele</a:t>
            </a:r>
            <a:r>
              <a:rPr lang="en-US" sz="2000" dirty="0" smtClean="0"/>
              <a:t>. </a:t>
            </a:r>
          </a:p>
          <a:p>
            <a:pPr marL="838200" lvl="1" indent="-381000" eaLnBrk="1" hangingPunct="1">
              <a:spcAft>
                <a:spcPts val="600"/>
              </a:spcAft>
            </a:pPr>
            <a:r>
              <a:rPr lang="pt-BR" sz="2000" dirty="0" smtClean="0"/>
              <a:t>Dispunerea proceselor </a:t>
            </a:r>
            <a:r>
              <a:rPr lang="ro-RO" sz="2000" dirty="0" smtClean="0"/>
              <a:t>î</a:t>
            </a:r>
            <a:r>
              <a:rPr lang="pt-BR" sz="2000" dirty="0" smtClean="0"/>
              <a:t>n inel este oarecare.</a:t>
            </a:r>
            <a:r>
              <a:rPr lang="en-US" sz="2000" dirty="0" smtClean="0"/>
              <a:t> </a:t>
            </a:r>
          </a:p>
          <a:p>
            <a:pPr marL="838200" lvl="1" indent="-381000" eaLnBrk="1" hangingPunct="1">
              <a:spcAft>
                <a:spcPts val="600"/>
              </a:spcAft>
            </a:pPr>
            <a:r>
              <a:rPr lang="en-US" sz="2000" dirty="0" smtClean="0"/>
              <a:t>Se </a:t>
            </a:r>
            <a:r>
              <a:rPr lang="en-US" sz="2000" dirty="0" err="1" smtClean="0"/>
              <a:t>cere</a:t>
            </a:r>
            <a:r>
              <a:rPr lang="en-US" sz="2000" dirty="0" smtClean="0"/>
              <a:t> </a:t>
            </a:r>
            <a:r>
              <a:rPr lang="en-US" sz="2000" dirty="0" err="1" smtClean="0"/>
              <a:t>desemnarea</a:t>
            </a:r>
            <a:r>
              <a:rPr lang="en-US" sz="2000" dirty="0" smtClean="0"/>
              <a:t> </a:t>
            </a:r>
            <a:r>
              <a:rPr lang="en-US" sz="2000" dirty="0" err="1" smtClean="0"/>
              <a:t>prin</a:t>
            </a:r>
            <a:r>
              <a:rPr lang="en-US" sz="2000" dirty="0" smtClean="0"/>
              <a:t> </a:t>
            </a:r>
            <a:r>
              <a:rPr lang="en-US" sz="2000" dirty="0" err="1" smtClean="0"/>
              <a:t>conses</a:t>
            </a:r>
            <a:r>
              <a:rPr lang="en-US" sz="2000" dirty="0" smtClean="0"/>
              <a:t> a </a:t>
            </a:r>
            <a:r>
              <a:rPr lang="en-US" sz="2000" dirty="0" err="1" smtClean="0"/>
              <a:t>procesului</a:t>
            </a:r>
            <a:r>
              <a:rPr lang="en-US" sz="2000" dirty="0" smtClean="0"/>
              <a:t> cu id </a:t>
            </a:r>
            <a:r>
              <a:rPr lang="en-US" sz="2000" b="1" dirty="0" smtClean="0"/>
              <a:t>maxim</a:t>
            </a:r>
            <a:r>
              <a:rPr lang="en-US" sz="2000" dirty="0" smtClean="0"/>
              <a:t>. </a:t>
            </a:r>
            <a:endParaRPr lang="pt-BR" sz="2000" dirty="0" smtClean="0"/>
          </a:p>
          <a:p>
            <a:pPr marL="838200" lvl="1" indent="-381000" eaLnBrk="1" hangingPunct="1">
              <a:spcAft>
                <a:spcPts val="600"/>
              </a:spcAft>
            </a:pPr>
            <a:r>
              <a:rPr lang="pt-BR" sz="2000" dirty="0" smtClean="0"/>
              <a:t>Nu se cunoa</a:t>
            </a:r>
            <a:r>
              <a:rPr lang="ro-RO" sz="2000" dirty="0" smtClean="0"/>
              <a:t>ș</a:t>
            </a:r>
            <a:r>
              <a:rPr lang="pt-BR" sz="2000" dirty="0" smtClean="0"/>
              <a:t>te apriori num</a:t>
            </a:r>
            <a:r>
              <a:rPr lang="ro-RO" sz="2000" dirty="0" smtClean="0"/>
              <a:t>ă</a:t>
            </a:r>
            <a:r>
              <a:rPr lang="pt-BR" sz="2000" dirty="0" smtClean="0"/>
              <a:t>rul de procese. </a:t>
            </a:r>
            <a:endParaRPr lang="es-ES" sz="2000" dirty="0" smtClean="0"/>
          </a:p>
          <a:p>
            <a:pPr marL="838200" lvl="1" indent="-381000" eaLnBrk="1" hangingPunct="1">
              <a:spcAft>
                <a:spcPts val="600"/>
              </a:spcAft>
            </a:pPr>
            <a:r>
              <a:rPr lang="es-ES" sz="2000" dirty="0" err="1" smtClean="0"/>
              <a:t>Nu</a:t>
            </a:r>
            <a:r>
              <a:rPr lang="es-ES" sz="2000" dirty="0" smtClean="0"/>
              <a:t> </a:t>
            </a:r>
            <a:r>
              <a:rPr lang="es-ES" sz="2000" dirty="0" err="1" smtClean="0"/>
              <a:t>exist</a:t>
            </a:r>
            <a:r>
              <a:rPr lang="ro-RO" sz="2000" dirty="0" smtClean="0"/>
              <a:t>ă</a:t>
            </a:r>
            <a:r>
              <a:rPr lang="es-ES" sz="2000" dirty="0" smtClean="0"/>
              <a:t> un control </a:t>
            </a:r>
            <a:r>
              <a:rPr lang="es-ES" sz="2000" dirty="0" err="1" smtClean="0"/>
              <a:t>centralizat</a:t>
            </a:r>
            <a:r>
              <a:rPr lang="es-ES" sz="2000" dirty="0" smtClean="0"/>
              <a:t>. </a:t>
            </a:r>
            <a:endParaRPr lang="ro-RO" sz="2000" dirty="0" smtClean="0"/>
          </a:p>
          <a:p>
            <a:pPr marL="457200" indent="-457200" eaLnBrk="1" hangingPunct="1">
              <a:spcAft>
                <a:spcPts val="600"/>
              </a:spcAft>
            </a:pPr>
            <a:endParaRPr lang="ro-RO" sz="1600" dirty="0" smtClean="0"/>
          </a:p>
          <a:p>
            <a:pPr marL="457200" indent="-457200" eaLnBrk="1" hangingPunct="1">
              <a:spcAft>
                <a:spcPts val="600"/>
              </a:spcAft>
            </a:pPr>
            <a:r>
              <a:rPr lang="ro-RO" sz="2400" dirty="0" smtClean="0"/>
              <a:t>Idee simplă</a:t>
            </a:r>
            <a:r>
              <a:rPr lang="en-US" sz="2400" dirty="0" smtClean="0"/>
              <a:t>:</a:t>
            </a:r>
          </a:p>
          <a:p>
            <a:pPr marL="838200" lvl="1" indent="-381000" eaLnBrk="1" hangingPunct="1">
              <a:spcAft>
                <a:spcPts val="600"/>
              </a:spcAft>
            </a:pPr>
            <a:r>
              <a:rPr lang="ro-RO" sz="2000" dirty="0" smtClean="0"/>
              <a:t>Permitem fiecărui inițiator să trimită un token cu propria identitate pe inel</a:t>
            </a:r>
            <a:endParaRPr lang="en-US" sz="2000" dirty="0" smtClean="0"/>
          </a:p>
          <a:p>
            <a:pPr marL="838200" lvl="1" indent="-381000" eaLnBrk="1" hangingPunct="1">
              <a:spcAft>
                <a:spcPts val="600"/>
              </a:spcAft>
            </a:pPr>
            <a:r>
              <a:rPr lang="ro-RO" sz="2000" dirty="0" smtClean="0"/>
              <a:t>Nodurile nu mai au voie să inițieze după ce au primit un token </a:t>
            </a:r>
          </a:p>
          <a:p>
            <a:pPr marL="457200" indent="-457200" eaLnBrk="1" hangingPunct="1"/>
            <a:endParaRPr lang="es-ES" sz="2400" dirty="0" smtClean="0"/>
          </a:p>
          <a:p>
            <a:pPr marL="457200" indent="-457200" eaLnBrk="1" hangingPunct="1">
              <a:buFontTx/>
              <a:buNone/>
            </a:pPr>
            <a:endParaRPr lang="en-US" sz="2000" b="1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Alegerea</a:t>
            </a:r>
            <a:r>
              <a:rPr lang="en-US" sz="2800" dirty="0"/>
              <a:t> </a:t>
            </a:r>
            <a:r>
              <a:rPr lang="en-US" sz="2800" dirty="0" err="1"/>
              <a:t>liderului</a:t>
            </a:r>
            <a:r>
              <a:rPr lang="en-US" sz="2800" dirty="0"/>
              <a:t> </a:t>
            </a:r>
            <a:r>
              <a:rPr lang="ro-RO" sz="2800" dirty="0"/>
              <a:t>- topologie inel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z="2800" dirty="0" smtClean="0"/>
              <a:t>Exemplu</a:t>
            </a:r>
            <a:endParaRPr lang="en-US" sz="2800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Nod</a:t>
            </a:r>
            <a:r>
              <a:rPr lang="ro-RO" sz="2800" dirty="0" smtClean="0"/>
              <a:t>urile </a:t>
            </a:r>
            <a:r>
              <a:rPr lang="ro-RO" sz="2800" i="1" dirty="0" smtClean="0"/>
              <a:t>nu</a:t>
            </a:r>
            <a:r>
              <a:rPr lang="ro-RO" sz="2800" dirty="0" smtClean="0"/>
              <a:t> mai au voie să inițieze un mesaj după ce au primit un token...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3995738" y="3248025"/>
            <a:ext cx="1439862" cy="1439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4679950" y="4616450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4643438" y="3211513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3959225" y="3895725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5364163" y="3895725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4140200" y="4398963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183188" y="4398963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5183188" y="3390900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Oval 13"/>
          <p:cNvSpPr>
            <a:spLocks noChangeArrowheads="1"/>
          </p:cNvSpPr>
          <p:nvPr/>
        </p:nvSpPr>
        <p:spPr bwMode="auto">
          <a:xfrm>
            <a:off x="4140200" y="3390900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4572000" y="4364038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3</a:t>
            </a:r>
          </a:p>
        </p:txBody>
      </p:sp>
      <p:sp>
        <p:nvSpPr>
          <p:cNvPr id="17422" name="Text Box 17"/>
          <p:cNvSpPr txBox="1">
            <a:spLocks noChangeArrowheads="1"/>
          </p:cNvSpPr>
          <p:nvPr/>
        </p:nvSpPr>
        <p:spPr bwMode="auto">
          <a:xfrm>
            <a:off x="4140200" y="4243388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5</a:t>
            </a:r>
          </a:p>
        </p:txBody>
      </p:sp>
      <p:sp>
        <p:nvSpPr>
          <p:cNvPr id="17423" name="Text Box 18"/>
          <p:cNvSpPr txBox="1">
            <a:spLocks noChangeArrowheads="1"/>
          </p:cNvSpPr>
          <p:nvPr/>
        </p:nvSpPr>
        <p:spPr bwMode="auto">
          <a:xfrm>
            <a:off x="4967288" y="4291013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1</a:t>
            </a:r>
          </a:p>
        </p:txBody>
      </p:sp>
      <p:sp>
        <p:nvSpPr>
          <p:cNvPr id="17424" name="Text Box 19"/>
          <p:cNvSpPr txBox="1">
            <a:spLocks noChangeArrowheads="1"/>
          </p:cNvSpPr>
          <p:nvPr/>
        </p:nvSpPr>
        <p:spPr bwMode="auto">
          <a:xfrm>
            <a:off x="4967288" y="3451225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9</a:t>
            </a:r>
          </a:p>
        </p:txBody>
      </p:sp>
      <p:sp>
        <p:nvSpPr>
          <p:cNvPr id="17425" name="Text Box 20"/>
          <p:cNvSpPr txBox="1">
            <a:spLocks noChangeArrowheads="1"/>
          </p:cNvSpPr>
          <p:nvPr/>
        </p:nvSpPr>
        <p:spPr bwMode="auto">
          <a:xfrm>
            <a:off x="4103688" y="3451225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8</a:t>
            </a:r>
          </a:p>
        </p:txBody>
      </p:sp>
      <p:sp>
        <p:nvSpPr>
          <p:cNvPr id="17426" name="Text Box 21"/>
          <p:cNvSpPr txBox="1">
            <a:spLocks noChangeArrowheads="1"/>
          </p:cNvSpPr>
          <p:nvPr/>
        </p:nvSpPr>
        <p:spPr bwMode="auto">
          <a:xfrm>
            <a:off x="3995738" y="3824288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2</a:t>
            </a:r>
          </a:p>
        </p:txBody>
      </p:sp>
      <p:sp>
        <p:nvSpPr>
          <p:cNvPr id="17427" name="Text Box 22"/>
          <p:cNvSpPr txBox="1">
            <a:spLocks noChangeArrowheads="1"/>
          </p:cNvSpPr>
          <p:nvPr/>
        </p:nvSpPr>
        <p:spPr bwMode="auto">
          <a:xfrm>
            <a:off x="5111750" y="3824288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6</a:t>
            </a:r>
          </a:p>
        </p:txBody>
      </p:sp>
      <p:sp>
        <p:nvSpPr>
          <p:cNvPr id="17428" name="Text Box 23"/>
          <p:cNvSpPr txBox="1">
            <a:spLocks noChangeArrowheads="1"/>
          </p:cNvSpPr>
          <p:nvPr/>
        </p:nvSpPr>
        <p:spPr bwMode="auto">
          <a:xfrm>
            <a:off x="4535488" y="3282950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7</a:t>
            </a:r>
          </a:p>
        </p:txBody>
      </p:sp>
      <p:sp>
        <p:nvSpPr>
          <p:cNvPr id="17429" name="Text Box 24"/>
          <p:cNvSpPr txBox="1">
            <a:spLocks noChangeArrowheads="1"/>
          </p:cNvSpPr>
          <p:nvPr/>
        </p:nvSpPr>
        <p:spPr bwMode="auto">
          <a:xfrm>
            <a:off x="4211638" y="5013325"/>
            <a:ext cx="97313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o-RO" sz="1900" i="1" dirty="0" err="1">
                <a:latin typeface="Times New Roman" pitchFamily="18" charset="0"/>
              </a:rPr>
              <a:t>i</a:t>
            </a:r>
            <a:r>
              <a:rPr lang="en-US" sz="1900" i="1" dirty="0" err="1" smtClean="0">
                <a:latin typeface="Times New Roman" pitchFamily="18" charset="0"/>
              </a:rPr>
              <a:t>ni</a:t>
            </a:r>
            <a:r>
              <a:rPr lang="ro-RO" sz="1900" i="1" dirty="0" smtClean="0">
                <a:latin typeface="Times New Roman" pitchFamily="18" charset="0"/>
              </a:rPr>
              <a:t>ț</a:t>
            </a:r>
            <a:r>
              <a:rPr lang="en-US" sz="1900" i="1" dirty="0" err="1" smtClean="0">
                <a:latin typeface="Times New Roman" pitchFamily="18" charset="0"/>
              </a:rPr>
              <a:t>iator</a:t>
            </a:r>
            <a:endParaRPr lang="en-US" sz="1900" i="1" dirty="0">
              <a:latin typeface="Times New Roman" pitchFamily="18" charset="0"/>
            </a:endParaRPr>
          </a:p>
        </p:txBody>
      </p:sp>
      <p:sp>
        <p:nvSpPr>
          <p:cNvPr id="17430" name="Line 25"/>
          <p:cNvSpPr>
            <a:spLocks noChangeShapeType="1"/>
          </p:cNvSpPr>
          <p:nvPr/>
        </p:nvSpPr>
        <p:spPr bwMode="auto">
          <a:xfrm flipV="1">
            <a:off x="4716463" y="4797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z="2800" dirty="0" smtClean="0"/>
              <a:t>Exemplu</a:t>
            </a:r>
            <a:endParaRPr lang="en-US" sz="28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Nod</a:t>
            </a:r>
            <a:r>
              <a:rPr lang="ro-RO" sz="2800" dirty="0" smtClean="0"/>
              <a:t>urile </a:t>
            </a:r>
            <a:r>
              <a:rPr lang="ro-RO" sz="2800" i="1" dirty="0" smtClean="0"/>
              <a:t>nu</a:t>
            </a:r>
            <a:r>
              <a:rPr lang="ro-RO" sz="2800" dirty="0" smtClean="0"/>
              <a:t> mai au voie să inițieze un mesaj după ce au primit un token...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995738" y="3248025"/>
            <a:ext cx="1439862" cy="1439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4679950" y="4616450"/>
            <a:ext cx="107950" cy="1079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4643438" y="3211513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3959225" y="3895725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5364163" y="3895725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140200" y="4398963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5183188" y="4398963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5183188" y="3390900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4140200" y="3390900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4572000" y="4364038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3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4140200" y="4243388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5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4967288" y="4291013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1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4967288" y="3451225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9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4103688" y="3451225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8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3995738" y="3824288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2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5111750" y="3824288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6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4535488" y="3282950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7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4211638" y="5013325"/>
            <a:ext cx="97313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o-RO" sz="1900" i="1" dirty="0" smtClean="0">
                <a:latin typeface="Times New Roman" pitchFamily="18" charset="0"/>
              </a:rPr>
              <a:t>i</a:t>
            </a:r>
            <a:r>
              <a:rPr lang="en-US" sz="1900" i="1" dirty="0" err="1" smtClean="0">
                <a:latin typeface="Times New Roman" pitchFamily="18" charset="0"/>
              </a:rPr>
              <a:t>ni</a:t>
            </a:r>
            <a:r>
              <a:rPr lang="ro-RO" sz="1900" i="1" dirty="0" smtClean="0">
                <a:latin typeface="Times New Roman" pitchFamily="18" charset="0"/>
              </a:rPr>
              <a:t>ț</a:t>
            </a:r>
            <a:r>
              <a:rPr lang="en-US" sz="1900" i="1" dirty="0" err="1" smtClean="0">
                <a:latin typeface="Times New Roman" pitchFamily="18" charset="0"/>
              </a:rPr>
              <a:t>iator</a:t>
            </a:r>
            <a:endParaRPr lang="en-US" sz="1900" i="1" dirty="0">
              <a:latin typeface="Times New Roman" pitchFamily="18" charset="0"/>
            </a:endParaRPr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 flipV="1">
            <a:off x="4716463" y="4797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z="2800" dirty="0" smtClean="0"/>
              <a:t>Exemplu</a:t>
            </a:r>
            <a:endParaRPr lang="en-US" sz="28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Nod</a:t>
            </a:r>
            <a:r>
              <a:rPr lang="ro-RO" sz="2800" dirty="0" smtClean="0"/>
              <a:t>urile </a:t>
            </a:r>
            <a:r>
              <a:rPr lang="ro-RO" sz="2800" i="1" dirty="0" smtClean="0"/>
              <a:t>nu</a:t>
            </a:r>
            <a:r>
              <a:rPr lang="ro-RO" sz="2800" dirty="0" smtClean="0"/>
              <a:t> mai au voie să inițieze un mesaj după ce au primit un token...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995738" y="3248025"/>
            <a:ext cx="1439862" cy="1439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679950" y="4616450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4643438" y="3211513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3959225" y="3895725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64163" y="3895725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4140200" y="4398963"/>
            <a:ext cx="107950" cy="1079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5183188" y="4398963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5183188" y="3390900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4140200" y="3390900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4572000" y="4364038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3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4140200" y="4243388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5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4967288" y="4291013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1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4967288" y="3451225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9</a:t>
            </a: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4103688" y="3451225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8</a:t>
            </a: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3995738" y="3824288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2</a:t>
            </a: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5111750" y="3824288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6</a:t>
            </a:r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4535488" y="3282950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7</a:t>
            </a: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4211638" y="5013325"/>
            <a:ext cx="97313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o-RO" sz="1900" i="1" dirty="0" err="1">
                <a:latin typeface="Times New Roman" pitchFamily="18" charset="0"/>
              </a:rPr>
              <a:t>i</a:t>
            </a:r>
            <a:r>
              <a:rPr lang="en-US" sz="1900" i="1" dirty="0" err="1" smtClean="0">
                <a:latin typeface="Times New Roman" pitchFamily="18" charset="0"/>
              </a:rPr>
              <a:t>ni</a:t>
            </a:r>
            <a:r>
              <a:rPr lang="ro-RO" sz="1900" i="1" dirty="0" smtClean="0">
                <a:latin typeface="Times New Roman" pitchFamily="18" charset="0"/>
              </a:rPr>
              <a:t>ț</a:t>
            </a:r>
            <a:r>
              <a:rPr lang="en-US" sz="1900" i="1" dirty="0" err="1" smtClean="0">
                <a:latin typeface="Times New Roman" pitchFamily="18" charset="0"/>
              </a:rPr>
              <a:t>iator</a:t>
            </a:r>
            <a:endParaRPr lang="en-US" sz="1900" i="1" dirty="0">
              <a:latin typeface="Times New Roman" pitchFamily="18" charset="0"/>
            </a:endParaRPr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 flipV="1">
            <a:off x="4716463" y="4797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4211638" y="5337175"/>
            <a:ext cx="9715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o-RO" sz="1100" i="1" dirty="0" smtClean="0">
                <a:latin typeface="Times New Roman" pitchFamily="18" charset="0"/>
              </a:rPr>
              <a:t>Nu are voie să inițieze un mesaj</a:t>
            </a:r>
            <a:endParaRPr lang="en-US" sz="1100" i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z="2800" dirty="0" smtClean="0"/>
              <a:t>Alegerea unui lider</a:t>
            </a:r>
            <a:endParaRPr lang="en-US" sz="2800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23850" y="1628800"/>
            <a:ext cx="8229600" cy="467995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Gerard </a:t>
            </a:r>
            <a:r>
              <a:rPr lang="en-US" sz="2400" dirty="0" err="1" smtClean="0"/>
              <a:t>LeLann</a:t>
            </a:r>
            <a:r>
              <a:rPr lang="en-US" sz="2400" dirty="0" smtClean="0"/>
              <a:t> </a:t>
            </a:r>
            <a:r>
              <a:rPr lang="ro-RO" sz="2400" dirty="0" smtClean="0"/>
              <a:t>a propus problema alegerii unui lider într-un paper celebru din </a:t>
            </a:r>
            <a:r>
              <a:rPr lang="en-US" sz="2400" dirty="0" smtClean="0"/>
              <a:t>1977</a:t>
            </a:r>
            <a:endParaRPr lang="ro-RO" sz="2400" dirty="0" smtClean="0"/>
          </a:p>
          <a:p>
            <a:pPr eaLnBrk="1" hangingPunct="1"/>
            <a:endParaRPr lang="en-US" sz="700" dirty="0" smtClean="0"/>
          </a:p>
          <a:p>
            <a:pPr eaLnBrk="1" hangingPunct="1"/>
            <a:r>
              <a:rPr lang="ro-RO" sz="2400" dirty="0" smtClean="0"/>
              <a:t>Multe sisteme distribuite sunt bazate pe paradigma client-server:</a:t>
            </a:r>
          </a:p>
          <a:p>
            <a:pPr lvl="1" eaLnBrk="1" hangingPunct="1"/>
            <a:r>
              <a:rPr lang="ro-RO" sz="2000" dirty="0" smtClean="0"/>
              <a:t>Un server/coordonator (</a:t>
            </a:r>
            <a:r>
              <a:rPr lang="ro-RO" sz="2000" dirty="0" smtClean="0">
                <a:solidFill>
                  <a:srgbClr val="C00000"/>
                </a:solidFill>
              </a:rPr>
              <a:t>lider</a:t>
            </a:r>
            <a:r>
              <a:rPr lang="ro-RO" sz="2000" dirty="0" smtClean="0"/>
              <a:t>)</a:t>
            </a:r>
          </a:p>
          <a:p>
            <a:pPr lvl="1" eaLnBrk="1" hangingPunct="1"/>
            <a:r>
              <a:rPr lang="ro-RO" sz="2000" dirty="0" smtClean="0"/>
              <a:t>Mai  mulți clienți</a:t>
            </a:r>
          </a:p>
          <a:p>
            <a:pPr eaLnBrk="1" hangingPunct="1">
              <a:lnSpc>
                <a:spcPct val="150000"/>
              </a:lnSpc>
            </a:pPr>
            <a:r>
              <a:rPr lang="ro-RO" sz="2400" dirty="0" smtClean="0"/>
              <a:t>Ce se întâmplă dacă liderul se defectează?</a:t>
            </a:r>
          </a:p>
          <a:p>
            <a:pPr lvl="1" eaLnBrk="1" hangingPunct="1"/>
            <a:r>
              <a:rPr lang="ro-RO" sz="2000" dirty="0" smtClean="0"/>
              <a:t>Soluție: se alege un nou lider</a:t>
            </a:r>
          </a:p>
          <a:p>
            <a:pPr lvl="1" eaLnBrk="1" hangingPunct="1"/>
            <a:endParaRPr lang="en-US" sz="700" dirty="0" smtClean="0"/>
          </a:p>
          <a:p>
            <a:pPr eaLnBrk="1" hangingPunct="1"/>
            <a:r>
              <a:rPr lang="pt-BR" sz="2400" dirty="0" smtClean="0"/>
              <a:t>Problema</a:t>
            </a:r>
            <a:r>
              <a:rPr lang="ro-RO" sz="2400" dirty="0" smtClean="0"/>
              <a:t> generică</a:t>
            </a:r>
            <a:r>
              <a:rPr lang="pt-BR" sz="2400" dirty="0" smtClean="0"/>
              <a:t>: dintr-o colec</a:t>
            </a:r>
            <a:r>
              <a:rPr lang="ro-RO" sz="2400" dirty="0" smtClean="0"/>
              <a:t>ț</a:t>
            </a:r>
            <a:r>
              <a:rPr lang="pt-BR" sz="2400" dirty="0" smtClean="0"/>
              <a:t>ie de procese, se alege unul singur care urmeaz</a:t>
            </a:r>
            <a:r>
              <a:rPr lang="ro-RO" sz="2400" dirty="0" smtClean="0"/>
              <a:t>ă</a:t>
            </a:r>
            <a:r>
              <a:rPr lang="pt-BR" sz="2400" dirty="0" smtClean="0"/>
              <a:t> s</a:t>
            </a:r>
            <a:r>
              <a:rPr lang="ro-RO" sz="2400" dirty="0" smtClean="0"/>
              <a:t>ă</a:t>
            </a:r>
            <a:r>
              <a:rPr lang="pt-BR" sz="2400" dirty="0" smtClean="0"/>
              <a:t> joace un rol special </a:t>
            </a:r>
            <a:r>
              <a:rPr lang="pt-B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(lider)</a:t>
            </a:r>
            <a:r>
              <a:rPr lang="pt-BR" sz="2400" dirty="0" smtClean="0"/>
              <a:t>:</a:t>
            </a:r>
          </a:p>
          <a:p>
            <a:pPr lvl="1" eaLnBrk="1" hangingPunct="1"/>
            <a:r>
              <a:rPr lang="ro-RO" sz="2000" dirty="0" smtClean="0"/>
              <a:t>E</a:t>
            </a:r>
            <a:r>
              <a:rPr lang="pt-BR" sz="2000" dirty="0" smtClean="0"/>
              <a:t>xecut</a:t>
            </a:r>
            <a:r>
              <a:rPr lang="ro-RO" sz="2000" dirty="0" smtClean="0"/>
              <a:t>ă</a:t>
            </a:r>
            <a:r>
              <a:rPr lang="pt-BR" sz="2000" dirty="0" smtClean="0"/>
              <a:t> opera</a:t>
            </a:r>
            <a:r>
              <a:rPr lang="ro-RO" sz="2000" dirty="0" smtClean="0"/>
              <a:t>ț</a:t>
            </a:r>
            <a:r>
              <a:rPr lang="pt-BR" sz="2000" dirty="0" smtClean="0"/>
              <a:t>ii de ini</a:t>
            </a:r>
            <a:r>
              <a:rPr lang="ro-RO" sz="2000" dirty="0" smtClean="0"/>
              <a:t>ț</a:t>
            </a:r>
            <a:r>
              <a:rPr lang="pt-BR" sz="2000" dirty="0" smtClean="0"/>
              <a:t>ializare</a:t>
            </a:r>
          </a:p>
          <a:p>
            <a:pPr lvl="1" eaLnBrk="1" hangingPunct="1"/>
            <a:r>
              <a:rPr lang="ro-RO" sz="2000" dirty="0" smtClean="0"/>
              <a:t>C</a:t>
            </a:r>
            <a:r>
              <a:rPr lang="pt-BR" sz="2000" dirty="0" smtClean="0"/>
              <a:t>ontroleaz</a:t>
            </a:r>
            <a:r>
              <a:rPr lang="ro-RO" sz="2000" dirty="0" smtClean="0"/>
              <a:t>ă</a:t>
            </a:r>
            <a:r>
              <a:rPr lang="pt-BR" sz="2000" dirty="0" smtClean="0"/>
              <a:t> alte procese </a:t>
            </a:r>
          </a:p>
          <a:p>
            <a:pPr lvl="1" eaLnBrk="1" hangingPunct="1"/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z="2800" dirty="0" smtClean="0"/>
              <a:t>Exemplu</a:t>
            </a:r>
            <a:endParaRPr lang="en-US" sz="280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Nod</a:t>
            </a:r>
            <a:r>
              <a:rPr lang="ro-RO" sz="2800" smtClean="0"/>
              <a:t>urile </a:t>
            </a:r>
            <a:r>
              <a:rPr lang="ro-RO" sz="2800" i="1" smtClean="0"/>
              <a:t>nu</a:t>
            </a:r>
            <a:r>
              <a:rPr lang="ro-RO" sz="2800" smtClean="0"/>
              <a:t> mai au voie să inițieze un mesaj după ce au primit un token...</a:t>
            </a: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3995738" y="3248025"/>
            <a:ext cx="1439862" cy="1439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4679950" y="4616450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4643438" y="3211513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3959225" y="3895725"/>
            <a:ext cx="107950" cy="1079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5364163" y="3895725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4140200" y="4398963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183188" y="4398963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5183188" y="3390900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4140200" y="3390900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4572000" y="4364038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3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4140200" y="4243388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5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4967288" y="4291013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1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4967288" y="3451225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9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4103688" y="3451225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8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3995738" y="3824288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2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5111750" y="3824288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6</a:t>
            </a: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4535488" y="3282950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7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4211638" y="5013325"/>
            <a:ext cx="97313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o-RO" sz="1900" i="1" dirty="0" smtClean="0">
                <a:latin typeface="Times New Roman" pitchFamily="18" charset="0"/>
              </a:rPr>
              <a:t>i</a:t>
            </a:r>
            <a:r>
              <a:rPr lang="en-US" sz="1900" i="1" dirty="0" err="1" smtClean="0">
                <a:latin typeface="Times New Roman" pitchFamily="18" charset="0"/>
              </a:rPr>
              <a:t>ni</a:t>
            </a:r>
            <a:r>
              <a:rPr lang="ro-RO" sz="1900" i="1" dirty="0" smtClean="0">
                <a:latin typeface="Times New Roman" pitchFamily="18" charset="0"/>
              </a:rPr>
              <a:t>ț</a:t>
            </a:r>
            <a:r>
              <a:rPr lang="en-US" sz="1900" i="1" dirty="0" err="1" smtClean="0">
                <a:latin typeface="Times New Roman" pitchFamily="18" charset="0"/>
              </a:rPr>
              <a:t>iator</a:t>
            </a:r>
            <a:endParaRPr lang="en-US" sz="1900" i="1" dirty="0">
              <a:latin typeface="Times New Roman" pitchFamily="18" charset="0"/>
            </a:endParaRPr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 flipV="1">
            <a:off x="4716463" y="4797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3311525" y="4689475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o-RO" sz="1100" i="1" dirty="0">
                <a:latin typeface="Times New Roman" pitchFamily="18" charset="0"/>
              </a:rPr>
              <a:t>Nu are voie să inițieze un mesaj</a:t>
            </a:r>
            <a:endParaRPr lang="en-US" sz="1100" i="1" dirty="0">
              <a:latin typeface="Times New Roman" pitchFamily="18" charset="0"/>
            </a:endParaRPr>
          </a:p>
        </p:txBody>
      </p:sp>
      <p:sp>
        <p:nvSpPr>
          <p:cNvPr id="20504" name="Line 25"/>
          <p:cNvSpPr>
            <a:spLocks noChangeShapeType="1"/>
          </p:cNvSpPr>
          <p:nvPr/>
        </p:nvSpPr>
        <p:spPr bwMode="auto">
          <a:xfrm flipV="1">
            <a:off x="4032250" y="4545013"/>
            <a:ext cx="10795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5" name="Text Box 26"/>
          <p:cNvSpPr txBox="1">
            <a:spLocks noChangeArrowheads="1"/>
          </p:cNvSpPr>
          <p:nvPr/>
        </p:nvSpPr>
        <p:spPr bwMode="auto">
          <a:xfrm>
            <a:off x="4211638" y="5337175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o-RO" sz="1100" i="1" dirty="0">
                <a:latin typeface="Times New Roman" pitchFamily="18" charset="0"/>
              </a:rPr>
              <a:t>Nu are voie să inițieze un mesaj</a:t>
            </a:r>
            <a:endParaRPr lang="en-US" sz="1100" i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z="2800" dirty="0" smtClean="0"/>
              <a:t>Exemplu</a:t>
            </a:r>
            <a:endParaRPr lang="en-US" sz="28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Nod</a:t>
            </a:r>
            <a:r>
              <a:rPr lang="ro-RO" sz="2800" dirty="0" smtClean="0"/>
              <a:t>urile </a:t>
            </a:r>
            <a:r>
              <a:rPr lang="ro-RO" sz="2800" i="1" dirty="0" smtClean="0"/>
              <a:t>nu</a:t>
            </a:r>
            <a:r>
              <a:rPr lang="ro-RO" sz="2800" dirty="0" smtClean="0"/>
              <a:t> mai au voie să inițieze un mesaj după ce au primit un token...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3995738" y="3248025"/>
            <a:ext cx="1439862" cy="1439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4679950" y="4616450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4643438" y="3211513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3959225" y="3895725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5364163" y="3895725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4140200" y="4398963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5183188" y="4398963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5183188" y="3390900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4140200" y="3390900"/>
            <a:ext cx="107950" cy="1079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4572000" y="4364038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3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4140200" y="4243388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5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4967288" y="4291013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1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4967288" y="3451225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9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4103688" y="3451225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8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3995738" y="3824288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2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5111750" y="3824288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6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4535488" y="3282950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7</a:t>
            </a:r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4211638" y="5013325"/>
            <a:ext cx="97313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o-RO" sz="1900" i="1" dirty="0" err="1">
                <a:latin typeface="Times New Roman" pitchFamily="18" charset="0"/>
              </a:rPr>
              <a:t>i</a:t>
            </a:r>
            <a:r>
              <a:rPr lang="en-US" sz="1900" i="1" dirty="0" err="1" smtClean="0">
                <a:latin typeface="Times New Roman" pitchFamily="18" charset="0"/>
              </a:rPr>
              <a:t>ni</a:t>
            </a:r>
            <a:r>
              <a:rPr lang="ro-RO" sz="1900" i="1" dirty="0">
                <a:latin typeface="Times New Roman" pitchFamily="18" charset="0"/>
              </a:rPr>
              <a:t>ț</a:t>
            </a:r>
            <a:r>
              <a:rPr lang="en-US" sz="1900" i="1" dirty="0" err="1" smtClean="0">
                <a:latin typeface="Times New Roman" pitchFamily="18" charset="0"/>
              </a:rPr>
              <a:t>iator</a:t>
            </a:r>
            <a:endParaRPr lang="en-US" sz="1900" i="1" dirty="0">
              <a:latin typeface="Times New Roman" pitchFamily="18" charset="0"/>
            </a:endParaRPr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 flipV="1">
            <a:off x="4716463" y="4797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3311525" y="4689475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o-RO" sz="1100" i="1" dirty="0">
                <a:latin typeface="Times New Roman" pitchFamily="18" charset="0"/>
              </a:rPr>
              <a:t>Nu are voie să inițieze un mesaj</a:t>
            </a:r>
            <a:endParaRPr lang="en-US" sz="1100" i="1" dirty="0">
              <a:latin typeface="Times New Roman" pitchFamily="18" charset="0"/>
            </a:endParaRPr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 flipV="1">
            <a:off x="4032250" y="4545013"/>
            <a:ext cx="10795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2843213" y="3789363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o-RO" sz="1100" i="1" dirty="0">
                <a:latin typeface="Times New Roman" pitchFamily="18" charset="0"/>
              </a:rPr>
              <a:t>Nu are voie să inițieze un mesaj</a:t>
            </a:r>
            <a:endParaRPr lang="en-US" sz="1100" i="1" dirty="0">
              <a:latin typeface="Times New Roman" pitchFamily="18" charset="0"/>
            </a:endParaRPr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 flipV="1">
            <a:off x="3779838" y="3933825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4211638" y="5337175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o-RO" sz="1100" i="1" dirty="0">
                <a:latin typeface="Times New Roman" pitchFamily="18" charset="0"/>
              </a:rPr>
              <a:t>Nu are voie să inițieze un mesaj</a:t>
            </a:r>
            <a:endParaRPr lang="en-US" sz="1100" i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z="2800" dirty="0" smtClean="0"/>
              <a:t>Exemplu</a:t>
            </a:r>
            <a:endParaRPr lang="en-US" sz="28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Nod</a:t>
            </a:r>
            <a:r>
              <a:rPr lang="ro-RO" sz="2800" dirty="0" smtClean="0"/>
              <a:t>urile </a:t>
            </a:r>
            <a:r>
              <a:rPr lang="ro-RO" sz="2800" i="1" dirty="0" smtClean="0"/>
              <a:t>nu</a:t>
            </a:r>
            <a:r>
              <a:rPr lang="ro-RO" sz="2800" dirty="0" smtClean="0"/>
              <a:t> mai au voie să inițieze un mesaj după ce au primit un token...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3995738" y="3248025"/>
            <a:ext cx="1439862" cy="1439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4679950" y="4616450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643438" y="3211513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3959225" y="3895725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5364163" y="3895725"/>
            <a:ext cx="107950" cy="10795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4140200" y="4398963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5183188" y="4398963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5183188" y="3390900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4140200" y="3390900"/>
            <a:ext cx="107950" cy="1079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4572000" y="4364038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3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4140200" y="4243388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5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4967288" y="4291013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1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4967288" y="3451225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9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4103688" y="3451225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8</a:t>
            </a: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3995738" y="3824288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2</a:t>
            </a: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5111750" y="3824288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6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4535488" y="3282950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7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4211638" y="5013325"/>
            <a:ext cx="97313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o-RO" sz="1900" i="1" dirty="0" err="1">
                <a:latin typeface="Times New Roman" pitchFamily="18" charset="0"/>
              </a:rPr>
              <a:t>i</a:t>
            </a:r>
            <a:r>
              <a:rPr lang="en-US" sz="1900" i="1" dirty="0" err="1" smtClean="0">
                <a:latin typeface="Times New Roman" pitchFamily="18" charset="0"/>
              </a:rPr>
              <a:t>ni</a:t>
            </a:r>
            <a:r>
              <a:rPr lang="ro-RO" sz="1900" i="1" dirty="0" smtClean="0">
                <a:latin typeface="Times New Roman" pitchFamily="18" charset="0"/>
              </a:rPr>
              <a:t>ț</a:t>
            </a:r>
            <a:r>
              <a:rPr lang="en-US" sz="1900" i="1" dirty="0" err="1" smtClean="0">
                <a:latin typeface="Times New Roman" pitchFamily="18" charset="0"/>
              </a:rPr>
              <a:t>iator</a:t>
            </a:r>
            <a:endParaRPr lang="en-US" sz="1900" i="1" dirty="0">
              <a:latin typeface="Times New Roman" pitchFamily="18" charset="0"/>
            </a:endParaRPr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 flipV="1">
            <a:off x="4716463" y="4797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3311525" y="4689475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o-RO" sz="1100" i="1" dirty="0">
                <a:latin typeface="Times New Roman" pitchFamily="18" charset="0"/>
              </a:rPr>
              <a:t>Nu are voie să inițieze un mesaj</a:t>
            </a:r>
            <a:endParaRPr lang="en-US" sz="1100" i="1" dirty="0">
              <a:latin typeface="Times New Roman" pitchFamily="18" charset="0"/>
            </a:endParaRPr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 flipV="1">
            <a:off x="4032250" y="4545013"/>
            <a:ext cx="10795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2843213" y="3789363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o-RO" sz="1100" i="1" dirty="0">
                <a:latin typeface="Times New Roman" pitchFamily="18" charset="0"/>
              </a:rPr>
              <a:t>Nu are voie să inițieze un mesaj</a:t>
            </a:r>
            <a:endParaRPr lang="en-US" sz="1100" i="1" dirty="0">
              <a:latin typeface="Times New Roman" pitchFamily="18" charset="0"/>
            </a:endParaRPr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V="1">
            <a:off x="3779838" y="3933825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5795963" y="3752850"/>
            <a:ext cx="97313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o-RO" sz="1900" i="1" dirty="0" err="1">
                <a:latin typeface="Times New Roman" pitchFamily="18" charset="0"/>
              </a:rPr>
              <a:t>i</a:t>
            </a:r>
            <a:r>
              <a:rPr lang="en-US" sz="1900" i="1" dirty="0" err="1" smtClean="0">
                <a:latin typeface="Times New Roman" pitchFamily="18" charset="0"/>
              </a:rPr>
              <a:t>ni</a:t>
            </a:r>
            <a:r>
              <a:rPr lang="ro-RO" sz="1900" i="1" dirty="0" smtClean="0">
                <a:latin typeface="Times New Roman" pitchFamily="18" charset="0"/>
              </a:rPr>
              <a:t>ț</a:t>
            </a:r>
            <a:r>
              <a:rPr lang="en-US" sz="1900" i="1" dirty="0" err="1" smtClean="0">
                <a:latin typeface="Times New Roman" pitchFamily="18" charset="0"/>
              </a:rPr>
              <a:t>iator</a:t>
            </a:r>
            <a:endParaRPr lang="en-US" sz="1900" i="1" dirty="0">
              <a:latin typeface="Times New Roman" pitchFamily="18" charset="0"/>
            </a:endParaRPr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 flipH="1" flipV="1">
            <a:off x="5543550" y="396875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4211638" y="5337175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o-RO" sz="1100" i="1" dirty="0">
                <a:latin typeface="Times New Roman" pitchFamily="18" charset="0"/>
              </a:rPr>
              <a:t>Nu are voie să inițieze un mesaj</a:t>
            </a:r>
            <a:endParaRPr lang="en-US" sz="1100" i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z="2800" dirty="0" smtClean="0"/>
              <a:t>Exemplu</a:t>
            </a:r>
            <a:endParaRPr lang="en-US" sz="2800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Nod</a:t>
            </a:r>
            <a:r>
              <a:rPr lang="ro-RO" sz="2800" smtClean="0"/>
              <a:t>urile </a:t>
            </a:r>
            <a:r>
              <a:rPr lang="ro-RO" sz="2800" i="1" smtClean="0"/>
              <a:t>nu</a:t>
            </a:r>
            <a:r>
              <a:rPr lang="ro-RO" sz="2800" smtClean="0"/>
              <a:t> mai au voie să inițieze un mesaj după ce au primit un token...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3995738" y="3248025"/>
            <a:ext cx="1439862" cy="1439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4679950" y="4616450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4643438" y="3211513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3959225" y="3895725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5364163" y="3895725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4140200" y="4398963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5183188" y="4398963"/>
            <a:ext cx="107950" cy="1079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5183188" y="3390900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4140200" y="3390900"/>
            <a:ext cx="107950" cy="1079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4572000" y="4364038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3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4140200" y="4243388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5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4967288" y="4291013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1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4967288" y="3451225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9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4103688" y="3451225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8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3995738" y="3824288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2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5111750" y="3824288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6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4535488" y="3282950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7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4211638" y="5013325"/>
            <a:ext cx="97313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o-RO" sz="1900" i="1" dirty="0" err="1">
                <a:latin typeface="Times New Roman" pitchFamily="18" charset="0"/>
              </a:rPr>
              <a:t>i</a:t>
            </a:r>
            <a:r>
              <a:rPr lang="en-US" sz="1900" i="1" dirty="0" err="1" smtClean="0">
                <a:latin typeface="Times New Roman" pitchFamily="18" charset="0"/>
              </a:rPr>
              <a:t>ni</a:t>
            </a:r>
            <a:r>
              <a:rPr lang="ro-RO" sz="1900" i="1" dirty="0" smtClean="0">
                <a:latin typeface="Times New Roman" pitchFamily="18" charset="0"/>
              </a:rPr>
              <a:t>ț</a:t>
            </a:r>
            <a:r>
              <a:rPr lang="en-US" sz="1900" i="1" dirty="0" err="1" smtClean="0">
                <a:latin typeface="Times New Roman" pitchFamily="18" charset="0"/>
              </a:rPr>
              <a:t>iator</a:t>
            </a:r>
            <a:endParaRPr lang="en-US" sz="1900" i="1" dirty="0">
              <a:latin typeface="Times New Roman" pitchFamily="18" charset="0"/>
            </a:endParaRPr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 flipV="1">
            <a:off x="4716463" y="4797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3311525" y="4689475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o-RO" sz="1100" i="1" dirty="0">
                <a:latin typeface="Times New Roman" pitchFamily="18" charset="0"/>
              </a:rPr>
              <a:t>Nu are voie să inițieze un mesaj</a:t>
            </a:r>
            <a:endParaRPr lang="en-US" sz="1100" i="1" dirty="0">
              <a:latin typeface="Times New Roman" pitchFamily="18" charset="0"/>
            </a:endParaRPr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 flipV="1">
            <a:off x="4032250" y="4545013"/>
            <a:ext cx="10795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2843213" y="3789363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o-RO" sz="1100" i="1" dirty="0">
                <a:latin typeface="Times New Roman" pitchFamily="18" charset="0"/>
              </a:rPr>
              <a:t>Nu are voie să inițieze un mesaj</a:t>
            </a:r>
            <a:endParaRPr lang="en-US" sz="1100" i="1" dirty="0">
              <a:latin typeface="Times New Roman" pitchFamily="18" charset="0"/>
            </a:endParaRPr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 flipV="1">
            <a:off x="3779838" y="3933825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5795963" y="3752850"/>
            <a:ext cx="97313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o-RO" sz="1900" i="1" dirty="0" smtClean="0">
                <a:latin typeface="Times New Roman" pitchFamily="18" charset="0"/>
              </a:rPr>
              <a:t>i</a:t>
            </a:r>
            <a:r>
              <a:rPr lang="en-US" sz="1900" i="1" dirty="0" err="1" smtClean="0">
                <a:latin typeface="Times New Roman" pitchFamily="18" charset="0"/>
              </a:rPr>
              <a:t>ni</a:t>
            </a:r>
            <a:r>
              <a:rPr lang="ro-RO" sz="1900" i="1" dirty="0" smtClean="0">
                <a:latin typeface="Times New Roman" pitchFamily="18" charset="0"/>
              </a:rPr>
              <a:t>ț</a:t>
            </a:r>
            <a:r>
              <a:rPr lang="en-US" sz="1900" i="1" dirty="0" err="1" smtClean="0">
                <a:latin typeface="Times New Roman" pitchFamily="18" charset="0"/>
              </a:rPr>
              <a:t>iator</a:t>
            </a:r>
            <a:endParaRPr lang="en-US" sz="1900" i="1" dirty="0">
              <a:latin typeface="Times New Roman" pitchFamily="18" charset="0"/>
            </a:endParaRPr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 flipH="1" flipV="1">
            <a:off x="5543550" y="396875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1" name="Text Box 29"/>
          <p:cNvSpPr txBox="1">
            <a:spLocks noChangeArrowheads="1"/>
          </p:cNvSpPr>
          <p:nvPr/>
        </p:nvSpPr>
        <p:spPr bwMode="auto">
          <a:xfrm>
            <a:off x="4211638" y="5337175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o-RO" sz="1100" i="1" dirty="0">
                <a:latin typeface="Times New Roman" pitchFamily="18" charset="0"/>
              </a:rPr>
              <a:t>Nu are voie să inițieze un mesaj</a:t>
            </a:r>
            <a:endParaRPr lang="en-US" sz="1100" i="1" dirty="0">
              <a:latin typeface="Times New Roman" pitchFamily="18" charset="0"/>
            </a:endParaRPr>
          </a:p>
        </p:txBody>
      </p:sp>
      <p:sp>
        <p:nvSpPr>
          <p:cNvPr id="23582" name="Text Box 30"/>
          <p:cNvSpPr txBox="1">
            <a:spLocks noChangeArrowheads="1"/>
          </p:cNvSpPr>
          <p:nvPr/>
        </p:nvSpPr>
        <p:spPr bwMode="auto">
          <a:xfrm>
            <a:off x="6732588" y="3789363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o-RO" sz="1100" i="1" dirty="0">
                <a:latin typeface="Times New Roman" pitchFamily="18" charset="0"/>
              </a:rPr>
              <a:t>Nu are voie să inițieze un mesaj</a:t>
            </a:r>
            <a:endParaRPr lang="en-US" sz="1100" i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z="2800" dirty="0" smtClean="0"/>
              <a:t>Exemplu</a:t>
            </a:r>
            <a:endParaRPr lang="en-US" sz="280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Nod</a:t>
            </a:r>
            <a:r>
              <a:rPr lang="ro-RO" sz="2800" smtClean="0"/>
              <a:t>urile </a:t>
            </a:r>
            <a:r>
              <a:rPr lang="ro-RO" sz="2800" i="1" smtClean="0"/>
              <a:t>nu</a:t>
            </a:r>
            <a:r>
              <a:rPr lang="ro-RO" sz="2800" smtClean="0"/>
              <a:t> mai au voie să inițieze un mesaj după ce au primit un token...</a:t>
            </a: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3995738" y="3248025"/>
            <a:ext cx="1439862" cy="1439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4679950" y="4616450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4643438" y="3211513"/>
            <a:ext cx="107950" cy="1079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3959225" y="3895725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5364163" y="3895725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>
            <a:off x="4140200" y="4398963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Oval 10"/>
          <p:cNvSpPr>
            <a:spLocks noChangeArrowheads="1"/>
          </p:cNvSpPr>
          <p:nvPr/>
        </p:nvSpPr>
        <p:spPr bwMode="auto">
          <a:xfrm>
            <a:off x="5183188" y="4398963"/>
            <a:ext cx="107950" cy="1079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Oval 11"/>
          <p:cNvSpPr>
            <a:spLocks noChangeArrowheads="1"/>
          </p:cNvSpPr>
          <p:nvPr/>
        </p:nvSpPr>
        <p:spPr bwMode="auto">
          <a:xfrm>
            <a:off x="5183188" y="3390900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4140200" y="3390900"/>
            <a:ext cx="107950" cy="10795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4572000" y="4364038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3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4140200" y="4243388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5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4967288" y="4291013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1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4967288" y="3451225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9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4103688" y="3451225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8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3995738" y="3824288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2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5111750" y="3824288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6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4535488" y="3282950"/>
            <a:ext cx="323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500" i="1">
                <a:latin typeface="Times New Roman" pitchFamily="18" charset="0"/>
              </a:rPr>
              <a:t>7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4211638" y="5013325"/>
            <a:ext cx="97313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o-RO" sz="1900" i="1" dirty="0">
                <a:latin typeface="Times New Roman" pitchFamily="18" charset="0"/>
              </a:rPr>
              <a:t>i</a:t>
            </a:r>
            <a:r>
              <a:rPr lang="en-US" sz="1900" i="1" dirty="0" err="1" smtClean="0">
                <a:latin typeface="Times New Roman" pitchFamily="18" charset="0"/>
              </a:rPr>
              <a:t>ni</a:t>
            </a:r>
            <a:r>
              <a:rPr lang="ro-RO" sz="1900" i="1" dirty="0" smtClean="0">
                <a:latin typeface="Times New Roman" pitchFamily="18" charset="0"/>
              </a:rPr>
              <a:t>ț</a:t>
            </a:r>
            <a:r>
              <a:rPr lang="en-US" sz="1900" i="1" dirty="0" err="1" smtClean="0">
                <a:latin typeface="Times New Roman" pitchFamily="18" charset="0"/>
              </a:rPr>
              <a:t>iator</a:t>
            </a:r>
            <a:endParaRPr lang="en-US" sz="1900" i="1" dirty="0">
              <a:latin typeface="Times New Roman" pitchFamily="18" charset="0"/>
            </a:endParaRPr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 flipV="1">
            <a:off x="4716463" y="4797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3311525" y="4689475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o-RO" sz="1100" i="1" dirty="0">
                <a:latin typeface="Times New Roman" pitchFamily="18" charset="0"/>
              </a:rPr>
              <a:t>Nu are voie să inițieze un mesaj</a:t>
            </a:r>
            <a:endParaRPr lang="en-US" sz="1100" i="1" dirty="0">
              <a:latin typeface="Times New Roman" pitchFamily="18" charset="0"/>
            </a:endParaRPr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 flipV="1">
            <a:off x="4032250" y="4545013"/>
            <a:ext cx="10795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2843213" y="3789363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o-RO" sz="1100" i="1" dirty="0">
                <a:latin typeface="Times New Roman" pitchFamily="18" charset="0"/>
              </a:rPr>
              <a:t>Nu are voie să inițieze un mesaj</a:t>
            </a:r>
            <a:endParaRPr lang="en-US" sz="1100" i="1" dirty="0">
              <a:latin typeface="Times New Roman" pitchFamily="18" charset="0"/>
            </a:endParaRPr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 flipV="1">
            <a:off x="3779838" y="3933825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5795963" y="3752850"/>
            <a:ext cx="97313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o-RO" sz="1900" i="1" dirty="0" smtClean="0">
                <a:latin typeface="Times New Roman" pitchFamily="18" charset="0"/>
              </a:rPr>
              <a:t>i</a:t>
            </a:r>
            <a:r>
              <a:rPr lang="en-US" sz="1900" i="1" dirty="0" err="1" smtClean="0">
                <a:latin typeface="Times New Roman" pitchFamily="18" charset="0"/>
              </a:rPr>
              <a:t>ni</a:t>
            </a:r>
            <a:r>
              <a:rPr lang="ro-RO" sz="1900" i="1" dirty="0" smtClean="0">
                <a:latin typeface="Times New Roman" pitchFamily="18" charset="0"/>
              </a:rPr>
              <a:t>ț</a:t>
            </a:r>
            <a:r>
              <a:rPr lang="en-US" sz="1900" i="1" dirty="0" err="1" smtClean="0">
                <a:latin typeface="Times New Roman" pitchFamily="18" charset="0"/>
              </a:rPr>
              <a:t>iator</a:t>
            </a:r>
            <a:endParaRPr lang="en-US" sz="1900" i="1" dirty="0">
              <a:latin typeface="Times New Roman" pitchFamily="18" charset="0"/>
            </a:endParaRPr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 flipH="1" flipV="1">
            <a:off x="5543550" y="396875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4211638" y="5337175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o-RO" sz="1100" i="1" dirty="0">
                <a:latin typeface="Times New Roman" pitchFamily="18" charset="0"/>
              </a:rPr>
              <a:t>Nu are voie să inițieze un mesaj</a:t>
            </a:r>
            <a:endParaRPr lang="en-US" sz="1100" i="1" dirty="0">
              <a:latin typeface="Times New Roman" pitchFamily="18" charset="0"/>
            </a:endParaRPr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6732588" y="3789363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o-RO" sz="1100" i="1" dirty="0">
                <a:latin typeface="Times New Roman" pitchFamily="18" charset="0"/>
              </a:rPr>
              <a:t>Nu are voie să inițieze un mesaj</a:t>
            </a:r>
            <a:endParaRPr lang="en-US" sz="1100" i="1" dirty="0">
              <a:latin typeface="Times New Roman" pitchFamily="18" charset="0"/>
            </a:endParaRPr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3167063" y="2997200"/>
            <a:ext cx="971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o-RO" sz="1100" i="1" dirty="0">
                <a:latin typeface="Times New Roman" pitchFamily="18" charset="0"/>
              </a:rPr>
              <a:t>Nu are voie să inițieze un mesaj</a:t>
            </a:r>
            <a:endParaRPr lang="en-US" sz="1100" i="1" dirty="0">
              <a:latin typeface="Times New Roman" pitchFamily="18" charset="0"/>
            </a:endParaRPr>
          </a:p>
        </p:txBody>
      </p:sp>
      <p:sp>
        <p:nvSpPr>
          <p:cNvPr id="24608" name="Line 32"/>
          <p:cNvSpPr>
            <a:spLocks noChangeShapeType="1"/>
          </p:cNvSpPr>
          <p:nvPr/>
        </p:nvSpPr>
        <p:spPr bwMode="auto">
          <a:xfrm>
            <a:off x="4032250" y="3321050"/>
            <a:ext cx="10795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z="2800" dirty="0" smtClean="0"/>
              <a:t>Algoritmul LeLann</a:t>
            </a:r>
            <a:endParaRPr 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2060972"/>
                <a:ext cx="8642350" cy="4824412"/>
              </a:xfrm>
            </p:spPr>
            <p:txBody>
              <a:bodyPr>
                <a:normAutofit/>
              </a:bodyPr>
              <a:lstStyle/>
              <a:p>
                <a:pPr marL="457200" indent="-457200" eaLnBrk="1" hangingPunct="1">
                  <a:lnSpc>
                    <a:spcPct val="90000"/>
                  </a:lnSpc>
                  <a:buFontTx/>
                  <a:buNone/>
                </a:pPr>
                <a:r>
                  <a:rPr lang="ro-RO" sz="2000" dirty="0" smtClean="0"/>
                  <a:t>Atunci când un nod primește propriul id, a văzut deja toate celelalte id-uri</a:t>
                </a:r>
              </a:p>
              <a:p>
                <a:pPr marL="857250" lvl="1" indent="-457200" eaLnBrk="1" hangingPunct="1">
                  <a:lnSpc>
                    <a:spcPct val="90000"/>
                  </a:lnSpc>
                </a:pPr>
                <a:r>
                  <a:rPr lang="ro-RO" sz="2000" dirty="0" smtClean="0"/>
                  <a:t>Presupunând canale FIFO</a:t>
                </a:r>
              </a:p>
              <a:p>
                <a:pPr marL="400050" lvl="1" indent="0" eaLnBrk="1" hangingPunct="1">
                  <a:lnSpc>
                    <a:spcPct val="90000"/>
                  </a:lnSpc>
                  <a:buNone/>
                </a:pPr>
                <a:r>
                  <a:rPr lang="ro-RO" sz="2000" dirty="0"/>
                  <a:t> </a:t>
                </a:r>
                <a:r>
                  <a:rPr lang="ro-RO" sz="2000" dirty="0" smtClean="0"/>
                  <a:t>     </a:t>
                </a:r>
                <a14:m>
                  <m:oMath xmlns:m="http://schemas.openxmlformats.org/officeDocument/2006/math">
                    <m:r>
                      <a:rPr lang="ro-RO" sz="2000" i="1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ro-RO" sz="2000" dirty="0" smtClean="0"/>
                  <a:t>Fiecare proces poate reține o listă cu identificatorii pe care </a:t>
                </a:r>
              </a:p>
              <a:p>
                <a:pPr marL="400050" lvl="1" indent="0" eaLnBrk="1" hangingPunct="1">
                  <a:lnSpc>
                    <a:spcPct val="90000"/>
                  </a:lnSpc>
                  <a:buNone/>
                </a:pPr>
                <a:r>
                  <a:rPr lang="ro-RO" sz="2000" dirty="0"/>
                  <a:t> </a:t>
                </a:r>
                <a:r>
                  <a:rPr lang="ro-RO" sz="2000" dirty="0" smtClean="0"/>
                  <a:t>        i-a primit...</a:t>
                </a:r>
              </a:p>
              <a:p>
                <a:pPr marL="400050" lvl="1" indent="0" eaLnBrk="1" hangingPunct="1">
                  <a:lnSpc>
                    <a:spcPct val="90000"/>
                  </a:lnSpc>
                  <a:buNone/>
                </a:pPr>
                <a:endParaRPr lang="ro-RO" sz="2000" dirty="0" smtClean="0"/>
              </a:p>
              <a:p>
                <a:pPr marL="457200" indent="-457200" eaLnBrk="1" hangingPunct="1">
                  <a:lnSpc>
                    <a:spcPct val="140000"/>
                  </a:lnSpc>
                  <a:buFontTx/>
                  <a:buNone/>
                </a:pPr>
                <a:r>
                  <a:rPr lang="en-US" sz="2200" dirty="0" err="1" smtClean="0"/>
                  <a:t>Algoritmul</a:t>
                </a:r>
                <a:r>
                  <a:rPr lang="en-US" sz="2200" dirty="0" smtClean="0"/>
                  <a:t> </a:t>
                </a:r>
                <a:r>
                  <a:rPr lang="en-US" sz="2200" b="1" dirty="0" err="1" smtClean="0"/>
                  <a:t>LeLann</a:t>
                </a:r>
                <a:r>
                  <a:rPr lang="en-US" sz="2200" b="1" dirty="0" smtClean="0"/>
                  <a:t>:</a:t>
                </a:r>
                <a:endParaRPr lang="es-ES" sz="2200" b="1" dirty="0" smtClean="0"/>
              </a:p>
              <a:p>
                <a:pPr marL="857250" lvl="1" indent="-457200" eaLnBrk="1" hangingPunct="1">
                  <a:lnSpc>
                    <a:spcPct val="140000"/>
                  </a:lnSpc>
                </a:pPr>
                <a:r>
                  <a:rPr lang="es-ES" sz="2000" dirty="0" err="1" smtClean="0"/>
                  <a:t>Fiecare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proces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difuzeaz</a:t>
                </a:r>
                <a:r>
                  <a:rPr lang="ro-RO" sz="2000" dirty="0" smtClean="0"/>
                  <a:t>ă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celorlalte</a:t>
                </a:r>
                <a:r>
                  <a:rPr lang="es-ES" sz="2000" dirty="0" smtClean="0"/>
                  <a:t> un </a:t>
                </a:r>
                <a:r>
                  <a:rPr lang="es-ES" sz="2000" dirty="0" err="1" smtClean="0"/>
                  <a:t>mesaj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cu</a:t>
                </a:r>
                <a:r>
                  <a:rPr lang="es-ES" sz="2000" dirty="0" smtClean="0"/>
                  <a:t> </a:t>
                </a:r>
                <a:r>
                  <a:rPr lang="es-ES" sz="2000" b="1" dirty="0" smtClean="0"/>
                  <a:t>id</a:t>
                </a:r>
                <a:r>
                  <a:rPr lang="es-ES" sz="2000" dirty="0" smtClean="0"/>
                  <a:t>-</a:t>
                </a:r>
                <a:r>
                  <a:rPr lang="es-ES" sz="2000" dirty="0" err="1" smtClean="0"/>
                  <a:t>ul</a:t>
                </a:r>
                <a:r>
                  <a:rPr lang="es-ES" sz="2000" dirty="0" smtClean="0"/>
                  <a:t> s</a:t>
                </a:r>
                <a:r>
                  <a:rPr lang="ro-RO" sz="2000" dirty="0" smtClean="0"/>
                  <a:t>ă</a:t>
                </a:r>
                <a:r>
                  <a:rPr lang="es-ES" sz="2000" dirty="0" smtClean="0"/>
                  <a:t>u</a:t>
                </a:r>
                <a:endParaRPr lang="en-US" sz="2000" dirty="0" smtClean="0"/>
              </a:p>
              <a:p>
                <a:pPr marL="857250" lvl="1" indent="-457200" eaLnBrk="1" hangingPunct="1">
                  <a:lnSpc>
                    <a:spcPct val="140000"/>
                  </a:lnSpc>
                </a:pPr>
                <a:r>
                  <a:rPr lang="en-US" sz="2000" dirty="0" err="1" smtClean="0"/>
                  <a:t>Fiecare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proces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colecteaz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numerele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celorlalte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procese</a:t>
                </a:r>
                <a:endParaRPr lang="en-US" sz="2000" dirty="0" smtClean="0"/>
              </a:p>
              <a:p>
                <a:pPr marL="857250" lvl="1" indent="-457200" eaLnBrk="1" hangingPunct="1">
                  <a:lnSpc>
                    <a:spcPct val="140000"/>
                  </a:lnSpc>
                </a:pPr>
                <a:r>
                  <a:rPr lang="en-US" sz="2000" dirty="0" err="1" smtClean="0"/>
                  <a:t>Fiecare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proces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afl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maximul</a:t>
                </a:r>
                <a:r>
                  <a:rPr lang="en-US" sz="2000" dirty="0" smtClean="0"/>
                  <a:t>. </a:t>
                </a:r>
              </a:p>
              <a:p>
                <a:pPr marL="857250" lvl="1" indent="-457200" eaLnBrk="1" hangingPunct="1">
                  <a:lnSpc>
                    <a:spcPct val="140000"/>
                  </a:lnSpc>
                </a:pPr>
                <a:r>
                  <a:rPr lang="en-US" sz="2000" dirty="0" err="1" smtClean="0"/>
                  <a:t>Procesul</a:t>
                </a:r>
                <a:r>
                  <a:rPr lang="en-US" sz="2000" dirty="0" smtClean="0"/>
                  <a:t> al c</a:t>
                </a:r>
                <a:r>
                  <a:rPr lang="ro-RO" sz="2000" dirty="0" smtClean="0"/>
                  <a:t>ă</a:t>
                </a:r>
                <a:r>
                  <a:rPr lang="en-US" sz="2000" dirty="0" err="1" smtClean="0"/>
                  <a:t>rui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num</a:t>
                </a:r>
                <a:r>
                  <a:rPr lang="ro-RO" sz="2000" dirty="0" smtClean="0"/>
                  <a:t>ă</a:t>
                </a:r>
                <a:r>
                  <a:rPr lang="en-US" sz="2000" dirty="0" smtClean="0"/>
                  <a:t>r </a:t>
                </a:r>
                <a:r>
                  <a:rPr lang="en-US" sz="2000" dirty="0" err="1" smtClean="0"/>
                  <a:t>este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egal</a:t>
                </a:r>
                <a:r>
                  <a:rPr lang="en-US" sz="2000" dirty="0" smtClean="0"/>
                  <a:t> cu </a:t>
                </a:r>
                <a:r>
                  <a:rPr lang="en-US" sz="2000" dirty="0" err="1" smtClean="0"/>
                  <a:t>maximul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devine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lider</a:t>
                </a:r>
                <a:r>
                  <a:rPr lang="en-US" sz="2000" dirty="0" smtClean="0"/>
                  <a:t>.</a:t>
                </a:r>
                <a:endParaRPr lang="en-US" sz="3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2060972"/>
                <a:ext cx="8642350" cy="4824412"/>
              </a:xfrm>
              <a:blipFill rotWithShape="1">
                <a:blip r:embed="rId2" cstate="print"/>
                <a:stretch>
                  <a:fillRect l="-846" t="-1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1340768"/>
            <a:ext cx="9144000" cy="11521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9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3820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</a:rPr>
              <a:t>chan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ch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[1:n](token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tok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id_mare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);</a:t>
            </a:r>
            <a:endParaRPr lang="en-US" sz="20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process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Proc[p = 1 to n]{</a:t>
            </a:r>
            <a:endParaRPr lang="en-US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</a:rPr>
              <a:t>typedef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SOP{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multime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identificatori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SOP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List =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{p};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</a:rPr>
              <a:t>enum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state (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candidate, l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eader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, lost);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state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stare =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candidate;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send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ch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[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Urm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](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tok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, p);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receive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ch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[p](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tok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, q);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while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(q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&lt;&gt;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p) { </a:t>
            </a:r>
            <a:endParaRPr lang="ro-RO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   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List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=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List U {q};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send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ch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[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Urm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](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tok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, q);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receive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ch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[p](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tok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, q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);</a:t>
            </a:r>
            <a:endParaRPr lang="en-US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}</a:t>
            </a:r>
            <a:endParaRPr lang="en-US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	if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(p ==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max(List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)) stare =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l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eader</a:t>
            </a:r>
            <a:endParaRPr lang="en-US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else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state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:= lost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}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</a:rPr>
              <a:t>	</a:t>
            </a:r>
          </a:p>
        </p:txBody>
      </p:sp>
      <p:sp>
        <p:nvSpPr>
          <p:cNvPr id="3" name="Cloud Callout 2"/>
          <p:cNvSpPr/>
          <p:nvPr/>
        </p:nvSpPr>
        <p:spPr bwMode="auto">
          <a:xfrm>
            <a:off x="5004048" y="3068960"/>
            <a:ext cx="3960440" cy="1296144"/>
          </a:xfrm>
          <a:prstGeom prst="cloudCallout">
            <a:avLst>
              <a:gd name="adj1" fmla="val -46946"/>
              <a:gd name="adj2" fmla="val 13102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0072" y="3429000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Număr de mesaje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39277" y="342900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79340" y="3429000"/>
                <a:ext cx="1440266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1" i="1" smtClean="0">
                          <a:latin typeface="Cambria Math"/>
                        </a:rPr>
                        <m:t>=</m:t>
                      </m:r>
                      <m:r>
                        <a:rPr lang="ro-RO" b="1" i="1" smtClean="0">
                          <a:latin typeface="Cambria Math"/>
                        </a:rPr>
                        <m:t>𝑶</m:t>
                      </m:r>
                      <m:r>
                        <a:rPr lang="ro-RO" b="1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ro-RO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o-RO" b="1" i="1" smtClean="0">
                              <a:latin typeface="Cambria Math"/>
                            </a:rPr>
                            <m:t>𝑵</m:t>
                          </m:r>
                        </m:e>
                        <m:sup>
                          <m:r>
                            <a:rPr lang="ro-RO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ro-RO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340" y="3429000"/>
                <a:ext cx="1440266" cy="47000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r="-84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pPr eaLnBrk="1" hangingPunct="1"/>
            <a:r>
              <a:rPr lang="ro-RO" sz="2800" dirty="0" smtClean="0"/>
              <a:t>Algoritmul LeLann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5" grpId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 smtClean="0"/>
              <a:t>Algoritmul LeLann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 bwMode="auto">
          <a:xfrm>
            <a:off x="395536" y="2420888"/>
            <a:ext cx="3528392" cy="352958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 w="571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131840" y="5373216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3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979712" y="2204864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1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707904" y="3480894"/>
            <a:ext cx="365760" cy="365760"/>
          </a:xfrm>
          <a:prstGeom prst="ellipse">
            <a:avLst/>
          </a:prstGeom>
          <a:gradFill>
            <a:gsLst>
              <a:gs pos="0">
                <a:srgbClr val="03C150"/>
              </a:gs>
              <a:gs pos="53000">
                <a:srgbClr val="01E90C"/>
              </a:gs>
              <a:gs pos="91000">
                <a:srgbClr val="79FF89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2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043608" y="5517232"/>
            <a:ext cx="365760" cy="365760"/>
          </a:xfrm>
          <a:prstGeom prst="ellipse">
            <a:avLst/>
          </a:prstGeom>
          <a:gradFill>
            <a:gsLst>
              <a:gs pos="0">
                <a:srgbClr val="FF9900"/>
              </a:gs>
              <a:gs pos="68000">
                <a:srgbClr val="FFCC00"/>
              </a:gs>
              <a:gs pos="89000">
                <a:srgbClr val="FFCC6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4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23528" y="3467591"/>
            <a:ext cx="365760" cy="3657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o-RO" sz="2200" b="1" dirty="0">
                <a:solidFill>
                  <a:srgbClr val="FFFFFF"/>
                </a:solidFill>
                <a:latin typeface="Times" charset="0"/>
              </a:rPr>
              <a:t>5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22" name="Oval 21" hidden="1"/>
          <p:cNvSpPr/>
          <p:nvPr/>
        </p:nvSpPr>
        <p:spPr bwMode="auto">
          <a:xfrm>
            <a:off x="4644008" y="2060848"/>
            <a:ext cx="3931920" cy="3931920"/>
          </a:xfrm>
          <a:prstGeom prst="ellips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4" name="Straight Connector 23" hidden="1"/>
          <p:cNvCxnSpPr/>
          <p:nvPr/>
        </p:nvCxnSpPr>
        <p:spPr bwMode="auto">
          <a:xfrm flipH="1">
            <a:off x="179512" y="2708920"/>
            <a:ext cx="4968552" cy="3528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 hidden="1"/>
          <p:cNvCxnSpPr/>
          <p:nvPr/>
        </p:nvCxnSpPr>
        <p:spPr bwMode="auto">
          <a:xfrm>
            <a:off x="2195736" y="1772816"/>
            <a:ext cx="0" cy="4896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2"/>
          <p:cNvSpPr/>
          <p:nvPr/>
        </p:nvSpPr>
        <p:spPr bwMode="auto">
          <a:xfrm rot="4382152">
            <a:off x="2803095" y="4001200"/>
            <a:ext cx="1842407" cy="1279071"/>
          </a:xfrm>
          <a:custGeom>
            <a:avLst/>
            <a:gdLst>
              <a:gd name="connsiteX0" fmla="*/ 0 w 1842407"/>
              <a:gd name="connsiteY0" fmla="*/ 0 h 1279071"/>
              <a:gd name="connsiteX1" fmla="*/ 130628 w 1842407"/>
              <a:gd name="connsiteY1" fmla="*/ 8164 h 1279071"/>
              <a:gd name="connsiteX2" fmla="*/ 228600 w 1842407"/>
              <a:gd name="connsiteY2" fmla="*/ 16328 h 1279071"/>
              <a:gd name="connsiteX3" fmla="*/ 318407 w 1842407"/>
              <a:gd name="connsiteY3" fmla="*/ 27214 h 1279071"/>
              <a:gd name="connsiteX4" fmla="*/ 416378 w 1842407"/>
              <a:gd name="connsiteY4" fmla="*/ 43543 h 1279071"/>
              <a:gd name="connsiteX5" fmla="*/ 519793 w 1842407"/>
              <a:gd name="connsiteY5" fmla="*/ 68035 h 1279071"/>
              <a:gd name="connsiteX6" fmla="*/ 601436 w 1842407"/>
              <a:gd name="connsiteY6" fmla="*/ 92528 h 1279071"/>
              <a:gd name="connsiteX7" fmla="*/ 707571 w 1842407"/>
              <a:gd name="connsiteY7" fmla="*/ 130628 h 1279071"/>
              <a:gd name="connsiteX8" fmla="*/ 805543 w 1842407"/>
              <a:gd name="connsiteY8" fmla="*/ 171450 h 1279071"/>
              <a:gd name="connsiteX9" fmla="*/ 887186 w 1842407"/>
              <a:gd name="connsiteY9" fmla="*/ 209550 h 1279071"/>
              <a:gd name="connsiteX10" fmla="*/ 985157 w 1842407"/>
              <a:gd name="connsiteY10" fmla="*/ 263978 h 1279071"/>
              <a:gd name="connsiteX11" fmla="*/ 1080407 w 1842407"/>
              <a:gd name="connsiteY11" fmla="*/ 321128 h 1279071"/>
              <a:gd name="connsiteX12" fmla="*/ 1205593 w 1842407"/>
              <a:gd name="connsiteY12" fmla="*/ 413657 h 1279071"/>
              <a:gd name="connsiteX13" fmla="*/ 1319893 w 1842407"/>
              <a:gd name="connsiteY13" fmla="*/ 506185 h 1279071"/>
              <a:gd name="connsiteX14" fmla="*/ 1434193 w 1842407"/>
              <a:gd name="connsiteY14" fmla="*/ 617764 h 1279071"/>
              <a:gd name="connsiteX15" fmla="*/ 1551214 w 1842407"/>
              <a:gd name="connsiteY15" fmla="*/ 759278 h 1279071"/>
              <a:gd name="connsiteX16" fmla="*/ 1632857 w 1842407"/>
              <a:gd name="connsiteY16" fmla="*/ 868135 h 1279071"/>
              <a:gd name="connsiteX17" fmla="*/ 1725386 w 1842407"/>
              <a:gd name="connsiteY17" fmla="*/ 1020535 h 1279071"/>
              <a:gd name="connsiteX18" fmla="*/ 1787978 w 1842407"/>
              <a:gd name="connsiteY18" fmla="*/ 1148443 h 1279071"/>
              <a:gd name="connsiteX19" fmla="*/ 1842407 w 1842407"/>
              <a:gd name="connsiteY19" fmla="*/ 1279071 h 127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42407" h="1279071">
                <a:moveTo>
                  <a:pt x="0" y="0"/>
                </a:moveTo>
                <a:lnTo>
                  <a:pt x="130628" y="8164"/>
                </a:lnTo>
                <a:cubicBezTo>
                  <a:pt x="168728" y="10885"/>
                  <a:pt x="197304" y="13153"/>
                  <a:pt x="228600" y="16328"/>
                </a:cubicBezTo>
                <a:cubicBezTo>
                  <a:pt x="259896" y="19503"/>
                  <a:pt x="287111" y="22678"/>
                  <a:pt x="318407" y="27214"/>
                </a:cubicBezTo>
                <a:cubicBezTo>
                  <a:pt x="349703" y="31750"/>
                  <a:pt x="382814" y="36740"/>
                  <a:pt x="416378" y="43543"/>
                </a:cubicBezTo>
                <a:cubicBezTo>
                  <a:pt x="449942" y="50346"/>
                  <a:pt x="488950" y="59871"/>
                  <a:pt x="519793" y="68035"/>
                </a:cubicBezTo>
                <a:cubicBezTo>
                  <a:pt x="550636" y="76199"/>
                  <a:pt x="570140" y="82096"/>
                  <a:pt x="601436" y="92528"/>
                </a:cubicBezTo>
                <a:cubicBezTo>
                  <a:pt x="632732" y="102960"/>
                  <a:pt x="673553" y="117474"/>
                  <a:pt x="707571" y="130628"/>
                </a:cubicBezTo>
                <a:cubicBezTo>
                  <a:pt x="741589" y="143782"/>
                  <a:pt x="775607" y="158296"/>
                  <a:pt x="805543" y="171450"/>
                </a:cubicBezTo>
                <a:cubicBezTo>
                  <a:pt x="835479" y="184604"/>
                  <a:pt x="857250" y="194129"/>
                  <a:pt x="887186" y="209550"/>
                </a:cubicBezTo>
                <a:cubicBezTo>
                  <a:pt x="917122" y="224971"/>
                  <a:pt x="952954" y="245382"/>
                  <a:pt x="985157" y="263978"/>
                </a:cubicBezTo>
                <a:cubicBezTo>
                  <a:pt x="1017361" y="282574"/>
                  <a:pt x="1043668" y="296182"/>
                  <a:pt x="1080407" y="321128"/>
                </a:cubicBezTo>
                <a:cubicBezTo>
                  <a:pt x="1117146" y="346074"/>
                  <a:pt x="1165679" y="382814"/>
                  <a:pt x="1205593" y="413657"/>
                </a:cubicBezTo>
                <a:cubicBezTo>
                  <a:pt x="1245507" y="444500"/>
                  <a:pt x="1281793" y="472167"/>
                  <a:pt x="1319893" y="506185"/>
                </a:cubicBezTo>
                <a:cubicBezTo>
                  <a:pt x="1357993" y="540203"/>
                  <a:pt x="1395640" y="575582"/>
                  <a:pt x="1434193" y="617764"/>
                </a:cubicBezTo>
                <a:cubicBezTo>
                  <a:pt x="1472746" y="659946"/>
                  <a:pt x="1518103" y="717550"/>
                  <a:pt x="1551214" y="759278"/>
                </a:cubicBezTo>
                <a:cubicBezTo>
                  <a:pt x="1584325" y="801006"/>
                  <a:pt x="1603828" y="824592"/>
                  <a:pt x="1632857" y="868135"/>
                </a:cubicBezTo>
                <a:cubicBezTo>
                  <a:pt x="1661886" y="911678"/>
                  <a:pt x="1699533" y="973817"/>
                  <a:pt x="1725386" y="1020535"/>
                </a:cubicBezTo>
                <a:cubicBezTo>
                  <a:pt x="1751239" y="1067253"/>
                  <a:pt x="1768474" y="1105354"/>
                  <a:pt x="1787978" y="1148443"/>
                </a:cubicBezTo>
                <a:cubicBezTo>
                  <a:pt x="1807482" y="1191532"/>
                  <a:pt x="1829253" y="1268185"/>
                  <a:pt x="1842407" y="1279071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4" name="1"/>
          <p:cNvSpPr/>
          <p:nvPr/>
        </p:nvSpPr>
        <p:spPr bwMode="auto">
          <a:xfrm>
            <a:off x="2195736" y="2221937"/>
            <a:ext cx="1842407" cy="1279071"/>
          </a:xfrm>
          <a:custGeom>
            <a:avLst/>
            <a:gdLst>
              <a:gd name="connsiteX0" fmla="*/ 0 w 1842407"/>
              <a:gd name="connsiteY0" fmla="*/ 0 h 1279071"/>
              <a:gd name="connsiteX1" fmla="*/ 130628 w 1842407"/>
              <a:gd name="connsiteY1" fmla="*/ 8164 h 1279071"/>
              <a:gd name="connsiteX2" fmla="*/ 228600 w 1842407"/>
              <a:gd name="connsiteY2" fmla="*/ 16328 h 1279071"/>
              <a:gd name="connsiteX3" fmla="*/ 318407 w 1842407"/>
              <a:gd name="connsiteY3" fmla="*/ 27214 h 1279071"/>
              <a:gd name="connsiteX4" fmla="*/ 416378 w 1842407"/>
              <a:gd name="connsiteY4" fmla="*/ 43543 h 1279071"/>
              <a:gd name="connsiteX5" fmla="*/ 519793 w 1842407"/>
              <a:gd name="connsiteY5" fmla="*/ 68035 h 1279071"/>
              <a:gd name="connsiteX6" fmla="*/ 601436 w 1842407"/>
              <a:gd name="connsiteY6" fmla="*/ 92528 h 1279071"/>
              <a:gd name="connsiteX7" fmla="*/ 707571 w 1842407"/>
              <a:gd name="connsiteY7" fmla="*/ 130628 h 1279071"/>
              <a:gd name="connsiteX8" fmla="*/ 805543 w 1842407"/>
              <a:gd name="connsiteY8" fmla="*/ 171450 h 1279071"/>
              <a:gd name="connsiteX9" fmla="*/ 887186 w 1842407"/>
              <a:gd name="connsiteY9" fmla="*/ 209550 h 1279071"/>
              <a:gd name="connsiteX10" fmla="*/ 985157 w 1842407"/>
              <a:gd name="connsiteY10" fmla="*/ 263978 h 1279071"/>
              <a:gd name="connsiteX11" fmla="*/ 1080407 w 1842407"/>
              <a:gd name="connsiteY11" fmla="*/ 321128 h 1279071"/>
              <a:gd name="connsiteX12" fmla="*/ 1205593 w 1842407"/>
              <a:gd name="connsiteY12" fmla="*/ 413657 h 1279071"/>
              <a:gd name="connsiteX13" fmla="*/ 1319893 w 1842407"/>
              <a:gd name="connsiteY13" fmla="*/ 506185 h 1279071"/>
              <a:gd name="connsiteX14" fmla="*/ 1434193 w 1842407"/>
              <a:gd name="connsiteY14" fmla="*/ 617764 h 1279071"/>
              <a:gd name="connsiteX15" fmla="*/ 1551214 w 1842407"/>
              <a:gd name="connsiteY15" fmla="*/ 759278 h 1279071"/>
              <a:gd name="connsiteX16" fmla="*/ 1632857 w 1842407"/>
              <a:gd name="connsiteY16" fmla="*/ 868135 h 1279071"/>
              <a:gd name="connsiteX17" fmla="*/ 1725386 w 1842407"/>
              <a:gd name="connsiteY17" fmla="*/ 1020535 h 1279071"/>
              <a:gd name="connsiteX18" fmla="*/ 1787978 w 1842407"/>
              <a:gd name="connsiteY18" fmla="*/ 1148443 h 1279071"/>
              <a:gd name="connsiteX19" fmla="*/ 1842407 w 1842407"/>
              <a:gd name="connsiteY19" fmla="*/ 1279071 h 127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42407" h="1279071">
                <a:moveTo>
                  <a:pt x="0" y="0"/>
                </a:moveTo>
                <a:lnTo>
                  <a:pt x="130628" y="8164"/>
                </a:lnTo>
                <a:cubicBezTo>
                  <a:pt x="168728" y="10885"/>
                  <a:pt x="197304" y="13153"/>
                  <a:pt x="228600" y="16328"/>
                </a:cubicBezTo>
                <a:cubicBezTo>
                  <a:pt x="259896" y="19503"/>
                  <a:pt x="287111" y="22678"/>
                  <a:pt x="318407" y="27214"/>
                </a:cubicBezTo>
                <a:cubicBezTo>
                  <a:pt x="349703" y="31750"/>
                  <a:pt x="382814" y="36740"/>
                  <a:pt x="416378" y="43543"/>
                </a:cubicBezTo>
                <a:cubicBezTo>
                  <a:pt x="449942" y="50346"/>
                  <a:pt x="488950" y="59871"/>
                  <a:pt x="519793" y="68035"/>
                </a:cubicBezTo>
                <a:cubicBezTo>
                  <a:pt x="550636" y="76199"/>
                  <a:pt x="570140" y="82096"/>
                  <a:pt x="601436" y="92528"/>
                </a:cubicBezTo>
                <a:cubicBezTo>
                  <a:pt x="632732" y="102960"/>
                  <a:pt x="673553" y="117474"/>
                  <a:pt x="707571" y="130628"/>
                </a:cubicBezTo>
                <a:cubicBezTo>
                  <a:pt x="741589" y="143782"/>
                  <a:pt x="775607" y="158296"/>
                  <a:pt x="805543" y="171450"/>
                </a:cubicBezTo>
                <a:cubicBezTo>
                  <a:pt x="835479" y="184604"/>
                  <a:pt x="857250" y="194129"/>
                  <a:pt x="887186" y="209550"/>
                </a:cubicBezTo>
                <a:cubicBezTo>
                  <a:pt x="917122" y="224971"/>
                  <a:pt x="952954" y="245382"/>
                  <a:pt x="985157" y="263978"/>
                </a:cubicBezTo>
                <a:cubicBezTo>
                  <a:pt x="1017361" y="282574"/>
                  <a:pt x="1043668" y="296182"/>
                  <a:pt x="1080407" y="321128"/>
                </a:cubicBezTo>
                <a:cubicBezTo>
                  <a:pt x="1117146" y="346074"/>
                  <a:pt x="1165679" y="382814"/>
                  <a:pt x="1205593" y="413657"/>
                </a:cubicBezTo>
                <a:cubicBezTo>
                  <a:pt x="1245507" y="444500"/>
                  <a:pt x="1281793" y="472167"/>
                  <a:pt x="1319893" y="506185"/>
                </a:cubicBezTo>
                <a:cubicBezTo>
                  <a:pt x="1357993" y="540203"/>
                  <a:pt x="1395640" y="575582"/>
                  <a:pt x="1434193" y="617764"/>
                </a:cubicBezTo>
                <a:cubicBezTo>
                  <a:pt x="1472746" y="659946"/>
                  <a:pt x="1518103" y="717550"/>
                  <a:pt x="1551214" y="759278"/>
                </a:cubicBezTo>
                <a:cubicBezTo>
                  <a:pt x="1584325" y="801006"/>
                  <a:pt x="1603828" y="824592"/>
                  <a:pt x="1632857" y="868135"/>
                </a:cubicBezTo>
                <a:cubicBezTo>
                  <a:pt x="1661886" y="911678"/>
                  <a:pt x="1699533" y="973817"/>
                  <a:pt x="1725386" y="1020535"/>
                </a:cubicBezTo>
                <a:cubicBezTo>
                  <a:pt x="1751239" y="1067253"/>
                  <a:pt x="1768474" y="1105354"/>
                  <a:pt x="1787978" y="1148443"/>
                </a:cubicBezTo>
                <a:cubicBezTo>
                  <a:pt x="1807482" y="1191532"/>
                  <a:pt x="1829253" y="1268185"/>
                  <a:pt x="1842407" y="1279071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6" name="3"/>
          <p:cNvSpPr/>
          <p:nvPr/>
        </p:nvSpPr>
        <p:spPr bwMode="auto">
          <a:xfrm rot="8548553">
            <a:off x="1314240" y="5136946"/>
            <a:ext cx="1842407" cy="1279071"/>
          </a:xfrm>
          <a:custGeom>
            <a:avLst/>
            <a:gdLst>
              <a:gd name="connsiteX0" fmla="*/ 0 w 1842407"/>
              <a:gd name="connsiteY0" fmla="*/ 0 h 1279071"/>
              <a:gd name="connsiteX1" fmla="*/ 130628 w 1842407"/>
              <a:gd name="connsiteY1" fmla="*/ 8164 h 1279071"/>
              <a:gd name="connsiteX2" fmla="*/ 228600 w 1842407"/>
              <a:gd name="connsiteY2" fmla="*/ 16328 h 1279071"/>
              <a:gd name="connsiteX3" fmla="*/ 318407 w 1842407"/>
              <a:gd name="connsiteY3" fmla="*/ 27214 h 1279071"/>
              <a:gd name="connsiteX4" fmla="*/ 416378 w 1842407"/>
              <a:gd name="connsiteY4" fmla="*/ 43543 h 1279071"/>
              <a:gd name="connsiteX5" fmla="*/ 519793 w 1842407"/>
              <a:gd name="connsiteY5" fmla="*/ 68035 h 1279071"/>
              <a:gd name="connsiteX6" fmla="*/ 601436 w 1842407"/>
              <a:gd name="connsiteY6" fmla="*/ 92528 h 1279071"/>
              <a:gd name="connsiteX7" fmla="*/ 707571 w 1842407"/>
              <a:gd name="connsiteY7" fmla="*/ 130628 h 1279071"/>
              <a:gd name="connsiteX8" fmla="*/ 805543 w 1842407"/>
              <a:gd name="connsiteY8" fmla="*/ 171450 h 1279071"/>
              <a:gd name="connsiteX9" fmla="*/ 887186 w 1842407"/>
              <a:gd name="connsiteY9" fmla="*/ 209550 h 1279071"/>
              <a:gd name="connsiteX10" fmla="*/ 985157 w 1842407"/>
              <a:gd name="connsiteY10" fmla="*/ 263978 h 1279071"/>
              <a:gd name="connsiteX11" fmla="*/ 1080407 w 1842407"/>
              <a:gd name="connsiteY11" fmla="*/ 321128 h 1279071"/>
              <a:gd name="connsiteX12" fmla="*/ 1205593 w 1842407"/>
              <a:gd name="connsiteY12" fmla="*/ 413657 h 1279071"/>
              <a:gd name="connsiteX13" fmla="*/ 1319893 w 1842407"/>
              <a:gd name="connsiteY13" fmla="*/ 506185 h 1279071"/>
              <a:gd name="connsiteX14" fmla="*/ 1434193 w 1842407"/>
              <a:gd name="connsiteY14" fmla="*/ 617764 h 1279071"/>
              <a:gd name="connsiteX15" fmla="*/ 1551214 w 1842407"/>
              <a:gd name="connsiteY15" fmla="*/ 759278 h 1279071"/>
              <a:gd name="connsiteX16" fmla="*/ 1632857 w 1842407"/>
              <a:gd name="connsiteY16" fmla="*/ 868135 h 1279071"/>
              <a:gd name="connsiteX17" fmla="*/ 1725386 w 1842407"/>
              <a:gd name="connsiteY17" fmla="*/ 1020535 h 1279071"/>
              <a:gd name="connsiteX18" fmla="*/ 1787978 w 1842407"/>
              <a:gd name="connsiteY18" fmla="*/ 1148443 h 1279071"/>
              <a:gd name="connsiteX19" fmla="*/ 1842407 w 1842407"/>
              <a:gd name="connsiteY19" fmla="*/ 1279071 h 127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42407" h="1279071">
                <a:moveTo>
                  <a:pt x="0" y="0"/>
                </a:moveTo>
                <a:lnTo>
                  <a:pt x="130628" y="8164"/>
                </a:lnTo>
                <a:cubicBezTo>
                  <a:pt x="168728" y="10885"/>
                  <a:pt x="197304" y="13153"/>
                  <a:pt x="228600" y="16328"/>
                </a:cubicBezTo>
                <a:cubicBezTo>
                  <a:pt x="259896" y="19503"/>
                  <a:pt x="287111" y="22678"/>
                  <a:pt x="318407" y="27214"/>
                </a:cubicBezTo>
                <a:cubicBezTo>
                  <a:pt x="349703" y="31750"/>
                  <a:pt x="382814" y="36740"/>
                  <a:pt x="416378" y="43543"/>
                </a:cubicBezTo>
                <a:cubicBezTo>
                  <a:pt x="449942" y="50346"/>
                  <a:pt x="488950" y="59871"/>
                  <a:pt x="519793" y="68035"/>
                </a:cubicBezTo>
                <a:cubicBezTo>
                  <a:pt x="550636" y="76199"/>
                  <a:pt x="570140" y="82096"/>
                  <a:pt x="601436" y="92528"/>
                </a:cubicBezTo>
                <a:cubicBezTo>
                  <a:pt x="632732" y="102960"/>
                  <a:pt x="673553" y="117474"/>
                  <a:pt x="707571" y="130628"/>
                </a:cubicBezTo>
                <a:cubicBezTo>
                  <a:pt x="741589" y="143782"/>
                  <a:pt x="775607" y="158296"/>
                  <a:pt x="805543" y="171450"/>
                </a:cubicBezTo>
                <a:cubicBezTo>
                  <a:pt x="835479" y="184604"/>
                  <a:pt x="857250" y="194129"/>
                  <a:pt x="887186" y="209550"/>
                </a:cubicBezTo>
                <a:cubicBezTo>
                  <a:pt x="917122" y="224971"/>
                  <a:pt x="952954" y="245382"/>
                  <a:pt x="985157" y="263978"/>
                </a:cubicBezTo>
                <a:cubicBezTo>
                  <a:pt x="1017361" y="282574"/>
                  <a:pt x="1043668" y="296182"/>
                  <a:pt x="1080407" y="321128"/>
                </a:cubicBezTo>
                <a:cubicBezTo>
                  <a:pt x="1117146" y="346074"/>
                  <a:pt x="1165679" y="382814"/>
                  <a:pt x="1205593" y="413657"/>
                </a:cubicBezTo>
                <a:cubicBezTo>
                  <a:pt x="1245507" y="444500"/>
                  <a:pt x="1281793" y="472167"/>
                  <a:pt x="1319893" y="506185"/>
                </a:cubicBezTo>
                <a:cubicBezTo>
                  <a:pt x="1357993" y="540203"/>
                  <a:pt x="1395640" y="575582"/>
                  <a:pt x="1434193" y="617764"/>
                </a:cubicBezTo>
                <a:cubicBezTo>
                  <a:pt x="1472746" y="659946"/>
                  <a:pt x="1518103" y="717550"/>
                  <a:pt x="1551214" y="759278"/>
                </a:cubicBezTo>
                <a:cubicBezTo>
                  <a:pt x="1584325" y="801006"/>
                  <a:pt x="1603828" y="824592"/>
                  <a:pt x="1632857" y="868135"/>
                </a:cubicBezTo>
                <a:cubicBezTo>
                  <a:pt x="1661886" y="911678"/>
                  <a:pt x="1699533" y="973817"/>
                  <a:pt x="1725386" y="1020535"/>
                </a:cubicBezTo>
                <a:cubicBezTo>
                  <a:pt x="1751239" y="1067253"/>
                  <a:pt x="1768474" y="1105354"/>
                  <a:pt x="1787978" y="1148443"/>
                </a:cubicBezTo>
                <a:cubicBezTo>
                  <a:pt x="1807482" y="1191532"/>
                  <a:pt x="1829253" y="1268185"/>
                  <a:pt x="1842407" y="1279071"/>
                </a:cubicBezTo>
              </a:path>
            </a:pathLst>
          </a:custGeom>
          <a:ln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7" name="4"/>
          <p:cNvSpPr/>
          <p:nvPr/>
        </p:nvSpPr>
        <p:spPr bwMode="auto">
          <a:xfrm rot="13040279">
            <a:off x="-277848" y="4026519"/>
            <a:ext cx="1842407" cy="1279071"/>
          </a:xfrm>
          <a:custGeom>
            <a:avLst/>
            <a:gdLst>
              <a:gd name="connsiteX0" fmla="*/ 0 w 1842407"/>
              <a:gd name="connsiteY0" fmla="*/ 0 h 1279071"/>
              <a:gd name="connsiteX1" fmla="*/ 130628 w 1842407"/>
              <a:gd name="connsiteY1" fmla="*/ 8164 h 1279071"/>
              <a:gd name="connsiteX2" fmla="*/ 228600 w 1842407"/>
              <a:gd name="connsiteY2" fmla="*/ 16328 h 1279071"/>
              <a:gd name="connsiteX3" fmla="*/ 318407 w 1842407"/>
              <a:gd name="connsiteY3" fmla="*/ 27214 h 1279071"/>
              <a:gd name="connsiteX4" fmla="*/ 416378 w 1842407"/>
              <a:gd name="connsiteY4" fmla="*/ 43543 h 1279071"/>
              <a:gd name="connsiteX5" fmla="*/ 519793 w 1842407"/>
              <a:gd name="connsiteY5" fmla="*/ 68035 h 1279071"/>
              <a:gd name="connsiteX6" fmla="*/ 601436 w 1842407"/>
              <a:gd name="connsiteY6" fmla="*/ 92528 h 1279071"/>
              <a:gd name="connsiteX7" fmla="*/ 707571 w 1842407"/>
              <a:gd name="connsiteY7" fmla="*/ 130628 h 1279071"/>
              <a:gd name="connsiteX8" fmla="*/ 805543 w 1842407"/>
              <a:gd name="connsiteY8" fmla="*/ 171450 h 1279071"/>
              <a:gd name="connsiteX9" fmla="*/ 887186 w 1842407"/>
              <a:gd name="connsiteY9" fmla="*/ 209550 h 1279071"/>
              <a:gd name="connsiteX10" fmla="*/ 985157 w 1842407"/>
              <a:gd name="connsiteY10" fmla="*/ 263978 h 1279071"/>
              <a:gd name="connsiteX11" fmla="*/ 1080407 w 1842407"/>
              <a:gd name="connsiteY11" fmla="*/ 321128 h 1279071"/>
              <a:gd name="connsiteX12" fmla="*/ 1205593 w 1842407"/>
              <a:gd name="connsiteY12" fmla="*/ 413657 h 1279071"/>
              <a:gd name="connsiteX13" fmla="*/ 1319893 w 1842407"/>
              <a:gd name="connsiteY13" fmla="*/ 506185 h 1279071"/>
              <a:gd name="connsiteX14" fmla="*/ 1434193 w 1842407"/>
              <a:gd name="connsiteY14" fmla="*/ 617764 h 1279071"/>
              <a:gd name="connsiteX15" fmla="*/ 1551214 w 1842407"/>
              <a:gd name="connsiteY15" fmla="*/ 759278 h 1279071"/>
              <a:gd name="connsiteX16" fmla="*/ 1632857 w 1842407"/>
              <a:gd name="connsiteY16" fmla="*/ 868135 h 1279071"/>
              <a:gd name="connsiteX17" fmla="*/ 1725386 w 1842407"/>
              <a:gd name="connsiteY17" fmla="*/ 1020535 h 1279071"/>
              <a:gd name="connsiteX18" fmla="*/ 1787978 w 1842407"/>
              <a:gd name="connsiteY18" fmla="*/ 1148443 h 1279071"/>
              <a:gd name="connsiteX19" fmla="*/ 1842407 w 1842407"/>
              <a:gd name="connsiteY19" fmla="*/ 1279071 h 127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42407" h="1279071">
                <a:moveTo>
                  <a:pt x="0" y="0"/>
                </a:moveTo>
                <a:lnTo>
                  <a:pt x="130628" y="8164"/>
                </a:lnTo>
                <a:cubicBezTo>
                  <a:pt x="168728" y="10885"/>
                  <a:pt x="197304" y="13153"/>
                  <a:pt x="228600" y="16328"/>
                </a:cubicBezTo>
                <a:cubicBezTo>
                  <a:pt x="259896" y="19503"/>
                  <a:pt x="287111" y="22678"/>
                  <a:pt x="318407" y="27214"/>
                </a:cubicBezTo>
                <a:cubicBezTo>
                  <a:pt x="349703" y="31750"/>
                  <a:pt x="382814" y="36740"/>
                  <a:pt x="416378" y="43543"/>
                </a:cubicBezTo>
                <a:cubicBezTo>
                  <a:pt x="449942" y="50346"/>
                  <a:pt x="488950" y="59871"/>
                  <a:pt x="519793" y="68035"/>
                </a:cubicBezTo>
                <a:cubicBezTo>
                  <a:pt x="550636" y="76199"/>
                  <a:pt x="570140" y="82096"/>
                  <a:pt x="601436" y="92528"/>
                </a:cubicBezTo>
                <a:cubicBezTo>
                  <a:pt x="632732" y="102960"/>
                  <a:pt x="673553" y="117474"/>
                  <a:pt x="707571" y="130628"/>
                </a:cubicBezTo>
                <a:cubicBezTo>
                  <a:pt x="741589" y="143782"/>
                  <a:pt x="775607" y="158296"/>
                  <a:pt x="805543" y="171450"/>
                </a:cubicBezTo>
                <a:cubicBezTo>
                  <a:pt x="835479" y="184604"/>
                  <a:pt x="857250" y="194129"/>
                  <a:pt x="887186" y="209550"/>
                </a:cubicBezTo>
                <a:cubicBezTo>
                  <a:pt x="917122" y="224971"/>
                  <a:pt x="952954" y="245382"/>
                  <a:pt x="985157" y="263978"/>
                </a:cubicBezTo>
                <a:cubicBezTo>
                  <a:pt x="1017361" y="282574"/>
                  <a:pt x="1043668" y="296182"/>
                  <a:pt x="1080407" y="321128"/>
                </a:cubicBezTo>
                <a:cubicBezTo>
                  <a:pt x="1117146" y="346074"/>
                  <a:pt x="1165679" y="382814"/>
                  <a:pt x="1205593" y="413657"/>
                </a:cubicBezTo>
                <a:cubicBezTo>
                  <a:pt x="1245507" y="444500"/>
                  <a:pt x="1281793" y="472167"/>
                  <a:pt x="1319893" y="506185"/>
                </a:cubicBezTo>
                <a:cubicBezTo>
                  <a:pt x="1357993" y="540203"/>
                  <a:pt x="1395640" y="575582"/>
                  <a:pt x="1434193" y="617764"/>
                </a:cubicBezTo>
                <a:cubicBezTo>
                  <a:pt x="1472746" y="659946"/>
                  <a:pt x="1518103" y="717550"/>
                  <a:pt x="1551214" y="759278"/>
                </a:cubicBezTo>
                <a:cubicBezTo>
                  <a:pt x="1584325" y="801006"/>
                  <a:pt x="1603828" y="824592"/>
                  <a:pt x="1632857" y="868135"/>
                </a:cubicBezTo>
                <a:cubicBezTo>
                  <a:pt x="1661886" y="911678"/>
                  <a:pt x="1699533" y="973817"/>
                  <a:pt x="1725386" y="1020535"/>
                </a:cubicBezTo>
                <a:cubicBezTo>
                  <a:pt x="1751239" y="1067253"/>
                  <a:pt x="1768474" y="1105354"/>
                  <a:pt x="1787978" y="1148443"/>
                </a:cubicBezTo>
                <a:cubicBezTo>
                  <a:pt x="1807482" y="1191532"/>
                  <a:pt x="1829253" y="1268185"/>
                  <a:pt x="1842407" y="1279071"/>
                </a:cubicBezTo>
              </a:path>
            </a:pathLst>
          </a:custGeom>
          <a:ln>
            <a:solidFill>
              <a:srgbClr val="FF990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8" name="5"/>
          <p:cNvSpPr/>
          <p:nvPr/>
        </p:nvSpPr>
        <p:spPr bwMode="auto">
          <a:xfrm flipH="1">
            <a:off x="281321" y="2221937"/>
            <a:ext cx="1842407" cy="1279071"/>
          </a:xfrm>
          <a:custGeom>
            <a:avLst/>
            <a:gdLst>
              <a:gd name="connsiteX0" fmla="*/ 0 w 1842407"/>
              <a:gd name="connsiteY0" fmla="*/ 0 h 1279071"/>
              <a:gd name="connsiteX1" fmla="*/ 130628 w 1842407"/>
              <a:gd name="connsiteY1" fmla="*/ 8164 h 1279071"/>
              <a:gd name="connsiteX2" fmla="*/ 228600 w 1842407"/>
              <a:gd name="connsiteY2" fmla="*/ 16328 h 1279071"/>
              <a:gd name="connsiteX3" fmla="*/ 318407 w 1842407"/>
              <a:gd name="connsiteY3" fmla="*/ 27214 h 1279071"/>
              <a:gd name="connsiteX4" fmla="*/ 416378 w 1842407"/>
              <a:gd name="connsiteY4" fmla="*/ 43543 h 1279071"/>
              <a:gd name="connsiteX5" fmla="*/ 519793 w 1842407"/>
              <a:gd name="connsiteY5" fmla="*/ 68035 h 1279071"/>
              <a:gd name="connsiteX6" fmla="*/ 601436 w 1842407"/>
              <a:gd name="connsiteY6" fmla="*/ 92528 h 1279071"/>
              <a:gd name="connsiteX7" fmla="*/ 707571 w 1842407"/>
              <a:gd name="connsiteY7" fmla="*/ 130628 h 1279071"/>
              <a:gd name="connsiteX8" fmla="*/ 805543 w 1842407"/>
              <a:gd name="connsiteY8" fmla="*/ 171450 h 1279071"/>
              <a:gd name="connsiteX9" fmla="*/ 887186 w 1842407"/>
              <a:gd name="connsiteY9" fmla="*/ 209550 h 1279071"/>
              <a:gd name="connsiteX10" fmla="*/ 985157 w 1842407"/>
              <a:gd name="connsiteY10" fmla="*/ 263978 h 1279071"/>
              <a:gd name="connsiteX11" fmla="*/ 1080407 w 1842407"/>
              <a:gd name="connsiteY11" fmla="*/ 321128 h 1279071"/>
              <a:gd name="connsiteX12" fmla="*/ 1205593 w 1842407"/>
              <a:gd name="connsiteY12" fmla="*/ 413657 h 1279071"/>
              <a:gd name="connsiteX13" fmla="*/ 1319893 w 1842407"/>
              <a:gd name="connsiteY13" fmla="*/ 506185 h 1279071"/>
              <a:gd name="connsiteX14" fmla="*/ 1434193 w 1842407"/>
              <a:gd name="connsiteY14" fmla="*/ 617764 h 1279071"/>
              <a:gd name="connsiteX15" fmla="*/ 1551214 w 1842407"/>
              <a:gd name="connsiteY15" fmla="*/ 759278 h 1279071"/>
              <a:gd name="connsiteX16" fmla="*/ 1632857 w 1842407"/>
              <a:gd name="connsiteY16" fmla="*/ 868135 h 1279071"/>
              <a:gd name="connsiteX17" fmla="*/ 1725386 w 1842407"/>
              <a:gd name="connsiteY17" fmla="*/ 1020535 h 1279071"/>
              <a:gd name="connsiteX18" fmla="*/ 1787978 w 1842407"/>
              <a:gd name="connsiteY18" fmla="*/ 1148443 h 1279071"/>
              <a:gd name="connsiteX19" fmla="*/ 1842407 w 1842407"/>
              <a:gd name="connsiteY19" fmla="*/ 1279071 h 127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42407" h="1279071">
                <a:moveTo>
                  <a:pt x="0" y="0"/>
                </a:moveTo>
                <a:lnTo>
                  <a:pt x="130628" y="8164"/>
                </a:lnTo>
                <a:cubicBezTo>
                  <a:pt x="168728" y="10885"/>
                  <a:pt x="197304" y="13153"/>
                  <a:pt x="228600" y="16328"/>
                </a:cubicBezTo>
                <a:cubicBezTo>
                  <a:pt x="259896" y="19503"/>
                  <a:pt x="287111" y="22678"/>
                  <a:pt x="318407" y="27214"/>
                </a:cubicBezTo>
                <a:cubicBezTo>
                  <a:pt x="349703" y="31750"/>
                  <a:pt x="382814" y="36740"/>
                  <a:pt x="416378" y="43543"/>
                </a:cubicBezTo>
                <a:cubicBezTo>
                  <a:pt x="449942" y="50346"/>
                  <a:pt x="488950" y="59871"/>
                  <a:pt x="519793" y="68035"/>
                </a:cubicBezTo>
                <a:cubicBezTo>
                  <a:pt x="550636" y="76199"/>
                  <a:pt x="570140" y="82096"/>
                  <a:pt x="601436" y="92528"/>
                </a:cubicBezTo>
                <a:cubicBezTo>
                  <a:pt x="632732" y="102960"/>
                  <a:pt x="673553" y="117474"/>
                  <a:pt x="707571" y="130628"/>
                </a:cubicBezTo>
                <a:cubicBezTo>
                  <a:pt x="741589" y="143782"/>
                  <a:pt x="775607" y="158296"/>
                  <a:pt x="805543" y="171450"/>
                </a:cubicBezTo>
                <a:cubicBezTo>
                  <a:pt x="835479" y="184604"/>
                  <a:pt x="857250" y="194129"/>
                  <a:pt x="887186" y="209550"/>
                </a:cubicBezTo>
                <a:cubicBezTo>
                  <a:pt x="917122" y="224971"/>
                  <a:pt x="952954" y="245382"/>
                  <a:pt x="985157" y="263978"/>
                </a:cubicBezTo>
                <a:cubicBezTo>
                  <a:pt x="1017361" y="282574"/>
                  <a:pt x="1043668" y="296182"/>
                  <a:pt x="1080407" y="321128"/>
                </a:cubicBezTo>
                <a:cubicBezTo>
                  <a:pt x="1117146" y="346074"/>
                  <a:pt x="1165679" y="382814"/>
                  <a:pt x="1205593" y="413657"/>
                </a:cubicBezTo>
                <a:cubicBezTo>
                  <a:pt x="1245507" y="444500"/>
                  <a:pt x="1281793" y="472167"/>
                  <a:pt x="1319893" y="506185"/>
                </a:cubicBezTo>
                <a:cubicBezTo>
                  <a:pt x="1357993" y="540203"/>
                  <a:pt x="1395640" y="575582"/>
                  <a:pt x="1434193" y="617764"/>
                </a:cubicBezTo>
                <a:cubicBezTo>
                  <a:pt x="1472746" y="659946"/>
                  <a:pt x="1518103" y="717550"/>
                  <a:pt x="1551214" y="759278"/>
                </a:cubicBezTo>
                <a:cubicBezTo>
                  <a:pt x="1584325" y="801006"/>
                  <a:pt x="1603828" y="824592"/>
                  <a:pt x="1632857" y="868135"/>
                </a:cubicBezTo>
                <a:cubicBezTo>
                  <a:pt x="1661886" y="911678"/>
                  <a:pt x="1699533" y="973817"/>
                  <a:pt x="1725386" y="1020535"/>
                </a:cubicBezTo>
                <a:cubicBezTo>
                  <a:pt x="1751239" y="1067253"/>
                  <a:pt x="1768474" y="1105354"/>
                  <a:pt x="1787978" y="1148443"/>
                </a:cubicBezTo>
                <a:cubicBezTo>
                  <a:pt x="1807482" y="1191532"/>
                  <a:pt x="1829253" y="1268185"/>
                  <a:pt x="1842407" y="1279071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875346"/>
              </p:ext>
            </p:extLst>
          </p:nvPr>
        </p:nvGraphicFramePr>
        <p:xfrm>
          <a:off x="5465069" y="1960640"/>
          <a:ext cx="1915243" cy="2225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15243"/>
              </a:tblGrid>
              <a:tr h="370840">
                <a:tc>
                  <a:txBody>
                    <a:bodyPr/>
                    <a:lstStyle/>
                    <a:p>
                      <a:r>
                        <a:rPr lang="ro-RO" u="none" dirty="0" smtClean="0">
                          <a:solidFill>
                            <a:srgbClr val="FFFFFF"/>
                          </a:solidFill>
                        </a:rPr>
                        <a:t>ID-uri colectate</a:t>
                      </a:r>
                      <a:endParaRPr lang="en-US" u="none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u="non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9" name="grup5"/>
          <p:cNvGrpSpPr/>
          <p:nvPr/>
        </p:nvGrpSpPr>
        <p:grpSpPr>
          <a:xfrm>
            <a:off x="5522669" y="2276872"/>
            <a:ext cx="1864613" cy="1944216"/>
            <a:chOff x="5186250" y="2276872"/>
            <a:chExt cx="1864613" cy="1944216"/>
          </a:xfrm>
        </p:grpSpPr>
        <p:sp>
          <p:nvSpPr>
            <p:cNvPr id="60" name="TextBox 59"/>
            <p:cNvSpPr txBox="1"/>
            <p:nvPr/>
          </p:nvSpPr>
          <p:spPr>
            <a:xfrm>
              <a:off x="5186250" y="3022679"/>
              <a:ext cx="18646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{2, 1, 5, 4, </a:t>
              </a:r>
              <a:r>
                <a:rPr lang="ro-RO" b="1" dirty="0" smtClean="0">
                  <a:solidFill>
                    <a:srgbClr val="FF0000"/>
                  </a:solidFill>
                </a:rPr>
                <a:t>3</a:t>
              </a:r>
              <a:r>
                <a:rPr lang="ro-RO" dirty="0" smtClean="0"/>
                <a:t>}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86250" y="3399383"/>
              <a:ext cx="18646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{3, 2, 1, 5, </a:t>
              </a:r>
              <a:r>
                <a:rPr lang="ro-RO" b="1" dirty="0" smtClean="0">
                  <a:solidFill>
                    <a:srgbClr val="FF0000"/>
                  </a:solidFill>
                </a:rPr>
                <a:t>4</a:t>
              </a:r>
              <a:r>
                <a:rPr lang="ro-RO" dirty="0" smtClean="0"/>
                <a:t>}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186250" y="3759423"/>
              <a:ext cx="18646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{4, 3, 2, 1, </a:t>
              </a:r>
              <a:r>
                <a:rPr lang="ro-RO" b="1" dirty="0" smtClean="0">
                  <a:solidFill>
                    <a:srgbClr val="FF0000"/>
                  </a:solidFill>
                </a:rPr>
                <a:t>5</a:t>
              </a:r>
              <a:r>
                <a:rPr lang="ro-RO" dirty="0" smtClean="0"/>
                <a:t>}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86250" y="2276872"/>
              <a:ext cx="18646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{5, 4, 3, 2, </a:t>
              </a:r>
              <a:r>
                <a:rPr lang="ro-RO" b="1" dirty="0" smtClean="0">
                  <a:solidFill>
                    <a:srgbClr val="FF0000"/>
                  </a:solidFill>
                </a:rPr>
                <a:t>1</a:t>
              </a:r>
              <a:r>
                <a:rPr lang="ro-RO" dirty="0" smtClean="0"/>
                <a:t>}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86250" y="2630639"/>
              <a:ext cx="18646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{1, 5, 4, 3, </a:t>
              </a:r>
              <a:r>
                <a:rPr lang="ro-RO" b="1" dirty="0" smtClean="0">
                  <a:solidFill>
                    <a:srgbClr val="FF0000"/>
                  </a:solidFill>
                </a:rPr>
                <a:t>2</a:t>
              </a:r>
              <a:r>
                <a:rPr lang="ro-RO" dirty="0" smtClean="0"/>
                <a:t>}</a:t>
              </a:r>
              <a:endParaRPr lang="en-US" dirty="0"/>
            </a:p>
          </p:txBody>
        </p:sp>
      </p:grpSp>
      <p:grpSp>
        <p:nvGrpSpPr>
          <p:cNvPr id="65" name="grup4"/>
          <p:cNvGrpSpPr/>
          <p:nvPr/>
        </p:nvGrpSpPr>
        <p:grpSpPr>
          <a:xfrm>
            <a:off x="5522669" y="2276872"/>
            <a:ext cx="1556836" cy="1944216"/>
            <a:chOff x="5186250" y="2276872"/>
            <a:chExt cx="1556836" cy="1944216"/>
          </a:xfrm>
        </p:grpSpPr>
        <p:sp>
          <p:nvSpPr>
            <p:cNvPr id="66" name="TextBox 65"/>
            <p:cNvSpPr txBox="1"/>
            <p:nvPr/>
          </p:nvSpPr>
          <p:spPr>
            <a:xfrm>
              <a:off x="5186250" y="3022679"/>
              <a:ext cx="1556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{2, 1, 5, 4}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186250" y="3399383"/>
              <a:ext cx="1556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{3, 2, 1, 5}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86250" y="3759423"/>
              <a:ext cx="1556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{4, 3, 2, 1}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86250" y="2276872"/>
              <a:ext cx="1556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{5, 4, 3, 2}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186250" y="2630639"/>
              <a:ext cx="1556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{1, 5, 4, 3}</a:t>
              </a:r>
              <a:endParaRPr lang="en-US" dirty="0"/>
            </a:p>
          </p:txBody>
        </p:sp>
      </p:grpSp>
      <p:grpSp>
        <p:nvGrpSpPr>
          <p:cNvPr id="71" name="grup3"/>
          <p:cNvGrpSpPr/>
          <p:nvPr/>
        </p:nvGrpSpPr>
        <p:grpSpPr>
          <a:xfrm>
            <a:off x="5522669" y="2276872"/>
            <a:ext cx="1249060" cy="1944216"/>
            <a:chOff x="5186250" y="2276872"/>
            <a:chExt cx="1249060" cy="1944216"/>
          </a:xfrm>
        </p:grpSpPr>
        <p:sp>
          <p:nvSpPr>
            <p:cNvPr id="72" name="TextBox 71"/>
            <p:cNvSpPr txBox="1"/>
            <p:nvPr/>
          </p:nvSpPr>
          <p:spPr>
            <a:xfrm>
              <a:off x="5186250" y="3022679"/>
              <a:ext cx="1249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{2, 1, 5}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186250" y="3399383"/>
              <a:ext cx="1249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{3, 2, 1}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186250" y="3759423"/>
              <a:ext cx="1249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{4, 3, 2}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186250" y="2276872"/>
              <a:ext cx="1249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{5, 4, 3}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186250" y="2630639"/>
              <a:ext cx="1249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{1, 5, 4}</a:t>
              </a:r>
              <a:endParaRPr lang="en-US" dirty="0"/>
            </a:p>
          </p:txBody>
        </p:sp>
      </p:grpSp>
      <p:grpSp>
        <p:nvGrpSpPr>
          <p:cNvPr id="77" name="grup2"/>
          <p:cNvGrpSpPr/>
          <p:nvPr/>
        </p:nvGrpSpPr>
        <p:grpSpPr>
          <a:xfrm>
            <a:off x="5522669" y="2276872"/>
            <a:ext cx="941283" cy="1944216"/>
            <a:chOff x="5186250" y="2276872"/>
            <a:chExt cx="941283" cy="1944216"/>
          </a:xfrm>
        </p:grpSpPr>
        <p:sp>
          <p:nvSpPr>
            <p:cNvPr id="78" name="TextBox 77"/>
            <p:cNvSpPr txBox="1"/>
            <p:nvPr/>
          </p:nvSpPr>
          <p:spPr>
            <a:xfrm>
              <a:off x="5186250" y="3022679"/>
              <a:ext cx="941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{2, 1}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186250" y="3399383"/>
              <a:ext cx="941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{3, 2}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186250" y="3759423"/>
              <a:ext cx="941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{4, 3}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86250" y="2276872"/>
              <a:ext cx="941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{5, 4}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86250" y="2630639"/>
              <a:ext cx="941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{1, 5}</a:t>
              </a:r>
              <a:endParaRPr lang="en-US" dirty="0"/>
            </a:p>
          </p:txBody>
        </p:sp>
      </p:grpSp>
      <p:grpSp>
        <p:nvGrpSpPr>
          <p:cNvPr id="83" name="grup1"/>
          <p:cNvGrpSpPr/>
          <p:nvPr/>
        </p:nvGrpSpPr>
        <p:grpSpPr>
          <a:xfrm>
            <a:off x="5522669" y="2276872"/>
            <a:ext cx="633507" cy="1944216"/>
            <a:chOff x="5186250" y="2276872"/>
            <a:chExt cx="633507" cy="1944216"/>
          </a:xfrm>
        </p:grpSpPr>
        <p:sp>
          <p:nvSpPr>
            <p:cNvPr id="84" name="TextBox 83"/>
            <p:cNvSpPr txBox="1"/>
            <p:nvPr/>
          </p:nvSpPr>
          <p:spPr>
            <a:xfrm>
              <a:off x="5186250" y="3022679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{2}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186250" y="3399383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{3}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186250" y="3759423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{4}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186250" y="2276872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{5}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186250" y="2630639"/>
              <a:ext cx="6335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{1}</a:t>
              </a:r>
              <a:endParaRPr lang="en-US" dirty="0"/>
            </a:p>
          </p:txBody>
        </p:sp>
      </p:grp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361252"/>
              </p:ext>
            </p:extLst>
          </p:nvPr>
        </p:nvGraphicFramePr>
        <p:xfrm>
          <a:off x="7390265" y="1960640"/>
          <a:ext cx="854143" cy="2225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54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>
                          <a:solidFill>
                            <a:srgbClr val="FFFFFF"/>
                          </a:solidFill>
                        </a:rPr>
                        <a:t>Max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14242"/>
              </p:ext>
            </p:extLst>
          </p:nvPr>
        </p:nvGraphicFramePr>
        <p:xfrm>
          <a:off x="4729728" y="1960640"/>
          <a:ext cx="714360" cy="2225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14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>
                          <a:solidFill>
                            <a:srgbClr val="FFFFFF"/>
                          </a:solidFill>
                        </a:rPr>
                        <a:t>Nod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54909"/>
              </p:ext>
            </p:extLst>
          </p:nvPr>
        </p:nvGraphicFramePr>
        <p:xfrm>
          <a:off x="6302496" y="1960640"/>
          <a:ext cx="1915243" cy="2225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152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u="none" dirty="0" smtClean="0">
                          <a:solidFill>
                            <a:srgbClr val="FFFFFF"/>
                          </a:solidFill>
                        </a:rPr>
                        <a:t>Status</a:t>
                      </a:r>
                      <a:endParaRPr lang="en-US" u="none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u="none" dirty="0" smtClean="0"/>
                        <a:t>Lost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u="none" dirty="0" smtClean="0"/>
                        <a:t>Lost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u="none" dirty="0" smtClean="0"/>
                        <a:t>Lost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u="none" dirty="0" smtClean="0"/>
                        <a:t>Lost</a:t>
                      </a:r>
                      <a:endParaRPr lang="en-US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b="1" u="non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Leader</a:t>
                      </a:r>
                      <a:endParaRPr lang="en-US" b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27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2199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2199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2199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4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12199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4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00"/>
                            </p:stCondLst>
                            <p:childTnLst>
                              <p:par>
                                <p:cTn id="1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58002E-6 L -0.2132 -0.00069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5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  <p:bldP spid="33" grpId="3" animBg="1"/>
      <p:bldP spid="33" grpId="4" animBg="1"/>
      <p:bldP spid="34" grpId="0" animBg="1"/>
      <p:bldP spid="34" grpId="1" animBg="1"/>
      <p:bldP spid="34" grpId="2" animBg="1"/>
      <p:bldP spid="34" grpId="3" animBg="1"/>
      <p:bldP spid="34" grpId="4" animBg="1"/>
      <p:bldP spid="36" grpId="0" animBg="1"/>
      <p:bldP spid="36" grpId="1" animBg="1"/>
      <p:bldP spid="36" grpId="2" animBg="1"/>
      <p:bldP spid="36" grpId="3" animBg="1"/>
      <p:bldP spid="36" grpId="4" animBg="1"/>
      <p:bldP spid="37" grpId="0" animBg="1"/>
      <p:bldP spid="37" grpId="1" animBg="1"/>
      <p:bldP spid="37" grpId="2" animBg="1"/>
      <p:bldP spid="37" grpId="3" animBg="1"/>
      <p:bldP spid="37" grpId="4" animBg="1"/>
      <p:bldP spid="38" grpId="0" animBg="1"/>
      <p:bldP spid="38" grpId="1" animBg="1"/>
      <p:bldP spid="38" grpId="2" animBg="1"/>
      <p:bldP spid="38" grpId="3" animBg="1"/>
      <p:bldP spid="38" grpId="4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8642350" cy="5099050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Mesajele</a:t>
            </a:r>
            <a:r>
              <a:rPr lang="en-US" sz="2400" dirty="0" smtClean="0"/>
              <a:t> </a:t>
            </a:r>
            <a:r>
              <a:rPr lang="en-US" sz="2400" dirty="0" err="1" smtClean="0"/>
              <a:t>sunt</a:t>
            </a:r>
            <a:r>
              <a:rPr lang="en-US" sz="2400" dirty="0" smtClean="0"/>
              <a:t> </a:t>
            </a:r>
            <a:r>
              <a:rPr lang="en-US" sz="2400" dirty="0" err="1" smtClean="0"/>
              <a:t>transmise</a:t>
            </a:r>
            <a:r>
              <a:rPr lang="en-US" sz="2400" dirty="0" smtClean="0"/>
              <a:t> </a:t>
            </a:r>
            <a:r>
              <a:rPr lang="ro-R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inel</a:t>
            </a:r>
            <a:r>
              <a:rPr lang="en-US" sz="2400" dirty="0" smtClean="0"/>
              <a:t> </a:t>
            </a:r>
            <a:r>
              <a:rPr lang="ro-RO" sz="2400" b="1" dirty="0"/>
              <a:t>î</a:t>
            </a:r>
            <a:r>
              <a:rPr lang="en-US" sz="2400" b="1" dirty="0" smtClean="0"/>
              <a:t>n </a:t>
            </a:r>
            <a:r>
              <a:rPr lang="en-US" sz="2400" b="1" dirty="0" err="1" smtClean="0"/>
              <a:t>sensul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acelor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ceasornic</a:t>
            </a:r>
            <a:r>
              <a:rPr lang="en-US" sz="2400" dirty="0" smtClean="0"/>
              <a:t>.</a:t>
            </a:r>
          </a:p>
          <a:p>
            <a:pPr lvl="1" eaLnBrk="1" hangingPunct="1"/>
            <a:r>
              <a:rPr lang="en-US" sz="2400" dirty="0" err="1" smtClean="0"/>
              <a:t>Fiecare</a:t>
            </a:r>
            <a:r>
              <a:rPr lang="en-US" sz="2400" dirty="0" smtClean="0"/>
              <a:t> </a:t>
            </a:r>
            <a:r>
              <a:rPr lang="en-US" sz="2400" dirty="0" err="1" smtClean="0"/>
              <a:t>proces</a:t>
            </a:r>
            <a:r>
              <a:rPr lang="en-US" sz="2400" dirty="0" smtClean="0"/>
              <a:t> </a:t>
            </a:r>
            <a:r>
              <a:rPr lang="en-US" sz="2400" dirty="0" err="1" smtClean="0"/>
              <a:t>transmite</a:t>
            </a:r>
            <a:r>
              <a:rPr lang="en-US" sz="2400" dirty="0" smtClean="0"/>
              <a:t> </a:t>
            </a:r>
            <a:r>
              <a:rPr lang="en-US" sz="2400" dirty="0" err="1" smtClean="0"/>
              <a:t>procesului</a:t>
            </a:r>
            <a:r>
              <a:rPr lang="en-US" sz="2400" dirty="0" smtClean="0"/>
              <a:t> din </a:t>
            </a:r>
            <a:r>
              <a:rPr lang="en-US" sz="2400" dirty="0" err="1" smtClean="0"/>
              <a:t>dreapta</a:t>
            </a:r>
            <a:r>
              <a:rPr lang="en-US" sz="2400" dirty="0" smtClean="0"/>
              <a:t> un </a:t>
            </a:r>
            <a:r>
              <a:rPr lang="en-US" sz="2400" dirty="0" err="1" smtClean="0"/>
              <a:t>mesaj</a:t>
            </a:r>
            <a:r>
              <a:rPr lang="en-US" sz="2400" dirty="0" smtClean="0"/>
              <a:t> cu </a:t>
            </a:r>
            <a:r>
              <a:rPr lang="en-US" sz="2400" dirty="0" err="1" smtClean="0"/>
              <a:t>identificatorul</a:t>
            </a:r>
            <a:r>
              <a:rPr lang="en-US" sz="2400" dirty="0" smtClean="0"/>
              <a:t> s</a:t>
            </a:r>
            <a:r>
              <a:rPr lang="ro-RO" sz="2400" dirty="0" smtClean="0"/>
              <a:t>ă</a:t>
            </a:r>
            <a:r>
              <a:rPr lang="en-US" sz="2400" dirty="0" smtClean="0"/>
              <a:t>u </a:t>
            </a:r>
            <a:endParaRPr lang="ro-RO" sz="2400" dirty="0"/>
          </a:p>
          <a:p>
            <a:pPr lvl="1" eaLnBrk="1" hangingPunct="1"/>
            <a:r>
              <a:rPr lang="en-US" sz="2400" dirty="0" smtClean="0"/>
              <a:t>Un </a:t>
            </a:r>
            <a:r>
              <a:rPr lang="en-US" sz="2400" dirty="0" err="1" smtClean="0"/>
              <a:t>proces</a:t>
            </a:r>
            <a:r>
              <a:rPr lang="en-US" sz="2400" dirty="0" smtClean="0"/>
              <a:t> care prime</a:t>
            </a:r>
            <a:r>
              <a:rPr lang="ro-RO" sz="2400" dirty="0" smtClean="0"/>
              <a:t>ș</a:t>
            </a:r>
            <a:r>
              <a:rPr lang="en-US" sz="2400" dirty="0" err="1" smtClean="0"/>
              <a:t>te</a:t>
            </a:r>
            <a:r>
              <a:rPr lang="en-US" sz="2400" dirty="0" smtClean="0"/>
              <a:t> un </a:t>
            </a:r>
            <a:r>
              <a:rPr lang="en-US" sz="2400" dirty="0" err="1" smtClean="0"/>
              <a:t>mesaj</a:t>
            </a:r>
            <a:r>
              <a:rPr lang="en-US" sz="2400" dirty="0" smtClean="0"/>
              <a:t> </a:t>
            </a:r>
            <a:r>
              <a:rPr lang="en-US" sz="2400" b="1" dirty="0" smtClean="0"/>
              <a:t>m</a:t>
            </a:r>
            <a:r>
              <a:rPr lang="en-US" sz="2400" dirty="0" smtClean="0"/>
              <a:t> </a:t>
            </a:r>
            <a:r>
              <a:rPr lang="ro-RO" sz="2400" dirty="0" err="1"/>
              <a:t>î</a:t>
            </a:r>
            <a:r>
              <a:rPr lang="en-US" sz="2400" dirty="0" smtClean="0"/>
              <a:t>l </a:t>
            </a:r>
            <a:r>
              <a:rPr lang="en-US" sz="2400" dirty="0" err="1" smtClean="0"/>
              <a:t>compar</a:t>
            </a:r>
            <a:r>
              <a:rPr lang="ro-RO" sz="2400" dirty="0" smtClean="0"/>
              <a:t>ă</a:t>
            </a:r>
            <a:r>
              <a:rPr lang="en-US" sz="2400" dirty="0" smtClean="0"/>
              <a:t> cu </a:t>
            </a:r>
            <a:r>
              <a:rPr lang="en-US" sz="2400" dirty="0" err="1" smtClean="0"/>
              <a:t>identificatorul</a:t>
            </a:r>
            <a:r>
              <a:rPr lang="en-US" sz="2400" dirty="0" smtClean="0"/>
              <a:t> </a:t>
            </a:r>
            <a:r>
              <a:rPr lang="en-US" sz="2400" dirty="0" err="1" smtClean="0"/>
              <a:t>propriu</a:t>
            </a:r>
            <a:r>
              <a:rPr lang="en-US" sz="2400" dirty="0" smtClean="0"/>
              <a:t> </a:t>
            </a:r>
            <a:r>
              <a:rPr lang="ro-RO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4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ro-RO" sz="24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2400" b="1" dirty="0" smtClean="0"/>
              <a:t>:</a:t>
            </a:r>
          </a:p>
          <a:p>
            <a:pPr marL="1752600" lvl="3" indent="-381000" eaLnBrk="1" hangingPunct="1"/>
            <a:r>
              <a:rPr lang="en-US" sz="2400" b="1" dirty="0" smtClean="0"/>
              <a:t>if</a:t>
            </a:r>
            <a:r>
              <a:rPr lang="en-US" sz="2400" dirty="0" smtClean="0"/>
              <a:t> m </a:t>
            </a:r>
            <a:r>
              <a:rPr lang="en-US" sz="2400" b="1" dirty="0" smtClean="0"/>
              <a:t>&gt;</a:t>
            </a:r>
            <a:r>
              <a:rPr lang="en-US" sz="2400" dirty="0" smtClean="0"/>
              <a:t> id -&gt; </a:t>
            </a:r>
            <a:r>
              <a:rPr lang="en-US" sz="2400" dirty="0" err="1" smtClean="0"/>
              <a:t>transmite</a:t>
            </a:r>
            <a:r>
              <a:rPr lang="en-US" sz="2400" dirty="0" smtClean="0"/>
              <a:t> m </a:t>
            </a:r>
            <a:r>
              <a:rPr lang="ro-R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dreapta</a:t>
            </a:r>
            <a:endParaRPr lang="en-US" sz="2400" b="1" dirty="0" smtClean="0"/>
          </a:p>
          <a:p>
            <a:pPr marL="1752600" lvl="3" indent="-381000" eaLnBrk="1" hangingPunct="1"/>
            <a:r>
              <a:rPr lang="en-US" sz="2400" b="1" dirty="0" smtClean="0"/>
              <a:t>if</a:t>
            </a:r>
            <a:r>
              <a:rPr lang="en-US" sz="2400" dirty="0" smtClean="0"/>
              <a:t> m </a:t>
            </a:r>
            <a:r>
              <a:rPr lang="en-US" sz="2400" b="1" dirty="0" smtClean="0"/>
              <a:t>&lt;</a:t>
            </a:r>
            <a:r>
              <a:rPr lang="en-US" sz="2400" dirty="0" smtClean="0"/>
              <a:t> id -&gt; </a:t>
            </a:r>
            <a:r>
              <a:rPr lang="en-US" sz="2400" dirty="0" err="1" smtClean="0"/>
              <a:t>elimin</a:t>
            </a:r>
            <a:r>
              <a:rPr lang="ro-RO" sz="2400" dirty="0" smtClean="0"/>
              <a:t>ă</a:t>
            </a:r>
            <a:r>
              <a:rPr lang="en-US" sz="2400" dirty="0" smtClean="0"/>
              <a:t> m</a:t>
            </a:r>
            <a:endParaRPr lang="en-US" sz="2400" b="1" dirty="0" smtClean="0"/>
          </a:p>
          <a:p>
            <a:pPr marL="1752600" lvl="3" indent="-381000" eaLnBrk="1" hangingPunct="1"/>
            <a:r>
              <a:rPr lang="en-US" sz="2400" b="1" dirty="0" smtClean="0"/>
              <a:t>if</a:t>
            </a:r>
            <a:r>
              <a:rPr lang="en-US" sz="2400" dirty="0" smtClean="0"/>
              <a:t> m </a:t>
            </a:r>
            <a:r>
              <a:rPr lang="en-US" sz="2400" b="1" dirty="0" smtClean="0"/>
              <a:t>=</a:t>
            </a:r>
            <a:r>
              <a:rPr lang="en-US" sz="2400" dirty="0" smtClean="0"/>
              <a:t> id -&gt; </a:t>
            </a:r>
            <a:r>
              <a:rPr lang="en-US" sz="2400" dirty="0" err="1" smtClean="0"/>
              <a:t>procesul</a:t>
            </a:r>
            <a:r>
              <a:rPr lang="en-US" sz="2400" dirty="0" smtClean="0"/>
              <a:t> </a:t>
            </a:r>
            <a:r>
              <a:rPr lang="en-US" sz="2400" dirty="0" err="1" smtClean="0"/>
              <a:t>curent</a:t>
            </a:r>
            <a:r>
              <a:rPr lang="en-US" sz="2400" dirty="0" smtClean="0"/>
              <a:t> </a:t>
            </a:r>
            <a:r>
              <a:rPr lang="en-US" sz="2400" dirty="0" err="1" smtClean="0"/>
              <a:t>devine</a:t>
            </a:r>
            <a:r>
              <a:rPr lang="en-US" sz="2400" dirty="0" smtClean="0"/>
              <a:t> </a:t>
            </a:r>
            <a:r>
              <a:rPr lang="en-US" sz="2400" dirty="0" err="1" smtClean="0"/>
              <a:t>lider</a:t>
            </a:r>
            <a:endParaRPr lang="fr-FR" sz="2400" i="1" dirty="0" smtClean="0"/>
          </a:p>
          <a:p>
            <a:pPr marL="609600" indent="-609600" eaLnBrk="1" hangingPunct="1">
              <a:buFontTx/>
              <a:buNone/>
            </a:pPr>
            <a:endParaRPr lang="fr-FR" sz="2400" i="1" dirty="0" smtClean="0"/>
          </a:p>
          <a:p>
            <a:pPr eaLnBrk="1" hangingPunct="1"/>
            <a:r>
              <a:rPr lang="fr-FR" sz="2400" b="1" i="1" dirty="0" err="1" smtClean="0"/>
              <a:t>Propozi</a:t>
            </a:r>
            <a:r>
              <a:rPr lang="ro-RO" sz="2400" b="1" i="1" dirty="0" smtClean="0"/>
              <a:t>ț</a:t>
            </a:r>
            <a:r>
              <a:rPr lang="fr-FR" sz="2400" b="1" i="1" dirty="0" err="1" smtClean="0"/>
              <a:t>ie</a:t>
            </a:r>
            <a:r>
              <a:rPr lang="fr-FR" sz="2400" b="1" i="1" dirty="0" smtClean="0"/>
              <a:t>: </a:t>
            </a:r>
            <a:endParaRPr lang="ro-RO" sz="2400" b="1" i="1" dirty="0"/>
          </a:p>
          <a:p>
            <a:pPr lvl="1" eaLnBrk="1" hangingPunct="1"/>
            <a:r>
              <a:rPr lang="fr-FR" sz="2000" dirty="0" err="1" smtClean="0"/>
              <a:t>Algoritmul</a:t>
            </a:r>
            <a:r>
              <a:rPr lang="fr-FR" sz="2000" dirty="0" smtClean="0"/>
              <a:t> </a:t>
            </a:r>
            <a:r>
              <a:rPr lang="fr-FR" sz="2000" dirty="0" err="1" smtClean="0"/>
              <a:t>detecteaz</a:t>
            </a:r>
            <a:r>
              <a:rPr lang="ro-RO" sz="2000" dirty="0" smtClean="0"/>
              <a:t>ă</a:t>
            </a:r>
            <a:r>
              <a:rPr lang="fr-FR" sz="2000" dirty="0" smtClean="0"/>
              <a:t> un </a:t>
            </a:r>
            <a:r>
              <a:rPr lang="fr-FR" sz="2000" dirty="0" err="1" smtClean="0"/>
              <a:t>singur</a:t>
            </a:r>
            <a:r>
              <a:rPr lang="fr-FR" sz="2000" dirty="0" smtClean="0"/>
              <a:t> </a:t>
            </a:r>
            <a:r>
              <a:rPr lang="fr-FR" sz="2000" dirty="0" err="1" smtClean="0"/>
              <a:t>cel</a:t>
            </a:r>
            <a:r>
              <a:rPr lang="fr-FR" sz="2000" dirty="0" smtClean="0"/>
              <a:t> mai mare </a:t>
            </a:r>
            <a:r>
              <a:rPr lang="fr-FR" sz="2000" dirty="0" err="1" smtClean="0"/>
              <a:t>num</a:t>
            </a:r>
            <a:r>
              <a:rPr lang="ro-RO" sz="2000" dirty="0" smtClean="0"/>
              <a:t>ă</a:t>
            </a:r>
            <a:r>
              <a:rPr lang="fr-FR" sz="2000" dirty="0" smtClean="0"/>
              <a:t>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Algoritmul</a:t>
            </a:r>
            <a:r>
              <a:rPr lang="en-US" sz="2800" dirty="0"/>
              <a:t> </a:t>
            </a:r>
            <a:r>
              <a:rPr lang="en-US" sz="2800" dirty="0" err="1"/>
              <a:t>Lelann</a:t>
            </a:r>
            <a:r>
              <a:rPr lang="en-US" sz="2800" dirty="0"/>
              <a:t>-Chang-Robert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628800"/>
            <a:ext cx="8763000" cy="468017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</a:rPr>
              <a:t>chan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ch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[1:n](token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tok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id_mare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);</a:t>
            </a:r>
            <a:endParaRPr lang="ro-RO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2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process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Proc[p = 1 to n] {</a:t>
            </a:r>
            <a:endParaRPr lang="en-US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	 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</a:rPr>
              <a:t>enum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state(candidate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, l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ea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der, lost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state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stare = candidate;</a:t>
            </a:r>
            <a:endParaRPr lang="en-US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	  send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ch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[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Urm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](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tok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, p);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while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(state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&lt;&gt;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lider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) { </a:t>
            </a:r>
            <a:endParaRPr lang="en-US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     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receive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ch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[p](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tok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, q);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     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if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(q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==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p) stare =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l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ea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der;</a:t>
            </a:r>
            <a:endParaRPr lang="en-US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     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else if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(q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&gt;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p) { </a:t>
            </a:r>
            <a:endParaRPr lang="en-US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			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if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(stare == candidate)</a:t>
            </a:r>
            <a:endParaRPr lang="ro-RO" sz="20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              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stare = lost;</a:t>
            </a:r>
            <a:endParaRPr lang="en-US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         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send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ch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[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Urm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](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</a:rPr>
              <a:t>tok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, q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); </a:t>
            </a:r>
            <a:endParaRPr lang="en-US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     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}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						</a:t>
            </a:r>
            <a:endParaRPr lang="en-US" sz="20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sz="20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}</a:t>
            </a:r>
            <a:r>
              <a:rPr lang="ro-RO" sz="2000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</a:rPr>
              <a:t>}</a:t>
            </a:r>
            <a:endParaRPr lang="en-US" sz="2000" dirty="0" smtClean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Algoritmul</a:t>
            </a:r>
            <a:r>
              <a:rPr lang="en-US" sz="2800" dirty="0"/>
              <a:t> </a:t>
            </a:r>
            <a:r>
              <a:rPr lang="en-US" sz="2800" dirty="0" err="1" smtClean="0"/>
              <a:t>Lelann</a:t>
            </a:r>
            <a:r>
              <a:rPr lang="en-US" sz="2800" dirty="0" smtClean="0"/>
              <a:t>-Chang-Robert</a:t>
            </a:r>
            <a:r>
              <a:rPr lang="ro-RO" sz="2800" dirty="0" smtClean="0"/>
              <a:t> (2)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z="2800" dirty="0" smtClean="0"/>
              <a:t>Alegerea unui lider</a:t>
            </a:r>
            <a:endParaRPr lang="en-US" sz="2800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50825" y="1700213"/>
            <a:ext cx="8229600" cy="45259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pt-BR" sz="2400" dirty="0" smtClean="0"/>
              <a:t>Desemnarea static</a:t>
            </a:r>
            <a:r>
              <a:rPr lang="ro-RO" sz="2400" dirty="0" smtClean="0"/>
              <a:t>ă</a:t>
            </a:r>
            <a:r>
              <a:rPr lang="pt-BR" sz="2400" dirty="0" smtClean="0"/>
              <a:t> a liderului ne-aplicabil</a:t>
            </a:r>
            <a:r>
              <a:rPr lang="ro-RO" sz="2400" dirty="0" smtClean="0"/>
              <a:t>ă</a:t>
            </a:r>
            <a:endParaRPr lang="pt-BR" sz="2400" dirty="0" smtClean="0"/>
          </a:p>
          <a:p>
            <a:pPr lvl="1" eaLnBrk="1" hangingPunct="1"/>
            <a:r>
              <a:rPr lang="pt-BR" sz="2000" dirty="0" smtClean="0"/>
              <a:t>nu se cunoa</a:t>
            </a:r>
            <a:r>
              <a:rPr lang="ro-RO" sz="2000" dirty="0" smtClean="0"/>
              <a:t>ș</a:t>
            </a:r>
            <a:r>
              <a:rPr lang="pt-BR" sz="2000" dirty="0" smtClean="0"/>
              <a:t>te compozi</a:t>
            </a:r>
            <a:r>
              <a:rPr lang="ro-RO" sz="2000" dirty="0" smtClean="0"/>
              <a:t>ți</a:t>
            </a:r>
            <a:r>
              <a:rPr lang="pt-BR" sz="2000" dirty="0" smtClean="0"/>
              <a:t>a exact</a:t>
            </a:r>
            <a:r>
              <a:rPr lang="ro-RO" sz="2000" dirty="0" smtClean="0"/>
              <a:t>ă</a:t>
            </a:r>
            <a:r>
              <a:rPr lang="pt-BR" sz="2000" dirty="0" smtClean="0"/>
              <a:t> a grupului de procese</a:t>
            </a:r>
          </a:p>
          <a:p>
            <a:pPr eaLnBrk="1" hangingPunct="1">
              <a:lnSpc>
                <a:spcPct val="150000"/>
              </a:lnSpc>
            </a:pPr>
            <a:r>
              <a:rPr lang="pt-BR" sz="2400" dirty="0" smtClean="0"/>
              <a:t>Fiecare proces </a:t>
            </a:r>
            <a:r>
              <a:rPr lang="ro-RO" sz="2400" dirty="0" smtClean="0"/>
              <a:t>îș</a:t>
            </a:r>
            <a:r>
              <a:rPr lang="pt-BR" sz="2400" dirty="0" smtClean="0"/>
              <a:t>i cunoa</a:t>
            </a:r>
            <a:r>
              <a:rPr lang="ro-RO" sz="2400" dirty="0" smtClean="0"/>
              <a:t>ș</a:t>
            </a:r>
            <a:r>
              <a:rPr lang="pt-BR" sz="2400" dirty="0" smtClean="0"/>
              <a:t>te propria identitate </a:t>
            </a:r>
            <a:r>
              <a:rPr lang="ro-RO" sz="2400" dirty="0" smtClean="0"/>
              <a:t>ș</a:t>
            </a:r>
            <a:r>
              <a:rPr lang="pt-BR" sz="2400" dirty="0" smtClean="0"/>
              <a:t>i vecinii.</a:t>
            </a:r>
          </a:p>
          <a:p>
            <a:pPr eaLnBrk="1" hangingPunct="1">
              <a:lnSpc>
                <a:spcPct val="150000"/>
              </a:lnSpc>
            </a:pPr>
            <a:r>
              <a:rPr lang="pt-BR" sz="2400" dirty="0" smtClean="0"/>
              <a:t>Identit</a:t>
            </a:r>
            <a:r>
              <a:rPr lang="ro-RO" sz="2400" dirty="0" smtClean="0"/>
              <a:t>ăț</a:t>
            </a:r>
            <a:r>
              <a:rPr lang="pt-BR" sz="2400" dirty="0" smtClean="0"/>
              <a:t>ile proceselor apar</a:t>
            </a:r>
            <a:r>
              <a:rPr lang="ro-RO" sz="2400" dirty="0" smtClean="0"/>
              <a:t>ț</a:t>
            </a:r>
            <a:r>
              <a:rPr lang="pt-BR" sz="2400" dirty="0" smtClean="0"/>
              <a:t>in unei mul</a:t>
            </a:r>
            <a:r>
              <a:rPr lang="ro-RO" sz="2400" dirty="0" smtClean="0"/>
              <a:t>ț</a:t>
            </a:r>
            <a:r>
              <a:rPr lang="pt-BR" sz="2400" dirty="0" smtClean="0"/>
              <a:t>imi total ordonate</a:t>
            </a:r>
          </a:p>
          <a:p>
            <a:pPr eaLnBrk="1" hangingPunct="1"/>
            <a:r>
              <a:rPr lang="pt-BR" sz="2400" dirty="0" smtClean="0">
                <a:solidFill>
                  <a:srgbClr val="C00000"/>
                </a:solidFill>
              </a:rPr>
              <a:t>Alegerea liderului </a:t>
            </a:r>
            <a:r>
              <a:rPr lang="pt-BR" sz="2400" dirty="0" smtClean="0"/>
              <a:t>= determinarea procesului care are identitatea cea mai mic</a:t>
            </a:r>
            <a:r>
              <a:rPr lang="ro-RO" sz="2400" dirty="0" smtClean="0"/>
              <a:t>ă</a:t>
            </a:r>
            <a:r>
              <a:rPr lang="pt-BR" sz="2400" dirty="0" smtClean="0"/>
              <a:t> </a:t>
            </a:r>
            <a:r>
              <a:rPr lang="pt-B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(sau cea mai mare)</a:t>
            </a:r>
            <a:r>
              <a:rPr lang="pt-BR" sz="2400" i="1" dirty="0" smtClean="0"/>
              <a:t>.</a:t>
            </a:r>
            <a:r>
              <a:rPr lang="pt-B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/>
            <a:r>
              <a:rPr lang="pt-BR" sz="2400" dirty="0" smtClean="0"/>
              <a:t>Alegerea se face prin algoritmi descentraliza</a:t>
            </a:r>
            <a:r>
              <a:rPr lang="ro-RO" sz="2400" dirty="0" smtClean="0"/>
              <a:t>ț</a:t>
            </a:r>
            <a:r>
              <a:rPr lang="pt-BR" sz="2400" dirty="0" smtClean="0"/>
              <a:t>i, cu participarea tuturor proceselor din colec</a:t>
            </a:r>
            <a:r>
              <a:rPr lang="ro-RO" sz="2400" dirty="0" smtClean="0"/>
              <a:t>ț</a:t>
            </a:r>
            <a:r>
              <a:rPr lang="pt-BR" sz="2400" dirty="0" smtClean="0"/>
              <a:t>ie.</a:t>
            </a:r>
            <a:endParaRPr lang="en-US" sz="2400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706636"/>
            <a:ext cx="8763000" cy="55387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ro-RO" sz="20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Observa</a:t>
            </a:r>
            <a:r>
              <a:rPr lang="ro-RO" sz="2800" dirty="0" smtClean="0"/>
              <a:t>ț</a:t>
            </a:r>
            <a:r>
              <a:rPr lang="en-US" sz="2800" dirty="0" smtClean="0"/>
              <a:t>ii</a:t>
            </a:r>
            <a:r>
              <a:rPr lang="en-US" sz="28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un </a:t>
            </a:r>
            <a:r>
              <a:rPr lang="en-US" sz="1800" dirty="0" err="1"/>
              <a:t>proces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lost</a:t>
            </a:r>
            <a:r>
              <a:rPr lang="en-US" sz="1800" dirty="0"/>
              <a:t> </a:t>
            </a:r>
            <a:r>
              <a:rPr lang="en-US" sz="1800" dirty="0" smtClean="0"/>
              <a:t>ram</a:t>
            </a:r>
            <a:r>
              <a:rPr lang="ro-RO" sz="1800" dirty="0" smtClean="0"/>
              <a:t>â</a:t>
            </a:r>
            <a:r>
              <a:rPr lang="en-US" sz="1800" dirty="0" smtClean="0"/>
              <a:t>ne </a:t>
            </a:r>
            <a:r>
              <a:rPr lang="ro-RO" sz="1800" dirty="0" smtClean="0"/>
              <a:t>î</a:t>
            </a:r>
            <a:r>
              <a:rPr lang="en-US" sz="1800" dirty="0" smtClean="0"/>
              <a:t>n </a:t>
            </a:r>
            <a:r>
              <a:rPr lang="en-US" sz="1800" dirty="0" err="1" smtClean="0"/>
              <a:t>bucl</a:t>
            </a:r>
            <a:r>
              <a:rPr lang="ro-RO" sz="1800" dirty="0" smtClean="0"/>
              <a:t>ă</a:t>
            </a:r>
            <a:r>
              <a:rPr lang="en-US" sz="1800" dirty="0" smtClean="0"/>
              <a:t> p</a:t>
            </a:r>
            <a:r>
              <a:rPr lang="ro-RO" sz="1800" dirty="0" smtClean="0"/>
              <a:t>entru</a:t>
            </a:r>
            <a:r>
              <a:rPr lang="ro-RO" sz="1800" dirty="0"/>
              <a:t> </a:t>
            </a:r>
            <a:r>
              <a:rPr lang="en-US" sz="1800" dirty="0" smtClean="0"/>
              <a:t>a </a:t>
            </a:r>
            <a:r>
              <a:rPr lang="en-US" sz="1800" dirty="0" err="1"/>
              <a:t>pasa</a:t>
            </a:r>
            <a:r>
              <a:rPr lang="en-US" sz="1800" dirty="0"/>
              <a:t> </a:t>
            </a:r>
            <a:r>
              <a:rPr lang="en-US" sz="1800" dirty="0" err="1"/>
              <a:t>alte</a:t>
            </a:r>
            <a:r>
              <a:rPr lang="en-US" sz="1800" dirty="0"/>
              <a:t> </a:t>
            </a:r>
            <a:r>
              <a:rPr lang="en-US" sz="1800" dirty="0" err="1"/>
              <a:t>mesaje</a:t>
            </a:r>
            <a:r>
              <a:rPr lang="en-US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err="1"/>
              <a:t>doar</a:t>
            </a:r>
            <a:r>
              <a:rPr lang="en-US" sz="1800" dirty="0"/>
              <a:t> </a:t>
            </a:r>
            <a:r>
              <a:rPr lang="en-US" sz="1800" dirty="0" err="1"/>
              <a:t>procesul</a:t>
            </a:r>
            <a:r>
              <a:rPr lang="en-US" sz="1800" dirty="0"/>
              <a:t> cu id maxim </a:t>
            </a:r>
            <a:r>
              <a:rPr lang="en-US" sz="1800" dirty="0" err="1" smtClean="0"/>
              <a:t>termin</a:t>
            </a:r>
            <a:r>
              <a:rPr lang="ro-RO" sz="1800" dirty="0" smtClean="0"/>
              <a:t>ă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ro-RO" sz="1800" dirty="0" smtClean="0"/>
              <a:t>a </a:t>
            </a:r>
            <a:r>
              <a:rPr lang="en-US" sz="1800" dirty="0" err="1" smtClean="0"/>
              <a:t>debloca</a:t>
            </a:r>
            <a:r>
              <a:rPr lang="en-US" sz="1800" dirty="0" smtClean="0"/>
              <a:t> </a:t>
            </a:r>
            <a:r>
              <a:rPr lang="en-US" sz="1800" dirty="0" err="1"/>
              <a:t>alte</a:t>
            </a:r>
            <a:r>
              <a:rPr lang="en-US" sz="1800" dirty="0"/>
              <a:t> </a:t>
            </a:r>
            <a:r>
              <a:rPr lang="en-US" sz="1800" dirty="0" err="1"/>
              <a:t>procese</a:t>
            </a:r>
            <a:r>
              <a:rPr lang="en-US" sz="1800" dirty="0"/>
              <a:t>, </a:t>
            </a:r>
            <a:r>
              <a:rPr lang="en-US" sz="1800" dirty="0" err="1" smtClean="0"/>
              <a:t>lider</a:t>
            </a:r>
            <a:r>
              <a:rPr lang="ro-RO" sz="1800" dirty="0" smtClean="0"/>
              <a:t>ul</a:t>
            </a:r>
            <a:r>
              <a:rPr lang="en-US" sz="1800" dirty="0" smtClean="0"/>
              <a:t>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 smtClean="0"/>
              <a:t>trimite</a:t>
            </a:r>
            <a:r>
              <a:rPr lang="ro-RO" sz="1800" dirty="0" smtClean="0"/>
              <a:t> un mesaj </a:t>
            </a:r>
            <a:r>
              <a:rPr lang="en-US" sz="1800" dirty="0" smtClean="0"/>
              <a:t>special</a:t>
            </a:r>
            <a:endParaRPr lang="en-US" sz="1800" dirty="0"/>
          </a:p>
          <a:p>
            <a:pPr eaLnBrk="1" hangingPunct="1">
              <a:buFontTx/>
              <a:buNone/>
            </a:pPr>
            <a:endParaRPr lang="ro-RO" sz="2000" i="1" dirty="0"/>
          </a:p>
          <a:p>
            <a:pPr eaLnBrk="1" hangingPunct="1"/>
            <a:r>
              <a:rPr lang="en-US" sz="2800" i="1" dirty="0" err="1" smtClean="0"/>
              <a:t>Algoritm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modificat</a:t>
            </a:r>
            <a:r>
              <a:rPr lang="en-US" sz="2800" dirty="0" smtClean="0"/>
              <a:t>:</a:t>
            </a:r>
            <a:endParaRPr lang="en-US" sz="2400" b="1" dirty="0" smtClean="0"/>
          </a:p>
          <a:p>
            <a:pPr eaLnBrk="1" hangingPunct="1">
              <a:buFontTx/>
              <a:buNone/>
            </a:pPr>
            <a:r>
              <a:rPr lang="en-US" sz="2000" dirty="0" smtClean="0"/>
              <a:t>	C</a:t>
            </a:r>
            <a:r>
              <a:rPr lang="ro-RO" sz="2000" dirty="0" smtClean="0"/>
              <a:t>â</a:t>
            </a:r>
            <a:r>
              <a:rPr lang="en-US" sz="2000" dirty="0" err="1" smtClean="0"/>
              <a:t>nd</a:t>
            </a:r>
            <a:r>
              <a:rPr lang="en-US" sz="2000" dirty="0" smtClean="0"/>
              <a:t> nu </a:t>
            </a:r>
            <a:r>
              <a:rPr lang="en-US" sz="2000" dirty="0" err="1" smtClean="0"/>
              <a:t>toate</a:t>
            </a:r>
            <a:r>
              <a:rPr lang="en-US" sz="2000" dirty="0" smtClean="0"/>
              <a:t> </a:t>
            </a:r>
            <a:r>
              <a:rPr lang="en-US" sz="2000" dirty="0" err="1" smtClean="0"/>
              <a:t>procesele</a:t>
            </a:r>
            <a:r>
              <a:rPr lang="en-US" sz="2000" dirty="0" smtClean="0"/>
              <a:t> </a:t>
            </a:r>
            <a:r>
              <a:rPr lang="en-US" sz="2000" dirty="0" err="1" smtClean="0"/>
              <a:t>sunt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ro-RO" sz="2000" dirty="0" smtClean="0"/>
              <a:t>ț</a:t>
            </a:r>
            <a:r>
              <a:rPr lang="en-US" sz="2000" dirty="0" err="1" smtClean="0"/>
              <a:t>iatori</a:t>
            </a:r>
            <a:r>
              <a:rPr lang="en-US" sz="2000" dirty="0" smtClean="0"/>
              <a:t>:</a:t>
            </a:r>
          </a:p>
          <a:p>
            <a:pPr lvl="1" eaLnBrk="1" hangingPunct="1"/>
            <a:r>
              <a:rPr lang="en-US" sz="2000" dirty="0" smtClean="0"/>
              <a:t>	</a:t>
            </a:r>
            <a:r>
              <a:rPr lang="es-ES" sz="1800" dirty="0" err="1" smtClean="0"/>
              <a:t>Cel</a:t>
            </a:r>
            <a:r>
              <a:rPr lang="es-ES" sz="1800" dirty="0" smtClean="0"/>
              <a:t> </a:t>
            </a:r>
            <a:r>
              <a:rPr lang="es-ES" sz="1800" dirty="0" err="1" smtClean="0"/>
              <a:t>pu</a:t>
            </a:r>
            <a:r>
              <a:rPr lang="ro-RO" sz="1800" dirty="0" smtClean="0"/>
              <a:t>ț</a:t>
            </a:r>
            <a:r>
              <a:rPr lang="es-ES" sz="1800" dirty="0" smtClean="0"/>
              <a:t>in un </a:t>
            </a:r>
            <a:r>
              <a:rPr lang="es-ES" sz="1800" dirty="0" err="1" smtClean="0"/>
              <a:t>proces</a:t>
            </a:r>
            <a:r>
              <a:rPr lang="es-ES" sz="1800" dirty="0" smtClean="0"/>
              <a:t> </a:t>
            </a:r>
            <a:r>
              <a:rPr lang="es-ES" sz="1800" dirty="0" err="1" smtClean="0"/>
              <a:t>ini</a:t>
            </a:r>
            <a:r>
              <a:rPr lang="ro-RO" sz="1800" dirty="0" smtClean="0"/>
              <a:t>ț</a:t>
            </a:r>
            <a:r>
              <a:rPr lang="es-ES" sz="1800" dirty="0" err="1" smtClean="0"/>
              <a:t>iaz</a:t>
            </a:r>
            <a:r>
              <a:rPr lang="ro-RO" sz="1800" dirty="0" smtClean="0"/>
              <a:t>ă</a:t>
            </a:r>
            <a:r>
              <a:rPr lang="es-ES" sz="1800" dirty="0" smtClean="0"/>
              <a:t> </a:t>
            </a:r>
            <a:r>
              <a:rPr lang="es-ES" sz="1800" dirty="0" err="1" smtClean="0"/>
              <a:t>alegerea</a:t>
            </a:r>
            <a:r>
              <a:rPr lang="es-ES" sz="1800" dirty="0" smtClean="0"/>
              <a:t> </a:t>
            </a:r>
            <a:r>
              <a:rPr lang="ro-RO" sz="1800" dirty="0" smtClean="0"/>
              <a:t>ș</a:t>
            </a:r>
            <a:r>
              <a:rPr lang="es-ES" sz="1800" dirty="0" smtClean="0"/>
              <a:t>i se auto-</a:t>
            </a:r>
            <a:r>
              <a:rPr lang="es-ES" sz="1800" dirty="0" err="1" smtClean="0"/>
              <a:t>marcheaz</a:t>
            </a:r>
            <a:r>
              <a:rPr lang="ro-RO" sz="1800" dirty="0" smtClean="0"/>
              <a:t>ă</a:t>
            </a:r>
            <a:endParaRPr lang="es-ES" sz="1800" dirty="0" smtClean="0"/>
          </a:p>
          <a:p>
            <a:pPr lvl="1" eaLnBrk="1" hangingPunct="1"/>
            <a:r>
              <a:rPr lang="es-ES" sz="1800" dirty="0" smtClean="0"/>
              <a:t>	C</a:t>
            </a:r>
            <a:r>
              <a:rPr lang="ro-RO" sz="1800" dirty="0"/>
              <a:t>â</a:t>
            </a:r>
            <a:r>
              <a:rPr lang="es-ES" sz="1800" dirty="0" err="1" smtClean="0"/>
              <a:t>nd</a:t>
            </a:r>
            <a:r>
              <a:rPr lang="es-ES" sz="1800" dirty="0" smtClean="0"/>
              <a:t> un </a:t>
            </a:r>
            <a:r>
              <a:rPr lang="es-ES" sz="1800" dirty="0" err="1" smtClean="0"/>
              <a:t>mesaj</a:t>
            </a:r>
            <a:r>
              <a:rPr lang="es-ES" sz="1800" dirty="0" smtClean="0"/>
              <a:t> </a:t>
            </a:r>
            <a:r>
              <a:rPr lang="es-ES" sz="1800" b="1" dirty="0" smtClean="0"/>
              <a:t>m</a:t>
            </a:r>
            <a:r>
              <a:rPr lang="es-ES" sz="1800" dirty="0" smtClean="0"/>
              <a:t> </a:t>
            </a:r>
            <a:r>
              <a:rPr lang="es-ES" sz="1800" dirty="0" err="1" smtClean="0"/>
              <a:t>ajunge</a:t>
            </a:r>
            <a:r>
              <a:rPr lang="es-ES" sz="1800" dirty="0" smtClean="0"/>
              <a:t> la un </a:t>
            </a:r>
            <a:r>
              <a:rPr lang="es-ES" sz="1800" dirty="0" err="1" smtClean="0"/>
              <a:t>proces</a:t>
            </a:r>
            <a:r>
              <a:rPr lang="es-ES" sz="1800" dirty="0" smtClean="0"/>
              <a:t> </a:t>
            </a:r>
            <a:r>
              <a:rPr lang="es-ES" sz="1800" dirty="0" err="1" smtClean="0"/>
              <a:t>nemarcat</a:t>
            </a:r>
            <a:r>
              <a:rPr lang="es-ES" sz="1800" dirty="0" smtClean="0"/>
              <a:t>, </a:t>
            </a:r>
            <a:r>
              <a:rPr lang="es-ES" sz="1800" dirty="0" err="1" smtClean="0"/>
              <a:t>acesta</a:t>
            </a:r>
            <a:r>
              <a:rPr lang="ro-RO" sz="1800" dirty="0" smtClean="0"/>
              <a:t> </a:t>
            </a:r>
            <a:r>
              <a:rPr lang="es-ES" sz="1800" dirty="0" smtClean="0"/>
              <a:t>:</a:t>
            </a:r>
            <a:endParaRPr lang="ro-RO" sz="1800" dirty="0" smtClean="0"/>
          </a:p>
          <a:p>
            <a:pPr lvl="2" eaLnBrk="1" hangingPunct="1"/>
            <a:r>
              <a:rPr lang="es-ES" sz="1800" dirty="0" smtClean="0"/>
              <a:t>va genera un </a:t>
            </a:r>
            <a:r>
              <a:rPr lang="es-ES" sz="1800" dirty="0" err="1" smtClean="0"/>
              <a:t>mesaj</a:t>
            </a:r>
            <a:r>
              <a:rPr lang="es-ES" sz="1800" dirty="0" smtClean="0"/>
              <a:t> </a:t>
            </a:r>
            <a:r>
              <a:rPr lang="es-ES" sz="1800" dirty="0" err="1" smtClean="0"/>
              <a:t>cu</a:t>
            </a:r>
            <a:r>
              <a:rPr lang="es-ES" sz="1800" dirty="0" smtClean="0"/>
              <a:t> </a:t>
            </a:r>
            <a:r>
              <a:rPr lang="es-ES" sz="1800" b="1" dirty="0" smtClean="0"/>
              <a:t>id</a:t>
            </a:r>
            <a:r>
              <a:rPr lang="es-ES" sz="1800" dirty="0" smtClean="0"/>
              <a:t> </a:t>
            </a:r>
            <a:r>
              <a:rPr lang="es-ES" sz="1800" dirty="0" err="1" smtClean="0"/>
              <a:t>propriu</a:t>
            </a:r>
            <a:endParaRPr lang="ro-RO" sz="1800" dirty="0" smtClean="0"/>
          </a:p>
          <a:p>
            <a:pPr lvl="2" eaLnBrk="1" hangingPunct="1"/>
            <a:r>
              <a:rPr lang="es-ES" sz="1800" dirty="0" smtClean="0"/>
              <a:t>se va marca</a:t>
            </a:r>
            <a:endParaRPr lang="ro-RO" sz="1800" dirty="0" smtClean="0"/>
          </a:p>
          <a:p>
            <a:pPr lvl="2" eaLnBrk="1" hangingPunct="1"/>
            <a:r>
              <a:rPr lang="es-ES" sz="1800" dirty="0" smtClean="0"/>
              <a:t>va continua </a:t>
            </a:r>
            <a:r>
              <a:rPr lang="es-ES" sz="1800" dirty="0" err="1" smtClean="0"/>
              <a:t>cu</a:t>
            </a:r>
            <a:r>
              <a:rPr lang="es-ES" sz="1800" dirty="0" smtClean="0"/>
              <a:t> </a:t>
            </a:r>
            <a:r>
              <a:rPr lang="es-ES" sz="1800" dirty="0" err="1" smtClean="0"/>
              <a:t>prelucrarea</a:t>
            </a:r>
            <a:r>
              <a:rPr lang="es-ES" sz="1800" dirty="0" smtClean="0"/>
              <a:t> </a:t>
            </a:r>
            <a:r>
              <a:rPr lang="es-ES" sz="1800" dirty="0" err="1" smtClean="0"/>
              <a:t>mesajului</a:t>
            </a:r>
            <a:r>
              <a:rPr lang="es-ES" sz="1800" dirty="0" smtClean="0"/>
              <a:t> </a:t>
            </a:r>
            <a:r>
              <a:rPr lang="es-ES" sz="1800" b="1" dirty="0" smtClean="0"/>
              <a:t>m</a:t>
            </a:r>
            <a:endParaRPr lang="en-US" sz="1800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Algoritmul</a:t>
            </a:r>
            <a:r>
              <a:rPr lang="en-US" sz="2800" dirty="0"/>
              <a:t> </a:t>
            </a:r>
            <a:r>
              <a:rPr lang="en-US" sz="2800" dirty="0" err="1" smtClean="0"/>
              <a:t>Lelann</a:t>
            </a:r>
            <a:r>
              <a:rPr lang="en-US" sz="2800" dirty="0" smtClean="0"/>
              <a:t>-Chang-Robert</a:t>
            </a:r>
            <a:r>
              <a:rPr lang="ro-RO" sz="2800" dirty="0" smtClean="0"/>
              <a:t> (3)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Algoritmul</a:t>
            </a:r>
            <a:r>
              <a:rPr lang="en-US" sz="2800" dirty="0"/>
              <a:t> </a:t>
            </a:r>
            <a:r>
              <a:rPr lang="en-US" sz="2800" dirty="0" err="1"/>
              <a:t>Lelann</a:t>
            </a:r>
            <a:r>
              <a:rPr lang="en-US" sz="2800" dirty="0"/>
              <a:t>-Chang-Robert </a:t>
            </a:r>
            <a:r>
              <a:rPr lang="ro-RO" sz="2800" dirty="0" smtClean="0"/>
              <a:t/>
            </a:r>
            <a:br>
              <a:rPr lang="ro-RO" sz="2800" dirty="0" smtClean="0"/>
            </a:br>
            <a:r>
              <a:rPr lang="ro-RO" sz="2800" dirty="0" smtClean="0"/>
              <a:t>Performanță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00808"/>
                <a:ext cx="8229600" cy="4525962"/>
              </a:xfrm>
            </p:spPr>
            <p:txBody>
              <a:bodyPr/>
              <a:lstStyle/>
              <a:p>
                <a:pPr eaLnBrk="1" hangingPunct="1"/>
                <a:r>
                  <a:rPr lang="en-US" sz="2800" dirty="0" smtClean="0"/>
                  <a:t>Timp</a:t>
                </a:r>
                <a:endParaRPr lang="ro-RO" sz="2800" dirty="0" smtClean="0"/>
              </a:p>
              <a:p>
                <a:pPr lvl="1" eaLnBrk="1" hangingPunct="1"/>
                <a:r>
                  <a:rPr lang="pt-BR" sz="1800" dirty="0" smtClean="0"/>
                  <a:t>Da</a:t>
                </a:r>
                <a:r>
                  <a:rPr lang="ro-RO" sz="1800" dirty="0" smtClean="0"/>
                  <a:t>că</a:t>
                </a:r>
                <a:r>
                  <a:rPr lang="pt-BR" sz="1800" dirty="0" smtClean="0"/>
                  <a:t> </a:t>
                </a:r>
                <a:r>
                  <a:rPr lang="pt-BR" sz="1800" dirty="0"/>
                  <a:t>toate procesele pornesc simultan, timpul este </a:t>
                </a:r>
                <a14:m>
                  <m:oMath xmlns:m="http://schemas.openxmlformats.org/officeDocument/2006/math">
                    <m:r>
                      <a:rPr lang="ro-RO" sz="1800" b="1" i="1" smtClean="0">
                        <a:latin typeface="Cambria Math"/>
                      </a:rPr>
                      <m:t>𝑶</m:t>
                    </m:r>
                    <m:r>
                      <a:rPr lang="ro-RO" sz="1800" b="1" i="1" smtClean="0">
                        <a:latin typeface="Cambria Math"/>
                      </a:rPr>
                      <m:t>(</m:t>
                    </m:r>
                    <m:r>
                      <a:rPr lang="ro-RO" sz="1800" b="1" i="1" smtClean="0">
                        <a:latin typeface="Cambria Math"/>
                      </a:rPr>
                      <m:t>𝑵</m:t>
                    </m:r>
                    <m:r>
                      <a:rPr lang="ro-RO" sz="18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sz="1800" dirty="0"/>
                  <a:t>, unde </a:t>
                </a:r>
                <a14:m>
                  <m:oMath xmlns:m="http://schemas.openxmlformats.org/officeDocument/2006/math">
                    <m:r>
                      <a:rPr lang="ro-RO" sz="1800" b="1" i="1">
                        <a:latin typeface="Cambria Math"/>
                      </a:rPr>
                      <m:t>𝑵</m:t>
                    </m:r>
                  </m:oMath>
                </a14:m>
                <a:r>
                  <a:rPr lang="ro-RO" sz="1800" dirty="0" smtClean="0"/>
                  <a:t> </a:t>
                </a:r>
                <a:r>
                  <a:rPr lang="pt-BR" sz="1800" dirty="0" smtClean="0"/>
                  <a:t>este num</a:t>
                </a:r>
                <a:r>
                  <a:rPr lang="ro-RO" sz="1800" dirty="0" smtClean="0"/>
                  <a:t>ă</a:t>
                </a:r>
                <a:r>
                  <a:rPr lang="pt-BR" sz="1800" dirty="0" smtClean="0"/>
                  <a:t>rul </a:t>
                </a:r>
                <a:r>
                  <a:rPr lang="pt-BR" sz="1800" dirty="0"/>
                  <a:t>de </a:t>
                </a:r>
                <a:r>
                  <a:rPr lang="pt-BR" sz="1800" dirty="0" smtClean="0"/>
                  <a:t>procese.</a:t>
                </a:r>
                <a:endParaRPr lang="ro-RO" sz="1800" dirty="0" smtClean="0"/>
              </a:p>
              <a:p>
                <a:pPr lvl="1" eaLnBrk="1" hangingPunct="1"/>
                <a:r>
                  <a:rPr lang="pt-BR" sz="1800" dirty="0" smtClean="0"/>
                  <a:t>Dac</a:t>
                </a:r>
                <a:r>
                  <a:rPr lang="ro-RO" sz="1800" dirty="0" smtClean="0"/>
                  <a:t>ă</a:t>
                </a:r>
                <a:r>
                  <a:rPr lang="pt-BR" sz="1800" dirty="0" smtClean="0"/>
                  <a:t> </a:t>
                </a:r>
                <a:r>
                  <a:rPr lang="pt-BR" sz="1800" dirty="0"/>
                  <a:t>procesul cu </a:t>
                </a:r>
                <a:r>
                  <a:rPr lang="pt-BR" sz="1800" dirty="0" smtClean="0"/>
                  <a:t>num</a:t>
                </a:r>
                <a:r>
                  <a:rPr lang="ro-RO" sz="1800" dirty="0" smtClean="0"/>
                  <a:t>ă</a:t>
                </a:r>
                <a:r>
                  <a:rPr lang="pt-BR" sz="1800" dirty="0" smtClean="0"/>
                  <a:t>rul </a:t>
                </a:r>
                <a:r>
                  <a:rPr lang="pt-BR" sz="1800" dirty="0"/>
                  <a:t>maxim </a:t>
                </a:r>
                <a:r>
                  <a:rPr lang="pt-BR" sz="1800" dirty="0" smtClean="0"/>
                  <a:t>porne</a:t>
                </a:r>
                <a:r>
                  <a:rPr lang="ro-RO" sz="1800" dirty="0" smtClean="0"/>
                  <a:t>ș</a:t>
                </a:r>
                <a:r>
                  <a:rPr lang="pt-BR" sz="1800" dirty="0" smtClean="0"/>
                  <a:t>te primul</a:t>
                </a:r>
                <a:r>
                  <a:rPr lang="ro-RO" sz="1800" dirty="0" smtClean="0"/>
                  <a:t>,</a:t>
                </a:r>
                <a:r>
                  <a:rPr lang="pt-BR" sz="1800" dirty="0" smtClean="0"/>
                  <a:t> </a:t>
                </a:r>
                <a:r>
                  <a:rPr lang="pt-BR" sz="1800" dirty="0"/>
                  <a:t>timpul este </a:t>
                </a:r>
                <a14:m>
                  <m:oMath xmlns:m="http://schemas.openxmlformats.org/officeDocument/2006/math">
                    <m:r>
                      <a:rPr lang="ro-RO" sz="1800" b="1" i="1">
                        <a:latin typeface="Cambria Math"/>
                      </a:rPr>
                      <m:t>𝑶</m:t>
                    </m:r>
                    <m:r>
                      <a:rPr lang="ro-RO" sz="1800" b="1" i="1">
                        <a:latin typeface="Cambria Math"/>
                      </a:rPr>
                      <m:t>(</m:t>
                    </m:r>
                    <m:r>
                      <a:rPr lang="ro-RO" sz="1800" b="1" i="1">
                        <a:latin typeface="Cambria Math"/>
                      </a:rPr>
                      <m:t>𝑵</m:t>
                    </m:r>
                    <m:r>
                      <a:rPr lang="ro-RO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pt-BR" sz="1800" dirty="0" smtClean="0"/>
                  <a:t>.</a:t>
                </a:r>
                <a:r>
                  <a:rPr lang="ro-RO" sz="1800" dirty="0" smtClean="0"/>
                  <a:t> </a:t>
                </a:r>
                <a:r>
                  <a:rPr lang="pt-BR" sz="1800" dirty="0" smtClean="0"/>
                  <a:t>Altfel</a:t>
                </a:r>
                <a:r>
                  <a:rPr lang="pt-BR" sz="1800" dirty="0"/>
                  <a:t>, marcajul ia cel mult </a:t>
                </a:r>
                <a14:m>
                  <m:oMath xmlns:m="http://schemas.openxmlformats.org/officeDocument/2006/math">
                    <m:r>
                      <a:rPr lang="ro-RO" sz="1800" b="1" i="1">
                        <a:latin typeface="Cambria Math"/>
                      </a:rPr>
                      <m:t>𝑵</m:t>
                    </m:r>
                    <m:r>
                      <a:rPr lang="ro-RO" sz="1800" b="1" i="1" smtClean="0">
                        <a:latin typeface="Cambria Math"/>
                      </a:rPr>
                      <m:t>−</m:t>
                    </m:r>
                    <m:r>
                      <a:rPr lang="ro-RO" sz="18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pt-BR" sz="1800" dirty="0" smtClean="0"/>
                  <a:t> pa</a:t>
                </a:r>
                <a:r>
                  <a:rPr lang="ro-RO" sz="1800" dirty="0" smtClean="0"/>
                  <a:t>ș</a:t>
                </a:r>
                <a:r>
                  <a:rPr lang="pt-BR" sz="1800" dirty="0" smtClean="0"/>
                  <a:t>i s</a:t>
                </a:r>
                <a:r>
                  <a:rPr lang="ro-RO" sz="1800" dirty="0" smtClean="0"/>
                  <a:t>ă</a:t>
                </a:r>
                <a:r>
                  <a:rPr lang="pt-BR" sz="1800" dirty="0" smtClean="0"/>
                  <a:t> ajung</a:t>
                </a:r>
                <a:r>
                  <a:rPr lang="ro-RO" sz="1800" dirty="0" smtClean="0"/>
                  <a:t>ă</a:t>
                </a:r>
                <a:r>
                  <a:rPr lang="pt-BR" sz="1800" dirty="0" smtClean="0"/>
                  <a:t> </a:t>
                </a:r>
                <a:r>
                  <a:rPr lang="pt-BR" sz="1800" dirty="0"/>
                  <a:t>la procesul </a:t>
                </a:r>
                <a:r>
                  <a:rPr lang="pt-BR" sz="1800" dirty="0" smtClean="0"/>
                  <a:t>cu</a:t>
                </a:r>
                <a:r>
                  <a:rPr lang="ro-RO" sz="1800" dirty="0" smtClean="0"/>
                  <a:t> id-ul </a:t>
                </a:r>
                <a:r>
                  <a:rPr lang="pt-BR" sz="1800" dirty="0" smtClean="0"/>
                  <a:t>maxim</a:t>
                </a:r>
                <a:r>
                  <a:rPr lang="ro-RO" sz="1800" dirty="0"/>
                  <a:t> </a:t>
                </a:r>
                <a:r>
                  <a:rPr lang="pt-BR" sz="1800" dirty="0" smtClean="0"/>
                  <a:t>(</a:t>
                </a:r>
                <a:r>
                  <a:rPr lang="ro-RO" sz="1800" dirty="0" smtClean="0"/>
                  <a:t>ș</a:t>
                </a:r>
                <a:r>
                  <a:rPr lang="pt-BR" sz="1800" dirty="0" smtClean="0"/>
                  <a:t>i </a:t>
                </a:r>
                <a:r>
                  <a:rPr lang="pt-BR" sz="1800" dirty="0"/>
                  <a:t>apoi </a:t>
                </a:r>
                <a14:m>
                  <m:oMath xmlns:m="http://schemas.openxmlformats.org/officeDocument/2006/math">
                    <m:r>
                      <a:rPr lang="ro-RO" sz="1800" b="1" i="1">
                        <a:latin typeface="Cambria Math"/>
                      </a:rPr>
                      <m:t>𝑵</m:t>
                    </m:r>
                  </m:oMath>
                </a14:m>
                <a:r>
                  <a:rPr lang="pt-BR" sz="1800" dirty="0" smtClean="0"/>
                  <a:t> pa</a:t>
                </a:r>
                <a:r>
                  <a:rPr lang="ro-RO" sz="1800" dirty="0" smtClean="0"/>
                  <a:t>ș</a:t>
                </a:r>
                <a:r>
                  <a:rPr lang="pt-BR" sz="1800" dirty="0" smtClean="0"/>
                  <a:t>i </a:t>
                </a:r>
                <a:r>
                  <a:rPr lang="pt-BR" sz="1800" dirty="0"/>
                  <a:t>pentru propagare</a:t>
                </a:r>
                <a:r>
                  <a:rPr lang="pt-BR" sz="1800" dirty="0" smtClean="0"/>
                  <a:t>)</a:t>
                </a:r>
                <a:r>
                  <a:rPr lang="ro-RO" sz="1800" dirty="0" smtClean="0"/>
                  <a:t>,</a:t>
                </a:r>
                <a:r>
                  <a:rPr lang="pt-BR" sz="1800" dirty="0" smtClean="0"/>
                  <a:t> </a:t>
                </a:r>
                <a:r>
                  <a:rPr lang="ro-RO" sz="1800" dirty="0" smtClean="0"/>
                  <a:t>d</a:t>
                </a:r>
                <a:r>
                  <a:rPr lang="pt-BR" sz="1800" dirty="0" smtClean="0"/>
                  <a:t>eci </a:t>
                </a:r>
                <a:r>
                  <a:rPr lang="pt-BR" sz="1800" dirty="0"/>
                  <a:t>timpul este </a:t>
                </a:r>
                <a14:m>
                  <m:oMath xmlns:m="http://schemas.openxmlformats.org/officeDocument/2006/math">
                    <m:r>
                      <a:rPr lang="ro-RO" sz="1800" b="1" i="1">
                        <a:latin typeface="Cambria Math"/>
                      </a:rPr>
                      <m:t>𝑶</m:t>
                    </m:r>
                    <m:r>
                      <a:rPr lang="ro-RO" sz="1800" b="1" i="1">
                        <a:latin typeface="Cambria Math"/>
                      </a:rPr>
                      <m:t>(</m:t>
                    </m:r>
                    <m:r>
                      <a:rPr lang="ro-RO" sz="1800" b="1" i="1">
                        <a:latin typeface="Cambria Math"/>
                      </a:rPr>
                      <m:t>𝑵</m:t>
                    </m:r>
                    <m:r>
                      <a:rPr lang="ro-RO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pt-BR" sz="1800" dirty="0" smtClean="0"/>
                  <a:t>.</a:t>
                </a:r>
                <a:r>
                  <a:rPr lang="pt-BR" sz="2400" dirty="0" smtClean="0"/>
                  <a:t> </a:t>
                </a:r>
                <a:endParaRPr lang="ro-RO" sz="2400" dirty="0" smtClean="0"/>
              </a:p>
              <a:p>
                <a:pPr eaLnBrk="1" hangingPunct="1">
                  <a:lnSpc>
                    <a:spcPct val="200000"/>
                  </a:lnSpc>
                </a:pPr>
                <a:r>
                  <a:rPr lang="pt-BR" sz="2800" dirty="0" smtClean="0"/>
                  <a:t>Num</a:t>
                </a:r>
                <a:r>
                  <a:rPr lang="ro-RO" sz="2800" dirty="0"/>
                  <a:t>ă</a:t>
                </a:r>
                <a:r>
                  <a:rPr lang="pt-BR" sz="2800" dirty="0" smtClean="0"/>
                  <a:t>r</a:t>
                </a:r>
                <a:r>
                  <a:rPr lang="ro-RO" sz="2800" dirty="0" smtClean="0"/>
                  <a:t>ul de </a:t>
                </a:r>
                <a:r>
                  <a:rPr lang="pt-BR" sz="2800" dirty="0" smtClean="0"/>
                  <a:t>mesaje</a:t>
                </a:r>
                <a:endParaRPr lang="ro-RO" sz="2800" dirty="0" smtClean="0"/>
              </a:p>
              <a:p>
                <a:pPr lvl="1" eaLnBrk="1" hangingPunct="1"/>
                <a:r>
                  <a:rPr lang="fr-FR" sz="2000" i="1" dirty="0" err="1" smtClean="0"/>
                  <a:t>Cazul</a:t>
                </a:r>
                <a:r>
                  <a:rPr lang="fr-FR" sz="2000" i="1" dirty="0" smtClean="0"/>
                  <a:t> </a:t>
                </a:r>
                <a:r>
                  <a:rPr lang="fr-FR" sz="2000" i="1" dirty="0" err="1" smtClean="0"/>
                  <a:t>cel</a:t>
                </a:r>
                <a:r>
                  <a:rPr lang="fr-FR" sz="2000" i="1" dirty="0" smtClean="0"/>
                  <a:t> mai bun.</a:t>
                </a:r>
                <a:endParaRPr lang="ro-RO" sz="2000" i="1" dirty="0"/>
              </a:p>
              <a:p>
                <a:pPr lvl="2" eaLnBrk="1" hangingPunct="1"/>
                <a:r>
                  <a:rPr lang="pt-BR" sz="1800" dirty="0" smtClean="0"/>
                  <a:t>Procesele sunt ordonate cresc</a:t>
                </a:r>
                <a:r>
                  <a:rPr lang="ro-RO" sz="1800" dirty="0" smtClean="0"/>
                  <a:t>ă</a:t>
                </a:r>
                <a:r>
                  <a:rPr lang="pt-BR" sz="1800" dirty="0" smtClean="0"/>
                  <a:t>tor </a:t>
                </a:r>
                <a:r>
                  <a:rPr lang="ro-RO" sz="1800" dirty="0"/>
                  <a:t>î</a:t>
                </a:r>
                <a:r>
                  <a:rPr lang="pt-BR" sz="1800" dirty="0" smtClean="0"/>
                  <a:t>n sensul acelor d</a:t>
                </a:r>
                <a:r>
                  <a:rPr lang="ro-RO" sz="1800" dirty="0" smtClean="0"/>
                  <a:t>e </a:t>
                </a:r>
                <a:r>
                  <a:rPr lang="pt-BR" sz="1800" dirty="0" smtClean="0"/>
                  <a:t>ceasornic.</a:t>
                </a:r>
                <a:r>
                  <a:rPr lang="ro-RO" sz="1800" dirty="0" smtClean="0"/>
                  <a:t> </a:t>
                </a:r>
                <a14:m>
                  <m:oMath xmlns:m="http://schemas.openxmlformats.org/officeDocument/2006/math">
                    <m:r>
                      <a:rPr lang="ro-RO" sz="1800" b="1" i="1" smtClean="0">
                        <a:latin typeface="Cambria Math"/>
                      </a:rPr>
                      <m:t>𝟐</m:t>
                    </m:r>
                    <m:r>
                      <a:rPr lang="ro-RO" sz="1800" b="1" i="1" smtClean="0">
                        <a:latin typeface="Cambria Math"/>
                      </a:rPr>
                      <m:t>𝑵</m:t>
                    </m:r>
                    <m:r>
                      <a:rPr lang="ro-RO" sz="1800" b="1" i="1" smtClean="0">
                        <a:latin typeface="Cambria Math"/>
                      </a:rPr>
                      <m:t> −</m:t>
                    </m:r>
                    <m:r>
                      <a:rPr lang="ro-RO" sz="18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pt-BR" sz="1800" dirty="0" smtClean="0"/>
                  <a:t> mesaje.</a:t>
                </a:r>
                <a:endParaRPr lang="ro-RO" sz="1800" dirty="0" smtClean="0"/>
              </a:p>
              <a:p>
                <a:pPr lvl="1" eaLnBrk="1" hangingPunct="1"/>
                <a:r>
                  <a:rPr lang="fr-FR" sz="2000" i="1" dirty="0" err="1" smtClean="0"/>
                  <a:t>Cazul</a:t>
                </a:r>
                <a:r>
                  <a:rPr lang="fr-FR" sz="2000" i="1" dirty="0" smtClean="0"/>
                  <a:t> </a:t>
                </a:r>
                <a:r>
                  <a:rPr lang="fr-FR" sz="2000" i="1" dirty="0" err="1" smtClean="0"/>
                  <a:t>cel</a:t>
                </a:r>
                <a:r>
                  <a:rPr lang="fr-FR" sz="2000" i="1" dirty="0" smtClean="0"/>
                  <a:t> mai r</a:t>
                </a:r>
                <a:r>
                  <a:rPr lang="ro-RO" sz="2000" i="1" dirty="0" smtClean="0"/>
                  <a:t>ă</a:t>
                </a:r>
                <a:r>
                  <a:rPr lang="fr-FR" sz="2000" i="1" dirty="0" smtClean="0"/>
                  <a:t>u</a:t>
                </a:r>
                <a:r>
                  <a:rPr lang="fr-FR" sz="2000" dirty="0" smtClean="0"/>
                  <a:t>. </a:t>
                </a:r>
                <a:endParaRPr lang="ro-RO" sz="2000" dirty="0" smtClean="0"/>
              </a:p>
              <a:p>
                <a:pPr lvl="2" eaLnBrk="1" hangingPunct="1"/>
                <a:r>
                  <a:rPr lang="pt-BR" sz="1800" dirty="0" smtClean="0"/>
                  <a:t>Procesele sunt ordonate descresc</a:t>
                </a:r>
                <a:r>
                  <a:rPr lang="ro-RO" sz="1800" dirty="0" smtClean="0"/>
                  <a:t>ă</a:t>
                </a:r>
                <a:r>
                  <a:rPr lang="pt-BR" sz="1800" dirty="0" smtClean="0"/>
                  <a:t>tor </a:t>
                </a:r>
                <a:r>
                  <a:rPr lang="ro-RO" sz="1800" dirty="0" smtClean="0"/>
                  <a:t>î</a:t>
                </a:r>
                <a:r>
                  <a:rPr lang="pt-BR" sz="1800" dirty="0" smtClean="0"/>
                  <a:t>n sensul acelor de ceasornic</a:t>
                </a:r>
                <a:r>
                  <a:rPr lang="pt-BR" sz="1800" b="1" dirty="0" smtClean="0"/>
                  <a:t>.</a:t>
                </a:r>
                <a:r>
                  <a:rPr lang="ro-RO" sz="1800" b="1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o-RO" sz="18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o-RO" sz="1800" b="1" i="1" smtClean="0">
                            <a:latin typeface="Cambria Math"/>
                          </a:rPr>
                          <m:t>𝒊</m:t>
                        </m:r>
                        <m:r>
                          <a:rPr lang="ro-RO" sz="1800" b="1" i="1" smtClean="0">
                            <a:latin typeface="Cambria Math"/>
                          </a:rPr>
                          <m:t>=</m:t>
                        </m:r>
                        <m:r>
                          <a:rPr lang="ro-RO" sz="1800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ro-RO" sz="1800" b="1" i="1" smtClean="0">
                            <a:latin typeface="Cambria Math"/>
                          </a:rPr>
                          <m:t>𝑵</m:t>
                        </m:r>
                      </m:sup>
                      <m:e>
                        <m:r>
                          <a:rPr lang="ro-RO" sz="1800" b="1" i="1" smtClean="0">
                            <a:latin typeface="Cambria Math"/>
                          </a:rPr>
                          <m:t>𝒊</m:t>
                        </m:r>
                        <m:r>
                          <a:rPr lang="ro-RO" sz="1800" b="1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ro-RO" sz="18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o-RO" sz="1800" b="1" i="1" smtClean="0">
                                <a:latin typeface="Cambria Math"/>
                              </a:rPr>
                              <m:t>𝑵</m:t>
                            </m:r>
                            <m:d>
                              <m:dPr>
                                <m:ctrlPr>
                                  <a:rPr lang="ro-RO" sz="1800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ro-RO" sz="1800" b="1" i="1" smtClean="0">
                                    <a:latin typeface="Cambria Math"/>
                                  </a:rPr>
                                  <m:t>𝑵</m:t>
                                </m:r>
                                <m:r>
                                  <a:rPr lang="ro-RO" sz="1800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ro-RO" sz="1800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num>
                          <m:den>
                            <m:r>
                              <a:rPr lang="ro-RO" sz="1800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nary>
                    <m:r>
                      <a:rPr lang="ro-RO" sz="18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sz="1800" dirty="0" smtClean="0"/>
                  <a:t>mesaje</a:t>
                </a:r>
                <a:r>
                  <a:rPr lang="ro-RO" sz="1800" dirty="0" smtClean="0"/>
                  <a:t>.</a:t>
                </a:r>
                <a:endParaRPr lang="pt-BR" sz="1800" dirty="0" smtClean="0"/>
              </a:p>
              <a:p>
                <a:pPr lvl="1" eaLnBrk="1" hangingPunct="1"/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00808"/>
                <a:ext cx="8229600" cy="4525962"/>
              </a:xfrm>
              <a:blipFill rotWithShape="1">
                <a:blip r:embed="rId2" cstate="print"/>
                <a:stretch>
                  <a:fillRect l="-1259" t="-1348" r="-444" b="-26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 bwMode="auto">
          <a:xfrm>
            <a:off x="395536" y="2204864"/>
            <a:ext cx="8568952" cy="180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Quiz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tx1"/>
                </a:solidFill>
                <a:latin typeface="Times" charset="0"/>
              </a:rPr>
              <a:t>?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09476" y="4653136"/>
            <a:ext cx="8568952" cy="20882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470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Algoritmul</a:t>
            </a:r>
            <a:r>
              <a:rPr lang="en-US" sz="2800" dirty="0"/>
              <a:t> </a:t>
            </a:r>
            <a:r>
              <a:rPr lang="en-US" sz="2800" dirty="0" err="1"/>
              <a:t>Lelann</a:t>
            </a:r>
            <a:r>
              <a:rPr lang="en-US" sz="2800" dirty="0"/>
              <a:t>-Chang-Robert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344826" y="2154154"/>
            <a:ext cx="4149624" cy="414962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00808" y="2510136"/>
            <a:ext cx="527389" cy="5273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124739" y="1916832"/>
            <a:ext cx="527389" cy="5273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8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667331" y="2510136"/>
            <a:ext cx="527389" cy="5273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7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07504" y="3934067"/>
            <a:ext cx="527389" cy="5273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00808" y="5476659"/>
            <a:ext cx="527389" cy="5273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124739" y="6069963"/>
            <a:ext cx="527389" cy="5273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260635" y="3934067"/>
            <a:ext cx="527389" cy="5273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6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667331" y="5476659"/>
            <a:ext cx="527389" cy="5273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156176" y="3837214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94377" y="3786402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lost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156176" y="4263479"/>
            <a:ext cx="1473072" cy="461665"/>
            <a:chOff x="5652120" y="2170586"/>
            <a:chExt cx="1473072" cy="461665"/>
          </a:xfrm>
        </p:grpSpPr>
        <p:sp>
          <p:nvSpPr>
            <p:cNvPr id="28" name="Oval 27"/>
            <p:cNvSpPr/>
            <p:nvPr/>
          </p:nvSpPr>
          <p:spPr bwMode="auto">
            <a:xfrm>
              <a:off x="5652120" y="2221398"/>
              <a:ext cx="360040" cy="3600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90321" y="2170586"/>
              <a:ext cx="934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leader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56176" y="3309325"/>
            <a:ext cx="1899471" cy="461665"/>
            <a:chOff x="5652120" y="2170586"/>
            <a:chExt cx="1899471" cy="461665"/>
          </a:xfrm>
        </p:grpSpPr>
        <p:sp>
          <p:nvSpPr>
            <p:cNvPr id="31" name="Oval 30"/>
            <p:cNvSpPr/>
            <p:nvPr/>
          </p:nvSpPr>
          <p:spPr bwMode="auto">
            <a:xfrm>
              <a:off x="5652120" y="2221398"/>
              <a:ext cx="360040" cy="3600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0321" y="2170586"/>
              <a:ext cx="13612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candidate</a:t>
              </a:r>
              <a:endParaRPr lang="en-US" dirty="0"/>
            </a:p>
          </p:txBody>
        </p:sp>
      </p:grpSp>
      <p:sp>
        <p:nvSpPr>
          <p:cNvPr id="34" name="Oval 33"/>
          <p:cNvSpPr/>
          <p:nvPr/>
        </p:nvSpPr>
        <p:spPr bwMode="auto">
          <a:xfrm>
            <a:off x="2121408" y="1920240"/>
            <a:ext cx="527389" cy="5273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8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21" name="8"/>
          <p:cNvSpPr txBox="1"/>
          <p:nvPr/>
        </p:nvSpPr>
        <p:spPr>
          <a:xfrm>
            <a:off x="2203346" y="14843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 smtClean="0"/>
              <a:t>8</a:t>
            </a:r>
            <a:endParaRPr lang="en-US" b="1" dirty="0"/>
          </a:p>
        </p:txBody>
      </p:sp>
      <p:sp>
        <p:nvSpPr>
          <p:cNvPr id="37" name="7"/>
          <p:cNvSpPr txBox="1"/>
          <p:nvPr/>
        </p:nvSpPr>
        <p:spPr>
          <a:xfrm>
            <a:off x="4211960" y="249289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 smtClean="0"/>
              <a:t>7</a:t>
            </a:r>
            <a:endParaRPr lang="en-US" b="1" dirty="0"/>
          </a:p>
        </p:txBody>
      </p:sp>
      <p:sp>
        <p:nvSpPr>
          <p:cNvPr id="38" name="6"/>
          <p:cNvSpPr txBox="1"/>
          <p:nvPr/>
        </p:nvSpPr>
        <p:spPr>
          <a:xfrm>
            <a:off x="4788024" y="3955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6</a:t>
            </a:r>
            <a:endParaRPr lang="en-US" b="1" dirty="0"/>
          </a:p>
        </p:txBody>
      </p:sp>
      <p:sp>
        <p:nvSpPr>
          <p:cNvPr id="39" name="5"/>
          <p:cNvSpPr txBox="1"/>
          <p:nvPr/>
        </p:nvSpPr>
        <p:spPr>
          <a:xfrm>
            <a:off x="4139952" y="57036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5</a:t>
            </a:r>
            <a:endParaRPr lang="en-US" b="1" dirty="0"/>
          </a:p>
        </p:txBody>
      </p:sp>
      <p:sp>
        <p:nvSpPr>
          <p:cNvPr id="40" name="4"/>
          <p:cNvSpPr txBox="1"/>
          <p:nvPr/>
        </p:nvSpPr>
        <p:spPr>
          <a:xfrm>
            <a:off x="2541900" y="64227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 smtClean="0"/>
              <a:t>4</a:t>
            </a:r>
            <a:endParaRPr lang="en-US" b="1" dirty="0"/>
          </a:p>
        </p:txBody>
      </p:sp>
      <p:sp>
        <p:nvSpPr>
          <p:cNvPr id="41" name="3"/>
          <p:cNvSpPr txBox="1"/>
          <p:nvPr/>
        </p:nvSpPr>
        <p:spPr>
          <a:xfrm>
            <a:off x="465616" y="58772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3</a:t>
            </a:r>
            <a:endParaRPr lang="en-US" b="1" dirty="0"/>
          </a:p>
        </p:txBody>
      </p:sp>
      <p:sp>
        <p:nvSpPr>
          <p:cNvPr id="42" name="2"/>
          <p:cNvSpPr txBox="1"/>
          <p:nvPr/>
        </p:nvSpPr>
        <p:spPr>
          <a:xfrm>
            <a:off x="-61773" y="354015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 smtClean="0"/>
              <a:t>2</a:t>
            </a:r>
            <a:endParaRPr lang="en-US" b="1" dirty="0"/>
          </a:p>
        </p:txBody>
      </p:sp>
      <p:sp>
        <p:nvSpPr>
          <p:cNvPr id="43" name="1"/>
          <p:cNvSpPr txBox="1"/>
          <p:nvPr/>
        </p:nvSpPr>
        <p:spPr>
          <a:xfrm>
            <a:off x="344826" y="231216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1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48578" y="2156931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Cazul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r</a:t>
            </a:r>
            <a:r>
              <a:rPr lang="ro-RO" dirty="0" smtClean="0"/>
              <a:t>ău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1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6 -0.00532 L 0.029 0.04857 C 0.0342 0.06013 0.03959 0.07702 0.0441 0.09575 C 0.04827 0.11911 0.05035 0.13576 0.05104 0.15148 L 0.05191 0.21161 " pathEditMode="relative" rAng="-949842" ptsTypes="FffFF">
                                      <p:cBhvr>
                                        <p:cTn id="1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0" y="1054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78446E-6 L -0.00156 0.07608 C -0.00156 0.09181 -0.00469 0.11471 -0.01007 0.1376 C -0.01597 0.16327 -0.02274 0.18339 -0.02951 0.19704 L -0.06007 0.26087 " pathEditMode="relative" rAng="1027383" ptsTypes="FffFF">
                                      <p:cBhvr>
                                        <p:cTn id="1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" y="1346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-0.00463 L -0.04566 0.05643 C -0.05399 0.06938 -0.06858 0.08302 -0.08524 0.09459 C -0.10434 0.10615 -0.12031 0.11262 -0.13368 0.11332 L -0.1934 0.11933 " pathEditMode="relative" rAng="3831380" ptsTypes="FffFF">
                                      <p:cBhvr>
                                        <p:cTn id="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8048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0.0074 L -0.06475 -0.00324 C -0.07795 -0.00555 -0.09704 -0.0111 -0.11753 -0.01919 C -0.1401 -0.02844 -0.15798 -0.03839 -0.16944 -0.04695 L -0.22586 -0.08626 " pathEditMode="relative" rAng="6444023" ptsTypes="FffFF">
                                      <p:cBhvr>
                                        <p:cTn id="1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10" y="-367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00138 L -0.0276 -0.06175 C -0.03298 -0.0747 -0.03888 -0.09552 -0.0434 -0.11772 C -0.04791 -0.14339 -0.05034 -0.1642 -0.05017 -0.17877 L -0.05104 -0.2507 " pathEditMode="relative" rAng="9934458" ptsTypes="FffFF">
                                      <p:cBhvr>
                                        <p:cTn id="2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4" y="-1230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77 -0.00046 L 0.00486 -0.0481 C 0.00643 -0.05805 0.01163 -0.07331 0.01667 -0.08788 C 0.02188 -0.10361 0.0283 -0.11656 0.03316 -0.12512 L 0.0533 -0.16628 " pathEditMode="relative" rAng="-3858378" ptsTypes="FffFF">
                                      <p:cBhvr>
                                        <p:cTn id="2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851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21924E-6 L 0.04722 -0.04325 C 0.05694 -0.0525 0.07257 -0.06337 0.08975 -0.07308 C 0.10868 -0.08372 0.12517 -0.09089 0.13698 -0.09413 L 0.19305 -0.1087 " pathEditMode="relative" rAng="-1374780" ptsTypes="FffFF">
                                      <p:cBhvr>
                                        <p:cTn id="2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0" y="-638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092 L 0.05521 0.00416 C 0.06685 0.00393 0.08282 0.00971 0.09879 0.01804 C 0.11719 0.02752 0.13108 0.03793 0.13976 0.0488 L 0.18178 0.09759 " pathEditMode="relative" rAng="1305118" ptsTypes="FffFF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49" y="3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8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91 0.21161 L 0.04913 0.29325 C 0.04878 0.31013 0.04514 0.33442 0.03906 0.3587 C 0.03159 0.38622 0.02361 0.40727 0.0158 0.42045 L -0.02031 0.48682 " pathEditMode="relative" rAng="1158301" ptsTypes="FffFF">
                                      <p:cBhvr>
                                        <p:cTn id="6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5" y="1429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58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07 0.26064 L -0.10833 0.30319 C -0.1184 0.31221 -0.1342 0.32261 -0.15138 0.33117 C -0.171 0.34135 -0.1875 0.34713 -0.1993 0.34875 L -0.25642 0.35916 " pathEditMode="relative" rAng="4165440" ptsTypes="FffFF">
                                      <p:cBhvr>
                                        <p:cTn id="6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4" y="601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58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323 0.11933 L -0.25174 0.1117 C -0.26389 0.11031 -0.28177 0.10499 -0.29878 0.0969 C -0.31944 0.08718 -0.33455 0.07747 -0.34392 0.06822 L -0.39288 0.02544 " pathEditMode="relative" rAng="6568889" ptsTypes="FffFF">
                                      <p:cBhvr>
                                        <p:cTn id="7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5" y="-3492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58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586 -0.08626 L -0.24635 -0.13899 C -0.25086 -0.1494 -0.25607 -0.16721 -0.26059 -0.18525 C -0.2651 -0.20606 -0.26805 -0.22317 -0.26857 -0.2352 L -0.27395 -0.29533 " pathEditMode="relative" rAng="9779867" ptsTypes="FffFF">
                                      <p:cBhvr>
                                        <p:cTn id="7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-1022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58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39 -0.2507 L -0.05035 -0.33372 C -0.05017 -0.3513 -0.04757 -0.37628 -0.04132 -0.40125 C -0.03507 -0.4297 -0.02708 -0.45167 -0.02014 -0.46508 L 0.01458 -0.53539 " pathEditMode="relative" rAng="11830841" ptsTypes="FffFF">
                                      <p:cBhvr>
                                        <p:cTn id="7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-1470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58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12 -0.16629 L 0.08993 -0.20999 C 0.09739 -0.21925 0.11007 -0.22988 0.12344 -0.23867 C 0.13993 -0.24954 0.15347 -0.25579 0.16285 -0.2574 L 0.21094 -0.26966 " pathEditMode="relative" rAng="-6970641" ptsTypes="FffFF">
                                      <p:cBhvr>
                                        <p:cTn id="7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622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77 0.09759 L 0.23524 0.14269 C 0.24913 0.15264 0.26024 0.17067 0.26806 0.19218 C 0.27813 0.21785 0.2842 0.24052 0.2816 0.26087 L 0.28264 0.34713 " pathEditMode="relative" rAng="3718102" ptsTypes="FffFF">
                                      <p:cBhvr>
                                        <p:cTn id="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11147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8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22 0.48196 L -0.07083 0.53076 C -0.08021 0.54071 -0.0967 0.55296 -0.11423 0.56175 C -0.13437 0.57308 -0.15191 0.57887 -0.16389 0.58025 L -0.22396 0.58858 " pathEditMode="relative" rAng="4103065" ptsTypes="FffFF">
                                      <p:cBhvr>
                                        <p:cTn id="8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70" y="6707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58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302 0.36286 L -0.32552 0.36425 C -0.33854 0.36656 -0.35659 0.36425 -0.37395 0.35523 C -0.39652 0.34852 -0.41128 0.33626 -0.42066 0.32447 L -0.46597 0.27151 " pathEditMode="relative" rAng="6518817" ptsTypes="FffFF">
                                      <p:cBhvr>
                                        <p:cTn id="8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0" y="-252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58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069 0.0185 L -0.42708 -0.02729 C -0.43264 -0.03631 -0.43854 -0.05134 -0.44375 -0.06846 C -0.44843 -0.08742 -0.45173 -0.10338 -0.45208 -0.1161 L -0.4552 -0.17322 " pathEditMode="relative" rAng="9556172" ptsTypes="FffFF">
                                      <p:cBhvr>
                                        <p:cTn id="9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" y="-91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58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968 -0.30388 L -0.27343 -0.3735 C -0.27239 -0.38922 -0.26961 -0.4105 -0.26562 -0.43478 C -0.26163 -0.45953 -0.25746 -0.47988 -0.25382 -0.49445 L -0.23715 -0.56221 " pathEditMode="relative" rAng="11544161" ptsTypes="FffFF">
                                      <p:cBhvr>
                                        <p:cTn id="9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-1302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58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-0.5067 L 0.02795 -0.5555 C 0.0342 -0.56591 0.046 -0.57817 0.05955 -0.58811 C 0.07413 -0.59921 0.0875 -0.60569 0.09722 -0.60754 L 0.14583 -0.62002 " pathEditMode="relative" rAng="14436117" ptsTypes="FffFF">
                                      <p:cBhvr>
                                        <p:cTn id="9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7" y="-6915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58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247 0.3469 L 0.28594 0.42299 C 0.28681 0.43894 0.28646 0.46323 0.27778 0.48612 C 0.27014 0.50948 0.26164 0.52914 0.25313 0.53931 L 0.21337 0.5999 " pathEditMode="relative" rAng="1201162" ptsTypes="FffFF">
                                      <p:cBhvr>
                                        <p:cTn id="9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13414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8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691 0.58627 L -0.28003 0.57586 C -0.29027 0.5747 -0.30642 0.56892 -0.32118 0.56036 C -0.33871 0.55088 -0.35086 0.54001 -0.36007 0.53099 L -0.40121 0.4889 " pathEditMode="relative" rAng="6767565" ptsTypes="FffFF">
                                      <p:cBhvr>
                                        <p:cTn id="10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80" y="-372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58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153 0.27313 L -0.49792 0.21901 C -0.50382 0.20768 -0.5099 0.18941 -0.51493 0.16952 C -0.52083 0.14755 -0.52361 0.12835 -0.5243 0.11517 L -0.52847 0.04949 " pathEditMode="relative" rAng="9678214" ptsTypes="FffFF">
                                      <p:cBhvr>
                                        <p:cTn id="10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1" y="-10823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58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312 -0.17068 L -0.45017 -0.25856 C -0.45035 -0.27567 -0.44844 -0.30366 -0.4434 -0.33071 C -0.43871 -0.3624 -0.43333 -0.38691 -0.42708 -0.40333 L -0.40174 -0.48474 " pathEditMode="relative" rAng="11536284" ptsTypes="FffFF">
                                      <p:cBhvr>
                                        <p:cTn id="10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-15934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58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072 -0.57955 L -0.19513 -0.6228 C -0.18819 -0.63136 -0.17586 -0.64315 -0.1625 -0.65379 C -0.14739 -0.66535 -0.13437 -0.67414 -0.12517 -0.67831 L -0.08107 -0.69889 " pathEditMode="relative" rAng="14346232" ptsTypes="FffFF">
                                      <p:cBhvr>
                                        <p:cTn id="10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53" y="-6707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58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37 0.59991 L 0.16562 0.66189 C 0.15573 0.6753 0.13958 0.69033 0.12066 0.70189 C 0.09896 0.71415 0.08021 0.72063 0.06649 0.72016 L 0.00017 0.72525 " pathEditMode="relative" rAng="3974355" ptsTypes="FffFF">
                                      <p:cBhvr>
                                        <p:cTn id="1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8256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8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677 0.4889 L -0.42882 0.42715 C -0.43246 0.41467 -0.43836 0.39478 -0.4434 0.37419 C -0.44913 0.35084 -0.45312 0.33118 -0.45503 0.318 L -0.4658 0.25208 " pathEditMode="relative" rAng="9709390" ptsTypes="FffFF">
                                      <p:cBhvr>
                                        <p:cTn id="1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9" y="-11679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58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368 0.03354 L -0.53368 -0.04903 C -0.53368 -0.06591 -0.53055 -0.09042 -0.52413 -0.11494 C -0.51718 -0.14246 -0.50972 -0.16512 -0.50173 -0.17784 L -0.46527 -0.24491 " pathEditMode="relative" rAng="11890260" ptsTypes="FffFF">
                                      <p:cBhvr>
                                        <p:cTn id="12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14454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58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643 -0.4815 L -0.3665 -0.52405 C -0.35816 -0.53284 -0.34462 -0.54417 -0.33004 -0.55504 C -0.31354 -0.56614 -0.29948 -0.57423 -0.28924 -0.57863 L -0.24115 -0.59852 " pathEditMode="relative" rAng="-7079561" ptsTypes="FffFF">
                                      <p:cBhvr>
                                        <p:cTn id="12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-6614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58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72479 L -0.054 0.7241 C -0.06511 0.72479 -0.08091 0.71947 -0.09619 0.71161 C -0.11389 0.70236 -0.12674 0.69195 -0.1349 0.68131 L -0.17414 0.63274 " pathEditMode="relative" rAng="6700103" ptsTypes="FffFF">
                                      <p:cBhvr>
                                        <p:cTn id="1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-296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8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239 0.24723 L -0.46788 0.17299 C -0.46684 0.1568 -0.46389 0.13183 -0.45937 0.10847 C -0.45295 0.08072 -0.44722 0.06106 -0.44184 0.04626 L -0.4158 -0.02405 " pathEditMode="relative" rAng="11724389" ptsTypes="FffFF">
                                      <p:cBhvr>
                                        <p:cTn id="1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-13830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58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725 -0.22687 L -0.43941 -0.27729 C -0.43177 -0.28793 -0.4184 -0.29995 -0.40364 -0.30944 C -0.38645 -0.32007 -0.37187 -0.32562 -0.36076 -0.32678 L -0.30781 -0.33395 " pathEditMode="relative" rAng="14679468" ptsTypes="FffFF">
                                      <p:cBhvr>
                                        <p:cTn id="1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51" y="-6822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44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396 0.63252 L -0.20521 0.58025 C -0.21198 0.56915 -0.21962 0.55158 -0.22604 0.53261 C -0.23333 0.51018 -0.23767 0.49191 -0.23906 0.4778 L -0.24687 0.41143 " pathEditMode="relative" rAng="14777184" ptsTypes="FffFF">
                                      <p:cBhvr>
                                        <p:cTn id="1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4" y="-10592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8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423 -0.01364 L -0.37656 -0.06313 C -0.36875 -0.07377 -0.3559 -0.08557 -0.34149 -0.09597 C -0.32448 -0.10684 -0.30989 -0.11355 -0.2993 -0.1154 L -0.24774 -0.1265 " pathEditMode="relative" rAng="-28613439" ptsTypes="FffFF">
                                      <p:cBhvr>
                                        <p:cTn id="14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0" y="-6938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58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22 0.41142 L -0.24635 0.33557 C -0.24583 0.31869 -0.24357 0.29556 -0.2408 0.27128 C -0.23559 0.24329 -0.23107 0.22109 -0.22621 0.2056 L -0.20416 0.13321 " pathEditMode="relative" rAng="11497989" ptsTypes="FffFF">
                                      <p:cBhvr>
                                        <p:cTn id="1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4" y="-14107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4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17 0.13321 L -0.16511 0.08187 C -0.15677 0.0703 -0.14358 0.05782 -0.12813 0.04556 C -0.11111 0.03191 -0.0967 0.0222 -0.08455 0.01734 L -0.03212 -0.0037 " pathEditMode="relative" rAng="-1855529" ptsTypes="FffFF">
                                      <p:cBhvr>
                                        <p:cTn id="1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0" y="-784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34" grpId="0" animBg="1"/>
      <p:bldP spid="21" grpId="0"/>
      <p:bldP spid="21" grpId="1"/>
      <p:bldP spid="21" grpId="2"/>
      <p:bldP spid="21" grpId="3"/>
      <p:bldP spid="21" grpId="4"/>
      <p:bldP spid="21" grpId="5"/>
      <p:bldP spid="21" grpId="6"/>
      <p:bldP spid="21" grpId="7"/>
      <p:bldP spid="21" grpId="8"/>
      <p:bldP spid="37" grpId="0"/>
      <p:bldP spid="37" grpId="2"/>
      <p:bldP spid="37" grpId="3"/>
      <p:bldP spid="37" grpId="4"/>
      <p:bldP spid="37" grpId="5"/>
      <p:bldP spid="37" grpId="6"/>
      <p:bldP spid="37" grpId="7"/>
      <p:bldP spid="37" grpId="8"/>
      <p:bldP spid="38" grpId="0"/>
      <p:bldP spid="38" grpId="2"/>
      <p:bldP spid="38" grpId="3"/>
      <p:bldP spid="38" grpId="4"/>
      <p:bldP spid="38" grpId="5"/>
      <p:bldP spid="38" grpId="6"/>
      <p:bldP spid="38" grpId="7"/>
      <p:bldP spid="39" grpId="0"/>
      <p:bldP spid="39" grpId="1"/>
      <p:bldP spid="39" grpId="2"/>
      <p:bldP spid="39" grpId="3"/>
      <p:bldP spid="39" grpId="4"/>
      <p:bldP spid="39" grpId="5"/>
      <p:bldP spid="39" grpId="6"/>
      <p:bldP spid="40" grpId="0"/>
      <p:bldP spid="40" grpId="1"/>
      <p:bldP spid="40" grpId="2"/>
      <p:bldP spid="40" grpId="3"/>
      <p:bldP spid="40" grpId="4"/>
      <p:bldP spid="40" grpId="5"/>
      <p:bldP spid="41" grpId="0"/>
      <p:bldP spid="41" grpId="1"/>
      <p:bldP spid="41" grpId="2"/>
      <p:bldP spid="41" grpId="3"/>
      <p:bldP spid="41" grpId="4"/>
      <p:bldP spid="42" grpId="0"/>
      <p:bldP spid="42" grpId="1"/>
      <p:bldP spid="42" grpId="2"/>
      <p:bldP spid="42" grpId="3"/>
      <p:bldP spid="43" grpId="0"/>
      <p:bldP spid="43" grpId="1"/>
      <p:bldP spid="43" grpId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 bwMode="auto">
          <a:xfrm>
            <a:off x="344826" y="2154154"/>
            <a:ext cx="4149624" cy="414962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00808" y="2510136"/>
            <a:ext cx="527389" cy="5273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FFFFFF"/>
                </a:solidFill>
                <a:latin typeface="Times" charset="0"/>
              </a:rPr>
              <a:t>8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124739" y="1916832"/>
            <a:ext cx="527389" cy="5273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1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3667331" y="2510136"/>
            <a:ext cx="527389" cy="5273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FFFFFF"/>
                </a:solidFill>
                <a:latin typeface="Times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07504" y="3934067"/>
            <a:ext cx="527389" cy="5273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7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700808" y="5476659"/>
            <a:ext cx="527389" cy="5273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FFFFFF"/>
                </a:solidFill>
                <a:latin typeface="Times" charset="0"/>
              </a:rPr>
              <a:t>6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124739" y="6069963"/>
            <a:ext cx="527389" cy="5273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FFFFFF"/>
                </a:solidFill>
                <a:latin typeface="Times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260635" y="3934067"/>
            <a:ext cx="527389" cy="5273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3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3667331" y="5476659"/>
            <a:ext cx="527389" cy="5273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FFFFFF"/>
                </a:solidFill>
                <a:latin typeface="Times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156176" y="3837214"/>
            <a:ext cx="360040" cy="3600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94377" y="3786402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lost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156176" y="4263479"/>
            <a:ext cx="1473072" cy="461665"/>
            <a:chOff x="5652120" y="2170586"/>
            <a:chExt cx="1473072" cy="461665"/>
          </a:xfrm>
        </p:grpSpPr>
        <p:sp>
          <p:nvSpPr>
            <p:cNvPr id="28" name="Oval 27"/>
            <p:cNvSpPr/>
            <p:nvPr/>
          </p:nvSpPr>
          <p:spPr bwMode="auto">
            <a:xfrm>
              <a:off x="5652120" y="2221398"/>
              <a:ext cx="360040" cy="3600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90321" y="2170586"/>
              <a:ext cx="934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leader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56176" y="3309325"/>
            <a:ext cx="1899471" cy="461665"/>
            <a:chOff x="5652120" y="2170586"/>
            <a:chExt cx="1899471" cy="461665"/>
          </a:xfrm>
        </p:grpSpPr>
        <p:sp>
          <p:nvSpPr>
            <p:cNvPr id="31" name="Oval 30"/>
            <p:cNvSpPr/>
            <p:nvPr/>
          </p:nvSpPr>
          <p:spPr bwMode="auto">
            <a:xfrm>
              <a:off x="5652120" y="2221398"/>
              <a:ext cx="360040" cy="3600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0321" y="2170586"/>
              <a:ext cx="13612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 smtClean="0"/>
                <a:t>candidate</a:t>
              </a:r>
              <a:endParaRPr lang="en-US" dirty="0"/>
            </a:p>
          </p:txBody>
        </p:sp>
      </p:grpSp>
      <p:sp>
        <p:nvSpPr>
          <p:cNvPr id="21" name="1"/>
          <p:cNvSpPr txBox="1"/>
          <p:nvPr/>
        </p:nvSpPr>
        <p:spPr>
          <a:xfrm>
            <a:off x="2203346" y="14843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7" name="2"/>
          <p:cNvSpPr txBox="1"/>
          <p:nvPr/>
        </p:nvSpPr>
        <p:spPr>
          <a:xfrm>
            <a:off x="4211960" y="249289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8" name="3"/>
          <p:cNvSpPr txBox="1"/>
          <p:nvPr/>
        </p:nvSpPr>
        <p:spPr>
          <a:xfrm>
            <a:off x="4788024" y="39559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39" name="4"/>
          <p:cNvSpPr txBox="1"/>
          <p:nvPr/>
        </p:nvSpPr>
        <p:spPr>
          <a:xfrm>
            <a:off x="4139952" y="57036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0" name="5"/>
          <p:cNvSpPr txBox="1"/>
          <p:nvPr/>
        </p:nvSpPr>
        <p:spPr>
          <a:xfrm>
            <a:off x="2541900" y="64227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41" name="6"/>
          <p:cNvSpPr txBox="1"/>
          <p:nvPr/>
        </p:nvSpPr>
        <p:spPr>
          <a:xfrm>
            <a:off x="465616" y="58772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42" name="7"/>
          <p:cNvSpPr txBox="1"/>
          <p:nvPr/>
        </p:nvSpPr>
        <p:spPr>
          <a:xfrm>
            <a:off x="-61773" y="354015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43" name="8"/>
          <p:cNvSpPr txBox="1"/>
          <p:nvPr/>
        </p:nvSpPr>
        <p:spPr>
          <a:xfrm>
            <a:off x="344826" y="231216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704088" y="2514600"/>
            <a:ext cx="527389" cy="5273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FFFFFF"/>
                </a:solidFill>
                <a:latin typeface="Times" charset="0"/>
              </a:rPr>
              <a:t>8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48578" y="2156931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Cazul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ro-RO" dirty="0" smtClean="0"/>
              <a:t>bun</a:t>
            </a:r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z="2800" dirty="0" err="1"/>
              <a:t>Algoritmul</a:t>
            </a:r>
            <a:r>
              <a:rPr lang="en-US" sz="2800" dirty="0"/>
              <a:t> </a:t>
            </a:r>
            <a:r>
              <a:rPr lang="en-US" sz="2800" dirty="0" err="1"/>
              <a:t>Lelann</a:t>
            </a:r>
            <a:r>
              <a:rPr lang="en-US" sz="2800" dirty="0"/>
              <a:t>-Chang-Robert</a:t>
            </a:r>
          </a:p>
        </p:txBody>
      </p:sp>
    </p:spTree>
    <p:extLst>
      <p:ext uri="{BB962C8B-B14F-4D97-AF65-F5344CB8AC3E}">
        <p14:creationId xmlns:p14="http://schemas.microsoft.com/office/powerpoint/2010/main" val="160122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6 -0.00532 L 0.029 0.04857 C 0.0342 0.06013 0.03959 0.07702 0.0441 0.09575 C 0.04827 0.11911 0.05035 0.13576 0.05104 0.15148 L 0.05191 0.21161 " pathEditMode="relative" rAng="-949842" ptsTypes="FffFF">
                                      <p:cBhvr>
                                        <p:cTn id="1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0" y="1054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78446E-6 L -0.00156 0.07608 C -0.00156 0.09181 -0.00469 0.11471 -0.01007 0.1376 C -0.01597 0.16327 -0.02274 0.18339 -0.02951 0.19704 L -0.06007 0.26087 " pathEditMode="relative" rAng="1027383" ptsTypes="FffFF">
                                      <p:cBhvr>
                                        <p:cTn id="1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" y="1346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-0.00463 L -0.04566 0.05643 C -0.05399 0.06938 -0.06858 0.08302 -0.08524 0.09459 C -0.10434 0.10615 -0.12031 0.11262 -0.13368 0.11332 L -0.1934 0.11933 " pathEditMode="relative" rAng="3831380" ptsTypes="FffFF">
                                      <p:cBhvr>
                                        <p:cTn id="1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8048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0.0074 L -0.06475 -0.00324 C -0.07795 -0.00555 -0.09704 -0.0111 -0.11753 -0.01919 C -0.1401 -0.02844 -0.15798 -0.03839 -0.16944 -0.04695 L -0.22586 -0.08626 " pathEditMode="relative" rAng="6444023" ptsTypes="FffFF">
                                      <p:cBhvr>
                                        <p:cTn id="1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10" y="-367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00138 L -0.0276 -0.06175 C -0.03298 -0.0747 -0.03888 -0.09552 -0.0434 -0.11772 C -0.04791 -0.14339 -0.05034 -0.1642 -0.05017 -0.17877 L -0.05104 -0.2507 " pathEditMode="relative" rAng="9934458" ptsTypes="FffFF">
                                      <p:cBhvr>
                                        <p:cTn id="2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4" y="-1230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8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58002E-6 L 0.00017 -0.05551 C -0.00052 -0.06985 0.00191 -0.08418 0.00434 -0.10269 C 0.00989 -0.12165 0.01371 -0.13553 0.01962 -0.14455 L 0.04253 -0.19219 " pathEditMode="relative" rAng="11780161" ptsTypes="FffFF">
                                      <p:cBhvr>
                                        <p:cTn id="2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" y="-994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21924E-6 L 0.04722 -0.04325 C 0.05694 -0.0525 0.07257 -0.06337 0.08975 -0.07308 C 0.10868 -0.08372 0.12517 -0.09089 0.13698 -0.09413 L 0.19305 -0.1087 " pathEditMode="relative" rAng="-1374780" ptsTypes="FffFF">
                                      <p:cBhvr>
                                        <p:cTn id="2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0" y="-638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092 L 0.05521 0.00416 C 0.06685 0.00393 0.08282 0.00971 0.09879 0.01804 C 0.11719 0.02752 0.13108 0.03793 0.13976 0.0488 L 0.18178 0.09759 " pathEditMode="relative" rAng="1305118" ptsTypes="FffFF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49" y="3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8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05 -0.1087 L 0.25365 -0.10338 C 0.26667 -0.10291 0.28455 -0.09806 0.30312 -0.09135 C 0.3243 -0.08349 0.3408 -0.07377 0.35104 -0.06545 L 0.4033 -0.02636 " pathEditMode="relative" rAng="-4415174" ptsTypes="FffFF">
                                      <p:cBhvr>
                                        <p:cTn id="6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81" y="2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8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312 -0.0229 L 0.43906 0.03793 C 0.44861 0.05203 0.45746 0.07146 0.4651 0.09574 C 0.47395 0.12257 0.48125 0.14408 0.48333 0.16096 L 0.4967 0.2389 " pathEditMode="relative" rAng="-1520446" ptsTypes="FffFF">
                                      <p:cBhvr>
                                        <p:cTn id="7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125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8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757 0.24491 L 0.48906 0.3277 C 0.48836 0.34528 0.48316 0.36933 0.47239 0.39593 C 0.46406 0.42206 0.45468 0.44334 0.44531 0.45675 L 0.40364 0.51734 " pathEditMode="relative" rAng="1476131" ptsTypes="FffFF">
                                      <p:cBhvr>
                                        <p:cTn id="8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" y="143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51 0.50694 L 0.35781 0.54255 C 0.34652 0.54972 0.32864 0.5592 0.30955 0.56869 C 0.28819 0.57909 0.26927 0.58696 0.25729 0.59112 L 0.19757 0.61216 " pathEditMode="relative" rAng="9606748" ptsTypes="FffFF">
                                      <p:cBhvr>
                                        <p:cTn id="9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47" y="5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8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35 0.61216 L 0.13802 0.60684 C 0.12552 0.60638 0.1092 0.60037 0.09288 0.58996 C 0.07448 0.5784 0.06076 0.56614 0.05277 0.55319 L 0.01267 0.49769 " pathEditMode="relative" rAng="6905091" ptsTypes="FffFF">
                                      <p:cBhvr>
                                        <p:cTn id="10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92" y="-39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8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32 0.5 L -0.00677 0.44634 C -0.01077 0.43501 -0.01563 0.41744 -0.01997 0.39894 C -0.02518 0.37812 -0.0283 0.36124 -0.02952 0.34875 L -0.03733 0.28978 " pathEditMode="relative" rAng="9754048" ptsTypes="FffFF">
                                      <p:cBhvr>
                                        <p:cTn id="1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2" y="-10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8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72 0.28561 L -0.03664 0.21462 C -0.03629 0.19958 -0.03507 0.17854 -0.0323 0.15564 C -0.029 0.12997 -0.02622 0.10962 -0.02257 0.09436 L -0.00834 0.02636 " pathEditMode="relative" rAng="11336201" ptsTypes="FffFF">
                                      <p:cBhvr>
                                        <p:cTn id="12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-13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1" grpId="0"/>
      <p:bldP spid="21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1"/>
      <p:bldP spid="42" grpId="2"/>
      <p:bldP spid="43" grpId="0"/>
      <p:bldP spid="43" grpId="1"/>
      <p:bldP spid="43" grpId="2"/>
      <p:bldP spid="43" grpId="3"/>
      <p:bldP spid="43" grpId="4"/>
      <p:bldP spid="43" grpId="5"/>
      <p:bldP spid="43" grpId="6"/>
      <p:bldP spid="43" grpId="7"/>
      <p:bldP spid="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2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773238"/>
                <a:ext cx="8713788" cy="4895850"/>
              </a:xfrm>
            </p:spPr>
            <p:txBody>
              <a:bodyPr>
                <a:norm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pt-BR" sz="2800" dirty="0" smtClean="0"/>
                  <a:t>Complexitate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𝑶</m:t>
                    </m:r>
                    <m:r>
                      <a:rPr lang="en-US" sz="2800" b="1" i="1" smtClean="0">
                        <a:latin typeface="Cambria Math"/>
                      </a:rPr>
                      <m:t>(</m:t>
                    </m:r>
                    <m:r>
                      <a:rPr lang="en-US" sz="2800" b="1" i="1" smtClean="0">
                        <a:latin typeface="Cambria Math"/>
                      </a:rPr>
                      <m:t>𝑵</m:t>
                    </m:r>
                    <m:r>
                      <a:rPr lang="en-US" sz="2800" b="1" i="1" smtClean="0">
                        <a:latin typeface="Cambria Math"/>
                      </a:rPr>
                      <m:t> </m:t>
                    </m:r>
                    <m:r>
                      <a:rPr lang="en-US" sz="2800" b="1" i="1" smtClean="0">
                        <a:latin typeface="Cambria Math"/>
                      </a:rPr>
                      <m:t>𝒍𝒐𝒈𝑵</m:t>
                    </m:r>
                    <m:r>
                      <a:rPr lang="en-US" sz="28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sz="2800" b="1" dirty="0" smtClean="0"/>
                  <a:t> </a:t>
                </a:r>
                <a:r>
                  <a:rPr lang="ro-RO" sz="2800" dirty="0" smtClean="0"/>
                  <a:t>î</a:t>
                </a:r>
                <a:r>
                  <a:rPr lang="pt-BR" sz="2800" dirty="0" smtClean="0"/>
                  <a:t>n cel mai defavorabil caz.</a:t>
                </a:r>
                <a:endParaRPr lang="ro-RO" sz="2800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es-ES" sz="10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s-ES" sz="2800" dirty="0" err="1" smtClean="0"/>
                  <a:t>Lucreaz</a:t>
                </a:r>
                <a:r>
                  <a:rPr lang="ro-RO" sz="2800" dirty="0" smtClean="0"/>
                  <a:t>ă</a:t>
                </a:r>
                <a:r>
                  <a:rPr lang="es-ES" sz="2800" dirty="0" smtClean="0"/>
                  <a:t> pe un </a:t>
                </a:r>
                <a:r>
                  <a:rPr lang="es-ES" sz="2800" b="1" dirty="0" err="1" smtClean="0"/>
                  <a:t>inel</a:t>
                </a:r>
                <a:r>
                  <a:rPr lang="es-ES" sz="2800" b="1" dirty="0" smtClean="0"/>
                  <a:t> </a:t>
                </a:r>
                <a:r>
                  <a:rPr lang="es-ES" sz="2800" b="1" dirty="0" err="1" smtClean="0"/>
                  <a:t>bidirec</a:t>
                </a:r>
                <a:r>
                  <a:rPr lang="ro-RO" sz="2800" b="1" dirty="0" smtClean="0"/>
                  <a:t>ț</a:t>
                </a:r>
                <a:r>
                  <a:rPr lang="es-ES" sz="2800" b="1" dirty="0" err="1" smtClean="0"/>
                  <a:t>ional</a:t>
                </a:r>
                <a:r>
                  <a:rPr lang="es-ES" sz="2800" dirty="0" smtClean="0"/>
                  <a:t>. </a:t>
                </a:r>
                <a:endParaRPr lang="ro-RO" sz="2800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en-US" sz="10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800" dirty="0" err="1" smtClean="0"/>
                  <a:t>Procesele</a:t>
                </a:r>
                <a:r>
                  <a:rPr lang="en-US" sz="2800" dirty="0" smtClean="0"/>
                  <a:t> pot </a:t>
                </a:r>
                <a:r>
                  <a:rPr lang="en-US" sz="2800" dirty="0" err="1" smtClean="0"/>
                  <a:t>detecta</a:t>
                </a:r>
                <a:r>
                  <a:rPr lang="en-US" sz="2800" dirty="0" smtClean="0"/>
                  <a:t> din </a:t>
                </a:r>
                <a:r>
                  <a:rPr lang="en-US" sz="2800" dirty="0" err="1" smtClean="0"/>
                  <a:t>ce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direc</a:t>
                </a:r>
                <a:r>
                  <a:rPr lang="ro-RO" sz="2800" dirty="0" smtClean="0"/>
                  <a:t>ț</a:t>
                </a:r>
                <a:r>
                  <a:rPr lang="en-US" sz="2800" dirty="0" err="1" smtClean="0"/>
                  <a:t>ie</a:t>
                </a:r>
                <a:r>
                  <a:rPr lang="en-US" sz="2800" dirty="0" smtClean="0"/>
                  <a:t> vine un </a:t>
                </a:r>
                <a:r>
                  <a:rPr lang="en-US" sz="2800" dirty="0" err="1" smtClean="0"/>
                  <a:t>mesaj</a:t>
                </a:r>
                <a:r>
                  <a:rPr lang="en-US" sz="2800" dirty="0" smtClean="0"/>
                  <a:t> </a:t>
                </a:r>
                <a:r>
                  <a:rPr lang="ro-RO" sz="2800" dirty="0" err="1"/>
                  <a:t>ș</a:t>
                </a:r>
                <a:r>
                  <a:rPr lang="en-US" sz="2800" dirty="0" err="1" smtClean="0"/>
                  <a:t>i</a:t>
                </a:r>
                <a:r>
                  <a:rPr lang="en-US" sz="2800" dirty="0" smtClean="0"/>
                  <a:t> pot </a:t>
                </a:r>
                <a:r>
                  <a:rPr lang="en-US" sz="2800" dirty="0" err="1" smtClean="0"/>
                  <a:t>trimite</a:t>
                </a:r>
                <a:r>
                  <a:rPr lang="en-US" sz="2800" dirty="0" smtClean="0"/>
                  <a:t> un r</a:t>
                </a:r>
                <a:r>
                  <a:rPr lang="ro-RO" sz="2800" dirty="0" smtClean="0"/>
                  <a:t>ă</a:t>
                </a:r>
                <a:r>
                  <a:rPr lang="en-US" sz="2800" dirty="0" err="1" smtClean="0"/>
                  <a:t>spuns</a:t>
                </a:r>
                <a:r>
                  <a:rPr lang="en-US" sz="2800" dirty="0" smtClean="0"/>
                  <a:t> </a:t>
                </a:r>
                <a:r>
                  <a:rPr lang="ro-RO" sz="2800" dirty="0"/>
                  <a:t>î</a:t>
                </a:r>
                <a:r>
                  <a:rPr lang="en-US" sz="2800" dirty="0" smtClean="0"/>
                  <a:t>n </a:t>
                </a:r>
                <a:r>
                  <a:rPr lang="en-US" sz="2800" dirty="0" err="1" smtClean="0"/>
                  <a:t>acea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direc</a:t>
                </a:r>
                <a:r>
                  <a:rPr lang="ro-RO" sz="2800" dirty="0" smtClean="0"/>
                  <a:t>ț</a:t>
                </a:r>
                <a:r>
                  <a:rPr lang="en-US" sz="2800" dirty="0" err="1" smtClean="0"/>
                  <a:t>ie</a:t>
                </a:r>
                <a:endParaRPr lang="ro-RO" sz="2800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en-US" sz="10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800" dirty="0" smtClean="0"/>
                  <a:t>Opera</a:t>
                </a:r>
                <a:r>
                  <a:rPr lang="ro-RO" sz="2800" dirty="0" smtClean="0"/>
                  <a:t>ț</a:t>
                </a:r>
                <a:r>
                  <a:rPr lang="en-US" sz="2800" dirty="0" smtClean="0"/>
                  <a:t>ii de </a:t>
                </a:r>
                <a:r>
                  <a:rPr lang="en-US" sz="2800" dirty="0" err="1" smtClean="0"/>
                  <a:t>comunicare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folosite</a:t>
                </a:r>
                <a:r>
                  <a:rPr lang="en-US" sz="2800" dirty="0" smtClean="0"/>
                  <a:t> de </a:t>
                </a:r>
                <a:r>
                  <a:rPr lang="en-US" sz="2800" dirty="0" err="1" smtClean="0"/>
                  <a:t>procese</a:t>
                </a:r>
                <a:r>
                  <a:rPr lang="en-US" sz="2800" dirty="0" smtClean="0"/>
                  <a:t>:</a:t>
                </a:r>
                <a:endParaRPr lang="ro-RO" sz="2800" dirty="0" smtClean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s-ES" sz="2200" dirty="0" smtClean="0"/>
                  <a:t>Un </a:t>
                </a:r>
                <a:r>
                  <a:rPr lang="es-ES" sz="2200" dirty="0" err="1" smtClean="0"/>
                  <a:t>proces</a:t>
                </a:r>
                <a:r>
                  <a:rPr lang="es-ES" sz="2200" dirty="0" smtClean="0"/>
                  <a:t> </a:t>
                </a:r>
                <a:r>
                  <a:rPr lang="es-ES" sz="2200" dirty="0" err="1" smtClean="0"/>
                  <a:t>poate</a:t>
                </a:r>
                <a:r>
                  <a:rPr lang="es-ES" sz="2200" dirty="0" smtClean="0"/>
                  <a:t> </a:t>
                </a:r>
                <a:r>
                  <a:rPr lang="es-ES" sz="2200" dirty="0" err="1" smtClean="0"/>
                  <a:t>ini</a:t>
                </a:r>
                <a:r>
                  <a:rPr lang="ro-RO" sz="2200" dirty="0" smtClean="0"/>
                  <a:t>ț</a:t>
                </a:r>
                <a:r>
                  <a:rPr lang="es-ES" sz="2200" dirty="0" err="1" smtClean="0"/>
                  <a:t>ia</a:t>
                </a:r>
                <a:r>
                  <a:rPr lang="es-ES" sz="2200" dirty="0" smtClean="0"/>
                  <a:t> </a:t>
                </a:r>
                <a:r>
                  <a:rPr lang="es-ES" sz="2200" dirty="0" err="1" smtClean="0"/>
                  <a:t>mesaje</a:t>
                </a:r>
                <a:r>
                  <a:rPr lang="es-ES" sz="2200" dirty="0" smtClean="0"/>
                  <a:t> </a:t>
                </a:r>
                <a:r>
                  <a:rPr lang="ro-RO" sz="2200" dirty="0" smtClean="0"/>
                  <a:t>î</a:t>
                </a:r>
                <a:r>
                  <a:rPr lang="es-ES" sz="2200" dirty="0" smtClean="0"/>
                  <a:t>n </a:t>
                </a:r>
                <a:r>
                  <a:rPr lang="es-ES" sz="2200" dirty="0" err="1" smtClean="0"/>
                  <a:t>ambele</a:t>
                </a:r>
                <a:r>
                  <a:rPr lang="es-ES" sz="2200" dirty="0" smtClean="0"/>
                  <a:t> </a:t>
                </a:r>
                <a:r>
                  <a:rPr lang="es-ES" sz="2200" dirty="0" err="1" smtClean="0"/>
                  <a:t>direc</a:t>
                </a:r>
                <a:r>
                  <a:rPr lang="ro-RO" sz="2200" dirty="0" smtClean="0"/>
                  <a:t>ț</a:t>
                </a:r>
                <a:r>
                  <a:rPr lang="es-ES" sz="2200" dirty="0" smtClean="0"/>
                  <a:t>ii </a:t>
                </a:r>
                <a:r>
                  <a:rPr lang="es-ES" sz="2200" dirty="0" err="1" smtClean="0"/>
                  <a:t>prin</a:t>
                </a:r>
                <a:r>
                  <a:rPr lang="es-ES" sz="2200" dirty="0" smtClean="0"/>
                  <a:t> </a:t>
                </a:r>
                <a:r>
                  <a:rPr lang="es-ES" sz="2200" i="1" dirty="0" err="1" smtClean="0">
                    <a:solidFill>
                      <a:srgbClr val="C00000"/>
                    </a:solidFill>
                  </a:rPr>
                  <a:t>sendboth</a:t>
                </a:r>
                <a:r>
                  <a:rPr lang="es-ES" sz="2200" dirty="0" smtClean="0">
                    <a:solidFill>
                      <a:schemeClr val="accent2"/>
                    </a:solidFill>
                  </a:rPr>
                  <a:t>.</a:t>
                </a:r>
                <a:endParaRPr lang="ro-RO" sz="2200" dirty="0" smtClean="0">
                  <a:solidFill>
                    <a:schemeClr val="accent2"/>
                  </a:solidFill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s-ES" sz="2200" dirty="0" smtClean="0"/>
                  <a:t>Un </a:t>
                </a:r>
                <a:r>
                  <a:rPr lang="es-ES" sz="2200" dirty="0" err="1" smtClean="0"/>
                  <a:t>proces</a:t>
                </a:r>
                <a:r>
                  <a:rPr lang="es-ES" sz="2200" dirty="0" smtClean="0"/>
                  <a:t> </a:t>
                </a:r>
                <a:r>
                  <a:rPr lang="es-ES" sz="2200" dirty="0" err="1" smtClean="0"/>
                  <a:t>poate</a:t>
                </a:r>
                <a:r>
                  <a:rPr lang="es-ES" sz="2200" dirty="0" smtClean="0"/>
                  <a:t> pasa un </a:t>
                </a:r>
                <a:r>
                  <a:rPr lang="es-ES" sz="2200" dirty="0" err="1" smtClean="0"/>
                  <a:t>mesaj</a:t>
                </a:r>
                <a:r>
                  <a:rPr lang="es-ES" sz="2200" dirty="0" smtClean="0"/>
                  <a:t> </a:t>
                </a:r>
                <a:r>
                  <a:rPr lang="es-ES" sz="22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(eventual </a:t>
                </a:r>
                <a:r>
                  <a:rPr lang="es-ES" sz="2200" i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modificat</a:t>
                </a:r>
                <a:r>
                  <a:rPr lang="es-ES" sz="22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r>
                  <a:rPr lang="es-ES" sz="2200" dirty="0" smtClean="0"/>
                  <a:t> </a:t>
                </a:r>
                <a:r>
                  <a:rPr lang="es-ES" sz="2200" dirty="0" err="1" smtClean="0"/>
                  <a:t>prin</a:t>
                </a:r>
                <a:r>
                  <a:rPr lang="es-ES" sz="2200" dirty="0" smtClean="0"/>
                  <a:t> </a:t>
                </a:r>
                <a:r>
                  <a:rPr lang="es-ES" sz="2200" i="1" dirty="0" err="1" smtClean="0">
                    <a:solidFill>
                      <a:srgbClr val="C00000"/>
                    </a:solidFill>
                  </a:rPr>
                  <a:t>sendpass</a:t>
                </a:r>
                <a:r>
                  <a:rPr lang="es-ES" sz="2200" dirty="0" smtClean="0">
                    <a:solidFill>
                      <a:schemeClr val="accent2"/>
                    </a:solidFill>
                  </a:rPr>
                  <a:t>.</a:t>
                </a:r>
                <a:endParaRPr lang="ro-RO" sz="2200" dirty="0" smtClean="0">
                  <a:solidFill>
                    <a:schemeClr val="accent2"/>
                  </a:solidFill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s-ES" sz="2200" dirty="0" smtClean="0"/>
                  <a:t>Un </a:t>
                </a:r>
                <a:r>
                  <a:rPr lang="es-ES" sz="2200" dirty="0" err="1" smtClean="0"/>
                  <a:t>proces</a:t>
                </a:r>
                <a:r>
                  <a:rPr lang="es-ES" sz="2200" dirty="0" smtClean="0"/>
                  <a:t> </a:t>
                </a:r>
                <a:r>
                  <a:rPr lang="es-ES" sz="2200" dirty="0" err="1" smtClean="0"/>
                  <a:t>poate</a:t>
                </a:r>
                <a:r>
                  <a:rPr lang="es-ES" sz="2200" dirty="0" smtClean="0"/>
                  <a:t> </a:t>
                </a:r>
                <a:r>
                  <a:rPr lang="es-ES" sz="2200" dirty="0" err="1" smtClean="0"/>
                  <a:t>trimite</a:t>
                </a:r>
                <a:r>
                  <a:rPr lang="es-ES" sz="2200" dirty="0" smtClean="0"/>
                  <a:t> un r</a:t>
                </a:r>
                <a:r>
                  <a:rPr lang="ro-RO" sz="2200" dirty="0" smtClean="0"/>
                  <a:t>ă</a:t>
                </a:r>
                <a:r>
                  <a:rPr lang="es-ES" sz="2200" dirty="0" err="1" smtClean="0"/>
                  <a:t>spuns</a:t>
                </a:r>
                <a:r>
                  <a:rPr lang="es-ES" sz="2200" dirty="0" smtClean="0"/>
                  <a:t> </a:t>
                </a:r>
                <a:r>
                  <a:rPr lang="ro-RO" sz="2200" dirty="0"/>
                  <a:t>î</a:t>
                </a:r>
                <a:r>
                  <a:rPr lang="es-ES" sz="2200" dirty="0" smtClean="0"/>
                  <a:t>n </a:t>
                </a:r>
                <a:r>
                  <a:rPr lang="es-ES" sz="2200" dirty="0" err="1" smtClean="0"/>
                  <a:t>direc</a:t>
                </a:r>
                <a:r>
                  <a:rPr lang="ro-RO" sz="2200" dirty="0" smtClean="0"/>
                  <a:t>ț</a:t>
                </a:r>
                <a:r>
                  <a:rPr lang="es-ES" sz="2200" dirty="0" err="1" smtClean="0"/>
                  <a:t>ia</a:t>
                </a:r>
                <a:r>
                  <a:rPr lang="es-ES" sz="2200" dirty="0" smtClean="0"/>
                  <a:t> </a:t>
                </a:r>
                <a:r>
                  <a:rPr lang="es-ES" sz="2200" dirty="0" err="1" smtClean="0"/>
                  <a:t>din</a:t>
                </a:r>
                <a:r>
                  <a:rPr lang="es-ES" sz="2200" dirty="0" smtClean="0"/>
                  <a:t> </a:t>
                </a:r>
                <a:r>
                  <a:rPr lang="es-ES" sz="2200" dirty="0" err="1" smtClean="0"/>
                  <a:t>care</a:t>
                </a:r>
                <a:r>
                  <a:rPr lang="es-ES" sz="2200" dirty="0" smtClean="0"/>
                  <a:t> a </a:t>
                </a:r>
                <a:r>
                  <a:rPr lang="es-ES" sz="2200" dirty="0" err="1" smtClean="0"/>
                  <a:t>primit</a:t>
                </a:r>
                <a:r>
                  <a:rPr lang="es-ES" sz="2200" dirty="0" smtClean="0"/>
                  <a:t> un </a:t>
                </a:r>
                <a:r>
                  <a:rPr lang="es-ES" sz="2200" dirty="0" err="1" smtClean="0"/>
                  <a:t>mesaj</a:t>
                </a:r>
                <a:r>
                  <a:rPr lang="es-ES" sz="2200" dirty="0" smtClean="0"/>
                  <a:t> </a:t>
                </a:r>
                <a:r>
                  <a:rPr lang="es-ES" sz="2200" dirty="0" err="1" smtClean="0"/>
                  <a:t>prin</a:t>
                </a:r>
                <a:r>
                  <a:rPr lang="es-ES" sz="2200" dirty="0" smtClean="0"/>
                  <a:t> </a:t>
                </a:r>
                <a:r>
                  <a:rPr lang="es-ES" sz="2200" i="1" dirty="0" smtClean="0">
                    <a:solidFill>
                      <a:srgbClr val="C00000"/>
                    </a:solidFill>
                  </a:rPr>
                  <a:t>sendecho</a:t>
                </a:r>
                <a:r>
                  <a:rPr lang="es-ES" sz="2200" dirty="0" smtClean="0">
                    <a:solidFill>
                      <a:schemeClr val="accent2"/>
                    </a:solidFill>
                  </a:rPr>
                  <a:t>.</a:t>
                </a:r>
                <a:r>
                  <a:rPr lang="es-ES" sz="2200" dirty="0" smtClean="0"/>
                  <a:t> </a:t>
                </a:r>
                <a:endParaRPr lang="en-US" sz="2200" dirty="0" smtClean="0"/>
              </a:p>
            </p:txBody>
          </p:sp>
        </mc:Choice>
        <mc:Fallback xmlns="">
          <p:sp>
            <p:nvSpPr>
              <p:cNvPr id="307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773238"/>
                <a:ext cx="8713788" cy="4895850"/>
              </a:xfrm>
              <a:blipFill rotWithShape="1">
                <a:blip r:embed="rId2" cstate="print"/>
                <a:stretch>
                  <a:fillRect l="-1189" t="-2117" r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Algoritmul</a:t>
            </a:r>
            <a:r>
              <a:rPr lang="en-US" sz="2800" dirty="0"/>
              <a:t> Hirschberg-Sinclair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92696"/>
            <a:ext cx="9144000" cy="208860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6" y="773336"/>
            <a:ext cx="8763000" cy="1524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sz="2400" dirty="0" err="1" smtClean="0"/>
              <a:t>Algoritmul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opereaza</a:t>
            </a:r>
            <a:r>
              <a:rPr lang="en-US" altLang="en-US" sz="2400" dirty="0" smtClean="0"/>
              <a:t> in </a:t>
            </a:r>
            <a:r>
              <a:rPr lang="en-US" altLang="en-US" sz="2400" dirty="0" smtClean="0">
                <a:solidFill>
                  <a:srgbClr val="0000FF"/>
                </a:solidFill>
              </a:rPr>
              <a:t>faze</a:t>
            </a:r>
            <a:r>
              <a:rPr lang="en-US" altLang="en-US" sz="2400" dirty="0" smtClean="0"/>
              <a:t>. </a:t>
            </a:r>
          </a:p>
          <a:p>
            <a:pPr>
              <a:spcBef>
                <a:spcPts val="600"/>
              </a:spcBef>
            </a:pPr>
            <a:r>
              <a:rPr lang="en-US" altLang="en-US" sz="2400" dirty="0" smtClean="0"/>
              <a:t>In </a:t>
            </a:r>
            <a:r>
              <a:rPr lang="en-US" altLang="en-US" sz="2400" b="1" dirty="0" err="1" smtClean="0"/>
              <a:t>faza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/>
              <a:t>k</a:t>
            </a:r>
            <a:r>
              <a:rPr lang="en-US" altLang="en-US" sz="2400" dirty="0" smtClean="0"/>
              <a:t>, un </a:t>
            </a:r>
            <a:r>
              <a:rPr lang="en-US" altLang="en-US" sz="2400" dirty="0" err="1" smtClean="0"/>
              <a:t>proces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initiaza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mesaje</a:t>
            </a:r>
            <a:r>
              <a:rPr lang="en-US" altLang="en-US" sz="2400" dirty="0" smtClean="0"/>
              <a:t> care </a:t>
            </a:r>
            <a:r>
              <a:rPr lang="en-US" altLang="en-US" sz="2400" dirty="0" err="1" smtClean="0"/>
              <a:t>sunt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transmise</a:t>
            </a:r>
            <a:r>
              <a:rPr lang="en-US" altLang="en-US" sz="2400" dirty="0" smtClean="0"/>
              <a:t> in </a:t>
            </a:r>
            <a:r>
              <a:rPr lang="en-US" altLang="en-US" sz="2400" dirty="0" err="1" smtClean="0"/>
              <a:t>ambele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directii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cai</a:t>
            </a:r>
            <a:r>
              <a:rPr lang="en-US" altLang="en-US" sz="2400" dirty="0" smtClean="0"/>
              <a:t> de </a:t>
            </a:r>
            <a:r>
              <a:rPr lang="en-US" altLang="en-US" sz="2400" dirty="0" err="1" smtClean="0"/>
              <a:t>lungime</a:t>
            </a:r>
            <a:r>
              <a:rPr lang="en-US" altLang="en-US" sz="2400" dirty="0" smtClean="0"/>
              <a:t> 2</a:t>
            </a:r>
            <a:r>
              <a:rPr lang="en-US" altLang="en-US" sz="2400" baseline="30000" dirty="0" smtClean="0"/>
              <a:t>k</a:t>
            </a:r>
            <a:r>
              <a:rPr lang="en-US" altLang="en-US" sz="2400" dirty="0" smtClean="0"/>
              <a:t> (1, 2, 4, 8 …) </a:t>
            </a:r>
          </a:p>
          <a:p>
            <a:pPr>
              <a:buFontTx/>
              <a:buNone/>
            </a:pPr>
            <a:endParaRPr lang="en-GB" altLang="en-US" sz="2400" dirty="0" smtClean="0"/>
          </a:p>
        </p:txBody>
      </p:sp>
      <p:grpSp>
        <p:nvGrpSpPr>
          <p:cNvPr id="20482" name="Group 12"/>
          <p:cNvGrpSpPr>
            <a:grpSpLocks/>
          </p:cNvGrpSpPr>
          <p:nvPr/>
        </p:nvGrpSpPr>
        <p:grpSpPr bwMode="auto">
          <a:xfrm>
            <a:off x="2709863" y="2933700"/>
            <a:ext cx="3581400" cy="3429000"/>
            <a:chOff x="3581400" y="3962400"/>
            <a:chExt cx="1752600" cy="1828800"/>
          </a:xfrm>
        </p:grpSpPr>
        <p:sp>
          <p:nvSpPr>
            <p:cNvPr id="4" name="Donut 3"/>
            <p:cNvSpPr>
              <a:spLocks/>
            </p:cNvSpPr>
            <p:nvPr/>
          </p:nvSpPr>
          <p:spPr bwMode="auto">
            <a:xfrm>
              <a:off x="3581400" y="4038600"/>
              <a:ext cx="1752600" cy="1752600"/>
            </a:xfrm>
            <a:custGeom>
              <a:avLst/>
              <a:gdLst>
                <a:gd name="T0" fmla="*/ 0 w 1752600"/>
                <a:gd name="T1" fmla="*/ 876300 h 1752600"/>
                <a:gd name="T2" fmla="*/ 876300 w 1752600"/>
                <a:gd name="T3" fmla="*/ 0 h 1752600"/>
                <a:gd name="T4" fmla="*/ 1752600 w 1752600"/>
                <a:gd name="T5" fmla="*/ 876300 h 1752600"/>
                <a:gd name="T6" fmla="*/ 876300 w 1752600"/>
                <a:gd name="T7" fmla="*/ 1752600 h 1752600"/>
                <a:gd name="T8" fmla="*/ 0 w 1752600"/>
                <a:gd name="T9" fmla="*/ 876300 h 1752600"/>
                <a:gd name="T10" fmla="*/ 77623 w 1752600"/>
                <a:gd name="T11" fmla="*/ 876300 h 1752600"/>
                <a:gd name="T12" fmla="*/ 876300 w 1752600"/>
                <a:gd name="T13" fmla="*/ 1674977 h 1752600"/>
                <a:gd name="T14" fmla="*/ 1674977 w 1752600"/>
                <a:gd name="T15" fmla="*/ 876300 h 1752600"/>
                <a:gd name="T16" fmla="*/ 876300 w 1752600"/>
                <a:gd name="T17" fmla="*/ 77623 h 1752600"/>
                <a:gd name="T18" fmla="*/ 77623 w 1752600"/>
                <a:gd name="T19" fmla="*/ 876300 h 1752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52600" h="1752600">
                  <a:moveTo>
                    <a:pt x="0" y="876300"/>
                  </a:moveTo>
                  <a:cubicBezTo>
                    <a:pt x="0" y="392333"/>
                    <a:pt x="392333" y="0"/>
                    <a:pt x="876300" y="0"/>
                  </a:cubicBezTo>
                  <a:cubicBezTo>
                    <a:pt x="1360267" y="0"/>
                    <a:pt x="1752600" y="392333"/>
                    <a:pt x="1752600" y="876300"/>
                  </a:cubicBezTo>
                  <a:cubicBezTo>
                    <a:pt x="1752600" y="1360267"/>
                    <a:pt x="1360267" y="1752600"/>
                    <a:pt x="876300" y="1752600"/>
                  </a:cubicBezTo>
                  <a:cubicBezTo>
                    <a:pt x="392333" y="1752600"/>
                    <a:pt x="0" y="1360267"/>
                    <a:pt x="0" y="876300"/>
                  </a:cubicBezTo>
                  <a:close/>
                  <a:moveTo>
                    <a:pt x="77623" y="876300"/>
                  </a:moveTo>
                  <a:cubicBezTo>
                    <a:pt x="77623" y="1317397"/>
                    <a:pt x="435203" y="1674977"/>
                    <a:pt x="876300" y="1674977"/>
                  </a:cubicBezTo>
                  <a:cubicBezTo>
                    <a:pt x="1317397" y="1674977"/>
                    <a:pt x="1674977" y="1317397"/>
                    <a:pt x="1674977" y="876300"/>
                  </a:cubicBezTo>
                  <a:cubicBezTo>
                    <a:pt x="1674977" y="435203"/>
                    <a:pt x="1317397" y="77623"/>
                    <a:pt x="876300" y="77623"/>
                  </a:cubicBezTo>
                  <a:cubicBezTo>
                    <a:pt x="435203" y="77623"/>
                    <a:pt x="77623" y="435203"/>
                    <a:pt x="77623" y="876300"/>
                  </a:cubicBezTo>
                  <a:close/>
                </a:path>
              </a:pathLst>
            </a:custGeom>
            <a:gradFill rotWithShape="1">
              <a:gsLst>
                <a:gs pos="0">
                  <a:srgbClr val="85FFDB"/>
                </a:gs>
                <a:gs pos="100000">
                  <a:srgbClr val="00EBA8"/>
                </a:gs>
              </a:gsLst>
              <a:lin ang="5400000"/>
            </a:gradFill>
            <a:ln w="9525" cap="flat" cmpd="sng">
              <a:solidFill>
                <a:srgbClr val="00CC98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" name="Connector 4"/>
            <p:cNvSpPr>
              <a:spLocks noChangeArrowheads="1"/>
            </p:cNvSpPr>
            <p:nvPr/>
          </p:nvSpPr>
          <p:spPr bwMode="auto">
            <a:xfrm>
              <a:off x="3733665" y="5410200"/>
              <a:ext cx="152265" cy="152400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en-GB" altLang="en-US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6" name="Connector 5"/>
            <p:cNvSpPr>
              <a:spLocks noChangeArrowheads="1"/>
            </p:cNvSpPr>
            <p:nvPr/>
          </p:nvSpPr>
          <p:spPr bwMode="auto">
            <a:xfrm>
              <a:off x="4419634" y="3962400"/>
              <a:ext cx="152265" cy="152400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en-GB" altLang="en-US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7" name="Connector 6"/>
            <p:cNvSpPr>
              <a:spLocks noChangeArrowheads="1"/>
            </p:cNvSpPr>
            <p:nvPr/>
          </p:nvSpPr>
          <p:spPr bwMode="auto">
            <a:xfrm>
              <a:off x="4419634" y="5638800"/>
              <a:ext cx="152265" cy="152400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en-GB" altLang="en-US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8" name="Connector 7"/>
            <p:cNvSpPr>
              <a:spLocks noChangeArrowheads="1"/>
            </p:cNvSpPr>
            <p:nvPr/>
          </p:nvSpPr>
          <p:spPr bwMode="auto">
            <a:xfrm>
              <a:off x="3581400" y="4876800"/>
              <a:ext cx="152265" cy="152400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en-GB" altLang="en-US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9" name="Connector 8"/>
            <p:cNvSpPr>
              <a:spLocks noChangeArrowheads="1"/>
            </p:cNvSpPr>
            <p:nvPr/>
          </p:nvSpPr>
          <p:spPr bwMode="auto">
            <a:xfrm>
              <a:off x="5181735" y="4876800"/>
              <a:ext cx="152265" cy="152400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en-GB" altLang="en-US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10" name="Connector 9"/>
            <p:cNvSpPr>
              <a:spLocks noChangeArrowheads="1"/>
            </p:cNvSpPr>
            <p:nvPr/>
          </p:nvSpPr>
          <p:spPr bwMode="auto">
            <a:xfrm>
              <a:off x="4953338" y="4267200"/>
              <a:ext cx="152265" cy="152400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en-GB" altLang="en-US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11" name="Connector 10"/>
            <p:cNvSpPr>
              <a:spLocks noChangeArrowheads="1"/>
            </p:cNvSpPr>
            <p:nvPr/>
          </p:nvSpPr>
          <p:spPr bwMode="auto">
            <a:xfrm>
              <a:off x="3733665" y="4267200"/>
              <a:ext cx="152265" cy="152400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en-GB" altLang="en-US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12" name="Connector 11"/>
            <p:cNvSpPr>
              <a:spLocks noChangeArrowheads="1"/>
            </p:cNvSpPr>
            <p:nvPr/>
          </p:nvSpPr>
          <p:spPr bwMode="auto">
            <a:xfrm>
              <a:off x="4953338" y="5410200"/>
              <a:ext cx="152265" cy="152400"/>
            </a:xfrm>
            <a:prstGeom prst="flowChartConnector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en-GB" altLang="en-US">
                <a:solidFill>
                  <a:srgbClr val="FFFFFF"/>
                </a:solidFill>
                <a:latin typeface="Tahoma" pitchFamily="34" charset="0"/>
              </a:endParaRPr>
            </a:p>
          </p:txBody>
        </p: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3014663" y="2781300"/>
            <a:ext cx="2743200" cy="609600"/>
            <a:chOff x="2895600" y="2286000"/>
            <a:chExt cx="2743200" cy="609600"/>
          </a:xfrm>
        </p:grpSpPr>
        <p:cxnSp>
          <p:nvCxnSpPr>
            <p:cNvPr id="17" name="Straight Arrow Connector 16"/>
            <p:cNvCxnSpPr>
              <a:cxnSpLocks noChangeShapeType="1"/>
            </p:cNvCxnSpPr>
            <p:nvPr/>
          </p:nvCxnSpPr>
          <p:spPr bwMode="auto">
            <a:xfrm>
              <a:off x="4419600" y="2286000"/>
              <a:ext cx="1219200" cy="609600"/>
            </a:xfrm>
            <a:prstGeom prst="straightConnector1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Arrow Connector 18"/>
            <p:cNvCxnSpPr>
              <a:cxnSpLocks noChangeShapeType="1"/>
            </p:cNvCxnSpPr>
            <p:nvPr/>
          </p:nvCxnSpPr>
          <p:spPr bwMode="auto">
            <a:xfrm flipH="1">
              <a:off x="2895600" y="2286000"/>
              <a:ext cx="1447800" cy="609600"/>
            </a:xfrm>
            <a:prstGeom prst="straightConnector1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2557463" y="2552700"/>
            <a:ext cx="3962400" cy="2286000"/>
            <a:chOff x="2438400" y="2057400"/>
            <a:chExt cx="3962400" cy="2286000"/>
          </a:xfrm>
        </p:grpSpPr>
        <p:cxnSp>
          <p:nvCxnSpPr>
            <p:cNvPr id="23" name="Straight Arrow Connector 22"/>
            <p:cNvCxnSpPr>
              <a:cxnSpLocks noChangeShapeType="1"/>
            </p:cNvCxnSpPr>
            <p:nvPr/>
          </p:nvCxnSpPr>
          <p:spPr bwMode="auto">
            <a:xfrm flipH="1">
              <a:off x="2743200" y="2057400"/>
              <a:ext cx="1600200" cy="762000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Arrow Connector 24"/>
            <p:cNvCxnSpPr>
              <a:cxnSpLocks noChangeShapeType="1"/>
            </p:cNvCxnSpPr>
            <p:nvPr/>
          </p:nvCxnSpPr>
          <p:spPr bwMode="auto">
            <a:xfrm flipH="1">
              <a:off x="2438400" y="2819400"/>
              <a:ext cx="304800" cy="1524000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Arrow Connector 26"/>
            <p:cNvCxnSpPr>
              <a:cxnSpLocks noChangeShapeType="1"/>
            </p:cNvCxnSpPr>
            <p:nvPr/>
          </p:nvCxnSpPr>
          <p:spPr bwMode="auto">
            <a:xfrm>
              <a:off x="4419600" y="2057400"/>
              <a:ext cx="1295400" cy="685800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Arrow Connector 28"/>
            <p:cNvCxnSpPr>
              <a:cxnSpLocks noChangeShapeType="1"/>
            </p:cNvCxnSpPr>
            <p:nvPr/>
          </p:nvCxnSpPr>
          <p:spPr bwMode="auto">
            <a:xfrm>
              <a:off x="5715000" y="2667000"/>
              <a:ext cx="685800" cy="1600200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3" name="Group 92"/>
          <p:cNvGrpSpPr>
            <a:grpSpLocks/>
          </p:cNvGrpSpPr>
          <p:nvPr/>
        </p:nvGrpSpPr>
        <p:grpSpPr bwMode="auto">
          <a:xfrm>
            <a:off x="2328863" y="2247900"/>
            <a:ext cx="4343400" cy="4343400"/>
            <a:chOff x="2209800" y="1752600"/>
            <a:chExt cx="4343400" cy="4343400"/>
          </a:xfrm>
        </p:grpSpPr>
        <p:cxnSp>
          <p:nvCxnSpPr>
            <p:cNvPr id="30" name="Straight Arrow Connector 29"/>
            <p:cNvCxnSpPr>
              <a:cxnSpLocks noChangeShapeType="1"/>
            </p:cNvCxnSpPr>
            <p:nvPr/>
          </p:nvCxnSpPr>
          <p:spPr bwMode="auto">
            <a:xfrm flipH="1">
              <a:off x="2514600" y="1752600"/>
              <a:ext cx="1752600" cy="990600"/>
            </a:xfrm>
            <a:prstGeom prst="straightConnector1">
              <a:avLst/>
            </a:prstGeom>
            <a:noFill/>
            <a:ln w="25400">
              <a:solidFill>
                <a:srgbClr val="CC26C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Arrow Connector 30"/>
            <p:cNvCxnSpPr>
              <a:cxnSpLocks noChangeShapeType="1"/>
            </p:cNvCxnSpPr>
            <p:nvPr/>
          </p:nvCxnSpPr>
          <p:spPr bwMode="auto">
            <a:xfrm flipH="1">
              <a:off x="2209800" y="2743200"/>
              <a:ext cx="304800" cy="1676400"/>
            </a:xfrm>
            <a:prstGeom prst="straightConnector1">
              <a:avLst/>
            </a:prstGeom>
            <a:noFill/>
            <a:ln w="25400">
              <a:solidFill>
                <a:srgbClr val="CC26C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Arrow Connector 34"/>
            <p:cNvCxnSpPr>
              <a:cxnSpLocks noChangeShapeType="1"/>
            </p:cNvCxnSpPr>
            <p:nvPr/>
          </p:nvCxnSpPr>
          <p:spPr bwMode="auto">
            <a:xfrm>
              <a:off x="2209800" y="4343400"/>
              <a:ext cx="685800" cy="1295400"/>
            </a:xfrm>
            <a:prstGeom prst="straightConnector1">
              <a:avLst/>
            </a:prstGeom>
            <a:noFill/>
            <a:ln w="25400">
              <a:solidFill>
                <a:srgbClr val="CC26C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Arrow Connector 37"/>
            <p:cNvCxnSpPr>
              <a:cxnSpLocks noChangeShapeType="1"/>
            </p:cNvCxnSpPr>
            <p:nvPr/>
          </p:nvCxnSpPr>
          <p:spPr bwMode="auto">
            <a:xfrm>
              <a:off x="4343400" y="1752600"/>
              <a:ext cx="1447800" cy="838200"/>
            </a:xfrm>
            <a:prstGeom prst="straightConnector1">
              <a:avLst/>
            </a:prstGeom>
            <a:noFill/>
            <a:ln w="25400">
              <a:solidFill>
                <a:srgbClr val="CC26C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Arrow Connector 38"/>
            <p:cNvCxnSpPr>
              <a:cxnSpLocks noChangeShapeType="1"/>
            </p:cNvCxnSpPr>
            <p:nvPr/>
          </p:nvCxnSpPr>
          <p:spPr bwMode="auto">
            <a:xfrm>
              <a:off x="5791200" y="2514600"/>
              <a:ext cx="762000" cy="1828800"/>
            </a:xfrm>
            <a:prstGeom prst="straightConnector1">
              <a:avLst/>
            </a:prstGeom>
            <a:noFill/>
            <a:ln w="25400">
              <a:solidFill>
                <a:srgbClr val="CC26C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Arrow Connector 42"/>
            <p:cNvCxnSpPr>
              <a:cxnSpLocks noChangeShapeType="1"/>
            </p:cNvCxnSpPr>
            <p:nvPr/>
          </p:nvCxnSpPr>
          <p:spPr bwMode="auto">
            <a:xfrm flipH="1">
              <a:off x="5715000" y="4343400"/>
              <a:ext cx="838200" cy="1219200"/>
            </a:xfrm>
            <a:prstGeom prst="straightConnector1">
              <a:avLst/>
            </a:prstGeom>
            <a:noFill/>
            <a:ln w="25400">
              <a:solidFill>
                <a:srgbClr val="CC26C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Straight Arrow Connector 88"/>
            <p:cNvCxnSpPr>
              <a:cxnSpLocks noChangeShapeType="1"/>
            </p:cNvCxnSpPr>
            <p:nvPr/>
          </p:nvCxnSpPr>
          <p:spPr bwMode="auto">
            <a:xfrm>
              <a:off x="2895600" y="5562600"/>
              <a:ext cx="1524000" cy="533400"/>
            </a:xfrm>
            <a:prstGeom prst="straightConnector1">
              <a:avLst/>
            </a:prstGeom>
            <a:noFill/>
            <a:ln w="25400">
              <a:solidFill>
                <a:srgbClr val="CC26C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Straight Arrow Connector 90"/>
            <p:cNvCxnSpPr>
              <a:cxnSpLocks noChangeShapeType="1"/>
            </p:cNvCxnSpPr>
            <p:nvPr/>
          </p:nvCxnSpPr>
          <p:spPr bwMode="auto">
            <a:xfrm flipH="1">
              <a:off x="4495800" y="5486400"/>
              <a:ext cx="1295400" cy="609600"/>
            </a:xfrm>
            <a:prstGeom prst="straightConnector1">
              <a:avLst/>
            </a:prstGeom>
            <a:noFill/>
            <a:ln w="25400">
              <a:solidFill>
                <a:srgbClr val="CC26C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506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 err="1" smtClean="0"/>
              <a:t>Procesele</a:t>
            </a:r>
            <a:r>
              <a:rPr lang="en-US" altLang="en-US" sz="2400" dirty="0" smtClean="0"/>
              <a:t> de </a:t>
            </a:r>
            <a:r>
              <a:rPr lang="en-US" altLang="en-US" sz="2400" dirty="0" err="1" smtClean="0"/>
              <a:t>pe</a:t>
            </a:r>
            <a:r>
              <a:rPr lang="en-US" altLang="en-US" sz="2400" dirty="0" smtClean="0"/>
              <a:t> o </a:t>
            </a:r>
            <a:r>
              <a:rPr lang="en-US" altLang="en-US" sz="2400" dirty="0" err="1" smtClean="0"/>
              <a:t>cale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analizeaza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mesajul</a:t>
            </a:r>
            <a:r>
              <a:rPr lang="en-US" altLang="en-US" sz="2400" dirty="0" smtClean="0"/>
              <a:t>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 err="1" smtClean="0"/>
              <a:t>Daca</a:t>
            </a:r>
            <a:r>
              <a:rPr lang="en-US" altLang="en-US" sz="2400" dirty="0" smtClean="0"/>
              <a:t> un </a:t>
            </a:r>
            <a:r>
              <a:rPr lang="en-US" altLang="en-US" sz="2400" dirty="0" err="1" smtClean="0"/>
              <a:t>proces</a:t>
            </a:r>
            <a:r>
              <a:rPr lang="en-US" altLang="en-US" sz="2400" dirty="0" smtClean="0"/>
              <a:t> decide ca nu </a:t>
            </a:r>
            <a:r>
              <a:rPr lang="en-US" altLang="en-US" sz="2400" dirty="0" err="1" smtClean="0"/>
              <a:t>poate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castiga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alegerea</a:t>
            </a:r>
            <a:r>
              <a:rPr lang="en-US" altLang="en-US" sz="2400" dirty="0" smtClean="0"/>
              <a:t> el </a:t>
            </a:r>
            <a:r>
              <a:rPr lang="en-US" altLang="en-US" sz="2400" dirty="0" err="1" smtClean="0"/>
              <a:t>va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pasa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mesajul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si</a:t>
            </a:r>
            <a:r>
              <a:rPr lang="en-US" altLang="en-US" sz="2400" dirty="0" smtClean="0"/>
              <a:t> nu </a:t>
            </a:r>
            <a:r>
              <a:rPr lang="en-US" altLang="en-US" sz="2400" dirty="0" err="1" smtClean="0"/>
              <a:t>va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mai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initia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mesaje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proprii</a:t>
            </a:r>
            <a:endParaRPr lang="en-US" altLang="en-US" sz="24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s-ES" altLang="en-US" sz="2400" dirty="0" smtClean="0"/>
              <a:t>Daca </a:t>
            </a:r>
            <a:r>
              <a:rPr lang="es-ES" altLang="en-US" sz="2400" dirty="0" err="1" smtClean="0"/>
              <a:t>procesul</a:t>
            </a:r>
            <a:r>
              <a:rPr lang="es-ES" altLang="en-US" sz="2400" dirty="0" smtClean="0"/>
              <a:t> decide </a:t>
            </a:r>
            <a:r>
              <a:rPr lang="es-ES" altLang="en-US" sz="2400" dirty="0" err="1" smtClean="0"/>
              <a:t>ca</a:t>
            </a:r>
            <a:r>
              <a:rPr lang="es-ES" altLang="en-US" sz="2400" dirty="0" smtClean="0"/>
              <a:t> </a:t>
            </a:r>
            <a:r>
              <a:rPr lang="es-ES" altLang="en-US" sz="2400" dirty="0" err="1" smtClean="0"/>
              <a:t>sursa</a:t>
            </a:r>
            <a:r>
              <a:rPr lang="es-ES" altLang="en-US" sz="2400" dirty="0" smtClean="0"/>
              <a:t> </a:t>
            </a:r>
            <a:r>
              <a:rPr lang="es-ES" altLang="en-US" sz="2400" dirty="0" err="1" smtClean="0"/>
              <a:t>nu</a:t>
            </a:r>
            <a:r>
              <a:rPr lang="es-ES" altLang="en-US" sz="2400" dirty="0" smtClean="0"/>
              <a:t> </a:t>
            </a:r>
            <a:r>
              <a:rPr lang="es-ES" altLang="en-US" sz="2400" dirty="0" err="1" smtClean="0"/>
              <a:t>poate</a:t>
            </a:r>
            <a:r>
              <a:rPr lang="es-ES" altLang="en-US" sz="2400" dirty="0" smtClean="0"/>
              <a:t> castiga </a:t>
            </a:r>
            <a:r>
              <a:rPr lang="es-ES" altLang="en-US" sz="2400" dirty="0" err="1" smtClean="0"/>
              <a:t>alegerea</a:t>
            </a:r>
            <a:r>
              <a:rPr lang="es-ES" altLang="en-US" sz="2400" dirty="0" smtClean="0"/>
              <a:t> transmite un </a:t>
            </a:r>
            <a:r>
              <a:rPr lang="es-ES" altLang="en-US" sz="2400" dirty="0" err="1" smtClean="0">
                <a:solidFill>
                  <a:srgbClr val="0000FF"/>
                </a:solidFill>
              </a:rPr>
              <a:t>ecou</a:t>
            </a:r>
            <a:r>
              <a:rPr lang="es-ES" altLang="en-US" sz="2400" dirty="0" smtClean="0">
                <a:solidFill>
                  <a:srgbClr val="0000FF"/>
                </a:solidFill>
              </a:rPr>
              <a:t> </a:t>
            </a:r>
            <a:r>
              <a:rPr lang="es-ES" altLang="en-US" sz="2400" dirty="0" err="1" smtClean="0">
                <a:solidFill>
                  <a:srgbClr val="0000FF"/>
                </a:solidFill>
              </a:rPr>
              <a:t>negativ</a:t>
            </a:r>
            <a:r>
              <a:rPr lang="es-ES" altLang="en-US" sz="2400" dirty="0" smtClean="0"/>
              <a:t> </a:t>
            </a:r>
            <a:r>
              <a:rPr lang="es-ES" altLang="en-US" sz="2400" dirty="0" err="1" smtClean="0"/>
              <a:t>sursei</a:t>
            </a:r>
            <a:endParaRPr lang="en-US" altLang="en-US" sz="24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s-ES" altLang="en-US" sz="2400" dirty="0" err="1" smtClean="0"/>
              <a:t>Ultimul</a:t>
            </a:r>
            <a:r>
              <a:rPr lang="es-ES" altLang="en-US" sz="2400" dirty="0" smtClean="0"/>
              <a:t> </a:t>
            </a:r>
            <a:r>
              <a:rPr lang="es-ES" altLang="en-US" sz="2400" dirty="0" err="1" smtClean="0"/>
              <a:t>proces</a:t>
            </a:r>
            <a:r>
              <a:rPr lang="es-ES" altLang="en-US" sz="2400" dirty="0" smtClean="0"/>
              <a:t> </a:t>
            </a:r>
            <a:r>
              <a:rPr lang="es-ES" altLang="en-US" sz="2400" dirty="0" err="1" smtClean="0"/>
              <a:t>din</a:t>
            </a:r>
            <a:r>
              <a:rPr lang="es-ES" altLang="en-US" sz="2400" dirty="0" smtClean="0"/>
              <a:t> </a:t>
            </a:r>
            <a:r>
              <a:rPr lang="es-ES" altLang="en-US" sz="2400" dirty="0" err="1" smtClean="0"/>
              <a:t>calea</a:t>
            </a:r>
            <a:r>
              <a:rPr lang="es-ES" altLang="en-US" sz="2400" dirty="0" smtClean="0"/>
              <a:t> </a:t>
            </a:r>
            <a:r>
              <a:rPr lang="en-US" altLang="en-US" sz="2400" dirty="0" smtClean="0"/>
              <a:t>2</a:t>
            </a:r>
            <a:r>
              <a:rPr lang="en-US" altLang="en-US" sz="2400" baseline="30000" dirty="0" smtClean="0"/>
              <a:t>k</a:t>
            </a:r>
            <a:r>
              <a:rPr lang="es-ES" altLang="en-US" sz="2400" dirty="0" smtClean="0"/>
              <a:t> transmite un </a:t>
            </a:r>
            <a:r>
              <a:rPr lang="es-ES" altLang="en-US" sz="2400" dirty="0" err="1" smtClean="0">
                <a:solidFill>
                  <a:srgbClr val="0000FF"/>
                </a:solidFill>
              </a:rPr>
              <a:t>ecou</a:t>
            </a:r>
            <a:r>
              <a:rPr lang="es-ES" altLang="en-US" sz="2400" dirty="0" smtClean="0">
                <a:solidFill>
                  <a:srgbClr val="0000FF"/>
                </a:solidFill>
              </a:rPr>
              <a:t> </a:t>
            </a:r>
            <a:r>
              <a:rPr lang="es-ES" altLang="en-US" sz="2400" dirty="0" err="1" smtClean="0">
                <a:solidFill>
                  <a:srgbClr val="0000FF"/>
                </a:solidFill>
              </a:rPr>
              <a:t>pozitiv</a:t>
            </a:r>
            <a:r>
              <a:rPr lang="es-ES" altLang="en-US" sz="2400" dirty="0" smtClean="0"/>
              <a:t> </a:t>
            </a:r>
            <a:r>
              <a:rPr lang="es-ES" altLang="en-US" sz="2400" dirty="0" err="1" smtClean="0"/>
              <a:t>sursei</a:t>
            </a:r>
            <a:r>
              <a:rPr lang="es-ES" altLang="en-US" sz="2400" dirty="0" smtClean="0"/>
              <a:t> (da</a:t>
            </a:r>
            <a:r>
              <a:rPr lang="en-US" altLang="en-US" sz="2400" dirty="0" smtClean="0"/>
              <a:t>ca nu </a:t>
            </a:r>
            <a:r>
              <a:rPr lang="en-US" altLang="en-US" sz="2400" dirty="0" err="1" smtClean="0"/>
              <a:t>poate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castiga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alegerea</a:t>
            </a:r>
            <a:r>
              <a:rPr lang="es-ES" altLang="en-US" sz="2400" dirty="0" smtClean="0"/>
              <a:t>)</a:t>
            </a:r>
            <a:endParaRPr lang="en-US" altLang="en-US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altLang="en-US" sz="2400" dirty="0" smtClean="0"/>
              <a:t>Un </a:t>
            </a:r>
            <a:r>
              <a:rPr lang="es-ES" altLang="en-US" sz="2400" dirty="0" err="1" smtClean="0"/>
              <a:t>proces</a:t>
            </a:r>
            <a:r>
              <a:rPr lang="es-ES" altLang="en-US" sz="2400" dirty="0" smtClean="0"/>
              <a:t> </a:t>
            </a:r>
            <a:r>
              <a:rPr lang="es-ES" altLang="en-US" sz="2400" dirty="0" err="1" smtClean="0"/>
              <a:t>care</a:t>
            </a:r>
            <a:r>
              <a:rPr lang="es-ES" altLang="en-US" sz="2400" dirty="0" smtClean="0"/>
              <a:t> </a:t>
            </a:r>
            <a:r>
              <a:rPr lang="es-ES" altLang="en-US" sz="2400" dirty="0" err="1" smtClean="0"/>
              <a:t>primeste</a:t>
            </a:r>
            <a:r>
              <a:rPr lang="es-ES" altLang="en-US" sz="2400" dirty="0" smtClean="0"/>
              <a:t> </a:t>
            </a:r>
            <a:r>
              <a:rPr lang="es-ES" altLang="en-US" sz="2400" dirty="0" err="1" smtClean="0"/>
              <a:t>propriul</a:t>
            </a:r>
            <a:r>
              <a:rPr lang="es-ES" altLang="en-US" sz="2400" dirty="0" smtClean="0"/>
              <a:t> </a:t>
            </a:r>
            <a:r>
              <a:rPr lang="es-ES" altLang="en-US" sz="2400" dirty="0" err="1" smtClean="0"/>
              <a:t>mesaj</a:t>
            </a:r>
            <a:r>
              <a:rPr lang="es-ES" altLang="en-US" sz="2400" dirty="0" smtClean="0"/>
              <a:t> </a:t>
            </a:r>
            <a:r>
              <a:rPr lang="es-ES" altLang="en-US" sz="2400" dirty="0" smtClean="0">
                <a:solidFill>
                  <a:srgbClr val="0000FF"/>
                </a:solidFill>
              </a:rPr>
              <a:t>castiga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s-ES" altLang="en-US" sz="2400" dirty="0" smtClean="0"/>
              <a:t>in </a:t>
            </a:r>
            <a:r>
              <a:rPr lang="es-ES" altLang="en-US" sz="2400" dirty="0" err="1" smtClean="0"/>
              <a:t>acest</a:t>
            </a:r>
            <a:r>
              <a:rPr lang="es-ES" altLang="en-US" sz="2400" dirty="0" smtClean="0"/>
              <a:t> caz, </a:t>
            </a:r>
            <a:r>
              <a:rPr lang="es-ES" altLang="en-US" sz="2400" dirty="0" err="1" smtClean="0"/>
              <a:t>calea</a:t>
            </a:r>
            <a:r>
              <a:rPr lang="es-ES" altLang="en-US" sz="2400" dirty="0" smtClean="0"/>
              <a:t> </a:t>
            </a:r>
            <a:r>
              <a:rPr lang="es-ES" altLang="en-GB" sz="2400" dirty="0" smtClean="0"/>
              <a:t>“</a:t>
            </a:r>
            <a:r>
              <a:rPr lang="es-ES" altLang="ja-JP" sz="2400" dirty="0" err="1" smtClean="0"/>
              <a:t>acopera</a:t>
            </a:r>
            <a:r>
              <a:rPr lang="es-ES" altLang="en-GB" sz="2400" dirty="0" smtClean="0"/>
              <a:t>”</a:t>
            </a:r>
            <a:r>
              <a:rPr lang="es-ES" altLang="ja-JP" sz="2400" dirty="0" smtClean="0"/>
              <a:t> </a:t>
            </a:r>
            <a:r>
              <a:rPr lang="es-ES" altLang="ja-JP" sz="2400" dirty="0" err="1" smtClean="0"/>
              <a:t>toate</a:t>
            </a:r>
            <a:r>
              <a:rPr lang="es-ES" altLang="ja-JP" sz="2400" dirty="0" smtClean="0"/>
              <a:t> </a:t>
            </a:r>
            <a:r>
              <a:rPr lang="es-ES" altLang="ja-JP" sz="2400" dirty="0" err="1" smtClean="0"/>
              <a:t>procesele</a:t>
            </a:r>
            <a:endParaRPr lang="es-ES" altLang="ja-JP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altLang="en-US" sz="2400" dirty="0" smtClean="0"/>
              <a:t>El va </a:t>
            </a:r>
            <a:r>
              <a:rPr lang="es-ES" altLang="en-US" sz="2400" dirty="0" err="1" smtClean="0"/>
              <a:t>trimite</a:t>
            </a:r>
            <a:r>
              <a:rPr lang="es-ES" altLang="en-US" sz="2400" dirty="0" smtClean="0"/>
              <a:t> </a:t>
            </a:r>
            <a:r>
              <a:rPr lang="es-ES" altLang="en-US" sz="2400" dirty="0" err="1" smtClean="0"/>
              <a:t>apoi</a:t>
            </a:r>
            <a:r>
              <a:rPr lang="es-ES" altLang="en-US" sz="2400" dirty="0" smtClean="0"/>
              <a:t> un </a:t>
            </a:r>
            <a:r>
              <a:rPr lang="es-ES" altLang="en-US" sz="2400" dirty="0" err="1" smtClean="0"/>
              <a:t>mesaj</a:t>
            </a:r>
            <a:r>
              <a:rPr lang="es-ES" altLang="en-US" sz="2400" dirty="0" smtClean="0"/>
              <a:t> </a:t>
            </a:r>
            <a:r>
              <a:rPr lang="es-ES" altLang="en-US" sz="2400" dirty="0" err="1" smtClean="0"/>
              <a:t>pentru</a:t>
            </a:r>
            <a:r>
              <a:rPr lang="es-ES" altLang="en-US" sz="2400" dirty="0" smtClean="0"/>
              <a:t> a </a:t>
            </a:r>
            <a:r>
              <a:rPr lang="es-ES" altLang="en-US" sz="2400" dirty="0" err="1" smtClean="0"/>
              <a:t>anunta</a:t>
            </a:r>
            <a:r>
              <a:rPr lang="es-ES" altLang="en-US" sz="2400" dirty="0" smtClean="0"/>
              <a:t> </a:t>
            </a:r>
            <a:r>
              <a:rPr lang="es-ES" altLang="en-US" sz="2400" dirty="0" err="1" smtClean="0"/>
              <a:t>celelalte</a:t>
            </a:r>
            <a:r>
              <a:rPr lang="es-ES" altLang="en-US" sz="2400" dirty="0" smtClean="0"/>
              <a:t> procese </a:t>
            </a:r>
            <a:r>
              <a:rPr lang="es-ES" altLang="en-US" sz="2400" dirty="0" err="1" smtClean="0"/>
              <a:t>ca</a:t>
            </a:r>
            <a:r>
              <a:rPr lang="es-ES" altLang="en-US" sz="2400" dirty="0" smtClean="0"/>
              <a:t> a </a:t>
            </a:r>
            <a:r>
              <a:rPr lang="es-ES" altLang="en-US" sz="2400" dirty="0" err="1" smtClean="0"/>
              <a:t>castigat</a:t>
            </a:r>
            <a:r>
              <a:rPr lang="es-ES" altLang="en-US" sz="2400" dirty="0" smtClean="0"/>
              <a:t>.</a:t>
            </a:r>
            <a:endParaRPr lang="en-US" altLang="en-US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4236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566863"/>
            <a:ext cx="8763000" cy="51752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sz="2400" b="1" dirty="0" err="1" smtClean="0">
                <a:latin typeface="Courier New" pitchFamily="49" charset="0"/>
              </a:rPr>
              <a:t>Execu</a:t>
            </a:r>
            <a:r>
              <a:rPr lang="ro-RO" sz="2400" b="1" dirty="0" smtClean="0">
                <a:latin typeface="Courier New" pitchFamily="49" charset="0"/>
              </a:rPr>
              <a:t>ț</a:t>
            </a:r>
            <a:r>
              <a:rPr lang="es-ES" sz="2400" b="1" dirty="0" err="1" smtClean="0">
                <a:latin typeface="Courier New" pitchFamily="49" charset="0"/>
              </a:rPr>
              <a:t>ia</a:t>
            </a:r>
            <a:r>
              <a:rPr lang="es-ES" sz="2400" b="1" dirty="0" smtClean="0">
                <a:latin typeface="Courier New" pitchFamily="49" charset="0"/>
              </a:rPr>
              <a:t> </a:t>
            </a:r>
            <a:r>
              <a:rPr lang="es-ES" sz="2400" b="1" dirty="0" err="1" smtClean="0">
                <a:latin typeface="Courier New" pitchFamily="49" charset="0"/>
              </a:rPr>
              <a:t>pentru</a:t>
            </a:r>
            <a:r>
              <a:rPr lang="es-ES" sz="2400" b="1" dirty="0" smtClean="0">
                <a:latin typeface="Courier New" pitchFamily="49" charset="0"/>
              </a:rPr>
              <a:t> </a:t>
            </a:r>
            <a:r>
              <a:rPr lang="es-ES" sz="2400" b="1" dirty="0" err="1" smtClean="0">
                <a:latin typeface="Courier New" pitchFamily="49" charset="0"/>
              </a:rPr>
              <a:t>alegere</a:t>
            </a:r>
            <a:r>
              <a:rPr lang="es-ES" sz="2400" b="1" dirty="0" smtClean="0">
                <a:latin typeface="Courier New" pitchFamily="49" charset="0"/>
              </a:rPr>
              <a:t>:</a:t>
            </a:r>
            <a:endParaRPr lang="es-ES" sz="24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24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ro-RO" sz="240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stare =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"candidate"</a:t>
            </a:r>
          </a:p>
          <a:p>
            <a:pPr eaLnBrk="1" hangingPunct="1">
              <a:buFontTx/>
              <a:buNone/>
            </a:pPr>
            <a:r>
              <a:rPr lang="ro-RO" sz="24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400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</a:rPr>
              <a:t>maxnum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=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1</a:t>
            </a:r>
          </a:p>
          <a:p>
            <a:pPr eaLnBrk="1" hangingPunct="1">
              <a:buFontTx/>
              <a:buNone/>
            </a:pPr>
            <a:r>
              <a:rPr lang="ro-RO" sz="24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400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</a:rPr>
              <a:t>while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 (stare ==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"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candidate“) {</a:t>
            </a:r>
            <a:endParaRPr lang="en-US" sz="2400" i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2400" i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400" i="1" dirty="0" smtClean="0">
                <a:solidFill>
                  <a:srgbClr val="C00000"/>
                </a:solidFill>
                <a:latin typeface="Courier New" pitchFamily="49" charset="0"/>
              </a:rPr>
              <a:t>     s</a:t>
            </a:r>
            <a:r>
              <a:rPr lang="en-US" sz="2400" i="1" dirty="0" err="1" smtClean="0">
                <a:solidFill>
                  <a:srgbClr val="C00000"/>
                </a:solidFill>
                <a:latin typeface="Courier New" pitchFamily="49" charset="0"/>
              </a:rPr>
              <a:t>endboth</a:t>
            </a:r>
            <a:r>
              <a:rPr lang="en-US" sz="2400" i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("from", 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</a:rPr>
              <a:t>myvalue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, 0, 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</a:rPr>
              <a:t>maxnum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);</a:t>
            </a:r>
            <a:endParaRPr lang="en-US" sz="2400" i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2400" i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400" i="1" dirty="0" smtClean="0">
                <a:solidFill>
                  <a:srgbClr val="C00000"/>
                </a:solidFill>
                <a:latin typeface="Courier New" pitchFamily="49" charset="0"/>
              </a:rPr>
              <a:t>     </a:t>
            </a:r>
            <a:r>
              <a:rPr lang="en-US" sz="2400" i="1" dirty="0" smtClean="0">
                <a:solidFill>
                  <a:srgbClr val="C00000"/>
                </a:solidFill>
                <a:latin typeface="Courier New" pitchFamily="49" charset="0"/>
              </a:rPr>
              <a:t>await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both replies (but react to other 			</a:t>
            </a:r>
            <a:r>
              <a:rPr lang="ro-RO" sz="24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400" dirty="0" smtClean="0">
                <a:solidFill>
                  <a:srgbClr val="C00000"/>
                </a:solidFill>
                <a:latin typeface="Courier New" pitchFamily="49" charset="0"/>
              </a:rPr>
              <a:t>              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messages);</a:t>
            </a:r>
          </a:p>
          <a:p>
            <a:pPr eaLnBrk="1" hangingPunct="1">
              <a:buFontTx/>
              <a:buNone/>
            </a:pPr>
            <a:r>
              <a:rPr lang="ro-RO" sz="24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400" dirty="0" smtClean="0">
                <a:solidFill>
                  <a:srgbClr val="C00000"/>
                </a:solidFill>
                <a:latin typeface="Courier New" pitchFamily="49" charset="0"/>
              </a:rPr>
              <a:t>    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</a:rPr>
              <a:t>if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(either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reply is "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no“)</a:t>
            </a:r>
            <a:endParaRPr lang="en-US" sz="24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24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2400" dirty="0" smtClean="0">
                <a:solidFill>
                  <a:srgbClr val="C00000"/>
                </a:solidFill>
                <a:latin typeface="Courier New" pitchFamily="49" charset="0"/>
              </a:rPr>
              <a:t>        s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tare =</a:t>
            </a:r>
            <a:r>
              <a:rPr lang="ro-RO" sz="24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"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lost“; </a:t>
            </a:r>
          </a:p>
          <a:p>
            <a:pPr eaLnBrk="1" hangingPunct="1">
              <a:buFontTx/>
              <a:buNone/>
            </a:pPr>
            <a:r>
              <a:rPr lang="ro-RO" sz="2400" dirty="0" smtClean="0">
                <a:solidFill>
                  <a:srgbClr val="C00000"/>
                </a:solidFill>
                <a:latin typeface="Courier New" pitchFamily="49" charset="0"/>
              </a:rPr>
              <a:t>      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</a:rPr>
              <a:t>maxnum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 = 2</a:t>
            </a:r>
            <a:r>
              <a:rPr lang="ro-RO" sz="24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*</a:t>
            </a:r>
            <a:r>
              <a:rPr lang="ro-RO" sz="24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</a:rPr>
              <a:t>maxnum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</a:rPr>
              <a:t>}</a:t>
            </a:r>
            <a:endParaRPr lang="en-US" sz="2400" dirty="0" smtClean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Algoritmul</a:t>
            </a:r>
            <a:r>
              <a:rPr lang="en-US" sz="2800" dirty="0"/>
              <a:t> Hirschberg-Sinclair </a:t>
            </a:r>
            <a:r>
              <a:rPr lang="ro-RO" sz="2800" dirty="0" smtClean="0"/>
              <a:t>(2)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1613" y="1628775"/>
            <a:ext cx="8763000" cy="5229225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pt-BR" sz="1800" b="1" dirty="0" smtClean="0">
                <a:latin typeface="Courier New" pitchFamily="49" charset="0"/>
              </a:rPr>
              <a:t>La recep</a:t>
            </a:r>
            <a:r>
              <a:rPr lang="ro-RO" sz="1800" b="1" dirty="0" smtClean="0">
                <a:latin typeface="Courier New" pitchFamily="49" charset="0"/>
              </a:rPr>
              <a:t>ț</a:t>
            </a:r>
            <a:r>
              <a:rPr lang="pt-BR" sz="1800" b="1" dirty="0" smtClean="0">
                <a:latin typeface="Courier New" pitchFamily="49" charset="0"/>
              </a:rPr>
              <a:t>ie mesaj ("from",value,num,maxnum)</a:t>
            </a:r>
            <a:r>
              <a:rPr lang="pt-BR" sz="1800" dirty="0" smtClean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170000"/>
              </a:lnSpc>
              <a:buFontTx/>
              <a:buNone/>
            </a:pPr>
            <a:r>
              <a:rPr lang="ro-RO" sz="18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1800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</a:rPr>
              <a:t>if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(value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&lt;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myvalue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  <a:endParaRPr lang="ro-RO" sz="18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1800" i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1800" i="1" dirty="0" smtClean="0">
                <a:solidFill>
                  <a:srgbClr val="C00000"/>
                </a:solidFill>
                <a:latin typeface="Courier New" pitchFamily="49" charset="0"/>
              </a:rPr>
              <a:t>     </a:t>
            </a:r>
            <a:r>
              <a:rPr lang="en-US" sz="1800" i="1" dirty="0" err="1" smtClean="0">
                <a:solidFill>
                  <a:srgbClr val="C00000"/>
                </a:solidFill>
                <a:latin typeface="Courier New" pitchFamily="49" charset="0"/>
              </a:rPr>
              <a:t>sendecho</a:t>
            </a:r>
            <a:r>
              <a:rPr lang="en-US" sz="1800" i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("no", value)</a:t>
            </a:r>
            <a:endParaRPr lang="ro-RO" sz="18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</a:rPr>
              <a:t>	else if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(value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&gt;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myvalue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) {</a:t>
            </a:r>
            <a:endParaRPr lang="ro-RO" sz="18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		</a:t>
            </a:r>
            <a:r>
              <a:rPr lang="ro-RO" sz="1800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stare =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"lost";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		</a:t>
            </a:r>
            <a:r>
              <a:rPr lang="ro-RO" sz="1800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num 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= 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num + 1;</a:t>
            </a:r>
          </a:p>
          <a:p>
            <a:pPr eaLnBrk="1" hangingPunct="1">
              <a:buFontTx/>
              <a:buNone/>
            </a:pP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		</a:t>
            </a:r>
            <a:r>
              <a:rPr lang="ro-RO" sz="1800" dirty="0" smtClean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pt-BR" sz="1800" b="1" dirty="0" smtClean="0">
                <a:solidFill>
                  <a:srgbClr val="C00000"/>
                </a:solidFill>
                <a:latin typeface="Courier New" pitchFamily="49" charset="0"/>
              </a:rPr>
              <a:t>if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(num</a:t>
            </a:r>
            <a:r>
              <a:rPr lang="ro-RO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&lt; 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maxnum) </a:t>
            </a:r>
            <a:endParaRPr lang="pt-BR" sz="18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1800" i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1800" i="1" dirty="0" smtClean="0">
                <a:solidFill>
                  <a:srgbClr val="C00000"/>
                </a:solidFill>
                <a:latin typeface="Courier New" pitchFamily="49" charset="0"/>
              </a:rPr>
              <a:t>           </a:t>
            </a:r>
            <a:r>
              <a:rPr lang="pt-BR" sz="1800" i="1" dirty="0" smtClean="0">
                <a:solidFill>
                  <a:srgbClr val="C00000"/>
                </a:solidFill>
                <a:latin typeface="Courier New" pitchFamily="49" charset="0"/>
              </a:rPr>
              <a:t>sendpass 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("from",value, num, maxnum)</a:t>
            </a:r>
          </a:p>
          <a:p>
            <a:pPr eaLnBrk="1" hangingPunct="1">
              <a:buFontTx/>
              <a:buNone/>
            </a:pPr>
            <a:r>
              <a:rPr lang="ro-RO" sz="18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1800" dirty="0" smtClean="0">
                <a:solidFill>
                  <a:srgbClr val="C00000"/>
                </a:solidFill>
                <a:latin typeface="Courier New" pitchFamily="49" charset="0"/>
              </a:rPr>
              <a:t>    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pt-BR" sz="1800" b="1" dirty="0" smtClean="0">
                <a:solidFill>
                  <a:srgbClr val="C00000"/>
                </a:solidFill>
                <a:latin typeface="Courier New" pitchFamily="49" charset="0"/>
              </a:rPr>
              <a:t>else</a:t>
            </a:r>
            <a:endParaRPr lang="ro-RO" sz="180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ro-RO" sz="1800" i="1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ro-RO" sz="1800" i="1" dirty="0" smtClean="0">
                <a:solidFill>
                  <a:srgbClr val="C00000"/>
                </a:solidFill>
                <a:latin typeface="Courier New" pitchFamily="49" charset="0"/>
              </a:rPr>
              <a:t>           </a:t>
            </a:r>
            <a:r>
              <a:rPr lang="pt-BR" sz="1800" i="1" dirty="0" smtClean="0">
                <a:solidFill>
                  <a:srgbClr val="C00000"/>
                </a:solidFill>
                <a:latin typeface="Courier New" pitchFamily="49" charset="0"/>
              </a:rPr>
              <a:t>sende</a:t>
            </a:r>
            <a:r>
              <a:rPr lang="ro-RO" sz="1800" i="1" dirty="0" smtClean="0">
                <a:solidFill>
                  <a:srgbClr val="C00000"/>
                </a:solidFill>
                <a:latin typeface="Courier New" pitchFamily="49" charset="0"/>
              </a:rPr>
              <a:t>c</a:t>
            </a:r>
            <a:r>
              <a:rPr lang="pt-BR" sz="1800" i="1" dirty="0" smtClean="0">
                <a:solidFill>
                  <a:srgbClr val="C00000"/>
                </a:solidFill>
                <a:latin typeface="Courier New" pitchFamily="49" charset="0"/>
              </a:rPr>
              <a:t>ho 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("ok", value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ro-RO" sz="1800" dirty="0" smtClean="0">
                <a:solidFill>
                  <a:srgbClr val="C00000"/>
                </a:solidFill>
                <a:latin typeface="Courier New" pitchFamily="49" charset="0"/>
              </a:rPr>
              <a:t>      </a:t>
            </a:r>
            <a:r>
              <a:rPr lang="pt-BR" sz="1800" b="1" dirty="0" smtClean="0">
                <a:solidFill>
                  <a:srgbClr val="C00000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ro-RO" sz="18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</a:rPr>
              <a:t>else</a:t>
            </a:r>
            <a:endParaRPr lang="pt-BR" sz="1800" b="1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pt-BR" sz="1800" b="1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pt-BR" sz="1800" b="1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stare = 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"</a:t>
            </a:r>
            <a:r>
              <a:rPr lang="ro-RO" sz="1800" dirty="0" smtClean="0">
                <a:solidFill>
                  <a:srgbClr val="C00000"/>
                </a:solidFill>
                <a:latin typeface="Courier New" pitchFamily="49" charset="0"/>
              </a:rPr>
              <a:t>won</a:t>
            </a:r>
            <a:r>
              <a:rPr lang="pt-BR" sz="1800" dirty="0" smtClean="0">
                <a:solidFill>
                  <a:srgbClr val="C00000"/>
                </a:solidFill>
                <a:latin typeface="Courier New" pitchFamily="49" charset="0"/>
              </a:rPr>
              <a:t>"</a:t>
            </a:r>
            <a:r>
              <a:rPr lang="ro-RO" sz="180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en-US" sz="1800" b="1" dirty="0" smtClean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Algoritmul</a:t>
            </a:r>
            <a:r>
              <a:rPr lang="en-US" sz="2800" dirty="0"/>
              <a:t> Hirschberg-Sinclair 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" y="1628775"/>
            <a:ext cx="9067800" cy="5040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sz="2400" b="1" dirty="0" smtClean="0">
                <a:latin typeface="Courier New" pitchFamily="49" charset="0"/>
              </a:rPr>
              <a:t>La </a:t>
            </a:r>
            <a:r>
              <a:rPr lang="es-ES" sz="2400" b="1" dirty="0" err="1" smtClean="0">
                <a:latin typeface="Courier New" pitchFamily="49" charset="0"/>
              </a:rPr>
              <a:t>recep</a:t>
            </a:r>
            <a:r>
              <a:rPr lang="ro-RO" sz="2400" b="1" dirty="0" smtClean="0">
                <a:latin typeface="Courier New" pitchFamily="49" charset="0"/>
              </a:rPr>
              <a:t>ț</a:t>
            </a:r>
            <a:r>
              <a:rPr lang="es-ES" sz="2400" b="1" dirty="0" err="1" smtClean="0">
                <a:latin typeface="Courier New" pitchFamily="49" charset="0"/>
              </a:rPr>
              <a:t>ie</a:t>
            </a:r>
            <a:r>
              <a:rPr lang="es-ES" sz="2400" b="1" dirty="0" smtClean="0">
                <a:latin typeface="Courier New" pitchFamily="49" charset="0"/>
              </a:rPr>
              <a:t> </a:t>
            </a:r>
            <a:r>
              <a:rPr lang="es-ES" sz="2400" b="1" dirty="0" err="1" smtClean="0">
                <a:latin typeface="Courier New" pitchFamily="49" charset="0"/>
              </a:rPr>
              <a:t>mesaj</a:t>
            </a:r>
            <a:r>
              <a:rPr lang="es-ES" sz="2400" b="1" dirty="0" smtClean="0">
                <a:latin typeface="Courier New" pitchFamily="49" charset="0"/>
              </a:rPr>
              <a:t> ("no",</a:t>
            </a:r>
            <a:r>
              <a:rPr lang="es-ES" sz="2400" b="1" dirty="0" err="1" smtClean="0">
                <a:latin typeface="Courier New" pitchFamily="49" charset="0"/>
              </a:rPr>
              <a:t>value</a:t>
            </a:r>
            <a:r>
              <a:rPr lang="es-ES" sz="2400" b="1" dirty="0" smtClean="0">
                <a:latin typeface="Courier New" pitchFamily="49" charset="0"/>
              </a:rPr>
              <a:t>) </a:t>
            </a:r>
            <a:r>
              <a:rPr lang="es-ES" sz="2400" b="1" dirty="0" err="1" smtClean="0">
                <a:latin typeface="Courier New" pitchFamily="49" charset="0"/>
              </a:rPr>
              <a:t>sau</a:t>
            </a:r>
            <a:r>
              <a:rPr lang="es-ES" sz="2400" b="1" dirty="0" smtClean="0">
                <a:latin typeface="Courier New" pitchFamily="49" charset="0"/>
              </a:rPr>
              <a:t> ("ok",</a:t>
            </a:r>
            <a:r>
              <a:rPr lang="es-ES" sz="2400" b="1" dirty="0" err="1" smtClean="0">
                <a:latin typeface="Courier New" pitchFamily="49" charset="0"/>
              </a:rPr>
              <a:t>value</a:t>
            </a:r>
            <a:r>
              <a:rPr lang="es-ES" sz="2400" b="1" dirty="0" smtClean="0">
                <a:latin typeface="Courier New" pitchFamily="49" charset="0"/>
              </a:rPr>
              <a:t>)</a:t>
            </a:r>
            <a:r>
              <a:rPr lang="es-ES" sz="2400" dirty="0" smtClean="0">
                <a:latin typeface="Courier New" pitchFamily="49" charset="0"/>
              </a:rPr>
              <a:t>:</a:t>
            </a:r>
          </a:p>
          <a:p>
            <a:pPr eaLnBrk="1" hangingPunct="1">
              <a:buFontTx/>
              <a:buNone/>
            </a:pPr>
            <a:endParaRPr lang="es-ES" sz="16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s-ES" sz="2400" dirty="0" smtClean="0">
                <a:latin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</a:rPr>
              <a:t>if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value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&lt;&gt; </a:t>
            </a:r>
            <a:r>
              <a:rPr lang="en-US" sz="2400" dirty="0" err="1" smtClean="0">
                <a:solidFill>
                  <a:srgbClr val="C00000"/>
                </a:solidFill>
                <a:latin typeface="Courier New" pitchFamily="49" charset="0"/>
              </a:rPr>
              <a:t>myvalue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) </a:t>
            </a:r>
            <a:r>
              <a:rPr lang="en-US" sz="2400" i="1" dirty="0" err="1" smtClean="0">
                <a:solidFill>
                  <a:srgbClr val="C00000"/>
                </a:solidFill>
                <a:latin typeface="Courier New" pitchFamily="49" charset="0"/>
              </a:rPr>
              <a:t>sendpass</a:t>
            </a:r>
            <a:r>
              <a:rPr lang="en-US" sz="2400" i="1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the message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</a:rPr>
              <a:t>else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 this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is a reply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the processor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was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</a:rPr>
              <a:t>awaiting</a:t>
            </a:r>
            <a:endParaRPr lang="en-US" sz="2400" b="1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16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/>
            <a:r>
              <a:rPr lang="es-ES" sz="2400" dirty="0" err="1" smtClean="0"/>
              <a:t>Netratat</a:t>
            </a:r>
            <a:r>
              <a:rPr lang="es-ES" sz="2400" dirty="0" smtClean="0"/>
              <a:t> </a:t>
            </a:r>
            <a:r>
              <a:rPr lang="ro-RO" sz="2400" dirty="0" smtClean="0"/>
              <a:t>î</a:t>
            </a:r>
            <a:r>
              <a:rPr lang="es-ES" sz="2400" dirty="0" smtClean="0"/>
              <a:t>n </a:t>
            </a:r>
            <a:r>
              <a:rPr lang="es-ES" sz="2400" dirty="0" err="1" smtClean="0"/>
              <a:t>algoritm</a:t>
            </a:r>
            <a:r>
              <a:rPr lang="es-ES" sz="2400" dirty="0" smtClean="0"/>
              <a:t> – </a:t>
            </a:r>
            <a:r>
              <a:rPr lang="es-ES" sz="2400" dirty="0" err="1" smtClean="0"/>
              <a:t>ac</a:t>
            </a:r>
            <a:r>
              <a:rPr lang="ro-RO" sz="2400" dirty="0" smtClean="0"/>
              <a:t>ț</a:t>
            </a:r>
            <a:r>
              <a:rPr lang="es-ES" sz="2400" dirty="0" err="1" smtClean="0"/>
              <a:t>iunile</a:t>
            </a:r>
            <a:r>
              <a:rPr lang="es-ES" sz="2400" dirty="0" smtClean="0"/>
              <a:t> </a:t>
            </a:r>
            <a:r>
              <a:rPr lang="es-ES" sz="2400" dirty="0" err="1" smtClean="0"/>
              <a:t>unui</a:t>
            </a:r>
            <a:r>
              <a:rPr lang="es-ES" sz="2400" dirty="0" smtClean="0"/>
              <a:t> </a:t>
            </a:r>
            <a:r>
              <a:rPr lang="es-ES" sz="2400" dirty="0" err="1" smtClean="0"/>
              <a:t>proces</a:t>
            </a:r>
            <a:r>
              <a:rPr lang="es-ES" sz="2400" dirty="0" smtClean="0"/>
              <a:t> </a:t>
            </a:r>
            <a:r>
              <a:rPr lang="es-ES" sz="2400" dirty="0" err="1" smtClean="0"/>
              <a:t>neini</a:t>
            </a:r>
            <a:r>
              <a:rPr lang="ro-RO" sz="2400" dirty="0" smtClean="0"/>
              <a:t>ț</a:t>
            </a:r>
            <a:r>
              <a:rPr lang="es-ES" sz="2400" dirty="0" err="1" smtClean="0"/>
              <a:t>iator</a:t>
            </a:r>
            <a:r>
              <a:rPr lang="ro-RO" sz="2400" dirty="0" smtClean="0"/>
              <a:t> </a:t>
            </a:r>
            <a:r>
              <a:rPr lang="es-ES" sz="2400" dirty="0" smtClean="0"/>
              <a:t>:</a:t>
            </a:r>
            <a:r>
              <a:rPr lang="es-ES" sz="2800" dirty="0" smtClean="0"/>
              <a:t> </a:t>
            </a:r>
          </a:p>
          <a:p>
            <a:pPr lvl="2" eaLnBrk="1" hangingPunct="1"/>
            <a:r>
              <a:rPr lang="es-ES" dirty="0" smtClean="0"/>
              <a:t>la </a:t>
            </a:r>
            <a:r>
              <a:rPr lang="es-ES" dirty="0" err="1" smtClean="0"/>
              <a:t>primirea</a:t>
            </a:r>
            <a:r>
              <a:rPr lang="es-ES" dirty="0" smtClean="0"/>
              <a:t> </a:t>
            </a:r>
            <a:r>
              <a:rPr lang="es-ES" dirty="0" err="1" smtClean="0"/>
              <a:t>unui</a:t>
            </a:r>
            <a:r>
              <a:rPr lang="es-ES" dirty="0" smtClean="0"/>
              <a:t> </a:t>
            </a:r>
            <a:r>
              <a:rPr lang="es-ES" dirty="0" err="1" smtClean="0"/>
              <a:t>mesaj</a:t>
            </a:r>
            <a:r>
              <a:rPr lang="es-ES" dirty="0" smtClean="0"/>
              <a:t> devine con</a:t>
            </a:r>
            <a:r>
              <a:rPr lang="ro-RO" dirty="0" smtClean="0"/>
              <a:t>ș</a:t>
            </a:r>
            <a:r>
              <a:rPr lang="es-ES" dirty="0" err="1" smtClean="0"/>
              <a:t>tient</a:t>
            </a:r>
            <a:r>
              <a:rPr lang="es-ES" dirty="0" smtClean="0"/>
              <a:t> de </a:t>
            </a:r>
            <a:r>
              <a:rPr lang="es-ES" dirty="0" err="1" smtClean="0"/>
              <a:t>alegerea</a:t>
            </a:r>
            <a:r>
              <a:rPr lang="es-ES" dirty="0" smtClean="0"/>
              <a:t> </a:t>
            </a:r>
            <a:r>
              <a:rPr lang="ro-RO" dirty="0" smtClean="0"/>
              <a:t>î</a:t>
            </a:r>
            <a:r>
              <a:rPr lang="es-ES" dirty="0" smtClean="0"/>
              <a:t>n </a:t>
            </a:r>
            <a:r>
              <a:rPr lang="es-ES" dirty="0" err="1" smtClean="0"/>
              <a:t>curs</a:t>
            </a:r>
            <a:r>
              <a:rPr lang="es-ES" dirty="0" smtClean="0"/>
              <a:t> </a:t>
            </a:r>
          </a:p>
          <a:p>
            <a:pPr lvl="2" eaLnBrk="1" hangingPunct="1"/>
            <a:r>
              <a:rPr lang="es-ES" dirty="0" err="1" smtClean="0"/>
              <a:t>poate</a:t>
            </a:r>
            <a:r>
              <a:rPr lang="es-ES" dirty="0" smtClean="0"/>
              <a:t> </a:t>
            </a:r>
            <a:r>
              <a:rPr lang="es-ES" dirty="0" err="1" smtClean="0"/>
              <a:t>deveni</a:t>
            </a:r>
            <a:r>
              <a:rPr lang="es-ES" dirty="0" smtClean="0"/>
              <a:t> </a:t>
            </a:r>
            <a:r>
              <a:rPr lang="es-ES" i="1" dirty="0" err="1" smtClean="0"/>
              <a:t>candidate</a:t>
            </a:r>
            <a:r>
              <a:rPr lang="es-ES" dirty="0" smtClean="0"/>
              <a:t> </a:t>
            </a:r>
            <a:r>
              <a:rPr lang="es-ES" dirty="0" err="1" smtClean="0"/>
              <a:t>dac</a:t>
            </a:r>
            <a:r>
              <a:rPr lang="ro-RO" dirty="0" smtClean="0"/>
              <a:t>ă</a:t>
            </a:r>
            <a:r>
              <a:rPr lang="es-ES" dirty="0" smtClean="0"/>
              <a:t> </a:t>
            </a:r>
            <a:r>
              <a:rPr lang="es-ES" dirty="0" err="1" smtClean="0"/>
              <a:t>identitatea</a:t>
            </a:r>
            <a:r>
              <a:rPr lang="es-ES" dirty="0" smtClean="0"/>
              <a:t> are o </a:t>
            </a:r>
            <a:r>
              <a:rPr lang="es-ES" dirty="0" err="1" smtClean="0"/>
              <a:t>valoare</a:t>
            </a:r>
            <a:r>
              <a:rPr lang="es-ES" dirty="0" smtClean="0"/>
              <a:t> </a:t>
            </a:r>
            <a:r>
              <a:rPr lang="es-ES" dirty="0" err="1" smtClean="0"/>
              <a:t>mai</a:t>
            </a:r>
            <a:r>
              <a:rPr lang="es-ES" dirty="0" smtClean="0"/>
              <a:t> mare </a:t>
            </a:r>
            <a:r>
              <a:rPr lang="es-ES" dirty="0" err="1" smtClean="0"/>
              <a:t>dec</a:t>
            </a:r>
            <a:r>
              <a:rPr lang="ro-RO" dirty="0" smtClean="0"/>
              <a:t>â</a:t>
            </a:r>
            <a:r>
              <a:rPr lang="es-ES" dirty="0" smtClean="0"/>
              <a:t>t </a:t>
            </a:r>
            <a:r>
              <a:rPr lang="es-ES" dirty="0" err="1" smtClean="0"/>
              <a:t>sursa</a:t>
            </a:r>
            <a:r>
              <a:rPr lang="es-ES" dirty="0" smtClean="0"/>
              <a:t> </a:t>
            </a:r>
            <a:r>
              <a:rPr lang="es-ES" dirty="0" err="1" smtClean="0"/>
              <a:t>mesajului</a:t>
            </a:r>
            <a:r>
              <a:rPr lang="es-ES" dirty="0" smtClean="0"/>
              <a:t>.</a:t>
            </a:r>
            <a:endParaRPr lang="en-US" dirty="0" smtClean="0"/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2800" smtClean="0"/>
              <a:t>Algoritmul Hirschberg-Sinclair (4)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z="2800" dirty="0" smtClean="0"/>
              <a:t>Alegerea unui lider</a:t>
            </a:r>
            <a:endParaRPr lang="en-US" sz="2800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23850" y="1700213"/>
            <a:ext cx="8229600" cy="45259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800" dirty="0" smtClean="0"/>
              <a:t>Problem</a:t>
            </a:r>
            <a:r>
              <a:rPr lang="ro-RO" sz="2800" dirty="0" smtClean="0"/>
              <a:t>ă</a:t>
            </a:r>
            <a:r>
              <a:rPr lang="en-US" sz="2800" dirty="0" smtClean="0"/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ro-RO" sz="2400" dirty="0" smtClean="0"/>
              <a:t>Atunci când un proces se defectează, mai multe procese pot depista problema simultan</a:t>
            </a:r>
            <a:endParaRPr lang="en-US" dirty="0" smtClean="0"/>
          </a:p>
          <a:p>
            <a:pPr eaLnBrk="1" hangingPunct="1">
              <a:lnSpc>
                <a:spcPct val="150000"/>
              </a:lnSpc>
            </a:pPr>
            <a:r>
              <a:rPr lang="ro-RO" sz="2800" dirty="0" smtClean="0"/>
              <a:t>Nu putem presupune că un singur proces detectează defectul</a:t>
            </a:r>
            <a:endParaRPr lang="en-US" sz="2800" dirty="0" smtClean="0"/>
          </a:p>
          <a:p>
            <a:pPr lvl="1" eaLnBrk="1" hangingPunct="1">
              <a:lnSpc>
                <a:spcPct val="150000"/>
              </a:lnSpc>
            </a:pPr>
            <a:r>
              <a:rPr lang="ro-RO" sz="2400" dirty="0" smtClean="0"/>
              <a:t>Algoritmul de alegere trebuie să conducă în final la situația în care toate procesele decid asupra aceluiași proces ca nou lider </a:t>
            </a:r>
            <a:endParaRPr lang="en-US" sz="2400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z="2800" dirty="0" err="1"/>
              <a:t>Algoritmul</a:t>
            </a:r>
            <a:r>
              <a:rPr lang="en-US" sz="2800" dirty="0"/>
              <a:t> Hirschberg-Sinclair </a:t>
            </a:r>
            <a:r>
              <a:rPr lang="en-US" sz="2800" dirty="0" smtClean="0"/>
              <a:t>(</a:t>
            </a:r>
            <a:r>
              <a:rPr lang="ro-RO" sz="2800" dirty="0" smtClean="0"/>
              <a:t>5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 bwMode="auto">
          <a:xfrm>
            <a:off x="2610036" y="2452348"/>
            <a:ext cx="3528392" cy="352958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 w="5715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903477" y="2755776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>
                <a:solidFill>
                  <a:srgbClr val="FFFFFF"/>
                </a:solidFill>
                <a:latin typeface="Times" charset="0"/>
              </a:rPr>
              <a:t>1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410944" y="2767531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>
                <a:solidFill>
                  <a:srgbClr val="FFFFFF"/>
                </a:solidFill>
                <a:latin typeface="Times" charset="0"/>
              </a:rPr>
              <a:t>2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409244" y="4005064"/>
            <a:ext cx="457200" cy="457200"/>
          </a:xfrm>
          <a:prstGeom prst="ellipse">
            <a:avLst/>
          </a:prstGeom>
          <a:gradFill>
            <a:gsLst>
              <a:gs pos="0">
                <a:srgbClr val="03C150"/>
              </a:gs>
              <a:gs pos="53000">
                <a:srgbClr val="01E90C"/>
              </a:gs>
              <a:gs pos="91000">
                <a:srgbClr val="79FF89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>
                <a:solidFill>
                  <a:srgbClr val="FFFFFF"/>
                </a:solidFill>
                <a:latin typeface="Times" charset="0"/>
              </a:rPr>
              <a:t>5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03116" y="5260660"/>
            <a:ext cx="457200" cy="457200"/>
          </a:xfrm>
          <a:prstGeom prst="ellipse">
            <a:avLst/>
          </a:prstGeom>
          <a:gradFill>
            <a:gsLst>
              <a:gs pos="0">
                <a:srgbClr val="FF9900"/>
              </a:gs>
              <a:gs pos="68000">
                <a:srgbClr val="FFCC00"/>
              </a:gs>
              <a:gs pos="89000">
                <a:srgbClr val="FFCC66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4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962672" y="52292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>
                <a:solidFill>
                  <a:srgbClr val="FFFFFF"/>
                </a:solidFill>
                <a:latin typeface="Times" charset="0"/>
              </a:rPr>
              <a:t>3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5907172" y="4005064"/>
            <a:ext cx="457200" cy="457200"/>
          </a:xfrm>
          <a:prstGeom prst="ellipse">
            <a:avLst/>
          </a:prstGeom>
          <a:gradFill>
            <a:gsLst>
              <a:gs pos="0">
                <a:srgbClr val="6B1B6B"/>
              </a:gs>
              <a:gs pos="73000">
                <a:srgbClr val="992799"/>
              </a:gs>
              <a:gs pos="100000">
                <a:srgbClr val="B72FB7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>
                <a:solidFill>
                  <a:srgbClr val="FFFFFF"/>
                </a:solidFill>
                <a:latin typeface="Times" charset="0"/>
              </a:rPr>
              <a:t>6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4186808" y="2236324"/>
            <a:ext cx="457200" cy="457200"/>
          </a:xfrm>
          <a:prstGeom prst="ellipse">
            <a:avLst/>
          </a:prstGeom>
          <a:gradFill>
            <a:gsLst>
              <a:gs pos="0">
                <a:srgbClr val="5D2932"/>
              </a:gs>
              <a:gs pos="72000">
                <a:srgbClr val="72323D"/>
              </a:gs>
              <a:gs pos="100000">
                <a:srgbClr val="BA6271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>
                <a:solidFill>
                  <a:srgbClr val="FFFFFF"/>
                </a:solidFill>
                <a:latin typeface="Times" charset="0"/>
              </a:rPr>
              <a:t>8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Times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4186808" y="5764716"/>
            <a:ext cx="457200" cy="457200"/>
          </a:xfrm>
          <a:prstGeom prst="ellipse">
            <a:avLst/>
          </a:prstGeom>
          <a:gradFill>
            <a:gsLst>
              <a:gs pos="0">
                <a:srgbClr val="305635"/>
              </a:gs>
              <a:gs pos="72000">
                <a:srgbClr val="3B6942"/>
              </a:gs>
              <a:gs pos="100000">
                <a:srgbClr val="5FA569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" charset="0"/>
              </a:rPr>
              <a:t>7</a:t>
            </a:r>
          </a:p>
        </p:txBody>
      </p:sp>
      <p:grpSp>
        <p:nvGrpSpPr>
          <p:cNvPr id="42" name="Group 41" hidden="1"/>
          <p:cNvGrpSpPr/>
          <p:nvPr/>
        </p:nvGrpSpPr>
        <p:grpSpPr>
          <a:xfrm>
            <a:off x="2146528" y="1988840"/>
            <a:ext cx="4480560" cy="4480560"/>
            <a:chOff x="2146528" y="1988840"/>
            <a:chExt cx="4480560" cy="4480560"/>
          </a:xfrm>
        </p:grpSpPr>
        <p:sp>
          <p:nvSpPr>
            <p:cNvPr id="11" name="2"/>
            <p:cNvSpPr/>
            <p:nvPr/>
          </p:nvSpPr>
          <p:spPr bwMode="auto">
            <a:xfrm>
              <a:off x="2237968" y="2080280"/>
              <a:ext cx="4297680" cy="429768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3" name="1"/>
            <p:cNvSpPr/>
            <p:nvPr/>
          </p:nvSpPr>
          <p:spPr bwMode="auto">
            <a:xfrm>
              <a:off x="2146528" y="1988840"/>
              <a:ext cx="4480560" cy="448056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2" name="3"/>
            <p:cNvSpPr/>
            <p:nvPr/>
          </p:nvSpPr>
          <p:spPr bwMode="auto">
            <a:xfrm>
              <a:off x="2322004" y="2164316"/>
              <a:ext cx="4129608" cy="412960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>
              <a:stCxn id="93" idx="0"/>
              <a:endCxn id="93" idx="4"/>
            </p:cNvCxnSpPr>
            <p:nvPr/>
          </p:nvCxnSpPr>
          <p:spPr bwMode="auto">
            <a:xfrm>
              <a:off x="4386808" y="1988840"/>
              <a:ext cx="0" cy="44805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5" name="Straight Connector 24"/>
            <p:cNvCxnSpPr>
              <a:stCxn id="93" idx="1"/>
              <a:endCxn id="93" idx="5"/>
            </p:cNvCxnSpPr>
            <p:nvPr/>
          </p:nvCxnSpPr>
          <p:spPr bwMode="auto">
            <a:xfrm>
              <a:off x="2802691" y="2645003"/>
              <a:ext cx="3168234" cy="316823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7" name="Straight Connector 26"/>
            <p:cNvCxnSpPr>
              <a:stCxn id="93" idx="2"/>
              <a:endCxn id="93" idx="6"/>
            </p:cNvCxnSpPr>
            <p:nvPr/>
          </p:nvCxnSpPr>
          <p:spPr bwMode="auto">
            <a:xfrm>
              <a:off x="2146528" y="4229120"/>
              <a:ext cx="44805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9" name="Straight Connector 28"/>
            <p:cNvCxnSpPr>
              <a:stCxn id="93" idx="3"/>
              <a:endCxn id="93" idx="7"/>
            </p:cNvCxnSpPr>
            <p:nvPr/>
          </p:nvCxnSpPr>
          <p:spPr bwMode="auto">
            <a:xfrm flipV="1">
              <a:off x="2802691" y="2645003"/>
              <a:ext cx="3168234" cy="316823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</p:grpSp>
      <p:sp>
        <p:nvSpPr>
          <p:cNvPr id="140" name="5-1"/>
          <p:cNvSpPr/>
          <p:nvPr/>
        </p:nvSpPr>
        <p:spPr bwMode="auto">
          <a:xfrm>
            <a:off x="2313432" y="2760552"/>
            <a:ext cx="609125" cy="1465040"/>
          </a:xfrm>
          <a:custGeom>
            <a:avLst/>
            <a:gdLst>
              <a:gd name="connsiteX0" fmla="*/ 0 w 4129608"/>
              <a:gd name="connsiteY0" fmla="*/ 2064804 h 4129608"/>
              <a:gd name="connsiteX1" fmla="*/ 2064804 w 4129608"/>
              <a:gd name="connsiteY1" fmla="*/ 0 h 4129608"/>
              <a:gd name="connsiteX2" fmla="*/ 4129608 w 4129608"/>
              <a:gd name="connsiteY2" fmla="*/ 2064804 h 4129608"/>
              <a:gd name="connsiteX3" fmla="*/ 2064804 w 4129608"/>
              <a:gd name="connsiteY3" fmla="*/ 4129608 h 4129608"/>
              <a:gd name="connsiteX4" fmla="*/ 0 w 4129608"/>
              <a:gd name="connsiteY4" fmla="*/ 2064804 h 4129608"/>
              <a:gd name="connsiteX0" fmla="*/ 0 w 4129608"/>
              <a:gd name="connsiteY0" fmla="*/ 2064804 h 2064804"/>
              <a:gd name="connsiteX1" fmla="*/ 2064804 w 4129608"/>
              <a:gd name="connsiteY1" fmla="*/ 0 h 2064804"/>
              <a:gd name="connsiteX2" fmla="*/ 4129608 w 4129608"/>
              <a:gd name="connsiteY2" fmla="*/ 2064804 h 2064804"/>
              <a:gd name="connsiteX3" fmla="*/ 0 w 4129608"/>
              <a:gd name="connsiteY3" fmla="*/ 2064804 h 2064804"/>
              <a:gd name="connsiteX0" fmla="*/ 0 w 2064804"/>
              <a:gd name="connsiteY0" fmla="*/ 2064804 h 2064804"/>
              <a:gd name="connsiteX1" fmla="*/ 2064804 w 2064804"/>
              <a:gd name="connsiteY1" fmla="*/ 0 h 2064804"/>
              <a:gd name="connsiteX2" fmla="*/ 0 w 2064804"/>
              <a:gd name="connsiteY2" fmla="*/ 2064804 h 2064804"/>
              <a:gd name="connsiteX0" fmla="*/ 0 w 2156244"/>
              <a:gd name="connsiteY0" fmla="*/ 1979612 h 1979612"/>
              <a:gd name="connsiteX1" fmla="*/ 2156244 w 2156244"/>
              <a:gd name="connsiteY1" fmla="*/ 6248 h 1979612"/>
              <a:gd name="connsiteX0" fmla="*/ 0 w 2058613"/>
              <a:gd name="connsiteY0" fmla="*/ 2069591 h 2069591"/>
              <a:gd name="connsiteX1" fmla="*/ 2058613 w 2058613"/>
              <a:gd name="connsiteY1" fmla="*/ 5739 h 2069591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587693 w 2058613"/>
              <a:gd name="connsiteY1" fmla="*/ 615480 h 2063852"/>
              <a:gd name="connsiteX2" fmla="*/ 2058613 w 2058613"/>
              <a:gd name="connsiteY2" fmla="*/ 0 h 2063852"/>
              <a:gd name="connsiteX0" fmla="*/ 0 w 587693"/>
              <a:gd name="connsiteY0" fmla="*/ 1448372 h 1448372"/>
              <a:gd name="connsiteX1" fmla="*/ 587693 w 587693"/>
              <a:gd name="connsiteY1" fmla="*/ 0 h 1448372"/>
              <a:gd name="connsiteX0" fmla="*/ 0 w 587693"/>
              <a:gd name="connsiteY0" fmla="*/ 1448372 h 1448372"/>
              <a:gd name="connsiteX1" fmla="*/ 587693 w 587693"/>
              <a:gd name="connsiteY1" fmla="*/ 0 h 1448372"/>
              <a:gd name="connsiteX0" fmla="*/ 0 w 587693"/>
              <a:gd name="connsiteY0" fmla="*/ 1448372 h 1448372"/>
              <a:gd name="connsiteX1" fmla="*/ 587693 w 587693"/>
              <a:gd name="connsiteY1" fmla="*/ 0 h 1448372"/>
              <a:gd name="connsiteX0" fmla="*/ 0 w 587693"/>
              <a:gd name="connsiteY0" fmla="*/ 1448372 h 1448372"/>
              <a:gd name="connsiteX1" fmla="*/ 587693 w 587693"/>
              <a:gd name="connsiteY1" fmla="*/ 0 h 1448372"/>
              <a:gd name="connsiteX0" fmla="*/ 0 w 587693"/>
              <a:gd name="connsiteY0" fmla="*/ 1448372 h 1448372"/>
              <a:gd name="connsiteX1" fmla="*/ 587693 w 587693"/>
              <a:gd name="connsiteY1" fmla="*/ 0 h 1448372"/>
              <a:gd name="connsiteX0" fmla="*/ 42 w 587735"/>
              <a:gd name="connsiteY0" fmla="*/ 1448372 h 1448372"/>
              <a:gd name="connsiteX1" fmla="*/ 587735 w 587735"/>
              <a:gd name="connsiteY1" fmla="*/ 0 h 1448372"/>
              <a:gd name="connsiteX0" fmla="*/ 51 w 587744"/>
              <a:gd name="connsiteY0" fmla="*/ 1448372 h 1448372"/>
              <a:gd name="connsiteX1" fmla="*/ 587744 w 587744"/>
              <a:gd name="connsiteY1" fmla="*/ 0 h 1448372"/>
              <a:gd name="connsiteX0" fmla="*/ 157 w 587850"/>
              <a:gd name="connsiteY0" fmla="*/ 1448372 h 1448372"/>
              <a:gd name="connsiteX1" fmla="*/ 587850 w 587850"/>
              <a:gd name="connsiteY1" fmla="*/ 0 h 1448372"/>
              <a:gd name="connsiteX0" fmla="*/ 152 w 597370"/>
              <a:gd name="connsiteY0" fmla="*/ 1448372 h 1448372"/>
              <a:gd name="connsiteX1" fmla="*/ 597370 w 597370"/>
              <a:gd name="connsiteY1" fmla="*/ 0 h 1448372"/>
              <a:gd name="connsiteX0" fmla="*/ 150 w 599749"/>
              <a:gd name="connsiteY0" fmla="*/ 1465040 h 1465040"/>
              <a:gd name="connsiteX1" fmla="*/ 599749 w 599749"/>
              <a:gd name="connsiteY1" fmla="*/ 0 h 1465040"/>
              <a:gd name="connsiteX0" fmla="*/ 0 w 599599"/>
              <a:gd name="connsiteY0" fmla="*/ 1465040 h 1465040"/>
              <a:gd name="connsiteX1" fmla="*/ 599599 w 599599"/>
              <a:gd name="connsiteY1" fmla="*/ 0 h 1465040"/>
              <a:gd name="connsiteX0" fmla="*/ 0 w 604362"/>
              <a:gd name="connsiteY0" fmla="*/ 1467421 h 1467421"/>
              <a:gd name="connsiteX1" fmla="*/ 604362 w 604362"/>
              <a:gd name="connsiteY1" fmla="*/ 0 h 1467421"/>
              <a:gd name="connsiteX0" fmla="*/ 0 w 609125"/>
              <a:gd name="connsiteY0" fmla="*/ 1465040 h 1465040"/>
              <a:gd name="connsiteX1" fmla="*/ 609125 w 609125"/>
              <a:gd name="connsiteY1" fmla="*/ 0 h 146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9125" h="1465040">
                <a:moveTo>
                  <a:pt x="0" y="1465040"/>
                </a:moveTo>
                <a:cubicBezTo>
                  <a:pt x="14129" y="813180"/>
                  <a:pt x="260828" y="373253"/>
                  <a:pt x="609125" y="0"/>
                </a:cubicBezTo>
              </a:path>
            </a:pathLst>
          </a:custGeom>
          <a:ln w="25400">
            <a:solidFill>
              <a:srgbClr val="1446A3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1" name="8-1"/>
          <p:cNvSpPr/>
          <p:nvPr/>
        </p:nvSpPr>
        <p:spPr bwMode="auto">
          <a:xfrm>
            <a:off x="2913031" y="2157984"/>
            <a:ext cx="1468539" cy="612093"/>
          </a:xfrm>
          <a:custGeom>
            <a:avLst/>
            <a:gdLst>
              <a:gd name="connsiteX0" fmla="*/ 0 w 4129608"/>
              <a:gd name="connsiteY0" fmla="*/ 2064804 h 4129608"/>
              <a:gd name="connsiteX1" fmla="*/ 2064804 w 4129608"/>
              <a:gd name="connsiteY1" fmla="*/ 0 h 4129608"/>
              <a:gd name="connsiteX2" fmla="*/ 4129608 w 4129608"/>
              <a:gd name="connsiteY2" fmla="*/ 2064804 h 4129608"/>
              <a:gd name="connsiteX3" fmla="*/ 2064804 w 4129608"/>
              <a:gd name="connsiteY3" fmla="*/ 4129608 h 4129608"/>
              <a:gd name="connsiteX4" fmla="*/ 0 w 4129608"/>
              <a:gd name="connsiteY4" fmla="*/ 2064804 h 4129608"/>
              <a:gd name="connsiteX0" fmla="*/ 0 w 4129608"/>
              <a:gd name="connsiteY0" fmla="*/ 2064804 h 2064804"/>
              <a:gd name="connsiteX1" fmla="*/ 2064804 w 4129608"/>
              <a:gd name="connsiteY1" fmla="*/ 0 h 2064804"/>
              <a:gd name="connsiteX2" fmla="*/ 4129608 w 4129608"/>
              <a:gd name="connsiteY2" fmla="*/ 2064804 h 2064804"/>
              <a:gd name="connsiteX3" fmla="*/ 0 w 4129608"/>
              <a:gd name="connsiteY3" fmla="*/ 2064804 h 2064804"/>
              <a:gd name="connsiteX0" fmla="*/ 0 w 2064804"/>
              <a:gd name="connsiteY0" fmla="*/ 2064804 h 2064804"/>
              <a:gd name="connsiteX1" fmla="*/ 2064804 w 2064804"/>
              <a:gd name="connsiteY1" fmla="*/ 0 h 2064804"/>
              <a:gd name="connsiteX2" fmla="*/ 0 w 2064804"/>
              <a:gd name="connsiteY2" fmla="*/ 2064804 h 2064804"/>
              <a:gd name="connsiteX0" fmla="*/ 0 w 2156244"/>
              <a:gd name="connsiteY0" fmla="*/ 1979612 h 1979612"/>
              <a:gd name="connsiteX1" fmla="*/ 2156244 w 2156244"/>
              <a:gd name="connsiteY1" fmla="*/ 6248 h 1979612"/>
              <a:gd name="connsiteX0" fmla="*/ 0 w 2058613"/>
              <a:gd name="connsiteY0" fmla="*/ 2069591 h 2069591"/>
              <a:gd name="connsiteX1" fmla="*/ 2058613 w 2058613"/>
              <a:gd name="connsiteY1" fmla="*/ 5739 h 2069591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587693 w 2058613"/>
              <a:gd name="connsiteY1" fmla="*/ 625005 h 2063852"/>
              <a:gd name="connsiteX2" fmla="*/ 2058613 w 2058613"/>
              <a:gd name="connsiteY2" fmla="*/ 0 h 2063852"/>
              <a:gd name="connsiteX0" fmla="*/ 0 w 2058613"/>
              <a:gd name="connsiteY0" fmla="*/ 2063852 h 2063852"/>
              <a:gd name="connsiteX1" fmla="*/ 587693 w 2058613"/>
              <a:gd name="connsiteY1" fmla="*/ 625005 h 2063852"/>
              <a:gd name="connsiteX2" fmla="*/ 2058613 w 2058613"/>
              <a:gd name="connsiteY2" fmla="*/ 0 h 2063852"/>
              <a:gd name="connsiteX0" fmla="*/ 0 w 2058613"/>
              <a:gd name="connsiteY0" fmla="*/ 2063852 h 2063852"/>
              <a:gd name="connsiteX1" fmla="*/ 587693 w 2058613"/>
              <a:gd name="connsiteY1" fmla="*/ 625005 h 2063852"/>
              <a:gd name="connsiteX2" fmla="*/ 2058613 w 2058613"/>
              <a:gd name="connsiteY2" fmla="*/ 0 h 2063852"/>
              <a:gd name="connsiteX0" fmla="*/ 0 w 1470920"/>
              <a:gd name="connsiteY0" fmla="*/ 625005 h 625005"/>
              <a:gd name="connsiteX1" fmla="*/ 1470920 w 1470920"/>
              <a:gd name="connsiteY1" fmla="*/ 0 h 625005"/>
              <a:gd name="connsiteX0" fmla="*/ 4037 w 1474957"/>
              <a:gd name="connsiteY0" fmla="*/ 625005 h 646273"/>
              <a:gd name="connsiteX1" fmla="*/ 1474957 w 1474957"/>
              <a:gd name="connsiteY1" fmla="*/ 0 h 646273"/>
              <a:gd name="connsiteX0" fmla="*/ 0 w 1470920"/>
              <a:gd name="connsiteY0" fmla="*/ 625005 h 625005"/>
              <a:gd name="connsiteX1" fmla="*/ 1470920 w 1470920"/>
              <a:gd name="connsiteY1" fmla="*/ 0 h 625005"/>
              <a:gd name="connsiteX0" fmla="*/ 0 w 1470920"/>
              <a:gd name="connsiteY0" fmla="*/ 625005 h 625005"/>
              <a:gd name="connsiteX1" fmla="*/ 1470920 w 1470920"/>
              <a:gd name="connsiteY1" fmla="*/ 0 h 625005"/>
              <a:gd name="connsiteX0" fmla="*/ 0 w 1470920"/>
              <a:gd name="connsiteY0" fmla="*/ 625005 h 625005"/>
              <a:gd name="connsiteX1" fmla="*/ 1470920 w 1470920"/>
              <a:gd name="connsiteY1" fmla="*/ 0 h 625005"/>
              <a:gd name="connsiteX0" fmla="*/ 0 w 1470920"/>
              <a:gd name="connsiteY0" fmla="*/ 625005 h 625005"/>
              <a:gd name="connsiteX1" fmla="*/ 1470920 w 1470920"/>
              <a:gd name="connsiteY1" fmla="*/ 0 h 625005"/>
              <a:gd name="connsiteX0" fmla="*/ 0 w 1468539"/>
              <a:gd name="connsiteY0" fmla="*/ 610718 h 610718"/>
              <a:gd name="connsiteX1" fmla="*/ 1468539 w 1468539"/>
              <a:gd name="connsiteY1" fmla="*/ 0 h 610718"/>
              <a:gd name="connsiteX0" fmla="*/ 0 w 1468539"/>
              <a:gd name="connsiteY0" fmla="*/ 610778 h 610778"/>
              <a:gd name="connsiteX1" fmla="*/ 1468539 w 1468539"/>
              <a:gd name="connsiteY1" fmla="*/ 60 h 610778"/>
              <a:gd name="connsiteX0" fmla="*/ 0 w 1468539"/>
              <a:gd name="connsiteY0" fmla="*/ 610802 h 610802"/>
              <a:gd name="connsiteX1" fmla="*/ 1468539 w 1468539"/>
              <a:gd name="connsiteY1" fmla="*/ 84 h 610802"/>
              <a:gd name="connsiteX0" fmla="*/ 0 w 1468539"/>
              <a:gd name="connsiteY0" fmla="*/ 610718 h 610718"/>
              <a:gd name="connsiteX1" fmla="*/ 1468539 w 1468539"/>
              <a:gd name="connsiteY1" fmla="*/ 0 h 610718"/>
              <a:gd name="connsiteX0" fmla="*/ 0 w 1468539"/>
              <a:gd name="connsiteY0" fmla="*/ 610718 h 610718"/>
              <a:gd name="connsiteX1" fmla="*/ 1468539 w 1468539"/>
              <a:gd name="connsiteY1" fmla="*/ 0 h 610718"/>
              <a:gd name="connsiteX0" fmla="*/ 0 w 1468539"/>
              <a:gd name="connsiteY0" fmla="*/ 610718 h 610718"/>
              <a:gd name="connsiteX1" fmla="*/ 1468539 w 1468539"/>
              <a:gd name="connsiteY1" fmla="*/ 0 h 610718"/>
              <a:gd name="connsiteX0" fmla="*/ 0 w 1468539"/>
              <a:gd name="connsiteY0" fmla="*/ 610718 h 610718"/>
              <a:gd name="connsiteX1" fmla="*/ 1468539 w 1468539"/>
              <a:gd name="connsiteY1" fmla="*/ 0 h 610718"/>
              <a:gd name="connsiteX0" fmla="*/ 0 w 1468539"/>
              <a:gd name="connsiteY0" fmla="*/ 611995 h 611995"/>
              <a:gd name="connsiteX1" fmla="*/ 1468539 w 1468539"/>
              <a:gd name="connsiteY1" fmla="*/ 1277 h 611995"/>
              <a:gd name="connsiteX0" fmla="*/ 0 w 1468539"/>
              <a:gd name="connsiteY0" fmla="*/ 612093 h 612093"/>
              <a:gd name="connsiteX1" fmla="*/ 1468539 w 1468539"/>
              <a:gd name="connsiteY1" fmla="*/ 1375 h 612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8539" h="612093">
                <a:moveTo>
                  <a:pt x="0" y="612093"/>
                </a:moveTo>
                <a:cubicBezTo>
                  <a:pt x="345755" y="231923"/>
                  <a:pt x="989211" y="-21009"/>
                  <a:pt x="1468539" y="1375"/>
                </a:cubicBezTo>
              </a:path>
            </a:pathLst>
          </a:custGeom>
          <a:ln w="25400">
            <a:solidFill>
              <a:srgbClr val="1446A3"/>
            </a:solidFill>
            <a:headEnd type="triangl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7" name="1-5-8"/>
          <p:cNvSpPr/>
          <p:nvPr/>
        </p:nvSpPr>
        <p:spPr bwMode="auto">
          <a:xfrm>
            <a:off x="2331164" y="2162658"/>
            <a:ext cx="2058613" cy="2063852"/>
          </a:xfrm>
          <a:custGeom>
            <a:avLst/>
            <a:gdLst>
              <a:gd name="connsiteX0" fmla="*/ 0 w 4129608"/>
              <a:gd name="connsiteY0" fmla="*/ 2064804 h 4129608"/>
              <a:gd name="connsiteX1" fmla="*/ 2064804 w 4129608"/>
              <a:gd name="connsiteY1" fmla="*/ 0 h 4129608"/>
              <a:gd name="connsiteX2" fmla="*/ 4129608 w 4129608"/>
              <a:gd name="connsiteY2" fmla="*/ 2064804 h 4129608"/>
              <a:gd name="connsiteX3" fmla="*/ 2064804 w 4129608"/>
              <a:gd name="connsiteY3" fmla="*/ 4129608 h 4129608"/>
              <a:gd name="connsiteX4" fmla="*/ 0 w 4129608"/>
              <a:gd name="connsiteY4" fmla="*/ 2064804 h 4129608"/>
              <a:gd name="connsiteX0" fmla="*/ 0 w 4129608"/>
              <a:gd name="connsiteY0" fmla="*/ 2064804 h 2064804"/>
              <a:gd name="connsiteX1" fmla="*/ 2064804 w 4129608"/>
              <a:gd name="connsiteY1" fmla="*/ 0 h 2064804"/>
              <a:gd name="connsiteX2" fmla="*/ 4129608 w 4129608"/>
              <a:gd name="connsiteY2" fmla="*/ 2064804 h 2064804"/>
              <a:gd name="connsiteX3" fmla="*/ 0 w 4129608"/>
              <a:gd name="connsiteY3" fmla="*/ 2064804 h 2064804"/>
              <a:gd name="connsiteX0" fmla="*/ 0 w 2064804"/>
              <a:gd name="connsiteY0" fmla="*/ 2064804 h 2064804"/>
              <a:gd name="connsiteX1" fmla="*/ 2064804 w 2064804"/>
              <a:gd name="connsiteY1" fmla="*/ 0 h 2064804"/>
              <a:gd name="connsiteX2" fmla="*/ 0 w 2064804"/>
              <a:gd name="connsiteY2" fmla="*/ 2064804 h 2064804"/>
              <a:gd name="connsiteX0" fmla="*/ 0 w 2156244"/>
              <a:gd name="connsiteY0" fmla="*/ 1979612 h 1979612"/>
              <a:gd name="connsiteX1" fmla="*/ 2156244 w 2156244"/>
              <a:gd name="connsiteY1" fmla="*/ 6248 h 1979612"/>
              <a:gd name="connsiteX0" fmla="*/ 0 w 2058613"/>
              <a:gd name="connsiteY0" fmla="*/ 2069591 h 2069591"/>
              <a:gd name="connsiteX1" fmla="*/ 2058613 w 2058613"/>
              <a:gd name="connsiteY1" fmla="*/ 5739 h 2069591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58613" h="2063852">
                <a:moveTo>
                  <a:pt x="0" y="2063852"/>
                </a:moveTo>
                <a:cubicBezTo>
                  <a:pt x="14286" y="928254"/>
                  <a:pt x="860150" y="32385"/>
                  <a:pt x="2058613" y="0"/>
                </a:cubicBezTo>
              </a:path>
            </a:pathLst>
          </a:custGeom>
          <a:ln>
            <a:solidFill>
              <a:srgbClr val="1446A3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8" name="6-2"/>
          <p:cNvSpPr/>
          <p:nvPr/>
        </p:nvSpPr>
        <p:spPr bwMode="auto">
          <a:xfrm flipH="1">
            <a:off x="5848133" y="2765226"/>
            <a:ext cx="609125" cy="1465040"/>
          </a:xfrm>
          <a:custGeom>
            <a:avLst/>
            <a:gdLst>
              <a:gd name="connsiteX0" fmla="*/ 0 w 4129608"/>
              <a:gd name="connsiteY0" fmla="*/ 2064804 h 4129608"/>
              <a:gd name="connsiteX1" fmla="*/ 2064804 w 4129608"/>
              <a:gd name="connsiteY1" fmla="*/ 0 h 4129608"/>
              <a:gd name="connsiteX2" fmla="*/ 4129608 w 4129608"/>
              <a:gd name="connsiteY2" fmla="*/ 2064804 h 4129608"/>
              <a:gd name="connsiteX3" fmla="*/ 2064804 w 4129608"/>
              <a:gd name="connsiteY3" fmla="*/ 4129608 h 4129608"/>
              <a:gd name="connsiteX4" fmla="*/ 0 w 4129608"/>
              <a:gd name="connsiteY4" fmla="*/ 2064804 h 4129608"/>
              <a:gd name="connsiteX0" fmla="*/ 0 w 4129608"/>
              <a:gd name="connsiteY0" fmla="*/ 2064804 h 2064804"/>
              <a:gd name="connsiteX1" fmla="*/ 2064804 w 4129608"/>
              <a:gd name="connsiteY1" fmla="*/ 0 h 2064804"/>
              <a:gd name="connsiteX2" fmla="*/ 4129608 w 4129608"/>
              <a:gd name="connsiteY2" fmla="*/ 2064804 h 2064804"/>
              <a:gd name="connsiteX3" fmla="*/ 0 w 4129608"/>
              <a:gd name="connsiteY3" fmla="*/ 2064804 h 2064804"/>
              <a:gd name="connsiteX0" fmla="*/ 0 w 2064804"/>
              <a:gd name="connsiteY0" fmla="*/ 2064804 h 2064804"/>
              <a:gd name="connsiteX1" fmla="*/ 2064804 w 2064804"/>
              <a:gd name="connsiteY1" fmla="*/ 0 h 2064804"/>
              <a:gd name="connsiteX2" fmla="*/ 0 w 2064804"/>
              <a:gd name="connsiteY2" fmla="*/ 2064804 h 2064804"/>
              <a:gd name="connsiteX0" fmla="*/ 0 w 2156244"/>
              <a:gd name="connsiteY0" fmla="*/ 1979612 h 1979612"/>
              <a:gd name="connsiteX1" fmla="*/ 2156244 w 2156244"/>
              <a:gd name="connsiteY1" fmla="*/ 6248 h 1979612"/>
              <a:gd name="connsiteX0" fmla="*/ 0 w 2058613"/>
              <a:gd name="connsiteY0" fmla="*/ 2069591 h 2069591"/>
              <a:gd name="connsiteX1" fmla="*/ 2058613 w 2058613"/>
              <a:gd name="connsiteY1" fmla="*/ 5739 h 2069591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587693 w 2058613"/>
              <a:gd name="connsiteY1" fmla="*/ 615480 h 2063852"/>
              <a:gd name="connsiteX2" fmla="*/ 2058613 w 2058613"/>
              <a:gd name="connsiteY2" fmla="*/ 0 h 2063852"/>
              <a:gd name="connsiteX0" fmla="*/ 0 w 587693"/>
              <a:gd name="connsiteY0" fmla="*/ 1448372 h 1448372"/>
              <a:gd name="connsiteX1" fmla="*/ 587693 w 587693"/>
              <a:gd name="connsiteY1" fmla="*/ 0 h 1448372"/>
              <a:gd name="connsiteX0" fmla="*/ 0 w 587693"/>
              <a:gd name="connsiteY0" fmla="*/ 1448372 h 1448372"/>
              <a:gd name="connsiteX1" fmla="*/ 587693 w 587693"/>
              <a:gd name="connsiteY1" fmla="*/ 0 h 1448372"/>
              <a:gd name="connsiteX0" fmla="*/ 0 w 587693"/>
              <a:gd name="connsiteY0" fmla="*/ 1448372 h 1448372"/>
              <a:gd name="connsiteX1" fmla="*/ 587693 w 587693"/>
              <a:gd name="connsiteY1" fmla="*/ 0 h 1448372"/>
              <a:gd name="connsiteX0" fmla="*/ 0 w 587693"/>
              <a:gd name="connsiteY0" fmla="*/ 1448372 h 1448372"/>
              <a:gd name="connsiteX1" fmla="*/ 587693 w 587693"/>
              <a:gd name="connsiteY1" fmla="*/ 0 h 1448372"/>
              <a:gd name="connsiteX0" fmla="*/ 0 w 587693"/>
              <a:gd name="connsiteY0" fmla="*/ 1448372 h 1448372"/>
              <a:gd name="connsiteX1" fmla="*/ 587693 w 587693"/>
              <a:gd name="connsiteY1" fmla="*/ 0 h 1448372"/>
              <a:gd name="connsiteX0" fmla="*/ 42 w 587735"/>
              <a:gd name="connsiteY0" fmla="*/ 1448372 h 1448372"/>
              <a:gd name="connsiteX1" fmla="*/ 587735 w 587735"/>
              <a:gd name="connsiteY1" fmla="*/ 0 h 1448372"/>
              <a:gd name="connsiteX0" fmla="*/ 51 w 587744"/>
              <a:gd name="connsiteY0" fmla="*/ 1448372 h 1448372"/>
              <a:gd name="connsiteX1" fmla="*/ 587744 w 587744"/>
              <a:gd name="connsiteY1" fmla="*/ 0 h 1448372"/>
              <a:gd name="connsiteX0" fmla="*/ 157 w 587850"/>
              <a:gd name="connsiteY0" fmla="*/ 1448372 h 1448372"/>
              <a:gd name="connsiteX1" fmla="*/ 587850 w 587850"/>
              <a:gd name="connsiteY1" fmla="*/ 0 h 1448372"/>
              <a:gd name="connsiteX0" fmla="*/ 152 w 597370"/>
              <a:gd name="connsiteY0" fmla="*/ 1448372 h 1448372"/>
              <a:gd name="connsiteX1" fmla="*/ 597370 w 597370"/>
              <a:gd name="connsiteY1" fmla="*/ 0 h 1448372"/>
              <a:gd name="connsiteX0" fmla="*/ 150 w 599749"/>
              <a:gd name="connsiteY0" fmla="*/ 1465040 h 1465040"/>
              <a:gd name="connsiteX1" fmla="*/ 599749 w 599749"/>
              <a:gd name="connsiteY1" fmla="*/ 0 h 1465040"/>
              <a:gd name="connsiteX0" fmla="*/ 0 w 599599"/>
              <a:gd name="connsiteY0" fmla="*/ 1465040 h 1465040"/>
              <a:gd name="connsiteX1" fmla="*/ 599599 w 599599"/>
              <a:gd name="connsiteY1" fmla="*/ 0 h 1465040"/>
              <a:gd name="connsiteX0" fmla="*/ 0 w 604362"/>
              <a:gd name="connsiteY0" fmla="*/ 1467421 h 1467421"/>
              <a:gd name="connsiteX1" fmla="*/ 604362 w 604362"/>
              <a:gd name="connsiteY1" fmla="*/ 0 h 1467421"/>
              <a:gd name="connsiteX0" fmla="*/ 0 w 609125"/>
              <a:gd name="connsiteY0" fmla="*/ 1465040 h 1465040"/>
              <a:gd name="connsiteX1" fmla="*/ 609125 w 609125"/>
              <a:gd name="connsiteY1" fmla="*/ 0 h 146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9125" h="1465040">
                <a:moveTo>
                  <a:pt x="0" y="1465040"/>
                </a:moveTo>
                <a:cubicBezTo>
                  <a:pt x="14129" y="813180"/>
                  <a:pt x="260828" y="373253"/>
                  <a:pt x="609125" y="0"/>
                </a:cubicBezTo>
              </a:path>
            </a:pathLst>
          </a:custGeom>
          <a:ln w="25400">
            <a:solidFill>
              <a:srgbClr val="C3372D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9" name="8-2"/>
          <p:cNvSpPr/>
          <p:nvPr/>
        </p:nvSpPr>
        <p:spPr bwMode="auto">
          <a:xfrm flipH="1">
            <a:off x="4389120" y="2162658"/>
            <a:ext cx="1468539" cy="612093"/>
          </a:xfrm>
          <a:custGeom>
            <a:avLst/>
            <a:gdLst>
              <a:gd name="connsiteX0" fmla="*/ 0 w 4129608"/>
              <a:gd name="connsiteY0" fmla="*/ 2064804 h 4129608"/>
              <a:gd name="connsiteX1" fmla="*/ 2064804 w 4129608"/>
              <a:gd name="connsiteY1" fmla="*/ 0 h 4129608"/>
              <a:gd name="connsiteX2" fmla="*/ 4129608 w 4129608"/>
              <a:gd name="connsiteY2" fmla="*/ 2064804 h 4129608"/>
              <a:gd name="connsiteX3" fmla="*/ 2064804 w 4129608"/>
              <a:gd name="connsiteY3" fmla="*/ 4129608 h 4129608"/>
              <a:gd name="connsiteX4" fmla="*/ 0 w 4129608"/>
              <a:gd name="connsiteY4" fmla="*/ 2064804 h 4129608"/>
              <a:gd name="connsiteX0" fmla="*/ 0 w 4129608"/>
              <a:gd name="connsiteY0" fmla="*/ 2064804 h 2064804"/>
              <a:gd name="connsiteX1" fmla="*/ 2064804 w 4129608"/>
              <a:gd name="connsiteY1" fmla="*/ 0 h 2064804"/>
              <a:gd name="connsiteX2" fmla="*/ 4129608 w 4129608"/>
              <a:gd name="connsiteY2" fmla="*/ 2064804 h 2064804"/>
              <a:gd name="connsiteX3" fmla="*/ 0 w 4129608"/>
              <a:gd name="connsiteY3" fmla="*/ 2064804 h 2064804"/>
              <a:gd name="connsiteX0" fmla="*/ 0 w 2064804"/>
              <a:gd name="connsiteY0" fmla="*/ 2064804 h 2064804"/>
              <a:gd name="connsiteX1" fmla="*/ 2064804 w 2064804"/>
              <a:gd name="connsiteY1" fmla="*/ 0 h 2064804"/>
              <a:gd name="connsiteX2" fmla="*/ 0 w 2064804"/>
              <a:gd name="connsiteY2" fmla="*/ 2064804 h 2064804"/>
              <a:gd name="connsiteX0" fmla="*/ 0 w 2156244"/>
              <a:gd name="connsiteY0" fmla="*/ 1979612 h 1979612"/>
              <a:gd name="connsiteX1" fmla="*/ 2156244 w 2156244"/>
              <a:gd name="connsiteY1" fmla="*/ 6248 h 1979612"/>
              <a:gd name="connsiteX0" fmla="*/ 0 w 2058613"/>
              <a:gd name="connsiteY0" fmla="*/ 2069591 h 2069591"/>
              <a:gd name="connsiteX1" fmla="*/ 2058613 w 2058613"/>
              <a:gd name="connsiteY1" fmla="*/ 5739 h 2069591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587693 w 2058613"/>
              <a:gd name="connsiteY1" fmla="*/ 625005 h 2063852"/>
              <a:gd name="connsiteX2" fmla="*/ 2058613 w 2058613"/>
              <a:gd name="connsiteY2" fmla="*/ 0 h 2063852"/>
              <a:gd name="connsiteX0" fmla="*/ 0 w 2058613"/>
              <a:gd name="connsiteY0" fmla="*/ 2063852 h 2063852"/>
              <a:gd name="connsiteX1" fmla="*/ 587693 w 2058613"/>
              <a:gd name="connsiteY1" fmla="*/ 625005 h 2063852"/>
              <a:gd name="connsiteX2" fmla="*/ 2058613 w 2058613"/>
              <a:gd name="connsiteY2" fmla="*/ 0 h 2063852"/>
              <a:gd name="connsiteX0" fmla="*/ 0 w 2058613"/>
              <a:gd name="connsiteY0" fmla="*/ 2063852 h 2063852"/>
              <a:gd name="connsiteX1" fmla="*/ 587693 w 2058613"/>
              <a:gd name="connsiteY1" fmla="*/ 625005 h 2063852"/>
              <a:gd name="connsiteX2" fmla="*/ 2058613 w 2058613"/>
              <a:gd name="connsiteY2" fmla="*/ 0 h 2063852"/>
              <a:gd name="connsiteX0" fmla="*/ 0 w 1470920"/>
              <a:gd name="connsiteY0" fmla="*/ 625005 h 625005"/>
              <a:gd name="connsiteX1" fmla="*/ 1470920 w 1470920"/>
              <a:gd name="connsiteY1" fmla="*/ 0 h 625005"/>
              <a:gd name="connsiteX0" fmla="*/ 4037 w 1474957"/>
              <a:gd name="connsiteY0" fmla="*/ 625005 h 646273"/>
              <a:gd name="connsiteX1" fmla="*/ 1474957 w 1474957"/>
              <a:gd name="connsiteY1" fmla="*/ 0 h 646273"/>
              <a:gd name="connsiteX0" fmla="*/ 0 w 1470920"/>
              <a:gd name="connsiteY0" fmla="*/ 625005 h 625005"/>
              <a:gd name="connsiteX1" fmla="*/ 1470920 w 1470920"/>
              <a:gd name="connsiteY1" fmla="*/ 0 h 625005"/>
              <a:gd name="connsiteX0" fmla="*/ 0 w 1470920"/>
              <a:gd name="connsiteY0" fmla="*/ 625005 h 625005"/>
              <a:gd name="connsiteX1" fmla="*/ 1470920 w 1470920"/>
              <a:gd name="connsiteY1" fmla="*/ 0 h 625005"/>
              <a:gd name="connsiteX0" fmla="*/ 0 w 1470920"/>
              <a:gd name="connsiteY0" fmla="*/ 625005 h 625005"/>
              <a:gd name="connsiteX1" fmla="*/ 1470920 w 1470920"/>
              <a:gd name="connsiteY1" fmla="*/ 0 h 625005"/>
              <a:gd name="connsiteX0" fmla="*/ 0 w 1470920"/>
              <a:gd name="connsiteY0" fmla="*/ 625005 h 625005"/>
              <a:gd name="connsiteX1" fmla="*/ 1470920 w 1470920"/>
              <a:gd name="connsiteY1" fmla="*/ 0 h 625005"/>
              <a:gd name="connsiteX0" fmla="*/ 0 w 1468539"/>
              <a:gd name="connsiteY0" fmla="*/ 610718 h 610718"/>
              <a:gd name="connsiteX1" fmla="*/ 1468539 w 1468539"/>
              <a:gd name="connsiteY1" fmla="*/ 0 h 610718"/>
              <a:gd name="connsiteX0" fmla="*/ 0 w 1468539"/>
              <a:gd name="connsiteY0" fmla="*/ 610778 h 610778"/>
              <a:gd name="connsiteX1" fmla="*/ 1468539 w 1468539"/>
              <a:gd name="connsiteY1" fmla="*/ 60 h 610778"/>
              <a:gd name="connsiteX0" fmla="*/ 0 w 1468539"/>
              <a:gd name="connsiteY0" fmla="*/ 610802 h 610802"/>
              <a:gd name="connsiteX1" fmla="*/ 1468539 w 1468539"/>
              <a:gd name="connsiteY1" fmla="*/ 84 h 610802"/>
              <a:gd name="connsiteX0" fmla="*/ 0 w 1468539"/>
              <a:gd name="connsiteY0" fmla="*/ 610718 h 610718"/>
              <a:gd name="connsiteX1" fmla="*/ 1468539 w 1468539"/>
              <a:gd name="connsiteY1" fmla="*/ 0 h 610718"/>
              <a:gd name="connsiteX0" fmla="*/ 0 w 1468539"/>
              <a:gd name="connsiteY0" fmla="*/ 610718 h 610718"/>
              <a:gd name="connsiteX1" fmla="*/ 1468539 w 1468539"/>
              <a:gd name="connsiteY1" fmla="*/ 0 h 610718"/>
              <a:gd name="connsiteX0" fmla="*/ 0 w 1468539"/>
              <a:gd name="connsiteY0" fmla="*/ 610718 h 610718"/>
              <a:gd name="connsiteX1" fmla="*/ 1468539 w 1468539"/>
              <a:gd name="connsiteY1" fmla="*/ 0 h 610718"/>
              <a:gd name="connsiteX0" fmla="*/ 0 w 1468539"/>
              <a:gd name="connsiteY0" fmla="*/ 610718 h 610718"/>
              <a:gd name="connsiteX1" fmla="*/ 1468539 w 1468539"/>
              <a:gd name="connsiteY1" fmla="*/ 0 h 610718"/>
              <a:gd name="connsiteX0" fmla="*/ 0 w 1468539"/>
              <a:gd name="connsiteY0" fmla="*/ 611995 h 611995"/>
              <a:gd name="connsiteX1" fmla="*/ 1468539 w 1468539"/>
              <a:gd name="connsiteY1" fmla="*/ 1277 h 611995"/>
              <a:gd name="connsiteX0" fmla="*/ 0 w 1468539"/>
              <a:gd name="connsiteY0" fmla="*/ 612093 h 612093"/>
              <a:gd name="connsiteX1" fmla="*/ 1468539 w 1468539"/>
              <a:gd name="connsiteY1" fmla="*/ 1375 h 612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8539" h="612093">
                <a:moveTo>
                  <a:pt x="0" y="612093"/>
                </a:moveTo>
                <a:cubicBezTo>
                  <a:pt x="345755" y="231923"/>
                  <a:pt x="989211" y="-21009"/>
                  <a:pt x="1468539" y="1375"/>
                </a:cubicBezTo>
              </a:path>
            </a:pathLst>
          </a:custGeom>
          <a:ln w="25400">
            <a:solidFill>
              <a:srgbClr val="C3372D"/>
            </a:solidFill>
            <a:headEnd type="triangl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8" name="2-8-6"/>
          <p:cNvSpPr/>
          <p:nvPr/>
        </p:nvSpPr>
        <p:spPr bwMode="auto">
          <a:xfrm flipH="1">
            <a:off x="4385595" y="2162658"/>
            <a:ext cx="2058613" cy="2063852"/>
          </a:xfrm>
          <a:custGeom>
            <a:avLst/>
            <a:gdLst>
              <a:gd name="connsiteX0" fmla="*/ 0 w 4129608"/>
              <a:gd name="connsiteY0" fmla="*/ 2064804 h 4129608"/>
              <a:gd name="connsiteX1" fmla="*/ 2064804 w 4129608"/>
              <a:gd name="connsiteY1" fmla="*/ 0 h 4129608"/>
              <a:gd name="connsiteX2" fmla="*/ 4129608 w 4129608"/>
              <a:gd name="connsiteY2" fmla="*/ 2064804 h 4129608"/>
              <a:gd name="connsiteX3" fmla="*/ 2064804 w 4129608"/>
              <a:gd name="connsiteY3" fmla="*/ 4129608 h 4129608"/>
              <a:gd name="connsiteX4" fmla="*/ 0 w 4129608"/>
              <a:gd name="connsiteY4" fmla="*/ 2064804 h 4129608"/>
              <a:gd name="connsiteX0" fmla="*/ 0 w 4129608"/>
              <a:gd name="connsiteY0" fmla="*/ 2064804 h 2064804"/>
              <a:gd name="connsiteX1" fmla="*/ 2064804 w 4129608"/>
              <a:gd name="connsiteY1" fmla="*/ 0 h 2064804"/>
              <a:gd name="connsiteX2" fmla="*/ 4129608 w 4129608"/>
              <a:gd name="connsiteY2" fmla="*/ 2064804 h 2064804"/>
              <a:gd name="connsiteX3" fmla="*/ 0 w 4129608"/>
              <a:gd name="connsiteY3" fmla="*/ 2064804 h 2064804"/>
              <a:gd name="connsiteX0" fmla="*/ 0 w 2064804"/>
              <a:gd name="connsiteY0" fmla="*/ 2064804 h 2064804"/>
              <a:gd name="connsiteX1" fmla="*/ 2064804 w 2064804"/>
              <a:gd name="connsiteY1" fmla="*/ 0 h 2064804"/>
              <a:gd name="connsiteX2" fmla="*/ 0 w 2064804"/>
              <a:gd name="connsiteY2" fmla="*/ 2064804 h 2064804"/>
              <a:gd name="connsiteX0" fmla="*/ 0 w 2156244"/>
              <a:gd name="connsiteY0" fmla="*/ 1979612 h 1979612"/>
              <a:gd name="connsiteX1" fmla="*/ 2156244 w 2156244"/>
              <a:gd name="connsiteY1" fmla="*/ 6248 h 1979612"/>
              <a:gd name="connsiteX0" fmla="*/ 0 w 2058613"/>
              <a:gd name="connsiteY0" fmla="*/ 2069591 h 2069591"/>
              <a:gd name="connsiteX1" fmla="*/ 2058613 w 2058613"/>
              <a:gd name="connsiteY1" fmla="*/ 5739 h 2069591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58613" h="2063852">
                <a:moveTo>
                  <a:pt x="0" y="2063852"/>
                </a:moveTo>
                <a:cubicBezTo>
                  <a:pt x="14286" y="928254"/>
                  <a:pt x="860150" y="32385"/>
                  <a:pt x="2058613" y="0"/>
                </a:cubicBezTo>
              </a:path>
            </a:pathLst>
          </a:custGeom>
          <a:ln>
            <a:solidFill>
              <a:srgbClr val="C3372D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1" name="5-4"/>
          <p:cNvSpPr/>
          <p:nvPr/>
        </p:nvSpPr>
        <p:spPr bwMode="auto">
          <a:xfrm flipV="1">
            <a:off x="2319814" y="4226148"/>
            <a:ext cx="609125" cy="1465040"/>
          </a:xfrm>
          <a:custGeom>
            <a:avLst/>
            <a:gdLst>
              <a:gd name="connsiteX0" fmla="*/ 0 w 4129608"/>
              <a:gd name="connsiteY0" fmla="*/ 2064804 h 4129608"/>
              <a:gd name="connsiteX1" fmla="*/ 2064804 w 4129608"/>
              <a:gd name="connsiteY1" fmla="*/ 0 h 4129608"/>
              <a:gd name="connsiteX2" fmla="*/ 4129608 w 4129608"/>
              <a:gd name="connsiteY2" fmla="*/ 2064804 h 4129608"/>
              <a:gd name="connsiteX3" fmla="*/ 2064804 w 4129608"/>
              <a:gd name="connsiteY3" fmla="*/ 4129608 h 4129608"/>
              <a:gd name="connsiteX4" fmla="*/ 0 w 4129608"/>
              <a:gd name="connsiteY4" fmla="*/ 2064804 h 4129608"/>
              <a:gd name="connsiteX0" fmla="*/ 0 w 4129608"/>
              <a:gd name="connsiteY0" fmla="*/ 2064804 h 2064804"/>
              <a:gd name="connsiteX1" fmla="*/ 2064804 w 4129608"/>
              <a:gd name="connsiteY1" fmla="*/ 0 h 2064804"/>
              <a:gd name="connsiteX2" fmla="*/ 4129608 w 4129608"/>
              <a:gd name="connsiteY2" fmla="*/ 2064804 h 2064804"/>
              <a:gd name="connsiteX3" fmla="*/ 0 w 4129608"/>
              <a:gd name="connsiteY3" fmla="*/ 2064804 h 2064804"/>
              <a:gd name="connsiteX0" fmla="*/ 0 w 2064804"/>
              <a:gd name="connsiteY0" fmla="*/ 2064804 h 2064804"/>
              <a:gd name="connsiteX1" fmla="*/ 2064804 w 2064804"/>
              <a:gd name="connsiteY1" fmla="*/ 0 h 2064804"/>
              <a:gd name="connsiteX2" fmla="*/ 0 w 2064804"/>
              <a:gd name="connsiteY2" fmla="*/ 2064804 h 2064804"/>
              <a:gd name="connsiteX0" fmla="*/ 0 w 2156244"/>
              <a:gd name="connsiteY0" fmla="*/ 1979612 h 1979612"/>
              <a:gd name="connsiteX1" fmla="*/ 2156244 w 2156244"/>
              <a:gd name="connsiteY1" fmla="*/ 6248 h 1979612"/>
              <a:gd name="connsiteX0" fmla="*/ 0 w 2058613"/>
              <a:gd name="connsiteY0" fmla="*/ 2069591 h 2069591"/>
              <a:gd name="connsiteX1" fmla="*/ 2058613 w 2058613"/>
              <a:gd name="connsiteY1" fmla="*/ 5739 h 2069591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587693 w 2058613"/>
              <a:gd name="connsiteY1" fmla="*/ 615480 h 2063852"/>
              <a:gd name="connsiteX2" fmla="*/ 2058613 w 2058613"/>
              <a:gd name="connsiteY2" fmla="*/ 0 h 2063852"/>
              <a:gd name="connsiteX0" fmla="*/ 0 w 587693"/>
              <a:gd name="connsiteY0" fmla="*/ 1448372 h 1448372"/>
              <a:gd name="connsiteX1" fmla="*/ 587693 w 587693"/>
              <a:gd name="connsiteY1" fmla="*/ 0 h 1448372"/>
              <a:gd name="connsiteX0" fmla="*/ 0 w 587693"/>
              <a:gd name="connsiteY0" fmla="*/ 1448372 h 1448372"/>
              <a:gd name="connsiteX1" fmla="*/ 587693 w 587693"/>
              <a:gd name="connsiteY1" fmla="*/ 0 h 1448372"/>
              <a:gd name="connsiteX0" fmla="*/ 0 w 587693"/>
              <a:gd name="connsiteY0" fmla="*/ 1448372 h 1448372"/>
              <a:gd name="connsiteX1" fmla="*/ 587693 w 587693"/>
              <a:gd name="connsiteY1" fmla="*/ 0 h 1448372"/>
              <a:gd name="connsiteX0" fmla="*/ 0 w 587693"/>
              <a:gd name="connsiteY0" fmla="*/ 1448372 h 1448372"/>
              <a:gd name="connsiteX1" fmla="*/ 587693 w 587693"/>
              <a:gd name="connsiteY1" fmla="*/ 0 h 1448372"/>
              <a:gd name="connsiteX0" fmla="*/ 0 w 587693"/>
              <a:gd name="connsiteY0" fmla="*/ 1448372 h 1448372"/>
              <a:gd name="connsiteX1" fmla="*/ 587693 w 587693"/>
              <a:gd name="connsiteY1" fmla="*/ 0 h 1448372"/>
              <a:gd name="connsiteX0" fmla="*/ 42 w 587735"/>
              <a:gd name="connsiteY0" fmla="*/ 1448372 h 1448372"/>
              <a:gd name="connsiteX1" fmla="*/ 587735 w 587735"/>
              <a:gd name="connsiteY1" fmla="*/ 0 h 1448372"/>
              <a:gd name="connsiteX0" fmla="*/ 51 w 587744"/>
              <a:gd name="connsiteY0" fmla="*/ 1448372 h 1448372"/>
              <a:gd name="connsiteX1" fmla="*/ 587744 w 587744"/>
              <a:gd name="connsiteY1" fmla="*/ 0 h 1448372"/>
              <a:gd name="connsiteX0" fmla="*/ 157 w 587850"/>
              <a:gd name="connsiteY0" fmla="*/ 1448372 h 1448372"/>
              <a:gd name="connsiteX1" fmla="*/ 587850 w 587850"/>
              <a:gd name="connsiteY1" fmla="*/ 0 h 1448372"/>
              <a:gd name="connsiteX0" fmla="*/ 152 w 597370"/>
              <a:gd name="connsiteY0" fmla="*/ 1448372 h 1448372"/>
              <a:gd name="connsiteX1" fmla="*/ 597370 w 597370"/>
              <a:gd name="connsiteY1" fmla="*/ 0 h 1448372"/>
              <a:gd name="connsiteX0" fmla="*/ 150 w 599749"/>
              <a:gd name="connsiteY0" fmla="*/ 1465040 h 1465040"/>
              <a:gd name="connsiteX1" fmla="*/ 599749 w 599749"/>
              <a:gd name="connsiteY1" fmla="*/ 0 h 1465040"/>
              <a:gd name="connsiteX0" fmla="*/ 0 w 599599"/>
              <a:gd name="connsiteY0" fmla="*/ 1465040 h 1465040"/>
              <a:gd name="connsiteX1" fmla="*/ 599599 w 599599"/>
              <a:gd name="connsiteY1" fmla="*/ 0 h 1465040"/>
              <a:gd name="connsiteX0" fmla="*/ 0 w 604362"/>
              <a:gd name="connsiteY0" fmla="*/ 1467421 h 1467421"/>
              <a:gd name="connsiteX1" fmla="*/ 604362 w 604362"/>
              <a:gd name="connsiteY1" fmla="*/ 0 h 1467421"/>
              <a:gd name="connsiteX0" fmla="*/ 0 w 609125"/>
              <a:gd name="connsiteY0" fmla="*/ 1465040 h 1465040"/>
              <a:gd name="connsiteX1" fmla="*/ 609125 w 609125"/>
              <a:gd name="connsiteY1" fmla="*/ 0 h 146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9125" h="1465040">
                <a:moveTo>
                  <a:pt x="0" y="1465040"/>
                </a:moveTo>
                <a:cubicBezTo>
                  <a:pt x="14129" y="813180"/>
                  <a:pt x="260828" y="373253"/>
                  <a:pt x="609125" y="0"/>
                </a:cubicBezTo>
              </a:path>
            </a:pathLst>
          </a:custGeom>
          <a:ln w="25400"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3" name="7-4"/>
          <p:cNvSpPr/>
          <p:nvPr/>
        </p:nvSpPr>
        <p:spPr bwMode="auto">
          <a:xfrm flipV="1">
            <a:off x="2919413" y="5681663"/>
            <a:ext cx="1468539" cy="612093"/>
          </a:xfrm>
          <a:custGeom>
            <a:avLst/>
            <a:gdLst>
              <a:gd name="connsiteX0" fmla="*/ 0 w 4129608"/>
              <a:gd name="connsiteY0" fmla="*/ 2064804 h 4129608"/>
              <a:gd name="connsiteX1" fmla="*/ 2064804 w 4129608"/>
              <a:gd name="connsiteY1" fmla="*/ 0 h 4129608"/>
              <a:gd name="connsiteX2" fmla="*/ 4129608 w 4129608"/>
              <a:gd name="connsiteY2" fmla="*/ 2064804 h 4129608"/>
              <a:gd name="connsiteX3" fmla="*/ 2064804 w 4129608"/>
              <a:gd name="connsiteY3" fmla="*/ 4129608 h 4129608"/>
              <a:gd name="connsiteX4" fmla="*/ 0 w 4129608"/>
              <a:gd name="connsiteY4" fmla="*/ 2064804 h 4129608"/>
              <a:gd name="connsiteX0" fmla="*/ 0 w 4129608"/>
              <a:gd name="connsiteY0" fmla="*/ 2064804 h 2064804"/>
              <a:gd name="connsiteX1" fmla="*/ 2064804 w 4129608"/>
              <a:gd name="connsiteY1" fmla="*/ 0 h 2064804"/>
              <a:gd name="connsiteX2" fmla="*/ 4129608 w 4129608"/>
              <a:gd name="connsiteY2" fmla="*/ 2064804 h 2064804"/>
              <a:gd name="connsiteX3" fmla="*/ 0 w 4129608"/>
              <a:gd name="connsiteY3" fmla="*/ 2064804 h 2064804"/>
              <a:gd name="connsiteX0" fmla="*/ 0 w 2064804"/>
              <a:gd name="connsiteY0" fmla="*/ 2064804 h 2064804"/>
              <a:gd name="connsiteX1" fmla="*/ 2064804 w 2064804"/>
              <a:gd name="connsiteY1" fmla="*/ 0 h 2064804"/>
              <a:gd name="connsiteX2" fmla="*/ 0 w 2064804"/>
              <a:gd name="connsiteY2" fmla="*/ 2064804 h 2064804"/>
              <a:gd name="connsiteX0" fmla="*/ 0 w 2156244"/>
              <a:gd name="connsiteY0" fmla="*/ 1979612 h 1979612"/>
              <a:gd name="connsiteX1" fmla="*/ 2156244 w 2156244"/>
              <a:gd name="connsiteY1" fmla="*/ 6248 h 1979612"/>
              <a:gd name="connsiteX0" fmla="*/ 0 w 2058613"/>
              <a:gd name="connsiteY0" fmla="*/ 2069591 h 2069591"/>
              <a:gd name="connsiteX1" fmla="*/ 2058613 w 2058613"/>
              <a:gd name="connsiteY1" fmla="*/ 5739 h 2069591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587693 w 2058613"/>
              <a:gd name="connsiteY1" fmla="*/ 625005 h 2063852"/>
              <a:gd name="connsiteX2" fmla="*/ 2058613 w 2058613"/>
              <a:gd name="connsiteY2" fmla="*/ 0 h 2063852"/>
              <a:gd name="connsiteX0" fmla="*/ 0 w 2058613"/>
              <a:gd name="connsiteY0" fmla="*/ 2063852 h 2063852"/>
              <a:gd name="connsiteX1" fmla="*/ 587693 w 2058613"/>
              <a:gd name="connsiteY1" fmla="*/ 625005 h 2063852"/>
              <a:gd name="connsiteX2" fmla="*/ 2058613 w 2058613"/>
              <a:gd name="connsiteY2" fmla="*/ 0 h 2063852"/>
              <a:gd name="connsiteX0" fmla="*/ 0 w 2058613"/>
              <a:gd name="connsiteY0" fmla="*/ 2063852 h 2063852"/>
              <a:gd name="connsiteX1" fmla="*/ 587693 w 2058613"/>
              <a:gd name="connsiteY1" fmla="*/ 625005 h 2063852"/>
              <a:gd name="connsiteX2" fmla="*/ 2058613 w 2058613"/>
              <a:gd name="connsiteY2" fmla="*/ 0 h 2063852"/>
              <a:gd name="connsiteX0" fmla="*/ 0 w 1470920"/>
              <a:gd name="connsiteY0" fmla="*/ 625005 h 625005"/>
              <a:gd name="connsiteX1" fmla="*/ 1470920 w 1470920"/>
              <a:gd name="connsiteY1" fmla="*/ 0 h 625005"/>
              <a:gd name="connsiteX0" fmla="*/ 4037 w 1474957"/>
              <a:gd name="connsiteY0" fmla="*/ 625005 h 646273"/>
              <a:gd name="connsiteX1" fmla="*/ 1474957 w 1474957"/>
              <a:gd name="connsiteY1" fmla="*/ 0 h 646273"/>
              <a:gd name="connsiteX0" fmla="*/ 0 w 1470920"/>
              <a:gd name="connsiteY0" fmla="*/ 625005 h 625005"/>
              <a:gd name="connsiteX1" fmla="*/ 1470920 w 1470920"/>
              <a:gd name="connsiteY1" fmla="*/ 0 h 625005"/>
              <a:gd name="connsiteX0" fmla="*/ 0 w 1470920"/>
              <a:gd name="connsiteY0" fmla="*/ 625005 h 625005"/>
              <a:gd name="connsiteX1" fmla="*/ 1470920 w 1470920"/>
              <a:gd name="connsiteY1" fmla="*/ 0 h 625005"/>
              <a:gd name="connsiteX0" fmla="*/ 0 w 1470920"/>
              <a:gd name="connsiteY0" fmla="*/ 625005 h 625005"/>
              <a:gd name="connsiteX1" fmla="*/ 1470920 w 1470920"/>
              <a:gd name="connsiteY1" fmla="*/ 0 h 625005"/>
              <a:gd name="connsiteX0" fmla="*/ 0 w 1470920"/>
              <a:gd name="connsiteY0" fmla="*/ 625005 h 625005"/>
              <a:gd name="connsiteX1" fmla="*/ 1470920 w 1470920"/>
              <a:gd name="connsiteY1" fmla="*/ 0 h 625005"/>
              <a:gd name="connsiteX0" fmla="*/ 0 w 1468539"/>
              <a:gd name="connsiteY0" fmla="*/ 610718 h 610718"/>
              <a:gd name="connsiteX1" fmla="*/ 1468539 w 1468539"/>
              <a:gd name="connsiteY1" fmla="*/ 0 h 610718"/>
              <a:gd name="connsiteX0" fmla="*/ 0 w 1468539"/>
              <a:gd name="connsiteY0" fmla="*/ 610778 h 610778"/>
              <a:gd name="connsiteX1" fmla="*/ 1468539 w 1468539"/>
              <a:gd name="connsiteY1" fmla="*/ 60 h 610778"/>
              <a:gd name="connsiteX0" fmla="*/ 0 w 1468539"/>
              <a:gd name="connsiteY0" fmla="*/ 610802 h 610802"/>
              <a:gd name="connsiteX1" fmla="*/ 1468539 w 1468539"/>
              <a:gd name="connsiteY1" fmla="*/ 84 h 610802"/>
              <a:gd name="connsiteX0" fmla="*/ 0 w 1468539"/>
              <a:gd name="connsiteY0" fmla="*/ 610718 h 610718"/>
              <a:gd name="connsiteX1" fmla="*/ 1468539 w 1468539"/>
              <a:gd name="connsiteY1" fmla="*/ 0 h 610718"/>
              <a:gd name="connsiteX0" fmla="*/ 0 w 1468539"/>
              <a:gd name="connsiteY0" fmla="*/ 610718 h 610718"/>
              <a:gd name="connsiteX1" fmla="*/ 1468539 w 1468539"/>
              <a:gd name="connsiteY1" fmla="*/ 0 h 610718"/>
              <a:gd name="connsiteX0" fmla="*/ 0 w 1468539"/>
              <a:gd name="connsiteY0" fmla="*/ 610718 h 610718"/>
              <a:gd name="connsiteX1" fmla="*/ 1468539 w 1468539"/>
              <a:gd name="connsiteY1" fmla="*/ 0 h 610718"/>
              <a:gd name="connsiteX0" fmla="*/ 0 w 1468539"/>
              <a:gd name="connsiteY0" fmla="*/ 610718 h 610718"/>
              <a:gd name="connsiteX1" fmla="*/ 1468539 w 1468539"/>
              <a:gd name="connsiteY1" fmla="*/ 0 h 610718"/>
              <a:gd name="connsiteX0" fmla="*/ 0 w 1468539"/>
              <a:gd name="connsiteY0" fmla="*/ 611995 h 611995"/>
              <a:gd name="connsiteX1" fmla="*/ 1468539 w 1468539"/>
              <a:gd name="connsiteY1" fmla="*/ 1277 h 611995"/>
              <a:gd name="connsiteX0" fmla="*/ 0 w 1468539"/>
              <a:gd name="connsiteY0" fmla="*/ 612093 h 612093"/>
              <a:gd name="connsiteX1" fmla="*/ 1468539 w 1468539"/>
              <a:gd name="connsiteY1" fmla="*/ 1375 h 612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8539" h="612093">
                <a:moveTo>
                  <a:pt x="0" y="612093"/>
                </a:moveTo>
                <a:cubicBezTo>
                  <a:pt x="345755" y="231923"/>
                  <a:pt x="989211" y="-21009"/>
                  <a:pt x="1468539" y="1375"/>
                </a:cubicBezTo>
              </a:path>
            </a:pathLst>
          </a:custGeom>
          <a:ln w="25400">
            <a:headEnd type="triangl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9" name="4-5-7"/>
          <p:cNvSpPr/>
          <p:nvPr/>
        </p:nvSpPr>
        <p:spPr bwMode="auto">
          <a:xfrm flipV="1">
            <a:off x="2331164" y="4245468"/>
            <a:ext cx="2058613" cy="2063852"/>
          </a:xfrm>
          <a:custGeom>
            <a:avLst/>
            <a:gdLst>
              <a:gd name="connsiteX0" fmla="*/ 0 w 4129608"/>
              <a:gd name="connsiteY0" fmla="*/ 2064804 h 4129608"/>
              <a:gd name="connsiteX1" fmla="*/ 2064804 w 4129608"/>
              <a:gd name="connsiteY1" fmla="*/ 0 h 4129608"/>
              <a:gd name="connsiteX2" fmla="*/ 4129608 w 4129608"/>
              <a:gd name="connsiteY2" fmla="*/ 2064804 h 4129608"/>
              <a:gd name="connsiteX3" fmla="*/ 2064804 w 4129608"/>
              <a:gd name="connsiteY3" fmla="*/ 4129608 h 4129608"/>
              <a:gd name="connsiteX4" fmla="*/ 0 w 4129608"/>
              <a:gd name="connsiteY4" fmla="*/ 2064804 h 4129608"/>
              <a:gd name="connsiteX0" fmla="*/ 0 w 4129608"/>
              <a:gd name="connsiteY0" fmla="*/ 2064804 h 2064804"/>
              <a:gd name="connsiteX1" fmla="*/ 2064804 w 4129608"/>
              <a:gd name="connsiteY1" fmla="*/ 0 h 2064804"/>
              <a:gd name="connsiteX2" fmla="*/ 4129608 w 4129608"/>
              <a:gd name="connsiteY2" fmla="*/ 2064804 h 2064804"/>
              <a:gd name="connsiteX3" fmla="*/ 0 w 4129608"/>
              <a:gd name="connsiteY3" fmla="*/ 2064804 h 2064804"/>
              <a:gd name="connsiteX0" fmla="*/ 0 w 2064804"/>
              <a:gd name="connsiteY0" fmla="*/ 2064804 h 2064804"/>
              <a:gd name="connsiteX1" fmla="*/ 2064804 w 2064804"/>
              <a:gd name="connsiteY1" fmla="*/ 0 h 2064804"/>
              <a:gd name="connsiteX2" fmla="*/ 0 w 2064804"/>
              <a:gd name="connsiteY2" fmla="*/ 2064804 h 2064804"/>
              <a:gd name="connsiteX0" fmla="*/ 0 w 2156244"/>
              <a:gd name="connsiteY0" fmla="*/ 1979612 h 1979612"/>
              <a:gd name="connsiteX1" fmla="*/ 2156244 w 2156244"/>
              <a:gd name="connsiteY1" fmla="*/ 6248 h 1979612"/>
              <a:gd name="connsiteX0" fmla="*/ 0 w 2058613"/>
              <a:gd name="connsiteY0" fmla="*/ 2069591 h 2069591"/>
              <a:gd name="connsiteX1" fmla="*/ 2058613 w 2058613"/>
              <a:gd name="connsiteY1" fmla="*/ 5739 h 2069591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58613" h="2063852">
                <a:moveTo>
                  <a:pt x="0" y="2063852"/>
                </a:moveTo>
                <a:cubicBezTo>
                  <a:pt x="14286" y="928254"/>
                  <a:pt x="860150" y="32385"/>
                  <a:pt x="2058613" y="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5" name="6-3"/>
          <p:cNvSpPr/>
          <p:nvPr/>
        </p:nvSpPr>
        <p:spPr bwMode="auto">
          <a:xfrm flipH="1" flipV="1">
            <a:off x="5835083" y="4229120"/>
            <a:ext cx="609125" cy="1465040"/>
          </a:xfrm>
          <a:custGeom>
            <a:avLst/>
            <a:gdLst>
              <a:gd name="connsiteX0" fmla="*/ 0 w 4129608"/>
              <a:gd name="connsiteY0" fmla="*/ 2064804 h 4129608"/>
              <a:gd name="connsiteX1" fmla="*/ 2064804 w 4129608"/>
              <a:gd name="connsiteY1" fmla="*/ 0 h 4129608"/>
              <a:gd name="connsiteX2" fmla="*/ 4129608 w 4129608"/>
              <a:gd name="connsiteY2" fmla="*/ 2064804 h 4129608"/>
              <a:gd name="connsiteX3" fmla="*/ 2064804 w 4129608"/>
              <a:gd name="connsiteY3" fmla="*/ 4129608 h 4129608"/>
              <a:gd name="connsiteX4" fmla="*/ 0 w 4129608"/>
              <a:gd name="connsiteY4" fmla="*/ 2064804 h 4129608"/>
              <a:gd name="connsiteX0" fmla="*/ 0 w 4129608"/>
              <a:gd name="connsiteY0" fmla="*/ 2064804 h 2064804"/>
              <a:gd name="connsiteX1" fmla="*/ 2064804 w 4129608"/>
              <a:gd name="connsiteY1" fmla="*/ 0 h 2064804"/>
              <a:gd name="connsiteX2" fmla="*/ 4129608 w 4129608"/>
              <a:gd name="connsiteY2" fmla="*/ 2064804 h 2064804"/>
              <a:gd name="connsiteX3" fmla="*/ 0 w 4129608"/>
              <a:gd name="connsiteY3" fmla="*/ 2064804 h 2064804"/>
              <a:gd name="connsiteX0" fmla="*/ 0 w 2064804"/>
              <a:gd name="connsiteY0" fmla="*/ 2064804 h 2064804"/>
              <a:gd name="connsiteX1" fmla="*/ 2064804 w 2064804"/>
              <a:gd name="connsiteY1" fmla="*/ 0 h 2064804"/>
              <a:gd name="connsiteX2" fmla="*/ 0 w 2064804"/>
              <a:gd name="connsiteY2" fmla="*/ 2064804 h 2064804"/>
              <a:gd name="connsiteX0" fmla="*/ 0 w 2156244"/>
              <a:gd name="connsiteY0" fmla="*/ 1979612 h 1979612"/>
              <a:gd name="connsiteX1" fmla="*/ 2156244 w 2156244"/>
              <a:gd name="connsiteY1" fmla="*/ 6248 h 1979612"/>
              <a:gd name="connsiteX0" fmla="*/ 0 w 2058613"/>
              <a:gd name="connsiteY0" fmla="*/ 2069591 h 2069591"/>
              <a:gd name="connsiteX1" fmla="*/ 2058613 w 2058613"/>
              <a:gd name="connsiteY1" fmla="*/ 5739 h 2069591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587693 w 2058613"/>
              <a:gd name="connsiteY1" fmla="*/ 615480 h 2063852"/>
              <a:gd name="connsiteX2" fmla="*/ 2058613 w 2058613"/>
              <a:gd name="connsiteY2" fmla="*/ 0 h 2063852"/>
              <a:gd name="connsiteX0" fmla="*/ 0 w 587693"/>
              <a:gd name="connsiteY0" fmla="*/ 1448372 h 1448372"/>
              <a:gd name="connsiteX1" fmla="*/ 587693 w 587693"/>
              <a:gd name="connsiteY1" fmla="*/ 0 h 1448372"/>
              <a:gd name="connsiteX0" fmla="*/ 0 w 587693"/>
              <a:gd name="connsiteY0" fmla="*/ 1448372 h 1448372"/>
              <a:gd name="connsiteX1" fmla="*/ 587693 w 587693"/>
              <a:gd name="connsiteY1" fmla="*/ 0 h 1448372"/>
              <a:gd name="connsiteX0" fmla="*/ 0 w 587693"/>
              <a:gd name="connsiteY0" fmla="*/ 1448372 h 1448372"/>
              <a:gd name="connsiteX1" fmla="*/ 587693 w 587693"/>
              <a:gd name="connsiteY1" fmla="*/ 0 h 1448372"/>
              <a:gd name="connsiteX0" fmla="*/ 0 w 587693"/>
              <a:gd name="connsiteY0" fmla="*/ 1448372 h 1448372"/>
              <a:gd name="connsiteX1" fmla="*/ 587693 w 587693"/>
              <a:gd name="connsiteY1" fmla="*/ 0 h 1448372"/>
              <a:gd name="connsiteX0" fmla="*/ 0 w 587693"/>
              <a:gd name="connsiteY0" fmla="*/ 1448372 h 1448372"/>
              <a:gd name="connsiteX1" fmla="*/ 587693 w 587693"/>
              <a:gd name="connsiteY1" fmla="*/ 0 h 1448372"/>
              <a:gd name="connsiteX0" fmla="*/ 42 w 587735"/>
              <a:gd name="connsiteY0" fmla="*/ 1448372 h 1448372"/>
              <a:gd name="connsiteX1" fmla="*/ 587735 w 587735"/>
              <a:gd name="connsiteY1" fmla="*/ 0 h 1448372"/>
              <a:gd name="connsiteX0" fmla="*/ 51 w 587744"/>
              <a:gd name="connsiteY0" fmla="*/ 1448372 h 1448372"/>
              <a:gd name="connsiteX1" fmla="*/ 587744 w 587744"/>
              <a:gd name="connsiteY1" fmla="*/ 0 h 1448372"/>
              <a:gd name="connsiteX0" fmla="*/ 157 w 587850"/>
              <a:gd name="connsiteY0" fmla="*/ 1448372 h 1448372"/>
              <a:gd name="connsiteX1" fmla="*/ 587850 w 587850"/>
              <a:gd name="connsiteY1" fmla="*/ 0 h 1448372"/>
              <a:gd name="connsiteX0" fmla="*/ 152 w 597370"/>
              <a:gd name="connsiteY0" fmla="*/ 1448372 h 1448372"/>
              <a:gd name="connsiteX1" fmla="*/ 597370 w 597370"/>
              <a:gd name="connsiteY1" fmla="*/ 0 h 1448372"/>
              <a:gd name="connsiteX0" fmla="*/ 150 w 599749"/>
              <a:gd name="connsiteY0" fmla="*/ 1465040 h 1465040"/>
              <a:gd name="connsiteX1" fmla="*/ 599749 w 599749"/>
              <a:gd name="connsiteY1" fmla="*/ 0 h 1465040"/>
              <a:gd name="connsiteX0" fmla="*/ 0 w 599599"/>
              <a:gd name="connsiteY0" fmla="*/ 1465040 h 1465040"/>
              <a:gd name="connsiteX1" fmla="*/ 599599 w 599599"/>
              <a:gd name="connsiteY1" fmla="*/ 0 h 1465040"/>
              <a:gd name="connsiteX0" fmla="*/ 0 w 604362"/>
              <a:gd name="connsiteY0" fmla="*/ 1467421 h 1467421"/>
              <a:gd name="connsiteX1" fmla="*/ 604362 w 604362"/>
              <a:gd name="connsiteY1" fmla="*/ 0 h 1467421"/>
              <a:gd name="connsiteX0" fmla="*/ 0 w 609125"/>
              <a:gd name="connsiteY0" fmla="*/ 1465040 h 1465040"/>
              <a:gd name="connsiteX1" fmla="*/ 609125 w 609125"/>
              <a:gd name="connsiteY1" fmla="*/ 0 h 146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9125" h="1465040">
                <a:moveTo>
                  <a:pt x="0" y="1465040"/>
                </a:moveTo>
                <a:cubicBezTo>
                  <a:pt x="14129" y="813180"/>
                  <a:pt x="260828" y="373253"/>
                  <a:pt x="609125" y="0"/>
                </a:cubicBezTo>
              </a:path>
            </a:pathLst>
          </a:custGeom>
          <a:ln w="25400">
            <a:solidFill>
              <a:srgbClr val="FF99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6" name="7-3"/>
          <p:cNvSpPr/>
          <p:nvPr/>
        </p:nvSpPr>
        <p:spPr bwMode="auto">
          <a:xfrm flipH="1" flipV="1">
            <a:off x="4376070" y="5684635"/>
            <a:ext cx="1468539" cy="612093"/>
          </a:xfrm>
          <a:custGeom>
            <a:avLst/>
            <a:gdLst>
              <a:gd name="connsiteX0" fmla="*/ 0 w 4129608"/>
              <a:gd name="connsiteY0" fmla="*/ 2064804 h 4129608"/>
              <a:gd name="connsiteX1" fmla="*/ 2064804 w 4129608"/>
              <a:gd name="connsiteY1" fmla="*/ 0 h 4129608"/>
              <a:gd name="connsiteX2" fmla="*/ 4129608 w 4129608"/>
              <a:gd name="connsiteY2" fmla="*/ 2064804 h 4129608"/>
              <a:gd name="connsiteX3" fmla="*/ 2064804 w 4129608"/>
              <a:gd name="connsiteY3" fmla="*/ 4129608 h 4129608"/>
              <a:gd name="connsiteX4" fmla="*/ 0 w 4129608"/>
              <a:gd name="connsiteY4" fmla="*/ 2064804 h 4129608"/>
              <a:gd name="connsiteX0" fmla="*/ 0 w 4129608"/>
              <a:gd name="connsiteY0" fmla="*/ 2064804 h 2064804"/>
              <a:gd name="connsiteX1" fmla="*/ 2064804 w 4129608"/>
              <a:gd name="connsiteY1" fmla="*/ 0 h 2064804"/>
              <a:gd name="connsiteX2" fmla="*/ 4129608 w 4129608"/>
              <a:gd name="connsiteY2" fmla="*/ 2064804 h 2064804"/>
              <a:gd name="connsiteX3" fmla="*/ 0 w 4129608"/>
              <a:gd name="connsiteY3" fmla="*/ 2064804 h 2064804"/>
              <a:gd name="connsiteX0" fmla="*/ 0 w 2064804"/>
              <a:gd name="connsiteY0" fmla="*/ 2064804 h 2064804"/>
              <a:gd name="connsiteX1" fmla="*/ 2064804 w 2064804"/>
              <a:gd name="connsiteY1" fmla="*/ 0 h 2064804"/>
              <a:gd name="connsiteX2" fmla="*/ 0 w 2064804"/>
              <a:gd name="connsiteY2" fmla="*/ 2064804 h 2064804"/>
              <a:gd name="connsiteX0" fmla="*/ 0 w 2156244"/>
              <a:gd name="connsiteY0" fmla="*/ 1979612 h 1979612"/>
              <a:gd name="connsiteX1" fmla="*/ 2156244 w 2156244"/>
              <a:gd name="connsiteY1" fmla="*/ 6248 h 1979612"/>
              <a:gd name="connsiteX0" fmla="*/ 0 w 2058613"/>
              <a:gd name="connsiteY0" fmla="*/ 2069591 h 2069591"/>
              <a:gd name="connsiteX1" fmla="*/ 2058613 w 2058613"/>
              <a:gd name="connsiteY1" fmla="*/ 5739 h 2069591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587693 w 2058613"/>
              <a:gd name="connsiteY1" fmla="*/ 625005 h 2063852"/>
              <a:gd name="connsiteX2" fmla="*/ 2058613 w 2058613"/>
              <a:gd name="connsiteY2" fmla="*/ 0 h 2063852"/>
              <a:gd name="connsiteX0" fmla="*/ 0 w 2058613"/>
              <a:gd name="connsiteY0" fmla="*/ 2063852 h 2063852"/>
              <a:gd name="connsiteX1" fmla="*/ 587693 w 2058613"/>
              <a:gd name="connsiteY1" fmla="*/ 625005 h 2063852"/>
              <a:gd name="connsiteX2" fmla="*/ 2058613 w 2058613"/>
              <a:gd name="connsiteY2" fmla="*/ 0 h 2063852"/>
              <a:gd name="connsiteX0" fmla="*/ 0 w 2058613"/>
              <a:gd name="connsiteY0" fmla="*/ 2063852 h 2063852"/>
              <a:gd name="connsiteX1" fmla="*/ 587693 w 2058613"/>
              <a:gd name="connsiteY1" fmla="*/ 625005 h 2063852"/>
              <a:gd name="connsiteX2" fmla="*/ 2058613 w 2058613"/>
              <a:gd name="connsiteY2" fmla="*/ 0 h 2063852"/>
              <a:gd name="connsiteX0" fmla="*/ 0 w 1470920"/>
              <a:gd name="connsiteY0" fmla="*/ 625005 h 625005"/>
              <a:gd name="connsiteX1" fmla="*/ 1470920 w 1470920"/>
              <a:gd name="connsiteY1" fmla="*/ 0 h 625005"/>
              <a:gd name="connsiteX0" fmla="*/ 4037 w 1474957"/>
              <a:gd name="connsiteY0" fmla="*/ 625005 h 646273"/>
              <a:gd name="connsiteX1" fmla="*/ 1474957 w 1474957"/>
              <a:gd name="connsiteY1" fmla="*/ 0 h 646273"/>
              <a:gd name="connsiteX0" fmla="*/ 0 w 1470920"/>
              <a:gd name="connsiteY0" fmla="*/ 625005 h 625005"/>
              <a:gd name="connsiteX1" fmla="*/ 1470920 w 1470920"/>
              <a:gd name="connsiteY1" fmla="*/ 0 h 625005"/>
              <a:gd name="connsiteX0" fmla="*/ 0 w 1470920"/>
              <a:gd name="connsiteY0" fmla="*/ 625005 h 625005"/>
              <a:gd name="connsiteX1" fmla="*/ 1470920 w 1470920"/>
              <a:gd name="connsiteY1" fmla="*/ 0 h 625005"/>
              <a:gd name="connsiteX0" fmla="*/ 0 w 1470920"/>
              <a:gd name="connsiteY0" fmla="*/ 625005 h 625005"/>
              <a:gd name="connsiteX1" fmla="*/ 1470920 w 1470920"/>
              <a:gd name="connsiteY1" fmla="*/ 0 h 625005"/>
              <a:gd name="connsiteX0" fmla="*/ 0 w 1470920"/>
              <a:gd name="connsiteY0" fmla="*/ 625005 h 625005"/>
              <a:gd name="connsiteX1" fmla="*/ 1470920 w 1470920"/>
              <a:gd name="connsiteY1" fmla="*/ 0 h 625005"/>
              <a:gd name="connsiteX0" fmla="*/ 0 w 1468539"/>
              <a:gd name="connsiteY0" fmla="*/ 610718 h 610718"/>
              <a:gd name="connsiteX1" fmla="*/ 1468539 w 1468539"/>
              <a:gd name="connsiteY1" fmla="*/ 0 h 610718"/>
              <a:gd name="connsiteX0" fmla="*/ 0 w 1468539"/>
              <a:gd name="connsiteY0" fmla="*/ 610778 h 610778"/>
              <a:gd name="connsiteX1" fmla="*/ 1468539 w 1468539"/>
              <a:gd name="connsiteY1" fmla="*/ 60 h 610778"/>
              <a:gd name="connsiteX0" fmla="*/ 0 w 1468539"/>
              <a:gd name="connsiteY0" fmla="*/ 610802 h 610802"/>
              <a:gd name="connsiteX1" fmla="*/ 1468539 w 1468539"/>
              <a:gd name="connsiteY1" fmla="*/ 84 h 610802"/>
              <a:gd name="connsiteX0" fmla="*/ 0 w 1468539"/>
              <a:gd name="connsiteY0" fmla="*/ 610718 h 610718"/>
              <a:gd name="connsiteX1" fmla="*/ 1468539 w 1468539"/>
              <a:gd name="connsiteY1" fmla="*/ 0 h 610718"/>
              <a:gd name="connsiteX0" fmla="*/ 0 w 1468539"/>
              <a:gd name="connsiteY0" fmla="*/ 610718 h 610718"/>
              <a:gd name="connsiteX1" fmla="*/ 1468539 w 1468539"/>
              <a:gd name="connsiteY1" fmla="*/ 0 h 610718"/>
              <a:gd name="connsiteX0" fmla="*/ 0 w 1468539"/>
              <a:gd name="connsiteY0" fmla="*/ 610718 h 610718"/>
              <a:gd name="connsiteX1" fmla="*/ 1468539 w 1468539"/>
              <a:gd name="connsiteY1" fmla="*/ 0 h 610718"/>
              <a:gd name="connsiteX0" fmla="*/ 0 w 1468539"/>
              <a:gd name="connsiteY0" fmla="*/ 610718 h 610718"/>
              <a:gd name="connsiteX1" fmla="*/ 1468539 w 1468539"/>
              <a:gd name="connsiteY1" fmla="*/ 0 h 610718"/>
              <a:gd name="connsiteX0" fmla="*/ 0 w 1468539"/>
              <a:gd name="connsiteY0" fmla="*/ 611995 h 611995"/>
              <a:gd name="connsiteX1" fmla="*/ 1468539 w 1468539"/>
              <a:gd name="connsiteY1" fmla="*/ 1277 h 611995"/>
              <a:gd name="connsiteX0" fmla="*/ 0 w 1468539"/>
              <a:gd name="connsiteY0" fmla="*/ 612093 h 612093"/>
              <a:gd name="connsiteX1" fmla="*/ 1468539 w 1468539"/>
              <a:gd name="connsiteY1" fmla="*/ 1375 h 612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8539" h="612093">
                <a:moveTo>
                  <a:pt x="0" y="612093"/>
                </a:moveTo>
                <a:cubicBezTo>
                  <a:pt x="345755" y="231923"/>
                  <a:pt x="989211" y="-21009"/>
                  <a:pt x="1468539" y="1375"/>
                </a:cubicBezTo>
              </a:path>
            </a:pathLst>
          </a:custGeom>
          <a:ln w="25400">
            <a:solidFill>
              <a:srgbClr val="FF9900"/>
            </a:solidFill>
            <a:headEnd type="triangl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1" name="3-7-6"/>
          <p:cNvSpPr/>
          <p:nvPr/>
        </p:nvSpPr>
        <p:spPr bwMode="auto">
          <a:xfrm flipH="1" flipV="1">
            <a:off x="4385595" y="4245468"/>
            <a:ext cx="2058613" cy="2063852"/>
          </a:xfrm>
          <a:custGeom>
            <a:avLst/>
            <a:gdLst>
              <a:gd name="connsiteX0" fmla="*/ 0 w 4129608"/>
              <a:gd name="connsiteY0" fmla="*/ 2064804 h 4129608"/>
              <a:gd name="connsiteX1" fmla="*/ 2064804 w 4129608"/>
              <a:gd name="connsiteY1" fmla="*/ 0 h 4129608"/>
              <a:gd name="connsiteX2" fmla="*/ 4129608 w 4129608"/>
              <a:gd name="connsiteY2" fmla="*/ 2064804 h 4129608"/>
              <a:gd name="connsiteX3" fmla="*/ 2064804 w 4129608"/>
              <a:gd name="connsiteY3" fmla="*/ 4129608 h 4129608"/>
              <a:gd name="connsiteX4" fmla="*/ 0 w 4129608"/>
              <a:gd name="connsiteY4" fmla="*/ 2064804 h 4129608"/>
              <a:gd name="connsiteX0" fmla="*/ 0 w 4129608"/>
              <a:gd name="connsiteY0" fmla="*/ 2064804 h 2064804"/>
              <a:gd name="connsiteX1" fmla="*/ 2064804 w 4129608"/>
              <a:gd name="connsiteY1" fmla="*/ 0 h 2064804"/>
              <a:gd name="connsiteX2" fmla="*/ 4129608 w 4129608"/>
              <a:gd name="connsiteY2" fmla="*/ 2064804 h 2064804"/>
              <a:gd name="connsiteX3" fmla="*/ 0 w 4129608"/>
              <a:gd name="connsiteY3" fmla="*/ 2064804 h 2064804"/>
              <a:gd name="connsiteX0" fmla="*/ 0 w 2064804"/>
              <a:gd name="connsiteY0" fmla="*/ 2064804 h 2064804"/>
              <a:gd name="connsiteX1" fmla="*/ 2064804 w 2064804"/>
              <a:gd name="connsiteY1" fmla="*/ 0 h 2064804"/>
              <a:gd name="connsiteX2" fmla="*/ 0 w 2064804"/>
              <a:gd name="connsiteY2" fmla="*/ 2064804 h 2064804"/>
              <a:gd name="connsiteX0" fmla="*/ 0 w 2156244"/>
              <a:gd name="connsiteY0" fmla="*/ 1979612 h 1979612"/>
              <a:gd name="connsiteX1" fmla="*/ 2156244 w 2156244"/>
              <a:gd name="connsiteY1" fmla="*/ 6248 h 1979612"/>
              <a:gd name="connsiteX0" fmla="*/ 0 w 2058613"/>
              <a:gd name="connsiteY0" fmla="*/ 2069591 h 2069591"/>
              <a:gd name="connsiteX1" fmla="*/ 2058613 w 2058613"/>
              <a:gd name="connsiteY1" fmla="*/ 5739 h 2069591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58613" h="2063852">
                <a:moveTo>
                  <a:pt x="0" y="2063852"/>
                </a:moveTo>
                <a:cubicBezTo>
                  <a:pt x="14286" y="928254"/>
                  <a:pt x="860150" y="32385"/>
                  <a:pt x="2058613" y="0"/>
                </a:cubicBezTo>
              </a:path>
            </a:pathLst>
          </a:custGeom>
          <a:ln>
            <a:solidFill>
              <a:srgbClr val="FF990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3" name="2-8"/>
          <p:cNvSpPr/>
          <p:nvPr/>
        </p:nvSpPr>
        <p:spPr bwMode="auto">
          <a:xfrm rot="18900000" flipH="1">
            <a:off x="4845078" y="1628800"/>
            <a:ext cx="623004" cy="1519076"/>
          </a:xfrm>
          <a:custGeom>
            <a:avLst/>
            <a:gdLst>
              <a:gd name="connsiteX0" fmla="*/ 0 w 4297680"/>
              <a:gd name="connsiteY0" fmla="*/ 2148840 h 4297680"/>
              <a:gd name="connsiteX1" fmla="*/ 2148840 w 4297680"/>
              <a:gd name="connsiteY1" fmla="*/ 0 h 4297680"/>
              <a:gd name="connsiteX2" fmla="*/ 4297680 w 4297680"/>
              <a:gd name="connsiteY2" fmla="*/ 2148840 h 4297680"/>
              <a:gd name="connsiteX3" fmla="*/ 2148840 w 4297680"/>
              <a:gd name="connsiteY3" fmla="*/ 4297680 h 4297680"/>
              <a:gd name="connsiteX4" fmla="*/ 0 w 4297680"/>
              <a:gd name="connsiteY4" fmla="*/ 2148840 h 4297680"/>
              <a:gd name="connsiteX0" fmla="*/ 0 w 4297680"/>
              <a:gd name="connsiteY0" fmla="*/ 2148840 h 2148840"/>
              <a:gd name="connsiteX1" fmla="*/ 2148840 w 4297680"/>
              <a:gd name="connsiteY1" fmla="*/ 0 h 2148840"/>
              <a:gd name="connsiteX2" fmla="*/ 4297680 w 4297680"/>
              <a:gd name="connsiteY2" fmla="*/ 2148840 h 2148840"/>
              <a:gd name="connsiteX3" fmla="*/ 0 w 4297680"/>
              <a:gd name="connsiteY3" fmla="*/ 2148840 h 2148840"/>
              <a:gd name="connsiteX0" fmla="*/ 0 w 2148840"/>
              <a:gd name="connsiteY0" fmla="*/ 2148840 h 2148840"/>
              <a:gd name="connsiteX1" fmla="*/ 2148840 w 2148840"/>
              <a:gd name="connsiteY1" fmla="*/ 0 h 2148840"/>
              <a:gd name="connsiteX2" fmla="*/ 0 w 2148840"/>
              <a:gd name="connsiteY2" fmla="*/ 2148840 h 2148840"/>
              <a:gd name="connsiteX0" fmla="*/ 0 w 2240280"/>
              <a:gd name="connsiteY0" fmla="*/ 2063422 h 2063422"/>
              <a:gd name="connsiteX1" fmla="*/ 2240280 w 2240280"/>
              <a:gd name="connsiteY1" fmla="*/ 6022 h 2063422"/>
              <a:gd name="connsiteX0" fmla="*/ 0 w 2145030"/>
              <a:gd name="connsiteY0" fmla="*/ 2151855 h 2151855"/>
              <a:gd name="connsiteX1" fmla="*/ 2145030 w 2145030"/>
              <a:gd name="connsiteY1" fmla="*/ 5555 h 2151855"/>
              <a:gd name="connsiteX0" fmla="*/ 0 w 2142649"/>
              <a:gd name="connsiteY0" fmla="*/ 2156594 h 2156594"/>
              <a:gd name="connsiteX1" fmla="*/ 2142649 w 2142649"/>
              <a:gd name="connsiteY1" fmla="*/ 5532 h 2156594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207 h 2151207"/>
              <a:gd name="connsiteX1" fmla="*/ 2142649 w 2142649"/>
              <a:gd name="connsiteY1" fmla="*/ 145 h 2151207"/>
              <a:gd name="connsiteX0" fmla="*/ 1 w 2142650"/>
              <a:gd name="connsiteY0" fmla="*/ 2151206 h 2151206"/>
              <a:gd name="connsiteX1" fmla="*/ 2142650 w 2142650"/>
              <a:gd name="connsiteY1" fmla="*/ 144 h 2151206"/>
              <a:gd name="connsiteX0" fmla="*/ 1 w 2147141"/>
              <a:gd name="connsiteY0" fmla="*/ 2155694 h 2155694"/>
              <a:gd name="connsiteX1" fmla="*/ 2147141 w 2147141"/>
              <a:gd name="connsiteY1" fmla="*/ 142 h 2155694"/>
              <a:gd name="connsiteX0" fmla="*/ 0 w 2147140"/>
              <a:gd name="connsiteY0" fmla="*/ 2155695 h 2155695"/>
              <a:gd name="connsiteX1" fmla="*/ 623004 w 2147140"/>
              <a:gd name="connsiteY1" fmla="*/ 636619 h 2155695"/>
              <a:gd name="connsiteX2" fmla="*/ 2147140 w 2147140"/>
              <a:gd name="connsiteY2" fmla="*/ 143 h 2155695"/>
              <a:gd name="connsiteX0" fmla="*/ 0 w 2147140"/>
              <a:gd name="connsiteY0" fmla="*/ 2155766 h 2155766"/>
              <a:gd name="connsiteX1" fmla="*/ 623004 w 2147140"/>
              <a:gd name="connsiteY1" fmla="*/ 636690 h 2155766"/>
              <a:gd name="connsiteX2" fmla="*/ 2147140 w 2147140"/>
              <a:gd name="connsiteY2" fmla="*/ 214 h 2155766"/>
              <a:gd name="connsiteX0" fmla="*/ 0 w 2147140"/>
              <a:gd name="connsiteY0" fmla="*/ 2155766 h 2155766"/>
              <a:gd name="connsiteX1" fmla="*/ 623004 w 2147140"/>
              <a:gd name="connsiteY1" fmla="*/ 636690 h 2155766"/>
              <a:gd name="connsiteX2" fmla="*/ 2147140 w 2147140"/>
              <a:gd name="connsiteY2" fmla="*/ 214 h 2155766"/>
              <a:gd name="connsiteX0" fmla="*/ 2366 w 2149506"/>
              <a:gd name="connsiteY0" fmla="*/ 2155766 h 2155766"/>
              <a:gd name="connsiteX1" fmla="*/ 625370 w 2149506"/>
              <a:gd name="connsiteY1" fmla="*/ 636690 h 2155766"/>
              <a:gd name="connsiteX2" fmla="*/ 2149506 w 2149506"/>
              <a:gd name="connsiteY2" fmla="*/ 214 h 2155766"/>
              <a:gd name="connsiteX0" fmla="*/ 2366 w 625370"/>
              <a:gd name="connsiteY0" fmla="*/ 1519076 h 1519076"/>
              <a:gd name="connsiteX1" fmla="*/ 625370 w 625370"/>
              <a:gd name="connsiteY1" fmla="*/ 0 h 1519076"/>
              <a:gd name="connsiteX0" fmla="*/ 2251 w 625255"/>
              <a:gd name="connsiteY0" fmla="*/ 1519076 h 1519076"/>
              <a:gd name="connsiteX1" fmla="*/ 625255 w 625255"/>
              <a:gd name="connsiteY1" fmla="*/ 0 h 1519076"/>
              <a:gd name="connsiteX0" fmla="*/ 2336 w 625340"/>
              <a:gd name="connsiteY0" fmla="*/ 1519076 h 1519076"/>
              <a:gd name="connsiteX1" fmla="*/ 625340 w 625340"/>
              <a:gd name="connsiteY1" fmla="*/ 0 h 1519076"/>
              <a:gd name="connsiteX0" fmla="*/ 2279 w 625283"/>
              <a:gd name="connsiteY0" fmla="*/ 1519076 h 1519076"/>
              <a:gd name="connsiteX1" fmla="*/ 625283 w 625283"/>
              <a:gd name="connsiteY1" fmla="*/ 0 h 1519076"/>
              <a:gd name="connsiteX0" fmla="*/ 2346 w 625350"/>
              <a:gd name="connsiteY0" fmla="*/ 1519076 h 1519076"/>
              <a:gd name="connsiteX1" fmla="*/ 625350 w 625350"/>
              <a:gd name="connsiteY1" fmla="*/ 0 h 1519076"/>
              <a:gd name="connsiteX0" fmla="*/ 2242 w 625246"/>
              <a:gd name="connsiteY0" fmla="*/ 1519076 h 1519076"/>
              <a:gd name="connsiteX1" fmla="*/ 625246 w 625246"/>
              <a:gd name="connsiteY1" fmla="*/ 0 h 1519076"/>
              <a:gd name="connsiteX0" fmla="*/ 7600 w 630604"/>
              <a:gd name="connsiteY0" fmla="*/ 1519076 h 1519076"/>
              <a:gd name="connsiteX1" fmla="*/ 630604 w 630604"/>
              <a:gd name="connsiteY1" fmla="*/ 0 h 1519076"/>
              <a:gd name="connsiteX0" fmla="*/ 2013 w 625017"/>
              <a:gd name="connsiteY0" fmla="*/ 1519076 h 1519076"/>
              <a:gd name="connsiteX1" fmla="*/ 625017 w 625017"/>
              <a:gd name="connsiteY1" fmla="*/ 0 h 1519076"/>
              <a:gd name="connsiteX0" fmla="*/ 2741 w 625745"/>
              <a:gd name="connsiteY0" fmla="*/ 1519076 h 1519076"/>
              <a:gd name="connsiteX1" fmla="*/ 625745 w 625745"/>
              <a:gd name="connsiteY1" fmla="*/ 0 h 1519076"/>
              <a:gd name="connsiteX0" fmla="*/ 0 w 623004"/>
              <a:gd name="connsiteY0" fmla="*/ 1519076 h 1519076"/>
              <a:gd name="connsiteX1" fmla="*/ 623004 w 623004"/>
              <a:gd name="connsiteY1" fmla="*/ 0 h 1519076"/>
              <a:gd name="connsiteX0" fmla="*/ 0 w 623004"/>
              <a:gd name="connsiteY0" fmla="*/ 1519076 h 1519076"/>
              <a:gd name="connsiteX1" fmla="*/ 623004 w 623004"/>
              <a:gd name="connsiteY1" fmla="*/ 0 h 151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3004" h="1519076">
                <a:moveTo>
                  <a:pt x="0" y="1519076"/>
                </a:moveTo>
                <a:cubicBezTo>
                  <a:pt x="225" y="812457"/>
                  <a:pt x="307573" y="348305"/>
                  <a:pt x="623004" y="0"/>
                </a:cubicBezTo>
              </a:path>
            </a:pathLst>
          </a:custGeom>
          <a:ln w="25400">
            <a:solidFill>
              <a:srgbClr val="5D2932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4" name="1-8"/>
          <p:cNvSpPr/>
          <p:nvPr/>
        </p:nvSpPr>
        <p:spPr bwMode="auto">
          <a:xfrm rot="13500000" flipH="1" flipV="1">
            <a:off x="3320454" y="1628571"/>
            <a:ext cx="623004" cy="1519076"/>
          </a:xfrm>
          <a:custGeom>
            <a:avLst/>
            <a:gdLst>
              <a:gd name="connsiteX0" fmla="*/ 0 w 4297680"/>
              <a:gd name="connsiteY0" fmla="*/ 2148840 h 4297680"/>
              <a:gd name="connsiteX1" fmla="*/ 2148840 w 4297680"/>
              <a:gd name="connsiteY1" fmla="*/ 0 h 4297680"/>
              <a:gd name="connsiteX2" fmla="*/ 4297680 w 4297680"/>
              <a:gd name="connsiteY2" fmla="*/ 2148840 h 4297680"/>
              <a:gd name="connsiteX3" fmla="*/ 2148840 w 4297680"/>
              <a:gd name="connsiteY3" fmla="*/ 4297680 h 4297680"/>
              <a:gd name="connsiteX4" fmla="*/ 0 w 4297680"/>
              <a:gd name="connsiteY4" fmla="*/ 2148840 h 4297680"/>
              <a:gd name="connsiteX0" fmla="*/ 0 w 4297680"/>
              <a:gd name="connsiteY0" fmla="*/ 2148840 h 2148840"/>
              <a:gd name="connsiteX1" fmla="*/ 2148840 w 4297680"/>
              <a:gd name="connsiteY1" fmla="*/ 0 h 2148840"/>
              <a:gd name="connsiteX2" fmla="*/ 4297680 w 4297680"/>
              <a:gd name="connsiteY2" fmla="*/ 2148840 h 2148840"/>
              <a:gd name="connsiteX3" fmla="*/ 0 w 4297680"/>
              <a:gd name="connsiteY3" fmla="*/ 2148840 h 2148840"/>
              <a:gd name="connsiteX0" fmla="*/ 0 w 2148840"/>
              <a:gd name="connsiteY0" fmla="*/ 2148840 h 2148840"/>
              <a:gd name="connsiteX1" fmla="*/ 2148840 w 2148840"/>
              <a:gd name="connsiteY1" fmla="*/ 0 h 2148840"/>
              <a:gd name="connsiteX2" fmla="*/ 0 w 2148840"/>
              <a:gd name="connsiteY2" fmla="*/ 2148840 h 2148840"/>
              <a:gd name="connsiteX0" fmla="*/ 0 w 2240280"/>
              <a:gd name="connsiteY0" fmla="*/ 2063422 h 2063422"/>
              <a:gd name="connsiteX1" fmla="*/ 2240280 w 2240280"/>
              <a:gd name="connsiteY1" fmla="*/ 6022 h 2063422"/>
              <a:gd name="connsiteX0" fmla="*/ 0 w 2145030"/>
              <a:gd name="connsiteY0" fmla="*/ 2151855 h 2151855"/>
              <a:gd name="connsiteX1" fmla="*/ 2145030 w 2145030"/>
              <a:gd name="connsiteY1" fmla="*/ 5555 h 2151855"/>
              <a:gd name="connsiteX0" fmla="*/ 0 w 2142649"/>
              <a:gd name="connsiteY0" fmla="*/ 2156594 h 2156594"/>
              <a:gd name="connsiteX1" fmla="*/ 2142649 w 2142649"/>
              <a:gd name="connsiteY1" fmla="*/ 5532 h 2156594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207 h 2151207"/>
              <a:gd name="connsiteX1" fmla="*/ 2142649 w 2142649"/>
              <a:gd name="connsiteY1" fmla="*/ 145 h 2151207"/>
              <a:gd name="connsiteX0" fmla="*/ 1 w 2142650"/>
              <a:gd name="connsiteY0" fmla="*/ 2151206 h 2151206"/>
              <a:gd name="connsiteX1" fmla="*/ 2142650 w 2142650"/>
              <a:gd name="connsiteY1" fmla="*/ 144 h 2151206"/>
              <a:gd name="connsiteX0" fmla="*/ 1 w 2147141"/>
              <a:gd name="connsiteY0" fmla="*/ 2155694 h 2155694"/>
              <a:gd name="connsiteX1" fmla="*/ 2147141 w 2147141"/>
              <a:gd name="connsiteY1" fmla="*/ 142 h 2155694"/>
              <a:gd name="connsiteX0" fmla="*/ 0 w 2147140"/>
              <a:gd name="connsiteY0" fmla="*/ 2155695 h 2155695"/>
              <a:gd name="connsiteX1" fmla="*/ 623004 w 2147140"/>
              <a:gd name="connsiteY1" fmla="*/ 636619 h 2155695"/>
              <a:gd name="connsiteX2" fmla="*/ 2147140 w 2147140"/>
              <a:gd name="connsiteY2" fmla="*/ 143 h 2155695"/>
              <a:gd name="connsiteX0" fmla="*/ 0 w 2147140"/>
              <a:gd name="connsiteY0" fmla="*/ 2155766 h 2155766"/>
              <a:gd name="connsiteX1" fmla="*/ 623004 w 2147140"/>
              <a:gd name="connsiteY1" fmla="*/ 636690 h 2155766"/>
              <a:gd name="connsiteX2" fmla="*/ 2147140 w 2147140"/>
              <a:gd name="connsiteY2" fmla="*/ 214 h 2155766"/>
              <a:gd name="connsiteX0" fmla="*/ 0 w 2147140"/>
              <a:gd name="connsiteY0" fmla="*/ 2155766 h 2155766"/>
              <a:gd name="connsiteX1" fmla="*/ 623004 w 2147140"/>
              <a:gd name="connsiteY1" fmla="*/ 636690 h 2155766"/>
              <a:gd name="connsiteX2" fmla="*/ 2147140 w 2147140"/>
              <a:gd name="connsiteY2" fmla="*/ 214 h 2155766"/>
              <a:gd name="connsiteX0" fmla="*/ 2366 w 2149506"/>
              <a:gd name="connsiteY0" fmla="*/ 2155766 h 2155766"/>
              <a:gd name="connsiteX1" fmla="*/ 625370 w 2149506"/>
              <a:gd name="connsiteY1" fmla="*/ 636690 h 2155766"/>
              <a:gd name="connsiteX2" fmla="*/ 2149506 w 2149506"/>
              <a:gd name="connsiteY2" fmla="*/ 214 h 2155766"/>
              <a:gd name="connsiteX0" fmla="*/ 2366 w 625370"/>
              <a:gd name="connsiteY0" fmla="*/ 1519076 h 1519076"/>
              <a:gd name="connsiteX1" fmla="*/ 625370 w 625370"/>
              <a:gd name="connsiteY1" fmla="*/ 0 h 1519076"/>
              <a:gd name="connsiteX0" fmla="*/ 2251 w 625255"/>
              <a:gd name="connsiteY0" fmla="*/ 1519076 h 1519076"/>
              <a:gd name="connsiteX1" fmla="*/ 625255 w 625255"/>
              <a:gd name="connsiteY1" fmla="*/ 0 h 1519076"/>
              <a:gd name="connsiteX0" fmla="*/ 2336 w 625340"/>
              <a:gd name="connsiteY0" fmla="*/ 1519076 h 1519076"/>
              <a:gd name="connsiteX1" fmla="*/ 625340 w 625340"/>
              <a:gd name="connsiteY1" fmla="*/ 0 h 1519076"/>
              <a:gd name="connsiteX0" fmla="*/ 2279 w 625283"/>
              <a:gd name="connsiteY0" fmla="*/ 1519076 h 1519076"/>
              <a:gd name="connsiteX1" fmla="*/ 625283 w 625283"/>
              <a:gd name="connsiteY1" fmla="*/ 0 h 1519076"/>
              <a:gd name="connsiteX0" fmla="*/ 2346 w 625350"/>
              <a:gd name="connsiteY0" fmla="*/ 1519076 h 1519076"/>
              <a:gd name="connsiteX1" fmla="*/ 625350 w 625350"/>
              <a:gd name="connsiteY1" fmla="*/ 0 h 1519076"/>
              <a:gd name="connsiteX0" fmla="*/ 2242 w 625246"/>
              <a:gd name="connsiteY0" fmla="*/ 1519076 h 1519076"/>
              <a:gd name="connsiteX1" fmla="*/ 625246 w 625246"/>
              <a:gd name="connsiteY1" fmla="*/ 0 h 1519076"/>
              <a:gd name="connsiteX0" fmla="*/ 7600 w 630604"/>
              <a:gd name="connsiteY0" fmla="*/ 1519076 h 1519076"/>
              <a:gd name="connsiteX1" fmla="*/ 630604 w 630604"/>
              <a:gd name="connsiteY1" fmla="*/ 0 h 1519076"/>
              <a:gd name="connsiteX0" fmla="*/ 2013 w 625017"/>
              <a:gd name="connsiteY0" fmla="*/ 1519076 h 1519076"/>
              <a:gd name="connsiteX1" fmla="*/ 625017 w 625017"/>
              <a:gd name="connsiteY1" fmla="*/ 0 h 1519076"/>
              <a:gd name="connsiteX0" fmla="*/ 2741 w 625745"/>
              <a:gd name="connsiteY0" fmla="*/ 1519076 h 1519076"/>
              <a:gd name="connsiteX1" fmla="*/ 625745 w 625745"/>
              <a:gd name="connsiteY1" fmla="*/ 0 h 1519076"/>
              <a:gd name="connsiteX0" fmla="*/ 0 w 623004"/>
              <a:gd name="connsiteY0" fmla="*/ 1519076 h 1519076"/>
              <a:gd name="connsiteX1" fmla="*/ 623004 w 623004"/>
              <a:gd name="connsiteY1" fmla="*/ 0 h 1519076"/>
              <a:gd name="connsiteX0" fmla="*/ 0 w 623004"/>
              <a:gd name="connsiteY0" fmla="*/ 1519076 h 1519076"/>
              <a:gd name="connsiteX1" fmla="*/ 623004 w 623004"/>
              <a:gd name="connsiteY1" fmla="*/ 0 h 151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3004" h="1519076">
                <a:moveTo>
                  <a:pt x="0" y="1519076"/>
                </a:moveTo>
                <a:cubicBezTo>
                  <a:pt x="225" y="812457"/>
                  <a:pt x="307573" y="348305"/>
                  <a:pt x="623004" y="0"/>
                </a:cubicBezTo>
              </a:path>
            </a:pathLst>
          </a:custGeom>
          <a:ln w="25400">
            <a:solidFill>
              <a:srgbClr val="5D2932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2" name="8-1-2"/>
          <p:cNvSpPr/>
          <p:nvPr/>
        </p:nvSpPr>
        <p:spPr bwMode="auto">
          <a:xfrm rot="2700000">
            <a:off x="3311107" y="1636912"/>
            <a:ext cx="2147141" cy="2155694"/>
          </a:xfrm>
          <a:custGeom>
            <a:avLst/>
            <a:gdLst>
              <a:gd name="connsiteX0" fmla="*/ 0 w 4297680"/>
              <a:gd name="connsiteY0" fmla="*/ 2148840 h 4297680"/>
              <a:gd name="connsiteX1" fmla="*/ 2148840 w 4297680"/>
              <a:gd name="connsiteY1" fmla="*/ 0 h 4297680"/>
              <a:gd name="connsiteX2" fmla="*/ 4297680 w 4297680"/>
              <a:gd name="connsiteY2" fmla="*/ 2148840 h 4297680"/>
              <a:gd name="connsiteX3" fmla="*/ 2148840 w 4297680"/>
              <a:gd name="connsiteY3" fmla="*/ 4297680 h 4297680"/>
              <a:gd name="connsiteX4" fmla="*/ 0 w 4297680"/>
              <a:gd name="connsiteY4" fmla="*/ 2148840 h 4297680"/>
              <a:gd name="connsiteX0" fmla="*/ 0 w 4297680"/>
              <a:gd name="connsiteY0" fmla="*/ 2148840 h 2148840"/>
              <a:gd name="connsiteX1" fmla="*/ 2148840 w 4297680"/>
              <a:gd name="connsiteY1" fmla="*/ 0 h 2148840"/>
              <a:gd name="connsiteX2" fmla="*/ 4297680 w 4297680"/>
              <a:gd name="connsiteY2" fmla="*/ 2148840 h 2148840"/>
              <a:gd name="connsiteX3" fmla="*/ 0 w 4297680"/>
              <a:gd name="connsiteY3" fmla="*/ 2148840 h 2148840"/>
              <a:gd name="connsiteX0" fmla="*/ 0 w 2148840"/>
              <a:gd name="connsiteY0" fmla="*/ 2148840 h 2148840"/>
              <a:gd name="connsiteX1" fmla="*/ 2148840 w 2148840"/>
              <a:gd name="connsiteY1" fmla="*/ 0 h 2148840"/>
              <a:gd name="connsiteX2" fmla="*/ 0 w 2148840"/>
              <a:gd name="connsiteY2" fmla="*/ 2148840 h 2148840"/>
              <a:gd name="connsiteX0" fmla="*/ 0 w 2240280"/>
              <a:gd name="connsiteY0" fmla="*/ 2063422 h 2063422"/>
              <a:gd name="connsiteX1" fmla="*/ 2240280 w 2240280"/>
              <a:gd name="connsiteY1" fmla="*/ 6022 h 2063422"/>
              <a:gd name="connsiteX0" fmla="*/ 0 w 2145030"/>
              <a:gd name="connsiteY0" fmla="*/ 2151855 h 2151855"/>
              <a:gd name="connsiteX1" fmla="*/ 2145030 w 2145030"/>
              <a:gd name="connsiteY1" fmla="*/ 5555 h 2151855"/>
              <a:gd name="connsiteX0" fmla="*/ 0 w 2142649"/>
              <a:gd name="connsiteY0" fmla="*/ 2156594 h 2156594"/>
              <a:gd name="connsiteX1" fmla="*/ 2142649 w 2142649"/>
              <a:gd name="connsiteY1" fmla="*/ 5532 h 2156594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207 h 2151207"/>
              <a:gd name="connsiteX1" fmla="*/ 2142649 w 2142649"/>
              <a:gd name="connsiteY1" fmla="*/ 145 h 2151207"/>
              <a:gd name="connsiteX0" fmla="*/ 1 w 2142650"/>
              <a:gd name="connsiteY0" fmla="*/ 2151206 h 2151206"/>
              <a:gd name="connsiteX1" fmla="*/ 2142650 w 2142650"/>
              <a:gd name="connsiteY1" fmla="*/ 144 h 2151206"/>
              <a:gd name="connsiteX0" fmla="*/ 1 w 2147141"/>
              <a:gd name="connsiteY0" fmla="*/ 2155694 h 2155694"/>
              <a:gd name="connsiteX1" fmla="*/ 2147141 w 2147141"/>
              <a:gd name="connsiteY1" fmla="*/ 142 h 215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7141" h="2155694">
                <a:moveTo>
                  <a:pt x="1" y="2155694"/>
                </a:moveTo>
                <a:cubicBezTo>
                  <a:pt x="-1427" y="984638"/>
                  <a:pt x="941386" y="-13736"/>
                  <a:pt x="2147141" y="142"/>
                </a:cubicBezTo>
              </a:path>
            </a:pathLst>
          </a:custGeom>
          <a:ln>
            <a:solidFill>
              <a:srgbClr val="5D2932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9" name="3-7"/>
          <p:cNvSpPr/>
          <p:nvPr/>
        </p:nvSpPr>
        <p:spPr bwMode="auto">
          <a:xfrm rot="2700000" flipH="1" flipV="1">
            <a:off x="4834732" y="5301208"/>
            <a:ext cx="623004" cy="1519076"/>
          </a:xfrm>
          <a:custGeom>
            <a:avLst/>
            <a:gdLst>
              <a:gd name="connsiteX0" fmla="*/ 0 w 4297680"/>
              <a:gd name="connsiteY0" fmla="*/ 2148840 h 4297680"/>
              <a:gd name="connsiteX1" fmla="*/ 2148840 w 4297680"/>
              <a:gd name="connsiteY1" fmla="*/ 0 h 4297680"/>
              <a:gd name="connsiteX2" fmla="*/ 4297680 w 4297680"/>
              <a:gd name="connsiteY2" fmla="*/ 2148840 h 4297680"/>
              <a:gd name="connsiteX3" fmla="*/ 2148840 w 4297680"/>
              <a:gd name="connsiteY3" fmla="*/ 4297680 h 4297680"/>
              <a:gd name="connsiteX4" fmla="*/ 0 w 4297680"/>
              <a:gd name="connsiteY4" fmla="*/ 2148840 h 4297680"/>
              <a:gd name="connsiteX0" fmla="*/ 0 w 4297680"/>
              <a:gd name="connsiteY0" fmla="*/ 2148840 h 2148840"/>
              <a:gd name="connsiteX1" fmla="*/ 2148840 w 4297680"/>
              <a:gd name="connsiteY1" fmla="*/ 0 h 2148840"/>
              <a:gd name="connsiteX2" fmla="*/ 4297680 w 4297680"/>
              <a:gd name="connsiteY2" fmla="*/ 2148840 h 2148840"/>
              <a:gd name="connsiteX3" fmla="*/ 0 w 4297680"/>
              <a:gd name="connsiteY3" fmla="*/ 2148840 h 2148840"/>
              <a:gd name="connsiteX0" fmla="*/ 0 w 2148840"/>
              <a:gd name="connsiteY0" fmla="*/ 2148840 h 2148840"/>
              <a:gd name="connsiteX1" fmla="*/ 2148840 w 2148840"/>
              <a:gd name="connsiteY1" fmla="*/ 0 h 2148840"/>
              <a:gd name="connsiteX2" fmla="*/ 0 w 2148840"/>
              <a:gd name="connsiteY2" fmla="*/ 2148840 h 2148840"/>
              <a:gd name="connsiteX0" fmla="*/ 0 w 2240280"/>
              <a:gd name="connsiteY0" fmla="*/ 2063422 h 2063422"/>
              <a:gd name="connsiteX1" fmla="*/ 2240280 w 2240280"/>
              <a:gd name="connsiteY1" fmla="*/ 6022 h 2063422"/>
              <a:gd name="connsiteX0" fmla="*/ 0 w 2145030"/>
              <a:gd name="connsiteY0" fmla="*/ 2151855 h 2151855"/>
              <a:gd name="connsiteX1" fmla="*/ 2145030 w 2145030"/>
              <a:gd name="connsiteY1" fmla="*/ 5555 h 2151855"/>
              <a:gd name="connsiteX0" fmla="*/ 0 w 2142649"/>
              <a:gd name="connsiteY0" fmla="*/ 2156594 h 2156594"/>
              <a:gd name="connsiteX1" fmla="*/ 2142649 w 2142649"/>
              <a:gd name="connsiteY1" fmla="*/ 5532 h 2156594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207 h 2151207"/>
              <a:gd name="connsiteX1" fmla="*/ 2142649 w 2142649"/>
              <a:gd name="connsiteY1" fmla="*/ 145 h 2151207"/>
              <a:gd name="connsiteX0" fmla="*/ 1 w 2142650"/>
              <a:gd name="connsiteY0" fmla="*/ 2151206 h 2151206"/>
              <a:gd name="connsiteX1" fmla="*/ 2142650 w 2142650"/>
              <a:gd name="connsiteY1" fmla="*/ 144 h 2151206"/>
              <a:gd name="connsiteX0" fmla="*/ 1 w 2147141"/>
              <a:gd name="connsiteY0" fmla="*/ 2155694 h 2155694"/>
              <a:gd name="connsiteX1" fmla="*/ 2147141 w 2147141"/>
              <a:gd name="connsiteY1" fmla="*/ 142 h 2155694"/>
              <a:gd name="connsiteX0" fmla="*/ 0 w 2147140"/>
              <a:gd name="connsiteY0" fmla="*/ 2155695 h 2155695"/>
              <a:gd name="connsiteX1" fmla="*/ 623004 w 2147140"/>
              <a:gd name="connsiteY1" fmla="*/ 636619 h 2155695"/>
              <a:gd name="connsiteX2" fmla="*/ 2147140 w 2147140"/>
              <a:gd name="connsiteY2" fmla="*/ 143 h 2155695"/>
              <a:gd name="connsiteX0" fmla="*/ 0 w 2147140"/>
              <a:gd name="connsiteY0" fmla="*/ 2155766 h 2155766"/>
              <a:gd name="connsiteX1" fmla="*/ 623004 w 2147140"/>
              <a:gd name="connsiteY1" fmla="*/ 636690 h 2155766"/>
              <a:gd name="connsiteX2" fmla="*/ 2147140 w 2147140"/>
              <a:gd name="connsiteY2" fmla="*/ 214 h 2155766"/>
              <a:gd name="connsiteX0" fmla="*/ 0 w 2147140"/>
              <a:gd name="connsiteY0" fmla="*/ 2155766 h 2155766"/>
              <a:gd name="connsiteX1" fmla="*/ 623004 w 2147140"/>
              <a:gd name="connsiteY1" fmla="*/ 636690 h 2155766"/>
              <a:gd name="connsiteX2" fmla="*/ 2147140 w 2147140"/>
              <a:gd name="connsiteY2" fmla="*/ 214 h 2155766"/>
              <a:gd name="connsiteX0" fmla="*/ 2366 w 2149506"/>
              <a:gd name="connsiteY0" fmla="*/ 2155766 h 2155766"/>
              <a:gd name="connsiteX1" fmla="*/ 625370 w 2149506"/>
              <a:gd name="connsiteY1" fmla="*/ 636690 h 2155766"/>
              <a:gd name="connsiteX2" fmla="*/ 2149506 w 2149506"/>
              <a:gd name="connsiteY2" fmla="*/ 214 h 2155766"/>
              <a:gd name="connsiteX0" fmla="*/ 2366 w 625370"/>
              <a:gd name="connsiteY0" fmla="*/ 1519076 h 1519076"/>
              <a:gd name="connsiteX1" fmla="*/ 625370 w 625370"/>
              <a:gd name="connsiteY1" fmla="*/ 0 h 1519076"/>
              <a:gd name="connsiteX0" fmla="*/ 2251 w 625255"/>
              <a:gd name="connsiteY0" fmla="*/ 1519076 h 1519076"/>
              <a:gd name="connsiteX1" fmla="*/ 625255 w 625255"/>
              <a:gd name="connsiteY1" fmla="*/ 0 h 1519076"/>
              <a:gd name="connsiteX0" fmla="*/ 2336 w 625340"/>
              <a:gd name="connsiteY0" fmla="*/ 1519076 h 1519076"/>
              <a:gd name="connsiteX1" fmla="*/ 625340 w 625340"/>
              <a:gd name="connsiteY1" fmla="*/ 0 h 1519076"/>
              <a:gd name="connsiteX0" fmla="*/ 2279 w 625283"/>
              <a:gd name="connsiteY0" fmla="*/ 1519076 h 1519076"/>
              <a:gd name="connsiteX1" fmla="*/ 625283 w 625283"/>
              <a:gd name="connsiteY1" fmla="*/ 0 h 1519076"/>
              <a:gd name="connsiteX0" fmla="*/ 2346 w 625350"/>
              <a:gd name="connsiteY0" fmla="*/ 1519076 h 1519076"/>
              <a:gd name="connsiteX1" fmla="*/ 625350 w 625350"/>
              <a:gd name="connsiteY1" fmla="*/ 0 h 1519076"/>
              <a:gd name="connsiteX0" fmla="*/ 2242 w 625246"/>
              <a:gd name="connsiteY0" fmla="*/ 1519076 h 1519076"/>
              <a:gd name="connsiteX1" fmla="*/ 625246 w 625246"/>
              <a:gd name="connsiteY1" fmla="*/ 0 h 1519076"/>
              <a:gd name="connsiteX0" fmla="*/ 7600 w 630604"/>
              <a:gd name="connsiteY0" fmla="*/ 1519076 h 1519076"/>
              <a:gd name="connsiteX1" fmla="*/ 630604 w 630604"/>
              <a:gd name="connsiteY1" fmla="*/ 0 h 1519076"/>
              <a:gd name="connsiteX0" fmla="*/ 2013 w 625017"/>
              <a:gd name="connsiteY0" fmla="*/ 1519076 h 1519076"/>
              <a:gd name="connsiteX1" fmla="*/ 625017 w 625017"/>
              <a:gd name="connsiteY1" fmla="*/ 0 h 1519076"/>
              <a:gd name="connsiteX0" fmla="*/ 2741 w 625745"/>
              <a:gd name="connsiteY0" fmla="*/ 1519076 h 1519076"/>
              <a:gd name="connsiteX1" fmla="*/ 625745 w 625745"/>
              <a:gd name="connsiteY1" fmla="*/ 0 h 1519076"/>
              <a:gd name="connsiteX0" fmla="*/ 0 w 623004"/>
              <a:gd name="connsiteY0" fmla="*/ 1519076 h 1519076"/>
              <a:gd name="connsiteX1" fmla="*/ 623004 w 623004"/>
              <a:gd name="connsiteY1" fmla="*/ 0 h 1519076"/>
              <a:gd name="connsiteX0" fmla="*/ 0 w 623004"/>
              <a:gd name="connsiteY0" fmla="*/ 1519076 h 1519076"/>
              <a:gd name="connsiteX1" fmla="*/ 623004 w 623004"/>
              <a:gd name="connsiteY1" fmla="*/ 0 h 151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3004" h="1519076">
                <a:moveTo>
                  <a:pt x="0" y="1519076"/>
                </a:moveTo>
                <a:cubicBezTo>
                  <a:pt x="225" y="812457"/>
                  <a:pt x="307573" y="348305"/>
                  <a:pt x="623004" y="0"/>
                </a:cubicBezTo>
              </a:path>
            </a:pathLst>
          </a:custGeom>
          <a:ln w="25400">
            <a:solidFill>
              <a:srgbClr val="305635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0" name="4-7"/>
          <p:cNvSpPr/>
          <p:nvPr/>
        </p:nvSpPr>
        <p:spPr bwMode="auto">
          <a:xfrm rot="8100000" flipH="1">
            <a:off x="3310108" y="5301437"/>
            <a:ext cx="623004" cy="1519076"/>
          </a:xfrm>
          <a:custGeom>
            <a:avLst/>
            <a:gdLst>
              <a:gd name="connsiteX0" fmla="*/ 0 w 4297680"/>
              <a:gd name="connsiteY0" fmla="*/ 2148840 h 4297680"/>
              <a:gd name="connsiteX1" fmla="*/ 2148840 w 4297680"/>
              <a:gd name="connsiteY1" fmla="*/ 0 h 4297680"/>
              <a:gd name="connsiteX2" fmla="*/ 4297680 w 4297680"/>
              <a:gd name="connsiteY2" fmla="*/ 2148840 h 4297680"/>
              <a:gd name="connsiteX3" fmla="*/ 2148840 w 4297680"/>
              <a:gd name="connsiteY3" fmla="*/ 4297680 h 4297680"/>
              <a:gd name="connsiteX4" fmla="*/ 0 w 4297680"/>
              <a:gd name="connsiteY4" fmla="*/ 2148840 h 4297680"/>
              <a:gd name="connsiteX0" fmla="*/ 0 w 4297680"/>
              <a:gd name="connsiteY0" fmla="*/ 2148840 h 2148840"/>
              <a:gd name="connsiteX1" fmla="*/ 2148840 w 4297680"/>
              <a:gd name="connsiteY1" fmla="*/ 0 h 2148840"/>
              <a:gd name="connsiteX2" fmla="*/ 4297680 w 4297680"/>
              <a:gd name="connsiteY2" fmla="*/ 2148840 h 2148840"/>
              <a:gd name="connsiteX3" fmla="*/ 0 w 4297680"/>
              <a:gd name="connsiteY3" fmla="*/ 2148840 h 2148840"/>
              <a:gd name="connsiteX0" fmla="*/ 0 w 2148840"/>
              <a:gd name="connsiteY0" fmla="*/ 2148840 h 2148840"/>
              <a:gd name="connsiteX1" fmla="*/ 2148840 w 2148840"/>
              <a:gd name="connsiteY1" fmla="*/ 0 h 2148840"/>
              <a:gd name="connsiteX2" fmla="*/ 0 w 2148840"/>
              <a:gd name="connsiteY2" fmla="*/ 2148840 h 2148840"/>
              <a:gd name="connsiteX0" fmla="*/ 0 w 2240280"/>
              <a:gd name="connsiteY0" fmla="*/ 2063422 h 2063422"/>
              <a:gd name="connsiteX1" fmla="*/ 2240280 w 2240280"/>
              <a:gd name="connsiteY1" fmla="*/ 6022 h 2063422"/>
              <a:gd name="connsiteX0" fmla="*/ 0 w 2145030"/>
              <a:gd name="connsiteY0" fmla="*/ 2151855 h 2151855"/>
              <a:gd name="connsiteX1" fmla="*/ 2145030 w 2145030"/>
              <a:gd name="connsiteY1" fmla="*/ 5555 h 2151855"/>
              <a:gd name="connsiteX0" fmla="*/ 0 w 2142649"/>
              <a:gd name="connsiteY0" fmla="*/ 2156594 h 2156594"/>
              <a:gd name="connsiteX1" fmla="*/ 2142649 w 2142649"/>
              <a:gd name="connsiteY1" fmla="*/ 5532 h 2156594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207 h 2151207"/>
              <a:gd name="connsiteX1" fmla="*/ 2142649 w 2142649"/>
              <a:gd name="connsiteY1" fmla="*/ 145 h 2151207"/>
              <a:gd name="connsiteX0" fmla="*/ 1 w 2142650"/>
              <a:gd name="connsiteY0" fmla="*/ 2151206 h 2151206"/>
              <a:gd name="connsiteX1" fmla="*/ 2142650 w 2142650"/>
              <a:gd name="connsiteY1" fmla="*/ 144 h 2151206"/>
              <a:gd name="connsiteX0" fmla="*/ 1 w 2147141"/>
              <a:gd name="connsiteY0" fmla="*/ 2155694 h 2155694"/>
              <a:gd name="connsiteX1" fmla="*/ 2147141 w 2147141"/>
              <a:gd name="connsiteY1" fmla="*/ 142 h 2155694"/>
              <a:gd name="connsiteX0" fmla="*/ 0 w 2147140"/>
              <a:gd name="connsiteY0" fmla="*/ 2155695 h 2155695"/>
              <a:gd name="connsiteX1" fmla="*/ 623004 w 2147140"/>
              <a:gd name="connsiteY1" fmla="*/ 636619 h 2155695"/>
              <a:gd name="connsiteX2" fmla="*/ 2147140 w 2147140"/>
              <a:gd name="connsiteY2" fmla="*/ 143 h 2155695"/>
              <a:gd name="connsiteX0" fmla="*/ 0 w 2147140"/>
              <a:gd name="connsiteY0" fmla="*/ 2155766 h 2155766"/>
              <a:gd name="connsiteX1" fmla="*/ 623004 w 2147140"/>
              <a:gd name="connsiteY1" fmla="*/ 636690 h 2155766"/>
              <a:gd name="connsiteX2" fmla="*/ 2147140 w 2147140"/>
              <a:gd name="connsiteY2" fmla="*/ 214 h 2155766"/>
              <a:gd name="connsiteX0" fmla="*/ 0 w 2147140"/>
              <a:gd name="connsiteY0" fmla="*/ 2155766 h 2155766"/>
              <a:gd name="connsiteX1" fmla="*/ 623004 w 2147140"/>
              <a:gd name="connsiteY1" fmla="*/ 636690 h 2155766"/>
              <a:gd name="connsiteX2" fmla="*/ 2147140 w 2147140"/>
              <a:gd name="connsiteY2" fmla="*/ 214 h 2155766"/>
              <a:gd name="connsiteX0" fmla="*/ 2366 w 2149506"/>
              <a:gd name="connsiteY0" fmla="*/ 2155766 h 2155766"/>
              <a:gd name="connsiteX1" fmla="*/ 625370 w 2149506"/>
              <a:gd name="connsiteY1" fmla="*/ 636690 h 2155766"/>
              <a:gd name="connsiteX2" fmla="*/ 2149506 w 2149506"/>
              <a:gd name="connsiteY2" fmla="*/ 214 h 2155766"/>
              <a:gd name="connsiteX0" fmla="*/ 2366 w 625370"/>
              <a:gd name="connsiteY0" fmla="*/ 1519076 h 1519076"/>
              <a:gd name="connsiteX1" fmla="*/ 625370 w 625370"/>
              <a:gd name="connsiteY1" fmla="*/ 0 h 1519076"/>
              <a:gd name="connsiteX0" fmla="*/ 2251 w 625255"/>
              <a:gd name="connsiteY0" fmla="*/ 1519076 h 1519076"/>
              <a:gd name="connsiteX1" fmla="*/ 625255 w 625255"/>
              <a:gd name="connsiteY1" fmla="*/ 0 h 1519076"/>
              <a:gd name="connsiteX0" fmla="*/ 2336 w 625340"/>
              <a:gd name="connsiteY0" fmla="*/ 1519076 h 1519076"/>
              <a:gd name="connsiteX1" fmla="*/ 625340 w 625340"/>
              <a:gd name="connsiteY1" fmla="*/ 0 h 1519076"/>
              <a:gd name="connsiteX0" fmla="*/ 2279 w 625283"/>
              <a:gd name="connsiteY0" fmla="*/ 1519076 h 1519076"/>
              <a:gd name="connsiteX1" fmla="*/ 625283 w 625283"/>
              <a:gd name="connsiteY1" fmla="*/ 0 h 1519076"/>
              <a:gd name="connsiteX0" fmla="*/ 2346 w 625350"/>
              <a:gd name="connsiteY0" fmla="*/ 1519076 h 1519076"/>
              <a:gd name="connsiteX1" fmla="*/ 625350 w 625350"/>
              <a:gd name="connsiteY1" fmla="*/ 0 h 1519076"/>
              <a:gd name="connsiteX0" fmla="*/ 2242 w 625246"/>
              <a:gd name="connsiteY0" fmla="*/ 1519076 h 1519076"/>
              <a:gd name="connsiteX1" fmla="*/ 625246 w 625246"/>
              <a:gd name="connsiteY1" fmla="*/ 0 h 1519076"/>
              <a:gd name="connsiteX0" fmla="*/ 7600 w 630604"/>
              <a:gd name="connsiteY0" fmla="*/ 1519076 h 1519076"/>
              <a:gd name="connsiteX1" fmla="*/ 630604 w 630604"/>
              <a:gd name="connsiteY1" fmla="*/ 0 h 1519076"/>
              <a:gd name="connsiteX0" fmla="*/ 2013 w 625017"/>
              <a:gd name="connsiteY0" fmla="*/ 1519076 h 1519076"/>
              <a:gd name="connsiteX1" fmla="*/ 625017 w 625017"/>
              <a:gd name="connsiteY1" fmla="*/ 0 h 1519076"/>
              <a:gd name="connsiteX0" fmla="*/ 2741 w 625745"/>
              <a:gd name="connsiteY0" fmla="*/ 1519076 h 1519076"/>
              <a:gd name="connsiteX1" fmla="*/ 625745 w 625745"/>
              <a:gd name="connsiteY1" fmla="*/ 0 h 1519076"/>
              <a:gd name="connsiteX0" fmla="*/ 0 w 623004"/>
              <a:gd name="connsiteY0" fmla="*/ 1519076 h 1519076"/>
              <a:gd name="connsiteX1" fmla="*/ 623004 w 623004"/>
              <a:gd name="connsiteY1" fmla="*/ 0 h 1519076"/>
              <a:gd name="connsiteX0" fmla="*/ 0 w 623004"/>
              <a:gd name="connsiteY0" fmla="*/ 1519076 h 1519076"/>
              <a:gd name="connsiteX1" fmla="*/ 623004 w 623004"/>
              <a:gd name="connsiteY1" fmla="*/ 0 h 151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3004" h="1519076">
                <a:moveTo>
                  <a:pt x="0" y="1519076"/>
                </a:moveTo>
                <a:cubicBezTo>
                  <a:pt x="225" y="812457"/>
                  <a:pt x="307573" y="348305"/>
                  <a:pt x="623004" y="0"/>
                </a:cubicBezTo>
              </a:path>
            </a:pathLst>
          </a:custGeom>
          <a:ln w="25400">
            <a:solidFill>
              <a:srgbClr val="305635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4" name="7-4-3"/>
          <p:cNvSpPr/>
          <p:nvPr/>
        </p:nvSpPr>
        <p:spPr bwMode="auto">
          <a:xfrm rot="18900000" flipV="1">
            <a:off x="3310128" y="4672584"/>
            <a:ext cx="2147141" cy="2155694"/>
          </a:xfrm>
          <a:custGeom>
            <a:avLst/>
            <a:gdLst>
              <a:gd name="connsiteX0" fmla="*/ 0 w 4297680"/>
              <a:gd name="connsiteY0" fmla="*/ 2148840 h 4297680"/>
              <a:gd name="connsiteX1" fmla="*/ 2148840 w 4297680"/>
              <a:gd name="connsiteY1" fmla="*/ 0 h 4297680"/>
              <a:gd name="connsiteX2" fmla="*/ 4297680 w 4297680"/>
              <a:gd name="connsiteY2" fmla="*/ 2148840 h 4297680"/>
              <a:gd name="connsiteX3" fmla="*/ 2148840 w 4297680"/>
              <a:gd name="connsiteY3" fmla="*/ 4297680 h 4297680"/>
              <a:gd name="connsiteX4" fmla="*/ 0 w 4297680"/>
              <a:gd name="connsiteY4" fmla="*/ 2148840 h 4297680"/>
              <a:gd name="connsiteX0" fmla="*/ 0 w 4297680"/>
              <a:gd name="connsiteY0" fmla="*/ 2148840 h 2148840"/>
              <a:gd name="connsiteX1" fmla="*/ 2148840 w 4297680"/>
              <a:gd name="connsiteY1" fmla="*/ 0 h 2148840"/>
              <a:gd name="connsiteX2" fmla="*/ 4297680 w 4297680"/>
              <a:gd name="connsiteY2" fmla="*/ 2148840 h 2148840"/>
              <a:gd name="connsiteX3" fmla="*/ 0 w 4297680"/>
              <a:gd name="connsiteY3" fmla="*/ 2148840 h 2148840"/>
              <a:gd name="connsiteX0" fmla="*/ 0 w 2148840"/>
              <a:gd name="connsiteY0" fmla="*/ 2148840 h 2148840"/>
              <a:gd name="connsiteX1" fmla="*/ 2148840 w 2148840"/>
              <a:gd name="connsiteY1" fmla="*/ 0 h 2148840"/>
              <a:gd name="connsiteX2" fmla="*/ 0 w 2148840"/>
              <a:gd name="connsiteY2" fmla="*/ 2148840 h 2148840"/>
              <a:gd name="connsiteX0" fmla="*/ 0 w 2240280"/>
              <a:gd name="connsiteY0" fmla="*/ 2063422 h 2063422"/>
              <a:gd name="connsiteX1" fmla="*/ 2240280 w 2240280"/>
              <a:gd name="connsiteY1" fmla="*/ 6022 h 2063422"/>
              <a:gd name="connsiteX0" fmla="*/ 0 w 2145030"/>
              <a:gd name="connsiteY0" fmla="*/ 2151855 h 2151855"/>
              <a:gd name="connsiteX1" fmla="*/ 2145030 w 2145030"/>
              <a:gd name="connsiteY1" fmla="*/ 5555 h 2151855"/>
              <a:gd name="connsiteX0" fmla="*/ 0 w 2142649"/>
              <a:gd name="connsiteY0" fmla="*/ 2156594 h 2156594"/>
              <a:gd name="connsiteX1" fmla="*/ 2142649 w 2142649"/>
              <a:gd name="connsiteY1" fmla="*/ 5532 h 2156594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207 h 2151207"/>
              <a:gd name="connsiteX1" fmla="*/ 2142649 w 2142649"/>
              <a:gd name="connsiteY1" fmla="*/ 145 h 2151207"/>
              <a:gd name="connsiteX0" fmla="*/ 1 w 2142650"/>
              <a:gd name="connsiteY0" fmla="*/ 2151206 h 2151206"/>
              <a:gd name="connsiteX1" fmla="*/ 2142650 w 2142650"/>
              <a:gd name="connsiteY1" fmla="*/ 144 h 2151206"/>
              <a:gd name="connsiteX0" fmla="*/ 1 w 2147141"/>
              <a:gd name="connsiteY0" fmla="*/ 2155694 h 2155694"/>
              <a:gd name="connsiteX1" fmla="*/ 2147141 w 2147141"/>
              <a:gd name="connsiteY1" fmla="*/ 142 h 215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7141" h="2155694">
                <a:moveTo>
                  <a:pt x="1" y="2155694"/>
                </a:moveTo>
                <a:cubicBezTo>
                  <a:pt x="-1427" y="984638"/>
                  <a:pt x="941386" y="-13736"/>
                  <a:pt x="2147141" y="142"/>
                </a:cubicBezTo>
              </a:path>
            </a:pathLst>
          </a:custGeom>
          <a:ln>
            <a:solidFill>
              <a:srgbClr val="305635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6" name="2-6"/>
          <p:cNvSpPr/>
          <p:nvPr/>
        </p:nvSpPr>
        <p:spPr bwMode="auto">
          <a:xfrm rot="8100000">
            <a:off x="5907004" y="2706644"/>
            <a:ext cx="623004" cy="1519076"/>
          </a:xfrm>
          <a:custGeom>
            <a:avLst/>
            <a:gdLst>
              <a:gd name="connsiteX0" fmla="*/ 0 w 4297680"/>
              <a:gd name="connsiteY0" fmla="*/ 2148840 h 4297680"/>
              <a:gd name="connsiteX1" fmla="*/ 2148840 w 4297680"/>
              <a:gd name="connsiteY1" fmla="*/ 0 h 4297680"/>
              <a:gd name="connsiteX2" fmla="*/ 4297680 w 4297680"/>
              <a:gd name="connsiteY2" fmla="*/ 2148840 h 4297680"/>
              <a:gd name="connsiteX3" fmla="*/ 2148840 w 4297680"/>
              <a:gd name="connsiteY3" fmla="*/ 4297680 h 4297680"/>
              <a:gd name="connsiteX4" fmla="*/ 0 w 4297680"/>
              <a:gd name="connsiteY4" fmla="*/ 2148840 h 4297680"/>
              <a:gd name="connsiteX0" fmla="*/ 0 w 4297680"/>
              <a:gd name="connsiteY0" fmla="*/ 2148840 h 2148840"/>
              <a:gd name="connsiteX1" fmla="*/ 2148840 w 4297680"/>
              <a:gd name="connsiteY1" fmla="*/ 0 h 2148840"/>
              <a:gd name="connsiteX2" fmla="*/ 4297680 w 4297680"/>
              <a:gd name="connsiteY2" fmla="*/ 2148840 h 2148840"/>
              <a:gd name="connsiteX3" fmla="*/ 0 w 4297680"/>
              <a:gd name="connsiteY3" fmla="*/ 2148840 h 2148840"/>
              <a:gd name="connsiteX0" fmla="*/ 0 w 2148840"/>
              <a:gd name="connsiteY0" fmla="*/ 2148840 h 2148840"/>
              <a:gd name="connsiteX1" fmla="*/ 2148840 w 2148840"/>
              <a:gd name="connsiteY1" fmla="*/ 0 h 2148840"/>
              <a:gd name="connsiteX2" fmla="*/ 0 w 2148840"/>
              <a:gd name="connsiteY2" fmla="*/ 2148840 h 2148840"/>
              <a:gd name="connsiteX0" fmla="*/ 0 w 2240280"/>
              <a:gd name="connsiteY0" fmla="*/ 2063422 h 2063422"/>
              <a:gd name="connsiteX1" fmla="*/ 2240280 w 2240280"/>
              <a:gd name="connsiteY1" fmla="*/ 6022 h 2063422"/>
              <a:gd name="connsiteX0" fmla="*/ 0 w 2145030"/>
              <a:gd name="connsiteY0" fmla="*/ 2151855 h 2151855"/>
              <a:gd name="connsiteX1" fmla="*/ 2145030 w 2145030"/>
              <a:gd name="connsiteY1" fmla="*/ 5555 h 2151855"/>
              <a:gd name="connsiteX0" fmla="*/ 0 w 2142649"/>
              <a:gd name="connsiteY0" fmla="*/ 2156594 h 2156594"/>
              <a:gd name="connsiteX1" fmla="*/ 2142649 w 2142649"/>
              <a:gd name="connsiteY1" fmla="*/ 5532 h 2156594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207 h 2151207"/>
              <a:gd name="connsiteX1" fmla="*/ 2142649 w 2142649"/>
              <a:gd name="connsiteY1" fmla="*/ 145 h 2151207"/>
              <a:gd name="connsiteX0" fmla="*/ 1 w 2142650"/>
              <a:gd name="connsiteY0" fmla="*/ 2151206 h 2151206"/>
              <a:gd name="connsiteX1" fmla="*/ 2142650 w 2142650"/>
              <a:gd name="connsiteY1" fmla="*/ 144 h 2151206"/>
              <a:gd name="connsiteX0" fmla="*/ 1 w 2147141"/>
              <a:gd name="connsiteY0" fmla="*/ 2155694 h 2155694"/>
              <a:gd name="connsiteX1" fmla="*/ 2147141 w 2147141"/>
              <a:gd name="connsiteY1" fmla="*/ 142 h 2155694"/>
              <a:gd name="connsiteX0" fmla="*/ 0 w 2147140"/>
              <a:gd name="connsiteY0" fmla="*/ 2155695 h 2155695"/>
              <a:gd name="connsiteX1" fmla="*/ 623004 w 2147140"/>
              <a:gd name="connsiteY1" fmla="*/ 636619 h 2155695"/>
              <a:gd name="connsiteX2" fmla="*/ 2147140 w 2147140"/>
              <a:gd name="connsiteY2" fmla="*/ 143 h 2155695"/>
              <a:gd name="connsiteX0" fmla="*/ 0 w 2147140"/>
              <a:gd name="connsiteY0" fmla="*/ 2155766 h 2155766"/>
              <a:gd name="connsiteX1" fmla="*/ 623004 w 2147140"/>
              <a:gd name="connsiteY1" fmla="*/ 636690 h 2155766"/>
              <a:gd name="connsiteX2" fmla="*/ 2147140 w 2147140"/>
              <a:gd name="connsiteY2" fmla="*/ 214 h 2155766"/>
              <a:gd name="connsiteX0" fmla="*/ 0 w 2147140"/>
              <a:gd name="connsiteY0" fmla="*/ 2155766 h 2155766"/>
              <a:gd name="connsiteX1" fmla="*/ 623004 w 2147140"/>
              <a:gd name="connsiteY1" fmla="*/ 636690 h 2155766"/>
              <a:gd name="connsiteX2" fmla="*/ 2147140 w 2147140"/>
              <a:gd name="connsiteY2" fmla="*/ 214 h 2155766"/>
              <a:gd name="connsiteX0" fmla="*/ 2366 w 2149506"/>
              <a:gd name="connsiteY0" fmla="*/ 2155766 h 2155766"/>
              <a:gd name="connsiteX1" fmla="*/ 625370 w 2149506"/>
              <a:gd name="connsiteY1" fmla="*/ 636690 h 2155766"/>
              <a:gd name="connsiteX2" fmla="*/ 2149506 w 2149506"/>
              <a:gd name="connsiteY2" fmla="*/ 214 h 2155766"/>
              <a:gd name="connsiteX0" fmla="*/ 2366 w 625370"/>
              <a:gd name="connsiteY0" fmla="*/ 1519076 h 1519076"/>
              <a:gd name="connsiteX1" fmla="*/ 625370 w 625370"/>
              <a:gd name="connsiteY1" fmla="*/ 0 h 1519076"/>
              <a:gd name="connsiteX0" fmla="*/ 2251 w 625255"/>
              <a:gd name="connsiteY0" fmla="*/ 1519076 h 1519076"/>
              <a:gd name="connsiteX1" fmla="*/ 625255 w 625255"/>
              <a:gd name="connsiteY1" fmla="*/ 0 h 1519076"/>
              <a:gd name="connsiteX0" fmla="*/ 2336 w 625340"/>
              <a:gd name="connsiteY0" fmla="*/ 1519076 h 1519076"/>
              <a:gd name="connsiteX1" fmla="*/ 625340 w 625340"/>
              <a:gd name="connsiteY1" fmla="*/ 0 h 1519076"/>
              <a:gd name="connsiteX0" fmla="*/ 2279 w 625283"/>
              <a:gd name="connsiteY0" fmla="*/ 1519076 h 1519076"/>
              <a:gd name="connsiteX1" fmla="*/ 625283 w 625283"/>
              <a:gd name="connsiteY1" fmla="*/ 0 h 1519076"/>
              <a:gd name="connsiteX0" fmla="*/ 2346 w 625350"/>
              <a:gd name="connsiteY0" fmla="*/ 1519076 h 1519076"/>
              <a:gd name="connsiteX1" fmla="*/ 625350 w 625350"/>
              <a:gd name="connsiteY1" fmla="*/ 0 h 1519076"/>
              <a:gd name="connsiteX0" fmla="*/ 2242 w 625246"/>
              <a:gd name="connsiteY0" fmla="*/ 1519076 h 1519076"/>
              <a:gd name="connsiteX1" fmla="*/ 625246 w 625246"/>
              <a:gd name="connsiteY1" fmla="*/ 0 h 1519076"/>
              <a:gd name="connsiteX0" fmla="*/ 7600 w 630604"/>
              <a:gd name="connsiteY0" fmla="*/ 1519076 h 1519076"/>
              <a:gd name="connsiteX1" fmla="*/ 630604 w 630604"/>
              <a:gd name="connsiteY1" fmla="*/ 0 h 1519076"/>
              <a:gd name="connsiteX0" fmla="*/ 2013 w 625017"/>
              <a:gd name="connsiteY0" fmla="*/ 1519076 h 1519076"/>
              <a:gd name="connsiteX1" fmla="*/ 625017 w 625017"/>
              <a:gd name="connsiteY1" fmla="*/ 0 h 1519076"/>
              <a:gd name="connsiteX0" fmla="*/ 2741 w 625745"/>
              <a:gd name="connsiteY0" fmla="*/ 1519076 h 1519076"/>
              <a:gd name="connsiteX1" fmla="*/ 625745 w 625745"/>
              <a:gd name="connsiteY1" fmla="*/ 0 h 1519076"/>
              <a:gd name="connsiteX0" fmla="*/ 0 w 623004"/>
              <a:gd name="connsiteY0" fmla="*/ 1519076 h 1519076"/>
              <a:gd name="connsiteX1" fmla="*/ 623004 w 623004"/>
              <a:gd name="connsiteY1" fmla="*/ 0 h 1519076"/>
              <a:gd name="connsiteX0" fmla="*/ 0 w 623004"/>
              <a:gd name="connsiteY0" fmla="*/ 1519076 h 1519076"/>
              <a:gd name="connsiteX1" fmla="*/ 623004 w 623004"/>
              <a:gd name="connsiteY1" fmla="*/ 0 h 151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3004" h="1519076">
                <a:moveTo>
                  <a:pt x="0" y="1519076"/>
                </a:moveTo>
                <a:cubicBezTo>
                  <a:pt x="225" y="812457"/>
                  <a:pt x="307573" y="348305"/>
                  <a:pt x="623004" y="0"/>
                </a:cubicBezTo>
              </a:path>
            </a:pathLst>
          </a:custGeom>
          <a:ln w="25400">
            <a:solidFill>
              <a:srgbClr val="6B1B6B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7" name="3-6"/>
          <p:cNvSpPr/>
          <p:nvPr/>
        </p:nvSpPr>
        <p:spPr bwMode="auto">
          <a:xfrm rot="13500000" flipV="1">
            <a:off x="5907233" y="4231268"/>
            <a:ext cx="623004" cy="1519076"/>
          </a:xfrm>
          <a:custGeom>
            <a:avLst/>
            <a:gdLst>
              <a:gd name="connsiteX0" fmla="*/ 0 w 4297680"/>
              <a:gd name="connsiteY0" fmla="*/ 2148840 h 4297680"/>
              <a:gd name="connsiteX1" fmla="*/ 2148840 w 4297680"/>
              <a:gd name="connsiteY1" fmla="*/ 0 h 4297680"/>
              <a:gd name="connsiteX2" fmla="*/ 4297680 w 4297680"/>
              <a:gd name="connsiteY2" fmla="*/ 2148840 h 4297680"/>
              <a:gd name="connsiteX3" fmla="*/ 2148840 w 4297680"/>
              <a:gd name="connsiteY3" fmla="*/ 4297680 h 4297680"/>
              <a:gd name="connsiteX4" fmla="*/ 0 w 4297680"/>
              <a:gd name="connsiteY4" fmla="*/ 2148840 h 4297680"/>
              <a:gd name="connsiteX0" fmla="*/ 0 w 4297680"/>
              <a:gd name="connsiteY0" fmla="*/ 2148840 h 2148840"/>
              <a:gd name="connsiteX1" fmla="*/ 2148840 w 4297680"/>
              <a:gd name="connsiteY1" fmla="*/ 0 h 2148840"/>
              <a:gd name="connsiteX2" fmla="*/ 4297680 w 4297680"/>
              <a:gd name="connsiteY2" fmla="*/ 2148840 h 2148840"/>
              <a:gd name="connsiteX3" fmla="*/ 0 w 4297680"/>
              <a:gd name="connsiteY3" fmla="*/ 2148840 h 2148840"/>
              <a:gd name="connsiteX0" fmla="*/ 0 w 2148840"/>
              <a:gd name="connsiteY0" fmla="*/ 2148840 h 2148840"/>
              <a:gd name="connsiteX1" fmla="*/ 2148840 w 2148840"/>
              <a:gd name="connsiteY1" fmla="*/ 0 h 2148840"/>
              <a:gd name="connsiteX2" fmla="*/ 0 w 2148840"/>
              <a:gd name="connsiteY2" fmla="*/ 2148840 h 2148840"/>
              <a:gd name="connsiteX0" fmla="*/ 0 w 2240280"/>
              <a:gd name="connsiteY0" fmla="*/ 2063422 h 2063422"/>
              <a:gd name="connsiteX1" fmla="*/ 2240280 w 2240280"/>
              <a:gd name="connsiteY1" fmla="*/ 6022 h 2063422"/>
              <a:gd name="connsiteX0" fmla="*/ 0 w 2145030"/>
              <a:gd name="connsiteY0" fmla="*/ 2151855 h 2151855"/>
              <a:gd name="connsiteX1" fmla="*/ 2145030 w 2145030"/>
              <a:gd name="connsiteY1" fmla="*/ 5555 h 2151855"/>
              <a:gd name="connsiteX0" fmla="*/ 0 w 2142649"/>
              <a:gd name="connsiteY0" fmla="*/ 2156594 h 2156594"/>
              <a:gd name="connsiteX1" fmla="*/ 2142649 w 2142649"/>
              <a:gd name="connsiteY1" fmla="*/ 5532 h 2156594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207 h 2151207"/>
              <a:gd name="connsiteX1" fmla="*/ 2142649 w 2142649"/>
              <a:gd name="connsiteY1" fmla="*/ 145 h 2151207"/>
              <a:gd name="connsiteX0" fmla="*/ 1 w 2142650"/>
              <a:gd name="connsiteY0" fmla="*/ 2151206 h 2151206"/>
              <a:gd name="connsiteX1" fmla="*/ 2142650 w 2142650"/>
              <a:gd name="connsiteY1" fmla="*/ 144 h 2151206"/>
              <a:gd name="connsiteX0" fmla="*/ 1 w 2147141"/>
              <a:gd name="connsiteY0" fmla="*/ 2155694 h 2155694"/>
              <a:gd name="connsiteX1" fmla="*/ 2147141 w 2147141"/>
              <a:gd name="connsiteY1" fmla="*/ 142 h 2155694"/>
              <a:gd name="connsiteX0" fmla="*/ 0 w 2147140"/>
              <a:gd name="connsiteY0" fmla="*/ 2155695 h 2155695"/>
              <a:gd name="connsiteX1" fmla="*/ 623004 w 2147140"/>
              <a:gd name="connsiteY1" fmla="*/ 636619 h 2155695"/>
              <a:gd name="connsiteX2" fmla="*/ 2147140 w 2147140"/>
              <a:gd name="connsiteY2" fmla="*/ 143 h 2155695"/>
              <a:gd name="connsiteX0" fmla="*/ 0 w 2147140"/>
              <a:gd name="connsiteY0" fmla="*/ 2155766 h 2155766"/>
              <a:gd name="connsiteX1" fmla="*/ 623004 w 2147140"/>
              <a:gd name="connsiteY1" fmla="*/ 636690 h 2155766"/>
              <a:gd name="connsiteX2" fmla="*/ 2147140 w 2147140"/>
              <a:gd name="connsiteY2" fmla="*/ 214 h 2155766"/>
              <a:gd name="connsiteX0" fmla="*/ 0 w 2147140"/>
              <a:gd name="connsiteY0" fmla="*/ 2155766 h 2155766"/>
              <a:gd name="connsiteX1" fmla="*/ 623004 w 2147140"/>
              <a:gd name="connsiteY1" fmla="*/ 636690 h 2155766"/>
              <a:gd name="connsiteX2" fmla="*/ 2147140 w 2147140"/>
              <a:gd name="connsiteY2" fmla="*/ 214 h 2155766"/>
              <a:gd name="connsiteX0" fmla="*/ 2366 w 2149506"/>
              <a:gd name="connsiteY0" fmla="*/ 2155766 h 2155766"/>
              <a:gd name="connsiteX1" fmla="*/ 625370 w 2149506"/>
              <a:gd name="connsiteY1" fmla="*/ 636690 h 2155766"/>
              <a:gd name="connsiteX2" fmla="*/ 2149506 w 2149506"/>
              <a:gd name="connsiteY2" fmla="*/ 214 h 2155766"/>
              <a:gd name="connsiteX0" fmla="*/ 2366 w 625370"/>
              <a:gd name="connsiteY0" fmla="*/ 1519076 h 1519076"/>
              <a:gd name="connsiteX1" fmla="*/ 625370 w 625370"/>
              <a:gd name="connsiteY1" fmla="*/ 0 h 1519076"/>
              <a:gd name="connsiteX0" fmla="*/ 2251 w 625255"/>
              <a:gd name="connsiteY0" fmla="*/ 1519076 h 1519076"/>
              <a:gd name="connsiteX1" fmla="*/ 625255 w 625255"/>
              <a:gd name="connsiteY1" fmla="*/ 0 h 1519076"/>
              <a:gd name="connsiteX0" fmla="*/ 2336 w 625340"/>
              <a:gd name="connsiteY0" fmla="*/ 1519076 h 1519076"/>
              <a:gd name="connsiteX1" fmla="*/ 625340 w 625340"/>
              <a:gd name="connsiteY1" fmla="*/ 0 h 1519076"/>
              <a:gd name="connsiteX0" fmla="*/ 2279 w 625283"/>
              <a:gd name="connsiteY0" fmla="*/ 1519076 h 1519076"/>
              <a:gd name="connsiteX1" fmla="*/ 625283 w 625283"/>
              <a:gd name="connsiteY1" fmla="*/ 0 h 1519076"/>
              <a:gd name="connsiteX0" fmla="*/ 2346 w 625350"/>
              <a:gd name="connsiteY0" fmla="*/ 1519076 h 1519076"/>
              <a:gd name="connsiteX1" fmla="*/ 625350 w 625350"/>
              <a:gd name="connsiteY1" fmla="*/ 0 h 1519076"/>
              <a:gd name="connsiteX0" fmla="*/ 2242 w 625246"/>
              <a:gd name="connsiteY0" fmla="*/ 1519076 h 1519076"/>
              <a:gd name="connsiteX1" fmla="*/ 625246 w 625246"/>
              <a:gd name="connsiteY1" fmla="*/ 0 h 1519076"/>
              <a:gd name="connsiteX0" fmla="*/ 7600 w 630604"/>
              <a:gd name="connsiteY0" fmla="*/ 1519076 h 1519076"/>
              <a:gd name="connsiteX1" fmla="*/ 630604 w 630604"/>
              <a:gd name="connsiteY1" fmla="*/ 0 h 1519076"/>
              <a:gd name="connsiteX0" fmla="*/ 2013 w 625017"/>
              <a:gd name="connsiteY0" fmla="*/ 1519076 h 1519076"/>
              <a:gd name="connsiteX1" fmla="*/ 625017 w 625017"/>
              <a:gd name="connsiteY1" fmla="*/ 0 h 1519076"/>
              <a:gd name="connsiteX0" fmla="*/ 2741 w 625745"/>
              <a:gd name="connsiteY0" fmla="*/ 1519076 h 1519076"/>
              <a:gd name="connsiteX1" fmla="*/ 625745 w 625745"/>
              <a:gd name="connsiteY1" fmla="*/ 0 h 1519076"/>
              <a:gd name="connsiteX0" fmla="*/ 0 w 623004"/>
              <a:gd name="connsiteY0" fmla="*/ 1519076 h 1519076"/>
              <a:gd name="connsiteX1" fmla="*/ 623004 w 623004"/>
              <a:gd name="connsiteY1" fmla="*/ 0 h 1519076"/>
              <a:gd name="connsiteX0" fmla="*/ 0 w 623004"/>
              <a:gd name="connsiteY0" fmla="*/ 1519076 h 1519076"/>
              <a:gd name="connsiteX1" fmla="*/ 623004 w 623004"/>
              <a:gd name="connsiteY1" fmla="*/ 0 h 151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3004" h="1519076">
                <a:moveTo>
                  <a:pt x="0" y="1519076"/>
                </a:moveTo>
                <a:cubicBezTo>
                  <a:pt x="225" y="812457"/>
                  <a:pt x="307573" y="348305"/>
                  <a:pt x="623004" y="0"/>
                </a:cubicBezTo>
              </a:path>
            </a:pathLst>
          </a:custGeom>
          <a:ln w="25400">
            <a:solidFill>
              <a:srgbClr val="6B1B6B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5" name="6-2-3"/>
          <p:cNvSpPr/>
          <p:nvPr/>
        </p:nvSpPr>
        <p:spPr bwMode="auto">
          <a:xfrm rot="8100000">
            <a:off x="4837176" y="3145536"/>
            <a:ext cx="2147141" cy="2155694"/>
          </a:xfrm>
          <a:custGeom>
            <a:avLst/>
            <a:gdLst>
              <a:gd name="connsiteX0" fmla="*/ 0 w 4297680"/>
              <a:gd name="connsiteY0" fmla="*/ 2148840 h 4297680"/>
              <a:gd name="connsiteX1" fmla="*/ 2148840 w 4297680"/>
              <a:gd name="connsiteY1" fmla="*/ 0 h 4297680"/>
              <a:gd name="connsiteX2" fmla="*/ 4297680 w 4297680"/>
              <a:gd name="connsiteY2" fmla="*/ 2148840 h 4297680"/>
              <a:gd name="connsiteX3" fmla="*/ 2148840 w 4297680"/>
              <a:gd name="connsiteY3" fmla="*/ 4297680 h 4297680"/>
              <a:gd name="connsiteX4" fmla="*/ 0 w 4297680"/>
              <a:gd name="connsiteY4" fmla="*/ 2148840 h 4297680"/>
              <a:gd name="connsiteX0" fmla="*/ 0 w 4297680"/>
              <a:gd name="connsiteY0" fmla="*/ 2148840 h 2148840"/>
              <a:gd name="connsiteX1" fmla="*/ 2148840 w 4297680"/>
              <a:gd name="connsiteY1" fmla="*/ 0 h 2148840"/>
              <a:gd name="connsiteX2" fmla="*/ 4297680 w 4297680"/>
              <a:gd name="connsiteY2" fmla="*/ 2148840 h 2148840"/>
              <a:gd name="connsiteX3" fmla="*/ 0 w 4297680"/>
              <a:gd name="connsiteY3" fmla="*/ 2148840 h 2148840"/>
              <a:gd name="connsiteX0" fmla="*/ 0 w 2148840"/>
              <a:gd name="connsiteY0" fmla="*/ 2148840 h 2148840"/>
              <a:gd name="connsiteX1" fmla="*/ 2148840 w 2148840"/>
              <a:gd name="connsiteY1" fmla="*/ 0 h 2148840"/>
              <a:gd name="connsiteX2" fmla="*/ 0 w 2148840"/>
              <a:gd name="connsiteY2" fmla="*/ 2148840 h 2148840"/>
              <a:gd name="connsiteX0" fmla="*/ 0 w 2240280"/>
              <a:gd name="connsiteY0" fmla="*/ 2063422 h 2063422"/>
              <a:gd name="connsiteX1" fmla="*/ 2240280 w 2240280"/>
              <a:gd name="connsiteY1" fmla="*/ 6022 h 2063422"/>
              <a:gd name="connsiteX0" fmla="*/ 0 w 2145030"/>
              <a:gd name="connsiteY0" fmla="*/ 2151855 h 2151855"/>
              <a:gd name="connsiteX1" fmla="*/ 2145030 w 2145030"/>
              <a:gd name="connsiteY1" fmla="*/ 5555 h 2151855"/>
              <a:gd name="connsiteX0" fmla="*/ 0 w 2142649"/>
              <a:gd name="connsiteY0" fmla="*/ 2156594 h 2156594"/>
              <a:gd name="connsiteX1" fmla="*/ 2142649 w 2142649"/>
              <a:gd name="connsiteY1" fmla="*/ 5532 h 2156594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207 h 2151207"/>
              <a:gd name="connsiteX1" fmla="*/ 2142649 w 2142649"/>
              <a:gd name="connsiteY1" fmla="*/ 145 h 2151207"/>
              <a:gd name="connsiteX0" fmla="*/ 1 w 2142650"/>
              <a:gd name="connsiteY0" fmla="*/ 2151206 h 2151206"/>
              <a:gd name="connsiteX1" fmla="*/ 2142650 w 2142650"/>
              <a:gd name="connsiteY1" fmla="*/ 144 h 2151206"/>
              <a:gd name="connsiteX0" fmla="*/ 1 w 2147141"/>
              <a:gd name="connsiteY0" fmla="*/ 2155694 h 2155694"/>
              <a:gd name="connsiteX1" fmla="*/ 2147141 w 2147141"/>
              <a:gd name="connsiteY1" fmla="*/ 142 h 215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7141" h="2155694">
                <a:moveTo>
                  <a:pt x="1" y="2155694"/>
                </a:moveTo>
                <a:cubicBezTo>
                  <a:pt x="-1427" y="984638"/>
                  <a:pt x="941386" y="-13736"/>
                  <a:pt x="2147141" y="142"/>
                </a:cubicBezTo>
              </a:path>
            </a:pathLst>
          </a:custGeom>
          <a:ln>
            <a:solidFill>
              <a:srgbClr val="6B1B6B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7" name="1-5"/>
          <p:cNvSpPr/>
          <p:nvPr/>
        </p:nvSpPr>
        <p:spPr bwMode="auto">
          <a:xfrm rot="13500000" flipH="1">
            <a:off x="2240509" y="2709048"/>
            <a:ext cx="623004" cy="1519076"/>
          </a:xfrm>
          <a:custGeom>
            <a:avLst/>
            <a:gdLst>
              <a:gd name="connsiteX0" fmla="*/ 0 w 4297680"/>
              <a:gd name="connsiteY0" fmla="*/ 2148840 h 4297680"/>
              <a:gd name="connsiteX1" fmla="*/ 2148840 w 4297680"/>
              <a:gd name="connsiteY1" fmla="*/ 0 h 4297680"/>
              <a:gd name="connsiteX2" fmla="*/ 4297680 w 4297680"/>
              <a:gd name="connsiteY2" fmla="*/ 2148840 h 4297680"/>
              <a:gd name="connsiteX3" fmla="*/ 2148840 w 4297680"/>
              <a:gd name="connsiteY3" fmla="*/ 4297680 h 4297680"/>
              <a:gd name="connsiteX4" fmla="*/ 0 w 4297680"/>
              <a:gd name="connsiteY4" fmla="*/ 2148840 h 4297680"/>
              <a:gd name="connsiteX0" fmla="*/ 0 w 4297680"/>
              <a:gd name="connsiteY0" fmla="*/ 2148840 h 2148840"/>
              <a:gd name="connsiteX1" fmla="*/ 2148840 w 4297680"/>
              <a:gd name="connsiteY1" fmla="*/ 0 h 2148840"/>
              <a:gd name="connsiteX2" fmla="*/ 4297680 w 4297680"/>
              <a:gd name="connsiteY2" fmla="*/ 2148840 h 2148840"/>
              <a:gd name="connsiteX3" fmla="*/ 0 w 4297680"/>
              <a:gd name="connsiteY3" fmla="*/ 2148840 h 2148840"/>
              <a:gd name="connsiteX0" fmla="*/ 0 w 2148840"/>
              <a:gd name="connsiteY0" fmla="*/ 2148840 h 2148840"/>
              <a:gd name="connsiteX1" fmla="*/ 2148840 w 2148840"/>
              <a:gd name="connsiteY1" fmla="*/ 0 h 2148840"/>
              <a:gd name="connsiteX2" fmla="*/ 0 w 2148840"/>
              <a:gd name="connsiteY2" fmla="*/ 2148840 h 2148840"/>
              <a:gd name="connsiteX0" fmla="*/ 0 w 2240280"/>
              <a:gd name="connsiteY0" fmla="*/ 2063422 h 2063422"/>
              <a:gd name="connsiteX1" fmla="*/ 2240280 w 2240280"/>
              <a:gd name="connsiteY1" fmla="*/ 6022 h 2063422"/>
              <a:gd name="connsiteX0" fmla="*/ 0 w 2145030"/>
              <a:gd name="connsiteY0" fmla="*/ 2151855 h 2151855"/>
              <a:gd name="connsiteX1" fmla="*/ 2145030 w 2145030"/>
              <a:gd name="connsiteY1" fmla="*/ 5555 h 2151855"/>
              <a:gd name="connsiteX0" fmla="*/ 0 w 2142649"/>
              <a:gd name="connsiteY0" fmla="*/ 2156594 h 2156594"/>
              <a:gd name="connsiteX1" fmla="*/ 2142649 w 2142649"/>
              <a:gd name="connsiteY1" fmla="*/ 5532 h 2156594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207 h 2151207"/>
              <a:gd name="connsiteX1" fmla="*/ 2142649 w 2142649"/>
              <a:gd name="connsiteY1" fmla="*/ 145 h 2151207"/>
              <a:gd name="connsiteX0" fmla="*/ 1 w 2142650"/>
              <a:gd name="connsiteY0" fmla="*/ 2151206 h 2151206"/>
              <a:gd name="connsiteX1" fmla="*/ 2142650 w 2142650"/>
              <a:gd name="connsiteY1" fmla="*/ 144 h 2151206"/>
              <a:gd name="connsiteX0" fmla="*/ 1 w 2147141"/>
              <a:gd name="connsiteY0" fmla="*/ 2155694 h 2155694"/>
              <a:gd name="connsiteX1" fmla="*/ 2147141 w 2147141"/>
              <a:gd name="connsiteY1" fmla="*/ 142 h 2155694"/>
              <a:gd name="connsiteX0" fmla="*/ 0 w 2147140"/>
              <a:gd name="connsiteY0" fmla="*/ 2155695 h 2155695"/>
              <a:gd name="connsiteX1" fmla="*/ 623004 w 2147140"/>
              <a:gd name="connsiteY1" fmla="*/ 636619 h 2155695"/>
              <a:gd name="connsiteX2" fmla="*/ 2147140 w 2147140"/>
              <a:gd name="connsiteY2" fmla="*/ 143 h 2155695"/>
              <a:gd name="connsiteX0" fmla="*/ 0 w 2147140"/>
              <a:gd name="connsiteY0" fmla="*/ 2155766 h 2155766"/>
              <a:gd name="connsiteX1" fmla="*/ 623004 w 2147140"/>
              <a:gd name="connsiteY1" fmla="*/ 636690 h 2155766"/>
              <a:gd name="connsiteX2" fmla="*/ 2147140 w 2147140"/>
              <a:gd name="connsiteY2" fmla="*/ 214 h 2155766"/>
              <a:gd name="connsiteX0" fmla="*/ 0 w 2147140"/>
              <a:gd name="connsiteY0" fmla="*/ 2155766 h 2155766"/>
              <a:gd name="connsiteX1" fmla="*/ 623004 w 2147140"/>
              <a:gd name="connsiteY1" fmla="*/ 636690 h 2155766"/>
              <a:gd name="connsiteX2" fmla="*/ 2147140 w 2147140"/>
              <a:gd name="connsiteY2" fmla="*/ 214 h 2155766"/>
              <a:gd name="connsiteX0" fmla="*/ 2366 w 2149506"/>
              <a:gd name="connsiteY0" fmla="*/ 2155766 h 2155766"/>
              <a:gd name="connsiteX1" fmla="*/ 625370 w 2149506"/>
              <a:gd name="connsiteY1" fmla="*/ 636690 h 2155766"/>
              <a:gd name="connsiteX2" fmla="*/ 2149506 w 2149506"/>
              <a:gd name="connsiteY2" fmla="*/ 214 h 2155766"/>
              <a:gd name="connsiteX0" fmla="*/ 2366 w 625370"/>
              <a:gd name="connsiteY0" fmla="*/ 1519076 h 1519076"/>
              <a:gd name="connsiteX1" fmla="*/ 625370 w 625370"/>
              <a:gd name="connsiteY1" fmla="*/ 0 h 1519076"/>
              <a:gd name="connsiteX0" fmla="*/ 2251 w 625255"/>
              <a:gd name="connsiteY0" fmla="*/ 1519076 h 1519076"/>
              <a:gd name="connsiteX1" fmla="*/ 625255 w 625255"/>
              <a:gd name="connsiteY1" fmla="*/ 0 h 1519076"/>
              <a:gd name="connsiteX0" fmla="*/ 2336 w 625340"/>
              <a:gd name="connsiteY0" fmla="*/ 1519076 h 1519076"/>
              <a:gd name="connsiteX1" fmla="*/ 625340 w 625340"/>
              <a:gd name="connsiteY1" fmla="*/ 0 h 1519076"/>
              <a:gd name="connsiteX0" fmla="*/ 2279 w 625283"/>
              <a:gd name="connsiteY0" fmla="*/ 1519076 h 1519076"/>
              <a:gd name="connsiteX1" fmla="*/ 625283 w 625283"/>
              <a:gd name="connsiteY1" fmla="*/ 0 h 1519076"/>
              <a:gd name="connsiteX0" fmla="*/ 2346 w 625350"/>
              <a:gd name="connsiteY0" fmla="*/ 1519076 h 1519076"/>
              <a:gd name="connsiteX1" fmla="*/ 625350 w 625350"/>
              <a:gd name="connsiteY1" fmla="*/ 0 h 1519076"/>
              <a:gd name="connsiteX0" fmla="*/ 2242 w 625246"/>
              <a:gd name="connsiteY0" fmla="*/ 1519076 h 1519076"/>
              <a:gd name="connsiteX1" fmla="*/ 625246 w 625246"/>
              <a:gd name="connsiteY1" fmla="*/ 0 h 1519076"/>
              <a:gd name="connsiteX0" fmla="*/ 7600 w 630604"/>
              <a:gd name="connsiteY0" fmla="*/ 1519076 h 1519076"/>
              <a:gd name="connsiteX1" fmla="*/ 630604 w 630604"/>
              <a:gd name="connsiteY1" fmla="*/ 0 h 1519076"/>
              <a:gd name="connsiteX0" fmla="*/ 2013 w 625017"/>
              <a:gd name="connsiteY0" fmla="*/ 1519076 h 1519076"/>
              <a:gd name="connsiteX1" fmla="*/ 625017 w 625017"/>
              <a:gd name="connsiteY1" fmla="*/ 0 h 1519076"/>
              <a:gd name="connsiteX0" fmla="*/ 2741 w 625745"/>
              <a:gd name="connsiteY0" fmla="*/ 1519076 h 1519076"/>
              <a:gd name="connsiteX1" fmla="*/ 625745 w 625745"/>
              <a:gd name="connsiteY1" fmla="*/ 0 h 1519076"/>
              <a:gd name="connsiteX0" fmla="*/ 0 w 623004"/>
              <a:gd name="connsiteY0" fmla="*/ 1519076 h 1519076"/>
              <a:gd name="connsiteX1" fmla="*/ 623004 w 623004"/>
              <a:gd name="connsiteY1" fmla="*/ 0 h 1519076"/>
              <a:gd name="connsiteX0" fmla="*/ 0 w 623004"/>
              <a:gd name="connsiteY0" fmla="*/ 1519076 h 1519076"/>
              <a:gd name="connsiteX1" fmla="*/ 623004 w 623004"/>
              <a:gd name="connsiteY1" fmla="*/ 0 h 151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3004" h="1519076">
                <a:moveTo>
                  <a:pt x="0" y="1519076"/>
                </a:moveTo>
                <a:cubicBezTo>
                  <a:pt x="225" y="812457"/>
                  <a:pt x="307573" y="348305"/>
                  <a:pt x="623004" y="0"/>
                </a:cubicBezTo>
              </a:path>
            </a:pathLst>
          </a:custGeom>
          <a:ln w="25400">
            <a:solidFill>
              <a:srgbClr val="03C15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8" name="4-5"/>
          <p:cNvSpPr/>
          <p:nvPr/>
        </p:nvSpPr>
        <p:spPr bwMode="auto">
          <a:xfrm rot="8100000" flipH="1" flipV="1">
            <a:off x="2240280" y="4233672"/>
            <a:ext cx="623004" cy="1519076"/>
          </a:xfrm>
          <a:custGeom>
            <a:avLst/>
            <a:gdLst>
              <a:gd name="connsiteX0" fmla="*/ 0 w 4297680"/>
              <a:gd name="connsiteY0" fmla="*/ 2148840 h 4297680"/>
              <a:gd name="connsiteX1" fmla="*/ 2148840 w 4297680"/>
              <a:gd name="connsiteY1" fmla="*/ 0 h 4297680"/>
              <a:gd name="connsiteX2" fmla="*/ 4297680 w 4297680"/>
              <a:gd name="connsiteY2" fmla="*/ 2148840 h 4297680"/>
              <a:gd name="connsiteX3" fmla="*/ 2148840 w 4297680"/>
              <a:gd name="connsiteY3" fmla="*/ 4297680 h 4297680"/>
              <a:gd name="connsiteX4" fmla="*/ 0 w 4297680"/>
              <a:gd name="connsiteY4" fmla="*/ 2148840 h 4297680"/>
              <a:gd name="connsiteX0" fmla="*/ 0 w 4297680"/>
              <a:gd name="connsiteY0" fmla="*/ 2148840 h 2148840"/>
              <a:gd name="connsiteX1" fmla="*/ 2148840 w 4297680"/>
              <a:gd name="connsiteY1" fmla="*/ 0 h 2148840"/>
              <a:gd name="connsiteX2" fmla="*/ 4297680 w 4297680"/>
              <a:gd name="connsiteY2" fmla="*/ 2148840 h 2148840"/>
              <a:gd name="connsiteX3" fmla="*/ 0 w 4297680"/>
              <a:gd name="connsiteY3" fmla="*/ 2148840 h 2148840"/>
              <a:gd name="connsiteX0" fmla="*/ 0 w 2148840"/>
              <a:gd name="connsiteY0" fmla="*/ 2148840 h 2148840"/>
              <a:gd name="connsiteX1" fmla="*/ 2148840 w 2148840"/>
              <a:gd name="connsiteY1" fmla="*/ 0 h 2148840"/>
              <a:gd name="connsiteX2" fmla="*/ 0 w 2148840"/>
              <a:gd name="connsiteY2" fmla="*/ 2148840 h 2148840"/>
              <a:gd name="connsiteX0" fmla="*/ 0 w 2240280"/>
              <a:gd name="connsiteY0" fmla="*/ 2063422 h 2063422"/>
              <a:gd name="connsiteX1" fmla="*/ 2240280 w 2240280"/>
              <a:gd name="connsiteY1" fmla="*/ 6022 h 2063422"/>
              <a:gd name="connsiteX0" fmla="*/ 0 w 2145030"/>
              <a:gd name="connsiteY0" fmla="*/ 2151855 h 2151855"/>
              <a:gd name="connsiteX1" fmla="*/ 2145030 w 2145030"/>
              <a:gd name="connsiteY1" fmla="*/ 5555 h 2151855"/>
              <a:gd name="connsiteX0" fmla="*/ 0 w 2142649"/>
              <a:gd name="connsiteY0" fmla="*/ 2156594 h 2156594"/>
              <a:gd name="connsiteX1" fmla="*/ 2142649 w 2142649"/>
              <a:gd name="connsiteY1" fmla="*/ 5532 h 2156594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207 h 2151207"/>
              <a:gd name="connsiteX1" fmla="*/ 2142649 w 2142649"/>
              <a:gd name="connsiteY1" fmla="*/ 145 h 2151207"/>
              <a:gd name="connsiteX0" fmla="*/ 1 w 2142650"/>
              <a:gd name="connsiteY0" fmla="*/ 2151206 h 2151206"/>
              <a:gd name="connsiteX1" fmla="*/ 2142650 w 2142650"/>
              <a:gd name="connsiteY1" fmla="*/ 144 h 2151206"/>
              <a:gd name="connsiteX0" fmla="*/ 1 w 2147141"/>
              <a:gd name="connsiteY0" fmla="*/ 2155694 h 2155694"/>
              <a:gd name="connsiteX1" fmla="*/ 2147141 w 2147141"/>
              <a:gd name="connsiteY1" fmla="*/ 142 h 2155694"/>
              <a:gd name="connsiteX0" fmla="*/ 0 w 2147140"/>
              <a:gd name="connsiteY0" fmla="*/ 2155695 h 2155695"/>
              <a:gd name="connsiteX1" fmla="*/ 623004 w 2147140"/>
              <a:gd name="connsiteY1" fmla="*/ 636619 h 2155695"/>
              <a:gd name="connsiteX2" fmla="*/ 2147140 w 2147140"/>
              <a:gd name="connsiteY2" fmla="*/ 143 h 2155695"/>
              <a:gd name="connsiteX0" fmla="*/ 0 w 2147140"/>
              <a:gd name="connsiteY0" fmla="*/ 2155766 h 2155766"/>
              <a:gd name="connsiteX1" fmla="*/ 623004 w 2147140"/>
              <a:gd name="connsiteY1" fmla="*/ 636690 h 2155766"/>
              <a:gd name="connsiteX2" fmla="*/ 2147140 w 2147140"/>
              <a:gd name="connsiteY2" fmla="*/ 214 h 2155766"/>
              <a:gd name="connsiteX0" fmla="*/ 0 w 2147140"/>
              <a:gd name="connsiteY0" fmla="*/ 2155766 h 2155766"/>
              <a:gd name="connsiteX1" fmla="*/ 623004 w 2147140"/>
              <a:gd name="connsiteY1" fmla="*/ 636690 h 2155766"/>
              <a:gd name="connsiteX2" fmla="*/ 2147140 w 2147140"/>
              <a:gd name="connsiteY2" fmla="*/ 214 h 2155766"/>
              <a:gd name="connsiteX0" fmla="*/ 2366 w 2149506"/>
              <a:gd name="connsiteY0" fmla="*/ 2155766 h 2155766"/>
              <a:gd name="connsiteX1" fmla="*/ 625370 w 2149506"/>
              <a:gd name="connsiteY1" fmla="*/ 636690 h 2155766"/>
              <a:gd name="connsiteX2" fmla="*/ 2149506 w 2149506"/>
              <a:gd name="connsiteY2" fmla="*/ 214 h 2155766"/>
              <a:gd name="connsiteX0" fmla="*/ 2366 w 625370"/>
              <a:gd name="connsiteY0" fmla="*/ 1519076 h 1519076"/>
              <a:gd name="connsiteX1" fmla="*/ 625370 w 625370"/>
              <a:gd name="connsiteY1" fmla="*/ 0 h 1519076"/>
              <a:gd name="connsiteX0" fmla="*/ 2251 w 625255"/>
              <a:gd name="connsiteY0" fmla="*/ 1519076 h 1519076"/>
              <a:gd name="connsiteX1" fmla="*/ 625255 w 625255"/>
              <a:gd name="connsiteY1" fmla="*/ 0 h 1519076"/>
              <a:gd name="connsiteX0" fmla="*/ 2336 w 625340"/>
              <a:gd name="connsiteY0" fmla="*/ 1519076 h 1519076"/>
              <a:gd name="connsiteX1" fmla="*/ 625340 w 625340"/>
              <a:gd name="connsiteY1" fmla="*/ 0 h 1519076"/>
              <a:gd name="connsiteX0" fmla="*/ 2279 w 625283"/>
              <a:gd name="connsiteY0" fmla="*/ 1519076 h 1519076"/>
              <a:gd name="connsiteX1" fmla="*/ 625283 w 625283"/>
              <a:gd name="connsiteY1" fmla="*/ 0 h 1519076"/>
              <a:gd name="connsiteX0" fmla="*/ 2346 w 625350"/>
              <a:gd name="connsiteY0" fmla="*/ 1519076 h 1519076"/>
              <a:gd name="connsiteX1" fmla="*/ 625350 w 625350"/>
              <a:gd name="connsiteY1" fmla="*/ 0 h 1519076"/>
              <a:gd name="connsiteX0" fmla="*/ 2242 w 625246"/>
              <a:gd name="connsiteY0" fmla="*/ 1519076 h 1519076"/>
              <a:gd name="connsiteX1" fmla="*/ 625246 w 625246"/>
              <a:gd name="connsiteY1" fmla="*/ 0 h 1519076"/>
              <a:gd name="connsiteX0" fmla="*/ 7600 w 630604"/>
              <a:gd name="connsiteY0" fmla="*/ 1519076 h 1519076"/>
              <a:gd name="connsiteX1" fmla="*/ 630604 w 630604"/>
              <a:gd name="connsiteY1" fmla="*/ 0 h 1519076"/>
              <a:gd name="connsiteX0" fmla="*/ 2013 w 625017"/>
              <a:gd name="connsiteY0" fmla="*/ 1519076 h 1519076"/>
              <a:gd name="connsiteX1" fmla="*/ 625017 w 625017"/>
              <a:gd name="connsiteY1" fmla="*/ 0 h 1519076"/>
              <a:gd name="connsiteX0" fmla="*/ 2741 w 625745"/>
              <a:gd name="connsiteY0" fmla="*/ 1519076 h 1519076"/>
              <a:gd name="connsiteX1" fmla="*/ 625745 w 625745"/>
              <a:gd name="connsiteY1" fmla="*/ 0 h 1519076"/>
              <a:gd name="connsiteX0" fmla="*/ 0 w 623004"/>
              <a:gd name="connsiteY0" fmla="*/ 1519076 h 1519076"/>
              <a:gd name="connsiteX1" fmla="*/ 623004 w 623004"/>
              <a:gd name="connsiteY1" fmla="*/ 0 h 1519076"/>
              <a:gd name="connsiteX0" fmla="*/ 0 w 623004"/>
              <a:gd name="connsiteY0" fmla="*/ 1519076 h 1519076"/>
              <a:gd name="connsiteX1" fmla="*/ 623004 w 623004"/>
              <a:gd name="connsiteY1" fmla="*/ 0 h 151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3004" h="1519076">
                <a:moveTo>
                  <a:pt x="0" y="1519076"/>
                </a:moveTo>
                <a:cubicBezTo>
                  <a:pt x="225" y="812457"/>
                  <a:pt x="307573" y="348305"/>
                  <a:pt x="623004" y="0"/>
                </a:cubicBezTo>
              </a:path>
            </a:pathLst>
          </a:custGeom>
          <a:ln w="25400">
            <a:solidFill>
              <a:srgbClr val="03C15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6" name="5-4-1"/>
          <p:cNvSpPr/>
          <p:nvPr/>
        </p:nvSpPr>
        <p:spPr bwMode="auto">
          <a:xfrm rot="13500000" flipH="1">
            <a:off x="1792224" y="3152355"/>
            <a:ext cx="2147141" cy="2155694"/>
          </a:xfrm>
          <a:custGeom>
            <a:avLst/>
            <a:gdLst>
              <a:gd name="connsiteX0" fmla="*/ 0 w 4297680"/>
              <a:gd name="connsiteY0" fmla="*/ 2148840 h 4297680"/>
              <a:gd name="connsiteX1" fmla="*/ 2148840 w 4297680"/>
              <a:gd name="connsiteY1" fmla="*/ 0 h 4297680"/>
              <a:gd name="connsiteX2" fmla="*/ 4297680 w 4297680"/>
              <a:gd name="connsiteY2" fmla="*/ 2148840 h 4297680"/>
              <a:gd name="connsiteX3" fmla="*/ 2148840 w 4297680"/>
              <a:gd name="connsiteY3" fmla="*/ 4297680 h 4297680"/>
              <a:gd name="connsiteX4" fmla="*/ 0 w 4297680"/>
              <a:gd name="connsiteY4" fmla="*/ 2148840 h 4297680"/>
              <a:gd name="connsiteX0" fmla="*/ 0 w 4297680"/>
              <a:gd name="connsiteY0" fmla="*/ 2148840 h 2148840"/>
              <a:gd name="connsiteX1" fmla="*/ 2148840 w 4297680"/>
              <a:gd name="connsiteY1" fmla="*/ 0 h 2148840"/>
              <a:gd name="connsiteX2" fmla="*/ 4297680 w 4297680"/>
              <a:gd name="connsiteY2" fmla="*/ 2148840 h 2148840"/>
              <a:gd name="connsiteX3" fmla="*/ 0 w 4297680"/>
              <a:gd name="connsiteY3" fmla="*/ 2148840 h 2148840"/>
              <a:gd name="connsiteX0" fmla="*/ 0 w 2148840"/>
              <a:gd name="connsiteY0" fmla="*/ 2148840 h 2148840"/>
              <a:gd name="connsiteX1" fmla="*/ 2148840 w 2148840"/>
              <a:gd name="connsiteY1" fmla="*/ 0 h 2148840"/>
              <a:gd name="connsiteX2" fmla="*/ 0 w 2148840"/>
              <a:gd name="connsiteY2" fmla="*/ 2148840 h 2148840"/>
              <a:gd name="connsiteX0" fmla="*/ 0 w 2240280"/>
              <a:gd name="connsiteY0" fmla="*/ 2063422 h 2063422"/>
              <a:gd name="connsiteX1" fmla="*/ 2240280 w 2240280"/>
              <a:gd name="connsiteY1" fmla="*/ 6022 h 2063422"/>
              <a:gd name="connsiteX0" fmla="*/ 0 w 2145030"/>
              <a:gd name="connsiteY0" fmla="*/ 2151855 h 2151855"/>
              <a:gd name="connsiteX1" fmla="*/ 2145030 w 2145030"/>
              <a:gd name="connsiteY1" fmla="*/ 5555 h 2151855"/>
              <a:gd name="connsiteX0" fmla="*/ 0 w 2142649"/>
              <a:gd name="connsiteY0" fmla="*/ 2156594 h 2156594"/>
              <a:gd name="connsiteX1" fmla="*/ 2142649 w 2142649"/>
              <a:gd name="connsiteY1" fmla="*/ 5532 h 2156594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062 h 2151062"/>
              <a:gd name="connsiteX1" fmla="*/ 2142649 w 2142649"/>
              <a:gd name="connsiteY1" fmla="*/ 0 h 2151062"/>
              <a:gd name="connsiteX0" fmla="*/ 0 w 2142649"/>
              <a:gd name="connsiteY0" fmla="*/ 2151207 h 2151207"/>
              <a:gd name="connsiteX1" fmla="*/ 2142649 w 2142649"/>
              <a:gd name="connsiteY1" fmla="*/ 145 h 2151207"/>
              <a:gd name="connsiteX0" fmla="*/ 1 w 2142650"/>
              <a:gd name="connsiteY0" fmla="*/ 2151206 h 2151206"/>
              <a:gd name="connsiteX1" fmla="*/ 2142650 w 2142650"/>
              <a:gd name="connsiteY1" fmla="*/ 144 h 2151206"/>
              <a:gd name="connsiteX0" fmla="*/ 1 w 2147141"/>
              <a:gd name="connsiteY0" fmla="*/ 2155694 h 2155694"/>
              <a:gd name="connsiteX1" fmla="*/ 2147141 w 2147141"/>
              <a:gd name="connsiteY1" fmla="*/ 142 h 215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7141" h="2155694">
                <a:moveTo>
                  <a:pt x="1" y="2155694"/>
                </a:moveTo>
                <a:cubicBezTo>
                  <a:pt x="-1427" y="984638"/>
                  <a:pt x="941386" y="-13736"/>
                  <a:pt x="2147141" y="142"/>
                </a:cubicBezTo>
              </a:path>
            </a:pathLst>
          </a:custGeom>
          <a:ln>
            <a:solidFill>
              <a:srgbClr val="03C15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92957" y="574466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ok</a:t>
            </a:r>
            <a:endParaRPr lang="en-US" sz="1600" dirty="0"/>
          </a:p>
        </p:txBody>
      </p:sp>
      <p:sp>
        <p:nvSpPr>
          <p:cNvPr id="142" name="TextBox 141"/>
          <p:cNvSpPr txBox="1"/>
          <p:nvPr/>
        </p:nvSpPr>
        <p:spPr>
          <a:xfrm>
            <a:off x="6198374" y="3090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5219976" y="201909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ok</a:t>
            </a:r>
            <a:endParaRPr lang="en-US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3230617" y="198870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ok</a:t>
            </a:r>
            <a:endParaRPr lang="en-US" sz="16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118254" y="208233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146" name="TextBox 145"/>
          <p:cNvSpPr txBox="1"/>
          <p:nvPr/>
        </p:nvSpPr>
        <p:spPr>
          <a:xfrm>
            <a:off x="2650937" y="575851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342390" y="486916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ok</a:t>
            </a:r>
            <a:endParaRPr lang="en-US" sz="1600" dirty="0"/>
          </a:p>
        </p:txBody>
      </p:sp>
      <p:sp>
        <p:nvSpPr>
          <p:cNvPr id="148" name="TextBox 147"/>
          <p:cNvSpPr txBox="1"/>
          <p:nvPr/>
        </p:nvSpPr>
        <p:spPr>
          <a:xfrm>
            <a:off x="6300192" y="306896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ok</a:t>
            </a:r>
            <a:endParaRPr lang="en-US" sz="1600" dirty="0"/>
          </a:p>
        </p:txBody>
      </p:sp>
      <p:sp>
        <p:nvSpPr>
          <p:cNvPr id="149" name="TextBox 148"/>
          <p:cNvSpPr txBox="1"/>
          <p:nvPr/>
        </p:nvSpPr>
        <p:spPr>
          <a:xfrm>
            <a:off x="5179877" y="602128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150" name="TextBox 149"/>
          <p:cNvSpPr txBox="1"/>
          <p:nvPr/>
        </p:nvSpPr>
        <p:spPr>
          <a:xfrm>
            <a:off x="6270382" y="48906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220072" y="609329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ok</a:t>
            </a:r>
            <a:endParaRPr lang="en-US" sz="1600" dirty="0"/>
          </a:p>
        </p:txBody>
      </p:sp>
      <p:sp>
        <p:nvSpPr>
          <p:cNvPr id="152" name="TextBox 151"/>
          <p:cNvSpPr txBox="1"/>
          <p:nvPr/>
        </p:nvSpPr>
        <p:spPr>
          <a:xfrm>
            <a:off x="3193487" y="609329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ok</a:t>
            </a:r>
            <a:endParaRPr lang="en-US" sz="16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195736" y="494116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154" name="TextBox 153"/>
          <p:cNvSpPr txBox="1"/>
          <p:nvPr/>
        </p:nvSpPr>
        <p:spPr>
          <a:xfrm>
            <a:off x="3275856" y="602128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078970" y="494116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ok</a:t>
            </a:r>
            <a:endParaRPr lang="en-US" sz="16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118507" y="3090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ok</a:t>
            </a:r>
            <a:endParaRPr lang="en-US" sz="16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195736" y="313003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390062" y="198884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161" name="6-8"/>
          <p:cNvSpPr/>
          <p:nvPr/>
        </p:nvSpPr>
        <p:spPr bwMode="auto">
          <a:xfrm flipH="1">
            <a:off x="4389120" y="2167128"/>
            <a:ext cx="2058613" cy="2063852"/>
          </a:xfrm>
          <a:custGeom>
            <a:avLst/>
            <a:gdLst>
              <a:gd name="connsiteX0" fmla="*/ 0 w 4129608"/>
              <a:gd name="connsiteY0" fmla="*/ 2064804 h 4129608"/>
              <a:gd name="connsiteX1" fmla="*/ 2064804 w 4129608"/>
              <a:gd name="connsiteY1" fmla="*/ 0 h 4129608"/>
              <a:gd name="connsiteX2" fmla="*/ 4129608 w 4129608"/>
              <a:gd name="connsiteY2" fmla="*/ 2064804 h 4129608"/>
              <a:gd name="connsiteX3" fmla="*/ 2064804 w 4129608"/>
              <a:gd name="connsiteY3" fmla="*/ 4129608 h 4129608"/>
              <a:gd name="connsiteX4" fmla="*/ 0 w 4129608"/>
              <a:gd name="connsiteY4" fmla="*/ 2064804 h 4129608"/>
              <a:gd name="connsiteX0" fmla="*/ 0 w 4129608"/>
              <a:gd name="connsiteY0" fmla="*/ 2064804 h 2064804"/>
              <a:gd name="connsiteX1" fmla="*/ 2064804 w 4129608"/>
              <a:gd name="connsiteY1" fmla="*/ 0 h 2064804"/>
              <a:gd name="connsiteX2" fmla="*/ 4129608 w 4129608"/>
              <a:gd name="connsiteY2" fmla="*/ 2064804 h 2064804"/>
              <a:gd name="connsiteX3" fmla="*/ 0 w 4129608"/>
              <a:gd name="connsiteY3" fmla="*/ 2064804 h 2064804"/>
              <a:gd name="connsiteX0" fmla="*/ 0 w 2064804"/>
              <a:gd name="connsiteY0" fmla="*/ 2064804 h 2064804"/>
              <a:gd name="connsiteX1" fmla="*/ 2064804 w 2064804"/>
              <a:gd name="connsiteY1" fmla="*/ 0 h 2064804"/>
              <a:gd name="connsiteX2" fmla="*/ 0 w 2064804"/>
              <a:gd name="connsiteY2" fmla="*/ 2064804 h 2064804"/>
              <a:gd name="connsiteX0" fmla="*/ 0 w 2156244"/>
              <a:gd name="connsiteY0" fmla="*/ 1979612 h 1979612"/>
              <a:gd name="connsiteX1" fmla="*/ 2156244 w 2156244"/>
              <a:gd name="connsiteY1" fmla="*/ 6248 h 1979612"/>
              <a:gd name="connsiteX0" fmla="*/ 0 w 2058613"/>
              <a:gd name="connsiteY0" fmla="*/ 2069591 h 2069591"/>
              <a:gd name="connsiteX1" fmla="*/ 2058613 w 2058613"/>
              <a:gd name="connsiteY1" fmla="*/ 5739 h 2069591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58613" h="2063852">
                <a:moveTo>
                  <a:pt x="0" y="2063852"/>
                </a:moveTo>
                <a:cubicBezTo>
                  <a:pt x="14286" y="928254"/>
                  <a:pt x="860150" y="32385"/>
                  <a:pt x="2058613" y="0"/>
                </a:cubicBezTo>
              </a:path>
            </a:pathLst>
          </a:custGeom>
          <a:ln>
            <a:solidFill>
              <a:srgbClr val="5D2932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0" name="5-8"/>
          <p:cNvSpPr/>
          <p:nvPr/>
        </p:nvSpPr>
        <p:spPr bwMode="auto">
          <a:xfrm>
            <a:off x="2331720" y="2167128"/>
            <a:ext cx="2058613" cy="2063852"/>
          </a:xfrm>
          <a:custGeom>
            <a:avLst/>
            <a:gdLst>
              <a:gd name="connsiteX0" fmla="*/ 0 w 4129608"/>
              <a:gd name="connsiteY0" fmla="*/ 2064804 h 4129608"/>
              <a:gd name="connsiteX1" fmla="*/ 2064804 w 4129608"/>
              <a:gd name="connsiteY1" fmla="*/ 0 h 4129608"/>
              <a:gd name="connsiteX2" fmla="*/ 4129608 w 4129608"/>
              <a:gd name="connsiteY2" fmla="*/ 2064804 h 4129608"/>
              <a:gd name="connsiteX3" fmla="*/ 2064804 w 4129608"/>
              <a:gd name="connsiteY3" fmla="*/ 4129608 h 4129608"/>
              <a:gd name="connsiteX4" fmla="*/ 0 w 4129608"/>
              <a:gd name="connsiteY4" fmla="*/ 2064804 h 4129608"/>
              <a:gd name="connsiteX0" fmla="*/ 0 w 4129608"/>
              <a:gd name="connsiteY0" fmla="*/ 2064804 h 2064804"/>
              <a:gd name="connsiteX1" fmla="*/ 2064804 w 4129608"/>
              <a:gd name="connsiteY1" fmla="*/ 0 h 2064804"/>
              <a:gd name="connsiteX2" fmla="*/ 4129608 w 4129608"/>
              <a:gd name="connsiteY2" fmla="*/ 2064804 h 2064804"/>
              <a:gd name="connsiteX3" fmla="*/ 0 w 4129608"/>
              <a:gd name="connsiteY3" fmla="*/ 2064804 h 2064804"/>
              <a:gd name="connsiteX0" fmla="*/ 0 w 2064804"/>
              <a:gd name="connsiteY0" fmla="*/ 2064804 h 2064804"/>
              <a:gd name="connsiteX1" fmla="*/ 2064804 w 2064804"/>
              <a:gd name="connsiteY1" fmla="*/ 0 h 2064804"/>
              <a:gd name="connsiteX2" fmla="*/ 0 w 2064804"/>
              <a:gd name="connsiteY2" fmla="*/ 2064804 h 2064804"/>
              <a:gd name="connsiteX0" fmla="*/ 0 w 2156244"/>
              <a:gd name="connsiteY0" fmla="*/ 1979612 h 1979612"/>
              <a:gd name="connsiteX1" fmla="*/ 2156244 w 2156244"/>
              <a:gd name="connsiteY1" fmla="*/ 6248 h 1979612"/>
              <a:gd name="connsiteX0" fmla="*/ 0 w 2058613"/>
              <a:gd name="connsiteY0" fmla="*/ 2069591 h 2069591"/>
              <a:gd name="connsiteX1" fmla="*/ 2058613 w 2058613"/>
              <a:gd name="connsiteY1" fmla="*/ 5739 h 2069591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58613" h="2063852">
                <a:moveTo>
                  <a:pt x="0" y="2063852"/>
                </a:moveTo>
                <a:cubicBezTo>
                  <a:pt x="14286" y="928254"/>
                  <a:pt x="860150" y="32385"/>
                  <a:pt x="2058613" y="0"/>
                </a:cubicBezTo>
              </a:path>
            </a:pathLst>
          </a:custGeom>
          <a:ln>
            <a:solidFill>
              <a:srgbClr val="5D2932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9" name="8-5-6"/>
          <p:cNvSpPr/>
          <p:nvPr/>
        </p:nvSpPr>
        <p:spPr bwMode="auto">
          <a:xfrm>
            <a:off x="2322575" y="2167079"/>
            <a:ext cx="4128908" cy="2064852"/>
          </a:xfrm>
          <a:custGeom>
            <a:avLst/>
            <a:gdLst>
              <a:gd name="connsiteX0" fmla="*/ 0 w 4129608"/>
              <a:gd name="connsiteY0" fmla="*/ 2064804 h 4129608"/>
              <a:gd name="connsiteX1" fmla="*/ 2064804 w 4129608"/>
              <a:gd name="connsiteY1" fmla="*/ 0 h 4129608"/>
              <a:gd name="connsiteX2" fmla="*/ 4129608 w 4129608"/>
              <a:gd name="connsiteY2" fmla="*/ 2064804 h 4129608"/>
              <a:gd name="connsiteX3" fmla="*/ 2064804 w 4129608"/>
              <a:gd name="connsiteY3" fmla="*/ 4129608 h 4129608"/>
              <a:gd name="connsiteX4" fmla="*/ 0 w 4129608"/>
              <a:gd name="connsiteY4" fmla="*/ 2064804 h 4129608"/>
              <a:gd name="connsiteX0" fmla="*/ 0 w 4129608"/>
              <a:gd name="connsiteY0" fmla="*/ 2064804 h 2064804"/>
              <a:gd name="connsiteX1" fmla="*/ 2064804 w 4129608"/>
              <a:gd name="connsiteY1" fmla="*/ 0 h 2064804"/>
              <a:gd name="connsiteX2" fmla="*/ 4129608 w 4129608"/>
              <a:gd name="connsiteY2" fmla="*/ 2064804 h 2064804"/>
              <a:gd name="connsiteX3" fmla="*/ 0 w 4129608"/>
              <a:gd name="connsiteY3" fmla="*/ 2064804 h 2064804"/>
              <a:gd name="connsiteX0" fmla="*/ 0 w 4221048"/>
              <a:gd name="connsiteY0" fmla="*/ 2064804 h 2156244"/>
              <a:gd name="connsiteX1" fmla="*/ 2064804 w 4221048"/>
              <a:gd name="connsiteY1" fmla="*/ 0 h 2156244"/>
              <a:gd name="connsiteX2" fmla="*/ 4221048 w 4221048"/>
              <a:gd name="connsiteY2" fmla="*/ 2156244 h 2156244"/>
              <a:gd name="connsiteX0" fmla="*/ 0 w 4135323"/>
              <a:gd name="connsiteY0" fmla="*/ 2064807 h 2076872"/>
              <a:gd name="connsiteX1" fmla="*/ 2064804 w 4135323"/>
              <a:gd name="connsiteY1" fmla="*/ 3 h 2076872"/>
              <a:gd name="connsiteX2" fmla="*/ 4135323 w 4135323"/>
              <a:gd name="connsiteY2" fmla="*/ 2076872 h 2076872"/>
              <a:gd name="connsiteX0" fmla="*/ 0 w 4128179"/>
              <a:gd name="connsiteY0" fmla="*/ 2064805 h 2064805"/>
              <a:gd name="connsiteX1" fmla="*/ 2064804 w 4128179"/>
              <a:gd name="connsiteY1" fmla="*/ 1 h 2064805"/>
              <a:gd name="connsiteX2" fmla="*/ 4128179 w 4128179"/>
              <a:gd name="connsiteY2" fmla="*/ 2062583 h 2064805"/>
              <a:gd name="connsiteX0" fmla="*/ 0 w 4130353"/>
              <a:gd name="connsiteY0" fmla="*/ 2064805 h 2064805"/>
              <a:gd name="connsiteX1" fmla="*/ 2064804 w 4130353"/>
              <a:gd name="connsiteY1" fmla="*/ 1 h 2064805"/>
              <a:gd name="connsiteX2" fmla="*/ 4128179 w 4130353"/>
              <a:gd name="connsiteY2" fmla="*/ 2062583 h 2064805"/>
              <a:gd name="connsiteX0" fmla="*/ 0 w 4130278"/>
              <a:gd name="connsiteY0" fmla="*/ 2065497 h 2065497"/>
              <a:gd name="connsiteX1" fmla="*/ 2064804 w 4130278"/>
              <a:gd name="connsiteY1" fmla="*/ 693 h 2065497"/>
              <a:gd name="connsiteX2" fmla="*/ 4128179 w 4130278"/>
              <a:gd name="connsiteY2" fmla="*/ 2063275 h 2065497"/>
              <a:gd name="connsiteX0" fmla="*/ 0 w 4131293"/>
              <a:gd name="connsiteY0" fmla="*/ 2064853 h 2064853"/>
              <a:gd name="connsiteX1" fmla="*/ 2064804 w 4131293"/>
              <a:gd name="connsiteY1" fmla="*/ 49 h 2064853"/>
              <a:gd name="connsiteX2" fmla="*/ 4128179 w 4131293"/>
              <a:gd name="connsiteY2" fmla="*/ 2062631 h 2064853"/>
              <a:gd name="connsiteX0" fmla="*/ 0 w 4128769"/>
              <a:gd name="connsiteY0" fmla="*/ 2064852 h 2064852"/>
              <a:gd name="connsiteX1" fmla="*/ 2064804 w 4128769"/>
              <a:gd name="connsiteY1" fmla="*/ 48 h 2064852"/>
              <a:gd name="connsiteX2" fmla="*/ 4128179 w 4128769"/>
              <a:gd name="connsiteY2" fmla="*/ 2062630 h 2064852"/>
              <a:gd name="connsiteX0" fmla="*/ 0 w 4129599"/>
              <a:gd name="connsiteY0" fmla="*/ 2064852 h 2064852"/>
              <a:gd name="connsiteX1" fmla="*/ 2064804 w 4129599"/>
              <a:gd name="connsiteY1" fmla="*/ 48 h 2064852"/>
              <a:gd name="connsiteX2" fmla="*/ 4128179 w 4129599"/>
              <a:gd name="connsiteY2" fmla="*/ 2062630 h 2064852"/>
              <a:gd name="connsiteX0" fmla="*/ 0 w 4128908"/>
              <a:gd name="connsiteY0" fmla="*/ 2064852 h 2064852"/>
              <a:gd name="connsiteX1" fmla="*/ 2064804 w 4128908"/>
              <a:gd name="connsiteY1" fmla="*/ 48 h 2064852"/>
              <a:gd name="connsiteX2" fmla="*/ 4128179 w 4128908"/>
              <a:gd name="connsiteY2" fmla="*/ 2062630 h 206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8908" h="2064852">
                <a:moveTo>
                  <a:pt x="0" y="2064852"/>
                </a:moveTo>
                <a:cubicBezTo>
                  <a:pt x="0" y="924492"/>
                  <a:pt x="919574" y="8038"/>
                  <a:pt x="2064804" y="48"/>
                </a:cubicBezTo>
                <a:cubicBezTo>
                  <a:pt x="3210034" y="-7942"/>
                  <a:pt x="4158977" y="982119"/>
                  <a:pt x="4128179" y="2062630"/>
                </a:cubicBezTo>
              </a:path>
            </a:pathLst>
          </a:custGeom>
          <a:ln>
            <a:solidFill>
              <a:srgbClr val="5D2932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3" name="8-6"/>
          <p:cNvSpPr/>
          <p:nvPr/>
        </p:nvSpPr>
        <p:spPr bwMode="auto">
          <a:xfrm flipH="1">
            <a:off x="4389120" y="2167128"/>
            <a:ext cx="2058613" cy="2063852"/>
          </a:xfrm>
          <a:custGeom>
            <a:avLst/>
            <a:gdLst>
              <a:gd name="connsiteX0" fmla="*/ 0 w 4129608"/>
              <a:gd name="connsiteY0" fmla="*/ 2064804 h 4129608"/>
              <a:gd name="connsiteX1" fmla="*/ 2064804 w 4129608"/>
              <a:gd name="connsiteY1" fmla="*/ 0 h 4129608"/>
              <a:gd name="connsiteX2" fmla="*/ 4129608 w 4129608"/>
              <a:gd name="connsiteY2" fmla="*/ 2064804 h 4129608"/>
              <a:gd name="connsiteX3" fmla="*/ 2064804 w 4129608"/>
              <a:gd name="connsiteY3" fmla="*/ 4129608 h 4129608"/>
              <a:gd name="connsiteX4" fmla="*/ 0 w 4129608"/>
              <a:gd name="connsiteY4" fmla="*/ 2064804 h 4129608"/>
              <a:gd name="connsiteX0" fmla="*/ 0 w 4129608"/>
              <a:gd name="connsiteY0" fmla="*/ 2064804 h 2064804"/>
              <a:gd name="connsiteX1" fmla="*/ 2064804 w 4129608"/>
              <a:gd name="connsiteY1" fmla="*/ 0 h 2064804"/>
              <a:gd name="connsiteX2" fmla="*/ 4129608 w 4129608"/>
              <a:gd name="connsiteY2" fmla="*/ 2064804 h 2064804"/>
              <a:gd name="connsiteX3" fmla="*/ 0 w 4129608"/>
              <a:gd name="connsiteY3" fmla="*/ 2064804 h 2064804"/>
              <a:gd name="connsiteX0" fmla="*/ 0 w 2064804"/>
              <a:gd name="connsiteY0" fmla="*/ 2064804 h 2064804"/>
              <a:gd name="connsiteX1" fmla="*/ 2064804 w 2064804"/>
              <a:gd name="connsiteY1" fmla="*/ 0 h 2064804"/>
              <a:gd name="connsiteX2" fmla="*/ 0 w 2064804"/>
              <a:gd name="connsiteY2" fmla="*/ 2064804 h 2064804"/>
              <a:gd name="connsiteX0" fmla="*/ 0 w 2156244"/>
              <a:gd name="connsiteY0" fmla="*/ 1979612 h 1979612"/>
              <a:gd name="connsiteX1" fmla="*/ 2156244 w 2156244"/>
              <a:gd name="connsiteY1" fmla="*/ 6248 h 1979612"/>
              <a:gd name="connsiteX0" fmla="*/ 0 w 2058613"/>
              <a:gd name="connsiteY0" fmla="*/ 2069591 h 2069591"/>
              <a:gd name="connsiteX1" fmla="*/ 2058613 w 2058613"/>
              <a:gd name="connsiteY1" fmla="*/ 5739 h 2069591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58613" h="2063852">
                <a:moveTo>
                  <a:pt x="0" y="2063852"/>
                </a:moveTo>
                <a:cubicBezTo>
                  <a:pt x="14286" y="928254"/>
                  <a:pt x="860150" y="32385"/>
                  <a:pt x="2058613" y="0"/>
                </a:cubicBezTo>
              </a:path>
            </a:pathLst>
          </a:custGeom>
          <a:ln>
            <a:solidFill>
              <a:srgbClr val="6B1B6B"/>
            </a:solidFill>
            <a:headEnd type="triangl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4" name="7-6"/>
          <p:cNvSpPr/>
          <p:nvPr/>
        </p:nvSpPr>
        <p:spPr bwMode="auto">
          <a:xfrm flipH="1" flipV="1">
            <a:off x="4389120" y="4233672"/>
            <a:ext cx="2058613" cy="2063852"/>
          </a:xfrm>
          <a:custGeom>
            <a:avLst/>
            <a:gdLst>
              <a:gd name="connsiteX0" fmla="*/ 0 w 4129608"/>
              <a:gd name="connsiteY0" fmla="*/ 2064804 h 4129608"/>
              <a:gd name="connsiteX1" fmla="*/ 2064804 w 4129608"/>
              <a:gd name="connsiteY1" fmla="*/ 0 h 4129608"/>
              <a:gd name="connsiteX2" fmla="*/ 4129608 w 4129608"/>
              <a:gd name="connsiteY2" fmla="*/ 2064804 h 4129608"/>
              <a:gd name="connsiteX3" fmla="*/ 2064804 w 4129608"/>
              <a:gd name="connsiteY3" fmla="*/ 4129608 h 4129608"/>
              <a:gd name="connsiteX4" fmla="*/ 0 w 4129608"/>
              <a:gd name="connsiteY4" fmla="*/ 2064804 h 4129608"/>
              <a:gd name="connsiteX0" fmla="*/ 0 w 4129608"/>
              <a:gd name="connsiteY0" fmla="*/ 2064804 h 2064804"/>
              <a:gd name="connsiteX1" fmla="*/ 2064804 w 4129608"/>
              <a:gd name="connsiteY1" fmla="*/ 0 h 2064804"/>
              <a:gd name="connsiteX2" fmla="*/ 4129608 w 4129608"/>
              <a:gd name="connsiteY2" fmla="*/ 2064804 h 2064804"/>
              <a:gd name="connsiteX3" fmla="*/ 0 w 4129608"/>
              <a:gd name="connsiteY3" fmla="*/ 2064804 h 2064804"/>
              <a:gd name="connsiteX0" fmla="*/ 0 w 2064804"/>
              <a:gd name="connsiteY0" fmla="*/ 2064804 h 2064804"/>
              <a:gd name="connsiteX1" fmla="*/ 2064804 w 2064804"/>
              <a:gd name="connsiteY1" fmla="*/ 0 h 2064804"/>
              <a:gd name="connsiteX2" fmla="*/ 0 w 2064804"/>
              <a:gd name="connsiteY2" fmla="*/ 2064804 h 2064804"/>
              <a:gd name="connsiteX0" fmla="*/ 0 w 2156244"/>
              <a:gd name="connsiteY0" fmla="*/ 1979612 h 1979612"/>
              <a:gd name="connsiteX1" fmla="*/ 2156244 w 2156244"/>
              <a:gd name="connsiteY1" fmla="*/ 6248 h 1979612"/>
              <a:gd name="connsiteX0" fmla="*/ 0 w 2058613"/>
              <a:gd name="connsiteY0" fmla="*/ 2069591 h 2069591"/>
              <a:gd name="connsiteX1" fmla="*/ 2058613 w 2058613"/>
              <a:gd name="connsiteY1" fmla="*/ 5739 h 2069591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58613" h="2063852">
                <a:moveTo>
                  <a:pt x="0" y="2063852"/>
                </a:moveTo>
                <a:cubicBezTo>
                  <a:pt x="14286" y="928254"/>
                  <a:pt x="860150" y="32385"/>
                  <a:pt x="2058613" y="0"/>
                </a:cubicBezTo>
              </a:path>
            </a:pathLst>
          </a:custGeom>
          <a:ln>
            <a:solidFill>
              <a:srgbClr val="6B1B6B"/>
            </a:solidFill>
            <a:headEnd type="triangl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2" name="6-8-7"/>
          <p:cNvSpPr/>
          <p:nvPr/>
        </p:nvSpPr>
        <p:spPr bwMode="auto">
          <a:xfrm rot="5400000">
            <a:off x="3355848" y="3200400"/>
            <a:ext cx="4128908" cy="2064852"/>
          </a:xfrm>
          <a:custGeom>
            <a:avLst/>
            <a:gdLst>
              <a:gd name="connsiteX0" fmla="*/ 0 w 4129608"/>
              <a:gd name="connsiteY0" fmla="*/ 2064804 h 4129608"/>
              <a:gd name="connsiteX1" fmla="*/ 2064804 w 4129608"/>
              <a:gd name="connsiteY1" fmla="*/ 0 h 4129608"/>
              <a:gd name="connsiteX2" fmla="*/ 4129608 w 4129608"/>
              <a:gd name="connsiteY2" fmla="*/ 2064804 h 4129608"/>
              <a:gd name="connsiteX3" fmla="*/ 2064804 w 4129608"/>
              <a:gd name="connsiteY3" fmla="*/ 4129608 h 4129608"/>
              <a:gd name="connsiteX4" fmla="*/ 0 w 4129608"/>
              <a:gd name="connsiteY4" fmla="*/ 2064804 h 4129608"/>
              <a:gd name="connsiteX0" fmla="*/ 0 w 4129608"/>
              <a:gd name="connsiteY0" fmla="*/ 2064804 h 2064804"/>
              <a:gd name="connsiteX1" fmla="*/ 2064804 w 4129608"/>
              <a:gd name="connsiteY1" fmla="*/ 0 h 2064804"/>
              <a:gd name="connsiteX2" fmla="*/ 4129608 w 4129608"/>
              <a:gd name="connsiteY2" fmla="*/ 2064804 h 2064804"/>
              <a:gd name="connsiteX3" fmla="*/ 0 w 4129608"/>
              <a:gd name="connsiteY3" fmla="*/ 2064804 h 2064804"/>
              <a:gd name="connsiteX0" fmla="*/ 0 w 4221048"/>
              <a:gd name="connsiteY0" fmla="*/ 2064804 h 2156244"/>
              <a:gd name="connsiteX1" fmla="*/ 2064804 w 4221048"/>
              <a:gd name="connsiteY1" fmla="*/ 0 h 2156244"/>
              <a:gd name="connsiteX2" fmla="*/ 4221048 w 4221048"/>
              <a:gd name="connsiteY2" fmla="*/ 2156244 h 2156244"/>
              <a:gd name="connsiteX0" fmla="*/ 0 w 4135323"/>
              <a:gd name="connsiteY0" fmla="*/ 2064807 h 2076872"/>
              <a:gd name="connsiteX1" fmla="*/ 2064804 w 4135323"/>
              <a:gd name="connsiteY1" fmla="*/ 3 h 2076872"/>
              <a:gd name="connsiteX2" fmla="*/ 4135323 w 4135323"/>
              <a:gd name="connsiteY2" fmla="*/ 2076872 h 2076872"/>
              <a:gd name="connsiteX0" fmla="*/ 0 w 4128179"/>
              <a:gd name="connsiteY0" fmla="*/ 2064805 h 2064805"/>
              <a:gd name="connsiteX1" fmla="*/ 2064804 w 4128179"/>
              <a:gd name="connsiteY1" fmla="*/ 1 h 2064805"/>
              <a:gd name="connsiteX2" fmla="*/ 4128179 w 4128179"/>
              <a:gd name="connsiteY2" fmla="*/ 2062583 h 2064805"/>
              <a:gd name="connsiteX0" fmla="*/ 0 w 4130353"/>
              <a:gd name="connsiteY0" fmla="*/ 2064805 h 2064805"/>
              <a:gd name="connsiteX1" fmla="*/ 2064804 w 4130353"/>
              <a:gd name="connsiteY1" fmla="*/ 1 h 2064805"/>
              <a:gd name="connsiteX2" fmla="*/ 4128179 w 4130353"/>
              <a:gd name="connsiteY2" fmla="*/ 2062583 h 2064805"/>
              <a:gd name="connsiteX0" fmla="*/ 0 w 4130278"/>
              <a:gd name="connsiteY0" fmla="*/ 2065497 h 2065497"/>
              <a:gd name="connsiteX1" fmla="*/ 2064804 w 4130278"/>
              <a:gd name="connsiteY1" fmla="*/ 693 h 2065497"/>
              <a:gd name="connsiteX2" fmla="*/ 4128179 w 4130278"/>
              <a:gd name="connsiteY2" fmla="*/ 2063275 h 2065497"/>
              <a:gd name="connsiteX0" fmla="*/ 0 w 4131293"/>
              <a:gd name="connsiteY0" fmla="*/ 2064853 h 2064853"/>
              <a:gd name="connsiteX1" fmla="*/ 2064804 w 4131293"/>
              <a:gd name="connsiteY1" fmla="*/ 49 h 2064853"/>
              <a:gd name="connsiteX2" fmla="*/ 4128179 w 4131293"/>
              <a:gd name="connsiteY2" fmla="*/ 2062631 h 2064853"/>
              <a:gd name="connsiteX0" fmla="*/ 0 w 4128769"/>
              <a:gd name="connsiteY0" fmla="*/ 2064852 h 2064852"/>
              <a:gd name="connsiteX1" fmla="*/ 2064804 w 4128769"/>
              <a:gd name="connsiteY1" fmla="*/ 48 h 2064852"/>
              <a:gd name="connsiteX2" fmla="*/ 4128179 w 4128769"/>
              <a:gd name="connsiteY2" fmla="*/ 2062630 h 2064852"/>
              <a:gd name="connsiteX0" fmla="*/ 0 w 4129599"/>
              <a:gd name="connsiteY0" fmla="*/ 2064852 h 2064852"/>
              <a:gd name="connsiteX1" fmla="*/ 2064804 w 4129599"/>
              <a:gd name="connsiteY1" fmla="*/ 48 h 2064852"/>
              <a:gd name="connsiteX2" fmla="*/ 4128179 w 4129599"/>
              <a:gd name="connsiteY2" fmla="*/ 2062630 h 2064852"/>
              <a:gd name="connsiteX0" fmla="*/ 0 w 4128908"/>
              <a:gd name="connsiteY0" fmla="*/ 2064852 h 2064852"/>
              <a:gd name="connsiteX1" fmla="*/ 2064804 w 4128908"/>
              <a:gd name="connsiteY1" fmla="*/ 48 h 2064852"/>
              <a:gd name="connsiteX2" fmla="*/ 4128179 w 4128908"/>
              <a:gd name="connsiteY2" fmla="*/ 2062630 h 206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8908" h="2064852">
                <a:moveTo>
                  <a:pt x="0" y="2064852"/>
                </a:moveTo>
                <a:cubicBezTo>
                  <a:pt x="0" y="924492"/>
                  <a:pt x="919574" y="8038"/>
                  <a:pt x="2064804" y="48"/>
                </a:cubicBezTo>
                <a:cubicBezTo>
                  <a:pt x="3210034" y="-7942"/>
                  <a:pt x="4158977" y="982119"/>
                  <a:pt x="4128179" y="2062630"/>
                </a:cubicBezTo>
              </a:path>
            </a:pathLst>
          </a:custGeom>
          <a:ln>
            <a:solidFill>
              <a:srgbClr val="6B1B6B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6" name="6-7"/>
          <p:cNvSpPr/>
          <p:nvPr/>
        </p:nvSpPr>
        <p:spPr bwMode="auto">
          <a:xfrm flipH="1" flipV="1">
            <a:off x="4389120" y="4233672"/>
            <a:ext cx="2058613" cy="2063852"/>
          </a:xfrm>
          <a:custGeom>
            <a:avLst/>
            <a:gdLst>
              <a:gd name="connsiteX0" fmla="*/ 0 w 4129608"/>
              <a:gd name="connsiteY0" fmla="*/ 2064804 h 4129608"/>
              <a:gd name="connsiteX1" fmla="*/ 2064804 w 4129608"/>
              <a:gd name="connsiteY1" fmla="*/ 0 h 4129608"/>
              <a:gd name="connsiteX2" fmla="*/ 4129608 w 4129608"/>
              <a:gd name="connsiteY2" fmla="*/ 2064804 h 4129608"/>
              <a:gd name="connsiteX3" fmla="*/ 2064804 w 4129608"/>
              <a:gd name="connsiteY3" fmla="*/ 4129608 h 4129608"/>
              <a:gd name="connsiteX4" fmla="*/ 0 w 4129608"/>
              <a:gd name="connsiteY4" fmla="*/ 2064804 h 4129608"/>
              <a:gd name="connsiteX0" fmla="*/ 0 w 4129608"/>
              <a:gd name="connsiteY0" fmla="*/ 2064804 h 2064804"/>
              <a:gd name="connsiteX1" fmla="*/ 2064804 w 4129608"/>
              <a:gd name="connsiteY1" fmla="*/ 0 h 2064804"/>
              <a:gd name="connsiteX2" fmla="*/ 4129608 w 4129608"/>
              <a:gd name="connsiteY2" fmla="*/ 2064804 h 2064804"/>
              <a:gd name="connsiteX3" fmla="*/ 0 w 4129608"/>
              <a:gd name="connsiteY3" fmla="*/ 2064804 h 2064804"/>
              <a:gd name="connsiteX0" fmla="*/ 0 w 2064804"/>
              <a:gd name="connsiteY0" fmla="*/ 2064804 h 2064804"/>
              <a:gd name="connsiteX1" fmla="*/ 2064804 w 2064804"/>
              <a:gd name="connsiteY1" fmla="*/ 0 h 2064804"/>
              <a:gd name="connsiteX2" fmla="*/ 0 w 2064804"/>
              <a:gd name="connsiteY2" fmla="*/ 2064804 h 2064804"/>
              <a:gd name="connsiteX0" fmla="*/ 0 w 2156244"/>
              <a:gd name="connsiteY0" fmla="*/ 1979612 h 1979612"/>
              <a:gd name="connsiteX1" fmla="*/ 2156244 w 2156244"/>
              <a:gd name="connsiteY1" fmla="*/ 6248 h 1979612"/>
              <a:gd name="connsiteX0" fmla="*/ 0 w 2058613"/>
              <a:gd name="connsiteY0" fmla="*/ 2069591 h 2069591"/>
              <a:gd name="connsiteX1" fmla="*/ 2058613 w 2058613"/>
              <a:gd name="connsiteY1" fmla="*/ 5739 h 2069591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58613" h="2063852">
                <a:moveTo>
                  <a:pt x="0" y="2063852"/>
                </a:moveTo>
                <a:cubicBezTo>
                  <a:pt x="14286" y="928254"/>
                  <a:pt x="860150" y="32385"/>
                  <a:pt x="2058613" y="0"/>
                </a:cubicBezTo>
              </a:path>
            </a:pathLst>
          </a:custGeom>
          <a:ln>
            <a:solidFill>
              <a:srgbClr val="305635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7" name="5-7"/>
          <p:cNvSpPr/>
          <p:nvPr/>
        </p:nvSpPr>
        <p:spPr bwMode="auto">
          <a:xfrm flipV="1">
            <a:off x="2322576" y="4233672"/>
            <a:ext cx="2058613" cy="2063852"/>
          </a:xfrm>
          <a:custGeom>
            <a:avLst/>
            <a:gdLst>
              <a:gd name="connsiteX0" fmla="*/ 0 w 4129608"/>
              <a:gd name="connsiteY0" fmla="*/ 2064804 h 4129608"/>
              <a:gd name="connsiteX1" fmla="*/ 2064804 w 4129608"/>
              <a:gd name="connsiteY1" fmla="*/ 0 h 4129608"/>
              <a:gd name="connsiteX2" fmla="*/ 4129608 w 4129608"/>
              <a:gd name="connsiteY2" fmla="*/ 2064804 h 4129608"/>
              <a:gd name="connsiteX3" fmla="*/ 2064804 w 4129608"/>
              <a:gd name="connsiteY3" fmla="*/ 4129608 h 4129608"/>
              <a:gd name="connsiteX4" fmla="*/ 0 w 4129608"/>
              <a:gd name="connsiteY4" fmla="*/ 2064804 h 4129608"/>
              <a:gd name="connsiteX0" fmla="*/ 0 w 4129608"/>
              <a:gd name="connsiteY0" fmla="*/ 2064804 h 2064804"/>
              <a:gd name="connsiteX1" fmla="*/ 2064804 w 4129608"/>
              <a:gd name="connsiteY1" fmla="*/ 0 h 2064804"/>
              <a:gd name="connsiteX2" fmla="*/ 4129608 w 4129608"/>
              <a:gd name="connsiteY2" fmla="*/ 2064804 h 2064804"/>
              <a:gd name="connsiteX3" fmla="*/ 0 w 4129608"/>
              <a:gd name="connsiteY3" fmla="*/ 2064804 h 2064804"/>
              <a:gd name="connsiteX0" fmla="*/ 0 w 2064804"/>
              <a:gd name="connsiteY0" fmla="*/ 2064804 h 2064804"/>
              <a:gd name="connsiteX1" fmla="*/ 2064804 w 2064804"/>
              <a:gd name="connsiteY1" fmla="*/ 0 h 2064804"/>
              <a:gd name="connsiteX2" fmla="*/ 0 w 2064804"/>
              <a:gd name="connsiteY2" fmla="*/ 2064804 h 2064804"/>
              <a:gd name="connsiteX0" fmla="*/ 0 w 2156244"/>
              <a:gd name="connsiteY0" fmla="*/ 1979612 h 1979612"/>
              <a:gd name="connsiteX1" fmla="*/ 2156244 w 2156244"/>
              <a:gd name="connsiteY1" fmla="*/ 6248 h 1979612"/>
              <a:gd name="connsiteX0" fmla="*/ 0 w 2058613"/>
              <a:gd name="connsiteY0" fmla="*/ 2069591 h 2069591"/>
              <a:gd name="connsiteX1" fmla="*/ 2058613 w 2058613"/>
              <a:gd name="connsiteY1" fmla="*/ 5739 h 2069591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58613" h="2063852">
                <a:moveTo>
                  <a:pt x="0" y="2063852"/>
                </a:moveTo>
                <a:cubicBezTo>
                  <a:pt x="14286" y="928254"/>
                  <a:pt x="860150" y="32385"/>
                  <a:pt x="2058613" y="0"/>
                </a:cubicBezTo>
              </a:path>
            </a:pathLst>
          </a:custGeom>
          <a:ln>
            <a:solidFill>
              <a:srgbClr val="305635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5" name="7-5-6"/>
          <p:cNvSpPr/>
          <p:nvPr/>
        </p:nvSpPr>
        <p:spPr bwMode="auto">
          <a:xfrm flipV="1">
            <a:off x="2322576" y="4221088"/>
            <a:ext cx="4128908" cy="2064852"/>
          </a:xfrm>
          <a:custGeom>
            <a:avLst/>
            <a:gdLst>
              <a:gd name="connsiteX0" fmla="*/ 0 w 4129608"/>
              <a:gd name="connsiteY0" fmla="*/ 2064804 h 4129608"/>
              <a:gd name="connsiteX1" fmla="*/ 2064804 w 4129608"/>
              <a:gd name="connsiteY1" fmla="*/ 0 h 4129608"/>
              <a:gd name="connsiteX2" fmla="*/ 4129608 w 4129608"/>
              <a:gd name="connsiteY2" fmla="*/ 2064804 h 4129608"/>
              <a:gd name="connsiteX3" fmla="*/ 2064804 w 4129608"/>
              <a:gd name="connsiteY3" fmla="*/ 4129608 h 4129608"/>
              <a:gd name="connsiteX4" fmla="*/ 0 w 4129608"/>
              <a:gd name="connsiteY4" fmla="*/ 2064804 h 4129608"/>
              <a:gd name="connsiteX0" fmla="*/ 0 w 4129608"/>
              <a:gd name="connsiteY0" fmla="*/ 2064804 h 2064804"/>
              <a:gd name="connsiteX1" fmla="*/ 2064804 w 4129608"/>
              <a:gd name="connsiteY1" fmla="*/ 0 h 2064804"/>
              <a:gd name="connsiteX2" fmla="*/ 4129608 w 4129608"/>
              <a:gd name="connsiteY2" fmla="*/ 2064804 h 2064804"/>
              <a:gd name="connsiteX3" fmla="*/ 0 w 4129608"/>
              <a:gd name="connsiteY3" fmla="*/ 2064804 h 2064804"/>
              <a:gd name="connsiteX0" fmla="*/ 0 w 4221048"/>
              <a:gd name="connsiteY0" fmla="*/ 2064804 h 2156244"/>
              <a:gd name="connsiteX1" fmla="*/ 2064804 w 4221048"/>
              <a:gd name="connsiteY1" fmla="*/ 0 h 2156244"/>
              <a:gd name="connsiteX2" fmla="*/ 4221048 w 4221048"/>
              <a:gd name="connsiteY2" fmla="*/ 2156244 h 2156244"/>
              <a:gd name="connsiteX0" fmla="*/ 0 w 4135323"/>
              <a:gd name="connsiteY0" fmla="*/ 2064807 h 2076872"/>
              <a:gd name="connsiteX1" fmla="*/ 2064804 w 4135323"/>
              <a:gd name="connsiteY1" fmla="*/ 3 h 2076872"/>
              <a:gd name="connsiteX2" fmla="*/ 4135323 w 4135323"/>
              <a:gd name="connsiteY2" fmla="*/ 2076872 h 2076872"/>
              <a:gd name="connsiteX0" fmla="*/ 0 w 4128179"/>
              <a:gd name="connsiteY0" fmla="*/ 2064805 h 2064805"/>
              <a:gd name="connsiteX1" fmla="*/ 2064804 w 4128179"/>
              <a:gd name="connsiteY1" fmla="*/ 1 h 2064805"/>
              <a:gd name="connsiteX2" fmla="*/ 4128179 w 4128179"/>
              <a:gd name="connsiteY2" fmla="*/ 2062583 h 2064805"/>
              <a:gd name="connsiteX0" fmla="*/ 0 w 4130353"/>
              <a:gd name="connsiteY0" fmla="*/ 2064805 h 2064805"/>
              <a:gd name="connsiteX1" fmla="*/ 2064804 w 4130353"/>
              <a:gd name="connsiteY1" fmla="*/ 1 h 2064805"/>
              <a:gd name="connsiteX2" fmla="*/ 4128179 w 4130353"/>
              <a:gd name="connsiteY2" fmla="*/ 2062583 h 2064805"/>
              <a:gd name="connsiteX0" fmla="*/ 0 w 4130278"/>
              <a:gd name="connsiteY0" fmla="*/ 2065497 h 2065497"/>
              <a:gd name="connsiteX1" fmla="*/ 2064804 w 4130278"/>
              <a:gd name="connsiteY1" fmla="*/ 693 h 2065497"/>
              <a:gd name="connsiteX2" fmla="*/ 4128179 w 4130278"/>
              <a:gd name="connsiteY2" fmla="*/ 2063275 h 2065497"/>
              <a:gd name="connsiteX0" fmla="*/ 0 w 4131293"/>
              <a:gd name="connsiteY0" fmla="*/ 2064853 h 2064853"/>
              <a:gd name="connsiteX1" fmla="*/ 2064804 w 4131293"/>
              <a:gd name="connsiteY1" fmla="*/ 49 h 2064853"/>
              <a:gd name="connsiteX2" fmla="*/ 4128179 w 4131293"/>
              <a:gd name="connsiteY2" fmla="*/ 2062631 h 2064853"/>
              <a:gd name="connsiteX0" fmla="*/ 0 w 4128769"/>
              <a:gd name="connsiteY0" fmla="*/ 2064852 h 2064852"/>
              <a:gd name="connsiteX1" fmla="*/ 2064804 w 4128769"/>
              <a:gd name="connsiteY1" fmla="*/ 48 h 2064852"/>
              <a:gd name="connsiteX2" fmla="*/ 4128179 w 4128769"/>
              <a:gd name="connsiteY2" fmla="*/ 2062630 h 2064852"/>
              <a:gd name="connsiteX0" fmla="*/ 0 w 4129599"/>
              <a:gd name="connsiteY0" fmla="*/ 2064852 h 2064852"/>
              <a:gd name="connsiteX1" fmla="*/ 2064804 w 4129599"/>
              <a:gd name="connsiteY1" fmla="*/ 48 h 2064852"/>
              <a:gd name="connsiteX2" fmla="*/ 4128179 w 4129599"/>
              <a:gd name="connsiteY2" fmla="*/ 2062630 h 2064852"/>
              <a:gd name="connsiteX0" fmla="*/ 0 w 4128908"/>
              <a:gd name="connsiteY0" fmla="*/ 2064852 h 2064852"/>
              <a:gd name="connsiteX1" fmla="*/ 2064804 w 4128908"/>
              <a:gd name="connsiteY1" fmla="*/ 48 h 2064852"/>
              <a:gd name="connsiteX2" fmla="*/ 4128179 w 4128908"/>
              <a:gd name="connsiteY2" fmla="*/ 2062630 h 206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8908" h="2064852">
                <a:moveTo>
                  <a:pt x="0" y="2064852"/>
                </a:moveTo>
                <a:cubicBezTo>
                  <a:pt x="0" y="924492"/>
                  <a:pt x="919574" y="8038"/>
                  <a:pt x="2064804" y="48"/>
                </a:cubicBezTo>
                <a:cubicBezTo>
                  <a:pt x="3210034" y="-7942"/>
                  <a:pt x="4158977" y="982119"/>
                  <a:pt x="4128179" y="2062630"/>
                </a:cubicBezTo>
              </a:path>
            </a:pathLst>
          </a:custGeom>
          <a:ln>
            <a:solidFill>
              <a:srgbClr val="305635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9" name="8-5"/>
          <p:cNvSpPr/>
          <p:nvPr/>
        </p:nvSpPr>
        <p:spPr bwMode="auto">
          <a:xfrm>
            <a:off x="2322576" y="2167128"/>
            <a:ext cx="2058613" cy="2063852"/>
          </a:xfrm>
          <a:custGeom>
            <a:avLst/>
            <a:gdLst>
              <a:gd name="connsiteX0" fmla="*/ 0 w 4129608"/>
              <a:gd name="connsiteY0" fmla="*/ 2064804 h 4129608"/>
              <a:gd name="connsiteX1" fmla="*/ 2064804 w 4129608"/>
              <a:gd name="connsiteY1" fmla="*/ 0 h 4129608"/>
              <a:gd name="connsiteX2" fmla="*/ 4129608 w 4129608"/>
              <a:gd name="connsiteY2" fmla="*/ 2064804 h 4129608"/>
              <a:gd name="connsiteX3" fmla="*/ 2064804 w 4129608"/>
              <a:gd name="connsiteY3" fmla="*/ 4129608 h 4129608"/>
              <a:gd name="connsiteX4" fmla="*/ 0 w 4129608"/>
              <a:gd name="connsiteY4" fmla="*/ 2064804 h 4129608"/>
              <a:gd name="connsiteX0" fmla="*/ 0 w 4129608"/>
              <a:gd name="connsiteY0" fmla="*/ 2064804 h 2064804"/>
              <a:gd name="connsiteX1" fmla="*/ 2064804 w 4129608"/>
              <a:gd name="connsiteY1" fmla="*/ 0 h 2064804"/>
              <a:gd name="connsiteX2" fmla="*/ 4129608 w 4129608"/>
              <a:gd name="connsiteY2" fmla="*/ 2064804 h 2064804"/>
              <a:gd name="connsiteX3" fmla="*/ 0 w 4129608"/>
              <a:gd name="connsiteY3" fmla="*/ 2064804 h 2064804"/>
              <a:gd name="connsiteX0" fmla="*/ 0 w 2064804"/>
              <a:gd name="connsiteY0" fmla="*/ 2064804 h 2064804"/>
              <a:gd name="connsiteX1" fmla="*/ 2064804 w 2064804"/>
              <a:gd name="connsiteY1" fmla="*/ 0 h 2064804"/>
              <a:gd name="connsiteX2" fmla="*/ 0 w 2064804"/>
              <a:gd name="connsiteY2" fmla="*/ 2064804 h 2064804"/>
              <a:gd name="connsiteX0" fmla="*/ 0 w 2156244"/>
              <a:gd name="connsiteY0" fmla="*/ 1979612 h 1979612"/>
              <a:gd name="connsiteX1" fmla="*/ 2156244 w 2156244"/>
              <a:gd name="connsiteY1" fmla="*/ 6248 h 1979612"/>
              <a:gd name="connsiteX0" fmla="*/ 0 w 2058613"/>
              <a:gd name="connsiteY0" fmla="*/ 2069591 h 2069591"/>
              <a:gd name="connsiteX1" fmla="*/ 2058613 w 2058613"/>
              <a:gd name="connsiteY1" fmla="*/ 5739 h 2069591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58613" h="2063852">
                <a:moveTo>
                  <a:pt x="0" y="2063852"/>
                </a:moveTo>
                <a:cubicBezTo>
                  <a:pt x="14286" y="928254"/>
                  <a:pt x="860150" y="32385"/>
                  <a:pt x="2058613" y="0"/>
                </a:cubicBezTo>
              </a:path>
            </a:pathLst>
          </a:custGeom>
          <a:ln>
            <a:solidFill>
              <a:srgbClr val="03C150"/>
            </a:solidFill>
            <a:headEnd type="triangl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0" name="7-5"/>
          <p:cNvSpPr/>
          <p:nvPr/>
        </p:nvSpPr>
        <p:spPr bwMode="auto">
          <a:xfrm flipV="1">
            <a:off x="2322576" y="4233672"/>
            <a:ext cx="2058613" cy="2063852"/>
          </a:xfrm>
          <a:custGeom>
            <a:avLst/>
            <a:gdLst>
              <a:gd name="connsiteX0" fmla="*/ 0 w 4129608"/>
              <a:gd name="connsiteY0" fmla="*/ 2064804 h 4129608"/>
              <a:gd name="connsiteX1" fmla="*/ 2064804 w 4129608"/>
              <a:gd name="connsiteY1" fmla="*/ 0 h 4129608"/>
              <a:gd name="connsiteX2" fmla="*/ 4129608 w 4129608"/>
              <a:gd name="connsiteY2" fmla="*/ 2064804 h 4129608"/>
              <a:gd name="connsiteX3" fmla="*/ 2064804 w 4129608"/>
              <a:gd name="connsiteY3" fmla="*/ 4129608 h 4129608"/>
              <a:gd name="connsiteX4" fmla="*/ 0 w 4129608"/>
              <a:gd name="connsiteY4" fmla="*/ 2064804 h 4129608"/>
              <a:gd name="connsiteX0" fmla="*/ 0 w 4129608"/>
              <a:gd name="connsiteY0" fmla="*/ 2064804 h 2064804"/>
              <a:gd name="connsiteX1" fmla="*/ 2064804 w 4129608"/>
              <a:gd name="connsiteY1" fmla="*/ 0 h 2064804"/>
              <a:gd name="connsiteX2" fmla="*/ 4129608 w 4129608"/>
              <a:gd name="connsiteY2" fmla="*/ 2064804 h 2064804"/>
              <a:gd name="connsiteX3" fmla="*/ 0 w 4129608"/>
              <a:gd name="connsiteY3" fmla="*/ 2064804 h 2064804"/>
              <a:gd name="connsiteX0" fmla="*/ 0 w 2064804"/>
              <a:gd name="connsiteY0" fmla="*/ 2064804 h 2064804"/>
              <a:gd name="connsiteX1" fmla="*/ 2064804 w 2064804"/>
              <a:gd name="connsiteY1" fmla="*/ 0 h 2064804"/>
              <a:gd name="connsiteX2" fmla="*/ 0 w 2064804"/>
              <a:gd name="connsiteY2" fmla="*/ 2064804 h 2064804"/>
              <a:gd name="connsiteX0" fmla="*/ 0 w 2156244"/>
              <a:gd name="connsiteY0" fmla="*/ 1979612 h 1979612"/>
              <a:gd name="connsiteX1" fmla="*/ 2156244 w 2156244"/>
              <a:gd name="connsiteY1" fmla="*/ 6248 h 1979612"/>
              <a:gd name="connsiteX0" fmla="*/ 0 w 2058613"/>
              <a:gd name="connsiteY0" fmla="*/ 2069591 h 2069591"/>
              <a:gd name="connsiteX1" fmla="*/ 2058613 w 2058613"/>
              <a:gd name="connsiteY1" fmla="*/ 5739 h 2069591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  <a:gd name="connsiteX0" fmla="*/ 0 w 2058613"/>
              <a:gd name="connsiteY0" fmla="*/ 2063852 h 2063852"/>
              <a:gd name="connsiteX1" fmla="*/ 2058613 w 2058613"/>
              <a:gd name="connsiteY1" fmla="*/ 0 h 206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58613" h="2063852">
                <a:moveTo>
                  <a:pt x="0" y="2063852"/>
                </a:moveTo>
                <a:cubicBezTo>
                  <a:pt x="14286" y="928254"/>
                  <a:pt x="860150" y="32385"/>
                  <a:pt x="2058613" y="0"/>
                </a:cubicBezTo>
              </a:path>
            </a:pathLst>
          </a:custGeom>
          <a:ln>
            <a:solidFill>
              <a:srgbClr val="03C150"/>
            </a:solidFill>
            <a:headEnd type="triangl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8" name="5-8-7"/>
          <p:cNvSpPr/>
          <p:nvPr/>
        </p:nvSpPr>
        <p:spPr bwMode="auto">
          <a:xfrm rot="16200000" flipH="1">
            <a:off x="1298448" y="3200400"/>
            <a:ext cx="4128908" cy="2064852"/>
          </a:xfrm>
          <a:custGeom>
            <a:avLst/>
            <a:gdLst>
              <a:gd name="connsiteX0" fmla="*/ 0 w 4129608"/>
              <a:gd name="connsiteY0" fmla="*/ 2064804 h 4129608"/>
              <a:gd name="connsiteX1" fmla="*/ 2064804 w 4129608"/>
              <a:gd name="connsiteY1" fmla="*/ 0 h 4129608"/>
              <a:gd name="connsiteX2" fmla="*/ 4129608 w 4129608"/>
              <a:gd name="connsiteY2" fmla="*/ 2064804 h 4129608"/>
              <a:gd name="connsiteX3" fmla="*/ 2064804 w 4129608"/>
              <a:gd name="connsiteY3" fmla="*/ 4129608 h 4129608"/>
              <a:gd name="connsiteX4" fmla="*/ 0 w 4129608"/>
              <a:gd name="connsiteY4" fmla="*/ 2064804 h 4129608"/>
              <a:gd name="connsiteX0" fmla="*/ 0 w 4129608"/>
              <a:gd name="connsiteY0" fmla="*/ 2064804 h 2064804"/>
              <a:gd name="connsiteX1" fmla="*/ 2064804 w 4129608"/>
              <a:gd name="connsiteY1" fmla="*/ 0 h 2064804"/>
              <a:gd name="connsiteX2" fmla="*/ 4129608 w 4129608"/>
              <a:gd name="connsiteY2" fmla="*/ 2064804 h 2064804"/>
              <a:gd name="connsiteX3" fmla="*/ 0 w 4129608"/>
              <a:gd name="connsiteY3" fmla="*/ 2064804 h 2064804"/>
              <a:gd name="connsiteX0" fmla="*/ 0 w 4221048"/>
              <a:gd name="connsiteY0" fmla="*/ 2064804 h 2156244"/>
              <a:gd name="connsiteX1" fmla="*/ 2064804 w 4221048"/>
              <a:gd name="connsiteY1" fmla="*/ 0 h 2156244"/>
              <a:gd name="connsiteX2" fmla="*/ 4221048 w 4221048"/>
              <a:gd name="connsiteY2" fmla="*/ 2156244 h 2156244"/>
              <a:gd name="connsiteX0" fmla="*/ 0 w 4135323"/>
              <a:gd name="connsiteY0" fmla="*/ 2064807 h 2076872"/>
              <a:gd name="connsiteX1" fmla="*/ 2064804 w 4135323"/>
              <a:gd name="connsiteY1" fmla="*/ 3 h 2076872"/>
              <a:gd name="connsiteX2" fmla="*/ 4135323 w 4135323"/>
              <a:gd name="connsiteY2" fmla="*/ 2076872 h 2076872"/>
              <a:gd name="connsiteX0" fmla="*/ 0 w 4128179"/>
              <a:gd name="connsiteY0" fmla="*/ 2064805 h 2064805"/>
              <a:gd name="connsiteX1" fmla="*/ 2064804 w 4128179"/>
              <a:gd name="connsiteY1" fmla="*/ 1 h 2064805"/>
              <a:gd name="connsiteX2" fmla="*/ 4128179 w 4128179"/>
              <a:gd name="connsiteY2" fmla="*/ 2062583 h 2064805"/>
              <a:gd name="connsiteX0" fmla="*/ 0 w 4130353"/>
              <a:gd name="connsiteY0" fmla="*/ 2064805 h 2064805"/>
              <a:gd name="connsiteX1" fmla="*/ 2064804 w 4130353"/>
              <a:gd name="connsiteY1" fmla="*/ 1 h 2064805"/>
              <a:gd name="connsiteX2" fmla="*/ 4128179 w 4130353"/>
              <a:gd name="connsiteY2" fmla="*/ 2062583 h 2064805"/>
              <a:gd name="connsiteX0" fmla="*/ 0 w 4130278"/>
              <a:gd name="connsiteY0" fmla="*/ 2065497 h 2065497"/>
              <a:gd name="connsiteX1" fmla="*/ 2064804 w 4130278"/>
              <a:gd name="connsiteY1" fmla="*/ 693 h 2065497"/>
              <a:gd name="connsiteX2" fmla="*/ 4128179 w 4130278"/>
              <a:gd name="connsiteY2" fmla="*/ 2063275 h 2065497"/>
              <a:gd name="connsiteX0" fmla="*/ 0 w 4131293"/>
              <a:gd name="connsiteY0" fmla="*/ 2064853 h 2064853"/>
              <a:gd name="connsiteX1" fmla="*/ 2064804 w 4131293"/>
              <a:gd name="connsiteY1" fmla="*/ 49 h 2064853"/>
              <a:gd name="connsiteX2" fmla="*/ 4128179 w 4131293"/>
              <a:gd name="connsiteY2" fmla="*/ 2062631 h 2064853"/>
              <a:gd name="connsiteX0" fmla="*/ 0 w 4128769"/>
              <a:gd name="connsiteY0" fmla="*/ 2064852 h 2064852"/>
              <a:gd name="connsiteX1" fmla="*/ 2064804 w 4128769"/>
              <a:gd name="connsiteY1" fmla="*/ 48 h 2064852"/>
              <a:gd name="connsiteX2" fmla="*/ 4128179 w 4128769"/>
              <a:gd name="connsiteY2" fmla="*/ 2062630 h 2064852"/>
              <a:gd name="connsiteX0" fmla="*/ 0 w 4129599"/>
              <a:gd name="connsiteY0" fmla="*/ 2064852 h 2064852"/>
              <a:gd name="connsiteX1" fmla="*/ 2064804 w 4129599"/>
              <a:gd name="connsiteY1" fmla="*/ 48 h 2064852"/>
              <a:gd name="connsiteX2" fmla="*/ 4128179 w 4129599"/>
              <a:gd name="connsiteY2" fmla="*/ 2062630 h 2064852"/>
              <a:gd name="connsiteX0" fmla="*/ 0 w 4128908"/>
              <a:gd name="connsiteY0" fmla="*/ 2064852 h 2064852"/>
              <a:gd name="connsiteX1" fmla="*/ 2064804 w 4128908"/>
              <a:gd name="connsiteY1" fmla="*/ 48 h 2064852"/>
              <a:gd name="connsiteX2" fmla="*/ 4128179 w 4128908"/>
              <a:gd name="connsiteY2" fmla="*/ 2062630 h 206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8908" h="2064852">
                <a:moveTo>
                  <a:pt x="0" y="2064852"/>
                </a:moveTo>
                <a:cubicBezTo>
                  <a:pt x="0" y="924492"/>
                  <a:pt x="919574" y="8038"/>
                  <a:pt x="2064804" y="48"/>
                </a:cubicBezTo>
                <a:cubicBezTo>
                  <a:pt x="3210034" y="-7942"/>
                  <a:pt x="4158977" y="982119"/>
                  <a:pt x="4128179" y="2062630"/>
                </a:cubicBezTo>
              </a:path>
            </a:pathLst>
          </a:custGeom>
          <a:ln>
            <a:solidFill>
              <a:srgbClr val="03C150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597974" y="244237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ok</a:t>
            </a:r>
            <a:endParaRPr lang="en-US" sz="1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5910342" y="258639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ok</a:t>
            </a:r>
            <a:endParaRPr lang="en-US" sz="1600" dirty="0"/>
          </a:p>
        </p:txBody>
      </p:sp>
      <p:sp>
        <p:nvSpPr>
          <p:cNvPr id="173" name="TextBox 172"/>
          <p:cNvSpPr txBox="1"/>
          <p:nvPr/>
        </p:nvSpPr>
        <p:spPr>
          <a:xfrm>
            <a:off x="5963241" y="258639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174" name="TextBox 173"/>
          <p:cNvSpPr txBox="1"/>
          <p:nvPr/>
        </p:nvSpPr>
        <p:spPr>
          <a:xfrm>
            <a:off x="5838334" y="558220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175" name="TextBox 174"/>
          <p:cNvSpPr txBox="1"/>
          <p:nvPr/>
        </p:nvSpPr>
        <p:spPr>
          <a:xfrm>
            <a:off x="1877894" y="406439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ok</a:t>
            </a:r>
            <a:endParaRPr lang="en-US" sz="1600" dirty="0"/>
          </a:p>
        </p:txBody>
      </p:sp>
      <p:sp>
        <p:nvSpPr>
          <p:cNvPr id="176" name="TextBox 175"/>
          <p:cNvSpPr txBox="1"/>
          <p:nvPr/>
        </p:nvSpPr>
        <p:spPr>
          <a:xfrm>
            <a:off x="5880532" y="558924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ok</a:t>
            </a:r>
            <a:endParaRPr lang="en-US" sz="1600" dirty="0"/>
          </a:p>
        </p:txBody>
      </p:sp>
      <p:sp>
        <p:nvSpPr>
          <p:cNvPr id="177" name="TextBox 176"/>
          <p:cNvSpPr txBox="1"/>
          <p:nvPr/>
        </p:nvSpPr>
        <p:spPr>
          <a:xfrm>
            <a:off x="2523181" y="248667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180" name="7-8[2]"/>
          <p:cNvSpPr/>
          <p:nvPr/>
        </p:nvSpPr>
        <p:spPr bwMode="auto">
          <a:xfrm rot="16200000" flipH="1">
            <a:off x="1298448" y="3200400"/>
            <a:ext cx="4128908" cy="2064852"/>
          </a:xfrm>
          <a:custGeom>
            <a:avLst/>
            <a:gdLst>
              <a:gd name="connsiteX0" fmla="*/ 0 w 4129608"/>
              <a:gd name="connsiteY0" fmla="*/ 2064804 h 4129608"/>
              <a:gd name="connsiteX1" fmla="*/ 2064804 w 4129608"/>
              <a:gd name="connsiteY1" fmla="*/ 0 h 4129608"/>
              <a:gd name="connsiteX2" fmla="*/ 4129608 w 4129608"/>
              <a:gd name="connsiteY2" fmla="*/ 2064804 h 4129608"/>
              <a:gd name="connsiteX3" fmla="*/ 2064804 w 4129608"/>
              <a:gd name="connsiteY3" fmla="*/ 4129608 h 4129608"/>
              <a:gd name="connsiteX4" fmla="*/ 0 w 4129608"/>
              <a:gd name="connsiteY4" fmla="*/ 2064804 h 4129608"/>
              <a:gd name="connsiteX0" fmla="*/ 0 w 4129608"/>
              <a:gd name="connsiteY0" fmla="*/ 2064804 h 2064804"/>
              <a:gd name="connsiteX1" fmla="*/ 2064804 w 4129608"/>
              <a:gd name="connsiteY1" fmla="*/ 0 h 2064804"/>
              <a:gd name="connsiteX2" fmla="*/ 4129608 w 4129608"/>
              <a:gd name="connsiteY2" fmla="*/ 2064804 h 2064804"/>
              <a:gd name="connsiteX3" fmla="*/ 0 w 4129608"/>
              <a:gd name="connsiteY3" fmla="*/ 2064804 h 2064804"/>
              <a:gd name="connsiteX0" fmla="*/ 0 w 4221048"/>
              <a:gd name="connsiteY0" fmla="*/ 2064804 h 2156244"/>
              <a:gd name="connsiteX1" fmla="*/ 2064804 w 4221048"/>
              <a:gd name="connsiteY1" fmla="*/ 0 h 2156244"/>
              <a:gd name="connsiteX2" fmla="*/ 4221048 w 4221048"/>
              <a:gd name="connsiteY2" fmla="*/ 2156244 h 2156244"/>
              <a:gd name="connsiteX0" fmla="*/ 0 w 4135323"/>
              <a:gd name="connsiteY0" fmla="*/ 2064807 h 2076872"/>
              <a:gd name="connsiteX1" fmla="*/ 2064804 w 4135323"/>
              <a:gd name="connsiteY1" fmla="*/ 3 h 2076872"/>
              <a:gd name="connsiteX2" fmla="*/ 4135323 w 4135323"/>
              <a:gd name="connsiteY2" fmla="*/ 2076872 h 2076872"/>
              <a:gd name="connsiteX0" fmla="*/ 0 w 4128179"/>
              <a:gd name="connsiteY0" fmla="*/ 2064805 h 2064805"/>
              <a:gd name="connsiteX1" fmla="*/ 2064804 w 4128179"/>
              <a:gd name="connsiteY1" fmla="*/ 1 h 2064805"/>
              <a:gd name="connsiteX2" fmla="*/ 4128179 w 4128179"/>
              <a:gd name="connsiteY2" fmla="*/ 2062583 h 2064805"/>
              <a:gd name="connsiteX0" fmla="*/ 0 w 4130353"/>
              <a:gd name="connsiteY0" fmla="*/ 2064805 h 2064805"/>
              <a:gd name="connsiteX1" fmla="*/ 2064804 w 4130353"/>
              <a:gd name="connsiteY1" fmla="*/ 1 h 2064805"/>
              <a:gd name="connsiteX2" fmla="*/ 4128179 w 4130353"/>
              <a:gd name="connsiteY2" fmla="*/ 2062583 h 2064805"/>
              <a:gd name="connsiteX0" fmla="*/ 0 w 4130278"/>
              <a:gd name="connsiteY0" fmla="*/ 2065497 h 2065497"/>
              <a:gd name="connsiteX1" fmla="*/ 2064804 w 4130278"/>
              <a:gd name="connsiteY1" fmla="*/ 693 h 2065497"/>
              <a:gd name="connsiteX2" fmla="*/ 4128179 w 4130278"/>
              <a:gd name="connsiteY2" fmla="*/ 2063275 h 2065497"/>
              <a:gd name="connsiteX0" fmla="*/ 0 w 4131293"/>
              <a:gd name="connsiteY0" fmla="*/ 2064853 h 2064853"/>
              <a:gd name="connsiteX1" fmla="*/ 2064804 w 4131293"/>
              <a:gd name="connsiteY1" fmla="*/ 49 h 2064853"/>
              <a:gd name="connsiteX2" fmla="*/ 4128179 w 4131293"/>
              <a:gd name="connsiteY2" fmla="*/ 2062631 h 2064853"/>
              <a:gd name="connsiteX0" fmla="*/ 0 w 4128769"/>
              <a:gd name="connsiteY0" fmla="*/ 2064852 h 2064852"/>
              <a:gd name="connsiteX1" fmla="*/ 2064804 w 4128769"/>
              <a:gd name="connsiteY1" fmla="*/ 48 h 2064852"/>
              <a:gd name="connsiteX2" fmla="*/ 4128179 w 4128769"/>
              <a:gd name="connsiteY2" fmla="*/ 2062630 h 2064852"/>
              <a:gd name="connsiteX0" fmla="*/ 0 w 4129599"/>
              <a:gd name="connsiteY0" fmla="*/ 2064852 h 2064852"/>
              <a:gd name="connsiteX1" fmla="*/ 2064804 w 4129599"/>
              <a:gd name="connsiteY1" fmla="*/ 48 h 2064852"/>
              <a:gd name="connsiteX2" fmla="*/ 4128179 w 4129599"/>
              <a:gd name="connsiteY2" fmla="*/ 2062630 h 2064852"/>
              <a:gd name="connsiteX0" fmla="*/ 0 w 4128908"/>
              <a:gd name="connsiteY0" fmla="*/ 2064852 h 2064852"/>
              <a:gd name="connsiteX1" fmla="*/ 2064804 w 4128908"/>
              <a:gd name="connsiteY1" fmla="*/ 48 h 2064852"/>
              <a:gd name="connsiteX2" fmla="*/ 4128179 w 4128908"/>
              <a:gd name="connsiteY2" fmla="*/ 2062630 h 206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8908" h="2064852">
                <a:moveTo>
                  <a:pt x="0" y="2064852"/>
                </a:moveTo>
                <a:cubicBezTo>
                  <a:pt x="0" y="924492"/>
                  <a:pt x="919574" y="8038"/>
                  <a:pt x="2064804" y="48"/>
                </a:cubicBezTo>
                <a:cubicBezTo>
                  <a:pt x="3210034" y="-7942"/>
                  <a:pt x="4158977" y="982119"/>
                  <a:pt x="4128179" y="2062630"/>
                </a:cubicBezTo>
              </a:path>
            </a:pathLst>
          </a:custGeom>
          <a:ln>
            <a:solidFill>
              <a:srgbClr val="5D2932"/>
            </a:solidFill>
            <a:headEnd type="triangl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1" name="7-8[1]"/>
          <p:cNvSpPr/>
          <p:nvPr/>
        </p:nvSpPr>
        <p:spPr bwMode="auto">
          <a:xfrm rot="5400000">
            <a:off x="3355848" y="3200400"/>
            <a:ext cx="4128908" cy="2064852"/>
          </a:xfrm>
          <a:custGeom>
            <a:avLst/>
            <a:gdLst>
              <a:gd name="connsiteX0" fmla="*/ 0 w 4129608"/>
              <a:gd name="connsiteY0" fmla="*/ 2064804 h 4129608"/>
              <a:gd name="connsiteX1" fmla="*/ 2064804 w 4129608"/>
              <a:gd name="connsiteY1" fmla="*/ 0 h 4129608"/>
              <a:gd name="connsiteX2" fmla="*/ 4129608 w 4129608"/>
              <a:gd name="connsiteY2" fmla="*/ 2064804 h 4129608"/>
              <a:gd name="connsiteX3" fmla="*/ 2064804 w 4129608"/>
              <a:gd name="connsiteY3" fmla="*/ 4129608 h 4129608"/>
              <a:gd name="connsiteX4" fmla="*/ 0 w 4129608"/>
              <a:gd name="connsiteY4" fmla="*/ 2064804 h 4129608"/>
              <a:gd name="connsiteX0" fmla="*/ 0 w 4129608"/>
              <a:gd name="connsiteY0" fmla="*/ 2064804 h 2064804"/>
              <a:gd name="connsiteX1" fmla="*/ 2064804 w 4129608"/>
              <a:gd name="connsiteY1" fmla="*/ 0 h 2064804"/>
              <a:gd name="connsiteX2" fmla="*/ 4129608 w 4129608"/>
              <a:gd name="connsiteY2" fmla="*/ 2064804 h 2064804"/>
              <a:gd name="connsiteX3" fmla="*/ 0 w 4129608"/>
              <a:gd name="connsiteY3" fmla="*/ 2064804 h 2064804"/>
              <a:gd name="connsiteX0" fmla="*/ 0 w 4221048"/>
              <a:gd name="connsiteY0" fmla="*/ 2064804 h 2156244"/>
              <a:gd name="connsiteX1" fmla="*/ 2064804 w 4221048"/>
              <a:gd name="connsiteY1" fmla="*/ 0 h 2156244"/>
              <a:gd name="connsiteX2" fmla="*/ 4221048 w 4221048"/>
              <a:gd name="connsiteY2" fmla="*/ 2156244 h 2156244"/>
              <a:gd name="connsiteX0" fmla="*/ 0 w 4135323"/>
              <a:gd name="connsiteY0" fmla="*/ 2064807 h 2076872"/>
              <a:gd name="connsiteX1" fmla="*/ 2064804 w 4135323"/>
              <a:gd name="connsiteY1" fmla="*/ 3 h 2076872"/>
              <a:gd name="connsiteX2" fmla="*/ 4135323 w 4135323"/>
              <a:gd name="connsiteY2" fmla="*/ 2076872 h 2076872"/>
              <a:gd name="connsiteX0" fmla="*/ 0 w 4128179"/>
              <a:gd name="connsiteY0" fmla="*/ 2064805 h 2064805"/>
              <a:gd name="connsiteX1" fmla="*/ 2064804 w 4128179"/>
              <a:gd name="connsiteY1" fmla="*/ 1 h 2064805"/>
              <a:gd name="connsiteX2" fmla="*/ 4128179 w 4128179"/>
              <a:gd name="connsiteY2" fmla="*/ 2062583 h 2064805"/>
              <a:gd name="connsiteX0" fmla="*/ 0 w 4130353"/>
              <a:gd name="connsiteY0" fmla="*/ 2064805 h 2064805"/>
              <a:gd name="connsiteX1" fmla="*/ 2064804 w 4130353"/>
              <a:gd name="connsiteY1" fmla="*/ 1 h 2064805"/>
              <a:gd name="connsiteX2" fmla="*/ 4128179 w 4130353"/>
              <a:gd name="connsiteY2" fmla="*/ 2062583 h 2064805"/>
              <a:gd name="connsiteX0" fmla="*/ 0 w 4130278"/>
              <a:gd name="connsiteY0" fmla="*/ 2065497 h 2065497"/>
              <a:gd name="connsiteX1" fmla="*/ 2064804 w 4130278"/>
              <a:gd name="connsiteY1" fmla="*/ 693 h 2065497"/>
              <a:gd name="connsiteX2" fmla="*/ 4128179 w 4130278"/>
              <a:gd name="connsiteY2" fmla="*/ 2063275 h 2065497"/>
              <a:gd name="connsiteX0" fmla="*/ 0 w 4131293"/>
              <a:gd name="connsiteY0" fmla="*/ 2064853 h 2064853"/>
              <a:gd name="connsiteX1" fmla="*/ 2064804 w 4131293"/>
              <a:gd name="connsiteY1" fmla="*/ 49 h 2064853"/>
              <a:gd name="connsiteX2" fmla="*/ 4128179 w 4131293"/>
              <a:gd name="connsiteY2" fmla="*/ 2062631 h 2064853"/>
              <a:gd name="connsiteX0" fmla="*/ 0 w 4128769"/>
              <a:gd name="connsiteY0" fmla="*/ 2064852 h 2064852"/>
              <a:gd name="connsiteX1" fmla="*/ 2064804 w 4128769"/>
              <a:gd name="connsiteY1" fmla="*/ 48 h 2064852"/>
              <a:gd name="connsiteX2" fmla="*/ 4128179 w 4128769"/>
              <a:gd name="connsiteY2" fmla="*/ 2062630 h 2064852"/>
              <a:gd name="connsiteX0" fmla="*/ 0 w 4129599"/>
              <a:gd name="connsiteY0" fmla="*/ 2064852 h 2064852"/>
              <a:gd name="connsiteX1" fmla="*/ 2064804 w 4129599"/>
              <a:gd name="connsiteY1" fmla="*/ 48 h 2064852"/>
              <a:gd name="connsiteX2" fmla="*/ 4128179 w 4129599"/>
              <a:gd name="connsiteY2" fmla="*/ 2062630 h 2064852"/>
              <a:gd name="connsiteX0" fmla="*/ 0 w 4128908"/>
              <a:gd name="connsiteY0" fmla="*/ 2064852 h 2064852"/>
              <a:gd name="connsiteX1" fmla="*/ 2064804 w 4128908"/>
              <a:gd name="connsiteY1" fmla="*/ 48 h 2064852"/>
              <a:gd name="connsiteX2" fmla="*/ 4128179 w 4128908"/>
              <a:gd name="connsiteY2" fmla="*/ 2062630 h 206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8908" h="2064852">
                <a:moveTo>
                  <a:pt x="0" y="2064852"/>
                </a:moveTo>
                <a:cubicBezTo>
                  <a:pt x="0" y="924492"/>
                  <a:pt x="919574" y="8038"/>
                  <a:pt x="2064804" y="48"/>
                </a:cubicBezTo>
                <a:cubicBezTo>
                  <a:pt x="3210034" y="-7942"/>
                  <a:pt x="4158977" y="982119"/>
                  <a:pt x="4128179" y="2062630"/>
                </a:cubicBezTo>
              </a:path>
            </a:pathLst>
          </a:custGeom>
          <a:ln>
            <a:solidFill>
              <a:srgbClr val="5D2932"/>
            </a:solidFill>
            <a:headEnd type="triangl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8" name="8-7-8"/>
          <p:cNvSpPr/>
          <p:nvPr/>
        </p:nvSpPr>
        <p:spPr bwMode="auto">
          <a:xfrm>
            <a:off x="2239158" y="2084832"/>
            <a:ext cx="4300416" cy="4296918"/>
          </a:xfrm>
          <a:custGeom>
            <a:avLst/>
            <a:gdLst>
              <a:gd name="connsiteX0" fmla="*/ 0 w 4297680"/>
              <a:gd name="connsiteY0" fmla="*/ 2148840 h 4297680"/>
              <a:gd name="connsiteX1" fmla="*/ 2148840 w 4297680"/>
              <a:gd name="connsiteY1" fmla="*/ 0 h 4297680"/>
              <a:gd name="connsiteX2" fmla="*/ 4297680 w 4297680"/>
              <a:gd name="connsiteY2" fmla="*/ 2148840 h 4297680"/>
              <a:gd name="connsiteX3" fmla="*/ 2148840 w 4297680"/>
              <a:gd name="connsiteY3" fmla="*/ 4297680 h 4297680"/>
              <a:gd name="connsiteX4" fmla="*/ 0 w 4297680"/>
              <a:gd name="connsiteY4" fmla="*/ 2148840 h 4297680"/>
              <a:gd name="connsiteX0" fmla="*/ 21 w 4297701"/>
              <a:gd name="connsiteY0" fmla="*/ 2148840 h 4565856"/>
              <a:gd name="connsiteX1" fmla="*/ 2148861 w 4297701"/>
              <a:gd name="connsiteY1" fmla="*/ 0 h 4565856"/>
              <a:gd name="connsiteX2" fmla="*/ 4297701 w 4297701"/>
              <a:gd name="connsiteY2" fmla="*/ 2148840 h 4565856"/>
              <a:gd name="connsiteX3" fmla="*/ 2148861 w 4297701"/>
              <a:gd name="connsiteY3" fmla="*/ 4297680 h 4565856"/>
              <a:gd name="connsiteX4" fmla="*/ 2106316 w 4297701"/>
              <a:gd name="connsiteY4" fmla="*/ 4296918 h 4565856"/>
              <a:gd name="connsiteX5" fmla="*/ 21 w 4297701"/>
              <a:gd name="connsiteY5" fmla="*/ 2148840 h 4565856"/>
              <a:gd name="connsiteX0" fmla="*/ 2106316 w 4297701"/>
              <a:gd name="connsiteY0" fmla="*/ 4296918 h 4389120"/>
              <a:gd name="connsiteX1" fmla="*/ 21 w 4297701"/>
              <a:gd name="connsiteY1" fmla="*/ 2148840 h 4389120"/>
              <a:gd name="connsiteX2" fmla="*/ 2148861 w 4297701"/>
              <a:gd name="connsiteY2" fmla="*/ 0 h 4389120"/>
              <a:gd name="connsiteX3" fmla="*/ 4297701 w 4297701"/>
              <a:gd name="connsiteY3" fmla="*/ 2148840 h 4389120"/>
              <a:gd name="connsiteX4" fmla="*/ 2240301 w 4297701"/>
              <a:gd name="connsiteY4" fmla="*/ 4389120 h 4389120"/>
              <a:gd name="connsiteX0" fmla="*/ 2106316 w 4297701"/>
              <a:gd name="connsiteY0" fmla="*/ 4296918 h 4296918"/>
              <a:gd name="connsiteX1" fmla="*/ 21 w 4297701"/>
              <a:gd name="connsiteY1" fmla="*/ 2148840 h 4296918"/>
              <a:gd name="connsiteX2" fmla="*/ 2148861 w 4297701"/>
              <a:gd name="connsiteY2" fmla="*/ 0 h 4296918"/>
              <a:gd name="connsiteX3" fmla="*/ 4297701 w 4297701"/>
              <a:gd name="connsiteY3" fmla="*/ 2148840 h 4296918"/>
              <a:gd name="connsiteX4" fmla="*/ 2173626 w 4297701"/>
              <a:gd name="connsiteY4" fmla="*/ 4290695 h 4296918"/>
              <a:gd name="connsiteX0" fmla="*/ 2122179 w 4297689"/>
              <a:gd name="connsiteY0" fmla="*/ 4296918 h 4296918"/>
              <a:gd name="connsiteX1" fmla="*/ 9 w 4297689"/>
              <a:gd name="connsiteY1" fmla="*/ 2148840 h 4296918"/>
              <a:gd name="connsiteX2" fmla="*/ 2148849 w 4297689"/>
              <a:gd name="connsiteY2" fmla="*/ 0 h 4296918"/>
              <a:gd name="connsiteX3" fmla="*/ 4297689 w 4297689"/>
              <a:gd name="connsiteY3" fmla="*/ 2148840 h 4296918"/>
              <a:gd name="connsiteX4" fmla="*/ 2173614 w 4297689"/>
              <a:gd name="connsiteY4" fmla="*/ 4290695 h 4296918"/>
              <a:gd name="connsiteX0" fmla="*/ 2122195 w 4297705"/>
              <a:gd name="connsiteY0" fmla="*/ 4296918 h 4296918"/>
              <a:gd name="connsiteX1" fmla="*/ 25 w 4297705"/>
              <a:gd name="connsiteY1" fmla="*/ 2148840 h 4296918"/>
              <a:gd name="connsiteX2" fmla="*/ 2148865 w 4297705"/>
              <a:gd name="connsiteY2" fmla="*/ 0 h 4296918"/>
              <a:gd name="connsiteX3" fmla="*/ 4297705 w 4297705"/>
              <a:gd name="connsiteY3" fmla="*/ 2148840 h 4296918"/>
              <a:gd name="connsiteX4" fmla="*/ 2173630 w 4297705"/>
              <a:gd name="connsiteY4" fmla="*/ 4290695 h 4296918"/>
              <a:gd name="connsiteX0" fmla="*/ 2131210 w 4306720"/>
              <a:gd name="connsiteY0" fmla="*/ 4296918 h 4296918"/>
              <a:gd name="connsiteX1" fmla="*/ 9040 w 4306720"/>
              <a:gd name="connsiteY1" fmla="*/ 2148840 h 4296918"/>
              <a:gd name="connsiteX2" fmla="*/ 2157880 w 4306720"/>
              <a:gd name="connsiteY2" fmla="*/ 0 h 4296918"/>
              <a:gd name="connsiteX3" fmla="*/ 4306720 w 4306720"/>
              <a:gd name="connsiteY3" fmla="*/ 2148840 h 4296918"/>
              <a:gd name="connsiteX4" fmla="*/ 2182645 w 4306720"/>
              <a:gd name="connsiteY4" fmla="*/ 4290695 h 4296918"/>
              <a:gd name="connsiteX0" fmla="*/ 2126624 w 4302134"/>
              <a:gd name="connsiteY0" fmla="*/ 4296918 h 4296918"/>
              <a:gd name="connsiteX1" fmla="*/ 4454 w 4302134"/>
              <a:gd name="connsiteY1" fmla="*/ 2148840 h 4296918"/>
              <a:gd name="connsiteX2" fmla="*/ 2153294 w 4302134"/>
              <a:gd name="connsiteY2" fmla="*/ 0 h 4296918"/>
              <a:gd name="connsiteX3" fmla="*/ 4302134 w 4302134"/>
              <a:gd name="connsiteY3" fmla="*/ 2148840 h 4296918"/>
              <a:gd name="connsiteX4" fmla="*/ 2178059 w 4302134"/>
              <a:gd name="connsiteY4" fmla="*/ 4290695 h 4296918"/>
              <a:gd name="connsiteX0" fmla="*/ 2122604 w 4298114"/>
              <a:gd name="connsiteY0" fmla="*/ 4296918 h 4296918"/>
              <a:gd name="connsiteX1" fmla="*/ 434 w 4298114"/>
              <a:gd name="connsiteY1" fmla="*/ 2148840 h 4296918"/>
              <a:gd name="connsiteX2" fmla="*/ 2149274 w 4298114"/>
              <a:gd name="connsiteY2" fmla="*/ 0 h 4296918"/>
              <a:gd name="connsiteX3" fmla="*/ 4298114 w 4298114"/>
              <a:gd name="connsiteY3" fmla="*/ 2148840 h 4296918"/>
              <a:gd name="connsiteX4" fmla="*/ 2174039 w 4298114"/>
              <a:gd name="connsiteY4" fmla="*/ 4290695 h 4296918"/>
              <a:gd name="connsiteX0" fmla="*/ 2123292 w 4298802"/>
              <a:gd name="connsiteY0" fmla="*/ 4296918 h 4296918"/>
              <a:gd name="connsiteX1" fmla="*/ 1122 w 4298802"/>
              <a:gd name="connsiteY1" fmla="*/ 2148840 h 4296918"/>
              <a:gd name="connsiteX2" fmla="*/ 2149962 w 4298802"/>
              <a:gd name="connsiteY2" fmla="*/ 0 h 4296918"/>
              <a:gd name="connsiteX3" fmla="*/ 4298802 w 4298802"/>
              <a:gd name="connsiteY3" fmla="*/ 2148840 h 4296918"/>
              <a:gd name="connsiteX4" fmla="*/ 2174727 w 4298802"/>
              <a:gd name="connsiteY4" fmla="*/ 4290695 h 4296918"/>
              <a:gd name="connsiteX0" fmla="*/ 2123292 w 4298802"/>
              <a:gd name="connsiteY0" fmla="*/ 4296918 h 4296918"/>
              <a:gd name="connsiteX1" fmla="*/ 1122 w 4298802"/>
              <a:gd name="connsiteY1" fmla="*/ 2148840 h 4296918"/>
              <a:gd name="connsiteX2" fmla="*/ 2149962 w 4298802"/>
              <a:gd name="connsiteY2" fmla="*/ 0 h 4296918"/>
              <a:gd name="connsiteX3" fmla="*/ 4298802 w 4298802"/>
              <a:gd name="connsiteY3" fmla="*/ 2148840 h 4296918"/>
              <a:gd name="connsiteX4" fmla="*/ 2174727 w 4298802"/>
              <a:gd name="connsiteY4" fmla="*/ 4290695 h 4296918"/>
              <a:gd name="connsiteX0" fmla="*/ 2123292 w 4298802"/>
              <a:gd name="connsiteY0" fmla="*/ 4296918 h 4296918"/>
              <a:gd name="connsiteX1" fmla="*/ 1122 w 4298802"/>
              <a:gd name="connsiteY1" fmla="*/ 2148840 h 4296918"/>
              <a:gd name="connsiteX2" fmla="*/ 2149962 w 4298802"/>
              <a:gd name="connsiteY2" fmla="*/ 0 h 4296918"/>
              <a:gd name="connsiteX3" fmla="*/ 4298802 w 4298802"/>
              <a:gd name="connsiteY3" fmla="*/ 2148840 h 4296918"/>
              <a:gd name="connsiteX4" fmla="*/ 2174727 w 4298802"/>
              <a:gd name="connsiteY4" fmla="*/ 4290695 h 4296918"/>
              <a:gd name="connsiteX0" fmla="*/ 2123292 w 4298803"/>
              <a:gd name="connsiteY0" fmla="*/ 4296918 h 4296918"/>
              <a:gd name="connsiteX1" fmla="*/ 1122 w 4298803"/>
              <a:gd name="connsiteY1" fmla="*/ 2148840 h 4296918"/>
              <a:gd name="connsiteX2" fmla="*/ 2149962 w 4298803"/>
              <a:gd name="connsiteY2" fmla="*/ 0 h 4296918"/>
              <a:gd name="connsiteX3" fmla="*/ 4298802 w 4298803"/>
              <a:gd name="connsiteY3" fmla="*/ 2148840 h 4296918"/>
              <a:gd name="connsiteX4" fmla="*/ 2174727 w 4298803"/>
              <a:gd name="connsiteY4" fmla="*/ 4290695 h 4296918"/>
              <a:gd name="connsiteX0" fmla="*/ 2123292 w 4298803"/>
              <a:gd name="connsiteY0" fmla="*/ 4296918 h 4296918"/>
              <a:gd name="connsiteX1" fmla="*/ 1122 w 4298803"/>
              <a:gd name="connsiteY1" fmla="*/ 2148840 h 4296918"/>
              <a:gd name="connsiteX2" fmla="*/ 2149962 w 4298803"/>
              <a:gd name="connsiteY2" fmla="*/ 0 h 4296918"/>
              <a:gd name="connsiteX3" fmla="*/ 4298802 w 4298803"/>
              <a:gd name="connsiteY3" fmla="*/ 2148840 h 4296918"/>
              <a:gd name="connsiteX4" fmla="*/ 2174727 w 4298803"/>
              <a:gd name="connsiteY4" fmla="*/ 4290695 h 4296918"/>
              <a:gd name="connsiteX0" fmla="*/ 2123292 w 4298802"/>
              <a:gd name="connsiteY0" fmla="*/ 4296918 h 4296918"/>
              <a:gd name="connsiteX1" fmla="*/ 1122 w 4298802"/>
              <a:gd name="connsiteY1" fmla="*/ 2148840 h 4296918"/>
              <a:gd name="connsiteX2" fmla="*/ 2149962 w 4298802"/>
              <a:gd name="connsiteY2" fmla="*/ 0 h 4296918"/>
              <a:gd name="connsiteX3" fmla="*/ 4298802 w 4298802"/>
              <a:gd name="connsiteY3" fmla="*/ 2148840 h 4296918"/>
              <a:gd name="connsiteX4" fmla="*/ 2174727 w 4298802"/>
              <a:gd name="connsiteY4" fmla="*/ 4290695 h 4296918"/>
              <a:gd name="connsiteX0" fmla="*/ 2123292 w 4298802"/>
              <a:gd name="connsiteY0" fmla="*/ 4296918 h 4296918"/>
              <a:gd name="connsiteX1" fmla="*/ 1122 w 4298802"/>
              <a:gd name="connsiteY1" fmla="*/ 2148840 h 4296918"/>
              <a:gd name="connsiteX2" fmla="*/ 2149962 w 4298802"/>
              <a:gd name="connsiteY2" fmla="*/ 0 h 4296918"/>
              <a:gd name="connsiteX3" fmla="*/ 4298802 w 4298802"/>
              <a:gd name="connsiteY3" fmla="*/ 2148840 h 4296918"/>
              <a:gd name="connsiteX4" fmla="*/ 2174727 w 4298802"/>
              <a:gd name="connsiteY4" fmla="*/ 4290695 h 4296918"/>
              <a:gd name="connsiteX0" fmla="*/ 2123292 w 4298802"/>
              <a:gd name="connsiteY0" fmla="*/ 4296918 h 4296918"/>
              <a:gd name="connsiteX1" fmla="*/ 1122 w 4298802"/>
              <a:gd name="connsiteY1" fmla="*/ 2148840 h 4296918"/>
              <a:gd name="connsiteX2" fmla="*/ 2149962 w 4298802"/>
              <a:gd name="connsiteY2" fmla="*/ 0 h 4296918"/>
              <a:gd name="connsiteX3" fmla="*/ 4298802 w 4298802"/>
              <a:gd name="connsiteY3" fmla="*/ 2148840 h 4296918"/>
              <a:gd name="connsiteX4" fmla="*/ 2174727 w 4298802"/>
              <a:gd name="connsiteY4" fmla="*/ 4290695 h 4296918"/>
              <a:gd name="connsiteX0" fmla="*/ 2123292 w 4298802"/>
              <a:gd name="connsiteY0" fmla="*/ 4296918 h 4296918"/>
              <a:gd name="connsiteX1" fmla="*/ 1122 w 4298802"/>
              <a:gd name="connsiteY1" fmla="*/ 2148840 h 4296918"/>
              <a:gd name="connsiteX2" fmla="*/ 2149962 w 4298802"/>
              <a:gd name="connsiteY2" fmla="*/ 0 h 4296918"/>
              <a:gd name="connsiteX3" fmla="*/ 4298802 w 4298802"/>
              <a:gd name="connsiteY3" fmla="*/ 2148840 h 4296918"/>
              <a:gd name="connsiteX4" fmla="*/ 2174727 w 4298802"/>
              <a:gd name="connsiteY4" fmla="*/ 4290695 h 4296918"/>
              <a:gd name="connsiteX0" fmla="*/ 2123292 w 4298802"/>
              <a:gd name="connsiteY0" fmla="*/ 4296918 h 4296918"/>
              <a:gd name="connsiteX1" fmla="*/ 1122 w 4298802"/>
              <a:gd name="connsiteY1" fmla="*/ 2148840 h 4296918"/>
              <a:gd name="connsiteX2" fmla="*/ 2149962 w 4298802"/>
              <a:gd name="connsiteY2" fmla="*/ 0 h 4296918"/>
              <a:gd name="connsiteX3" fmla="*/ 4298802 w 4298802"/>
              <a:gd name="connsiteY3" fmla="*/ 2148840 h 4296918"/>
              <a:gd name="connsiteX4" fmla="*/ 2174727 w 4298802"/>
              <a:gd name="connsiteY4" fmla="*/ 4290695 h 4296918"/>
              <a:gd name="connsiteX0" fmla="*/ 2123292 w 4298802"/>
              <a:gd name="connsiteY0" fmla="*/ 4296918 h 4296918"/>
              <a:gd name="connsiteX1" fmla="*/ 1122 w 4298802"/>
              <a:gd name="connsiteY1" fmla="*/ 2148840 h 4296918"/>
              <a:gd name="connsiteX2" fmla="*/ 2149962 w 4298802"/>
              <a:gd name="connsiteY2" fmla="*/ 0 h 4296918"/>
              <a:gd name="connsiteX3" fmla="*/ 4298802 w 4298802"/>
              <a:gd name="connsiteY3" fmla="*/ 2148840 h 4296918"/>
              <a:gd name="connsiteX4" fmla="*/ 2174727 w 4298802"/>
              <a:gd name="connsiteY4" fmla="*/ 4290695 h 4296918"/>
              <a:gd name="connsiteX0" fmla="*/ 2123292 w 4301415"/>
              <a:gd name="connsiteY0" fmla="*/ 4296918 h 4296918"/>
              <a:gd name="connsiteX1" fmla="*/ 1122 w 4301415"/>
              <a:gd name="connsiteY1" fmla="*/ 2148840 h 4296918"/>
              <a:gd name="connsiteX2" fmla="*/ 2149962 w 4301415"/>
              <a:gd name="connsiteY2" fmla="*/ 0 h 4296918"/>
              <a:gd name="connsiteX3" fmla="*/ 4298802 w 4301415"/>
              <a:gd name="connsiteY3" fmla="*/ 2148840 h 4296918"/>
              <a:gd name="connsiteX4" fmla="*/ 2174727 w 4301415"/>
              <a:gd name="connsiteY4" fmla="*/ 4290695 h 4296918"/>
              <a:gd name="connsiteX0" fmla="*/ 2123292 w 4301351"/>
              <a:gd name="connsiteY0" fmla="*/ 4296918 h 4296918"/>
              <a:gd name="connsiteX1" fmla="*/ 1122 w 4301351"/>
              <a:gd name="connsiteY1" fmla="*/ 2148840 h 4296918"/>
              <a:gd name="connsiteX2" fmla="*/ 2149962 w 4301351"/>
              <a:gd name="connsiteY2" fmla="*/ 0 h 4296918"/>
              <a:gd name="connsiteX3" fmla="*/ 4298802 w 4301351"/>
              <a:gd name="connsiteY3" fmla="*/ 2148840 h 4296918"/>
              <a:gd name="connsiteX4" fmla="*/ 2174727 w 4301351"/>
              <a:gd name="connsiteY4" fmla="*/ 4290695 h 4296918"/>
              <a:gd name="connsiteX0" fmla="*/ 2123292 w 4303722"/>
              <a:gd name="connsiteY0" fmla="*/ 4296918 h 4296918"/>
              <a:gd name="connsiteX1" fmla="*/ 1122 w 4303722"/>
              <a:gd name="connsiteY1" fmla="*/ 2148840 h 4296918"/>
              <a:gd name="connsiteX2" fmla="*/ 2149962 w 4303722"/>
              <a:gd name="connsiteY2" fmla="*/ 0 h 4296918"/>
              <a:gd name="connsiteX3" fmla="*/ 4298802 w 4303722"/>
              <a:gd name="connsiteY3" fmla="*/ 2148840 h 4296918"/>
              <a:gd name="connsiteX4" fmla="*/ 2174727 w 4303722"/>
              <a:gd name="connsiteY4" fmla="*/ 4290695 h 4296918"/>
              <a:gd name="connsiteX0" fmla="*/ 2123292 w 4300018"/>
              <a:gd name="connsiteY0" fmla="*/ 4296918 h 4296918"/>
              <a:gd name="connsiteX1" fmla="*/ 1122 w 4300018"/>
              <a:gd name="connsiteY1" fmla="*/ 2148840 h 4296918"/>
              <a:gd name="connsiteX2" fmla="*/ 2149962 w 4300018"/>
              <a:gd name="connsiteY2" fmla="*/ 0 h 4296918"/>
              <a:gd name="connsiteX3" fmla="*/ 4298802 w 4300018"/>
              <a:gd name="connsiteY3" fmla="*/ 2148840 h 4296918"/>
              <a:gd name="connsiteX4" fmla="*/ 2174727 w 4300018"/>
              <a:gd name="connsiteY4" fmla="*/ 4290695 h 4296918"/>
              <a:gd name="connsiteX0" fmla="*/ 2123292 w 4301351"/>
              <a:gd name="connsiteY0" fmla="*/ 4296918 h 4296918"/>
              <a:gd name="connsiteX1" fmla="*/ 1122 w 4301351"/>
              <a:gd name="connsiteY1" fmla="*/ 2148840 h 4296918"/>
              <a:gd name="connsiteX2" fmla="*/ 2149962 w 4301351"/>
              <a:gd name="connsiteY2" fmla="*/ 0 h 4296918"/>
              <a:gd name="connsiteX3" fmla="*/ 4298802 w 4301351"/>
              <a:gd name="connsiteY3" fmla="*/ 2148840 h 4296918"/>
              <a:gd name="connsiteX4" fmla="*/ 2174727 w 4301351"/>
              <a:gd name="connsiteY4" fmla="*/ 4290695 h 4296918"/>
              <a:gd name="connsiteX0" fmla="*/ 2123292 w 4300416"/>
              <a:gd name="connsiteY0" fmla="*/ 4296918 h 4296918"/>
              <a:gd name="connsiteX1" fmla="*/ 1122 w 4300416"/>
              <a:gd name="connsiteY1" fmla="*/ 2148840 h 4296918"/>
              <a:gd name="connsiteX2" fmla="*/ 2149962 w 4300416"/>
              <a:gd name="connsiteY2" fmla="*/ 0 h 4296918"/>
              <a:gd name="connsiteX3" fmla="*/ 4298802 w 4300416"/>
              <a:gd name="connsiteY3" fmla="*/ 2148840 h 4296918"/>
              <a:gd name="connsiteX4" fmla="*/ 2174727 w 4300416"/>
              <a:gd name="connsiteY4" fmla="*/ 4290695 h 429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0416" h="4296918">
                <a:moveTo>
                  <a:pt x="2123292" y="4296918"/>
                </a:moveTo>
                <a:cubicBezTo>
                  <a:pt x="815509" y="4217860"/>
                  <a:pt x="40492" y="3299333"/>
                  <a:pt x="1122" y="2148840"/>
                </a:cubicBezTo>
                <a:cubicBezTo>
                  <a:pt x="-38248" y="998347"/>
                  <a:pt x="963190" y="0"/>
                  <a:pt x="2149962" y="0"/>
                </a:cubicBezTo>
                <a:cubicBezTo>
                  <a:pt x="3336734" y="0"/>
                  <a:pt x="4298802" y="962068"/>
                  <a:pt x="4298802" y="2148840"/>
                </a:cubicBezTo>
                <a:cubicBezTo>
                  <a:pt x="4332775" y="2728489"/>
                  <a:pt x="3837157" y="4236827"/>
                  <a:pt x="2174727" y="4290695"/>
                </a:cubicBezTo>
              </a:path>
            </a:pathLst>
          </a:custGeom>
          <a:ln>
            <a:solidFill>
              <a:srgbClr val="5D2932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4" name="8-7[2]"/>
          <p:cNvSpPr/>
          <p:nvPr/>
        </p:nvSpPr>
        <p:spPr bwMode="auto">
          <a:xfrm rot="16200000" flipH="1">
            <a:off x="1299692" y="3199156"/>
            <a:ext cx="4128908" cy="2064852"/>
          </a:xfrm>
          <a:custGeom>
            <a:avLst/>
            <a:gdLst>
              <a:gd name="connsiteX0" fmla="*/ 0 w 4129608"/>
              <a:gd name="connsiteY0" fmla="*/ 2064804 h 4129608"/>
              <a:gd name="connsiteX1" fmla="*/ 2064804 w 4129608"/>
              <a:gd name="connsiteY1" fmla="*/ 0 h 4129608"/>
              <a:gd name="connsiteX2" fmla="*/ 4129608 w 4129608"/>
              <a:gd name="connsiteY2" fmla="*/ 2064804 h 4129608"/>
              <a:gd name="connsiteX3" fmla="*/ 2064804 w 4129608"/>
              <a:gd name="connsiteY3" fmla="*/ 4129608 h 4129608"/>
              <a:gd name="connsiteX4" fmla="*/ 0 w 4129608"/>
              <a:gd name="connsiteY4" fmla="*/ 2064804 h 4129608"/>
              <a:gd name="connsiteX0" fmla="*/ 0 w 4129608"/>
              <a:gd name="connsiteY0" fmla="*/ 2064804 h 2064804"/>
              <a:gd name="connsiteX1" fmla="*/ 2064804 w 4129608"/>
              <a:gd name="connsiteY1" fmla="*/ 0 h 2064804"/>
              <a:gd name="connsiteX2" fmla="*/ 4129608 w 4129608"/>
              <a:gd name="connsiteY2" fmla="*/ 2064804 h 2064804"/>
              <a:gd name="connsiteX3" fmla="*/ 0 w 4129608"/>
              <a:gd name="connsiteY3" fmla="*/ 2064804 h 2064804"/>
              <a:gd name="connsiteX0" fmla="*/ 0 w 4221048"/>
              <a:gd name="connsiteY0" fmla="*/ 2064804 h 2156244"/>
              <a:gd name="connsiteX1" fmla="*/ 2064804 w 4221048"/>
              <a:gd name="connsiteY1" fmla="*/ 0 h 2156244"/>
              <a:gd name="connsiteX2" fmla="*/ 4221048 w 4221048"/>
              <a:gd name="connsiteY2" fmla="*/ 2156244 h 2156244"/>
              <a:gd name="connsiteX0" fmla="*/ 0 w 4135323"/>
              <a:gd name="connsiteY0" fmla="*/ 2064807 h 2076872"/>
              <a:gd name="connsiteX1" fmla="*/ 2064804 w 4135323"/>
              <a:gd name="connsiteY1" fmla="*/ 3 h 2076872"/>
              <a:gd name="connsiteX2" fmla="*/ 4135323 w 4135323"/>
              <a:gd name="connsiteY2" fmla="*/ 2076872 h 2076872"/>
              <a:gd name="connsiteX0" fmla="*/ 0 w 4128179"/>
              <a:gd name="connsiteY0" fmla="*/ 2064805 h 2064805"/>
              <a:gd name="connsiteX1" fmla="*/ 2064804 w 4128179"/>
              <a:gd name="connsiteY1" fmla="*/ 1 h 2064805"/>
              <a:gd name="connsiteX2" fmla="*/ 4128179 w 4128179"/>
              <a:gd name="connsiteY2" fmla="*/ 2062583 h 2064805"/>
              <a:gd name="connsiteX0" fmla="*/ 0 w 4130353"/>
              <a:gd name="connsiteY0" fmla="*/ 2064805 h 2064805"/>
              <a:gd name="connsiteX1" fmla="*/ 2064804 w 4130353"/>
              <a:gd name="connsiteY1" fmla="*/ 1 h 2064805"/>
              <a:gd name="connsiteX2" fmla="*/ 4128179 w 4130353"/>
              <a:gd name="connsiteY2" fmla="*/ 2062583 h 2064805"/>
              <a:gd name="connsiteX0" fmla="*/ 0 w 4130278"/>
              <a:gd name="connsiteY0" fmla="*/ 2065497 h 2065497"/>
              <a:gd name="connsiteX1" fmla="*/ 2064804 w 4130278"/>
              <a:gd name="connsiteY1" fmla="*/ 693 h 2065497"/>
              <a:gd name="connsiteX2" fmla="*/ 4128179 w 4130278"/>
              <a:gd name="connsiteY2" fmla="*/ 2063275 h 2065497"/>
              <a:gd name="connsiteX0" fmla="*/ 0 w 4131293"/>
              <a:gd name="connsiteY0" fmla="*/ 2064853 h 2064853"/>
              <a:gd name="connsiteX1" fmla="*/ 2064804 w 4131293"/>
              <a:gd name="connsiteY1" fmla="*/ 49 h 2064853"/>
              <a:gd name="connsiteX2" fmla="*/ 4128179 w 4131293"/>
              <a:gd name="connsiteY2" fmla="*/ 2062631 h 2064853"/>
              <a:gd name="connsiteX0" fmla="*/ 0 w 4128769"/>
              <a:gd name="connsiteY0" fmla="*/ 2064852 h 2064852"/>
              <a:gd name="connsiteX1" fmla="*/ 2064804 w 4128769"/>
              <a:gd name="connsiteY1" fmla="*/ 48 h 2064852"/>
              <a:gd name="connsiteX2" fmla="*/ 4128179 w 4128769"/>
              <a:gd name="connsiteY2" fmla="*/ 2062630 h 2064852"/>
              <a:gd name="connsiteX0" fmla="*/ 0 w 4129599"/>
              <a:gd name="connsiteY0" fmla="*/ 2064852 h 2064852"/>
              <a:gd name="connsiteX1" fmla="*/ 2064804 w 4129599"/>
              <a:gd name="connsiteY1" fmla="*/ 48 h 2064852"/>
              <a:gd name="connsiteX2" fmla="*/ 4128179 w 4129599"/>
              <a:gd name="connsiteY2" fmla="*/ 2062630 h 2064852"/>
              <a:gd name="connsiteX0" fmla="*/ 0 w 4128908"/>
              <a:gd name="connsiteY0" fmla="*/ 2064852 h 2064852"/>
              <a:gd name="connsiteX1" fmla="*/ 2064804 w 4128908"/>
              <a:gd name="connsiteY1" fmla="*/ 48 h 2064852"/>
              <a:gd name="connsiteX2" fmla="*/ 4128179 w 4128908"/>
              <a:gd name="connsiteY2" fmla="*/ 2062630 h 206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8908" h="2064852">
                <a:moveTo>
                  <a:pt x="0" y="2064852"/>
                </a:moveTo>
                <a:cubicBezTo>
                  <a:pt x="0" y="924492"/>
                  <a:pt x="919574" y="8038"/>
                  <a:pt x="2064804" y="48"/>
                </a:cubicBezTo>
                <a:cubicBezTo>
                  <a:pt x="3210034" y="-7942"/>
                  <a:pt x="4158977" y="982119"/>
                  <a:pt x="4128179" y="2062630"/>
                </a:cubicBezTo>
              </a:path>
            </a:pathLst>
          </a:custGeom>
          <a:ln>
            <a:solidFill>
              <a:srgbClr val="305635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5" name="8-7[1]"/>
          <p:cNvSpPr/>
          <p:nvPr/>
        </p:nvSpPr>
        <p:spPr bwMode="auto">
          <a:xfrm rot="5400000">
            <a:off x="3357092" y="3199156"/>
            <a:ext cx="4128908" cy="2064852"/>
          </a:xfrm>
          <a:custGeom>
            <a:avLst/>
            <a:gdLst>
              <a:gd name="connsiteX0" fmla="*/ 0 w 4129608"/>
              <a:gd name="connsiteY0" fmla="*/ 2064804 h 4129608"/>
              <a:gd name="connsiteX1" fmla="*/ 2064804 w 4129608"/>
              <a:gd name="connsiteY1" fmla="*/ 0 h 4129608"/>
              <a:gd name="connsiteX2" fmla="*/ 4129608 w 4129608"/>
              <a:gd name="connsiteY2" fmla="*/ 2064804 h 4129608"/>
              <a:gd name="connsiteX3" fmla="*/ 2064804 w 4129608"/>
              <a:gd name="connsiteY3" fmla="*/ 4129608 h 4129608"/>
              <a:gd name="connsiteX4" fmla="*/ 0 w 4129608"/>
              <a:gd name="connsiteY4" fmla="*/ 2064804 h 4129608"/>
              <a:gd name="connsiteX0" fmla="*/ 0 w 4129608"/>
              <a:gd name="connsiteY0" fmla="*/ 2064804 h 2064804"/>
              <a:gd name="connsiteX1" fmla="*/ 2064804 w 4129608"/>
              <a:gd name="connsiteY1" fmla="*/ 0 h 2064804"/>
              <a:gd name="connsiteX2" fmla="*/ 4129608 w 4129608"/>
              <a:gd name="connsiteY2" fmla="*/ 2064804 h 2064804"/>
              <a:gd name="connsiteX3" fmla="*/ 0 w 4129608"/>
              <a:gd name="connsiteY3" fmla="*/ 2064804 h 2064804"/>
              <a:gd name="connsiteX0" fmla="*/ 0 w 4221048"/>
              <a:gd name="connsiteY0" fmla="*/ 2064804 h 2156244"/>
              <a:gd name="connsiteX1" fmla="*/ 2064804 w 4221048"/>
              <a:gd name="connsiteY1" fmla="*/ 0 h 2156244"/>
              <a:gd name="connsiteX2" fmla="*/ 4221048 w 4221048"/>
              <a:gd name="connsiteY2" fmla="*/ 2156244 h 2156244"/>
              <a:gd name="connsiteX0" fmla="*/ 0 w 4135323"/>
              <a:gd name="connsiteY0" fmla="*/ 2064807 h 2076872"/>
              <a:gd name="connsiteX1" fmla="*/ 2064804 w 4135323"/>
              <a:gd name="connsiteY1" fmla="*/ 3 h 2076872"/>
              <a:gd name="connsiteX2" fmla="*/ 4135323 w 4135323"/>
              <a:gd name="connsiteY2" fmla="*/ 2076872 h 2076872"/>
              <a:gd name="connsiteX0" fmla="*/ 0 w 4128179"/>
              <a:gd name="connsiteY0" fmla="*/ 2064805 h 2064805"/>
              <a:gd name="connsiteX1" fmla="*/ 2064804 w 4128179"/>
              <a:gd name="connsiteY1" fmla="*/ 1 h 2064805"/>
              <a:gd name="connsiteX2" fmla="*/ 4128179 w 4128179"/>
              <a:gd name="connsiteY2" fmla="*/ 2062583 h 2064805"/>
              <a:gd name="connsiteX0" fmla="*/ 0 w 4130353"/>
              <a:gd name="connsiteY0" fmla="*/ 2064805 h 2064805"/>
              <a:gd name="connsiteX1" fmla="*/ 2064804 w 4130353"/>
              <a:gd name="connsiteY1" fmla="*/ 1 h 2064805"/>
              <a:gd name="connsiteX2" fmla="*/ 4128179 w 4130353"/>
              <a:gd name="connsiteY2" fmla="*/ 2062583 h 2064805"/>
              <a:gd name="connsiteX0" fmla="*/ 0 w 4130278"/>
              <a:gd name="connsiteY0" fmla="*/ 2065497 h 2065497"/>
              <a:gd name="connsiteX1" fmla="*/ 2064804 w 4130278"/>
              <a:gd name="connsiteY1" fmla="*/ 693 h 2065497"/>
              <a:gd name="connsiteX2" fmla="*/ 4128179 w 4130278"/>
              <a:gd name="connsiteY2" fmla="*/ 2063275 h 2065497"/>
              <a:gd name="connsiteX0" fmla="*/ 0 w 4131293"/>
              <a:gd name="connsiteY0" fmla="*/ 2064853 h 2064853"/>
              <a:gd name="connsiteX1" fmla="*/ 2064804 w 4131293"/>
              <a:gd name="connsiteY1" fmla="*/ 49 h 2064853"/>
              <a:gd name="connsiteX2" fmla="*/ 4128179 w 4131293"/>
              <a:gd name="connsiteY2" fmla="*/ 2062631 h 2064853"/>
              <a:gd name="connsiteX0" fmla="*/ 0 w 4128769"/>
              <a:gd name="connsiteY0" fmla="*/ 2064852 h 2064852"/>
              <a:gd name="connsiteX1" fmla="*/ 2064804 w 4128769"/>
              <a:gd name="connsiteY1" fmla="*/ 48 h 2064852"/>
              <a:gd name="connsiteX2" fmla="*/ 4128179 w 4128769"/>
              <a:gd name="connsiteY2" fmla="*/ 2062630 h 2064852"/>
              <a:gd name="connsiteX0" fmla="*/ 0 w 4129599"/>
              <a:gd name="connsiteY0" fmla="*/ 2064852 h 2064852"/>
              <a:gd name="connsiteX1" fmla="*/ 2064804 w 4129599"/>
              <a:gd name="connsiteY1" fmla="*/ 48 h 2064852"/>
              <a:gd name="connsiteX2" fmla="*/ 4128179 w 4129599"/>
              <a:gd name="connsiteY2" fmla="*/ 2062630 h 2064852"/>
              <a:gd name="connsiteX0" fmla="*/ 0 w 4128908"/>
              <a:gd name="connsiteY0" fmla="*/ 2064852 h 2064852"/>
              <a:gd name="connsiteX1" fmla="*/ 2064804 w 4128908"/>
              <a:gd name="connsiteY1" fmla="*/ 48 h 2064852"/>
              <a:gd name="connsiteX2" fmla="*/ 4128179 w 4128908"/>
              <a:gd name="connsiteY2" fmla="*/ 2062630 h 206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8908" h="2064852">
                <a:moveTo>
                  <a:pt x="0" y="2064852"/>
                </a:moveTo>
                <a:cubicBezTo>
                  <a:pt x="0" y="924492"/>
                  <a:pt x="919574" y="8038"/>
                  <a:pt x="2064804" y="48"/>
                </a:cubicBezTo>
                <a:cubicBezTo>
                  <a:pt x="3210034" y="-7942"/>
                  <a:pt x="4158977" y="982119"/>
                  <a:pt x="4128179" y="2062630"/>
                </a:cubicBezTo>
              </a:path>
            </a:pathLst>
          </a:custGeom>
          <a:ln>
            <a:solidFill>
              <a:srgbClr val="305635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9" name="7-8-7"/>
          <p:cNvSpPr/>
          <p:nvPr/>
        </p:nvSpPr>
        <p:spPr bwMode="auto">
          <a:xfrm rot="10800000">
            <a:off x="2240280" y="2084832"/>
            <a:ext cx="4300416" cy="4296918"/>
          </a:xfrm>
          <a:custGeom>
            <a:avLst/>
            <a:gdLst>
              <a:gd name="connsiteX0" fmla="*/ 0 w 4297680"/>
              <a:gd name="connsiteY0" fmla="*/ 2148840 h 4297680"/>
              <a:gd name="connsiteX1" fmla="*/ 2148840 w 4297680"/>
              <a:gd name="connsiteY1" fmla="*/ 0 h 4297680"/>
              <a:gd name="connsiteX2" fmla="*/ 4297680 w 4297680"/>
              <a:gd name="connsiteY2" fmla="*/ 2148840 h 4297680"/>
              <a:gd name="connsiteX3" fmla="*/ 2148840 w 4297680"/>
              <a:gd name="connsiteY3" fmla="*/ 4297680 h 4297680"/>
              <a:gd name="connsiteX4" fmla="*/ 0 w 4297680"/>
              <a:gd name="connsiteY4" fmla="*/ 2148840 h 4297680"/>
              <a:gd name="connsiteX0" fmla="*/ 21 w 4297701"/>
              <a:gd name="connsiteY0" fmla="*/ 2148840 h 4565856"/>
              <a:gd name="connsiteX1" fmla="*/ 2148861 w 4297701"/>
              <a:gd name="connsiteY1" fmla="*/ 0 h 4565856"/>
              <a:gd name="connsiteX2" fmla="*/ 4297701 w 4297701"/>
              <a:gd name="connsiteY2" fmla="*/ 2148840 h 4565856"/>
              <a:gd name="connsiteX3" fmla="*/ 2148861 w 4297701"/>
              <a:gd name="connsiteY3" fmla="*/ 4297680 h 4565856"/>
              <a:gd name="connsiteX4" fmla="*/ 2106316 w 4297701"/>
              <a:gd name="connsiteY4" fmla="*/ 4296918 h 4565856"/>
              <a:gd name="connsiteX5" fmla="*/ 21 w 4297701"/>
              <a:gd name="connsiteY5" fmla="*/ 2148840 h 4565856"/>
              <a:gd name="connsiteX0" fmla="*/ 2106316 w 4297701"/>
              <a:gd name="connsiteY0" fmla="*/ 4296918 h 4389120"/>
              <a:gd name="connsiteX1" fmla="*/ 21 w 4297701"/>
              <a:gd name="connsiteY1" fmla="*/ 2148840 h 4389120"/>
              <a:gd name="connsiteX2" fmla="*/ 2148861 w 4297701"/>
              <a:gd name="connsiteY2" fmla="*/ 0 h 4389120"/>
              <a:gd name="connsiteX3" fmla="*/ 4297701 w 4297701"/>
              <a:gd name="connsiteY3" fmla="*/ 2148840 h 4389120"/>
              <a:gd name="connsiteX4" fmla="*/ 2240301 w 4297701"/>
              <a:gd name="connsiteY4" fmla="*/ 4389120 h 4389120"/>
              <a:gd name="connsiteX0" fmla="*/ 2106316 w 4297701"/>
              <a:gd name="connsiteY0" fmla="*/ 4296918 h 4296918"/>
              <a:gd name="connsiteX1" fmla="*/ 21 w 4297701"/>
              <a:gd name="connsiteY1" fmla="*/ 2148840 h 4296918"/>
              <a:gd name="connsiteX2" fmla="*/ 2148861 w 4297701"/>
              <a:gd name="connsiteY2" fmla="*/ 0 h 4296918"/>
              <a:gd name="connsiteX3" fmla="*/ 4297701 w 4297701"/>
              <a:gd name="connsiteY3" fmla="*/ 2148840 h 4296918"/>
              <a:gd name="connsiteX4" fmla="*/ 2173626 w 4297701"/>
              <a:gd name="connsiteY4" fmla="*/ 4290695 h 4296918"/>
              <a:gd name="connsiteX0" fmla="*/ 2122179 w 4297689"/>
              <a:gd name="connsiteY0" fmla="*/ 4296918 h 4296918"/>
              <a:gd name="connsiteX1" fmla="*/ 9 w 4297689"/>
              <a:gd name="connsiteY1" fmla="*/ 2148840 h 4296918"/>
              <a:gd name="connsiteX2" fmla="*/ 2148849 w 4297689"/>
              <a:gd name="connsiteY2" fmla="*/ 0 h 4296918"/>
              <a:gd name="connsiteX3" fmla="*/ 4297689 w 4297689"/>
              <a:gd name="connsiteY3" fmla="*/ 2148840 h 4296918"/>
              <a:gd name="connsiteX4" fmla="*/ 2173614 w 4297689"/>
              <a:gd name="connsiteY4" fmla="*/ 4290695 h 4296918"/>
              <a:gd name="connsiteX0" fmla="*/ 2122195 w 4297705"/>
              <a:gd name="connsiteY0" fmla="*/ 4296918 h 4296918"/>
              <a:gd name="connsiteX1" fmla="*/ 25 w 4297705"/>
              <a:gd name="connsiteY1" fmla="*/ 2148840 h 4296918"/>
              <a:gd name="connsiteX2" fmla="*/ 2148865 w 4297705"/>
              <a:gd name="connsiteY2" fmla="*/ 0 h 4296918"/>
              <a:gd name="connsiteX3" fmla="*/ 4297705 w 4297705"/>
              <a:gd name="connsiteY3" fmla="*/ 2148840 h 4296918"/>
              <a:gd name="connsiteX4" fmla="*/ 2173630 w 4297705"/>
              <a:gd name="connsiteY4" fmla="*/ 4290695 h 4296918"/>
              <a:gd name="connsiteX0" fmla="*/ 2131210 w 4306720"/>
              <a:gd name="connsiteY0" fmla="*/ 4296918 h 4296918"/>
              <a:gd name="connsiteX1" fmla="*/ 9040 w 4306720"/>
              <a:gd name="connsiteY1" fmla="*/ 2148840 h 4296918"/>
              <a:gd name="connsiteX2" fmla="*/ 2157880 w 4306720"/>
              <a:gd name="connsiteY2" fmla="*/ 0 h 4296918"/>
              <a:gd name="connsiteX3" fmla="*/ 4306720 w 4306720"/>
              <a:gd name="connsiteY3" fmla="*/ 2148840 h 4296918"/>
              <a:gd name="connsiteX4" fmla="*/ 2182645 w 4306720"/>
              <a:gd name="connsiteY4" fmla="*/ 4290695 h 4296918"/>
              <a:gd name="connsiteX0" fmla="*/ 2126624 w 4302134"/>
              <a:gd name="connsiteY0" fmla="*/ 4296918 h 4296918"/>
              <a:gd name="connsiteX1" fmla="*/ 4454 w 4302134"/>
              <a:gd name="connsiteY1" fmla="*/ 2148840 h 4296918"/>
              <a:gd name="connsiteX2" fmla="*/ 2153294 w 4302134"/>
              <a:gd name="connsiteY2" fmla="*/ 0 h 4296918"/>
              <a:gd name="connsiteX3" fmla="*/ 4302134 w 4302134"/>
              <a:gd name="connsiteY3" fmla="*/ 2148840 h 4296918"/>
              <a:gd name="connsiteX4" fmla="*/ 2178059 w 4302134"/>
              <a:gd name="connsiteY4" fmla="*/ 4290695 h 4296918"/>
              <a:gd name="connsiteX0" fmla="*/ 2122604 w 4298114"/>
              <a:gd name="connsiteY0" fmla="*/ 4296918 h 4296918"/>
              <a:gd name="connsiteX1" fmla="*/ 434 w 4298114"/>
              <a:gd name="connsiteY1" fmla="*/ 2148840 h 4296918"/>
              <a:gd name="connsiteX2" fmla="*/ 2149274 w 4298114"/>
              <a:gd name="connsiteY2" fmla="*/ 0 h 4296918"/>
              <a:gd name="connsiteX3" fmla="*/ 4298114 w 4298114"/>
              <a:gd name="connsiteY3" fmla="*/ 2148840 h 4296918"/>
              <a:gd name="connsiteX4" fmla="*/ 2174039 w 4298114"/>
              <a:gd name="connsiteY4" fmla="*/ 4290695 h 4296918"/>
              <a:gd name="connsiteX0" fmla="*/ 2123292 w 4298802"/>
              <a:gd name="connsiteY0" fmla="*/ 4296918 h 4296918"/>
              <a:gd name="connsiteX1" fmla="*/ 1122 w 4298802"/>
              <a:gd name="connsiteY1" fmla="*/ 2148840 h 4296918"/>
              <a:gd name="connsiteX2" fmla="*/ 2149962 w 4298802"/>
              <a:gd name="connsiteY2" fmla="*/ 0 h 4296918"/>
              <a:gd name="connsiteX3" fmla="*/ 4298802 w 4298802"/>
              <a:gd name="connsiteY3" fmla="*/ 2148840 h 4296918"/>
              <a:gd name="connsiteX4" fmla="*/ 2174727 w 4298802"/>
              <a:gd name="connsiteY4" fmla="*/ 4290695 h 4296918"/>
              <a:gd name="connsiteX0" fmla="*/ 2123292 w 4298802"/>
              <a:gd name="connsiteY0" fmla="*/ 4296918 h 4296918"/>
              <a:gd name="connsiteX1" fmla="*/ 1122 w 4298802"/>
              <a:gd name="connsiteY1" fmla="*/ 2148840 h 4296918"/>
              <a:gd name="connsiteX2" fmla="*/ 2149962 w 4298802"/>
              <a:gd name="connsiteY2" fmla="*/ 0 h 4296918"/>
              <a:gd name="connsiteX3" fmla="*/ 4298802 w 4298802"/>
              <a:gd name="connsiteY3" fmla="*/ 2148840 h 4296918"/>
              <a:gd name="connsiteX4" fmla="*/ 2174727 w 4298802"/>
              <a:gd name="connsiteY4" fmla="*/ 4290695 h 4296918"/>
              <a:gd name="connsiteX0" fmla="*/ 2123292 w 4298802"/>
              <a:gd name="connsiteY0" fmla="*/ 4296918 h 4296918"/>
              <a:gd name="connsiteX1" fmla="*/ 1122 w 4298802"/>
              <a:gd name="connsiteY1" fmla="*/ 2148840 h 4296918"/>
              <a:gd name="connsiteX2" fmla="*/ 2149962 w 4298802"/>
              <a:gd name="connsiteY2" fmla="*/ 0 h 4296918"/>
              <a:gd name="connsiteX3" fmla="*/ 4298802 w 4298802"/>
              <a:gd name="connsiteY3" fmla="*/ 2148840 h 4296918"/>
              <a:gd name="connsiteX4" fmla="*/ 2174727 w 4298802"/>
              <a:gd name="connsiteY4" fmla="*/ 4290695 h 4296918"/>
              <a:gd name="connsiteX0" fmla="*/ 2123292 w 4298803"/>
              <a:gd name="connsiteY0" fmla="*/ 4296918 h 4296918"/>
              <a:gd name="connsiteX1" fmla="*/ 1122 w 4298803"/>
              <a:gd name="connsiteY1" fmla="*/ 2148840 h 4296918"/>
              <a:gd name="connsiteX2" fmla="*/ 2149962 w 4298803"/>
              <a:gd name="connsiteY2" fmla="*/ 0 h 4296918"/>
              <a:gd name="connsiteX3" fmla="*/ 4298802 w 4298803"/>
              <a:gd name="connsiteY3" fmla="*/ 2148840 h 4296918"/>
              <a:gd name="connsiteX4" fmla="*/ 2174727 w 4298803"/>
              <a:gd name="connsiteY4" fmla="*/ 4290695 h 4296918"/>
              <a:gd name="connsiteX0" fmla="*/ 2123292 w 4298803"/>
              <a:gd name="connsiteY0" fmla="*/ 4296918 h 4296918"/>
              <a:gd name="connsiteX1" fmla="*/ 1122 w 4298803"/>
              <a:gd name="connsiteY1" fmla="*/ 2148840 h 4296918"/>
              <a:gd name="connsiteX2" fmla="*/ 2149962 w 4298803"/>
              <a:gd name="connsiteY2" fmla="*/ 0 h 4296918"/>
              <a:gd name="connsiteX3" fmla="*/ 4298802 w 4298803"/>
              <a:gd name="connsiteY3" fmla="*/ 2148840 h 4296918"/>
              <a:gd name="connsiteX4" fmla="*/ 2174727 w 4298803"/>
              <a:gd name="connsiteY4" fmla="*/ 4290695 h 4296918"/>
              <a:gd name="connsiteX0" fmla="*/ 2123292 w 4298802"/>
              <a:gd name="connsiteY0" fmla="*/ 4296918 h 4296918"/>
              <a:gd name="connsiteX1" fmla="*/ 1122 w 4298802"/>
              <a:gd name="connsiteY1" fmla="*/ 2148840 h 4296918"/>
              <a:gd name="connsiteX2" fmla="*/ 2149962 w 4298802"/>
              <a:gd name="connsiteY2" fmla="*/ 0 h 4296918"/>
              <a:gd name="connsiteX3" fmla="*/ 4298802 w 4298802"/>
              <a:gd name="connsiteY3" fmla="*/ 2148840 h 4296918"/>
              <a:gd name="connsiteX4" fmla="*/ 2174727 w 4298802"/>
              <a:gd name="connsiteY4" fmla="*/ 4290695 h 4296918"/>
              <a:gd name="connsiteX0" fmla="*/ 2123292 w 4298802"/>
              <a:gd name="connsiteY0" fmla="*/ 4296918 h 4296918"/>
              <a:gd name="connsiteX1" fmla="*/ 1122 w 4298802"/>
              <a:gd name="connsiteY1" fmla="*/ 2148840 h 4296918"/>
              <a:gd name="connsiteX2" fmla="*/ 2149962 w 4298802"/>
              <a:gd name="connsiteY2" fmla="*/ 0 h 4296918"/>
              <a:gd name="connsiteX3" fmla="*/ 4298802 w 4298802"/>
              <a:gd name="connsiteY3" fmla="*/ 2148840 h 4296918"/>
              <a:gd name="connsiteX4" fmla="*/ 2174727 w 4298802"/>
              <a:gd name="connsiteY4" fmla="*/ 4290695 h 4296918"/>
              <a:gd name="connsiteX0" fmla="*/ 2123292 w 4298802"/>
              <a:gd name="connsiteY0" fmla="*/ 4296918 h 4296918"/>
              <a:gd name="connsiteX1" fmla="*/ 1122 w 4298802"/>
              <a:gd name="connsiteY1" fmla="*/ 2148840 h 4296918"/>
              <a:gd name="connsiteX2" fmla="*/ 2149962 w 4298802"/>
              <a:gd name="connsiteY2" fmla="*/ 0 h 4296918"/>
              <a:gd name="connsiteX3" fmla="*/ 4298802 w 4298802"/>
              <a:gd name="connsiteY3" fmla="*/ 2148840 h 4296918"/>
              <a:gd name="connsiteX4" fmla="*/ 2174727 w 4298802"/>
              <a:gd name="connsiteY4" fmla="*/ 4290695 h 4296918"/>
              <a:gd name="connsiteX0" fmla="*/ 2123292 w 4298802"/>
              <a:gd name="connsiteY0" fmla="*/ 4296918 h 4296918"/>
              <a:gd name="connsiteX1" fmla="*/ 1122 w 4298802"/>
              <a:gd name="connsiteY1" fmla="*/ 2148840 h 4296918"/>
              <a:gd name="connsiteX2" fmla="*/ 2149962 w 4298802"/>
              <a:gd name="connsiteY2" fmla="*/ 0 h 4296918"/>
              <a:gd name="connsiteX3" fmla="*/ 4298802 w 4298802"/>
              <a:gd name="connsiteY3" fmla="*/ 2148840 h 4296918"/>
              <a:gd name="connsiteX4" fmla="*/ 2174727 w 4298802"/>
              <a:gd name="connsiteY4" fmla="*/ 4290695 h 4296918"/>
              <a:gd name="connsiteX0" fmla="*/ 2123292 w 4298802"/>
              <a:gd name="connsiteY0" fmla="*/ 4296918 h 4296918"/>
              <a:gd name="connsiteX1" fmla="*/ 1122 w 4298802"/>
              <a:gd name="connsiteY1" fmla="*/ 2148840 h 4296918"/>
              <a:gd name="connsiteX2" fmla="*/ 2149962 w 4298802"/>
              <a:gd name="connsiteY2" fmla="*/ 0 h 4296918"/>
              <a:gd name="connsiteX3" fmla="*/ 4298802 w 4298802"/>
              <a:gd name="connsiteY3" fmla="*/ 2148840 h 4296918"/>
              <a:gd name="connsiteX4" fmla="*/ 2174727 w 4298802"/>
              <a:gd name="connsiteY4" fmla="*/ 4290695 h 4296918"/>
              <a:gd name="connsiteX0" fmla="*/ 2123292 w 4298802"/>
              <a:gd name="connsiteY0" fmla="*/ 4296918 h 4296918"/>
              <a:gd name="connsiteX1" fmla="*/ 1122 w 4298802"/>
              <a:gd name="connsiteY1" fmla="*/ 2148840 h 4296918"/>
              <a:gd name="connsiteX2" fmla="*/ 2149962 w 4298802"/>
              <a:gd name="connsiteY2" fmla="*/ 0 h 4296918"/>
              <a:gd name="connsiteX3" fmla="*/ 4298802 w 4298802"/>
              <a:gd name="connsiteY3" fmla="*/ 2148840 h 4296918"/>
              <a:gd name="connsiteX4" fmla="*/ 2174727 w 4298802"/>
              <a:gd name="connsiteY4" fmla="*/ 4290695 h 4296918"/>
              <a:gd name="connsiteX0" fmla="*/ 2123292 w 4301415"/>
              <a:gd name="connsiteY0" fmla="*/ 4296918 h 4296918"/>
              <a:gd name="connsiteX1" fmla="*/ 1122 w 4301415"/>
              <a:gd name="connsiteY1" fmla="*/ 2148840 h 4296918"/>
              <a:gd name="connsiteX2" fmla="*/ 2149962 w 4301415"/>
              <a:gd name="connsiteY2" fmla="*/ 0 h 4296918"/>
              <a:gd name="connsiteX3" fmla="*/ 4298802 w 4301415"/>
              <a:gd name="connsiteY3" fmla="*/ 2148840 h 4296918"/>
              <a:gd name="connsiteX4" fmla="*/ 2174727 w 4301415"/>
              <a:gd name="connsiteY4" fmla="*/ 4290695 h 4296918"/>
              <a:gd name="connsiteX0" fmla="*/ 2123292 w 4301351"/>
              <a:gd name="connsiteY0" fmla="*/ 4296918 h 4296918"/>
              <a:gd name="connsiteX1" fmla="*/ 1122 w 4301351"/>
              <a:gd name="connsiteY1" fmla="*/ 2148840 h 4296918"/>
              <a:gd name="connsiteX2" fmla="*/ 2149962 w 4301351"/>
              <a:gd name="connsiteY2" fmla="*/ 0 h 4296918"/>
              <a:gd name="connsiteX3" fmla="*/ 4298802 w 4301351"/>
              <a:gd name="connsiteY3" fmla="*/ 2148840 h 4296918"/>
              <a:gd name="connsiteX4" fmla="*/ 2174727 w 4301351"/>
              <a:gd name="connsiteY4" fmla="*/ 4290695 h 4296918"/>
              <a:gd name="connsiteX0" fmla="*/ 2123292 w 4303722"/>
              <a:gd name="connsiteY0" fmla="*/ 4296918 h 4296918"/>
              <a:gd name="connsiteX1" fmla="*/ 1122 w 4303722"/>
              <a:gd name="connsiteY1" fmla="*/ 2148840 h 4296918"/>
              <a:gd name="connsiteX2" fmla="*/ 2149962 w 4303722"/>
              <a:gd name="connsiteY2" fmla="*/ 0 h 4296918"/>
              <a:gd name="connsiteX3" fmla="*/ 4298802 w 4303722"/>
              <a:gd name="connsiteY3" fmla="*/ 2148840 h 4296918"/>
              <a:gd name="connsiteX4" fmla="*/ 2174727 w 4303722"/>
              <a:gd name="connsiteY4" fmla="*/ 4290695 h 4296918"/>
              <a:gd name="connsiteX0" fmla="*/ 2123292 w 4300018"/>
              <a:gd name="connsiteY0" fmla="*/ 4296918 h 4296918"/>
              <a:gd name="connsiteX1" fmla="*/ 1122 w 4300018"/>
              <a:gd name="connsiteY1" fmla="*/ 2148840 h 4296918"/>
              <a:gd name="connsiteX2" fmla="*/ 2149962 w 4300018"/>
              <a:gd name="connsiteY2" fmla="*/ 0 h 4296918"/>
              <a:gd name="connsiteX3" fmla="*/ 4298802 w 4300018"/>
              <a:gd name="connsiteY3" fmla="*/ 2148840 h 4296918"/>
              <a:gd name="connsiteX4" fmla="*/ 2174727 w 4300018"/>
              <a:gd name="connsiteY4" fmla="*/ 4290695 h 4296918"/>
              <a:gd name="connsiteX0" fmla="*/ 2123292 w 4301351"/>
              <a:gd name="connsiteY0" fmla="*/ 4296918 h 4296918"/>
              <a:gd name="connsiteX1" fmla="*/ 1122 w 4301351"/>
              <a:gd name="connsiteY1" fmla="*/ 2148840 h 4296918"/>
              <a:gd name="connsiteX2" fmla="*/ 2149962 w 4301351"/>
              <a:gd name="connsiteY2" fmla="*/ 0 h 4296918"/>
              <a:gd name="connsiteX3" fmla="*/ 4298802 w 4301351"/>
              <a:gd name="connsiteY3" fmla="*/ 2148840 h 4296918"/>
              <a:gd name="connsiteX4" fmla="*/ 2174727 w 4301351"/>
              <a:gd name="connsiteY4" fmla="*/ 4290695 h 4296918"/>
              <a:gd name="connsiteX0" fmla="*/ 2123292 w 4300416"/>
              <a:gd name="connsiteY0" fmla="*/ 4296918 h 4296918"/>
              <a:gd name="connsiteX1" fmla="*/ 1122 w 4300416"/>
              <a:gd name="connsiteY1" fmla="*/ 2148840 h 4296918"/>
              <a:gd name="connsiteX2" fmla="*/ 2149962 w 4300416"/>
              <a:gd name="connsiteY2" fmla="*/ 0 h 4296918"/>
              <a:gd name="connsiteX3" fmla="*/ 4298802 w 4300416"/>
              <a:gd name="connsiteY3" fmla="*/ 2148840 h 4296918"/>
              <a:gd name="connsiteX4" fmla="*/ 2174727 w 4300416"/>
              <a:gd name="connsiteY4" fmla="*/ 4290695 h 429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0416" h="4296918">
                <a:moveTo>
                  <a:pt x="2123292" y="4296918"/>
                </a:moveTo>
                <a:cubicBezTo>
                  <a:pt x="815509" y="4217860"/>
                  <a:pt x="40492" y="3299333"/>
                  <a:pt x="1122" y="2148840"/>
                </a:cubicBezTo>
                <a:cubicBezTo>
                  <a:pt x="-38248" y="998347"/>
                  <a:pt x="963190" y="0"/>
                  <a:pt x="2149962" y="0"/>
                </a:cubicBezTo>
                <a:cubicBezTo>
                  <a:pt x="3336734" y="0"/>
                  <a:pt x="4298802" y="962068"/>
                  <a:pt x="4298802" y="2148840"/>
                </a:cubicBezTo>
                <a:cubicBezTo>
                  <a:pt x="4332775" y="2728489"/>
                  <a:pt x="3837157" y="4236827"/>
                  <a:pt x="2174727" y="4290695"/>
                </a:cubicBezTo>
              </a:path>
            </a:pathLst>
          </a:custGeom>
          <a:ln>
            <a:solidFill>
              <a:srgbClr val="305635"/>
            </a:solidFill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516216" y="407619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6486406" y="406439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ok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1859333" y="404786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839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00"/>
                            </p:stCondLst>
                            <p:childTnLst>
                              <p:par>
                                <p:cTn id="3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00"/>
                            </p:stCondLst>
                            <p:childTnLst>
                              <p:par>
                                <p:cTn id="3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3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4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500"/>
                            </p:stCondLst>
                            <p:childTnLst>
                              <p:par>
                                <p:cTn id="37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500"/>
                            </p:stCondLst>
                            <p:childTnLst>
                              <p:par>
                                <p:cTn id="3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500"/>
                            </p:stCondLst>
                            <p:childTnLst>
                              <p:par>
                                <p:cTn id="4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500"/>
                            </p:stCondLst>
                            <p:childTnLst>
                              <p:par>
                                <p:cTn id="4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500"/>
                            </p:stCondLst>
                            <p:childTnLst>
                              <p:par>
                                <p:cTn id="4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500"/>
                            </p:stCondLst>
                            <p:childTnLst>
                              <p:par>
                                <p:cTn id="4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4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5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1" grpId="0" animBg="1"/>
      <p:bldP spid="53" grpId="0" animBg="1"/>
      <p:bldP spid="140" grpId="0" animBg="1"/>
      <p:bldP spid="140" grpId="1" animBg="1"/>
      <p:bldP spid="141" grpId="0" animBg="1"/>
      <p:bldP spid="141" grpId="1" animBg="1"/>
      <p:bldP spid="107" grpId="0" animBg="1"/>
      <p:bldP spid="107" grpId="1" animBg="1"/>
      <p:bldP spid="138" grpId="0" animBg="1"/>
      <p:bldP spid="138" grpId="1" animBg="1"/>
      <p:bldP spid="139" grpId="0" animBg="1"/>
      <p:bldP spid="139" grpId="1" animBg="1"/>
      <p:bldP spid="108" grpId="0" animBg="1"/>
      <p:bldP spid="108" grpId="1" animBg="1"/>
      <p:bldP spid="131" grpId="0" animBg="1"/>
      <p:bldP spid="131" grpId="1" animBg="1"/>
      <p:bldP spid="133" grpId="0" animBg="1"/>
      <p:bldP spid="133" grpId="1" animBg="1"/>
      <p:bldP spid="109" grpId="0" animBg="1"/>
      <p:bldP spid="109" grpId="1" animBg="1"/>
      <p:bldP spid="135" grpId="0" animBg="1"/>
      <p:bldP spid="135" grpId="1" animBg="1"/>
      <p:bldP spid="136" grpId="0" animBg="1"/>
      <p:bldP spid="136" grpId="1" animBg="1"/>
      <p:bldP spid="111" grpId="0" animBg="1"/>
      <p:bldP spid="111" grpId="1" animBg="1"/>
      <p:bldP spid="123" grpId="0" animBg="1"/>
      <p:bldP spid="123" grpId="1" animBg="1"/>
      <p:bldP spid="124" grpId="0" animBg="1"/>
      <p:bldP spid="124" grpId="1" animBg="1"/>
      <p:bldP spid="112" grpId="0" animBg="1"/>
      <p:bldP spid="112" grpId="1" animBg="1"/>
      <p:bldP spid="129" grpId="0" animBg="1"/>
      <p:bldP spid="129" grpId="1" animBg="1"/>
      <p:bldP spid="130" grpId="0" animBg="1"/>
      <p:bldP spid="130" grpId="1" animBg="1"/>
      <p:bldP spid="114" grpId="0" animBg="1"/>
      <p:bldP spid="114" grpId="1" animBg="1"/>
      <p:bldP spid="126" grpId="0" animBg="1"/>
      <p:bldP spid="126" grpId="1" animBg="1"/>
      <p:bldP spid="127" grpId="0" animBg="1"/>
      <p:bldP spid="127" grpId="1" animBg="1"/>
      <p:bldP spid="115" grpId="0" animBg="1"/>
      <p:bldP spid="115" grpId="1" animBg="1"/>
      <p:bldP spid="117" grpId="0" animBg="1"/>
      <p:bldP spid="117" grpId="1" animBg="1"/>
      <p:bldP spid="118" grpId="0" animBg="1"/>
      <p:bldP spid="118" grpId="1" animBg="1"/>
      <p:bldP spid="116" grpId="0" animBg="1"/>
      <p:bldP spid="116" grpId="1" animBg="1"/>
      <p:bldP spid="47" grpId="0"/>
      <p:bldP spid="47" grpId="1"/>
      <p:bldP spid="142" grpId="0"/>
      <p:bldP spid="142" grpId="1"/>
      <p:bldP spid="143" grpId="0"/>
      <p:bldP spid="143" grpId="1"/>
      <p:bldP spid="144" grpId="0"/>
      <p:bldP spid="144" grpId="1"/>
      <p:bldP spid="145" grpId="0"/>
      <p:bldP spid="145" grpId="1"/>
      <p:bldP spid="146" grpId="0"/>
      <p:bldP spid="146" grpId="1"/>
      <p:bldP spid="147" grpId="0"/>
      <p:bldP spid="147" grpId="1"/>
      <p:bldP spid="148" grpId="0"/>
      <p:bldP spid="148" grpId="1"/>
      <p:bldP spid="149" grpId="0"/>
      <p:bldP spid="149" grpId="1"/>
      <p:bldP spid="150" grpId="0"/>
      <p:bldP spid="150" grpId="1"/>
      <p:bldP spid="151" grpId="0"/>
      <p:bldP spid="151" grpId="1"/>
      <p:bldP spid="152" grpId="0"/>
      <p:bldP spid="152" grpId="1"/>
      <p:bldP spid="153" grpId="0"/>
      <p:bldP spid="153" grpId="1"/>
      <p:bldP spid="154" grpId="0"/>
      <p:bldP spid="154" grpId="1"/>
      <p:bldP spid="155" grpId="0"/>
      <p:bldP spid="155" grpId="1"/>
      <p:bldP spid="156" grpId="0"/>
      <p:bldP spid="156" grpId="1"/>
      <p:bldP spid="157" grpId="0"/>
      <p:bldP spid="157" grpId="1"/>
      <p:bldP spid="158" grpId="0"/>
      <p:bldP spid="158" grpId="1"/>
      <p:bldP spid="161" grpId="0" animBg="1"/>
      <p:bldP spid="161" grpId="1" animBg="1"/>
      <p:bldP spid="160" grpId="0" animBg="1"/>
      <p:bldP spid="160" grpId="1" animBg="1"/>
      <p:bldP spid="159" grpId="0" animBg="1"/>
      <p:bldP spid="159" grpId="1" animBg="1"/>
      <p:bldP spid="163" grpId="0" animBg="1"/>
      <p:bldP spid="163" grpId="1" animBg="1"/>
      <p:bldP spid="164" grpId="0" animBg="1"/>
      <p:bldP spid="164" grpId="1" animBg="1"/>
      <p:bldP spid="162" grpId="0" animBg="1"/>
      <p:bldP spid="162" grpId="1" animBg="1"/>
      <p:bldP spid="166" grpId="0" animBg="1"/>
      <p:bldP spid="166" grpId="1" animBg="1"/>
      <p:bldP spid="167" grpId="0" animBg="1"/>
      <p:bldP spid="167" grpId="1" animBg="1"/>
      <p:bldP spid="165" grpId="0" animBg="1"/>
      <p:bldP spid="165" grpId="1" animBg="1"/>
      <p:bldP spid="169" grpId="0" animBg="1"/>
      <p:bldP spid="169" grpId="1" animBg="1"/>
      <p:bldP spid="170" grpId="0" animBg="1"/>
      <p:bldP spid="170" grpId="1" animBg="1"/>
      <p:bldP spid="168" grpId="0" animBg="1"/>
      <p:bldP spid="168" grpId="1" animBg="1"/>
      <p:bldP spid="171" grpId="0"/>
      <p:bldP spid="171" grpId="1"/>
      <p:bldP spid="172" grpId="0"/>
      <p:bldP spid="172" grpId="1"/>
      <p:bldP spid="173" grpId="0"/>
      <p:bldP spid="173" grpId="1"/>
      <p:bldP spid="174" grpId="0"/>
      <p:bldP spid="174" grpId="1"/>
      <p:bldP spid="175" grpId="0"/>
      <p:bldP spid="175" grpId="1"/>
      <p:bldP spid="176" grpId="0"/>
      <p:bldP spid="176" grpId="1"/>
      <p:bldP spid="177" grpId="0"/>
      <p:bldP spid="177" grpId="1"/>
      <p:bldP spid="180" grpId="0" animBg="1"/>
      <p:bldP spid="180" grpId="1" animBg="1"/>
      <p:bldP spid="181" grpId="0" animBg="1"/>
      <p:bldP spid="181" grpId="1" animBg="1"/>
      <p:bldP spid="178" grpId="0" animBg="1"/>
      <p:bldP spid="178" grpId="1" animBg="1"/>
      <p:bldP spid="184" grpId="0" animBg="1"/>
      <p:bldP spid="184" grpId="1" animBg="1"/>
      <p:bldP spid="185" grpId="0" animBg="1"/>
      <p:bldP spid="185" grpId="1" animBg="1"/>
      <p:bldP spid="179" grpId="0" animBg="1"/>
      <p:bldP spid="179" grpId="1" animBg="1"/>
      <p:bldP spid="186" grpId="0"/>
      <p:bldP spid="186" grpId="1"/>
      <p:bldP spid="187" grpId="0"/>
      <p:bldP spid="187" grpId="1"/>
      <p:bldP spid="188" grpId="0"/>
      <p:bldP spid="188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1196752"/>
            <a:ext cx="9144000" cy="86409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9248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err="1" smtClean="0">
                <a:ea typeface="+mj-ea"/>
                <a:cs typeface="+mj-cs"/>
              </a:rPr>
              <a:t>Complexitate</a:t>
            </a:r>
            <a:endParaRPr lang="en-US" sz="2800" dirty="0" smtClean="0">
              <a:ea typeface="+mj-ea"/>
              <a:cs typeface="+mj-cs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8760"/>
            <a:ext cx="8763000" cy="5436840"/>
          </a:xfrm>
        </p:spPr>
        <p:txBody>
          <a:bodyPr/>
          <a:lstStyle/>
          <a:p>
            <a:pPr algn="ctr" eaLnBrk="1" hangingPunct="1">
              <a:spcBef>
                <a:spcPts val="800"/>
              </a:spcBef>
              <a:buFontTx/>
              <a:buNone/>
            </a:pPr>
            <a:r>
              <a:rPr lang="es-ES" altLang="en-US" sz="2400" dirty="0" err="1" smtClean="0">
                <a:solidFill>
                  <a:srgbClr val="0000FF"/>
                </a:solidFill>
              </a:rPr>
              <a:t>Numar</a:t>
            </a:r>
            <a:r>
              <a:rPr lang="es-ES" altLang="en-US" sz="2400" dirty="0" smtClean="0">
                <a:solidFill>
                  <a:srgbClr val="0000FF"/>
                </a:solidFill>
              </a:rPr>
              <a:t> de </a:t>
            </a:r>
            <a:r>
              <a:rPr lang="es-ES" altLang="en-US" sz="2400" dirty="0" err="1" smtClean="0">
                <a:solidFill>
                  <a:srgbClr val="0000FF"/>
                </a:solidFill>
              </a:rPr>
              <a:t>mesaje</a:t>
            </a:r>
            <a:endParaRPr lang="es-ES" altLang="en-US" sz="2400" dirty="0" smtClean="0">
              <a:solidFill>
                <a:srgbClr val="0000FF"/>
              </a:solidFill>
            </a:endParaRPr>
          </a:p>
          <a:p>
            <a:pPr eaLnBrk="1" hangingPunct="1">
              <a:spcBef>
                <a:spcPts val="800"/>
              </a:spcBef>
              <a:buFontTx/>
              <a:buNone/>
            </a:pPr>
            <a:r>
              <a:rPr lang="es-ES" altLang="en-US" sz="2400" dirty="0" smtClean="0"/>
              <a:t>Un </a:t>
            </a:r>
            <a:r>
              <a:rPr lang="es-ES" altLang="en-US" sz="2400" dirty="0" err="1" smtClean="0"/>
              <a:t>proces</a:t>
            </a:r>
            <a:r>
              <a:rPr lang="es-ES" altLang="en-US" sz="2400" dirty="0" smtClean="0"/>
              <a:t> </a:t>
            </a:r>
            <a:r>
              <a:rPr lang="es-ES" altLang="en-US" sz="2400" dirty="0" err="1" smtClean="0"/>
              <a:t>initiaza</a:t>
            </a:r>
            <a:r>
              <a:rPr lang="es-ES" altLang="en-US" sz="2400" dirty="0" smtClean="0"/>
              <a:t> </a:t>
            </a:r>
            <a:r>
              <a:rPr lang="es-ES" altLang="en-US" sz="2400" dirty="0" err="1" smtClean="0"/>
              <a:t>mesaje</a:t>
            </a:r>
            <a:r>
              <a:rPr lang="es-ES" altLang="en-US" sz="2400" dirty="0" smtClean="0"/>
              <a:t> pe </a:t>
            </a:r>
            <a:r>
              <a:rPr lang="es-ES" altLang="en-US" sz="2400" dirty="0" err="1" smtClean="0"/>
              <a:t>cai</a:t>
            </a:r>
            <a:r>
              <a:rPr lang="es-ES" altLang="en-US" sz="2400" dirty="0" smtClean="0"/>
              <a:t> de </a:t>
            </a:r>
            <a:r>
              <a:rPr lang="es-ES" altLang="en-US" sz="2400" dirty="0" err="1" smtClean="0"/>
              <a:t>lungime</a:t>
            </a:r>
            <a:r>
              <a:rPr lang="es-ES" altLang="en-US" sz="2400" dirty="0" smtClean="0"/>
              <a:t> 2</a:t>
            </a:r>
            <a:r>
              <a:rPr lang="es-ES" altLang="en-US" sz="2400" baseline="30000" dirty="0" smtClean="0"/>
              <a:t>i</a:t>
            </a:r>
            <a:r>
              <a:rPr lang="es-ES" altLang="en-US" sz="2400" dirty="0" smtClean="0"/>
              <a:t> </a:t>
            </a:r>
            <a:r>
              <a:rPr lang="es-ES" altLang="en-US" sz="2400" dirty="0" err="1" smtClean="0"/>
              <a:t>numai</a:t>
            </a:r>
            <a:r>
              <a:rPr lang="es-ES" altLang="en-US" sz="2400" dirty="0" smtClean="0"/>
              <a:t> daca el a </a:t>
            </a:r>
            <a:r>
              <a:rPr lang="es-ES" altLang="en-US" sz="2400" dirty="0" err="1" smtClean="0"/>
              <a:t>primit</a:t>
            </a:r>
            <a:r>
              <a:rPr lang="es-ES" altLang="en-US" sz="2400" dirty="0" smtClean="0"/>
              <a:t> OK in </a:t>
            </a:r>
            <a:r>
              <a:rPr lang="es-ES" altLang="en-US" sz="2400" dirty="0" err="1" smtClean="0"/>
              <a:t>faza</a:t>
            </a:r>
            <a:r>
              <a:rPr lang="es-ES" altLang="en-US" sz="2400" dirty="0" smtClean="0"/>
              <a:t> </a:t>
            </a:r>
            <a:r>
              <a:rPr lang="es-ES" altLang="en-US" sz="2400" dirty="0" err="1" smtClean="0"/>
              <a:t>pentru</a:t>
            </a:r>
            <a:r>
              <a:rPr lang="es-ES" altLang="en-US" sz="2400" dirty="0" smtClean="0"/>
              <a:t> </a:t>
            </a:r>
            <a:r>
              <a:rPr lang="es-ES" altLang="en-US" sz="2400" dirty="0" err="1" smtClean="0"/>
              <a:t>distanta</a:t>
            </a:r>
            <a:r>
              <a:rPr lang="es-ES" altLang="en-US" sz="2400" dirty="0" smtClean="0"/>
              <a:t> 2</a:t>
            </a:r>
            <a:r>
              <a:rPr lang="es-ES" altLang="en-US" sz="2400" baseline="30000" dirty="0" smtClean="0"/>
              <a:t>i-1</a:t>
            </a:r>
            <a:r>
              <a:rPr lang="es-ES" altLang="en-US" sz="2400" dirty="0" smtClean="0"/>
              <a:t> (in </a:t>
            </a:r>
            <a:r>
              <a:rPr lang="es-ES" altLang="en-US" sz="2400" dirty="0" err="1" smtClean="0"/>
              <a:t>oricare</a:t>
            </a:r>
            <a:r>
              <a:rPr lang="es-ES" altLang="en-US" sz="2400" dirty="0" smtClean="0"/>
              <a:t> </a:t>
            </a:r>
            <a:r>
              <a:rPr lang="es-ES" altLang="en-US" sz="2400" dirty="0" err="1" smtClean="0"/>
              <a:t>directie</a:t>
            </a:r>
            <a:r>
              <a:rPr lang="es-ES" altLang="en-US" sz="2400" dirty="0" smtClean="0"/>
              <a:t>). </a:t>
            </a:r>
          </a:p>
          <a:p>
            <a:pPr eaLnBrk="1" hangingPunct="1">
              <a:spcBef>
                <a:spcPts val="800"/>
              </a:spcBef>
              <a:buFontTx/>
              <a:buNone/>
            </a:pPr>
            <a:r>
              <a:rPr lang="es-ES" altLang="en-US" sz="2400" dirty="0" smtClean="0"/>
              <a:t>In </a:t>
            </a:r>
            <a:r>
              <a:rPr lang="es-ES" altLang="en-US" sz="2400" dirty="0" err="1" smtClean="0"/>
              <a:t>orice</a:t>
            </a:r>
            <a:r>
              <a:rPr lang="es-ES" altLang="en-US" sz="2400" dirty="0" smtClean="0"/>
              <a:t> </a:t>
            </a:r>
            <a:r>
              <a:rPr lang="es-ES" altLang="en-US" sz="2400" dirty="0" err="1" smtClean="0">
                <a:solidFill>
                  <a:srgbClr val="0000FF"/>
                </a:solidFill>
              </a:rPr>
              <a:t>grup</a:t>
            </a:r>
            <a:r>
              <a:rPr lang="es-ES" altLang="en-US" sz="2400" dirty="0" smtClean="0">
                <a:solidFill>
                  <a:srgbClr val="0000FF"/>
                </a:solidFill>
              </a:rPr>
              <a:t> </a:t>
            </a:r>
            <a:r>
              <a:rPr lang="es-ES" altLang="en-US" sz="2400" dirty="0" smtClean="0"/>
              <a:t>de 2</a:t>
            </a:r>
            <a:r>
              <a:rPr lang="es-ES" altLang="en-US" sz="2400" baseline="30000" dirty="0" smtClean="0"/>
              <a:t>i-1</a:t>
            </a:r>
            <a:r>
              <a:rPr lang="es-ES" altLang="en-US" sz="2400" dirty="0" smtClean="0"/>
              <a:t> + 1 procese </a:t>
            </a:r>
            <a:r>
              <a:rPr lang="es-ES" altLang="en-US" sz="2400" dirty="0" err="1" smtClean="0"/>
              <a:t>consecutive</a:t>
            </a:r>
            <a:r>
              <a:rPr lang="es-ES" altLang="en-US" sz="2400" dirty="0" smtClean="0"/>
              <a:t>, </a:t>
            </a:r>
            <a:r>
              <a:rPr lang="es-ES" altLang="en-US" sz="2400" dirty="0" err="1" smtClean="0">
                <a:solidFill>
                  <a:srgbClr val="0000FF"/>
                </a:solidFill>
              </a:rPr>
              <a:t>cel</a:t>
            </a:r>
            <a:r>
              <a:rPr lang="es-ES" altLang="en-US" sz="2400" dirty="0" smtClean="0">
                <a:solidFill>
                  <a:srgbClr val="0000FF"/>
                </a:solidFill>
              </a:rPr>
              <a:t> </a:t>
            </a:r>
            <a:r>
              <a:rPr lang="es-ES" altLang="en-US" sz="2400" dirty="0" err="1" smtClean="0">
                <a:solidFill>
                  <a:srgbClr val="0000FF"/>
                </a:solidFill>
              </a:rPr>
              <a:t>mult</a:t>
            </a:r>
            <a:r>
              <a:rPr lang="es-ES" altLang="en-US" sz="2400" dirty="0" smtClean="0">
                <a:solidFill>
                  <a:srgbClr val="0000FF"/>
                </a:solidFill>
              </a:rPr>
              <a:t> </a:t>
            </a:r>
            <a:r>
              <a:rPr lang="es-ES" altLang="en-US" sz="2400" dirty="0" err="1" smtClean="0">
                <a:solidFill>
                  <a:srgbClr val="0000FF"/>
                </a:solidFill>
              </a:rPr>
              <a:t>unul</a:t>
            </a:r>
            <a:r>
              <a:rPr lang="es-ES" altLang="en-US" sz="2400" dirty="0" smtClean="0">
                <a:solidFill>
                  <a:srgbClr val="0000FF"/>
                </a:solidFill>
              </a:rPr>
              <a:t> </a:t>
            </a:r>
            <a:r>
              <a:rPr lang="es-ES" altLang="en-US" sz="2400" dirty="0" err="1" smtClean="0"/>
              <a:t>poate</a:t>
            </a:r>
            <a:r>
              <a:rPr lang="es-ES" altLang="en-US" sz="2400" dirty="0" smtClean="0"/>
              <a:t> </a:t>
            </a:r>
            <a:r>
              <a:rPr lang="es-ES" altLang="en-US" sz="2400" dirty="0" err="1" smtClean="0"/>
              <a:t>initia</a:t>
            </a:r>
            <a:r>
              <a:rPr lang="es-ES" altLang="en-US" sz="2400" dirty="0" smtClean="0"/>
              <a:t> </a:t>
            </a:r>
            <a:r>
              <a:rPr lang="es-ES" altLang="en-US" sz="2400" dirty="0" err="1" smtClean="0"/>
              <a:t>mesaje</a:t>
            </a:r>
            <a:r>
              <a:rPr lang="es-ES" altLang="en-US" sz="2400" dirty="0" smtClean="0"/>
              <a:t> pe </a:t>
            </a:r>
            <a:r>
              <a:rPr lang="es-ES" altLang="en-US" sz="2400" dirty="0" err="1" smtClean="0"/>
              <a:t>cai</a:t>
            </a:r>
            <a:r>
              <a:rPr lang="es-ES" altLang="en-US" sz="2400" dirty="0" smtClean="0"/>
              <a:t> de </a:t>
            </a:r>
            <a:r>
              <a:rPr lang="es-ES" altLang="en-US" sz="2400" dirty="0" err="1" smtClean="0"/>
              <a:t>lungime</a:t>
            </a:r>
            <a:r>
              <a:rPr lang="es-ES" altLang="en-US" sz="2400" dirty="0" smtClean="0"/>
              <a:t> 2</a:t>
            </a:r>
            <a:r>
              <a:rPr lang="es-ES" altLang="en-US" sz="2400" baseline="30000" dirty="0" smtClean="0"/>
              <a:t>i </a:t>
            </a:r>
            <a:r>
              <a:rPr lang="es-ES" altLang="en-US" sz="2400" dirty="0" smtClean="0">
                <a:solidFill>
                  <a:schemeClr val="accent2"/>
                </a:solidFill>
                <a:sym typeface="Wingdings" pitchFamily="2" charset="2"/>
              </a:rPr>
              <a:t></a:t>
            </a:r>
            <a:r>
              <a:rPr lang="es-ES" altLang="en-US" sz="2400" dirty="0" smtClean="0"/>
              <a:t> </a:t>
            </a:r>
          </a:p>
          <a:p>
            <a:pPr lvl="1" eaLnBrk="1" hangingPunct="1">
              <a:spcBef>
                <a:spcPts val="800"/>
              </a:spcBef>
            </a:pPr>
            <a:r>
              <a:rPr lang="pt-BR" altLang="en-US" sz="2400" dirty="0" smtClean="0"/>
              <a:t>toate cele n procese initiaza cai de lungime 1</a:t>
            </a:r>
          </a:p>
          <a:p>
            <a:pPr lvl="1" eaLnBrk="1" hangingPunct="1">
              <a:spcBef>
                <a:spcPts val="800"/>
              </a:spcBef>
            </a:pPr>
            <a:r>
              <a:rPr lang="pt-BR" altLang="en-US" sz="2400" dirty="0" smtClean="0"/>
              <a:t>cel mult sup[n/2] procese vor initia cai de lungime 2, </a:t>
            </a:r>
          </a:p>
          <a:p>
            <a:pPr lvl="1" eaLnBrk="1" hangingPunct="1">
              <a:spcBef>
                <a:spcPts val="800"/>
              </a:spcBef>
            </a:pPr>
            <a:r>
              <a:rPr lang="pt-BR" altLang="en-US" sz="2400" dirty="0" smtClean="0"/>
              <a:t>cel mult sup[n/3] de lungime 4,</a:t>
            </a:r>
          </a:p>
          <a:p>
            <a:pPr lvl="1" eaLnBrk="1" hangingPunct="1">
              <a:spcBef>
                <a:spcPts val="800"/>
              </a:spcBef>
            </a:pPr>
            <a:r>
              <a:rPr lang="pt-BR" altLang="en-US" sz="2400" dirty="0" smtClean="0"/>
              <a:t>cel mult sup[n/5] de lungime 8 etc.</a:t>
            </a:r>
          </a:p>
          <a:p>
            <a:pPr eaLnBrk="1" hangingPunct="1">
              <a:spcBef>
                <a:spcPts val="800"/>
              </a:spcBef>
              <a:buFontTx/>
              <a:buNone/>
            </a:pPr>
            <a:r>
              <a:rPr lang="pt-BR" altLang="en-US" sz="2400" dirty="0" smtClean="0"/>
              <a:t>Pentru fiecare cale de lungime 2</a:t>
            </a:r>
            <a:r>
              <a:rPr lang="pt-BR" altLang="en-US" sz="2400" baseline="30000" dirty="0" smtClean="0"/>
              <a:t>i</a:t>
            </a:r>
            <a:r>
              <a:rPr lang="pt-BR" altLang="en-US" sz="2400" dirty="0" smtClean="0"/>
              <a:t> un proces declanseaza cel mult 4 mesaje (2 dus, 2 intors) </a:t>
            </a:r>
          </a:p>
          <a:p>
            <a:pPr eaLnBrk="1" hangingPunct="1">
              <a:spcBef>
                <a:spcPts val="800"/>
              </a:spcBef>
              <a:buFontTx/>
              <a:buNone/>
            </a:pPr>
            <a:r>
              <a:rPr lang="pt-BR" altLang="en-US" sz="2400" dirty="0" smtClean="0"/>
              <a:t>	Vor fi 4*2</a:t>
            </a:r>
            <a:r>
              <a:rPr lang="pt-BR" altLang="en-US" sz="2400" baseline="30000" dirty="0" smtClean="0"/>
              <a:t>i</a:t>
            </a:r>
            <a:r>
              <a:rPr lang="pt-BR" altLang="en-US" sz="2400" dirty="0" smtClean="0"/>
              <a:t> transmiteri declansate de un proces  </a:t>
            </a:r>
          </a:p>
        </p:txBody>
      </p:sp>
    </p:spTree>
    <p:extLst>
      <p:ext uri="{BB962C8B-B14F-4D97-AF65-F5344CB8AC3E}">
        <p14:creationId xmlns:p14="http://schemas.microsoft.com/office/powerpoint/2010/main" val="201240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836712"/>
            <a:ext cx="9144000" cy="11521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9248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err="1" smtClean="0">
                <a:ea typeface="+mj-ea"/>
                <a:cs typeface="+mj-cs"/>
              </a:rPr>
              <a:t>Complexitate</a:t>
            </a:r>
            <a:endParaRPr lang="en-US" sz="2800" dirty="0" smtClean="0">
              <a:ea typeface="+mj-ea"/>
              <a:cs typeface="+mj-cs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24744"/>
            <a:ext cx="8763000" cy="5428456"/>
          </a:xfrm>
        </p:spPr>
        <p:txBody>
          <a:bodyPr/>
          <a:lstStyle/>
          <a:p>
            <a:pPr eaLnBrk="1" hangingPunct="1">
              <a:spcBef>
                <a:spcPts val="800"/>
              </a:spcBef>
              <a:buFontTx/>
              <a:buNone/>
            </a:pPr>
            <a:r>
              <a:rPr lang="pt-BR" altLang="en-US" sz="2000" dirty="0" smtClean="0"/>
              <a:t>Numarul total de mesaje este cel mult</a:t>
            </a:r>
          </a:p>
          <a:p>
            <a:pPr algn="ctr" eaLnBrk="1" hangingPunct="1">
              <a:spcBef>
                <a:spcPts val="800"/>
              </a:spcBef>
              <a:buFontTx/>
              <a:buNone/>
            </a:pPr>
            <a:r>
              <a:rPr lang="pt-BR" altLang="en-US" sz="1800" dirty="0" smtClean="0"/>
              <a:t>4*( l*n + 2*[n/2] + 4*[n/3] + 8*[n/5] + . . . + 2</a:t>
            </a:r>
            <a:r>
              <a:rPr lang="pt-BR" altLang="en-US" sz="1800" baseline="30000" dirty="0" smtClean="0"/>
              <a:t>i</a:t>
            </a:r>
            <a:r>
              <a:rPr lang="pt-BR" altLang="en-US" sz="1800" dirty="0" smtClean="0"/>
              <a:t>*[n/(2</a:t>
            </a:r>
            <a:r>
              <a:rPr lang="pt-BR" altLang="en-US" sz="1800" baseline="30000" dirty="0" smtClean="0"/>
              <a:t>i-1</a:t>
            </a:r>
            <a:r>
              <a:rPr lang="pt-BR" altLang="en-US" sz="1800" dirty="0" smtClean="0"/>
              <a:t> + 1)] + . . . ).</a:t>
            </a:r>
          </a:p>
          <a:p>
            <a:pPr lvl="1" eaLnBrk="1" hangingPunct="1">
              <a:spcBef>
                <a:spcPts val="800"/>
              </a:spcBef>
            </a:pPr>
            <a:r>
              <a:rPr lang="en-US" altLang="en-US" sz="2000" dirty="0" err="1" smtClean="0"/>
              <a:t>Fiecare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termen</a:t>
            </a:r>
            <a:r>
              <a:rPr lang="en-US" altLang="en-US" sz="2000" dirty="0" smtClean="0"/>
              <a:t> (= lung </a:t>
            </a:r>
            <a:r>
              <a:rPr lang="en-US" altLang="en-US" sz="2000" dirty="0" err="1" smtClean="0"/>
              <a:t>cale</a:t>
            </a:r>
            <a:r>
              <a:rPr lang="en-US" altLang="en-US" sz="2000" dirty="0" smtClean="0"/>
              <a:t> * </a:t>
            </a:r>
            <a:r>
              <a:rPr lang="en-US" altLang="en-US" sz="2000" dirty="0" err="1" smtClean="0"/>
              <a:t>nr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procese</a:t>
            </a:r>
            <a:r>
              <a:rPr lang="en-US" altLang="en-US" sz="2000" dirty="0" smtClean="0"/>
              <a:t>) </a:t>
            </a:r>
            <a:r>
              <a:rPr lang="en-US" altLang="en-US" sz="2000" dirty="0" err="1" smtClean="0"/>
              <a:t>mai</a:t>
            </a:r>
            <a:r>
              <a:rPr lang="en-US" altLang="en-US" sz="2000" dirty="0" smtClean="0"/>
              <a:t> mic de </a:t>
            </a:r>
            <a:r>
              <a:rPr lang="en-US" altLang="en-US" sz="2000" dirty="0" smtClean="0">
                <a:solidFill>
                  <a:srgbClr val="C00000"/>
                </a:solidFill>
              </a:rPr>
              <a:t>2n</a:t>
            </a:r>
            <a:r>
              <a:rPr lang="en-US" altLang="en-US" sz="2000" dirty="0" smtClean="0"/>
              <a:t>  </a:t>
            </a:r>
          </a:p>
          <a:p>
            <a:pPr lvl="1" eaLnBrk="1" hangingPunct="1">
              <a:spcBef>
                <a:spcPts val="800"/>
              </a:spcBef>
            </a:pPr>
            <a:r>
              <a:rPr lang="en-US" altLang="en-US" sz="2000" dirty="0" err="1" smtClean="0"/>
              <a:t>Sunt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cel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mult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rgbClr val="C00000"/>
                </a:solidFill>
              </a:rPr>
              <a:t>1+log 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termeni</a:t>
            </a:r>
            <a:endParaRPr lang="en-US" altLang="en-US" sz="2000" dirty="0" smtClean="0"/>
          </a:p>
          <a:p>
            <a:pPr lvl="2" eaLnBrk="1" hangingPunct="1">
              <a:spcBef>
                <a:spcPts val="800"/>
              </a:spcBef>
            </a:pPr>
            <a:r>
              <a:rPr lang="en-US" altLang="en-US" sz="2000" dirty="0" smtClean="0"/>
              <a:t>in </a:t>
            </a:r>
            <a:r>
              <a:rPr lang="en-US" altLang="en-US" sz="2000" dirty="0" smtClean="0">
                <a:solidFill>
                  <a:srgbClr val="0000FF"/>
                </a:solidFill>
              </a:rPr>
              <a:t>log n</a:t>
            </a:r>
            <a:r>
              <a:rPr lang="en-US" altLang="en-US" sz="2000" dirty="0" smtClean="0"/>
              <a:t> faze, </a:t>
            </a:r>
            <a:r>
              <a:rPr lang="en-US" altLang="en-US" sz="2000" dirty="0" err="1" smtClean="0"/>
              <a:t>calea</a:t>
            </a:r>
            <a:r>
              <a:rPr lang="en-US" altLang="en-US" sz="2000" dirty="0" smtClean="0"/>
              <a:t> </a:t>
            </a:r>
            <a:r>
              <a:rPr lang="en-US" altLang="en-GB" sz="2000" dirty="0" smtClean="0"/>
              <a:t>“</a:t>
            </a:r>
            <a:r>
              <a:rPr lang="en-US" altLang="ja-JP" sz="2000" dirty="0" err="1" smtClean="0"/>
              <a:t>acopera</a:t>
            </a:r>
            <a:r>
              <a:rPr lang="en-US" altLang="en-GB" sz="2000" dirty="0" smtClean="0"/>
              <a:t>”</a:t>
            </a:r>
            <a:r>
              <a:rPr lang="en-US" altLang="ja-JP" sz="2000" dirty="0" smtClean="0"/>
              <a:t> </a:t>
            </a:r>
            <a:r>
              <a:rPr lang="en-US" altLang="ja-JP" sz="2000" dirty="0" smtClean="0">
                <a:solidFill>
                  <a:srgbClr val="0000FF"/>
                </a:solidFill>
              </a:rPr>
              <a:t>n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procese</a:t>
            </a:r>
            <a:r>
              <a:rPr lang="en-US" altLang="ja-JP" sz="2000" dirty="0" smtClean="0"/>
              <a:t> </a:t>
            </a:r>
          </a:p>
          <a:p>
            <a:pPr eaLnBrk="1" hangingPunct="1">
              <a:spcBef>
                <a:spcPts val="800"/>
              </a:spcBef>
              <a:buFontTx/>
              <a:buNone/>
            </a:pPr>
            <a:r>
              <a:rPr lang="en-US" altLang="en-US" sz="2000" dirty="0" smtClean="0">
                <a:solidFill>
                  <a:schemeClr val="accent2"/>
                </a:solidFill>
                <a:sym typeface="Wingdings" pitchFamily="2" charset="2"/>
              </a:rPr>
              <a:t>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numar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mesaje</a:t>
            </a:r>
            <a:r>
              <a:rPr lang="en-US" altLang="en-US" sz="2000" dirty="0" smtClean="0"/>
              <a:t> O(n log n)</a:t>
            </a:r>
            <a:endParaRPr lang="en-US" altLang="en-US" sz="1800" dirty="0" smtClean="0"/>
          </a:p>
          <a:p>
            <a:pPr algn="ctr" eaLnBrk="1" hangingPunct="1">
              <a:spcBef>
                <a:spcPts val="1400"/>
              </a:spcBef>
              <a:buFontTx/>
              <a:buNone/>
            </a:pPr>
            <a:r>
              <a:rPr lang="en-US" altLang="en-US" sz="2800" dirty="0" err="1" smtClean="0">
                <a:solidFill>
                  <a:srgbClr val="0000FF"/>
                </a:solidFill>
              </a:rPr>
              <a:t>Complexitate</a:t>
            </a:r>
            <a:r>
              <a:rPr lang="en-US" altLang="en-US" sz="2800" dirty="0" smtClean="0">
                <a:solidFill>
                  <a:srgbClr val="0000FF"/>
                </a:solidFill>
              </a:rPr>
              <a:t> in 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timp</a:t>
            </a:r>
            <a:endParaRPr lang="en-US" altLang="en-US" sz="2800" dirty="0" smtClean="0">
              <a:solidFill>
                <a:srgbClr val="C00000"/>
              </a:solidFill>
            </a:endParaRPr>
          </a:p>
          <a:p>
            <a:pPr eaLnBrk="1" hangingPunct="1">
              <a:spcBef>
                <a:spcPts val="800"/>
              </a:spcBef>
              <a:buFontTx/>
              <a:buNone/>
            </a:pPr>
            <a:r>
              <a:rPr lang="en-US" altLang="en-US" sz="2000" dirty="0" err="1" smtClean="0"/>
              <a:t>Fiecare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mesaj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este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transmis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intr</a:t>
            </a:r>
            <a:r>
              <a:rPr lang="en-US" altLang="en-US" sz="2000" dirty="0" smtClean="0"/>
              <a:t>-o </a:t>
            </a:r>
            <a:r>
              <a:rPr lang="en-US" altLang="en-US" sz="2000" dirty="0" err="1" smtClean="0"/>
              <a:t>unitate</a:t>
            </a:r>
            <a:r>
              <a:rPr lang="en-US" altLang="en-US" sz="2000" dirty="0" smtClean="0"/>
              <a:t> de </a:t>
            </a:r>
            <a:r>
              <a:rPr lang="en-US" altLang="en-US" sz="2000" dirty="0" err="1" smtClean="0"/>
              <a:t>timp</a:t>
            </a:r>
            <a:endParaRPr lang="en-US" altLang="en-US" sz="2000" dirty="0" smtClean="0"/>
          </a:p>
          <a:p>
            <a:pPr eaLnBrk="1" hangingPunct="1">
              <a:spcBef>
                <a:spcPts val="800"/>
              </a:spcBef>
              <a:buFontTx/>
              <a:buNone/>
            </a:pPr>
            <a:r>
              <a:rPr lang="en-US" altLang="en-US" sz="2000" dirty="0" smtClean="0"/>
              <a:t>Un </a:t>
            </a:r>
            <a:r>
              <a:rPr lang="en-US" altLang="en-US" sz="2000" dirty="0" err="1" smtClean="0"/>
              <a:t>proces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trimite</a:t>
            </a:r>
            <a:r>
              <a:rPr lang="en-US" altLang="en-US" sz="2000" dirty="0" smtClean="0"/>
              <a:t> in </a:t>
            </a:r>
            <a:r>
              <a:rPr lang="en-US" altLang="en-US" sz="2000" dirty="0" err="1" smtClean="0"/>
              <a:t>paralel</a:t>
            </a:r>
            <a:r>
              <a:rPr lang="en-US" altLang="en-US" sz="2000" dirty="0" smtClean="0"/>
              <a:t> in </a:t>
            </a:r>
            <a:r>
              <a:rPr lang="en-US" altLang="en-US" sz="2000" dirty="0" err="1" smtClean="0"/>
              <a:t>cele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doua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sensuri</a:t>
            </a:r>
            <a:endParaRPr lang="en-US" altLang="en-US" sz="2000" dirty="0" smtClean="0"/>
          </a:p>
          <a:p>
            <a:pPr eaLnBrk="1" hangingPunct="1">
              <a:spcBef>
                <a:spcPts val="800"/>
              </a:spcBef>
              <a:buFontTx/>
              <a:buNone/>
            </a:pPr>
            <a:r>
              <a:rPr lang="en-US" altLang="en-US" sz="2000" dirty="0" err="1" smtClean="0"/>
              <a:t>Mesaje</a:t>
            </a:r>
            <a:r>
              <a:rPr lang="en-US" altLang="en-US" sz="2000" dirty="0" smtClean="0"/>
              <a:t> de la </a:t>
            </a:r>
            <a:r>
              <a:rPr lang="en-US" altLang="en-US" sz="2000" dirty="0" err="1" smtClean="0"/>
              <a:t>procese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diferite</a:t>
            </a:r>
            <a:r>
              <a:rPr lang="en-US" altLang="en-US" sz="2000" dirty="0" smtClean="0"/>
              <a:t> se transmit in </a:t>
            </a:r>
            <a:r>
              <a:rPr lang="en-US" altLang="en-US" sz="2000" dirty="0" err="1" smtClean="0"/>
              <a:t>paralel</a:t>
            </a:r>
            <a:r>
              <a:rPr lang="en-US" altLang="en-US" sz="2000" dirty="0" smtClean="0"/>
              <a:t> </a:t>
            </a:r>
          </a:p>
          <a:p>
            <a:pPr algn="ctr" eaLnBrk="1" hangingPunct="1">
              <a:spcBef>
                <a:spcPts val="800"/>
              </a:spcBef>
              <a:buFontTx/>
              <a:buNone/>
            </a:pPr>
            <a:r>
              <a:rPr lang="en-US" altLang="en-US" sz="2000" dirty="0" err="1" smtClean="0"/>
              <a:t>Timp</a:t>
            </a:r>
            <a:r>
              <a:rPr lang="en-US" altLang="en-US" sz="2000" dirty="0" smtClean="0"/>
              <a:t> = 2*(1 + 2 + 4 + 8 + . . . + 2</a:t>
            </a:r>
            <a:r>
              <a:rPr lang="en-US" altLang="en-US" sz="2000" baseline="30000" dirty="0" smtClean="0"/>
              <a:t>i</a:t>
            </a:r>
            <a:r>
              <a:rPr lang="en-US" altLang="en-US" sz="2000" dirty="0" smtClean="0"/>
              <a:t> + . . . + n )</a:t>
            </a:r>
          </a:p>
          <a:p>
            <a:pPr eaLnBrk="1" hangingPunct="1">
              <a:spcBef>
                <a:spcPts val="800"/>
              </a:spcBef>
              <a:buFontTx/>
              <a:buNone/>
            </a:pPr>
            <a:r>
              <a:rPr lang="en-US" altLang="en-US" sz="2000" dirty="0" err="1" smtClean="0"/>
              <a:t>Daca</a:t>
            </a:r>
            <a:r>
              <a:rPr lang="en-US" altLang="en-US" sz="2000" dirty="0" smtClean="0"/>
              <a:t> n </a:t>
            </a:r>
            <a:r>
              <a:rPr lang="en-US" altLang="en-US" sz="2000" dirty="0" err="1" smtClean="0"/>
              <a:t>este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putere</a:t>
            </a:r>
            <a:r>
              <a:rPr lang="en-US" altLang="en-US" sz="2000" dirty="0" smtClean="0"/>
              <a:t> a </a:t>
            </a:r>
            <a:r>
              <a:rPr lang="en-US" altLang="en-US" sz="2000" dirty="0" err="1" smtClean="0"/>
              <a:t>lui</a:t>
            </a:r>
            <a:r>
              <a:rPr lang="en-US" altLang="en-US" sz="2000" dirty="0" smtClean="0"/>
              <a:t> 2 </a:t>
            </a:r>
            <a:r>
              <a:rPr lang="en-US" altLang="en-US" sz="2000" dirty="0" smtClean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en-US" altLang="en-US" sz="2000" dirty="0" smtClean="0">
                <a:sym typeface="Wingdings" pitchFamily="2" charset="2"/>
              </a:rPr>
              <a:t> </a:t>
            </a:r>
            <a:r>
              <a:rPr lang="en-US" altLang="en-US" sz="2000" dirty="0" err="1" smtClean="0">
                <a:sym typeface="Wingdings" pitchFamily="2" charset="2"/>
              </a:rPr>
              <a:t>Timp</a:t>
            </a:r>
            <a:r>
              <a:rPr lang="en-US" altLang="en-US" sz="2000" dirty="0" smtClean="0">
                <a:sym typeface="Wingdings" pitchFamily="2" charset="2"/>
              </a:rPr>
              <a:t> = 2*(2</a:t>
            </a:r>
            <a:r>
              <a:rPr lang="en-US" altLang="en-US" sz="2000" baseline="30000" dirty="0" smtClean="0">
                <a:sym typeface="Wingdings" pitchFamily="2" charset="2"/>
              </a:rPr>
              <a:t>log n+1</a:t>
            </a:r>
            <a:r>
              <a:rPr lang="en-US" altLang="en-US" sz="2000" dirty="0" smtClean="0">
                <a:sym typeface="Wingdings" pitchFamily="2" charset="2"/>
              </a:rPr>
              <a:t> -1)/(2-1) = </a:t>
            </a:r>
            <a:r>
              <a:rPr lang="en-US" altLang="en-US" sz="2000" dirty="0" smtClean="0">
                <a:solidFill>
                  <a:srgbClr val="0000FF"/>
                </a:solidFill>
                <a:sym typeface="Wingdings" pitchFamily="2" charset="2"/>
              </a:rPr>
              <a:t>4*n-2</a:t>
            </a:r>
            <a:r>
              <a:rPr lang="en-US" altLang="en-US" sz="2000" dirty="0" smtClean="0">
                <a:solidFill>
                  <a:srgbClr val="0000FF"/>
                </a:solidFill>
              </a:rPr>
              <a:t> </a:t>
            </a:r>
          </a:p>
          <a:p>
            <a:pPr eaLnBrk="1" hangingPunct="1">
              <a:spcBef>
                <a:spcPts val="800"/>
              </a:spcBef>
              <a:buFontTx/>
              <a:buNone/>
            </a:pPr>
            <a:r>
              <a:rPr lang="en-US" altLang="en-US" sz="2000" dirty="0" smtClean="0"/>
              <a:t>In general </a:t>
            </a:r>
            <a:r>
              <a:rPr lang="en-US" altLang="en-US" sz="2000" dirty="0" err="1" smtClean="0">
                <a:solidFill>
                  <a:srgbClr val="C00000"/>
                </a:solidFill>
              </a:rPr>
              <a:t>Timp</a:t>
            </a:r>
            <a:r>
              <a:rPr lang="en-US" altLang="en-US" sz="2000" dirty="0" smtClean="0">
                <a:solidFill>
                  <a:srgbClr val="C00000"/>
                </a:solidFill>
              </a:rPr>
              <a:t> = O(n)</a:t>
            </a:r>
          </a:p>
        </p:txBody>
      </p:sp>
    </p:spTree>
    <p:extLst>
      <p:ext uri="{BB962C8B-B14F-4D97-AF65-F5344CB8AC3E}">
        <p14:creationId xmlns:p14="http://schemas.microsoft.com/office/powerpoint/2010/main" val="265594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8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 smtClean="0"/>
              <a:t>Sumar</a:t>
            </a:r>
            <a:endParaRPr lang="en-US" sz="2800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23850" y="1844675"/>
            <a:ext cx="8229600" cy="4525963"/>
          </a:xfrm>
        </p:spPr>
        <p:txBody>
          <a:bodyPr/>
          <a:lstStyle/>
          <a:p>
            <a:r>
              <a:rPr lang="ro-RO" sz="2800" dirty="0" smtClean="0"/>
              <a:t>Alegerea unui lider cu algoritmi undă</a:t>
            </a:r>
            <a:endParaRPr lang="en-US" sz="2800" dirty="0" smtClean="0"/>
          </a:p>
          <a:p>
            <a:r>
              <a:rPr lang="ro-RO" sz="2800" dirty="0" smtClean="0"/>
              <a:t>Algoritmul tree</a:t>
            </a:r>
            <a:endParaRPr lang="en-US" sz="2800" dirty="0" smtClean="0"/>
          </a:p>
          <a:p>
            <a:r>
              <a:rPr lang="ro-RO" sz="2800" dirty="0" smtClean="0"/>
              <a:t>Alegerea liderului – topologie inel</a:t>
            </a:r>
            <a:endParaRPr lang="en-US" sz="2800" dirty="0" smtClean="0"/>
          </a:p>
          <a:p>
            <a:r>
              <a:rPr lang="ro-RO" sz="2800" dirty="0" smtClean="0"/>
              <a:t>Algoritmul LeLann</a:t>
            </a:r>
            <a:endParaRPr lang="en-US" sz="2800" dirty="0" smtClean="0"/>
          </a:p>
          <a:p>
            <a:r>
              <a:rPr lang="ro-RO" sz="2800" dirty="0" smtClean="0"/>
              <a:t>Algoritmul LeLann-Chang-Robert</a:t>
            </a:r>
            <a:endParaRPr lang="en-US" sz="2800" dirty="0" smtClean="0"/>
          </a:p>
          <a:p>
            <a:r>
              <a:rPr lang="ro-RO" sz="2800" dirty="0" smtClean="0"/>
              <a:t>Algoritmul Hirschberg-Sinclair</a:t>
            </a:r>
            <a:endParaRPr lang="en-US" sz="28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28600" y="2924175"/>
            <a:ext cx="8915400" cy="1066800"/>
          </a:xfrm>
        </p:spPr>
        <p:txBody>
          <a:bodyPr/>
          <a:lstStyle/>
          <a:p>
            <a:r>
              <a:rPr lang="ro-RO" smtClean="0"/>
              <a:t>Întrebări?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382000" cy="50006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fr-FR" sz="2200" b="1" dirty="0" err="1" smtClean="0">
                <a:solidFill>
                  <a:srgbClr val="C00000"/>
                </a:solidFill>
              </a:rPr>
              <a:t>Caracteristici</a:t>
            </a:r>
            <a:r>
              <a:rPr lang="fr-FR" sz="2200" b="1" dirty="0" smtClean="0"/>
              <a:t>:</a:t>
            </a:r>
            <a:endParaRPr lang="fr-FR" sz="2200" dirty="0" smtClean="0"/>
          </a:p>
          <a:p>
            <a:pPr eaLnBrk="1" hangingPunct="1">
              <a:lnSpc>
                <a:spcPct val="130000"/>
              </a:lnSpc>
            </a:pPr>
            <a:r>
              <a:rPr lang="fr-FR" sz="2200" dirty="0" err="1" smtClean="0"/>
              <a:t>toate</a:t>
            </a:r>
            <a:r>
              <a:rPr lang="fr-FR" sz="2200" dirty="0" smtClean="0"/>
              <a:t> </a:t>
            </a:r>
            <a:r>
              <a:rPr lang="fr-FR" sz="2200" dirty="0" err="1" smtClean="0"/>
              <a:t>procesele</a:t>
            </a:r>
            <a:r>
              <a:rPr lang="fr-FR" sz="2200" dirty="0" smtClean="0"/>
              <a:t> au </a:t>
            </a:r>
            <a:r>
              <a:rPr lang="fr-FR" sz="2200" dirty="0" err="1" smtClean="0"/>
              <a:t>acela</a:t>
            </a:r>
            <a:r>
              <a:rPr lang="ro-RO" sz="2200" dirty="0" smtClean="0"/>
              <a:t>ș</a:t>
            </a:r>
            <a:r>
              <a:rPr lang="fr-FR" sz="2200" dirty="0" smtClean="0"/>
              <a:t>i </a:t>
            </a:r>
            <a:r>
              <a:rPr lang="fr-FR" sz="2200" dirty="0" err="1" smtClean="0"/>
              <a:t>algoritm</a:t>
            </a:r>
            <a:r>
              <a:rPr lang="fr-FR" sz="2200" dirty="0" smtClean="0"/>
              <a:t> local</a:t>
            </a:r>
          </a:p>
          <a:p>
            <a:pPr eaLnBrk="1" hangingPunct="1">
              <a:lnSpc>
                <a:spcPct val="130000"/>
              </a:lnSpc>
            </a:pPr>
            <a:r>
              <a:rPr lang="fr-FR" sz="2200" dirty="0" err="1" smtClean="0"/>
              <a:t>algoritmul</a:t>
            </a:r>
            <a:r>
              <a:rPr lang="fr-FR" sz="2200" dirty="0" smtClean="0"/>
              <a:t> este </a:t>
            </a:r>
            <a:r>
              <a:rPr lang="fr-FR" sz="2200" b="1" dirty="0" err="1" smtClean="0"/>
              <a:t>descentralizat</a:t>
            </a:r>
            <a:r>
              <a:rPr lang="fr-FR" sz="2200" dirty="0" smtClean="0"/>
              <a:t> </a:t>
            </a:r>
            <a:r>
              <a:rPr lang="fr-FR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fr-FR" sz="22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poate</a:t>
            </a:r>
            <a:r>
              <a:rPr lang="fr-FR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fi </a:t>
            </a:r>
            <a:r>
              <a:rPr lang="fr-FR" sz="22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ini</a:t>
            </a:r>
            <a:r>
              <a:rPr lang="ro-RO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ț</a:t>
            </a:r>
            <a:r>
              <a:rPr lang="fr-FR" sz="22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iat</a:t>
            </a:r>
            <a:r>
              <a:rPr lang="fr-FR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fr-FR" sz="22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oricare</a:t>
            </a:r>
            <a:r>
              <a:rPr lang="fr-FR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22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subset</a:t>
            </a:r>
            <a:r>
              <a:rPr lang="fr-FR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fr-FR" sz="22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procese</a:t>
            </a:r>
            <a:r>
              <a:rPr lang="fr-FR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ro-RO" sz="2200" dirty="0"/>
              <a:t>î</a:t>
            </a:r>
            <a:r>
              <a:rPr lang="fr-FR" sz="2200" dirty="0" smtClean="0"/>
              <a:t>n </a:t>
            </a:r>
            <a:r>
              <a:rPr lang="fr-FR" sz="2200" dirty="0" err="1" smtClean="0"/>
              <a:t>fiecare</a:t>
            </a:r>
            <a:r>
              <a:rPr lang="fr-FR" sz="2200" dirty="0" smtClean="0"/>
              <a:t> calcul </a:t>
            </a:r>
            <a:r>
              <a:rPr lang="fr-FR" sz="2200" dirty="0" err="1" smtClean="0"/>
              <a:t>algoritmul</a:t>
            </a:r>
            <a:r>
              <a:rPr lang="fr-FR" sz="2200" dirty="0" smtClean="0"/>
              <a:t> </a:t>
            </a:r>
            <a:r>
              <a:rPr lang="fr-FR" sz="2200" dirty="0" err="1" smtClean="0"/>
              <a:t>atinge</a:t>
            </a:r>
            <a:r>
              <a:rPr lang="fr-FR" sz="2200" dirty="0" smtClean="0"/>
              <a:t> o configura</a:t>
            </a:r>
            <a:r>
              <a:rPr lang="ro-RO" sz="2200" dirty="0" smtClean="0"/>
              <a:t>ț</a:t>
            </a:r>
            <a:r>
              <a:rPr lang="fr-FR" sz="2200" dirty="0" err="1" smtClean="0"/>
              <a:t>ie</a:t>
            </a:r>
            <a:r>
              <a:rPr lang="fr-FR" sz="2200" dirty="0" smtClean="0"/>
              <a:t> final</a:t>
            </a:r>
            <a:r>
              <a:rPr lang="ro-RO" sz="2200" dirty="0" smtClean="0"/>
              <a:t>ă</a:t>
            </a:r>
            <a:r>
              <a:rPr lang="fr-FR" sz="2200" dirty="0" smtClean="0"/>
              <a:t> </a:t>
            </a:r>
            <a:r>
              <a:rPr lang="ro-RO" sz="2200" dirty="0"/>
              <a:t>î</a:t>
            </a:r>
            <a:r>
              <a:rPr lang="fr-FR" sz="2200" dirty="0" smtClean="0"/>
              <a:t>n care: </a:t>
            </a:r>
          </a:p>
          <a:p>
            <a:pPr lvl="1" eaLnBrk="1" hangingPunct="1">
              <a:lnSpc>
                <a:spcPct val="130000"/>
              </a:lnSpc>
            </a:pPr>
            <a:r>
              <a:rPr lang="fr-FR" sz="1900" dirty="0" smtClean="0"/>
              <a:t>un </a:t>
            </a:r>
            <a:r>
              <a:rPr lang="fr-FR" sz="1900" dirty="0" err="1" smtClean="0"/>
              <a:t>proces</a:t>
            </a:r>
            <a:r>
              <a:rPr lang="fr-FR" sz="1900" dirty="0" smtClean="0"/>
              <a:t> este </a:t>
            </a:r>
            <a:r>
              <a:rPr lang="fr-FR" sz="1900" dirty="0" err="1" smtClean="0"/>
              <a:t>lider</a:t>
            </a:r>
            <a:endParaRPr lang="fr-FR" sz="1900" dirty="0" smtClean="0"/>
          </a:p>
          <a:p>
            <a:pPr lvl="1" eaLnBrk="1" hangingPunct="1">
              <a:lnSpc>
                <a:spcPct val="130000"/>
              </a:lnSpc>
            </a:pPr>
            <a:r>
              <a:rPr lang="fr-FR" sz="1900" dirty="0" err="1" smtClean="0"/>
              <a:t>toate</a:t>
            </a:r>
            <a:r>
              <a:rPr lang="fr-FR" sz="1900" dirty="0" smtClean="0"/>
              <a:t> </a:t>
            </a:r>
            <a:r>
              <a:rPr lang="fr-FR" sz="1900" dirty="0" err="1" smtClean="0"/>
              <a:t>celelalte</a:t>
            </a:r>
            <a:r>
              <a:rPr lang="fr-FR" sz="1900" dirty="0" smtClean="0"/>
              <a:t> au </a:t>
            </a:r>
            <a:r>
              <a:rPr lang="fr-FR" sz="1900" dirty="0" err="1" smtClean="0"/>
              <a:t>pierdut</a:t>
            </a:r>
            <a:endParaRPr lang="fr-FR" sz="1900" dirty="0" smtClean="0"/>
          </a:p>
          <a:p>
            <a:pPr eaLnBrk="1" hangingPunct="1">
              <a:lnSpc>
                <a:spcPct val="130000"/>
              </a:lnSpc>
            </a:pPr>
            <a:r>
              <a:rPr lang="fr-FR" sz="2200" dirty="0" err="1" smtClean="0"/>
              <a:t>varianta</a:t>
            </a:r>
            <a:r>
              <a:rPr lang="fr-FR" sz="2200" dirty="0" smtClean="0"/>
              <a:t> mai </a:t>
            </a:r>
            <a:r>
              <a:rPr lang="fr-FR" sz="2200" dirty="0" err="1" smtClean="0"/>
              <a:t>slab</a:t>
            </a:r>
            <a:r>
              <a:rPr lang="ro-RO" sz="2200" dirty="0" smtClean="0"/>
              <a:t>ă</a:t>
            </a:r>
            <a:r>
              <a:rPr lang="fr-FR" sz="2200" dirty="0" smtClean="0"/>
              <a:t>:</a:t>
            </a:r>
          </a:p>
          <a:p>
            <a:pPr lvl="1" eaLnBrk="1" hangingPunct="1">
              <a:lnSpc>
                <a:spcPct val="130000"/>
              </a:lnSpc>
            </a:pPr>
            <a:r>
              <a:rPr lang="fr-FR" sz="1900" dirty="0" smtClean="0"/>
              <a:t>un </a:t>
            </a:r>
            <a:r>
              <a:rPr lang="fr-FR" sz="1900" dirty="0" err="1" smtClean="0"/>
              <a:t>proces</a:t>
            </a:r>
            <a:r>
              <a:rPr lang="fr-FR" sz="1900" dirty="0" smtClean="0"/>
              <a:t> este </a:t>
            </a:r>
            <a:r>
              <a:rPr lang="fr-FR" sz="1900" dirty="0" err="1" smtClean="0"/>
              <a:t>lider</a:t>
            </a:r>
            <a:endParaRPr lang="fr-FR" sz="1900" dirty="0" smtClean="0"/>
          </a:p>
          <a:p>
            <a:pPr lvl="1" eaLnBrk="1" hangingPunct="1">
              <a:lnSpc>
                <a:spcPct val="130000"/>
              </a:lnSpc>
            </a:pPr>
            <a:r>
              <a:rPr lang="fr-FR" sz="1900" dirty="0" err="1" smtClean="0"/>
              <a:t>celelalte</a:t>
            </a:r>
            <a:r>
              <a:rPr lang="fr-FR" sz="1900" dirty="0" smtClean="0"/>
              <a:t> </a:t>
            </a:r>
            <a:r>
              <a:rPr lang="fr-FR" sz="1900" dirty="0" err="1" smtClean="0"/>
              <a:t>procese</a:t>
            </a:r>
            <a:r>
              <a:rPr lang="fr-FR" sz="1900" dirty="0" smtClean="0"/>
              <a:t> nu </a:t>
            </a:r>
            <a:r>
              <a:rPr lang="ro-RO" sz="1900" dirty="0" err="1"/>
              <a:t>ș</a:t>
            </a:r>
            <a:r>
              <a:rPr lang="fr-FR" sz="1900" dirty="0" err="1" smtClean="0"/>
              <a:t>tiu</a:t>
            </a:r>
            <a:r>
              <a:rPr lang="fr-FR" sz="1900" dirty="0" smtClean="0"/>
              <a:t> c</a:t>
            </a:r>
            <a:r>
              <a:rPr lang="ro-RO" sz="1900" dirty="0" smtClean="0"/>
              <a:t>ă</a:t>
            </a:r>
            <a:r>
              <a:rPr lang="fr-FR" sz="1900" dirty="0" smtClean="0"/>
              <a:t> au </a:t>
            </a:r>
            <a:r>
              <a:rPr lang="fr-FR" sz="1900" dirty="0" err="1" smtClean="0"/>
              <a:t>pierdut</a:t>
            </a:r>
            <a:endParaRPr lang="en-US" sz="19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z="2800" dirty="0" smtClean="0"/>
              <a:t>Alegerea unui lider cu algoritmi undă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14450"/>
            <a:ext cx="8991600" cy="53546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ro-RO" sz="2400" dirty="0" smtClean="0"/>
          </a:p>
          <a:p>
            <a:pPr eaLnBrk="1" hangingPunct="1">
              <a:lnSpc>
                <a:spcPct val="90000"/>
              </a:lnSpc>
            </a:pPr>
            <a:r>
              <a:rPr lang="ro-RO" sz="2400" dirty="0" smtClean="0"/>
              <a:t>F</a:t>
            </a:r>
            <a:r>
              <a:rPr lang="en-US" sz="2400" dirty="0" err="1" smtClean="0"/>
              <a:t>iecare</a:t>
            </a:r>
            <a:r>
              <a:rPr lang="en-US" sz="2400" dirty="0" smtClean="0"/>
              <a:t> </a:t>
            </a:r>
            <a:r>
              <a:rPr lang="en-US" sz="2400" dirty="0" err="1" smtClean="0"/>
              <a:t>proces</a:t>
            </a:r>
            <a:r>
              <a:rPr lang="en-US" sz="2400" dirty="0" smtClean="0"/>
              <a:t> are o </a:t>
            </a:r>
            <a:r>
              <a:rPr lang="en-US" sz="2400" b="1" dirty="0" smtClean="0">
                <a:solidFill>
                  <a:srgbClr val="C00000"/>
                </a:solidFill>
              </a:rPr>
              <a:t>stare</a:t>
            </a:r>
            <a:r>
              <a:rPr lang="en-US" sz="2400" dirty="0" smtClean="0"/>
              <a:t> </a:t>
            </a:r>
            <a:r>
              <a:rPr lang="en-US" sz="2400" dirty="0" err="1" smtClean="0"/>
              <a:t>dintre</a:t>
            </a:r>
            <a:r>
              <a:rPr lang="en-US" sz="24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C00000"/>
                </a:solidFill>
              </a:rPr>
              <a:t>l</a:t>
            </a:r>
            <a:r>
              <a:rPr lang="ro-RO" sz="2000" dirty="0" smtClean="0">
                <a:solidFill>
                  <a:srgbClr val="C00000"/>
                </a:solidFill>
              </a:rPr>
              <a:t>ea</a:t>
            </a:r>
            <a:r>
              <a:rPr lang="en-US" sz="2000" dirty="0" smtClean="0">
                <a:solidFill>
                  <a:srgbClr val="C00000"/>
                </a:solidFill>
              </a:rPr>
              <a:t>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C00000"/>
                </a:solidFill>
              </a:rPr>
              <a:t>lost</a:t>
            </a:r>
            <a:endParaRPr lang="pt-BR" sz="2000" dirty="0" smtClean="0">
              <a:solidFill>
                <a:srgbClr val="C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>
                <a:solidFill>
                  <a:srgbClr val="C00000"/>
                </a:solidFill>
              </a:rPr>
              <a:t>sleep </a:t>
            </a:r>
            <a:r>
              <a:rPr lang="ro-RO" sz="2000" dirty="0"/>
              <a:t> </a:t>
            </a:r>
            <a:r>
              <a:rPr lang="ro-RO" sz="2000" dirty="0" smtClean="0"/>
              <a:t>      </a:t>
            </a:r>
            <a:r>
              <a:rPr lang="ro-RO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pt-B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procesul nu a executat nici o ac</a:t>
            </a:r>
            <a:r>
              <a:rPr lang="ro-RO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ț</a:t>
            </a:r>
            <a:r>
              <a:rPr lang="pt-B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iune</a:t>
            </a:r>
            <a:r>
              <a:rPr lang="ro-RO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pt-BR" sz="20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>
                <a:solidFill>
                  <a:srgbClr val="C00000"/>
                </a:solidFill>
              </a:rPr>
              <a:t>candidate</a:t>
            </a:r>
            <a:r>
              <a:rPr lang="pt-BR" sz="2000" dirty="0" smtClean="0"/>
              <a:t> </a:t>
            </a:r>
            <a:r>
              <a:rPr lang="ro-RO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pt-B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executat ac</a:t>
            </a:r>
            <a:r>
              <a:rPr lang="ro-RO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ț</a:t>
            </a:r>
            <a:r>
              <a:rPr lang="pt-B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iuni dar nu e sigur dac</a:t>
            </a:r>
            <a:r>
              <a:rPr lang="ro-RO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ă</a:t>
            </a:r>
            <a:r>
              <a:rPr lang="pt-B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 l</a:t>
            </a:r>
            <a:r>
              <a:rPr lang="ro-RO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</a:t>
            </a:r>
            <a:r>
              <a:rPr lang="pt-B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der sau lost</a:t>
            </a:r>
            <a:r>
              <a:rPr lang="ro-RO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fr-FR" sz="20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ro-RO" sz="1800" b="1" dirty="0" smtClea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sz="2400" dirty="0" err="1" smtClean="0"/>
              <a:t>Ipoteze</a:t>
            </a:r>
            <a:r>
              <a:rPr lang="ro-RO" sz="2400" b="1" dirty="0" smtClean="0"/>
              <a:t>:</a:t>
            </a:r>
            <a:endParaRPr lang="ro-RO" sz="2400" dirty="0"/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ro-RO" sz="2000" dirty="0" smtClean="0"/>
              <a:t>S</a:t>
            </a:r>
            <a:r>
              <a:rPr lang="fr-FR" sz="2000" dirty="0" err="1" smtClean="0"/>
              <a:t>istemul</a:t>
            </a:r>
            <a:r>
              <a:rPr lang="fr-FR" sz="2000" dirty="0" smtClean="0"/>
              <a:t> este </a:t>
            </a:r>
            <a:r>
              <a:rPr lang="fr-FR" sz="2000" dirty="0" err="1" smtClean="0"/>
              <a:t>asincron</a:t>
            </a:r>
            <a:r>
              <a:rPr lang="fr-FR" sz="2000" dirty="0" smtClean="0"/>
              <a:t> </a:t>
            </a:r>
            <a:r>
              <a:rPr lang="fr-F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fr-FR" sz="20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comunica</a:t>
            </a:r>
            <a:r>
              <a:rPr lang="ro-RO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ț</a:t>
            </a:r>
            <a:r>
              <a:rPr lang="fr-FR" sz="20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ie</a:t>
            </a:r>
            <a:r>
              <a:rPr lang="fr-F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20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asincron</a:t>
            </a:r>
            <a:r>
              <a:rPr lang="ro-RO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ă</a:t>
            </a:r>
            <a:r>
              <a:rPr lang="fr-F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f</a:t>
            </a:r>
            <a:r>
              <a:rPr lang="ro-RO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ă</a:t>
            </a:r>
            <a:r>
              <a:rPr lang="fr-F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ro-RO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ă</a:t>
            </a:r>
            <a:r>
              <a:rPr lang="fr-F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20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timp</a:t>
            </a:r>
            <a:r>
              <a:rPr lang="fr-F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global</a:t>
            </a:r>
            <a:r>
              <a:rPr lang="ro-RO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timpi arbitrari de transmisie</a:t>
            </a:r>
            <a:r>
              <a:rPr lang="fr-F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ro-RO" sz="20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sz="2000" dirty="0" err="1" smtClean="0"/>
              <a:t>fiecare</a:t>
            </a:r>
            <a:r>
              <a:rPr lang="fr-FR" sz="2000" dirty="0" smtClean="0"/>
              <a:t> </a:t>
            </a:r>
            <a:r>
              <a:rPr lang="fr-FR" sz="2000" dirty="0" err="1" smtClean="0"/>
              <a:t>proces</a:t>
            </a:r>
            <a:r>
              <a:rPr lang="fr-FR" sz="2000" dirty="0" smtClean="0"/>
              <a:t> este </a:t>
            </a:r>
            <a:r>
              <a:rPr lang="fr-FR" sz="2000" dirty="0" err="1" smtClean="0"/>
              <a:t>identificat</a:t>
            </a:r>
            <a:r>
              <a:rPr lang="fr-FR" sz="2000" dirty="0" smtClean="0"/>
              <a:t> </a:t>
            </a:r>
            <a:r>
              <a:rPr lang="fr-FR" sz="2000" dirty="0" err="1" smtClean="0"/>
              <a:t>printr</a:t>
            </a:r>
            <a:r>
              <a:rPr lang="fr-FR" sz="2000" dirty="0" smtClean="0"/>
              <a:t>-un </a:t>
            </a:r>
            <a:r>
              <a:rPr lang="fr-FR" sz="2000" dirty="0" err="1" smtClean="0"/>
              <a:t>nume</a:t>
            </a:r>
            <a:r>
              <a:rPr lang="fr-FR" sz="2000" dirty="0" smtClean="0"/>
              <a:t> </a:t>
            </a:r>
            <a:r>
              <a:rPr lang="fr-FR" sz="2000" dirty="0" err="1" smtClean="0"/>
              <a:t>unic</a:t>
            </a:r>
            <a:endParaRPr lang="ro-RO" sz="2000" dirty="0"/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fr-FR" sz="2000" dirty="0" err="1" smtClean="0"/>
              <a:t>Identit</a:t>
            </a:r>
            <a:r>
              <a:rPr lang="ro-RO" sz="2000" dirty="0" smtClean="0"/>
              <a:t>ă</a:t>
            </a:r>
            <a:r>
              <a:rPr lang="ro-RO" sz="2000" dirty="0"/>
              <a:t>ț</a:t>
            </a:r>
            <a:r>
              <a:rPr lang="fr-FR" sz="2000" dirty="0" smtClean="0"/>
              <a:t>ile </a:t>
            </a:r>
            <a:r>
              <a:rPr lang="fr-FR" sz="2000" dirty="0" err="1" smtClean="0"/>
              <a:t>sunt</a:t>
            </a:r>
            <a:r>
              <a:rPr lang="fr-FR" sz="2000" dirty="0" smtClean="0"/>
              <a:t> </a:t>
            </a:r>
            <a:r>
              <a:rPr lang="fr-FR" sz="2000" dirty="0" err="1" smtClean="0"/>
              <a:t>extrase</a:t>
            </a:r>
            <a:r>
              <a:rPr lang="fr-FR" sz="2000" dirty="0" smtClean="0"/>
              <a:t> </a:t>
            </a:r>
            <a:r>
              <a:rPr lang="fr-FR" sz="2000" dirty="0" err="1" smtClean="0"/>
              <a:t>dintr</a:t>
            </a:r>
            <a:r>
              <a:rPr lang="fr-FR" sz="2000" dirty="0" smtClean="0"/>
              <a:t>-</a:t>
            </a:r>
            <a:r>
              <a:rPr lang="ro-RO" sz="2000" dirty="0" smtClean="0"/>
              <a:t>o</a:t>
            </a:r>
            <a:r>
              <a:rPr lang="fr-FR" sz="2000" dirty="0" smtClean="0"/>
              <a:t> </a:t>
            </a:r>
            <a:r>
              <a:rPr lang="ro-RO" sz="2000" b="1" dirty="0" smtClean="0">
                <a:solidFill>
                  <a:srgbClr val="C00000"/>
                </a:solidFill>
              </a:rPr>
              <a:t>mulțime</a:t>
            </a:r>
            <a:r>
              <a:rPr lang="fr-FR" sz="2000" b="1" dirty="0" smtClean="0">
                <a:solidFill>
                  <a:srgbClr val="C00000"/>
                </a:solidFill>
              </a:rPr>
              <a:t> total </a:t>
            </a:r>
            <a:r>
              <a:rPr lang="fr-FR" sz="2000" b="1" dirty="0" err="1" smtClean="0">
                <a:solidFill>
                  <a:srgbClr val="C00000"/>
                </a:solidFill>
              </a:rPr>
              <a:t>ordonat</a:t>
            </a:r>
            <a:r>
              <a:rPr lang="ro-RO" sz="2000" b="1" dirty="0" smtClean="0">
                <a:solidFill>
                  <a:srgbClr val="C00000"/>
                </a:solidFill>
              </a:rPr>
              <a:t>ă</a:t>
            </a:r>
            <a:endParaRPr lang="ro-RO" sz="2000" dirty="0">
              <a:solidFill>
                <a:srgbClr val="C00000"/>
              </a:solidFill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 smtClean="0"/>
              <a:t>aflarea liderului se transform</a:t>
            </a:r>
            <a:r>
              <a:rPr lang="ro-RO" sz="2000" dirty="0" smtClean="0"/>
              <a:t>ă</a:t>
            </a:r>
            <a:r>
              <a:rPr lang="pt-BR" sz="2000" dirty="0" smtClean="0"/>
              <a:t> </a:t>
            </a:r>
            <a:r>
              <a:rPr lang="ro-RO" sz="2000" dirty="0"/>
              <a:t>î</a:t>
            </a:r>
            <a:r>
              <a:rPr lang="pt-BR" sz="2000" dirty="0" smtClean="0"/>
              <a:t>n </a:t>
            </a:r>
            <a:r>
              <a:rPr lang="pt-BR" sz="2000" b="1" dirty="0" smtClean="0">
                <a:solidFill>
                  <a:srgbClr val="C00000"/>
                </a:solidFill>
              </a:rPr>
              <a:t>aflarea procesului cu cel mai mic identificator</a:t>
            </a:r>
            <a:endParaRPr lang="fr-FR" sz="2000" b="1" dirty="0" smtClean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endParaRPr lang="fr-FR" sz="1800" b="1" dirty="0" smtClean="0"/>
          </a:p>
          <a:p>
            <a:pPr eaLnBrk="1" hangingPunct="1">
              <a:buFontTx/>
              <a:buNone/>
            </a:pPr>
            <a:endParaRPr lang="en-US" sz="18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pPr eaLnBrk="1" hangingPunct="1"/>
            <a:r>
              <a:rPr lang="ro-RO" sz="2800" dirty="0" smtClean="0"/>
              <a:t>Alegerea unui lider cu algoritmi undă (2)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50825" y="1700213"/>
            <a:ext cx="8382000" cy="4065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endParaRPr lang="ro-RO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ro-RO" dirty="0" smtClean="0"/>
              <a:t>Algoritmii undă au cele trei proprietăți: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err="1" smtClean="0"/>
              <a:t>Termina</a:t>
            </a:r>
            <a:r>
              <a:rPr lang="ro-RO" dirty="0" smtClean="0"/>
              <a:t>re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  <a:spcAft>
                <a:spcPts val="600"/>
              </a:spcAft>
            </a:pPr>
            <a:r>
              <a:rPr lang="ro-RO" dirty="0" smtClean="0"/>
              <a:t>Algoritmul se termină într-un număr </a:t>
            </a:r>
            <a:r>
              <a:rPr lang="ro-RO" dirty="0" smtClean="0">
                <a:solidFill>
                  <a:srgbClr val="C00000"/>
                </a:solidFill>
              </a:rPr>
              <a:t>finit</a:t>
            </a:r>
            <a:r>
              <a:rPr lang="ro-RO" dirty="0" smtClean="0">
                <a:solidFill>
                  <a:srgbClr val="FF0000"/>
                </a:solidFill>
              </a:rPr>
              <a:t> </a:t>
            </a:r>
            <a:r>
              <a:rPr lang="ro-RO" dirty="0" smtClean="0"/>
              <a:t>de pași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err="1" smtClean="0"/>
              <a:t>Deci</a:t>
            </a:r>
            <a:r>
              <a:rPr lang="ro-RO" dirty="0" smtClean="0"/>
              <a:t>zie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  <a:spcAft>
                <a:spcPts val="600"/>
              </a:spcAft>
            </a:pPr>
            <a:r>
              <a:rPr lang="ro-RO" dirty="0" smtClean="0"/>
              <a:t>Cel puțin un nod execută un eveniment </a:t>
            </a:r>
            <a:r>
              <a:rPr lang="en-US" i="1" dirty="0" smtClean="0">
                <a:solidFill>
                  <a:srgbClr val="C00000"/>
                </a:solidFill>
              </a:rPr>
              <a:t>decide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ro-RO" dirty="0" smtClean="0"/>
              <a:t>Consistență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  <a:spcAft>
                <a:spcPts val="600"/>
              </a:spcAft>
            </a:pPr>
            <a:r>
              <a:rPr lang="ro-RO" i="1" dirty="0" smtClean="0">
                <a:solidFill>
                  <a:srgbClr val="C00000"/>
                </a:solidFill>
              </a:rPr>
              <a:t>Oricare</a:t>
            </a:r>
            <a:r>
              <a:rPr lang="ro-RO" i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proces</a:t>
            </a:r>
            <a:r>
              <a:rPr lang="en-US" dirty="0" smtClean="0"/>
              <a:t> </a:t>
            </a:r>
            <a:r>
              <a:rPr lang="ro-RO" dirty="0" smtClean="0"/>
              <a:t>execută cel puțin un eveniment ce </a:t>
            </a:r>
            <a:r>
              <a:rPr lang="ro-RO" dirty="0" smtClean="0">
                <a:solidFill>
                  <a:srgbClr val="C00000"/>
                </a:solidFill>
              </a:rPr>
              <a:t>precede cauzal</a:t>
            </a:r>
            <a:r>
              <a:rPr lang="ro-RO" dirty="0" smtClean="0">
                <a:solidFill>
                  <a:srgbClr val="FF0000"/>
                </a:solidFill>
              </a:rPr>
              <a:t> </a:t>
            </a:r>
            <a:r>
              <a:rPr lang="ro-RO" dirty="0" smtClean="0"/>
              <a:t>evenimentul </a:t>
            </a:r>
            <a:r>
              <a:rPr lang="en-US" i="1" dirty="0" smtClean="0"/>
              <a:t>decide</a:t>
            </a:r>
          </a:p>
          <a:p>
            <a:pPr eaLnBrk="1" hangingPunct="1"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/>
              <a:t>Algoritmi undă pentru alegerea </a:t>
            </a:r>
            <a:r>
              <a:rPr lang="ro-RO" sz="2800" dirty="0" smtClean="0"/>
              <a:t>liderului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sz="2800" dirty="0" smtClean="0"/>
              <a:t>Proprietățile algoritmilor undă</a:t>
            </a:r>
            <a:endParaRPr lang="en-US" sz="2800" dirty="0" smtClean="0"/>
          </a:p>
        </p:txBody>
      </p:sp>
      <p:sp>
        <p:nvSpPr>
          <p:cNvPr id="10266" name="AutoShape 44"/>
          <p:cNvSpPr>
            <a:spLocks noChangeArrowheads="1"/>
          </p:cNvSpPr>
          <p:nvPr/>
        </p:nvSpPr>
        <p:spPr bwMode="auto">
          <a:xfrm>
            <a:off x="7637258" y="4017015"/>
            <a:ext cx="763059" cy="954879"/>
          </a:xfrm>
          <a:prstGeom prst="hexagon">
            <a:avLst>
              <a:gd name="adj" fmla="val 25000"/>
              <a:gd name="vf" fmla="val 11547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500" i="1">
                <a:latin typeface="Times New Roman" pitchFamily="18" charset="0"/>
              </a:rPr>
              <a:t>decide</a:t>
            </a:r>
          </a:p>
        </p:txBody>
      </p:sp>
      <p:sp>
        <p:nvSpPr>
          <p:cNvPr id="10267" name="Oval 45"/>
          <p:cNvSpPr>
            <a:spLocks noChangeArrowheads="1"/>
          </p:cNvSpPr>
          <p:nvPr/>
        </p:nvSpPr>
        <p:spPr bwMode="auto">
          <a:xfrm>
            <a:off x="3143218" y="3060029"/>
            <a:ext cx="573348" cy="57334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268" name="Oval 46"/>
          <p:cNvSpPr>
            <a:spLocks noChangeArrowheads="1"/>
          </p:cNvSpPr>
          <p:nvPr/>
        </p:nvSpPr>
        <p:spPr bwMode="auto">
          <a:xfrm>
            <a:off x="4576589" y="4877038"/>
            <a:ext cx="573348" cy="57334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269" name="Oval 47"/>
          <p:cNvSpPr>
            <a:spLocks noChangeArrowheads="1"/>
          </p:cNvSpPr>
          <p:nvPr/>
        </p:nvSpPr>
        <p:spPr bwMode="auto">
          <a:xfrm>
            <a:off x="5341757" y="4877038"/>
            <a:ext cx="573348" cy="57334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270" name="Oval 48"/>
          <p:cNvSpPr>
            <a:spLocks noChangeArrowheads="1"/>
          </p:cNvSpPr>
          <p:nvPr/>
        </p:nvSpPr>
        <p:spPr bwMode="auto">
          <a:xfrm>
            <a:off x="6872091" y="4017015"/>
            <a:ext cx="573348" cy="57334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271" name="Oval 49"/>
          <p:cNvSpPr>
            <a:spLocks noChangeArrowheads="1"/>
          </p:cNvSpPr>
          <p:nvPr/>
        </p:nvSpPr>
        <p:spPr bwMode="auto">
          <a:xfrm>
            <a:off x="3811422" y="3060029"/>
            <a:ext cx="573348" cy="57334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243" name="Line 2"/>
          <p:cNvSpPr>
            <a:spLocks noChangeShapeType="1"/>
          </p:cNvSpPr>
          <p:nvPr/>
        </p:nvSpPr>
        <p:spPr bwMode="auto">
          <a:xfrm>
            <a:off x="3779912" y="3441559"/>
            <a:ext cx="4752528" cy="86213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2569869" y="3441559"/>
            <a:ext cx="61192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2569869" y="4303689"/>
            <a:ext cx="61192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2569869" y="5163712"/>
            <a:ext cx="61192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3335037" y="3154885"/>
            <a:ext cx="0" cy="2390357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2569869" y="3154885"/>
            <a:ext cx="0" cy="2390357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100204" y="3154885"/>
            <a:ext cx="0" cy="2390357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4863263" y="3154885"/>
            <a:ext cx="2109" cy="2390357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5628431" y="3154885"/>
            <a:ext cx="0" cy="2390357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H="1">
            <a:off x="6393598" y="3154885"/>
            <a:ext cx="2109" cy="2390357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 flipH="1">
            <a:off x="7158765" y="3154885"/>
            <a:ext cx="2107" cy="2390357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7923932" y="3154885"/>
            <a:ext cx="0" cy="2390357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 flipH="1">
            <a:off x="8689100" y="3154885"/>
            <a:ext cx="0" cy="2390357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57" name="Text Box 17"/>
              <p:cNvSpPr txBox="1">
                <a:spLocks noChangeArrowheads="1"/>
              </p:cNvSpPr>
              <p:nvPr/>
            </p:nvSpPr>
            <p:spPr bwMode="auto">
              <a:xfrm>
                <a:off x="1804834" y="3100080"/>
                <a:ext cx="956986" cy="633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5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25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ro-RO" sz="25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sz="2500" i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0257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4834" y="3100080"/>
                <a:ext cx="956986" cy="63343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60" name="Freeform 20"/>
          <p:cNvSpPr>
            <a:spLocks/>
          </p:cNvSpPr>
          <p:nvPr/>
        </p:nvSpPr>
        <p:spPr bwMode="auto">
          <a:xfrm>
            <a:off x="2569869" y="4971894"/>
            <a:ext cx="189711" cy="193927"/>
          </a:xfrm>
          <a:custGeom>
            <a:avLst/>
            <a:gdLst>
              <a:gd name="T0" fmla="*/ 0 w 726"/>
              <a:gd name="T1" fmla="*/ 2147483647 h 92"/>
              <a:gd name="T2" fmla="*/ 2147483647 w 726"/>
              <a:gd name="T3" fmla="*/ 0 h 92"/>
              <a:gd name="T4" fmla="*/ 2147483647 w 726"/>
              <a:gd name="T5" fmla="*/ 2147483647 h 92"/>
              <a:gd name="T6" fmla="*/ 0 60000 65536"/>
              <a:gd name="T7" fmla="*/ 0 60000 65536"/>
              <a:gd name="T8" fmla="*/ 0 60000 65536"/>
              <a:gd name="T9" fmla="*/ 0 w 726"/>
              <a:gd name="T10" fmla="*/ 0 h 92"/>
              <a:gd name="T11" fmla="*/ 726 w 726"/>
              <a:gd name="T12" fmla="*/ 92 h 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92">
                <a:moveTo>
                  <a:pt x="0" y="92"/>
                </a:moveTo>
                <a:cubicBezTo>
                  <a:pt x="60" y="77"/>
                  <a:pt x="238" y="0"/>
                  <a:pt x="359" y="0"/>
                </a:cubicBezTo>
                <a:cubicBezTo>
                  <a:pt x="480" y="0"/>
                  <a:pt x="650" y="73"/>
                  <a:pt x="726" y="9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4211962" y="3573016"/>
            <a:ext cx="504055" cy="139887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V="1">
            <a:off x="5628431" y="4303689"/>
            <a:ext cx="1530335" cy="86002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263" name="Freeform 23"/>
          <p:cNvSpPr>
            <a:spLocks/>
          </p:cNvSpPr>
          <p:nvPr/>
        </p:nvSpPr>
        <p:spPr bwMode="auto">
          <a:xfrm>
            <a:off x="3332929" y="3251848"/>
            <a:ext cx="191819" cy="189711"/>
          </a:xfrm>
          <a:custGeom>
            <a:avLst/>
            <a:gdLst>
              <a:gd name="T0" fmla="*/ 0 w 726"/>
              <a:gd name="T1" fmla="*/ 2147483647 h 92"/>
              <a:gd name="T2" fmla="*/ 2147483647 w 726"/>
              <a:gd name="T3" fmla="*/ 0 h 92"/>
              <a:gd name="T4" fmla="*/ 2147483647 w 726"/>
              <a:gd name="T5" fmla="*/ 2147483647 h 92"/>
              <a:gd name="T6" fmla="*/ 0 60000 65536"/>
              <a:gd name="T7" fmla="*/ 0 60000 65536"/>
              <a:gd name="T8" fmla="*/ 0 60000 65536"/>
              <a:gd name="T9" fmla="*/ 0 w 726"/>
              <a:gd name="T10" fmla="*/ 0 h 92"/>
              <a:gd name="T11" fmla="*/ 726 w 726"/>
              <a:gd name="T12" fmla="*/ 92 h 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92">
                <a:moveTo>
                  <a:pt x="0" y="92"/>
                </a:moveTo>
                <a:cubicBezTo>
                  <a:pt x="60" y="77"/>
                  <a:pt x="238" y="0"/>
                  <a:pt x="359" y="0"/>
                </a:cubicBezTo>
                <a:cubicBezTo>
                  <a:pt x="480" y="0"/>
                  <a:pt x="650" y="73"/>
                  <a:pt x="726" y="9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4578697" y="5545242"/>
            <a:ext cx="2295501" cy="54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sv-SE" sz="2100" i="1">
                <a:latin typeface="Times New Roman" pitchFamily="18" charset="0"/>
              </a:rPr>
              <a:t>time</a:t>
            </a:r>
          </a:p>
        </p:txBody>
      </p:sp>
      <p:sp>
        <p:nvSpPr>
          <p:cNvPr id="10265" name="Freeform 39"/>
          <p:cNvSpPr>
            <a:spLocks/>
          </p:cNvSpPr>
          <p:nvPr/>
        </p:nvSpPr>
        <p:spPr bwMode="auto">
          <a:xfrm>
            <a:off x="7923932" y="4111871"/>
            <a:ext cx="191819" cy="191818"/>
          </a:xfrm>
          <a:custGeom>
            <a:avLst/>
            <a:gdLst>
              <a:gd name="T0" fmla="*/ 0 w 726"/>
              <a:gd name="T1" fmla="*/ 2147483647 h 92"/>
              <a:gd name="T2" fmla="*/ 2147483647 w 726"/>
              <a:gd name="T3" fmla="*/ 0 h 92"/>
              <a:gd name="T4" fmla="*/ 2147483647 w 726"/>
              <a:gd name="T5" fmla="*/ 2147483647 h 92"/>
              <a:gd name="T6" fmla="*/ 0 60000 65536"/>
              <a:gd name="T7" fmla="*/ 0 60000 65536"/>
              <a:gd name="T8" fmla="*/ 0 60000 65536"/>
              <a:gd name="T9" fmla="*/ 0 w 726"/>
              <a:gd name="T10" fmla="*/ 0 h 92"/>
              <a:gd name="T11" fmla="*/ 726 w 726"/>
              <a:gd name="T12" fmla="*/ 92 h 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92">
                <a:moveTo>
                  <a:pt x="0" y="92"/>
                </a:moveTo>
                <a:cubicBezTo>
                  <a:pt x="60" y="77"/>
                  <a:pt x="238" y="0"/>
                  <a:pt x="359" y="0"/>
                </a:cubicBezTo>
                <a:cubicBezTo>
                  <a:pt x="480" y="0"/>
                  <a:pt x="650" y="73"/>
                  <a:pt x="726" y="9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272" name="Line 51"/>
          <p:cNvSpPr>
            <a:spLocks noChangeShapeType="1"/>
          </p:cNvSpPr>
          <p:nvPr/>
        </p:nvSpPr>
        <p:spPr bwMode="auto">
          <a:xfrm flipH="1" flipV="1">
            <a:off x="1899557" y="2486680"/>
            <a:ext cx="1340624" cy="630262"/>
          </a:xfrm>
          <a:prstGeom prst="line">
            <a:avLst/>
          </a:prstGeom>
          <a:ln>
            <a:headEnd type="arrow" w="med" len="med"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273" name="Line 52"/>
          <p:cNvSpPr>
            <a:spLocks noChangeShapeType="1"/>
          </p:cNvSpPr>
          <p:nvPr/>
        </p:nvSpPr>
        <p:spPr bwMode="auto">
          <a:xfrm flipH="1" flipV="1">
            <a:off x="1899557" y="2486680"/>
            <a:ext cx="2198539" cy="573348"/>
          </a:xfrm>
          <a:prstGeom prst="line">
            <a:avLst/>
          </a:prstGeom>
          <a:ln>
            <a:headEnd type="arrow" w="med" len="med"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274" name="Text Box 53"/>
          <p:cNvSpPr txBox="1">
            <a:spLocks noChangeArrowheads="1"/>
          </p:cNvSpPr>
          <p:nvPr/>
        </p:nvSpPr>
        <p:spPr bwMode="auto">
          <a:xfrm>
            <a:off x="179512" y="2008188"/>
            <a:ext cx="3537054" cy="4384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sv-SE" sz="1500" i="1" dirty="0">
                <a:solidFill>
                  <a:srgbClr val="FFFFFF"/>
                </a:solidFill>
                <a:latin typeface="Times New Roman" pitchFamily="18" charset="0"/>
              </a:rPr>
              <a:t>Causally related chain of events</a:t>
            </a:r>
          </a:p>
        </p:txBody>
      </p:sp>
      <p:sp>
        <p:nvSpPr>
          <p:cNvPr id="10275" name="Line 54"/>
          <p:cNvSpPr>
            <a:spLocks noChangeShapeType="1"/>
          </p:cNvSpPr>
          <p:nvPr/>
        </p:nvSpPr>
        <p:spPr bwMode="auto">
          <a:xfrm flipH="1" flipV="1">
            <a:off x="1899557" y="2486680"/>
            <a:ext cx="2677031" cy="2582177"/>
          </a:xfrm>
          <a:prstGeom prst="line">
            <a:avLst/>
          </a:prstGeom>
          <a:ln>
            <a:headEnd type="arrow" w="med" len="med"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276" name="Line 55"/>
          <p:cNvSpPr>
            <a:spLocks noChangeShapeType="1"/>
          </p:cNvSpPr>
          <p:nvPr/>
        </p:nvSpPr>
        <p:spPr bwMode="auto">
          <a:xfrm flipH="1" flipV="1">
            <a:off x="1899557" y="2486680"/>
            <a:ext cx="3537054" cy="2390357"/>
          </a:xfrm>
          <a:prstGeom prst="line">
            <a:avLst/>
          </a:prstGeom>
          <a:ln>
            <a:headEnd type="arrow" w="med" len="med"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277" name="Line 56"/>
          <p:cNvSpPr>
            <a:spLocks noChangeShapeType="1"/>
          </p:cNvSpPr>
          <p:nvPr/>
        </p:nvSpPr>
        <p:spPr bwMode="auto">
          <a:xfrm flipH="1" flipV="1">
            <a:off x="1899557" y="2486680"/>
            <a:ext cx="5067389" cy="1530335"/>
          </a:xfrm>
          <a:prstGeom prst="line">
            <a:avLst/>
          </a:prstGeom>
          <a:ln>
            <a:headEnd type="arrow" w="med" len="med"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17"/>
              <p:cNvSpPr txBox="1">
                <a:spLocks noChangeArrowheads="1"/>
              </p:cNvSpPr>
              <p:nvPr/>
            </p:nvSpPr>
            <p:spPr bwMode="auto">
              <a:xfrm>
                <a:off x="1805724" y="3894757"/>
                <a:ext cx="956986" cy="633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5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25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ro-RO" sz="25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v-SE" sz="2500" i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38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5724" y="3894757"/>
                <a:ext cx="956986" cy="63343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7"/>
              <p:cNvSpPr txBox="1">
                <a:spLocks noChangeArrowheads="1"/>
              </p:cNvSpPr>
              <p:nvPr/>
            </p:nvSpPr>
            <p:spPr bwMode="auto">
              <a:xfrm>
                <a:off x="1805724" y="4695514"/>
                <a:ext cx="956986" cy="633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5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sz="25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ro-RO" sz="25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sv-SE" sz="2500" i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39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5724" y="4695514"/>
                <a:ext cx="956986" cy="63343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50813" y="1576388"/>
            <a:ext cx="8742362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00" dirty="0" smtClean="0"/>
              <a:t>Ide</a:t>
            </a:r>
            <a:r>
              <a:rPr lang="ro-RO" sz="3000" dirty="0" smtClean="0"/>
              <a:t>e</a:t>
            </a:r>
            <a:r>
              <a:rPr lang="en-US" sz="3000" dirty="0" smtClean="0"/>
              <a:t>a: </a:t>
            </a:r>
          </a:p>
          <a:p>
            <a:pPr lvl="1" eaLnBrk="1" hangingPunct="1"/>
            <a:r>
              <a:rPr lang="ro-RO" sz="2600" dirty="0" smtClean="0"/>
              <a:t>Fiecare proces are atașată o identitate în cadrul undei</a:t>
            </a:r>
          </a:p>
          <a:p>
            <a:pPr lvl="2" eaLnBrk="1" hangingPunct="1"/>
            <a:r>
              <a:rPr lang="ro-RO" sz="2200" dirty="0" smtClean="0"/>
              <a:t>Un nod decide atunci când un eveniment a precedat cauzal fiecare eveniment prin care procesele adaugă identitatea respectivă în vectorul de identități cunoscute</a:t>
            </a:r>
          </a:p>
          <a:p>
            <a:pPr lvl="2" eaLnBrk="1" hangingPunct="1"/>
            <a:r>
              <a:rPr lang="ro-RO" sz="2200" dirty="0" smtClean="0"/>
              <a:t>Procesul ce decide va cunoaște identitatea tuturor proceselor </a:t>
            </a:r>
          </a:p>
          <a:p>
            <a:pPr lvl="2" eaLnBrk="1" hangingPunct="1"/>
            <a:r>
              <a:rPr lang="ro-RO" sz="2200" dirty="0" smtClean="0"/>
              <a:t>Se alege procesul având identitatea cea mai mică ca nou lider</a:t>
            </a:r>
          </a:p>
          <a:p>
            <a:pPr lvl="2" eaLnBrk="1" hangingPunct="1"/>
            <a:r>
              <a:rPr lang="ro-RO" sz="2200" dirty="0" smtClean="0"/>
              <a:t>Se anunță </a:t>
            </a:r>
            <a:r>
              <a:rPr lang="ro-RO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(broadcast)</a:t>
            </a:r>
            <a:r>
              <a:rPr lang="ro-RO" sz="2200" dirty="0" smtClean="0"/>
              <a:t> identitatea liderului tuturor proceselor</a:t>
            </a:r>
          </a:p>
          <a:p>
            <a:pPr eaLnBrk="1" hangingPunct="1">
              <a:buFont typeface="Wingdings" pitchFamily="2" charset="2"/>
              <a:buNone/>
            </a:pPr>
            <a:endParaRPr lang="en-US" sz="3000" dirty="0" smtClean="0"/>
          </a:p>
          <a:p>
            <a:pPr eaLnBrk="1" hangingPunct="1"/>
            <a:endParaRPr lang="en-US" sz="3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/>
              <a:t>Folosirea algoritmilor undă pentru alegerea </a:t>
            </a:r>
            <a:r>
              <a:rPr lang="ro-RO" sz="2800" dirty="0" smtClean="0"/>
              <a:t>liderului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bar">
  <a:themeElements>
    <a:clrScheme name="Lightbar 1">
      <a:dk1>
        <a:srgbClr val="000000"/>
      </a:dk1>
      <a:lt1>
        <a:srgbClr val="B3D1F0"/>
      </a:lt1>
      <a:dk2>
        <a:srgbClr val="1822CD"/>
      </a:dk2>
      <a:lt2>
        <a:srgbClr val="000000"/>
      </a:lt2>
      <a:accent1>
        <a:srgbClr val="3568C7"/>
      </a:accent1>
      <a:accent2>
        <a:srgbClr val="F06157"/>
      </a:accent2>
      <a:accent3>
        <a:srgbClr val="D6E5F6"/>
      </a:accent3>
      <a:accent4>
        <a:srgbClr val="000000"/>
      </a:accent4>
      <a:accent5>
        <a:srgbClr val="AEB9E0"/>
      </a:accent5>
      <a:accent6>
        <a:srgbClr val="D9574E"/>
      </a:accent6>
      <a:hlink>
        <a:srgbClr val="FF9218"/>
      </a:hlink>
      <a:folHlink>
        <a:srgbClr val="CCCCCC"/>
      </a:folHlink>
    </a:clrScheme>
    <a:fontScheme name="Lightbar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ightbar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bar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HardDisk:Applications:Microsoft Office X:Templates:Presentations:Designs:Lightbar</Template>
  <TotalTime>6095</TotalTime>
  <Words>2970</Words>
  <Application>Microsoft Office PowerPoint</Application>
  <PresentationFormat>On-screen Show (4:3)</PresentationFormat>
  <Paragraphs>653</Paragraphs>
  <Slides>44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Lightbar</vt:lpstr>
      <vt:lpstr>Alegerea unui lider</vt:lpstr>
      <vt:lpstr>Alegerea unui lider</vt:lpstr>
      <vt:lpstr>Alegerea unui lider</vt:lpstr>
      <vt:lpstr>Alegerea unui lider</vt:lpstr>
      <vt:lpstr>Alegerea unui lider cu algoritmi undă</vt:lpstr>
      <vt:lpstr>Alegerea unui lider cu algoritmi undă (2)</vt:lpstr>
      <vt:lpstr>Algoritmi undă pentru alegerea liderului</vt:lpstr>
      <vt:lpstr>Proprietățile algoritmilor undă</vt:lpstr>
      <vt:lpstr>Folosirea algoritmilor undă pentru alegerea liderului</vt:lpstr>
      <vt:lpstr>Alegerea unui lider cu algoritmi undă (3)</vt:lpstr>
      <vt:lpstr>Algoritmul tree</vt:lpstr>
      <vt:lpstr>Algoritmul tree (2)</vt:lpstr>
      <vt:lpstr>Algoritmul tree (3)</vt:lpstr>
      <vt:lpstr>Algoritmul tree (4)</vt:lpstr>
      <vt:lpstr>Algoritmul tree (5)</vt:lpstr>
      <vt:lpstr>Alegerea liderului - topologie inel</vt:lpstr>
      <vt:lpstr>Exemplu</vt:lpstr>
      <vt:lpstr>Exemplu</vt:lpstr>
      <vt:lpstr>Exemplu</vt:lpstr>
      <vt:lpstr>Exemplu</vt:lpstr>
      <vt:lpstr>Exemplu</vt:lpstr>
      <vt:lpstr>Exemplu</vt:lpstr>
      <vt:lpstr>Exemplu</vt:lpstr>
      <vt:lpstr>Exemplu</vt:lpstr>
      <vt:lpstr>Algoritmul LeLann</vt:lpstr>
      <vt:lpstr>Algoritmul LeLann</vt:lpstr>
      <vt:lpstr>Algoritmul LeLann</vt:lpstr>
      <vt:lpstr>Algoritmul Lelann-Chang-Robert</vt:lpstr>
      <vt:lpstr>Algoritmul Lelann-Chang-Robert (2)</vt:lpstr>
      <vt:lpstr>Algoritmul Lelann-Chang-Robert (3)</vt:lpstr>
      <vt:lpstr>Algoritmul Lelann-Chang-Robert  Performanță</vt:lpstr>
      <vt:lpstr>Algoritmul Lelann-Chang-Robert</vt:lpstr>
      <vt:lpstr>Algoritmul Lelann-Chang-Robert</vt:lpstr>
      <vt:lpstr>Algoritmul Hirschberg-Sinclair </vt:lpstr>
      <vt:lpstr>PowerPoint Presentation</vt:lpstr>
      <vt:lpstr>PowerPoint Presentation</vt:lpstr>
      <vt:lpstr>Algoritmul Hirschberg-Sinclair (2)</vt:lpstr>
      <vt:lpstr>Algoritmul Hirschberg-Sinclair (3)</vt:lpstr>
      <vt:lpstr>Algoritmul Hirschberg-Sinclair (4) </vt:lpstr>
      <vt:lpstr>Algoritmul Hirschberg-Sinclair (5)</vt:lpstr>
      <vt:lpstr>Complexitate</vt:lpstr>
      <vt:lpstr>Complexitate</vt:lpstr>
      <vt:lpstr>Sumar</vt:lpstr>
      <vt:lpstr>Întrebări?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Complexitatea algoritmilor paraleli</dc:title>
  <dc:creator>Ciprian Dobre</dc:creator>
  <cp:lastModifiedBy>cipsm</cp:lastModifiedBy>
  <cp:revision>577</cp:revision>
  <dcterms:created xsi:type="dcterms:W3CDTF">2003-12-18T12:29:33Z</dcterms:created>
  <dcterms:modified xsi:type="dcterms:W3CDTF">2015-11-01T21:11:36Z</dcterms:modified>
</cp:coreProperties>
</file>