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handoutMasterIdLst>
    <p:handoutMasterId r:id="rId9"/>
  </p:handoutMasterIdLst>
  <p:sldIdLst>
    <p:sldId id="257" r:id="rId2"/>
    <p:sldId id="296" r:id="rId3"/>
    <p:sldId id="259" r:id="rId4"/>
    <p:sldId id="275" r:id="rId5"/>
    <p:sldId id="297" r:id="rId6"/>
    <p:sldId id="277" r:id="rId7"/>
    <p:sldId id="27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E342F2-79D1-4867-B742-64B3737CB934}" v="52" dt="2022-03-12T16:48:52.078"/>
    <p1510:client id="{59DBC7B6-F567-456A-A164-BB5E9FFBDE31}" v="30" dt="2022-03-30T19:25:14.520"/>
    <p1510:client id="{7B806C37-4EE0-4504-9682-4DF04F7C7815}" v="3" dt="2022-03-12T17:12:35.389"/>
    <p1510:client id="{8B7AC7F5-1DC2-434C-8FE4-91B6F7CB532F}" v="4" dt="2022-03-12T17:08:10.351"/>
    <p1510:client id="{9297EBE0-D04F-432D-B4BE-799B208E298B}" v="100" dt="2022-04-01T19:41:20.627"/>
    <p1510:client id="{A417A693-26A1-46FF-8FD7-A0C4271E4190}" v="35" dt="2022-03-30T19:20:31.270"/>
    <p1510:client id="{ABD7DCDB-669E-431D-9BE3-C9BF6A702B05}" v="2408" dt="2021-11-12T05:17:26.959"/>
    <p1510:client id="{B2460065-CB5A-4B0E-AB91-ADDE3159FFD6}" v="302" dt="2022-03-12T18:00:44.171"/>
    <p1510:client id="{E2B302B0-C2D1-4A5F-BA38-449949A4F0BD}" v="9" dt="2022-03-12T17:00:33.296"/>
    <p1510:client id="{F3B35C33-67BB-4708-B8CD-E393F775D48C}" v="307" dt="2022-05-06T12:50:36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36CA1-87A4-483F-8380-2B285F19343E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20740-73BA-4215-BE1D-897C5DEAD6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935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42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47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22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8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95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06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99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3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99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15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5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, внутренний, человек, ноутбук&#10;&#10;Автоматически созданное описание">
            <a:extLst>
              <a:ext uri="{FF2B5EF4-FFF2-40B4-BE49-F238E27FC236}">
                <a16:creationId xmlns:a16="http://schemas.microsoft.com/office/drawing/2014/main" id="{FB066ACF-475F-4C8D-A375-559958B980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55" b="971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9" name="Rectangle">
            <a:extLst>
              <a:ext uri="{FF2B5EF4-FFF2-40B4-BE49-F238E27FC236}">
                <a16:creationId xmlns:a16="http://schemas.microsoft.com/office/drawing/2014/main" id="{C1FDB97C-3AD1-C545-A219-4B4FCF5AE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76630"/>
            <a:ext cx="5106597" cy="4904739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CA2AFC-1807-4D51-9392-03391DBB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222663"/>
            <a:ext cx="4209293" cy="28264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 err="1"/>
              <a:t>Игровой</a:t>
            </a:r>
            <a:r>
              <a:rPr lang="en-US" sz="5400" dirty="0"/>
              <a:t> </a:t>
            </a:r>
            <a:r>
              <a:rPr lang="en-US" sz="5400" dirty="0" err="1"/>
              <a:t>бот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266FA8-F626-1C42-B021-A57818E97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2" name="Freeform 55">
              <a:extLst>
                <a:ext uri="{FF2B5EF4-FFF2-40B4-BE49-F238E27FC236}">
                  <a16:creationId xmlns:a16="http://schemas.microsoft.com/office/drawing/2014/main" id="{2B43B9E4-DCCD-B14F-9DC7-6EF6DF1F6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56">
              <a:extLst>
                <a:ext uri="{FF2B5EF4-FFF2-40B4-BE49-F238E27FC236}">
                  <a16:creationId xmlns:a16="http://schemas.microsoft.com/office/drawing/2014/main" id="{778EA148-BF2C-2F4F-B0F5-E0C8EFCF5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57">
              <a:extLst>
                <a:ext uri="{FF2B5EF4-FFF2-40B4-BE49-F238E27FC236}">
                  <a16:creationId xmlns:a16="http://schemas.microsoft.com/office/drawing/2014/main" id="{A2CACC73-49F7-E24D-92B3-BBFE98702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58">
              <a:extLst>
                <a:ext uri="{FF2B5EF4-FFF2-40B4-BE49-F238E27FC236}">
                  <a16:creationId xmlns:a16="http://schemas.microsoft.com/office/drawing/2014/main" id="{58FF2A73-C08D-E244-97FA-CCE6B5ABB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59">
              <a:extLst>
                <a:ext uri="{FF2B5EF4-FFF2-40B4-BE49-F238E27FC236}">
                  <a16:creationId xmlns:a16="http://schemas.microsoft.com/office/drawing/2014/main" id="{F9251654-A54A-C947-8F27-7511D3D98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60">
              <a:extLst>
                <a:ext uri="{FF2B5EF4-FFF2-40B4-BE49-F238E27FC236}">
                  <a16:creationId xmlns:a16="http://schemas.microsoft.com/office/drawing/2014/main" id="{7005C174-7450-D94C-966E-15D46489B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61">
              <a:extLst>
                <a:ext uri="{FF2B5EF4-FFF2-40B4-BE49-F238E27FC236}">
                  <a16:creationId xmlns:a16="http://schemas.microsoft.com/office/drawing/2014/main" id="{BC08F9D6-DAB6-B34E-A0D1-199D9B531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0" name="TextBox 1">
            <a:extLst>
              <a:ext uri="{FF2B5EF4-FFF2-40B4-BE49-F238E27FC236}">
                <a16:creationId xmlns:a16="http://schemas.microsoft.com/office/drawing/2014/main" id="{3ECA8E95-E9A9-4461-8F03-8A27C8B5AEBB}"/>
              </a:ext>
            </a:extLst>
          </p:cNvPr>
          <p:cNvSpPr txBox="1"/>
          <p:nvPr/>
        </p:nvSpPr>
        <p:spPr>
          <a:xfrm>
            <a:off x="423415" y="5135600"/>
            <a:ext cx="426720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Автор: Смирнов Михаил Анатольевич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934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F2D4A-42CD-8FA5-7253-95E7AF8B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DB4181-11F9-8F82-95E9-62382CB16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3200" dirty="0">
                <a:ea typeface="+mn-lt"/>
                <a:cs typeface="+mn-lt"/>
              </a:rPr>
              <a:t>В настоящее время огромное количество людей пользуются различными социальными сетями. В частности </a:t>
            </a:r>
            <a:r>
              <a:rPr lang="ru-RU" sz="3200" dirty="0" err="1">
                <a:ea typeface="+mn-lt"/>
                <a:cs typeface="+mn-lt"/>
              </a:rPr>
              <a:t>telegram</a:t>
            </a:r>
            <a:r>
              <a:rPr lang="ru-RU" sz="3200" dirty="0">
                <a:ea typeface="+mn-lt"/>
                <a:cs typeface="+mn-lt"/>
              </a:rPr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5783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CC08F-D445-4913-885A-959C617D9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7CBE3D-D9B6-49E9-A01A-46B637301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1123642" cy="18615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3200" dirty="0">
                <a:ea typeface="+mn-lt"/>
                <a:cs typeface="+mn-lt"/>
              </a:rPr>
              <a:t>Создать игрового </a:t>
            </a:r>
            <a:r>
              <a:rPr lang="ru-RU" sz="3200" dirty="0" err="1">
                <a:ea typeface="+mn-lt"/>
                <a:cs typeface="+mn-lt"/>
              </a:rPr>
              <a:t>telegram</a:t>
            </a:r>
            <a:r>
              <a:rPr lang="ru-RU" sz="3200" dirty="0">
                <a:ea typeface="+mn-lt"/>
                <a:cs typeface="+mn-lt"/>
              </a:rPr>
              <a:t> бота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6063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CC08F-D445-4913-885A-959C617D9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7CBE3D-D9B6-49E9-A01A-46B637301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952514" cy="37881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>
                <a:ea typeface="+mn-lt"/>
                <a:cs typeface="+mn-lt"/>
              </a:rPr>
              <a:t>Изучение API </a:t>
            </a:r>
            <a:r>
              <a:rPr lang="ru-RU" sz="3200" dirty="0" err="1">
                <a:ea typeface="+mn-lt"/>
                <a:cs typeface="+mn-lt"/>
              </a:rPr>
              <a:t>python-telegram-bot</a:t>
            </a:r>
            <a:endParaRPr lang="ru-RU" sz="3200" dirty="0">
              <a:ea typeface="+mn-lt"/>
              <a:cs typeface="+mn-lt"/>
            </a:endParaRPr>
          </a:p>
          <a:p>
            <a:r>
              <a:rPr lang="ru-RU" sz="3200" dirty="0">
                <a:ea typeface="+mn-lt"/>
                <a:cs typeface="+mn-lt"/>
              </a:rPr>
              <a:t>Создание консольного прототипа</a:t>
            </a:r>
          </a:p>
          <a:p>
            <a:r>
              <a:rPr lang="ru-RU" sz="3200" dirty="0">
                <a:ea typeface="+mn-lt"/>
                <a:cs typeface="+mn-lt"/>
              </a:rPr>
              <a:t>Создание бота</a:t>
            </a:r>
          </a:p>
          <a:p>
            <a:r>
              <a:rPr lang="ru-RU" sz="3200" dirty="0">
                <a:ea typeface="+mn-lt"/>
                <a:cs typeface="+mn-lt"/>
              </a:rPr>
              <a:t>Цикл тестирований и отладок</a:t>
            </a:r>
          </a:p>
        </p:txBody>
      </p:sp>
    </p:spTree>
    <p:extLst>
      <p:ext uri="{BB962C8B-B14F-4D97-AF65-F5344CB8AC3E}">
        <p14:creationId xmlns:p14="http://schemas.microsoft.com/office/powerpoint/2010/main" val="50968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CC08F-D445-4913-885A-959C617D9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узлов (комнат)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7CBE3D-D9B6-49E9-A01A-46B637301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952514" cy="37881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ru-RU" sz="3200" dirty="0">
                <a:ea typeface="+mn-lt"/>
                <a:cs typeface="+mn-lt"/>
              </a:rPr>
              <a:t>Список действий:</a:t>
            </a:r>
            <a:endParaRPr lang="ru-RU" dirty="0"/>
          </a:p>
          <a:p>
            <a:pPr marL="971550" lvl="1" indent="-514350">
              <a:buAutoNum type="arabicParenR"/>
            </a:pPr>
            <a:r>
              <a:rPr lang="ru-RU" sz="2800" dirty="0">
                <a:ea typeface="+mn-lt"/>
                <a:cs typeface="+mn-lt"/>
              </a:rPr>
              <a:t>Идти</a:t>
            </a:r>
          </a:p>
          <a:p>
            <a:pPr marL="971550" lvl="1" indent="-514350">
              <a:buAutoNum type="arabicParenR"/>
            </a:pPr>
            <a:r>
              <a:rPr lang="ru-RU" sz="2800" dirty="0">
                <a:ea typeface="+mn-lt"/>
                <a:cs typeface="+mn-lt"/>
              </a:rPr>
              <a:t>Сохраниться</a:t>
            </a:r>
          </a:p>
          <a:p>
            <a:pPr marL="971550" lvl="1" indent="-514350">
              <a:buAutoNum type="arabicParenR"/>
            </a:pPr>
            <a:r>
              <a:rPr lang="ru-RU" sz="2800" dirty="0">
                <a:ea typeface="+mn-lt"/>
                <a:cs typeface="+mn-lt"/>
              </a:rPr>
              <a:t>Взять предмет</a:t>
            </a:r>
          </a:p>
          <a:p>
            <a:pPr marL="514350" indent="-514350">
              <a:buAutoNum type="arabicPeriod"/>
            </a:pPr>
            <a:r>
              <a:rPr lang="ru-RU" sz="3200" dirty="0">
                <a:ea typeface="+mn-lt"/>
                <a:cs typeface="+mn-lt"/>
              </a:rPr>
              <a:t>Пароль</a:t>
            </a:r>
          </a:p>
          <a:p>
            <a:pPr marL="514350" indent="-514350">
              <a:buAutoNum type="arabicPeriod"/>
            </a:pPr>
            <a:r>
              <a:rPr lang="ru-RU" sz="3200" dirty="0">
                <a:ea typeface="+mn-lt"/>
                <a:cs typeface="+mn-lt"/>
              </a:rPr>
              <a:t>Использование предметов</a:t>
            </a:r>
          </a:p>
        </p:txBody>
      </p:sp>
    </p:spTree>
    <p:extLst>
      <p:ext uri="{BB962C8B-B14F-4D97-AF65-F5344CB8AC3E}">
        <p14:creationId xmlns:p14="http://schemas.microsoft.com/office/powerpoint/2010/main" val="126966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CC08F-D445-4913-885A-959C617D9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Результаты</a:t>
            </a:r>
            <a:br>
              <a:rPr lang="ru-RU"/>
            </a:b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7CBE3D-D9B6-49E9-A01A-46B637301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44128"/>
            <a:ext cx="7163307" cy="44040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>
                <a:ea typeface="+mn-lt"/>
                <a:cs typeface="+mn-lt"/>
              </a:rPr>
              <a:t>Поставленная мною цель была достигнута</a:t>
            </a:r>
            <a:r>
              <a:rPr lang="en-US" sz="3200" dirty="0">
                <a:ea typeface="+mn-lt"/>
                <a:cs typeface="+mn-lt"/>
              </a:rPr>
              <a:t>. </a:t>
            </a:r>
            <a:r>
              <a:rPr lang="ru-RU" sz="3200" dirty="0">
                <a:ea typeface="+mn-lt"/>
                <a:cs typeface="+mn-lt"/>
              </a:rPr>
              <a:t>Я создал игрового </a:t>
            </a:r>
            <a:r>
              <a:rPr lang="ru-RU" sz="3200" dirty="0" err="1">
                <a:ea typeface="+mn-lt"/>
                <a:cs typeface="+mn-lt"/>
              </a:rPr>
              <a:t>telegram</a:t>
            </a:r>
            <a:r>
              <a:rPr lang="ru-RU" sz="3200" dirty="0">
                <a:ea typeface="+mn-lt"/>
                <a:cs typeface="+mn-lt"/>
              </a:rPr>
              <a:t> бота.</a:t>
            </a:r>
          </a:p>
          <a:p>
            <a:endParaRPr lang="ru-RU" sz="3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212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44C91A-DACC-4B51-B9F0-2C897A75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99" y="785267"/>
            <a:ext cx="6990779" cy="1110834"/>
          </a:xfrm>
        </p:spPr>
        <p:txBody>
          <a:bodyPr>
            <a:normAutofit/>
          </a:bodyPr>
          <a:lstStyle/>
          <a:p>
            <a:r>
              <a:rPr lang="ru-RU" sz="480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037151837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7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PunchcardVTI</vt:lpstr>
      <vt:lpstr>Игровой бот</vt:lpstr>
      <vt:lpstr>Актуальность</vt:lpstr>
      <vt:lpstr>Цель проекта</vt:lpstr>
      <vt:lpstr>Задачи проекта</vt:lpstr>
      <vt:lpstr>Типы узлов (комнат)</vt:lpstr>
      <vt:lpstr>Результаты 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Светлана Николаевна Бурданова</dc:creator>
  <cp:revision>48</cp:revision>
  <cp:lastPrinted>2022-03-30T07:39:37Z</cp:lastPrinted>
  <dcterms:created xsi:type="dcterms:W3CDTF">2021-11-12T03:58:46Z</dcterms:created>
  <dcterms:modified xsi:type="dcterms:W3CDTF">2022-05-06T12:50:57Z</dcterms:modified>
</cp:coreProperties>
</file>