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8" r:id="rId2"/>
    <p:sldId id="257" r:id="rId3"/>
    <p:sldId id="259" r:id="rId4"/>
    <p:sldId id="274" r:id="rId5"/>
    <p:sldId id="260" r:id="rId6"/>
    <p:sldId id="261" r:id="rId7"/>
    <p:sldId id="275" r:id="rId8"/>
    <p:sldId id="278" r:id="rId9"/>
    <p:sldId id="279" r:id="rId10"/>
    <p:sldId id="276" r:id="rId11"/>
    <p:sldId id="277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7C203-9FB3-4593-A6C0-17F10BD2A2C1}" v="314" dt="2022-02-01T12:59:26.068"/>
    <p1510:client id="{51E47DDD-1E29-4573-A6B9-E9550D507A1C}" v="130" dt="2022-01-25T18:45:22.114"/>
    <p1510:client id="{ABD7DCDB-669E-431D-9BE3-C9BF6A702B05}" v="2408" dt="2021-11-12T05:17:26.959"/>
    <p1510:client id="{EBC6E26B-5B61-4192-88C4-36A9E254CD80}" v="401" dt="2022-01-25T20:23:37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2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7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22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95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6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99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3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99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5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5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786A4B-1F33-4D8E-8E4F-1EFF1D16C375}"/>
              </a:ext>
            </a:extLst>
          </p:cNvPr>
          <p:cNvSpPr txBox="1"/>
          <p:nvPr/>
        </p:nvSpPr>
        <p:spPr>
          <a:xfrm>
            <a:off x="3200401" y="971910"/>
            <a:ext cx="632316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6600" dirty="0"/>
              <a:t>Проект </a:t>
            </a:r>
            <a:r>
              <a:rPr lang="ru-RU" sz="6600" dirty="0" err="1"/>
              <a:t>pygame</a:t>
            </a:r>
          </a:p>
        </p:txBody>
      </p:sp>
      <p:pic>
        <p:nvPicPr>
          <p:cNvPr id="4" name="Рисунок 4" descr="Изображение выглядит как текст, суши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5191D3A-9F9B-4C15-AF86-EA903632E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419" y="2799864"/>
            <a:ext cx="6323161" cy="24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4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4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0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C8AB7A7-A17A-4890-AFC3-4C8A4A5CD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5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4783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grpSp>
        <p:nvGrpSpPr>
          <p:cNvPr id="57" name="Group 46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534EF-73B2-4D84-943C-5A0548FD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935" y="768334"/>
            <a:ext cx="3932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1-ый режим - "Бой насмерть"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2A65A09B-429F-4D5C-8C3E-660EE6E07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89935" y="4283239"/>
            <a:ext cx="3932537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/>
              <a:t>Необходимо вывести из строя всех противников. Побеждает тот, кто остался последним.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9934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079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534EF-73B2-4D84-943C-5A0548FD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2-ой режим - "Удержание точки"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2A65A09B-429F-4D5C-8C3E-660EE6E07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93280" y="2160016"/>
            <a:ext cx="413356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Присутствуют</a:t>
            </a:r>
            <a:r>
              <a:rPr lang="en-US" sz="2000" dirty="0"/>
              <a:t> 2 </a:t>
            </a:r>
            <a:r>
              <a:rPr lang="en-US" sz="2000" dirty="0" err="1"/>
              <a:t>стороны</a:t>
            </a:r>
            <a:r>
              <a:rPr lang="en-US" sz="2000" dirty="0"/>
              <a:t> - </a:t>
            </a:r>
            <a:r>
              <a:rPr lang="en-US" sz="2000" dirty="0" err="1"/>
              <a:t>атака</a:t>
            </a:r>
            <a:r>
              <a:rPr lang="en-US" sz="2000" dirty="0"/>
              <a:t> и </a:t>
            </a:r>
            <a:r>
              <a:rPr lang="en-US" sz="2000" dirty="0" err="1"/>
              <a:t>защита</a:t>
            </a:r>
            <a:r>
              <a:rPr lang="en-US" sz="2000" dirty="0"/>
              <a:t>. </a:t>
            </a:r>
            <a:r>
              <a:rPr lang="en-US" sz="2000" dirty="0" err="1"/>
              <a:t>Первым</a:t>
            </a:r>
            <a:r>
              <a:rPr lang="en-US" sz="2000" dirty="0"/>
              <a:t> </a:t>
            </a:r>
            <a:r>
              <a:rPr lang="en-US" sz="2000" dirty="0" err="1"/>
              <a:t>необходимо</a:t>
            </a:r>
            <a:r>
              <a:rPr lang="en-US" sz="2000" dirty="0"/>
              <a:t> </a:t>
            </a:r>
            <a:r>
              <a:rPr lang="en-US" sz="2000" dirty="0" err="1"/>
              <a:t>захватить</a:t>
            </a:r>
            <a:r>
              <a:rPr lang="en-US" sz="2000" dirty="0"/>
              <a:t> </a:t>
            </a:r>
            <a:r>
              <a:rPr lang="en-US" sz="2000" dirty="0" err="1"/>
              <a:t>флаг</a:t>
            </a:r>
            <a:r>
              <a:rPr lang="en-US" sz="2000" dirty="0"/>
              <a:t>, </a:t>
            </a:r>
            <a:r>
              <a:rPr lang="en-US" sz="2000" dirty="0" err="1"/>
              <a:t>вторым</a:t>
            </a:r>
            <a:r>
              <a:rPr lang="en-US" sz="2000" dirty="0"/>
              <a:t> </a:t>
            </a:r>
            <a:r>
              <a:rPr lang="en-US" sz="2000" dirty="0" err="1"/>
              <a:t>защищать</a:t>
            </a:r>
            <a:r>
              <a:rPr lang="en-US" sz="2000" dirty="0"/>
              <a:t> </a:t>
            </a:r>
            <a:r>
              <a:rPr lang="en-US" sz="2000" dirty="0" err="1"/>
              <a:t>его</a:t>
            </a:r>
            <a:r>
              <a:rPr lang="en-US" sz="2000" dirty="0"/>
              <a:t> </a:t>
            </a:r>
            <a:r>
              <a:rPr lang="en-US" sz="2000" dirty="0" err="1"/>
              <a:t>пока</a:t>
            </a:r>
            <a:r>
              <a:rPr lang="en-US" sz="2000" dirty="0"/>
              <a:t> </a:t>
            </a:r>
            <a:r>
              <a:rPr lang="en-US" sz="2000" dirty="0" err="1"/>
              <a:t>не</a:t>
            </a:r>
            <a:r>
              <a:rPr lang="en-US" sz="2000" dirty="0"/>
              <a:t> </a:t>
            </a:r>
            <a:r>
              <a:rPr lang="en-US" sz="2000" dirty="0" err="1"/>
              <a:t>закончиться</a:t>
            </a:r>
            <a:r>
              <a:rPr lang="en-US" sz="2000" dirty="0"/>
              <a:t> </a:t>
            </a:r>
            <a:r>
              <a:rPr lang="en-US" sz="2000" dirty="0" err="1"/>
              <a:t>время</a:t>
            </a:r>
            <a:r>
              <a:rPr lang="en-US" sz="2000" dirty="0"/>
              <a:t>. </a:t>
            </a:r>
            <a:r>
              <a:rPr lang="en-US" sz="2000" dirty="0" err="1"/>
              <a:t>Синим</a:t>
            </a:r>
            <a:r>
              <a:rPr lang="en-US" sz="2000" dirty="0"/>
              <a:t> </a:t>
            </a:r>
            <a:r>
              <a:rPr lang="en-US" sz="2000" dirty="0" err="1"/>
              <a:t>хитбаром</a:t>
            </a:r>
            <a:r>
              <a:rPr lang="en-US" sz="2000" dirty="0"/>
              <a:t> </a:t>
            </a:r>
            <a:r>
              <a:rPr lang="en-US" sz="2000" dirty="0" err="1"/>
              <a:t>под</a:t>
            </a:r>
            <a:r>
              <a:rPr lang="en-US" sz="2000" dirty="0"/>
              <a:t> </a:t>
            </a:r>
            <a:r>
              <a:rPr lang="en-US" sz="2000" dirty="0" err="1"/>
              <a:t>флагом</a:t>
            </a:r>
            <a:r>
              <a:rPr lang="en-US" sz="2000" dirty="0"/>
              <a:t> </a:t>
            </a:r>
            <a:r>
              <a:rPr lang="en-US" sz="2000" dirty="0" err="1"/>
              <a:t>обозначается</a:t>
            </a:r>
            <a:r>
              <a:rPr lang="en-US" sz="2000" dirty="0"/>
              <a:t> </a:t>
            </a:r>
            <a:r>
              <a:rPr lang="en-US" sz="2000" dirty="0" err="1"/>
              <a:t>оставшееся</a:t>
            </a:r>
            <a:r>
              <a:rPr lang="en-US" sz="2000" dirty="0"/>
              <a:t> </a:t>
            </a:r>
            <a:r>
              <a:rPr lang="en-US" sz="2000" dirty="0" err="1"/>
              <a:t>время</a:t>
            </a:r>
            <a:r>
              <a:rPr lang="en-US" sz="2000" dirty="0"/>
              <a:t>, </a:t>
            </a:r>
            <a:r>
              <a:rPr lang="en-US" sz="2000" dirty="0" err="1"/>
              <a:t>за</a:t>
            </a:r>
            <a:r>
              <a:rPr lang="en-US" sz="2000" dirty="0"/>
              <a:t> </a:t>
            </a:r>
            <a:r>
              <a:rPr lang="en-US" sz="2000" dirty="0" err="1"/>
              <a:t>которое</a:t>
            </a:r>
            <a:r>
              <a:rPr lang="en-US" sz="2000" dirty="0"/>
              <a:t> </a:t>
            </a:r>
            <a:r>
              <a:rPr lang="en-US" sz="2000" dirty="0" err="1"/>
              <a:t>сторона</a:t>
            </a:r>
            <a:r>
              <a:rPr lang="en-US" sz="2000" dirty="0"/>
              <a:t> </a:t>
            </a:r>
            <a:r>
              <a:rPr lang="en-US" sz="2000" dirty="0" err="1"/>
              <a:t>атаки</a:t>
            </a:r>
            <a:r>
              <a:rPr lang="en-US" sz="2000" dirty="0"/>
              <a:t> </a:t>
            </a:r>
            <a:r>
              <a:rPr lang="en-US" sz="2000" dirty="0" err="1"/>
              <a:t>ещё</a:t>
            </a:r>
            <a:r>
              <a:rPr lang="en-US" sz="2000" dirty="0"/>
              <a:t> </a:t>
            </a:r>
            <a:r>
              <a:rPr lang="en-US" sz="2000" dirty="0" err="1"/>
              <a:t>может</a:t>
            </a:r>
            <a:r>
              <a:rPr lang="en-US" sz="2000" dirty="0"/>
              <a:t> </a:t>
            </a:r>
            <a:r>
              <a:rPr lang="en-US" sz="2000" dirty="0" err="1"/>
              <a:t>захватить</a:t>
            </a:r>
            <a:r>
              <a:rPr lang="en-US" sz="2000" dirty="0"/>
              <a:t> </a:t>
            </a:r>
            <a:r>
              <a:rPr lang="en-US" sz="2000" dirty="0" err="1"/>
              <a:t>точку</a:t>
            </a:r>
            <a:r>
              <a:rPr lang="en-US" sz="2000" dirty="0"/>
              <a:t>, </a:t>
            </a:r>
            <a:r>
              <a:rPr lang="en-US" sz="2000" dirty="0" err="1"/>
              <a:t>зелёный</a:t>
            </a:r>
            <a:r>
              <a:rPr lang="en-US" sz="2000" dirty="0"/>
              <a:t> </a:t>
            </a:r>
            <a:r>
              <a:rPr lang="en-US" sz="2000" dirty="0" err="1"/>
              <a:t>обозначает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сколько</a:t>
            </a:r>
            <a:r>
              <a:rPr lang="en-US" sz="2000" dirty="0"/>
              <a:t> </a:t>
            </a:r>
            <a:r>
              <a:rPr lang="en-US" sz="2000" dirty="0" err="1"/>
              <a:t>флаг</a:t>
            </a:r>
            <a:r>
              <a:rPr lang="en-US" sz="2000" dirty="0"/>
              <a:t> </a:t>
            </a:r>
            <a:r>
              <a:rPr lang="en-US" sz="2000" dirty="0" err="1"/>
              <a:t>захвачен</a:t>
            </a:r>
            <a:r>
              <a:rPr lang="en-US" sz="2000" dirty="0"/>
              <a:t>. </a:t>
            </a:r>
            <a:r>
              <a:rPr lang="en-US" sz="2000" dirty="0" err="1"/>
              <a:t>Побеждает</a:t>
            </a:r>
            <a:r>
              <a:rPr lang="en-US" sz="2000" dirty="0"/>
              <a:t> </a:t>
            </a:r>
            <a:r>
              <a:rPr lang="en-US" sz="2000" dirty="0" err="1"/>
              <a:t>та</a:t>
            </a:r>
            <a:r>
              <a:rPr lang="en-US" sz="2000" dirty="0"/>
              <a:t> </a:t>
            </a:r>
            <a:r>
              <a:rPr lang="en-US" sz="2000" dirty="0" err="1"/>
              <a:t>команда</a:t>
            </a:r>
            <a:r>
              <a:rPr lang="en-US" sz="2000" dirty="0"/>
              <a:t>, </a:t>
            </a:r>
            <a:r>
              <a:rPr lang="en-US" sz="2000" dirty="0" err="1"/>
              <a:t>которая</a:t>
            </a:r>
            <a:r>
              <a:rPr lang="en-US" sz="2000" dirty="0"/>
              <a:t> </a:t>
            </a:r>
            <a:r>
              <a:rPr lang="en-US" sz="2000" dirty="0" err="1"/>
              <a:t>выполнила</a:t>
            </a:r>
            <a:r>
              <a:rPr lang="en-US" sz="2000" dirty="0"/>
              <a:t> </a:t>
            </a:r>
            <a:r>
              <a:rPr lang="en-US" sz="2000" dirty="0" err="1"/>
              <a:t>своё</a:t>
            </a:r>
            <a:r>
              <a:rPr lang="en-US" sz="2000" dirty="0"/>
              <a:t> </a:t>
            </a:r>
            <a:r>
              <a:rPr lang="en-US" sz="2000" dirty="0" err="1"/>
              <a:t>задание</a:t>
            </a:r>
            <a:r>
              <a:rPr lang="en-US" sz="2000" dirty="0"/>
              <a:t>.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8DCE21D3-AD53-47A7-954A-090C86C70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28" r="4555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8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F625C485-BBCE-49F9-B336-AC322BF46C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135" r="1" b="1"/>
          <a:stretch/>
        </p:blipFill>
        <p:spPr>
          <a:xfrm>
            <a:off x="3048" y="-1"/>
            <a:ext cx="12188952" cy="6858000"/>
          </a:xfrm>
          <a:prstGeom prst="rect">
            <a:avLst/>
          </a:prstGeom>
        </p:spPr>
      </p:pic>
      <p:sp>
        <p:nvSpPr>
          <p:cNvPr id="40" name="Rectangle">
            <a:extLst>
              <a:ext uri="{FF2B5EF4-FFF2-40B4-BE49-F238E27FC236}">
                <a16:creationId xmlns:a16="http://schemas.microsoft.com/office/drawing/2014/main" id="{2B31B496-E92B-C84B-83E3-6272409ED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217"/>
            <a:ext cx="12192001" cy="2365291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C1784-4BF3-4757-AA08-2054ED1C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8209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Флаг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58D799D-6817-AF48-958F-CAC89BB7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3" name="Freeform 105">
              <a:extLst>
                <a:ext uri="{FF2B5EF4-FFF2-40B4-BE49-F238E27FC236}">
                  <a16:creationId xmlns:a16="http://schemas.microsoft.com/office/drawing/2014/main" id="{6DF0BB04-41B9-2740-9969-3C65CE65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492419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106">
              <a:extLst>
                <a:ext uri="{FF2B5EF4-FFF2-40B4-BE49-F238E27FC236}">
                  <a16:creationId xmlns:a16="http://schemas.microsoft.com/office/drawing/2014/main" id="{67DF20F7-680A-4548-A356-D0B3F4277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107">
              <a:extLst>
                <a:ext uri="{FF2B5EF4-FFF2-40B4-BE49-F238E27FC236}">
                  <a16:creationId xmlns:a16="http://schemas.microsoft.com/office/drawing/2014/main" id="{43CCEEBF-2FC8-D346-BCA8-D48EFF692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108">
              <a:extLst>
                <a:ext uri="{FF2B5EF4-FFF2-40B4-BE49-F238E27FC236}">
                  <a16:creationId xmlns:a16="http://schemas.microsoft.com/office/drawing/2014/main" id="{16B5A5B6-3DE9-A94C-B219-519305EFC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109">
              <a:extLst>
                <a:ext uri="{FF2B5EF4-FFF2-40B4-BE49-F238E27FC236}">
                  <a16:creationId xmlns:a16="http://schemas.microsoft.com/office/drawing/2014/main" id="{40B5DF0C-97A3-EB44-B608-6A71EFBF7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110">
              <a:extLst>
                <a:ext uri="{FF2B5EF4-FFF2-40B4-BE49-F238E27FC236}">
                  <a16:creationId xmlns:a16="http://schemas.microsoft.com/office/drawing/2014/main" id="{FA869BB4-4F0B-F141-BC49-AF399B47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111">
              <a:extLst>
                <a:ext uri="{FF2B5EF4-FFF2-40B4-BE49-F238E27FC236}">
                  <a16:creationId xmlns:a16="http://schemas.microsoft.com/office/drawing/2014/main" id="{4AF46C70-EE90-EC45-978A-0A8FEB661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5878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060D2700-AEF7-45B9-A1B6-C329DE5FA6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6667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3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7C3F3-B163-413C-9023-6058ED5A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696950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Персонажи и их способности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176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25DE9-EDC1-4C31-9AF5-472BFCD8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Jasper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609B5E-A8E0-4C1F-AB92-4DB9E07F0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Создаёт</a:t>
            </a:r>
            <a:r>
              <a:rPr lang="en-US" dirty="0"/>
              <a:t> </a:t>
            </a:r>
            <a:r>
              <a:rPr lang="en-US" dirty="0" err="1"/>
              <a:t>силовое</a:t>
            </a:r>
            <a:r>
              <a:rPr lang="en-US" dirty="0"/>
              <a:t> </a:t>
            </a:r>
            <a:r>
              <a:rPr lang="en-US" dirty="0" err="1"/>
              <a:t>поле</a:t>
            </a:r>
            <a:r>
              <a:rPr lang="en-US" dirty="0"/>
              <a:t>, </a:t>
            </a:r>
            <a:r>
              <a:rPr lang="en-US" dirty="0" err="1"/>
              <a:t>которое</a:t>
            </a:r>
            <a:r>
              <a:rPr lang="en-US" dirty="0"/>
              <a:t> </a:t>
            </a:r>
            <a:r>
              <a:rPr lang="en-US" dirty="0" err="1"/>
              <a:t>защищает</a:t>
            </a:r>
            <a:r>
              <a:rPr lang="en-US" dirty="0"/>
              <a:t> </a:t>
            </a:r>
            <a:r>
              <a:rPr lang="en-US" dirty="0" err="1"/>
              <a:t>персонажа</a:t>
            </a:r>
          </a:p>
        </p:txBody>
      </p:sp>
      <p:pic>
        <p:nvPicPr>
          <p:cNvPr id="11" name="Рисунок 11" descr="Изображение выглядит как текст, комнат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AD5D48B-C7A4-454F-BF30-25964B52F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495521"/>
            <a:ext cx="6430513" cy="3858307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4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25DE9-EDC1-4C31-9AF5-472BFCD8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50660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Adam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609B5E-A8E0-4C1F-AB92-4DB9E07F0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50" y="4283239"/>
            <a:ext cx="5066001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/>
              <a:t>Полностью восстанавливает боезапас оружия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A39A476-3C38-DF49-AF15-DCD54487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AAABD392-16C1-C54D-AB57-070C5A4BD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5">
              <a:extLst>
                <a:ext uri="{FF2B5EF4-FFF2-40B4-BE49-F238E27FC236}">
                  <a16:creationId xmlns:a16="http://schemas.microsoft.com/office/drawing/2014/main" id="{5F57E2AB-5B82-4844-9285-6ED2B6BD1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86">
              <a:extLst>
                <a:ext uri="{FF2B5EF4-FFF2-40B4-BE49-F238E27FC236}">
                  <a16:creationId xmlns:a16="http://schemas.microsoft.com/office/drawing/2014/main" id="{F3442265-4334-B946-8484-DA12AA980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87">
              <a:extLst>
                <a:ext uri="{FF2B5EF4-FFF2-40B4-BE49-F238E27FC236}">
                  <a16:creationId xmlns:a16="http://schemas.microsoft.com/office/drawing/2014/main" id="{C58748C4-FD86-7B40-9C86-28E49E769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88">
              <a:extLst>
                <a:ext uri="{FF2B5EF4-FFF2-40B4-BE49-F238E27FC236}">
                  <a16:creationId xmlns:a16="http://schemas.microsoft.com/office/drawing/2014/main" id="{DBF8EB40-832E-684F-A21C-75F00702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89">
              <a:extLst>
                <a:ext uri="{FF2B5EF4-FFF2-40B4-BE49-F238E27FC236}">
                  <a16:creationId xmlns:a16="http://schemas.microsoft.com/office/drawing/2014/main" id="{D10DE451-58C6-874B-B97C-F202AA582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5FCE2B4-0593-7749-B653-D27EBD3C7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4D4937F9-2401-4B0C-915E-9B65CE64D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97" r="22303"/>
          <a:stretch/>
        </p:blipFill>
        <p:spPr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34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25DE9-EDC1-4C31-9AF5-472BFCD8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Vincent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609B5E-A8E0-4C1F-AB92-4DB9E07F0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Создаёт</a:t>
            </a:r>
            <a:r>
              <a:rPr lang="en-US" dirty="0"/>
              <a:t> </a:t>
            </a:r>
            <a:r>
              <a:rPr lang="en-US" dirty="0" err="1"/>
              <a:t>луч</a:t>
            </a:r>
            <a:r>
              <a:rPr lang="en-US" dirty="0"/>
              <a:t>, </a:t>
            </a:r>
            <a:r>
              <a:rPr lang="en-US" dirty="0" err="1"/>
              <a:t>который</a:t>
            </a:r>
            <a:r>
              <a:rPr lang="en-US" dirty="0"/>
              <a:t> </a:t>
            </a:r>
            <a:r>
              <a:rPr lang="en-US" dirty="0" err="1"/>
              <a:t>наносит</a:t>
            </a:r>
            <a:r>
              <a:rPr lang="en-US" dirty="0"/>
              <a:t> </a:t>
            </a:r>
            <a:r>
              <a:rPr lang="en-US" dirty="0" err="1"/>
              <a:t>врагам</a:t>
            </a:r>
            <a:r>
              <a:rPr lang="en-US" dirty="0"/>
              <a:t> </a:t>
            </a:r>
            <a:r>
              <a:rPr lang="en-US" dirty="0" err="1"/>
              <a:t>урон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BFB449FD-89D5-4D7E-9490-6C788A4C4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23" y="1628380"/>
            <a:ext cx="6596331" cy="394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7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25DE9-EDC1-4C31-9AF5-472BFCD8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Guido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609B5E-A8E0-4C1F-AB92-4DB9E07F0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51" y="2160016"/>
            <a:ext cx="4133559" cy="1473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Ставит</a:t>
            </a:r>
            <a:r>
              <a:rPr lang="en-US" dirty="0"/>
              <a:t> </a:t>
            </a:r>
            <a:r>
              <a:rPr lang="en-US" dirty="0" err="1"/>
              <a:t>турель</a:t>
            </a:r>
            <a:r>
              <a:rPr lang="en-US" dirty="0"/>
              <a:t>, </a:t>
            </a:r>
            <a:r>
              <a:rPr lang="en-US" dirty="0" err="1"/>
              <a:t>которая</a:t>
            </a:r>
            <a:r>
              <a:rPr lang="en-US" dirty="0"/>
              <a:t> </a:t>
            </a:r>
            <a:r>
              <a:rPr lang="en-US" dirty="0" err="1"/>
              <a:t>стреляет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небольое</a:t>
            </a:r>
            <a:r>
              <a:rPr lang="en-US" dirty="0"/>
              <a:t> </a:t>
            </a:r>
            <a:r>
              <a:rPr lang="en-US" dirty="0" err="1"/>
              <a:t>расстояния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499F6F1-BA7F-4B7B-B0CB-EB785C82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6" y="1398342"/>
            <a:ext cx="6179388" cy="37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1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A418B5E0-A60F-4EB7-8C73-4E6690857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1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1612C-3950-4247-98B8-32D5B7AC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696950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/>
              <a:t>Оружие, аптечки, патроны, телепорты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4370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4C91A-DACC-4B51-B9F0-2C897A75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99" y="785267"/>
            <a:ext cx="6990779" cy="1110834"/>
          </a:xfrm>
        </p:spPr>
        <p:txBody>
          <a:bodyPr>
            <a:normAutofit/>
          </a:bodyPr>
          <a:lstStyle/>
          <a:p>
            <a:r>
              <a:rPr lang="ru-RU" sz="4800" dirty="0"/>
              <a:t>Спасибо за внимание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1D96C-5785-4735-88FD-28F1352985E6}"/>
              </a:ext>
            </a:extLst>
          </p:cNvPr>
          <p:cNvSpPr txBox="1"/>
          <p:nvPr/>
        </p:nvSpPr>
        <p:spPr>
          <a:xfrm>
            <a:off x="567546" y="5613999"/>
            <a:ext cx="9155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Подготовил: Смирнов Михаил 11 класс КОГОБУ СШ с УИОП </a:t>
            </a:r>
            <a:r>
              <a:rPr lang="ru-RU" dirty="0" err="1"/>
              <a:t>г.Белой</a:t>
            </a:r>
            <a:r>
              <a:rPr lang="ru-RU" dirty="0"/>
              <a:t> Холуницы</a:t>
            </a:r>
          </a:p>
        </p:txBody>
      </p:sp>
    </p:spTree>
    <p:extLst>
      <p:ext uri="{BB962C8B-B14F-4D97-AF65-F5344CB8AC3E}">
        <p14:creationId xmlns:p14="http://schemas.microsoft.com/office/powerpoint/2010/main" val="403715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E74512C-BCFA-4658-942D-DF7BFDBFB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7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28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A2AFC-1807-4D51-9392-03391DBB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696950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Quad Mayhem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F73BD9-7DED-452C-95B1-5959E1FA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150" y="4412635"/>
            <a:ext cx="6969505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/>
              <a:t>Название проекта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3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934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CC08F-D445-4913-885A-959C617D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Жанр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CBE3D-D9B6-49E9-A01A-46B6373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/>
              <a:t>Динамичный 2D шутер видом сбоку</a:t>
            </a:r>
          </a:p>
          <a:p>
            <a:r>
              <a:rPr lang="ru-RU" sz="3200" dirty="0"/>
              <a:t>Основная особенность - локальный мультиплеер на нескольких человек</a:t>
            </a:r>
          </a:p>
        </p:txBody>
      </p:sp>
    </p:spTree>
    <p:extLst>
      <p:ext uri="{BB962C8B-B14F-4D97-AF65-F5344CB8AC3E}">
        <p14:creationId xmlns:p14="http://schemas.microsoft.com/office/powerpoint/2010/main" val="386063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F708B-A30E-432F-A853-1BA4C976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BF4C7-5CBA-4794-BB3A-29A27D55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Смирнов Михаил </a:t>
            </a:r>
          </a:p>
          <a:p>
            <a:r>
              <a:rPr lang="ru-RU" dirty="0"/>
              <a:t>Устюжанин Константин</a:t>
            </a:r>
          </a:p>
        </p:txBody>
      </p:sp>
    </p:spTree>
    <p:extLst>
      <p:ext uri="{BB962C8B-B14F-4D97-AF65-F5344CB8AC3E}">
        <p14:creationId xmlns:p14="http://schemas.microsoft.com/office/powerpoint/2010/main" val="82918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364394F2-2696-469E-A881-692C363C2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59" b="245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8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BA8B5-20DA-4A1B-97AB-5EFFCE29D4FC}"/>
              </a:ext>
            </a:extLst>
          </p:cNvPr>
          <p:cNvSpPr txBox="1"/>
          <p:nvPr/>
        </p:nvSpPr>
        <p:spPr>
          <a:xfrm>
            <a:off x="565150" y="768334"/>
            <a:ext cx="6969505" cy="28664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dirty="0" err="1">
                <a:latin typeface="+mj-lt"/>
                <a:ea typeface="+mj-ea"/>
                <a:cs typeface="+mj-cs"/>
              </a:rPr>
              <a:t>Структура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6309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534EF-73B2-4D84-943C-5A0548FD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8670813" cy="1403504"/>
          </a:xfrm>
        </p:spPr>
        <p:txBody>
          <a:bodyPr/>
          <a:lstStyle/>
          <a:p>
            <a:r>
              <a:rPr lang="ru-RU" dirty="0"/>
              <a:t>При запуске мы видим главное меню игры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27F5D3-B883-4805-9AE0-D48B3BE08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605714"/>
            <a:ext cx="3739379" cy="2939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Здесь можно передумать и выйти или же нажать на кнопку играть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5016736E-1251-49C3-96CA-6692222F5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6" y="2125889"/>
            <a:ext cx="6093123" cy="34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4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534EF-73B2-4D84-943C-5A0548FD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8670813" cy="1403504"/>
          </a:xfrm>
        </p:spPr>
        <p:txBody>
          <a:bodyPr/>
          <a:lstStyle/>
          <a:p>
            <a:r>
              <a:rPr lang="ru-RU" dirty="0"/>
              <a:t>При нажатии кнопки "играть" появляется меню выбора режима игры</a:t>
            </a:r>
          </a:p>
        </p:txBody>
      </p:sp>
      <p:pic>
        <p:nvPicPr>
          <p:cNvPr id="8" name="Рисунок 8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C8DEC140-659F-400C-8635-C0141554E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69021"/>
            <a:ext cx="6165011" cy="3483239"/>
          </a:xfrm>
          <a:prstGeom prst="rect">
            <a:avLst/>
          </a:prstGeom>
        </p:spPr>
      </p:pic>
      <p:sp>
        <p:nvSpPr>
          <p:cNvPr id="10" name="Текст 3">
            <a:extLst>
              <a:ext uri="{FF2B5EF4-FFF2-40B4-BE49-F238E27FC236}">
                <a16:creationId xmlns:a16="http://schemas.microsoft.com/office/drawing/2014/main" id="{2A65A09B-429F-4D5C-8C3E-660EE6E07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7527" y="2390054"/>
            <a:ext cx="3739379" cy="2939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Необходимо выбрать 1 из режимов</a:t>
            </a:r>
          </a:p>
        </p:txBody>
      </p:sp>
    </p:spTree>
    <p:extLst>
      <p:ext uri="{BB962C8B-B14F-4D97-AF65-F5344CB8AC3E}">
        <p14:creationId xmlns:p14="http://schemas.microsoft.com/office/powerpoint/2010/main" val="376153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EE6DD-AF48-4B63-A9A1-041A0D4E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4818126"/>
            <a:ext cx="6402597" cy="1063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>
                <a:latin typeface="Neue Haas Grotesk Text Pro"/>
              </a:rPr>
              <a:t>Выбор</a:t>
            </a:r>
            <a:r>
              <a:rPr lang="en-US" sz="3400" dirty="0">
                <a:latin typeface="Neue Haas Grotesk Text Pro"/>
              </a:rPr>
              <a:t> </a:t>
            </a:r>
            <a:r>
              <a:rPr lang="en-US" sz="3400" dirty="0" err="1">
                <a:latin typeface="Neue Haas Grotesk Text Pro"/>
              </a:rPr>
              <a:t>персонажа</a:t>
            </a:r>
            <a:r>
              <a:rPr lang="en-US" sz="3400" dirty="0">
                <a:latin typeface="Neue Haas Grotesk Text Pro"/>
              </a:rPr>
              <a:t> и </a:t>
            </a:r>
            <a:r>
              <a:rPr lang="en-US" sz="3400" dirty="0" err="1">
                <a:latin typeface="Neue Haas Grotesk Text Pro"/>
              </a:rPr>
              <a:t>стороны</a:t>
            </a:r>
            <a:br>
              <a:rPr lang="en-US" sz="3400" dirty="0">
                <a:latin typeface="Neue Haas Grotesk Text Pro" panose="020B0504020202020204" pitchFamily="34" charset="77"/>
              </a:rPr>
            </a:br>
            <a:endParaRPr lang="en-US" sz="3400">
              <a:latin typeface="Neue Haas Grotesk Text Pro" panose="020B0504020202020204" pitchFamily="34" charset="77"/>
            </a:endParaRPr>
          </a:p>
        </p:txBody>
      </p:sp>
      <p:pic>
        <p:nvPicPr>
          <p:cNvPr id="14" name="Рисунок 14">
            <a:extLst>
              <a:ext uri="{FF2B5EF4-FFF2-40B4-BE49-F238E27FC236}">
                <a16:creationId xmlns:a16="http://schemas.microsoft.com/office/drawing/2014/main" id="{73F66143-333D-4067-9219-A4FD2D75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0" y="931637"/>
            <a:ext cx="5326632" cy="2996230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A637262-7483-9F43-A425-2A50FAE31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7" name="Рисунок 17">
            <a:extLst>
              <a:ext uri="{FF2B5EF4-FFF2-40B4-BE49-F238E27FC236}">
                <a16:creationId xmlns:a16="http://schemas.microsoft.com/office/drawing/2014/main" id="{34DF7DE0-9EB1-4C51-A694-33F25591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530" y="930730"/>
            <a:ext cx="5329858" cy="2998044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1B96028-BC88-E342-92F9-207761463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76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F1737-FC9B-46BC-86EE-EE9915F8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Выбор управления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Рисунок 5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99F77E9-66E5-4CCB-87D5-A8C7787EE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624" y="2169236"/>
            <a:ext cx="6599350" cy="371213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59329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PunchcardVTI</vt:lpstr>
      <vt:lpstr>Презентация PowerPoint</vt:lpstr>
      <vt:lpstr>Quad Mayhem</vt:lpstr>
      <vt:lpstr>Жанр</vt:lpstr>
      <vt:lpstr>Авторы</vt:lpstr>
      <vt:lpstr>Презентация PowerPoint</vt:lpstr>
      <vt:lpstr>При запуске мы видим главное меню игры</vt:lpstr>
      <vt:lpstr>При нажатии кнопки "играть" появляется меню выбора режима игры</vt:lpstr>
      <vt:lpstr>Выбор персонажа и стороны </vt:lpstr>
      <vt:lpstr>Выбор управления</vt:lpstr>
      <vt:lpstr>1-ый режим - "Бой насмерть"</vt:lpstr>
      <vt:lpstr>2-ой режим - "Удержание точки"</vt:lpstr>
      <vt:lpstr>Флаг</vt:lpstr>
      <vt:lpstr>Персонажи и их способности</vt:lpstr>
      <vt:lpstr>Jasper</vt:lpstr>
      <vt:lpstr>Adam</vt:lpstr>
      <vt:lpstr>Vincent</vt:lpstr>
      <vt:lpstr>Guido</vt:lpstr>
      <vt:lpstr>Оружие, аптечки, патроны, телепорты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576</cp:revision>
  <dcterms:created xsi:type="dcterms:W3CDTF">2021-11-12T03:58:46Z</dcterms:created>
  <dcterms:modified xsi:type="dcterms:W3CDTF">2022-02-01T12:59:40Z</dcterms:modified>
</cp:coreProperties>
</file>