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8" r:id="rId2"/>
    <p:sldId id="257" r:id="rId3"/>
    <p:sldId id="259" r:id="rId4"/>
    <p:sldId id="274" r:id="rId5"/>
    <p:sldId id="260" r:id="rId6"/>
    <p:sldId id="261" r:id="rId7"/>
    <p:sldId id="275" r:id="rId8"/>
    <p:sldId id="276" r:id="rId9"/>
    <p:sldId id="277" r:id="rId10"/>
    <p:sldId id="27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47DDD-1E29-4573-A6B9-E9550D507A1C}" v="130" dt="2022-01-25T18:45:22.114"/>
    <p1510:client id="{ABD7DCDB-669E-431D-9BE3-C9BF6A702B05}" v="2408" dt="2021-11-12T05:17:26.959"/>
    <p1510:client id="{EBC6E26B-5B61-4192-88C4-36A9E254CD80}" v="401" dt="2022-01-25T20:23:37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2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47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22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8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95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06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99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3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99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15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5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786A4B-1F33-4D8E-8E4F-1EFF1D16C375}"/>
              </a:ext>
            </a:extLst>
          </p:cNvPr>
          <p:cNvSpPr txBox="1"/>
          <p:nvPr/>
        </p:nvSpPr>
        <p:spPr>
          <a:xfrm>
            <a:off x="3200401" y="971910"/>
            <a:ext cx="632316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6600" dirty="0"/>
              <a:t>Проект </a:t>
            </a:r>
            <a:r>
              <a:rPr lang="ru-RU" sz="6600" dirty="0" err="1"/>
              <a:t>pygame</a:t>
            </a:r>
          </a:p>
        </p:txBody>
      </p:sp>
      <p:pic>
        <p:nvPicPr>
          <p:cNvPr id="4" name="Рисунок 4" descr="Изображение выглядит как текст, суши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25191D3A-9F9B-4C15-AF86-EA903632E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419" y="2799864"/>
            <a:ext cx="6323161" cy="249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47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4C91A-DACC-4B51-B9F0-2C897A75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99" y="785267"/>
            <a:ext cx="6990779" cy="1110834"/>
          </a:xfrm>
        </p:spPr>
        <p:txBody>
          <a:bodyPr>
            <a:normAutofit/>
          </a:bodyPr>
          <a:lstStyle/>
          <a:p>
            <a:r>
              <a:rPr lang="ru-RU" sz="4800" dirty="0"/>
              <a:t>Спасибо за внимание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1D96C-5785-4735-88FD-28F1352985E6}"/>
              </a:ext>
            </a:extLst>
          </p:cNvPr>
          <p:cNvSpPr txBox="1"/>
          <p:nvPr/>
        </p:nvSpPr>
        <p:spPr>
          <a:xfrm>
            <a:off x="567546" y="5613999"/>
            <a:ext cx="9155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Подготовил: Смирнов Михаил 11 класс КОГОБУ СШ с УИОП </a:t>
            </a:r>
            <a:r>
              <a:rPr lang="ru-RU" dirty="0" err="1"/>
              <a:t>г.Белой</a:t>
            </a:r>
            <a:r>
              <a:rPr lang="ru-RU" dirty="0"/>
              <a:t> Холуницы</a:t>
            </a:r>
          </a:p>
        </p:txBody>
      </p:sp>
    </p:spTree>
    <p:extLst>
      <p:ext uri="{BB962C8B-B14F-4D97-AF65-F5344CB8AC3E}">
        <p14:creationId xmlns:p14="http://schemas.microsoft.com/office/powerpoint/2010/main" val="403715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A2AFC-1807-4D51-9392-03391DBB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492070"/>
            <a:ext cx="8791501" cy="14430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/>
              <a:t>Quad Mayhem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F73BD9-7DED-452C-95B1-5959E1FA0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3348711"/>
            <a:ext cx="3773803" cy="10294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Название</a:t>
            </a:r>
            <a:r>
              <a:rPr lang="en-US" sz="3200" dirty="0"/>
              <a:t> </a:t>
            </a:r>
            <a:r>
              <a:rPr lang="en-US" sz="3200" dirty="0" err="1"/>
              <a:t>проекта</a:t>
            </a:r>
            <a:endParaRPr lang="en-US" sz="32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93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CC08F-D445-4913-885A-959C617D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Жанр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7CBE3D-D9B6-49E9-A01A-46B63730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/>
              <a:t>Динамичный 2D шутер видом сбоку</a:t>
            </a:r>
          </a:p>
          <a:p>
            <a:r>
              <a:rPr lang="ru-RU" sz="3200" dirty="0"/>
              <a:t>Основная особенность - локальный мультиплеер на нескольких человек</a:t>
            </a:r>
          </a:p>
        </p:txBody>
      </p:sp>
    </p:spTree>
    <p:extLst>
      <p:ext uri="{BB962C8B-B14F-4D97-AF65-F5344CB8AC3E}">
        <p14:creationId xmlns:p14="http://schemas.microsoft.com/office/powerpoint/2010/main" val="386063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F708B-A30E-432F-A853-1BA4C976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EBF4C7-5CBA-4794-BB3A-29A27D55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Смирнов Михаил </a:t>
            </a:r>
          </a:p>
          <a:p>
            <a:r>
              <a:rPr lang="ru-RU" dirty="0"/>
              <a:t>Устюжанин Константин</a:t>
            </a:r>
          </a:p>
        </p:txBody>
      </p:sp>
    </p:spTree>
    <p:extLst>
      <p:ext uri="{BB962C8B-B14F-4D97-AF65-F5344CB8AC3E}">
        <p14:creationId xmlns:p14="http://schemas.microsoft.com/office/powerpoint/2010/main" val="82918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364394F2-2696-469E-A881-692C363C2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59" b="2459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8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0BA8B5-20DA-4A1B-97AB-5EFFCE29D4FC}"/>
              </a:ext>
            </a:extLst>
          </p:cNvPr>
          <p:cNvSpPr txBox="1"/>
          <p:nvPr/>
        </p:nvSpPr>
        <p:spPr>
          <a:xfrm>
            <a:off x="565150" y="768334"/>
            <a:ext cx="6969505" cy="28664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1" dirty="0" err="1">
                <a:latin typeface="+mj-lt"/>
                <a:ea typeface="+mj-ea"/>
                <a:cs typeface="+mj-cs"/>
              </a:rPr>
              <a:t>Структура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6309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534EF-73B2-4D84-943C-5A0548FD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8670813" cy="1403504"/>
          </a:xfrm>
        </p:spPr>
        <p:txBody>
          <a:bodyPr/>
          <a:lstStyle/>
          <a:p>
            <a:r>
              <a:rPr lang="ru-RU" dirty="0"/>
              <a:t>При запуске мы видим главное меню игры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27F5D3-B883-4805-9AE0-D48B3BE08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605714"/>
            <a:ext cx="3739379" cy="29398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Здесь можно передумать и выйти или же нажать на кнопку играть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5016736E-1251-49C3-96CA-6692222F5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136" y="2125889"/>
            <a:ext cx="6093123" cy="34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4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534EF-73B2-4D84-943C-5A0548FD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8670813" cy="1403504"/>
          </a:xfrm>
        </p:spPr>
        <p:txBody>
          <a:bodyPr/>
          <a:lstStyle/>
          <a:p>
            <a:r>
              <a:rPr lang="ru-RU" dirty="0"/>
              <a:t>При нажатии кнопки "играть" появляется меню выбора режима игры</a:t>
            </a:r>
          </a:p>
        </p:txBody>
      </p:sp>
      <p:pic>
        <p:nvPicPr>
          <p:cNvPr id="8" name="Рисунок 8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C8DEC140-659F-400C-8635-C0141554E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69021"/>
            <a:ext cx="6165011" cy="3483239"/>
          </a:xfrm>
          <a:prstGeom prst="rect">
            <a:avLst/>
          </a:prstGeom>
        </p:spPr>
      </p:pic>
      <p:sp>
        <p:nvSpPr>
          <p:cNvPr id="10" name="Текст 3">
            <a:extLst>
              <a:ext uri="{FF2B5EF4-FFF2-40B4-BE49-F238E27FC236}">
                <a16:creationId xmlns:a16="http://schemas.microsoft.com/office/drawing/2014/main" id="{2A65A09B-429F-4D5C-8C3E-660EE6E07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7527" y="2390054"/>
            <a:ext cx="3739379" cy="29398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Необходимо выбрать 1 из режимов</a:t>
            </a:r>
          </a:p>
        </p:txBody>
      </p:sp>
    </p:spTree>
    <p:extLst>
      <p:ext uri="{BB962C8B-B14F-4D97-AF65-F5344CB8AC3E}">
        <p14:creationId xmlns:p14="http://schemas.microsoft.com/office/powerpoint/2010/main" val="376153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534EF-73B2-4D84-943C-5A0548FD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8670813" cy="1403504"/>
          </a:xfrm>
        </p:spPr>
        <p:txBody>
          <a:bodyPr/>
          <a:lstStyle/>
          <a:p>
            <a:r>
              <a:rPr lang="ru-RU" dirty="0"/>
              <a:t>1-ый режим - "Бой насмерть"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2A65A09B-429F-4D5C-8C3E-660EE6E07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1376" y="2648846"/>
            <a:ext cx="3739379" cy="29398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/>
              <a:t>Необходимо вывести из строя всех противников. Побеждает тот, кто остался последним.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40565938-A311-492C-9CAE-1F188B4D4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230" y="2226532"/>
            <a:ext cx="6078746" cy="34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7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534EF-73B2-4D84-943C-5A0548FD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8670813" cy="1403504"/>
          </a:xfrm>
        </p:spPr>
        <p:txBody>
          <a:bodyPr/>
          <a:lstStyle/>
          <a:p>
            <a:r>
              <a:rPr lang="ru-RU" dirty="0"/>
              <a:t>2-ой режим - "Удержание точки"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2A65A09B-429F-4D5C-8C3E-660EE6E07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1376" y="1714318"/>
            <a:ext cx="5766585" cy="387438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sz="2800" dirty="0"/>
              <a:t>Присутствуют 2 стороны - атака и защита. Первым необходимо захватить флаг, вторым защищать его пока не закончиться время. Синим </a:t>
            </a:r>
            <a:r>
              <a:rPr lang="ru-RU" sz="2800" dirty="0" err="1"/>
              <a:t>хитбаром</a:t>
            </a:r>
            <a:r>
              <a:rPr lang="ru-RU" sz="2800" dirty="0"/>
              <a:t> под флагом обозначается оставшееся время, за которое сторона атаки ещё может захватить точку, зелёный обозначает на сколько флаг захвачен. Побеждает та команда, которая выполнила своё задание.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DD149372-6F00-4E91-B72D-30F2B3297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853" y="1795210"/>
            <a:ext cx="5057954" cy="285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83896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PunchcardVTI</vt:lpstr>
      <vt:lpstr>Презентация PowerPoint</vt:lpstr>
      <vt:lpstr>Quad Mayhem</vt:lpstr>
      <vt:lpstr>Жанр</vt:lpstr>
      <vt:lpstr>Авторы</vt:lpstr>
      <vt:lpstr>Презентация PowerPoint</vt:lpstr>
      <vt:lpstr>При запуске мы видим главное меню игры</vt:lpstr>
      <vt:lpstr>При нажатии кнопки "играть" появляется меню выбора режима игры</vt:lpstr>
      <vt:lpstr>1-ый режим - "Бой насмерть"</vt:lpstr>
      <vt:lpstr>2-ой режим - "Удержание точки"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465</cp:revision>
  <dcterms:created xsi:type="dcterms:W3CDTF">2021-11-12T03:58:46Z</dcterms:created>
  <dcterms:modified xsi:type="dcterms:W3CDTF">2022-01-25T20:23:49Z</dcterms:modified>
</cp:coreProperties>
</file>