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l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00cd9b39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00cd9b392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1081e1a12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1081e1a1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1081e1a1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1081e1a1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06389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106389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1063896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1063896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1063896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1063896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1063896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1063896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1063896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1063896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1063896a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1063896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1063896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1063896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1063896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1063896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00cd9b39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d00cd9b392_1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1063896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1063896a1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0cd9b39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00cd9b392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1063896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1063896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1063896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1063896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1081e1a1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1081e1a1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300"/>
              <a:buFont typeface="Calibri"/>
              <a:buNone/>
            </a:pPr>
            <a:r>
              <a:rPr lang="en-GB" sz="3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Connect 4 AI: Advanced Strategy Using MCTS and other Approaches</a:t>
            </a:r>
            <a:endParaRPr sz="33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GB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Exploring Monte Carlo Tree Search and other game-solving approaches with OpenMP Parallelism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702375" y="3843200"/>
            <a:ext cx="5731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Nischal H S : PES1UG21CS393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Puneet Sheokand : PES1UG21CS457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5" y="163900"/>
            <a:ext cx="3381650" cy="268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825" y="72775"/>
            <a:ext cx="2489200" cy="24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550" y="2603200"/>
            <a:ext cx="2277500" cy="2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2458"/>
          <a:stretch/>
        </p:blipFill>
        <p:spPr>
          <a:xfrm>
            <a:off x="152400" y="152400"/>
            <a:ext cx="1552575" cy="19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152400"/>
            <a:ext cx="2854550" cy="45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325" y="152400"/>
            <a:ext cx="3022050" cy="45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445500" y="2182700"/>
            <a:ext cx="81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Start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2380150" y="4700425"/>
            <a:ext cx="18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Intermediate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6012500" y="4700425"/>
            <a:ext cx="7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End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Game intelligence- Minimax beats MCTS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628650" y="14145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Essentially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both are doing similar things.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MCTS meant to be used with RL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Minimax does great at exploiting heuristics and efficiently brute forcing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Benchmarking - checkWin and checkDraw (MCTS)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628650" y="14145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Did expect parallelising to make it worse- low iterations, high threading overhead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 rotWithShape="1">
          <a:blip r:embed="rId3">
            <a:alphaModFix/>
          </a:blip>
          <a:srcRect b="0" l="2100" r="-2100" t="0"/>
          <a:stretch/>
        </p:blipFill>
        <p:spPr>
          <a:xfrm>
            <a:off x="1143475" y="2571738"/>
            <a:ext cx="6115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Benchmarking - MCTS serial, parallel approach 1, approach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628650" y="14145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As expected, parallel approach 2 does well,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whereas approach 1 is not as good and more inconsistent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2134950"/>
            <a:ext cx="4924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213" y="2995538"/>
            <a:ext cx="48291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038" y="3808513"/>
            <a:ext cx="48768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Benchmarking - MCTS serial, parallel approach 1, approach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4145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 1 is between slightly faster than serial to upto 4 times faster, usually the former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Approach 2 is 4-6 times faster than serial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- Minimax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628650" y="1199950"/>
            <a:ext cx="7886700" cy="386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 approach 1 with basic parallelism achieved 2x speed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 approach 2 (subtree backtrack) </a:t>
            </a:r>
            <a:r>
              <a:rPr lang="en-GB"/>
              <a:t>achieved 4x speed</a:t>
            </a:r>
            <a:r>
              <a:rPr lang="en-GB"/>
              <a:t>  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00" y="3329200"/>
            <a:ext cx="59626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1"/>
          <p:cNvPicPr preferRelativeResize="0"/>
          <p:nvPr/>
        </p:nvPicPr>
        <p:blipFill rotWithShape="1">
          <a:blip r:embed="rId4">
            <a:alphaModFix/>
          </a:blip>
          <a:srcRect b="0" l="-836" r="0" t="0"/>
          <a:stretch/>
        </p:blipFill>
        <p:spPr>
          <a:xfrm>
            <a:off x="857363" y="4205500"/>
            <a:ext cx="60155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301" y="2395750"/>
            <a:ext cx="5962651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Minimax outdoes MCTS in intelligence, but MCTS with the right weights and rewards with the help of RL based tuning has great potential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Parallelising with the right approach dramatically improves time required for simulations - 4-6 times in MCTS, can scale with the number of logical cores if we use multiple layers of moves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4 AI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369225"/>
            <a:ext cx="5500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Problem: Developing strong AI for Connect Four requires efficient search algorithms.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Implement and compare Minimax and Monte Carlo Tree Search (MCTS).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Enhance their efficiency using parallel computing (OpenMP &amp; Pthreads) and benchmark it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50" y="1067544"/>
            <a:ext cx="2709750" cy="311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4 AI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25"/>
            <a:ext cx="5500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Contributions: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Nischal: Connect 4 game logic, MCTS and MCTS parallelisation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Puneet: MCTS heuristics, Minimax and Minimax parallelisation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50" y="1067544"/>
            <a:ext cx="2709750" cy="311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Monte Carlo Tree Search (MCTS)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MCTS is used for decision making in game AI, like Connect 4.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520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 &amp; Statistics: Simulates random games to estimate win probabilities.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520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Exploration &amp; Exploitation: Balances trying new moves with choosing the best ones.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Monte Carlo Tree Search (MCTS)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involves four main steps: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Selection: Traverse from root to a leaf node using a selection policy.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Expansion: Add one or more child nodes to expand the tree.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Simulation: From the new nodes, simulate random gameplays to get possible outcomes.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Backpropagation: Update the nodes with the results of the simulation.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300" y="3024325"/>
            <a:ext cx="4188925" cy="18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Insights and AI Gameplay Strategy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Various classes manages the game state, player moves, and child nodes for the tree.</a:t>
            </a:r>
            <a:endParaRPr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in the tree represents a possible state of the board. Expansion is done by applying a player's move.</a:t>
            </a:r>
            <a:endParaRPr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 uses random moves + heuristics to estimate the win probability from that state. Results influence AI decisions.</a:t>
            </a:r>
            <a:endParaRPr/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AI uses OpenMP for parallel processing during the simulation phase, enhancing performance and decision speed.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Parallelising MCTS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2 Approaches: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Naive approach- omp for over the simulations loop while having critical sections.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Not great- critical sections are compute heavy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Subtree approach- assign a subtree to each thread, which do not overlap with each other, hence almost all operations are independent(except updating root)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MinMax Algorithm and Alpha-Beta Pruning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628650" y="1369225"/>
            <a:ext cx="8276100" cy="360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MinMax Algorithm Overview: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Decision-making algorithm used in game playing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Evaluates all possible future game states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Maximizes the AI's chances of winning while minimizing the player's chances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Alpha-Beta Pruning: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Optimization technique to reduce the number of nodes evaluated in the minimax tree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Allows for efficient pruning of branches that do not affect the final decision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Significantly reduces the computational complexity of the algorithm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42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244325" y="287900"/>
            <a:ext cx="8808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AI Move (aiMove, miniMax):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Implements the minimax algorithm with alpha-beta pruning to determine the AI's next move and searches all possible moves to specified depth.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Utilizes heuristic evaluation (tabScore, scoreSet, heurFunction) to assign scores to game states.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Winning Move Detection (winningMove):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Checks the game board for winning combinations of pieces.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Score Calculation (tabScore, scoreSet, heurFunction):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Evaluates the current game state by analyzing various patterns of pieces on the board.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Computes scores based on the number and arrangement of player and opponent pieces.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Applies heuristic evaluation to assign scores to different configurations of pieces.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