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358" r:id="rId3"/>
    <p:sldId id="357" r:id="rId4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5F87E7-4E27-2363-9E2B-88495069C170}" name="Hazem Dewidar" initials="HD" userId="Hazem Dewida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8"/>
    <a:srgbClr val="000000"/>
    <a:srgbClr val="0D8BB8"/>
    <a:srgbClr val="822433"/>
    <a:srgbClr val="790022"/>
    <a:srgbClr val="F2E8D6"/>
    <a:srgbClr val="6E9AA2"/>
    <a:srgbClr val="0C1C1D"/>
    <a:srgbClr val="0432FF"/>
    <a:srgbClr val="83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BBB38-1660-4C75-AFBD-7F07DF9672BC}" v="223" dt="2023-07-13T13:39:25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8333" autoAdjust="0"/>
  </p:normalViewPr>
  <p:slideViewPr>
    <p:cSldViewPr>
      <p:cViewPr>
        <p:scale>
          <a:sx n="100" d="100"/>
          <a:sy n="100" d="100"/>
        </p:scale>
        <p:origin x="974" y="-701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E9C4417-BD2C-40C4-9185-C447426898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D3283CD-503F-471D-A140-CEDF65B47A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7E6EC9B-79A8-4EAB-B9AE-E7FD333C47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4897467-A658-45F6-BA0F-9ADED919F62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50C206F-F05E-4BA2-A137-20DFD83FA88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D05FDE-D4FB-43B9-B8B1-F9A7931D22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846F36E-E99A-41D5-A7D4-2C4E241E93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4203B4C-9CD5-48B0-B77F-7D80CE6003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EA28406-7CB8-4F61-92F1-656DF16D9D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C3B9307-0B62-4668-AAB0-8D0672601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9861002-7072-42B8-939B-35EDE88E7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CFBE1E-E2F6-44B5-8FD1-365FE2B011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1A1837E-C184-4B1D-93BC-A5CA59C8AD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6155AB-5AC4-4A44-A88F-B86EED5ABADB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33F7DFC-739C-433E-9E94-CFE8789F3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B126033-5D0C-4306-8137-DC8B0EB0B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2C8D3DF-BD3F-46CD-9F8B-A3115EE87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C36768-79C9-49BF-ACC5-6CC3A9118688}" type="slidenum">
              <a:rPr lang="it-IT" altLang="it-IT" sz="1200" smtClean="0">
                <a:solidFill>
                  <a:schemeClr val="tx1"/>
                </a:solidFill>
              </a:rPr>
              <a:pPr/>
              <a:t>78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D02B659-2CCD-4E4D-B62E-5A6AFEEFBA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A4A41C4-0B2F-4058-86CF-87F467E7D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367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B5ABF4-70EC-4DB1-A5D9-C5E539ACA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36B21-5110-49B0-89D7-BC22D21DDFBB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E40C02-0AEB-473C-89F7-6BA449FD9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E07314-7730-47BB-B014-EB4B5EDFB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9FA8674-8209-4BA5-8029-A2532D08384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960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0BEACA-C069-45BF-9C0B-483F43CA17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FA6D9-DA41-4C49-9028-955C120DD271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8EFB26-3020-4D5C-A487-E5C89A850B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8A931B-A500-4FA9-83BB-C0E44A716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8ACF255-1EA6-4393-AE1A-358A0206ED7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454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54A235-AD2A-4ECE-B2E1-8F184F8A5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564C3-D37D-412C-A060-D8F9E7462388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618F66-0D30-478E-B3FB-3244D5EEE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503EFC-BD56-4882-AB8E-19235B01E8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98DB22FA-A7C1-4E43-8DB7-906AB9D362D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1619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ED3C4-B341-4555-A522-550A84D9C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8116F-6CB5-46F8-9F1B-F2AF966815AB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78B32-F71F-434F-8C1C-6664F54E9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51D7E-B31D-43C5-8098-1B6E5816A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90E240C-D7BC-4A17-9FEE-FDC39C62D31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1022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E8F318-0319-4954-BC22-70FD86C80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39585-25FF-403C-A794-91E7D2D31DAE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C2A3C1-DDFA-4EFA-9381-F52E61E577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29ECB4-23C2-4CAD-8C09-2C74F904F4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E15DF8D-4B75-45C4-9DCF-0912EAFB8558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7820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C607C4-D238-43F6-854B-B06D7DB875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F149-A526-4B32-BA28-4F03355FD055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DFF673-D057-4B8B-9A13-A1BD254D06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E239D6-01E2-4729-AB16-A7B4CC861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4DB417-DB36-4F0D-BE8F-46D755130E6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284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9D90F4-CCC6-43EE-9CCD-E06162E40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F8FF0-EE4F-4D3A-845A-913B66D13051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F766C3-BBC0-4767-971F-5738DD1B7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F92664-7AAA-4591-AD18-77232810E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4F4D143-CACD-43CF-8F0A-E10233FFBAA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205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247D2E-840E-48E5-82FE-BA86F21061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20512-69F4-47FF-8B06-3FB287DD4DEC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C6AE1D-72BE-455B-96F0-C6DF0AB4B2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F0862A-C4A2-453B-84DC-4097A7284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0EBB0C4-7CFD-49ED-A512-6B979F06C5E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043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B6ADB-4759-4376-A0E1-DB53FC25E8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64400-C379-4BE8-9E21-029B468085FA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5935F-BD26-40F6-8A32-CE8B1463C5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91F21-212A-4CC7-824D-8DA507657F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D927830-F054-4E53-BDAF-A023C6B20DE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431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F63C6E-7C09-43BA-9C82-1677B5D7BD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6909C-1CF9-4F7B-81FF-732448497C8E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AE616B-B06A-49F9-A23B-B7611794A1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F3017-2219-4E0F-93BF-6A6E1BEDC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DDDB45B-27EB-4EDF-B8A1-55B7B0C8512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7783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5E713A3-C346-401C-8A88-5859C880A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388F2-23E9-4FE1-9552-5AEFC374A15E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7E85F2-EA7B-4D1A-88EE-4C28CDD5A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40E22C-1510-4094-91D6-2AA2767820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01BE5810-2BBF-47B5-9236-46F5FAB47125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3252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A68DEF-98F3-4C8A-97D5-5B6FDA9EE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AF73A-B661-46A0-A7CE-76F3CE49F50E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84B517-8513-4F86-8924-782AAA283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04ED3B1-308E-4E11-9799-D0A4D4F66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9787BB1-7838-43FB-8E58-4E63A3DD0DC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301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3708E-33DD-4C3D-A023-A7E6C3483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E8F48-85C8-4AE8-9A71-395E48FFF7E9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B368A-C154-44AC-B306-00812245F0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CBA636-4405-4CE8-8239-E49885A7E6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8A02533-876A-4E0E-B2EF-A4287E710E25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2688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C64-31CE-46F1-98C7-FEF060CFF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8B6CF-8E57-446D-B6B1-33B96599321C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C8AAE-CEFD-4FCA-8D58-BA6B385BD1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E1B12C-9E92-4D46-97E6-68FE9127C6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66DA449-5655-4F19-8CC2-4C1E140812C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355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04A6B349-FBAC-4A80-BF29-06C5514C1B38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667B7514-B466-4B15-A27F-D58E2FDD55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7E1CD1CC-03E9-4B7B-A1B1-0C2ACDA2A3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FCEC2228-C3FF-412F-9E3E-8FD8BD04A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D8DECC5-CCD1-4830-9D89-3B80CEAF7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EE19AB5-A3A8-44E8-8037-8F9993AD16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6443BA21-7D23-45E3-8D6E-36C3A2076DE5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AB867A-31A9-4E37-A43B-D97EBB9FDD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0E12837-F2B6-429C-8770-EF95CB514C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DBA8033-FE4F-4125-A7E1-671C2A38EF6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267DC902-A624-4C76-8EAF-751F3DF33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653"/>
            <a:ext cx="9144000" cy="4905375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 u="sng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95D14FC-551C-4056-B734-9753F1705E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640" y="1038337"/>
            <a:ext cx="6769100" cy="879251"/>
          </a:xfrm>
        </p:spPr>
        <p:txBody>
          <a:bodyPr anchor="t"/>
          <a:lstStyle/>
          <a:p>
            <a:r>
              <a:rPr lang="it-IT" altLang="it-IT" sz="2400" dirty="0">
                <a:solidFill>
                  <a:schemeClr val="bg1"/>
                </a:solidFill>
              </a:rPr>
              <a:t>Data Analysis e </a:t>
            </a:r>
            <a:r>
              <a:rPr lang="it-IT" altLang="it-IT" sz="2400" dirty="0" err="1">
                <a:solidFill>
                  <a:schemeClr val="bg1"/>
                </a:solidFill>
              </a:rPr>
              <a:t>Visualization</a:t>
            </a:r>
            <a:r>
              <a:rPr lang="it-IT" altLang="it-IT" sz="2400" dirty="0">
                <a:solidFill>
                  <a:schemeClr val="bg1"/>
                </a:solidFill>
              </a:rPr>
              <a:t> dei movimenti di pazienti con paura di cadere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4100" name="Group 17">
            <a:extLst>
              <a:ext uri="{FF2B5EF4-FFF2-40B4-BE49-F238E27FC236}">
                <a16:creationId xmlns:a16="http://schemas.microsoft.com/office/drawing/2014/main" id="{2D2EEADD-500C-42BA-9607-BB90380440B8}"/>
              </a:ext>
            </a:extLst>
          </p:cNvPr>
          <p:cNvGrpSpPr>
            <a:grpSpLocks/>
          </p:cNvGrpSpPr>
          <p:nvPr/>
        </p:nvGrpSpPr>
        <p:grpSpPr bwMode="auto">
          <a:xfrm>
            <a:off x="-11113" y="3284538"/>
            <a:ext cx="9155113" cy="3427412"/>
            <a:chOff x="0" y="2675"/>
            <a:chExt cx="5761" cy="1645"/>
          </a:xfrm>
        </p:grpSpPr>
        <p:pic>
          <p:nvPicPr>
            <p:cNvPr id="4104" name="Picture 15" descr="Fondino">
              <a:extLst>
                <a:ext uri="{FF2B5EF4-FFF2-40B4-BE49-F238E27FC236}">
                  <a16:creationId xmlns:a16="http://schemas.microsoft.com/office/drawing/2014/main" id="{CB42C5A4-4FBC-4C9B-9C84-71F913222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90"/>
              <a:ext cx="5760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>
              <a:extLst>
                <a:ext uri="{FF2B5EF4-FFF2-40B4-BE49-F238E27FC236}">
                  <a16:creationId xmlns:a16="http://schemas.microsoft.com/office/drawing/2014/main" id="{BE330423-C033-4972-8FA4-097595E47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" y="2675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CasellaDiTesto 2">
            <a:extLst>
              <a:ext uri="{FF2B5EF4-FFF2-40B4-BE49-F238E27FC236}">
                <a16:creationId xmlns:a16="http://schemas.microsoft.com/office/drawing/2014/main" id="{63758B8A-8CEB-444E-A7EB-3F7A5033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3427413"/>
            <a:ext cx="61468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600" dirty="0">
                <a:latin typeface="+mn-lt"/>
              </a:rPr>
              <a:t>Facoltà di Ingegneria </a:t>
            </a:r>
            <a:r>
              <a:rPr lang="it-IT" altLang="it-IT" sz="1600" dirty="0"/>
              <a:t>dell’informazione, informatica e statistica</a:t>
            </a:r>
          </a:p>
          <a:p>
            <a:pPr eaLnBrk="1" hangingPunct="1"/>
            <a:r>
              <a:rPr lang="it-IT" altLang="it-IT" sz="1600" dirty="0"/>
              <a:t>Corso di Laurea in Informatica</a:t>
            </a:r>
          </a:p>
          <a:p>
            <a:pPr>
              <a:defRPr/>
            </a:pPr>
            <a:endParaRPr lang="it-IT" altLang="it-IT" sz="1600" dirty="0">
              <a:latin typeface="+mn-lt"/>
            </a:endParaRPr>
          </a:p>
        </p:txBody>
      </p:sp>
      <p:pic>
        <p:nvPicPr>
          <p:cNvPr id="4102" name="Picture 13" descr="logo +marchio">
            <a:extLst>
              <a:ext uri="{FF2B5EF4-FFF2-40B4-BE49-F238E27FC236}">
                <a16:creationId xmlns:a16="http://schemas.microsoft.com/office/drawing/2014/main" id="{93B8C61B-52DA-4FCC-B41D-EDDC644E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402138"/>
            <a:ext cx="914558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CasellaDiTesto 4">
            <a:extLst>
              <a:ext uri="{FF2B5EF4-FFF2-40B4-BE49-F238E27FC236}">
                <a16:creationId xmlns:a16="http://schemas.microsoft.com/office/drawing/2014/main" id="{625E1531-1EFA-45A3-97A8-64657F6D0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940" y="5030321"/>
            <a:ext cx="34559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it-IT" altLang="it-IT" sz="16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Candidato: Lucian Dorin </a:t>
            </a:r>
            <a:r>
              <a:rPr lang="it-IT" altLang="it-IT" sz="160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Crainic</a:t>
            </a:r>
            <a:r>
              <a:rPr lang="it-IT" altLang="it-IT" sz="16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 </a:t>
            </a:r>
            <a:endParaRPr lang="it-IT" altLang="it-IT" sz="1600">
              <a:solidFill>
                <a:schemeClr val="bg1"/>
              </a:solidFill>
              <a:latin typeface="Arial"/>
              <a:ea typeface="ＭＳ Ｐゴシック"/>
              <a:cs typeface="Arial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16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it-IT" altLang="it-IT" sz="16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Relatore: Maurizio Mancini</a:t>
            </a:r>
            <a:endParaRPr lang="it-IT" altLang="it-IT" sz="1600" dirty="0">
              <a:solidFill>
                <a:schemeClr val="bg1"/>
              </a:solidFill>
              <a:cs typeface="Arial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16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Anno Accademico: 2022/2023</a:t>
            </a:r>
            <a:endParaRPr lang="it-IT" altLang="it-IT" sz="1600" dirty="0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480F1-F3CD-13F5-9B27-23A2676F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9CEB74-222A-C609-1438-7FE9C55E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F96D2-A4EF-1703-103B-7DC39768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F8FF0-EE4F-4D3A-845A-913B66D13051}" type="datetime1">
              <a:rPr lang="it-IT" altLang="it-IT"/>
              <a:pPr>
                <a:defRPr/>
              </a:pPr>
              <a:t>13/07/2023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22A725-A483-4665-4DFE-A6AFA81A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>
                <a:latin typeface="Arial"/>
                <a:ea typeface="ＭＳ Ｐゴシック"/>
                <a:cs typeface="Arial"/>
              </a:rPr>
              <a:t>Data Analysis e </a:t>
            </a:r>
            <a:r>
              <a:rPr lang="it-IT" altLang="it-IT" dirty="0" err="1">
                <a:latin typeface="Arial"/>
                <a:ea typeface="ＭＳ Ｐゴシック"/>
                <a:cs typeface="Arial"/>
              </a:rPr>
              <a:t>Visualization</a:t>
            </a:r>
            <a:r>
              <a:rPr lang="it-IT" altLang="it-IT" dirty="0">
                <a:latin typeface="Arial"/>
                <a:ea typeface="ＭＳ Ｐゴシック"/>
                <a:cs typeface="Arial"/>
              </a:rPr>
              <a:t> dei movimenti di pazienti con paura di cadere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9752D3-71AC-3436-C3A8-41736355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F4F4D143-CACD-43CF-8F0A-E10233FFBAA9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8701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5">
            <a:extLst>
              <a:ext uri="{FF2B5EF4-FFF2-40B4-BE49-F238E27FC236}">
                <a16:creationId xmlns:a16="http://schemas.microsoft.com/office/drawing/2014/main" id="{20E95873-A94A-419C-B943-8AD8E19D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Pagina 11	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713867C7-99F0-42C1-BDF1-1330231C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0" y="6219825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it-IT" altLang="it-IT" sz="11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Data Analysis e </a:t>
            </a:r>
            <a:r>
              <a:rPr lang="it-IT" altLang="it-IT" sz="110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Visualization</a:t>
            </a:r>
            <a:r>
              <a:rPr lang="it-IT" altLang="it-IT" sz="11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 dei movimenti di pazienti con paura di cadere</a:t>
            </a:r>
            <a:endParaRPr lang="it-IT" altLang="it-IT" sz="11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55BEB4CF-D7F4-07C6-F774-7F44CFB6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fld id="{3E5F51B5-C9EB-AC48-B733-F12E1ADA48D8}" type="datetime1">
              <a:rPr lang="it-IT" altLang="it-IT"/>
              <a:pPr/>
              <a:t>13/07/2023</a:t>
            </a:fld>
            <a:endParaRPr lang="it-IT" altLang="it-IT" dirty="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D2CA694-290C-6A22-D470-CA14882CD437}"/>
              </a:ext>
            </a:extLst>
          </p:cNvPr>
          <p:cNvSpPr/>
          <p:nvPr/>
        </p:nvSpPr>
        <p:spPr bwMode="auto">
          <a:xfrm>
            <a:off x="1295400" y="2420888"/>
            <a:ext cx="6732984" cy="1296144"/>
          </a:xfrm>
          <a:prstGeom prst="roundRect">
            <a:avLst/>
          </a:prstGeom>
          <a:solidFill>
            <a:srgbClr val="79002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39A2957E-4228-CDE6-53D6-BE9FFD56F14F}"/>
              </a:ext>
            </a:extLst>
          </p:cNvPr>
          <p:cNvSpPr txBox="1">
            <a:spLocks/>
          </p:cNvSpPr>
          <p:nvPr/>
        </p:nvSpPr>
        <p:spPr bwMode="auto">
          <a:xfrm>
            <a:off x="898525" y="2798513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it-IT" sz="3200" b="0" dirty="0">
                <a:solidFill>
                  <a:schemeClr val="bg1"/>
                </a:solidFill>
              </a:rPr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86311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indent="0" algn="ctr">
          <a:buNone/>
          <a:defRPr sz="2000" dirty="0" smtClean="0"/>
        </a:defPPr>
      </a:lstStyle>
    </a:tx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48507</TotalTime>
  <Words>3821</Words>
  <Application>Microsoft Office PowerPoint</Application>
  <PresentationFormat>Presentazione su schermo (4:3)</PresentationFormat>
  <Paragraphs>1253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la sapienza</vt:lpstr>
      <vt:lpstr>Data Analysis e Visualization dei movimenti di pazienti con paura di cadere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Hazem Dewidar</cp:lastModifiedBy>
  <cp:revision>224</cp:revision>
  <dcterms:created xsi:type="dcterms:W3CDTF">2006-11-20T16:13:10Z</dcterms:created>
  <dcterms:modified xsi:type="dcterms:W3CDTF">2023-07-13T13:39:57Z</dcterms:modified>
  <cp:category/>
</cp:coreProperties>
</file>