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2057400"/>
          </a:xfrm>
        </p:spPr>
        <p:txBody>
          <a:bodyPr>
            <a:normAutofit/>
          </a:bodyPr>
          <a:lstStyle/>
          <a:p>
            <a:r>
              <a:rPr lang="en-US" sz="2700" dirty="0" err="1" smtClean="0">
                <a:solidFill>
                  <a:schemeClr val="tx1"/>
                </a:solidFill>
                <a:effectLst/>
              </a:rPr>
              <a:t>Universitatea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 POLITEHNICA Timisoara</a:t>
            </a:r>
            <a:br>
              <a:rPr lang="en-US" sz="2700" dirty="0" smtClean="0">
                <a:solidFill>
                  <a:schemeClr val="tx1"/>
                </a:solidFill>
                <a:effectLst/>
              </a:rPr>
            </a:br>
            <a:r>
              <a:rPr lang="en-US" sz="2700" dirty="0" err="1" smtClean="0">
                <a:solidFill>
                  <a:schemeClr val="tx1"/>
                </a:solidFill>
                <a:effectLst/>
              </a:rPr>
              <a:t>Facultatea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 de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Automatica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si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Calculatoare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362200"/>
            <a:ext cx="6629400" cy="838200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solidFill>
                  <a:schemeClr val="tx1"/>
                </a:solidFill>
              </a:rPr>
              <a:t>CanSat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719155"/>
            <a:ext cx="6477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err="1" smtClean="0"/>
              <a:t>Organizarea</a:t>
            </a:r>
            <a:r>
              <a:rPr lang="en-US" sz="2800" dirty="0" smtClean="0"/>
              <a:t> </a:t>
            </a:r>
            <a:r>
              <a:rPr lang="en-US" sz="2800" dirty="0" err="1" smtClean="0"/>
              <a:t>calculatoarelor</a:t>
            </a:r>
            <a:r>
              <a:rPr lang="en-US" sz="2800" dirty="0" smtClean="0"/>
              <a:t> – </a:t>
            </a:r>
            <a:r>
              <a:rPr lang="en-US" sz="2800" dirty="0" err="1" smtClean="0"/>
              <a:t>Proiect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Anul</a:t>
            </a:r>
            <a:r>
              <a:rPr lang="en-US" sz="2800" dirty="0" smtClean="0"/>
              <a:t> </a:t>
            </a:r>
            <a:r>
              <a:rPr lang="en-US" sz="2800" dirty="0" err="1" smtClean="0"/>
              <a:t>univeristar</a:t>
            </a:r>
            <a:r>
              <a:rPr lang="en-US" sz="2800" dirty="0" smtClean="0"/>
              <a:t> 2015-2016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0800000" flipV="1">
            <a:off x="1219200" y="5105400"/>
            <a:ext cx="556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Studenti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Costea</a:t>
            </a:r>
            <a:r>
              <a:rPr lang="en-US" sz="2800" dirty="0" smtClean="0"/>
              <a:t> Lucian-Dan(2.2)</a:t>
            </a:r>
          </a:p>
          <a:p>
            <a:r>
              <a:rPr lang="en-US" sz="2800" dirty="0" err="1" smtClean="0"/>
              <a:t>Covatariu</a:t>
            </a:r>
            <a:r>
              <a:rPr lang="en-US" sz="2800" dirty="0" smtClean="0"/>
              <a:t> Larisa-Cristina(2.2)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Cerinte</a:t>
            </a:r>
            <a:r>
              <a:rPr lang="en-US" sz="4000" dirty="0" smtClean="0"/>
              <a:t> </a:t>
            </a:r>
            <a:r>
              <a:rPr lang="en-US" sz="4000" dirty="0" err="1" smtClean="0"/>
              <a:t>nefunctionale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subsistemelor</a:t>
            </a:r>
            <a:r>
              <a:rPr lang="en-US" dirty="0" smtClean="0"/>
              <a:t> </a:t>
            </a:r>
            <a:r>
              <a:rPr lang="en-US" dirty="0" err="1" smtClean="0"/>
              <a:t>majore</a:t>
            </a:r>
            <a:r>
              <a:rPr lang="en-US" dirty="0" smtClean="0"/>
              <a:t> ale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r>
              <a:rPr lang="en-US" dirty="0" smtClean="0"/>
              <a:t> 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doza</a:t>
            </a:r>
            <a:r>
              <a:rPr lang="en-US" dirty="0" smtClean="0"/>
              <a:t> de </a:t>
            </a:r>
            <a:r>
              <a:rPr lang="en-US" dirty="0" err="1" smtClean="0"/>
              <a:t>racoritoare</a:t>
            </a:r>
            <a:r>
              <a:rPr lang="en-US" dirty="0" smtClean="0"/>
              <a:t> cu un </a:t>
            </a:r>
            <a:r>
              <a:rPr lang="en-US" dirty="0" err="1" smtClean="0"/>
              <a:t>volum</a:t>
            </a:r>
            <a:r>
              <a:rPr lang="en-US" dirty="0" smtClean="0"/>
              <a:t> de 330 ml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Cunoasterea</a:t>
            </a:r>
            <a:r>
              <a:rPr lang="en-US" dirty="0" smtClean="0"/>
              <a:t> </a:t>
            </a:r>
            <a:r>
              <a:rPr lang="en-US" dirty="0" err="1" smtClean="0"/>
              <a:t>caracteristicilor</a:t>
            </a:r>
            <a:r>
              <a:rPr lang="en-US" dirty="0" smtClean="0"/>
              <a:t> </a:t>
            </a:r>
            <a:r>
              <a:rPr lang="en-US" dirty="0" err="1" smtClean="0"/>
              <a:t>senzorilor</a:t>
            </a:r>
            <a:r>
              <a:rPr lang="en-US" dirty="0" smtClean="0"/>
              <a:t> (</a:t>
            </a:r>
            <a:r>
              <a:rPr lang="en-US" dirty="0" err="1" smtClean="0"/>
              <a:t>sensibilitate</a:t>
            </a:r>
            <a:r>
              <a:rPr lang="en-US" dirty="0" smtClean="0"/>
              <a:t>, </a:t>
            </a:r>
            <a:r>
              <a:rPr lang="en-US" dirty="0" err="1" smtClean="0"/>
              <a:t>acuratete</a:t>
            </a:r>
            <a:r>
              <a:rPr lang="en-US" dirty="0" smtClean="0"/>
              <a:t>,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operationale</a:t>
            </a:r>
            <a:r>
              <a:rPr lang="en-US" dirty="0" smtClean="0"/>
              <a:t> </a:t>
            </a:r>
            <a:r>
              <a:rPr lang="en-US" dirty="0" err="1" smtClean="0"/>
              <a:t>minime</a:t>
            </a:r>
            <a:r>
              <a:rPr lang="en-US" dirty="0" smtClean="0"/>
              <a:t>/</a:t>
            </a:r>
            <a:r>
              <a:rPr lang="en-US" dirty="0" err="1" smtClean="0"/>
              <a:t>maxime</a:t>
            </a:r>
            <a:r>
              <a:rPr lang="en-US" dirty="0" smtClean="0"/>
              <a:t>)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erori</a:t>
            </a:r>
            <a:r>
              <a:rPr lang="en-US" dirty="0" smtClean="0"/>
              <a:t> </a:t>
            </a:r>
            <a:r>
              <a:rPr lang="en-US" dirty="0" err="1" smtClean="0"/>
              <a:t>minime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oz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2057400"/>
            <a:ext cx="3505200" cy="2098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077200" cy="990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Comunicare</a:t>
            </a:r>
            <a:r>
              <a:rPr lang="en-US" dirty="0" smtClean="0"/>
              <a:t> </a:t>
            </a:r>
            <a:r>
              <a:rPr lang="en-US" dirty="0" err="1" smtClean="0"/>
              <a:t>permanenta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punctul</a:t>
            </a:r>
            <a:r>
              <a:rPr lang="en-US" dirty="0" smtClean="0"/>
              <a:t> de </a:t>
            </a:r>
            <a:r>
              <a:rPr lang="en-US" dirty="0" smtClean="0"/>
              <a:t>control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omun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05001"/>
            <a:ext cx="8019586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Calibrarea</a:t>
            </a:r>
            <a:r>
              <a:rPr lang="en-US" sz="3600" dirty="0" smtClean="0"/>
              <a:t> </a:t>
            </a:r>
            <a:r>
              <a:rPr lang="en-US" sz="3600" dirty="0" err="1" smtClean="0"/>
              <a:t>senzorilor</a:t>
            </a:r>
            <a:r>
              <a:rPr lang="en-US" sz="3600" dirty="0" smtClean="0"/>
              <a:t> (</a:t>
            </a:r>
            <a:r>
              <a:rPr lang="en-US" sz="3600" dirty="0" err="1" smtClean="0"/>
              <a:t>necesar</a:t>
            </a:r>
            <a:r>
              <a:rPr lang="en-US" sz="3600" dirty="0" smtClean="0"/>
              <a:t> </a:t>
            </a:r>
            <a:r>
              <a:rPr lang="en-US" sz="3600" dirty="0" err="1" smtClean="0"/>
              <a:t>pentru</a:t>
            </a:r>
            <a:r>
              <a:rPr lang="en-US" sz="3600" dirty="0" smtClean="0"/>
              <a:t> </a:t>
            </a:r>
            <a:r>
              <a:rPr lang="en-US" sz="3600" dirty="0" err="1" smtClean="0"/>
              <a:t>prelucrarea</a:t>
            </a:r>
            <a:r>
              <a:rPr lang="en-US" sz="3600" dirty="0" smtClean="0"/>
              <a:t> </a:t>
            </a:r>
            <a:r>
              <a:rPr lang="en-US" sz="3600" dirty="0" err="1" smtClean="0"/>
              <a:t>datelor</a:t>
            </a:r>
            <a:r>
              <a:rPr lang="en-US" sz="3600" dirty="0" smtClean="0"/>
              <a:t>);  </a:t>
            </a:r>
            <a:r>
              <a:rPr lang="en-US" sz="3600" dirty="0" err="1" smtClean="0"/>
              <a:t>iesirea</a:t>
            </a:r>
            <a:r>
              <a:rPr lang="en-US" sz="3600" dirty="0" smtClean="0"/>
              <a:t> </a:t>
            </a:r>
            <a:r>
              <a:rPr lang="en-US" sz="3600" dirty="0" err="1" smtClean="0"/>
              <a:t>unui</a:t>
            </a:r>
            <a:r>
              <a:rPr lang="en-US" sz="3600" dirty="0" smtClean="0"/>
              <a:t> </a:t>
            </a:r>
            <a:r>
              <a:rPr lang="en-US" sz="3600" dirty="0" err="1" smtClean="0"/>
              <a:t>senzor</a:t>
            </a:r>
            <a:r>
              <a:rPr lang="en-US" sz="3600" dirty="0" smtClean="0"/>
              <a:t> </a:t>
            </a:r>
            <a:r>
              <a:rPr lang="en-US" sz="3600" dirty="0" err="1" smtClean="0"/>
              <a:t>este</a:t>
            </a:r>
            <a:r>
              <a:rPr lang="en-US" sz="3600" dirty="0" smtClean="0"/>
              <a:t> </a:t>
            </a:r>
            <a:r>
              <a:rPr lang="en-US" sz="3600" dirty="0" err="1" smtClean="0"/>
              <a:t>analogica</a:t>
            </a:r>
            <a:r>
              <a:rPr lang="en-US" sz="3600" dirty="0" smtClean="0"/>
              <a:t>, </a:t>
            </a:r>
            <a:r>
              <a:rPr lang="en-US" sz="3600" dirty="0" err="1" smtClean="0"/>
              <a:t>noi</a:t>
            </a:r>
            <a:r>
              <a:rPr lang="en-US" sz="3600" dirty="0" smtClean="0"/>
              <a:t> </a:t>
            </a:r>
            <a:r>
              <a:rPr lang="en-US" sz="3600" dirty="0" err="1" smtClean="0"/>
              <a:t>lucram</a:t>
            </a:r>
            <a:r>
              <a:rPr lang="en-US" sz="3600" dirty="0" smtClean="0"/>
              <a:t> </a:t>
            </a:r>
            <a:r>
              <a:rPr lang="en-US" sz="3600" dirty="0" err="1" smtClean="0"/>
              <a:t>mai</a:t>
            </a:r>
            <a:r>
              <a:rPr lang="en-US" sz="3600" dirty="0" smtClean="0"/>
              <a:t> </a:t>
            </a:r>
            <a:r>
              <a:rPr lang="en-US" sz="3600" dirty="0" err="1" smtClean="0"/>
              <a:t>usor</a:t>
            </a:r>
            <a:r>
              <a:rPr lang="en-US" sz="3600" dirty="0" smtClean="0"/>
              <a:t> cu date </a:t>
            </a:r>
            <a:r>
              <a:rPr lang="en-US" sz="3600" dirty="0" err="1" smtClean="0"/>
              <a:t>numerice</a:t>
            </a:r>
            <a:r>
              <a:rPr lang="en-US" sz="3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Pastrarea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prelucrarea</a:t>
            </a:r>
            <a:r>
              <a:rPr lang="en-US" sz="3600" dirty="0" smtClean="0"/>
              <a:t> </a:t>
            </a:r>
            <a:r>
              <a:rPr lang="en-US" sz="3600" dirty="0" err="1" smtClean="0"/>
              <a:t>datelor</a:t>
            </a:r>
            <a:r>
              <a:rPr lang="en-US" sz="3600" dirty="0" smtClean="0"/>
              <a:t>(la sol)</a:t>
            </a:r>
            <a:endParaRPr lang="en-US" sz="3600" dirty="0" smtClean="0"/>
          </a:p>
        </p:txBody>
      </p:sp>
      <p:pic>
        <p:nvPicPr>
          <p:cNvPr id="5" name="Picture 4" descr="Description: V-T curve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05200"/>
            <a:ext cx="502920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8600" y="3810000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Grafice</a:t>
            </a:r>
            <a:r>
              <a:rPr lang="en-US" sz="3600" dirty="0" smtClean="0"/>
              <a:t> </a:t>
            </a:r>
            <a:r>
              <a:rPr lang="en-US" sz="3600" dirty="0" smtClean="0"/>
              <a:t>de </a:t>
            </a:r>
            <a:r>
              <a:rPr lang="en-US" sz="3600" dirty="0" err="1" smtClean="0"/>
              <a:t>evolutie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a </a:t>
            </a:r>
            <a:r>
              <a:rPr lang="en-US" sz="3600" dirty="0" err="1" smtClean="0"/>
              <a:t>datelor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Analiza</a:t>
            </a:r>
            <a:r>
              <a:rPr lang="en-US" dirty="0" smtClean="0"/>
              <a:t> SWOT</a:t>
            </a:r>
            <a:endParaRPr lang="en-US" dirty="0"/>
          </a:p>
        </p:txBody>
      </p:sp>
      <p:pic>
        <p:nvPicPr>
          <p:cNvPr id="6" name="Content Placeholder 5" descr="swot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331508"/>
            <a:ext cx="5715000" cy="49967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Cunostinte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 in C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Cunostinte</a:t>
            </a:r>
            <a:r>
              <a:rPr lang="en-US" dirty="0" smtClean="0"/>
              <a:t> </a:t>
            </a:r>
            <a:r>
              <a:rPr lang="en-US" dirty="0" err="1" smtClean="0"/>
              <a:t>Mathlab</a:t>
            </a:r>
            <a:r>
              <a:rPr lang="en-US" dirty="0" smtClean="0"/>
              <a:t> (</a:t>
            </a:r>
            <a:r>
              <a:rPr lang="en-US" dirty="0" err="1" smtClean="0"/>
              <a:t>grafice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4114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STRENGTHS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Lipsa</a:t>
            </a:r>
            <a:r>
              <a:rPr lang="en-US" dirty="0" smtClean="0"/>
              <a:t> de </a:t>
            </a:r>
            <a:r>
              <a:rPr lang="en-US" dirty="0" err="1" smtClean="0"/>
              <a:t>experienta</a:t>
            </a:r>
            <a:r>
              <a:rPr lang="en-US" dirty="0" smtClean="0"/>
              <a:t> in </a:t>
            </a:r>
            <a:r>
              <a:rPr lang="en-US" dirty="0" err="1" smtClean="0"/>
              <a:t>programarea</a:t>
            </a:r>
            <a:r>
              <a:rPr lang="en-US" dirty="0" smtClean="0"/>
              <a:t> </a:t>
            </a:r>
            <a:r>
              <a:rPr lang="en-US" dirty="0" err="1" smtClean="0"/>
              <a:t>microcontrolerelor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3962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WEAKNESSES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Prezenta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mentor/</a:t>
            </a:r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en-US" dirty="0" err="1" smtClean="0"/>
              <a:t>disponibil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parcursul</a:t>
            </a:r>
            <a:r>
              <a:rPr lang="en-US" dirty="0" smtClean="0"/>
              <a:t> </a:t>
            </a:r>
            <a:r>
              <a:rPr lang="en-US" dirty="0" err="1" smtClean="0"/>
              <a:t>desfasurarii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Posibilitatea</a:t>
            </a:r>
            <a:r>
              <a:rPr lang="en-US" dirty="0" smtClean="0"/>
              <a:t> de a </a:t>
            </a:r>
            <a:r>
              <a:rPr lang="en-US" dirty="0" err="1" smtClean="0"/>
              <a:t>invata</a:t>
            </a:r>
            <a:r>
              <a:rPr lang="en-US" dirty="0" smtClean="0"/>
              <a:t> </a:t>
            </a:r>
            <a:r>
              <a:rPr lang="en-US" dirty="0" err="1" smtClean="0"/>
              <a:t>lucruri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a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  <a:r>
              <a:rPr lang="en-US" dirty="0" err="1" smtClean="0"/>
              <a:t>constransi</a:t>
            </a:r>
            <a:r>
              <a:rPr lang="en-US" dirty="0" smtClean="0"/>
              <a:t> de </a:t>
            </a:r>
            <a:r>
              <a:rPr lang="en-US" dirty="0" err="1" smtClean="0"/>
              <a:t>anumiti</a:t>
            </a:r>
            <a:r>
              <a:rPr lang="en-US" dirty="0" smtClean="0"/>
              <a:t> </a:t>
            </a:r>
            <a:r>
              <a:rPr lang="en-US" dirty="0" err="1" smtClean="0"/>
              <a:t>factori</a:t>
            </a:r>
            <a:r>
              <a:rPr lang="en-US" dirty="0" smtClean="0"/>
              <a:t> (</a:t>
            </a:r>
            <a:r>
              <a:rPr lang="en-US" dirty="0" err="1" smtClean="0"/>
              <a:t>doar</a:t>
            </a:r>
            <a:r>
              <a:rPr lang="en-US" dirty="0" smtClean="0"/>
              <a:t> de </a:t>
            </a:r>
            <a:r>
              <a:rPr lang="en-US" dirty="0" err="1" smtClean="0"/>
              <a:t>timp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acumulata</a:t>
            </a:r>
            <a:r>
              <a:rPr lang="en-US" dirty="0" smtClean="0"/>
              <a:t> in </a:t>
            </a:r>
            <a:r>
              <a:rPr lang="en-US" dirty="0" err="1" smtClean="0"/>
              <a:t>proiectarea</a:t>
            </a:r>
            <a:r>
              <a:rPr lang="en-US" dirty="0" smtClean="0"/>
              <a:t> design 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ciclu</a:t>
            </a:r>
            <a:r>
              <a:rPr lang="en-US" dirty="0" smtClean="0"/>
              <a:t> de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intreg</a:t>
            </a:r>
            <a:r>
              <a:rPr lang="en-US" dirty="0" smtClean="0"/>
              <a:t> al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r>
              <a:rPr lang="en-US" dirty="0" smtClean="0"/>
              <a:t> la </a:t>
            </a:r>
            <a:r>
              <a:rPr lang="en-US" dirty="0" err="1" smtClean="0"/>
              <a:t>scara</a:t>
            </a:r>
            <a:r>
              <a:rPr lang="en-US" dirty="0" smtClean="0"/>
              <a:t> mica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Diverse </a:t>
            </a:r>
            <a:r>
              <a:rPr lang="en-US" dirty="0" err="1" smtClean="0"/>
              <a:t>surse</a:t>
            </a:r>
            <a:r>
              <a:rPr lang="en-US" dirty="0" smtClean="0"/>
              <a:t> de </a:t>
            </a:r>
            <a:r>
              <a:rPr lang="en-US" dirty="0" err="1" smtClean="0"/>
              <a:t>informare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4724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OPPORTUNITIES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Buget</a:t>
            </a:r>
            <a:r>
              <a:rPr lang="en-US" dirty="0" smtClean="0"/>
              <a:t> </a:t>
            </a:r>
            <a:r>
              <a:rPr lang="en-US" dirty="0" err="1" smtClean="0"/>
              <a:t>redus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Calitatea</a:t>
            </a:r>
            <a:r>
              <a:rPr lang="en-US" dirty="0" smtClean="0"/>
              <a:t> </a:t>
            </a:r>
            <a:r>
              <a:rPr lang="en-US" dirty="0" err="1" smtClean="0"/>
              <a:t>redusa</a:t>
            </a:r>
            <a:r>
              <a:rPr lang="en-US" dirty="0" smtClean="0"/>
              <a:t> a </a:t>
            </a:r>
            <a:r>
              <a:rPr lang="en-US" dirty="0" err="1" smtClean="0"/>
              <a:t>unora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Conditii</a:t>
            </a:r>
            <a:r>
              <a:rPr lang="en-US" dirty="0" smtClean="0"/>
              <a:t> </a:t>
            </a:r>
            <a:r>
              <a:rPr lang="en-US" dirty="0" err="1" smtClean="0"/>
              <a:t>meteo</a:t>
            </a:r>
            <a:r>
              <a:rPr lang="en-US" dirty="0" smtClean="0"/>
              <a:t> </a:t>
            </a:r>
            <a:r>
              <a:rPr lang="en-US" dirty="0" err="1" smtClean="0"/>
              <a:t>nefavorabile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Defectiuni</a:t>
            </a:r>
            <a:r>
              <a:rPr lang="en-US" dirty="0" smtClean="0"/>
              <a:t> HW de </a:t>
            </a:r>
            <a:r>
              <a:rPr lang="en-US" dirty="0" err="1" smtClean="0"/>
              <a:t>ultim</a:t>
            </a:r>
            <a:r>
              <a:rPr lang="en-US" dirty="0" smtClean="0"/>
              <a:t> moment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4114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THREATS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8674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Misiune</a:t>
            </a:r>
            <a:r>
              <a:rPr lang="en-US" sz="2800" dirty="0" smtClean="0"/>
              <a:t> </a:t>
            </a:r>
            <a:r>
              <a:rPr lang="en-US" sz="2800" dirty="0" err="1" smtClean="0"/>
              <a:t>principala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Construirea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CanSat</a:t>
            </a:r>
            <a:r>
              <a:rPr lang="en-US" sz="2800" dirty="0" smtClean="0"/>
              <a:t> </a:t>
            </a:r>
            <a:r>
              <a:rPr lang="en-US" sz="2800" dirty="0" err="1" smtClean="0"/>
              <a:t>astfel</a:t>
            </a:r>
            <a:r>
              <a:rPr lang="en-US" sz="2800" dirty="0" smtClean="0"/>
              <a:t> </a:t>
            </a:r>
            <a:r>
              <a:rPr lang="en-US" sz="2800" dirty="0" err="1" smtClean="0"/>
              <a:t>incat</a:t>
            </a:r>
            <a:r>
              <a:rPr lang="en-US" sz="2800" dirty="0" smtClean="0"/>
              <a:t> </a:t>
            </a:r>
            <a:r>
              <a:rPr lang="en-US" sz="2800" dirty="0" err="1" smtClean="0"/>
              <a:t>dupa</a:t>
            </a:r>
            <a:r>
              <a:rPr lang="en-US" sz="2800" dirty="0" smtClean="0"/>
              <a:t> </a:t>
            </a:r>
            <a:r>
              <a:rPr lang="en-US" sz="2800" dirty="0" err="1" smtClean="0"/>
              <a:t>lansare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in </a:t>
            </a:r>
            <a:r>
              <a:rPr lang="en-US" sz="2800" dirty="0" err="1" smtClean="0"/>
              <a:t>timpul</a:t>
            </a:r>
            <a:r>
              <a:rPr lang="en-US" sz="2800" dirty="0" smtClean="0"/>
              <a:t> </a:t>
            </a:r>
            <a:r>
              <a:rPr lang="en-US" sz="2800" dirty="0" err="1" smtClean="0"/>
              <a:t>coborarii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masoare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err="1" smtClean="0"/>
              <a:t>transmita</a:t>
            </a:r>
            <a:r>
              <a:rPr lang="en-US" sz="2800" dirty="0" smtClean="0"/>
              <a:t> </a:t>
            </a:r>
            <a:r>
              <a:rPr lang="en-US" sz="2800" dirty="0" err="1" smtClean="0"/>
              <a:t>statiei</a:t>
            </a:r>
            <a:r>
              <a:rPr lang="en-US" sz="2800" dirty="0" smtClean="0"/>
              <a:t> de la sol </a:t>
            </a:r>
            <a:r>
              <a:rPr lang="en-US" sz="2800" dirty="0" err="1" smtClean="0"/>
              <a:t>urmatorii</a:t>
            </a:r>
            <a:r>
              <a:rPr lang="en-US" sz="2800" dirty="0" smtClean="0"/>
              <a:t> </a:t>
            </a:r>
            <a:r>
              <a:rPr lang="en-US" sz="2800" dirty="0" err="1" smtClean="0"/>
              <a:t>parametri</a:t>
            </a:r>
            <a:r>
              <a:rPr lang="en-US" sz="2800" dirty="0" smtClean="0"/>
              <a:t>:</a:t>
            </a:r>
          </a:p>
          <a:p>
            <a:pPr algn="ctr">
              <a:buFont typeface="Wingdings" pitchFamily="2" charset="2"/>
              <a:buChar char="Ø"/>
            </a:pPr>
            <a:r>
              <a:rPr lang="en-US" sz="2400" dirty="0" err="1" smtClean="0"/>
              <a:t>Temepratura</a:t>
            </a:r>
            <a:r>
              <a:rPr lang="en-US" sz="2400" dirty="0" smtClean="0"/>
              <a:t> </a:t>
            </a:r>
            <a:r>
              <a:rPr lang="en-US" sz="2400" dirty="0" err="1" smtClean="0"/>
              <a:t>aerului</a:t>
            </a:r>
            <a:endParaRPr lang="en-US" sz="2400" dirty="0" smtClean="0"/>
          </a:p>
          <a:p>
            <a:pPr algn="ctr">
              <a:buFont typeface="Wingdings" pitchFamily="2" charset="2"/>
              <a:buChar char="Ø"/>
            </a:pPr>
            <a:r>
              <a:rPr lang="en-US" sz="2400" dirty="0" err="1" smtClean="0"/>
              <a:t>Presiunea</a:t>
            </a:r>
            <a:r>
              <a:rPr lang="en-US" sz="2400" dirty="0" smtClean="0"/>
              <a:t> </a:t>
            </a:r>
            <a:r>
              <a:rPr lang="en-US" sz="2400" dirty="0" err="1" smtClean="0"/>
              <a:t>aerului</a:t>
            </a:r>
            <a:endParaRPr lang="en-US" sz="2400" dirty="0" smtClean="0"/>
          </a:p>
          <a:p>
            <a:r>
              <a:rPr lang="en-US" sz="2800" dirty="0" err="1" smtClean="0"/>
              <a:t>Misiune</a:t>
            </a:r>
            <a:r>
              <a:rPr lang="en-US" sz="2800" dirty="0" smtClean="0"/>
              <a:t> </a:t>
            </a:r>
            <a:r>
              <a:rPr lang="en-US" sz="2800" dirty="0" err="1" smtClean="0"/>
              <a:t>secundara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Masurarea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transmiterea</a:t>
            </a:r>
            <a:r>
              <a:rPr lang="en-US" sz="2800" dirty="0" smtClean="0"/>
              <a:t> </a:t>
            </a:r>
            <a:r>
              <a:rPr lang="en-US" sz="2800" dirty="0" err="1" smtClean="0"/>
              <a:t>unor</a:t>
            </a:r>
            <a:r>
              <a:rPr lang="en-US" sz="2800" dirty="0" smtClean="0"/>
              <a:t> </a:t>
            </a:r>
            <a:r>
              <a:rPr lang="en-US" sz="2800" dirty="0" err="1" smtClean="0"/>
              <a:t>parametri</a:t>
            </a:r>
            <a:r>
              <a:rPr lang="en-US" sz="2800" dirty="0" smtClean="0"/>
              <a:t> </a:t>
            </a:r>
            <a:r>
              <a:rPr lang="en-US" sz="2800" dirty="0" err="1" smtClean="0"/>
              <a:t>aditionali</a:t>
            </a:r>
            <a:r>
              <a:rPr lang="en-US" sz="2800" dirty="0" smtClean="0"/>
              <a:t> </a:t>
            </a:r>
            <a:r>
              <a:rPr lang="en-US" sz="2800" dirty="0" err="1" smtClean="0"/>
              <a:t>precum</a:t>
            </a:r>
            <a:r>
              <a:rPr lang="en-US" sz="2800" dirty="0" smtClean="0"/>
              <a:t>: </a:t>
            </a:r>
            <a:r>
              <a:rPr lang="en-US" sz="2800" dirty="0" err="1" smtClean="0"/>
              <a:t>locatia</a:t>
            </a:r>
            <a:r>
              <a:rPr lang="en-US" sz="2800" dirty="0" smtClean="0"/>
              <a:t> (GPS); </a:t>
            </a:r>
            <a:r>
              <a:rPr lang="en-US" sz="2800" dirty="0" err="1" smtClean="0"/>
              <a:t>Telecomanda</a:t>
            </a:r>
            <a:r>
              <a:rPr lang="en-US" sz="2800" dirty="0" smtClean="0"/>
              <a:t>: </a:t>
            </a:r>
            <a:r>
              <a:rPr lang="en-US" sz="2800" dirty="0" err="1" smtClean="0"/>
              <a:t>functie</a:t>
            </a:r>
            <a:r>
              <a:rPr lang="en-US" sz="2800" dirty="0" smtClean="0"/>
              <a:t> de </a:t>
            </a:r>
            <a:r>
              <a:rPr lang="en-US" sz="2800" dirty="0" err="1" smtClean="0"/>
              <a:t>comenzile</a:t>
            </a:r>
            <a:r>
              <a:rPr lang="en-US" sz="2800" dirty="0" smtClean="0"/>
              <a:t> </a:t>
            </a:r>
            <a:r>
              <a:rPr lang="en-US" sz="2800" dirty="0" err="1" smtClean="0"/>
              <a:t>trimise</a:t>
            </a:r>
            <a:r>
              <a:rPr lang="en-US" sz="2800" dirty="0" smtClean="0"/>
              <a:t> de la sol, </a:t>
            </a:r>
            <a:r>
              <a:rPr lang="en-US" sz="2800" dirty="0" err="1" smtClean="0"/>
              <a:t>CanSat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masura&amp;transmite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informatii</a:t>
            </a:r>
            <a:r>
              <a:rPr lang="en-US" sz="2800" dirty="0" smtClean="0"/>
              <a:t> cu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 </a:t>
            </a:r>
            <a:r>
              <a:rPr lang="en-US" sz="2800" dirty="0" err="1" smtClean="0"/>
              <a:t>frecvente</a:t>
            </a:r>
            <a:r>
              <a:rPr lang="en-US" sz="2800" dirty="0" smtClean="0"/>
              <a:t> (la </a:t>
            </a:r>
            <a:r>
              <a:rPr lang="en-US" sz="2800" dirty="0" err="1" smtClean="0"/>
              <a:t>anumite</a:t>
            </a:r>
            <a:r>
              <a:rPr lang="en-US" sz="2800" dirty="0" smtClean="0"/>
              <a:t> </a:t>
            </a:r>
            <a:r>
              <a:rPr lang="en-US" sz="2800" dirty="0" err="1" smtClean="0"/>
              <a:t>intervale</a:t>
            </a:r>
            <a:r>
              <a:rPr lang="en-US" sz="2800" dirty="0" smtClean="0"/>
              <a:t> de </a:t>
            </a:r>
            <a:r>
              <a:rPr lang="en-US" sz="2800" dirty="0" err="1" smtClean="0"/>
              <a:t>timp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 err="1" smtClean="0"/>
              <a:t>similare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endParaRPr lang="en-US" dirty="0"/>
          </a:p>
        </p:txBody>
      </p:sp>
      <p:pic>
        <p:nvPicPr>
          <p:cNvPr id="4" name="Content Placeholder 3" descr="cansatwithwing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4267199" cy="4571999"/>
          </a:xfrm>
        </p:spPr>
      </p:pic>
      <p:sp>
        <p:nvSpPr>
          <p:cNvPr id="5" name="TextBox 4"/>
          <p:cNvSpPr txBox="1"/>
          <p:nvPr/>
        </p:nvSpPr>
        <p:spPr>
          <a:xfrm>
            <a:off x="6096000" y="2057400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CanSat</a:t>
            </a:r>
            <a:r>
              <a:rPr lang="en-US" sz="2400" dirty="0" smtClean="0"/>
              <a:t> cu </a:t>
            </a:r>
            <a:r>
              <a:rPr lang="en-US" sz="2400" dirty="0" err="1" smtClean="0"/>
              <a:t>aripi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Mai </a:t>
            </a:r>
            <a:r>
              <a:rPr lang="en-US" sz="2400" dirty="0" err="1" smtClean="0"/>
              <a:t>complexe</a:t>
            </a:r>
            <a:r>
              <a:rPr lang="en-US" sz="2400" dirty="0" smtClean="0"/>
              <a:t> </a:t>
            </a:r>
            <a:r>
              <a:rPr lang="en-US" sz="2400" dirty="0" err="1" smtClean="0"/>
              <a:t>dpdv</a:t>
            </a:r>
            <a:r>
              <a:rPr lang="en-US" sz="2400" dirty="0" smtClean="0"/>
              <a:t> </a:t>
            </a:r>
            <a:r>
              <a:rPr lang="en-US" sz="2400" dirty="0" err="1" smtClean="0"/>
              <a:t>mecanic</a:t>
            </a:r>
            <a:r>
              <a:rPr lang="en-US" sz="2400" dirty="0" smtClean="0"/>
              <a:t>  </a:t>
            </a:r>
            <a:r>
              <a:rPr lang="en-US" sz="2400" dirty="0" err="1" smtClean="0"/>
              <a:t>si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putin</a:t>
            </a:r>
            <a:r>
              <a:rPr lang="en-US" sz="2400" dirty="0" smtClean="0"/>
              <a:t> </a:t>
            </a:r>
            <a:r>
              <a:rPr lang="en-US" sz="2400" dirty="0" err="1" smtClean="0"/>
              <a:t>vulnerabile</a:t>
            </a:r>
            <a:r>
              <a:rPr lang="en-US" sz="2400" dirty="0" smtClean="0"/>
              <a:t> la </a:t>
            </a:r>
            <a:r>
              <a:rPr lang="en-US" sz="2400" dirty="0" err="1" smtClean="0"/>
              <a:t>conditiile</a:t>
            </a:r>
            <a:r>
              <a:rPr lang="en-US" sz="2400" dirty="0" smtClean="0"/>
              <a:t> </a:t>
            </a:r>
            <a:r>
              <a:rPr lang="en-US" sz="2400" dirty="0" err="1" smtClean="0"/>
              <a:t>meteo</a:t>
            </a:r>
            <a:r>
              <a:rPr lang="en-US" sz="2400" dirty="0" smtClean="0"/>
              <a:t> </a:t>
            </a:r>
            <a:r>
              <a:rPr lang="en-US" sz="2400" dirty="0" err="1" smtClean="0"/>
              <a:t>decat</a:t>
            </a:r>
            <a:r>
              <a:rPr lang="en-US" sz="2400" dirty="0" smtClean="0"/>
              <a:t> </a:t>
            </a:r>
            <a:r>
              <a:rPr lang="en-US" sz="2400" dirty="0" err="1" smtClean="0"/>
              <a:t>CanSat-urile</a:t>
            </a:r>
            <a:r>
              <a:rPr lang="en-US" sz="2400" dirty="0" smtClean="0"/>
              <a:t> cu </a:t>
            </a:r>
            <a:r>
              <a:rPr lang="en-US" sz="2400" dirty="0" err="1" smtClean="0"/>
              <a:t>parasute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planoare</a:t>
            </a:r>
            <a:r>
              <a:rPr lang="en-US" sz="2400" dirty="0" smtClean="0"/>
              <a:t>. (</a:t>
            </a:r>
            <a:r>
              <a:rPr lang="en-US" sz="2400" dirty="0" err="1" smtClean="0"/>
              <a:t>avantaj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nsatdro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38600" y="304800"/>
            <a:ext cx="4953000" cy="5994401"/>
          </a:xfrm>
        </p:spPr>
      </p:pic>
      <p:sp>
        <p:nvSpPr>
          <p:cNvPr id="5" name="TextBox 4"/>
          <p:cNvSpPr txBox="1"/>
          <p:nvPr/>
        </p:nvSpPr>
        <p:spPr>
          <a:xfrm>
            <a:off x="228600" y="304800"/>
            <a:ext cx="3200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CanSat</a:t>
            </a:r>
            <a:r>
              <a:rPr lang="en-US" sz="2400" dirty="0" smtClean="0"/>
              <a:t> – drone: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Constituie</a:t>
            </a:r>
            <a:r>
              <a:rPr lang="en-US" sz="2400" dirty="0" smtClean="0"/>
              <a:t> un </a:t>
            </a:r>
            <a:r>
              <a:rPr lang="en-US" sz="2400" dirty="0" err="1" smtClean="0"/>
              <a:t>avantaj</a:t>
            </a:r>
            <a:r>
              <a:rPr lang="en-US" sz="2400" dirty="0" smtClean="0"/>
              <a:t> din </a:t>
            </a:r>
            <a:r>
              <a:rPr lang="en-US" sz="2400" dirty="0" err="1" smtClean="0"/>
              <a:t>punctul</a:t>
            </a:r>
            <a:r>
              <a:rPr lang="en-US" sz="2400" dirty="0" smtClean="0"/>
              <a:t> de </a:t>
            </a:r>
            <a:r>
              <a:rPr lang="en-US" sz="2400" dirty="0" err="1" smtClean="0"/>
              <a:t>vedere</a:t>
            </a:r>
            <a:r>
              <a:rPr lang="en-US" sz="2400" dirty="0" smtClean="0"/>
              <a:t> al </a:t>
            </a:r>
            <a:r>
              <a:rPr lang="en-US" sz="2400" dirty="0" err="1" smtClean="0"/>
              <a:t>controlabilitatii</a:t>
            </a:r>
            <a:r>
              <a:rPr lang="en-US" sz="2400" dirty="0" smtClean="0"/>
              <a:t>. 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Controland</a:t>
            </a:r>
            <a:r>
              <a:rPr lang="en-US" sz="2400" dirty="0" smtClean="0"/>
              <a:t> </a:t>
            </a:r>
            <a:r>
              <a:rPr lang="en-US" sz="2400" dirty="0" err="1" smtClean="0"/>
              <a:t>viteza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altitudinea</a:t>
            </a:r>
            <a:r>
              <a:rPr lang="en-US" sz="2400" dirty="0" smtClean="0"/>
              <a:t>, </a:t>
            </a:r>
            <a:r>
              <a:rPr lang="en-US" sz="2400" dirty="0" err="1" smtClean="0"/>
              <a:t>riscul</a:t>
            </a:r>
            <a:r>
              <a:rPr lang="en-US" sz="2400" dirty="0" smtClean="0"/>
              <a:t> de a </a:t>
            </a:r>
            <a:r>
              <a:rPr lang="en-US" sz="2400" dirty="0" err="1" smtClean="0"/>
              <a:t>masura</a:t>
            </a:r>
            <a:r>
              <a:rPr lang="en-US" sz="2400" dirty="0" smtClean="0"/>
              <a:t> </a:t>
            </a:r>
            <a:r>
              <a:rPr lang="en-US" sz="2400" dirty="0" err="1" smtClean="0"/>
              <a:t>gresit</a:t>
            </a:r>
            <a:r>
              <a:rPr lang="en-US" sz="2400" dirty="0" smtClean="0"/>
              <a:t> </a:t>
            </a:r>
            <a:r>
              <a:rPr lang="en-US" sz="2400" dirty="0" err="1" smtClean="0"/>
              <a:t>temperatura</a:t>
            </a:r>
            <a:r>
              <a:rPr lang="en-US" sz="2400" dirty="0" smtClean="0"/>
              <a:t>/</a:t>
            </a:r>
            <a:r>
              <a:rPr lang="en-US" sz="2400" dirty="0" err="1" smtClean="0"/>
              <a:t>presiunea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mic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De </a:t>
            </a:r>
            <a:r>
              <a:rPr lang="en-US" sz="3200" dirty="0" err="1" smtClean="0"/>
              <a:t>altfel</a:t>
            </a:r>
            <a:r>
              <a:rPr lang="en-US" sz="3200" dirty="0" smtClean="0"/>
              <a:t>, </a:t>
            </a:r>
            <a:r>
              <a:rPr lang="en-US" sz="3200" dirty="0" err="1" smtClean="0"/>
              <a:t>putem</a:t>
            </a:r>
            <a:r>
              <a:rPr lang="en-US" sz="3200" dirty="0" smtClean="0"/>
              <a:t> </a:t>
            </a:r>
            <a:r>
              <a:rPr lang="en-US" sz="3200" dirty="0" err="1" smtClean="0"/>
              <a:t>analiza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avantajele</a:t>
            </a:r>
            <a:r>
              <a:rPr lang="en-US" sz="3200" dirty="0" smtClean="0"/>
              <a:t>/</a:t>
            </a:r>
            <a:r>
              <a:rPr lang="en-US" sz="3200" dirty="0" err="1" smtClean="0"/>
              <a:t>dezavantajele</a:t>
            </a:r>
            <a:r>
              <a:rPr lang="en-US" sz="3200" dirty="0" smtClean="0"/>
              <a:t> </a:t>
            </a:r>
            <a:r>
              <a:rPr lang="en-US" sz="3200" dirty="0" err="1" smtClean="0"/>
              <a:t>modului</a:t>
            </a:r>
            <a:r>
              <a:rPr lang="en-US" sz="3200" dirty="0" smtClean="0"/>
              <a:t> de </a:t>
            </a:r>
            <a:r>
              <a:rPr lang="en-US" sz="3200" dirty="0" err="1" smtClean="0"/>
              <a:t>lansare</a:t>
            </a:r>
            <a:r>
              <a:rPr lang="en-US" sz="3200" dirty="0" smtClean="0"/>
              <a:t> :</a:t>
            </a:r>
            <a:endParaRPr lang="en-US" sz="3200" dirty="0"/>
          </a:p>
        </p:txBody>
      </p:sp>
      <p:pic>
        <p:nvPicPr>
          <p:cNvPr id="4" name="Content Placeholder 3" descr="parachu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38100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5029200" y="2133600"/>
            <a:ext cx="3505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 </a:t>
            </a:r>
            <a:r>
              <a:rPr lang="en-US" sz="2800" dirty="0" err="1" smtClean="0"/>
              <a:t>balonul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ajunge</a:t>
            </a:r>
            <a:r>
              <a:rPr lang="en-US" sz="2800" dirty="0" smtClean="0"/>
              <a:t> la </a:t>
            </a:r>
            <a:r>
              <a:rPr lang="en-US" sz="2800" dirty="0" err="1" smtClean="0"/>
              <a:t>inaltimi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mari</a:t>
            </a:r>
            <a:r>
              <a:rPr lang="en-US" sz="2800" dirty="0" smtClean="0"/>
              <a:t> </a:t>
            </a:r>
            <a:r>
              <a:rPr lang="en-US" sz="2800" dirty="0" err="1" smtClean="0"/>
              <a:t>decat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am </a:t>
            </a:r>
            <a:r>
              <a:rPr lang="en-US" sz="2800" dirty="0" err="1" smtClean="0"/>
              <a:t>arunca</a:t>
            </a:r>
            <a:r>
              <a:rPr lang="en-US" sz="2800" dirty="0" smtClean="0"/>
              <a:t> </a:t>
            </a:r>
            <a:r>
              <a:rPr lang="en-US" sz="2800" dirty="0" err="1" smtClean="0"/>
              <a:t>CanSat-ul</a:t>
            </a:r>
            <a:r>
              <a:rPr lang="en-US" sz="2800" dirty="0" smtClean="0"/>
              <a:t> de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fereastra</a:t>
            </a:r>
            <a:r>
              <a:rPr lang="en-US" sz="2800" dirty="0" smtClean="0"/>
              <a:t>/</a:t>
            </a:r>
            <a:r>
              <a:rPr lang="en-US" sz="2800" dirty="0" err="1" smtClean="0"/>
              <a:t>cladire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	Cu </a:t>
            </a:r>
            <a:r>
              <a:rPr lang="en-US" sz="3600" dirty="0" err="1" smtClean="0"/>
              <a:t>racheta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pic>
        <p:nvPicPr>
          <p:cNvPr id="4" name="Content Placeholder 3" descr="rache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1497" y="1600201"/>
            <a:ext cx="6123703" cy="2875101"/>
          </a:xfrm>
        </p:spPr>
      </p:pic>
      <p:sp>
        <p:nvSpPr>
          <p:cNvPr id="5" name="TextBox 4"/>
          <p:cNvSpPr txBox="1"/>
          <p:nvPr/>
        </p:nvSpPr>
        <p:spPr>
          <a:xfrm>
            <a:off x="762000" y="4648200"/>
            <a:ext cx="7543800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Putem</a:t>
            </a:r>
            <a:r>
              <a:rPr lang="en-US" sz="3200" dirty="0" smtClean="0"/>
              <a:t> </a:t>
            </a:r>
            <a:r>
              <a:rPr lang="en-US" sz="3200" dirty="0" err="1" smtClean="0"/>
              <a:t>trimite</a:t>
            </a:r>
            <a:r>
              <a:rPr lang="en-US" sz="3200" dirty="0" smtClean="0"/>
              <a:t> </a:t>
            </a:r>
            <a:r>
              <a:rPr lang="en-US" sz="3200" dirty="0" err="1" smtClean="0"/>
              <a:t>satelitul</a:t>
            </a:r>
            <a:r>
              <a:rPr lang="en-US" sz="3200" dirty="0" smtClean="0"/>
              <a:t> la o </a:t>
            </a:r>
            <a:r>
              <a:rPr lang="en-US" sz="3200" dirty="0" err="1" smtClean="0"/>
              <a:t>distanta</a:t>
            </a:r>
            <a:r>
              <a:rPr lang="en-US" sz="3200" dirty="0" smtClean="0"/>
              <a:t> </a:t>
            </a:r>
            <a:r>
              <a:rPr lang="en-US" sz="3200" dirty="0" err="1" smtClean="0"/>
              <a:t>mult</a:t>
            </a:r>
            <a:r>
              <a:rPr lang="en-US" sz="3200" dirty="0" smtClean="0"/>
              <a:t> </a:t>
            </a:r>
            <a:r>
              <a:rPr lang="en-US" sz="3200" dirty="0" err="1" smtClean="0"/>
              <a:t>mai</a:t>
            </a:r>
            <a:r>
              <a:rPr lang="en-US" sz="3200" dirty="0" smtClean="0"/>
              <a:t> mare </a:t>
            </a:r>
            <a:r>
              <a:rPr lang="en-US" sz="3200" dirty="0" err="1" smtClean="0"/>
              <a:t>decat</a:t>
            </a:r>
            <a:r>
              <a:rPr lang="en-US" sz="3200" dirty="0" smtClean="0"/>
              <a:t> cu </a:t>
            </a:r>
            <a:r>
              <a:rPr lang="en-US" sz="3200" dirty="0" err="1" smtClean="0"/>
              <a:t>orice</a:t>
            </a:r>
            <a:r>
              <a:rPr lang="en-US" sz="3200" dirty="0" smtClean="0"/>
              <a:t> </a:t>
            </a:r>
            <a:r>
              <a:rPr lang="en-US" sz="3200" dirty="0" err="1" smtClean="0"/>
              <a:t>alta</a:t>
            </a:r>
            <a:r>
              <a:rPr lang="en-US" sz="3200" dirty="0" smtClean="0"/>
              <a:t> </a:t>
            </a:r>
            <a:r>
              <a:rPr lang="en-US" sz="3200" dirty="0" err="1" smtClean="0"/>
              <a:t>unealta</a:t>
            </a:r>
            <a:r>
              <a:rPr lang="en-US" sz="3200" dirty="0" smtClean="0"/>
              <a:t>. </a:t>
            </a:r>
          </a:p>
          <a:p>
            <a:r>
              <a:rPr lang="en-US" sz="3200" dirty="0" err="1" smtClean="0"/>
              <a:t>Avantajos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</a:t>
            </a:r>
            <a:r>
              <a:rPr lang="en-US" sz="3200" dirty="0" err="1" smtClean="0"/>
              <a:t>cazul</a:t>
            </a:r>
            <a:r>
              <a:rPr lang="en-US" sz="3200" dirty="0" smtClean="0"/>
              <a:t> in care </a:t>
            </a:r>
            <a:r>
              <a:rPr lang="en-US" sz="3200" dirty="0" err="1" smtClean="0"/>
              <a:t>CanSat-ul</a:t>
            </a:r>
            <a:r>
              <a:rPr lang="en-US" sz="3200" dirty="0" smtClean="0"/>
              <a:t>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programat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fotografieze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lansa</a:t>
            </a:r>
            <a:r>
              <a:rPr lang="en-US" dirty="0" smtClean="0"/>
              <a:t> de </a:t>
            </a:r>
            <a:r>
              <a:rPr lang="en-US" dirty="0" err="1" smtClean="0"/>
              <a:t>aici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up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438400"/>
            <a:ext cx="4572000" cy="3429000"/>
          </a:xfrm>
        </p:spPr>
      </p:pic>
      <p:sp>
        <p:nvSpPr>
          <p:cNvPr id="5" name="TextBox 4"/>
          <p:cNvSpPr txBox="1"/>
          <p:nvPr/>
        </p:nvSpPr>
        <p:spPr>
          <a:xfrm>
            <a:off x="5943600" y="1905000"/>
            <a:ext cx="297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Dezavantajul</a:t>
            </a:r>
            <a:r>
              <a:rPr lang="en-US" sz="3600" dirty="0" smtClean="0"/>
              <a:t> major </a:t>
            </a:r>
            <a:r>
              <a:rPr lang="en-US" sz="3600" dirty="0" err="1" smtClean="0"/>
              <a:t>este</a:t>
            </a:r>
            <a:r>
              <a:rPr lang="en-US" sz="3600" dirty="0" smtClean="0"/>
              <a:t> </a:t>
            </a:r>
            <a:r>
              <a:rPr lang="en-US" sz="3600" dirty="0" err="1" smtClean="0"/>
              <a:t>timpul</a:t>
            </a:r>
            <a:r>
              <a:rPr lang="en-US" sz="3600" dirty="0" smtClean="0"/>
              <a:t> </a:t>
            </a:r>
            <a:r>
              <a:rPr lang="en-US" sz="3600" dirty="0" err="1" smtClean="0"/>
              <a:t>relativ</a:t>
            </a:r>
            <a:r>
              <a:rPr lang="en-US" sz="3600" dirty="0" smtClean="0"/>
              <a:t> </a:t>
            </a:r>
            <a:r>
              <a:rPr lang="en-US" sz="3600" dirty="0" err="1" smtClean="0"/>
              <a:t>scurt</a:t>
            </a:r>
            <a:r>
              <a:rPr lang="en-US" sz="3600" dirty="0" smtClean="0"/>
              <a:t> de </a:t>
            </a:r>
            <a:r>
              <a:rPr lang="en-US" sz="3600" dirty="0" err="1" smtClean="0"/>
              <a:t>masurare</a:t>
            </a:r>
            <a:r>
              <a:rPr lang="en-US" sz="3600" dirty="0" smtClean="0"/>
              <a:t> a </a:t>
            </a:r>
            <a:r>
              <a:rPr lang="en-US" sz="3600" dirty="0" err="1" smtClean="0"/>
              <a:t>temperaturii</a:t>
            </a:r>
            <a:r>
              <a:rPr lang="en-US" sz="3600" dirty="0" smtClean="0"/>
              <a:t>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presiunii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Specificarea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Cerinte</a:t>
            </a:r>
            <a:r>
              <a:rPr lang="en-US" dirty="0" smtClean="0"/>
              <a:t> </a:t>
            </a:r>
            <a:r>
              <a:rPr lang="en-US" dirty="0" err="1" smtClean="0"/>
              <a:t>functionale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Intoarcerea</a:t>
            </a:r>
            <a:r>
              <a:rPr lang="en-US" dirty="0" smtClean="0"/>
              <a:t> </a:t>
            </a:r>
            <a:r>
              <a:rPr lang="en-US" dirty="0" err="1" smtClean="0"/>
              <a:t>CanSat-ului</a:t>
            </a:r>
            <a:r>
              <a:rPr lang="en-US" dirty="0" smtClean="0"/>
              <a:t> intact la sol, in </a:t>
            </a:r>
            <a:r>
              <a:rPr lang="en-US" dirty="0" err="1" smtClean="0"/>
              <a:t>conditii</a:t>
            </a:r>
            <a:r>
              <a:rPr lang="en-US" dirty="0" smtClean="0"/>
              <a:t> de </a:t>
            </a:r>
            <a:r>
              <a:rPr lang="en-US" dirty="0" err="1" smtClean="0"/>
              <a:t>siguranta</a:t>
            </a:r>
            <a:r>
              <a:rPr lang="en-US" dirty="0" smtClean="0"/>
              <a:t>. </a:t>
            </a:r>
            <a:r>
              <a:rPr lang="en-US" dirty="0" err="1" smtClean="0"/>
              <a:t>P</a:t>
            </a:r>
            <a:r>
              <a:rPr lang="en-US" dirty="0" err="1" smtClean="0"/>
              <a:t>entru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cerinta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ca: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err="1" smtClean="0"/>
              <a:t>Parasuta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functionala</a:t>
            </a:r>
            <a:r>
              <a:rPr lang="en-US" sz="2800" dirty="0" smtClean="0"/>
              <a:t> (</a:t>
            </a:r>
            <a:r>
              <a:rPr lang="en-US" sz="2800" dirty="0" err="1" smtClean="0"/>
              <a:t>testarea</a:t>
            </a:r>
            <a:r>
              <a:rPr lang="en-US" sz="2800" dirty="0" smtClean="0"/>
              <a:t> </a:t>
            </a:r>
            <a:r>
              <a:rPr lang="en-US" sz="2800" dirty="0" err="1" smtClean="0"/>
              <a:t>acesteia</a:t>
            </a:r>
            <a:r>
              <a:rPr lang="en-US" sz="2800" dirty="0" smtClean="0"/>
              <a:t> in </a:t>
            </a:r>
            <a:r>
              <a:rPr lang="en-US" sz="2800" dirty="0" err="1" smtClean="0"/>
              <a:t>prealabil</a:t>
            </a:r>
            <a:r>
              <a:rPr lang="en-US" sz="2800" dirty="0" smtClean="0"/>
              <a:t>)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o </a:t>
            </a:r>
            <a:r>
              <a:rPr lang="en-US" sz="2800" dirty="0" err="1" smtClean="0"/>
              <a:t>coborare</a:t>
            </a:r>
            <a:r>
              <a:rPr lang="en-US" sz="2800" dirty="0" smtClean="0"/>
              <a:t> </a:t>
            </a:r>
            <a:r>
              <a:rPr lang="en-US" sz="2800" dirty="0" err="1" smtClean="0"/>
              <a:t>lina</a:t>
            </a:r>
            <a:r>
              <a:rPr lang="en-US" sz="2800" dirty="0" smtClean="0"/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err="1" smtClean="0"/>
              <a:t>Bateria</a:t>
            </a:r>
            <a:r>
              <a:rPr lang="en-US" sz="2800" dirty="0" smtClean="0"/>
              <a:t>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bine</a:t>
            </a:r>
            <a:r>
              <a:rPr lang="en-US" sz="2800" dirty="0" smtClean="0"/>
              <a:t> </a:t>
            </a:r>
            <a:r>
              <a:rPr lang="en-US" sz="2800" dirty="0" err="1" smtClean="0"/>
              <a:t>fixata</a:t>
            </a:r>
            <a:r>
              <a:rPr lang="en-US" sz="2800" dirty="0" smtClean="0"/>
              <a:t> in </a:t>
            </a:r>
            <a:r>
              <a:rPr lang="en-US" sz="2800" dirty="0" err="1" smtClean="0"/>
              <a:t>CanSat</a:t>
            </a:r>
            <a:r>
              <a:rPr lang="en-US" sz="2800" dirty="0" smtClean="0"/>
              <a:t> </a:t>
            </a:r>
            <a:r>
              <a:rPr lang="en-US" sz="2800" dirty="0" err="1" smtClean="0"/>
              <a:t>astfel</a:t>
            </a:r>
            <a:r>
              <a:rPr lang="en-US" sz="2800" dirty="0" smtClean="0"/>
              <a:t> </a:t>
            </a:r>
            <a:r>
              <a:rPr lang="en-US" sz="2800" dirty="0" err="1" smtClean="0"/>
              <a:t>incat</a:t>
            </a:r>
            <a:r>
              <a:rPr lang="en-US" sz="2800" dirty="0" smtClean="0"/>
              <a:t> in </a:t>
            </a:r>
            <a:r>
              <a:rPr lang="en-US" sz="2800" dirty="0" err="1" smtClean="0"/>
              <a:t>timpul</a:t>
            </a:r>
            <a:r>
              <a:rPr lang="en-US" sz="2800" dirty="0" smtClean="0"/>
              <a:t> </a:t>
            </a:r>
            <a:r>
              <a:rPr lang="en-US" sz="2800" dirty="0" err="1" smtClean="0"/>
              <a:t>lansarii</a:t>
            </a:r>
            <a:r>
              <a:rPr lang="en-US" sz="2800" dirty="0" smtClean="0"/>
              <a:t> in </a:t>
            </a:r>
            <a:r>
              <a:rPr lang="en-US" sz="2800" dirty="0" err="1" smtClean="0"/>
              <a:t>aer</a:t>
            </a:r>
            <a:r>
              <a:rPr lang="en-US" sz="2800" dirty="0" smtClean="0"/>
              <a:t> a </a:t>
            </a:r>
            <a:r>
              <a:rPr lang="en-US" sz="2800" dirty="0" err="1" smtClean="0"/>
              <a:t>sistemului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in </a:t>
            </a:r>
            <a:r>
              <a:rPr lang="en-US" sz="2800" dirty="0" err="1" smtClean="0"/>
              <a:t>timpul</a:t>
            </a:r>
            <a:r>
              <a:rPr lang="en-US" sz="2800" dirty="0" smtClean="0"/>
              <a:t> </a:t>
            </a:r>
            <a:r>
              <a:rPr lang="en-US" sz="2800" dirty="0" err="1" smtClean="0"/>
              <a:t>lansarii</a:t>
            </a:r>
            <a:r>
              <a:rPr lang="en-US" sz="2800" dirty="0" smtClean="0"/>
              <a:t> </a:t>
            </a:r>
            <a:r>
              <a:rPr lang="en-US" sz="2800" dirty="0" err="1" smtClean="0"/>
              <a:t>parasutei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nu fie </a:t>
            </a:r>
            <a:r>
              <a:rPr lang="en-US" sz="2800" dirty="0" err="1" smtClean="0"/>
              <a:t>afectata</a:t>
            </a:r>
            <a:r>
              <a:rPr lang="en-US" sz="2800" dirty="0" smtClean="0"/>
              <a:t> de </a:t>
            </a:r>
            <a:r>
              <a:rPr lang="en-US" sz="2800" dirty="0" err="1" smtClean="0"/>
              <a:t>socuri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viteza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 smtClean="0"/>
              <a:t>Masurarea</a:t>
            </a:r>
            <a:r>
              <a:rPr lang="en-US" dirty="0" smtClean="0"/>
              <a:t> </a:t>
            </a:r>
            <a:r>
              <a:rPr lang="en-US" dirty="0" err="1" smtClean="0"/>
              <a:t>parametrilor</a:t>
            </a:r>
            <a:r>
              <a:rPr lang="en-US" dirty="0" smtClean="0"/>
              <a:t>(</a:t>
            </a:r>
            <a:r>
              <a:rPr lang="en-US" dirty="0" err="1" smtClean="0"/>
              <a:t>temperatura</a:t>
            </a:r>
            <a:r>
              <a:rPr lang="en-US" dirty="0" smtClean="0"/>
              <a:t>, </a:t>
            </a:r>
            <a:r>
              <a:rPr lang="en-US" dirty="0" err="1" smtClean="0"/>
              <a:t>presiune</a:t>
            </a:r>
            <a:r>
              <a:rPr lang="en-US" dirty="0" smtClean="0"/>
              <a:t>), </a:t>
            </a:r>
            <a:r>
              <a:rPr lang="en-US" dirty="0" err="1" smtClean="0"/>
              <a:t>identificarea</a:t>
            </a:r>
            <a:r>
              <a:rPr lang="en-US" dirty="0" smtClean="0"/>
              <a:t> </a:t>
            </a:r>
            <a:r>
              <a:rPr lang="en-US" dirty="0" err="1" smtClean="0"/>
              <a:t>locatiei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acestor</a:t>
            </a:r>
            <a:r>
              <a:rPr lang="en-US" dirty="0" smtClean="0"/>
              <a:t> date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intreaga</a:t>
            </a:r>
            <a:r>
              <a:rPr lang="en-US" dirty="0" smtClean="0"/>
              <a:t> </a:t>
            </a:r>
            <a:r>
              <a:rPr lang="en-US" dirty="0" err="1" smtClean="0"/>
              <a:t>durata</a:t>
            </a:r>
            <a:r>
              <a:rPr lang="en-US" dirty="0" smtClean="0"/>
              <a:t> de </a:t>
            </a:r>
            <a:r>
              <a:rPr lang="en-US" dirty="0" err="1" smtClean="0"/>
              <a:t>timp</a:t>
            </a:r>
            <a:r>
              <a:rPr lang="en-US" dirty="0" smtClean="0"/>
              <a:t>, </a:t>
            </a:r>
            <a:r>
              <a:rPr lang="en-US" dirty="0" err="1" smtClean="0"/>
              <a:t>fixata</a:t>
            </a:r>
            <a:r>
              <a:rPr lang="en-US" dirty="0" smtClean="0"/>
              <a:t> in </a:t>
            </a:r>
            <a:r>
              <a:rPr lang="en-US" dirty="0" err="1" smtClean="0"/>
              <a:t>prealabil</a:t>
            </a:r>
            <a:r>
              <a:rPr lang="en-US" dirty="0" smtClean="0"/>
              <a:t>(</a:t>
            </a:r>
            <a:r>
              <a:rPr lang="en-US" dirty="0" err="1" smtClean="0"/>
              <a:t>Baterie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Masurarea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informatiilor</a:t>
            </a:r>
            <a:r>
              <a:rPr lang="en-US" dirty="0" smtClean="0"/>
              <a:t> la </a:t>
            </a:r>
            <a:r>
              <a:rPr lang="en-US" dirty="0" err="1" smtClean="0"/>
              <a:t>intervale</a:t>
            </a:r>
            <a:r>
              <a:rPr lang="en-US" dirty="0" smtClean="0"/>
              <a:t> de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, </a:t>
            </a:r>
            <a:r>
              <a:rPr lang="en-US" dirty="0" err="1" smtClean="0"/>
              <a:t>cerute</a:t>
            </a:r>
            <a:r>
              <a:rPr lang="en-US" dirty="0" smtClean="0"/>
              <a:t> de la sol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telecomanda</a:t>
            </a:r>
            <a:endParaRPr lang="en-US" dirty="0" smtClean="0"/>
          </a:p>
          <a:p>
            <a:r>
              <a:rPr lang="en-US" dirty="0" err="1" smtClean="0"/>
              <a:t>Pornirea</a:t>
            </a:r>
            <a:r>
              <a:rPr lang="en-US" dirty="0" smtClean="0"/>
              <a:t>/</a:t>
            </a:r>
            <a:r>
              <a:rPr lang="en-US" dirty="0" err="1" smtClean="0"/>
              <a:t>Oprirea</a:t>
            </a:r>
            <a:r>
              <a:rPr lang="en-US" dirty="0" smtClean="0"/>
              <a:t> </a:t>
            </a:r>
            <a:r>
              <a:rPr lang="en-US" dirty="0" err="1" smtClean="0"/>
              <a:t>actiunii</a:t>
            </a:r>
            <a:r>
              <a:rPr lang="en-US" dirty="0" smtClean="0"/>
              <a:t> </a:t>
            </a:r>
            <a:r>
              <a:rPr lang="en-US" dirty="0" err="1" smtClean="0"/>
              <a:t>senzorilor</a:t>
            </a:r>
            <a:r>
              <a:rPr lang="en-US" dirty="0" smtClean="0"/>
              <a:t>(</a:t>
            </a:r>
            <a:r>
              <a:rPr lang="en-US" dirty="0" err="1" smtClean="0"/>
              <a:t>controlata</a:t>
            </a:r>
            <a:r>
              <a:rPr lang="en-US" dirty="0" smtClean="0"/>
              <a:t> de la sol)</a:t>
            </a:r>
          </a:p>
          <a:p>
            <a:r>
              <a:rPr lang="en-US" dirty="0" err="1" smtClean="0"/>
              <a:t>Respectarea</a:t>
            </a:r>
            <a:r>
              <a:rPr lang="en-US" dirty="0" smtClean="0"/>
              <a:t> </a:t>
            </a:r>
            <a:r>
              <a:rPr lang="en-US" dirty="0" err="1" smtClean="0"/>
              <a:t>timpului</a:t>
            </a:r>
            <a:r>
              <a:rPr lang="en-US" dirty="0" smtClean="0"/>
              <a:t> de </a:t>
            </a:r>
            <a:r>
              <a:rPr lang="en-US" dirty="0" err="1" smtClean="0"/>
              <a:t>zbor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270</TotalTime>
  <Words>435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Universitatea POLITEHNICA Timisoara Facultatea de Automatica si Calculatoare </vt:lpstr>
      <vt:lpstr>Descrierea proiectului</vt:lpstr>
      <vt:lpstr>Solutii similare existente</vt:lpstr>
      <vt:lpstr>Slide 4</vt:lpstr>
      <vt:lpstr>De altfel, putem analiza si avantajele/dezavantajele modului de lansare :</vt:lpstr>
      <vt:lpstr> Cu racheta:</vt:lpstr>
      <vt:lpstr>Dar noi il vom lansa de aici:</vt:lpstr>
      <vt:lpstr>Specificarea sistemului</vt:lpstr>
      <vt:lpstr>Slide 9</vt:lpstr>
      <vt:lpstr>Cerinte nefunctionale:</vt:lpstr>
      <vt:lpstr>Slide 11</vt:lpstr>
      <vt:lpstr>Slide 12</vt:lpstr>
      <vt:lpstr>Analiza SWOT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Universitatea POLITEHNICA Timisoara Facultatea de Automatica si Calculatoare </dc:title>
  <dc:creator>lally</dc:creator>
  <cp:lastModifiedBy>lally</cp:lastModifiedBy>
  <cp:revision>31</cp:revision>
  <dcterms:created xsi:type="dcterms:W3CDTF">2006-08-16T00:00:00Z</dcterms:created>
  <dcterms:modified xsi:type="dcterms:W3CDTF">2016-03-06T22:54:02Z</dcterms:modified>
</cp:coreProperties>
</file>