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0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00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0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8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38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5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29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47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2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2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5E3A-6F4C-4400-BF07-9D86E399194A}" type="datetimeFigureOut">
              <a:rPr lang="en-GB" smtClean="0"/>
              <a:t>14/04/2018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D128F-4D5F-4C7C-9AB9-06B9E4A11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3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2771809"/>
            <a:ext cx="10807700" cy="1373070"/>
          </a:xfrm>
        </p:spPr>
        <p:txBody>
          <a:bodyPr/>
          <a:lstStyle/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Nighttime low illumination image enhancement</a:t>
            </a:r>
            <a:endParaRPr lang="en-GB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100" y="4305139"/>
            <a:ext cx="8144134" cy="1117687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>
                <a:latin typeface="Arial Black" panose="020B0A04020102020204" pitchFamily="34" charset="0"/>
              </a:rPr>
              <a:t>Bright/Dark channel prior approach</a:t>
            </a:r>
            <a:endParaRPr lang="en-GB" sz="2800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81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4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5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41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Introduction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Night time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illumination image enhancement is highly desired for outdoor computer vision applications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Images captured in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night time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illumination usually suffer from a poor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Thereby, to ensure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 reliable night time vision environment,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is highly desirable to enhance the visibility of low illumination images. </a:t>
            </a:r>
          </a:p>
        </p:txBody>
      </p:sp>
    </p:spTree>
    <p:extLst>
      <p:ext uri="{BB962C8B-B14F-4D97-AF65-F5344CB8AC3E}">
        <p14:creationId xmlns:p14="http://schemas.microsoft.com/office/powerpoint/2010/main" val="85496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Other approaches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Numerous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efforts have been made to address this problem in past years.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Approaches: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using multiple images or additional information for image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enhancement (this highly relies on image fusion technique, which can be difficult to achieve because it requires point-to-point fusion which may not always be available)</a:t>
            </a:r>
          </a:p>
          <a:p>
            <a:pPr mar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a single image (this way we do not require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additional assistant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images)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2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221" y="820284"/>
            <a:ext cx="9613861" cy="21896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Some of the single image conventional enhancement techniques such as: histogram equalization based method, single-scale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multi-scale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However, though these methods could enhance low illumination images at a certain extent, they might also lead to contrast over-enhancement or noise amplification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0" y="3149600"/>
            <a:ext cx="974554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525" y="5080000"/>
            <a:ext cx="965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1		          2                                  3                                  4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68400" y="5575300"/>
            <a:ext cx="595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1: input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histogram equalization technique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 single-scale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4: multi-scale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retinex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Dark/Bright channel prior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Based on two existing image priors—dark channel prior and bright channel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prior a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dual channel prior-based method for low illumination image enhancement with a single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image can be implemented.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 firstly utilize the bright channel prior to get an initial transmission estimation, and then use the dark channel as a complementary channel to correct potentially erroneous transmission estimates attained from the bright channel prior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Experimental results demonstrate that the proposed method is very effective in enhancing low-light images and outperforms state-of-the-art ones in contrast enhancement. </a:t>
            </a:r>
          </a:p>
        </p:txBody>
      </p:sp>
    </p:spTree>
    <p:extLst>
      <p:ext uri="{BB962C8B-B14F-4D97-AF65-F5344CB8AC3E}">
        <p14:creationId xmlns:p14="http://schemas.microsoft.com/office/powerpoint/2010/main" val="293158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Dark/Bright channel prior</a:t>
            </a:r>
            <a:endParaRPr lang="en-GB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940179" cy="3759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 image </a:t>
                </a:r>
                <a:r>
                  <a:rPr lang="en-GB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dark channel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can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be defined as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𝒅𝒂𝒓𝒌</m:t>
                        </m:r>
                      </m:sup>
                    </m:sSup>
                    <m:d>
                      <m:d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𝒎𝒊𝒏</m:t>
                            </m:r>
                          </m:e>
                        </m:groupChr>
                      </m:e>
                      <m:lim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𝒈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groupChr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𝒎𝒊𝒏</m:t>
                                </m:r>
                              </m:e>
                            </m:groupChr>
                          </m:e>
                          <m:lim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l-GR" sz="2200" b="1" i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𝛀</m:t>
                            </m:r>
                            <m:d>
                              <m:dPr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lim>
                        </m:limLow>
                        <m:d>
                          <m:dPr>
                            <m:ctrlP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𝑰</m:t>
                                </m:r>
                              </m:e>
                              <m:sup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𝒄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GB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colour channel of image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𝜴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patch centred in x</a:t>
                </a:r>
              </a:p>
              <a:p>
                <a:pPr marL="0" indent="0">
                  <a:buNone/>
                </a:pPr>
                <a:endParaRPr lang="en-GB" sz="2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An image </a:t>
                </a:r>
                <a:r>
                  <a:rPr lang="en-GB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GB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bright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channel can be defined as 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𝒃𝒓𝒊𝒈𝒉𝒕</m:t>
                        </m:r>
                      </m:sup>
                    </m:sSup>
                    <m:d>
                      <m:d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limLow>
                      <m:limLow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groupChrPr>
                          <m:e>
                            <m:r>
                              <a:rPr lang="en-US" sz="2200" b="1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𝒎𝒂𝒙</m:t>
                            </m:r>
                          </m:e>
                        </m:groupChr>
                      </m:e>
                      <m:lim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𝒈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</m:d>
                      </m:lim>
                    </m:limLow>
                    <m:d>
                      <m:d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groupChrPr>
                              <m:e>
                                <m:r>
                                  <a:rPr lang="en-US" sz="2200" b="1" i="1" smtClean="0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𝒎𝒂𝒙</m:t>
                                </m:r>
                              </m:e>
                            </m:groupChr>
                          </m:e>
                          <m:lim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  <m: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l-GR" sz="2200" b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𝛀</m:t>
                            </m:r>
                            <m:d>
                              <m:dPr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</m:lim>
                        </m:limLow>
                        <m:d>
                          <m:dPr>
                            <m:ctrlPr>
                              <a:rPr lang="en-US" sz="2200" b="1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𝑰</m:t>
                                </m:r>
                              </m:e>
                              <m:sup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𝒄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𝑰</m:t>
                        </m:r>
                      </m:e>
                      <m:sup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GB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colour channel of image 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sz="2200" b="1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𝜴</m:t>
                    </m:r>
                    <m:d>
                      <m:dPr>
                        <m:ctrlP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patch centred in x</a:t>
                </a:r>
              </a:p>
              <a:p>
                <a:pPr marL="0" indent="0">
                  <a:buNone/>
                </a:pPr>
                <a:endParaRPr lang="en-GB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940179" cy="3759127"/>
              </a:xfrm>
              <a:blipFill rotWithShape="0">
                <a:blip r:embed="rId2"/>
                <a:stretch>
                  <a:fillRect l="-725" t="-1135" b="-2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66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Dark/Bright channel prior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475" y="2124869"/>
            <a:ext cx="9356725" cy="2268799"/>
          </a:xfrm>
        </p:spPr>
      </p:pic>
      <p:sp>
        <p:nvSpPr>
          <p:cNvPr id="5" name="TextBox 4"/>
          <p:cNvSpPr txBox="1"/>
          <p:nvPr/>
        </p:nvSpPr>
        <p:spPr>
          <a:xfrm>
            <a:off x="1387475" y="4508500"/>
            <a:ext cx="9356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	      1.				2.			    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1: normal image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2: dark channel prior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3: bright channel prior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4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Approach Overview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Given an input </a:t>
            </a:r>
            <a:r>
              <a:rPr lang="en-GB" sz="2200" dirty="0" smtClean="0"/>
              <a:t>night time </a:t>
            </a:r>
            <a:r>
              <a:rPr lang="en-GB" sz="2200" dirty="0"/>
              <a:t>low illumination image I, its image exposure model can be represented as </a:t>
            </a:r>
            <a:r>
              <a:rPr lang="en-GB" sz="2200" dirty="0" smtClean="0"/>
              <a:t>:</a:t>
            </a:r>
            <a:endParaRPr lang="en-GB" sz="2200" i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2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I(x</a:t>
            </a:r>
            <a:r>
              <a:rPr lang="en-GB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)=</a:t>
            </a:r>
            <a:r>
              <a:rPr lang="en-GB" sz="2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</a:t>
            </a:r>
            <a:r>
              <a:rPr lang="en-GB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GB" sz="2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GB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</a:t>
            </a:r>
            <a:r>
              <a:rPr lang="en-GB" sz="2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GB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GB" sz="2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GB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)+</a:t>
            </a:r>
            <a:r>
              <a:rPr lang="en-GB" sz="22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en-GB" sz="2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(1−</a:t>
            </a:r>
            <a:r>
              <a:rPr lang="en-GB" sz="2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en-GB" sz="2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</a:t>
            </a:r>
            <a:r>
              <a:rPr lang="en-GB" sz="2200" i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x</a:t>
            </a:r>
            <a:r>
              <a:rPr lang="en-GB" sz="2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 is the well exposed image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 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is the global atmospheric light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 </a:t>
            </a:r>
            <a:r>
              <a:rPr 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is the medium transmission (the light that reaches the camera)</a:t>
            </a: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Steps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221" y="2159000"/>
            <a:ext cx="9613861" cy="43561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max filter and a min filter to obtain the bright channel and the dark channel of input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image.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global atmosphere light via a min filtering operation on the bright channel.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tilize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bright channel prior to get an initial transmission estimation.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dark channel as a complementary information to correct potentially erroneous transmission estimations attained from the bright channel prior.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corrected transmission map is refined via the guided filter to get more smooth structure. 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with the global atmosphere light and transmission, we can achieve a dark-free image. </a:t>
            </a:r>
          </a:p>
        </p:txBody>
      </p:sp>
    </p:spTree>
    <p:extLst>
      <p:ext uri="{BB962C8B-B14F-4D97-AF65-F5344CB8AC3E}">
        <p14:creationId xmlns:p14="http://schemas.microsoft.com/office/powerpoint/2010/main" val="40546161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97</TotalTime>
  <Words>464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Cambria Math</vt:lpstr>
      <vt:lpstr>Trebuchet MS</vt:lpstr>
      <vt:lpstr>Berlin</vt:lpstr>
      <vt:lpstr>Nighttime low illumination image enhancement</vt:lpstr>
      <vt:lpstr>Introduction</vt:lpstr>
      <vt:lpstr>Other approaches</vt:lpstr>
      <vt:lpstr>PowerPoint Presentation</vt:lpstr>
      <vt:lpstr>Dark/Bright channel prior</vt:lpstr>
      <vt:lpstr>Dark/Bright channel prior</vt:lpstr>
      <vt:lpstr>Dark/Bright channel prior</vt:lpstr>
      <vt:lpstr>Approach Overview</vt:lpstr>
      <vt:lpstr>Steps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Nighttime low illumination image enhancement</dc:title>
  <dc:creator>Lucian</dc:creator>
  <cp:lastModifiedBy>Lucian</cp:lastModifiedBy>
  <cp:revision>11</cp:revision>
  <dcterms:created xsi:type="dcterms:W3CDTF">2018-04-14T17:40:09Z</dcterms:created>
  <dcterms:modified xsi:type="dcterms:W3CDTF">2018-04-14T19:19:43Z</dcterms:modified>
</cp:coreProperties>
</file>