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8/09/2022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upo 168">
            <a:extLst>
              <a:ext uri="{FF2B5EF4-FFF2-40B4-BE49-F238E27FC236}">
                <a16:creationId xmlns:a16="http://schemas.microsoft.com/office/drawing/2014/main" id="{80410A3D-5C04-C9CA-C0C8-518611DF7163}"/>
              </a:ext>
            </a:extLst>
          </p:cNvPr>
          <p:cNvGrpSpPr/>
          <p:nvPr/>
        </p:nvGrpSpPr>
        <p:grpSpPr>
          <a:xfrm>
            <a:off x="306603" y="967683"/>
            <a:ext cx="11736412" cy="5140822"/>
            <a:chOff x="306603" y="967683"/>
            <a:chExt cx="11736412" cy="514082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440DB56-3E1C-EB9D-45F7-2B7821F6B666}"/>
                </a:ext>
              </a:extLst>
            </p:cNvPr>
            <p:cNvSpPr/>
            <p:nvPr/>
          </p:nvSpPr>
          <p:spPr>
            <a:xfrm>
              <a:off x="2367730" y="3218156"/>
              <a:ext cx="8640000" cy="2880000"/>
            </a:xfrm>
            <a:prstGeom prst="rect">
              <a:avLst/>
            </a:prstGeom>
            <a:solidFill>
              <a:srgbClr val="C55A11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925D330-9C3F-086D-06C8-9308BED13D8C}"/>
                </a:ext>
              </a:extLst>
            </p:cNvPr>
            <p:cNvSpPr txBox="1"/>
            <p:nvPr/>
          </p:nvSpPr>
          <p:spPr>
            <a:xfrm>
              <a:off x="8839207" y="967684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Grassland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95C64FD-3FCF-F6B0-0497-86D65AAE0C74}"/>
                </a:ext>
              </a:extLst>
            </p:cNvPr>
            <p:cNvSpPr txBox="1"/>
            <p:nvPr/>
          </p:nvSpPr>
          <p:spPr>
            <a:xfrm>
              <a:off x="4463967" y="967683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Shrubland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errar llave 17">
              <a:extLst>
                <a:ext uri="{FF2B5EF4-FFF2-40B4-BE49-F238E27FC236}">
                  <a16:creationId xmlns:a16="http://schemas.microsoft.com/office/drawing/2014/main" id="{CE319985-FABF-D27F-FC00-5637622D734B}"/>
                </a:ext>
              </a:extLst>
            </p:cNvPr>
            <p:cNvSpPr/>
            <p:nvPr/>
          </p:nvSpPr>
          <p:spPr>
            <a:xfrm>
              <a:off x="11061573" y="3218156"/>
              <a:ext cx="154229" cy="727395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Cerrar llave 18">
              <a:extLst>
                <a:ext uri="{FF2B5EF4-FFF2-40B4-BE49-F238E27FC236}">
                  <a16:creationId xmlns:a16="http://schemas.microsoft.com/office/drawing/2014/main" id="{A0999895-AA7B-8A90-C5B8-4FB46D93149F}"/>
                </a:ext>
              </a:extLst>
            </p:cNvPr>
            <p:cNvSpPr/>
            <p:nvPr/>
          </p:nvSpPr>
          <p:spPr>
            <a:xfrm>
              <a:off x="11061573" y="3945551"/>
              <a:ext cx="154229" cy="2162954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31B248-426C-5AF9-7FDD-88CE277D9DD2}"/>
                </a:ext>
              </a:extLst>
            </p:cNvPr>
            <p:cNvSpPr txBox="1"/>
            <p:nvPr/>
          </p:nvSpPr>
          <p:spPr>
            <a:xfrm>
              <a:off x="11215802" y="3412576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39ACBBB-802B-9EE5-4F98-412A80C92A3E}"/>
                </a:ext>
              </a:extLst>
            </p:cNvPr>
            <p:cNvSpPr txBox="1"/>
            <p:nvPr/>
          </p:nvSpPr>
          <p:spPr>
            <a:xfrm>
              <a:off x="11215802" y="485775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errar llave 21">
              <a:extLst>
                <a:ext uri="{FF2B5EF4-FFF2-40B4-BE49-F238E27FC236}">
                  <a16:creationId xmlns:a16="http://schemas.microsoft.com/office/drawing/2014/main" id="{7AC99238-B644-C082-F94C-32B0F9E93F4C}"/>
                </a:ext>
              </a:extLst>
            </p:cNvPr>
            <p:cNvSpPr/>
            <p:nvPr/>
          </p:nvSpPr>
          <p:spPr>
            <a:xfrm flipH="1">
              <a:off x="2177469" y="3218156"/>
              <a:ext cx="154229" cy="727395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errar llave 22">
              <a:extLst>
                <a:ext uri="{FF2B5EF4-FFF2-40B4-BE49-F238E27FC236}">
                  <a16:creationId xmlns:a16="http://schemas.microsoft.com/office/drawing/2014/main" id="{3C5128FF-07CE-B306-DFCD-10C7757A6E1B}"/>
                </a:ext>
              </a:extLst>
            </p:cNvPr>
            <p:cNvSpPr/>
            <p:nvPr/>
          </p:nvSpPr>
          <p:spPr>
            <a:xfrm flipH="1">
              <a:off x="2177469" y="3945551"/>
              <a:ext cx="154229" cy="2162954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6B8FDF6-AA1A-D780-9CA3-6145D31831DA}"/>
                </a:ext>
              </a:extLst>
            </p:cNvPr>
            <p:cNvSpPr txBox="1"/>
            <p:nvPr/>
          </p:nvSpPr>
          <p:spPr>
            <a:xfrm>
              <a:off x="821515" y="3405175"/>
              <a:ext cx="129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growth 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28FBCE1-518C-57C7-0FBB-3D872D7F6054}"/>
                </a:ext>
              </a:extLst>
            </p:cNvPr>
            <p:cNvSpPr txBox="1"/>
            <p:nvPr/>
          </p:nvSpPr>
          <p:spPr>
            <a:xfrm>
              <a:off x="306603" y="4850350"/>
              <a:ext cx="1802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maintenance 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3E5DF48-BF5B-CADB-7B53-77060CC13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636" y="2623925"/>
              <a:ext cx="0" cy="2445565"/>
            </a:xfrm>
            <a:prstGeom prst="line">
              <a:avLst/>
            </a:prstGeom>
            <a:ln>
              <a:solidFill>
                <a:srgbClr val="C55A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5D6209CD-6F35-A180-65EB-AC39A591421F}"/>
                </a:ext>
              </a:extLst>
            </p:cNvPr>
            <p:cNvGrpSpPr/>
            <p:nvPr/>
          </p:nvGrpSpPr>
          <p:grpSpPr>
            <a:xfrm>
              <a:off x="9579408" y="2466905"/>
              <a:ext cx="750388" cy="795283"/>
              <a:chOff x="7903905" y="2431393"/>
              <a:chExt cx="750388" cy="79528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9440F77-0629-1A7F-B28A-50B50948C8EE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FB6495D5-0C6B-8FF8-D298-A468F0FF620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84905472-0B81-3B98-7E7E-A684F22FA478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743E3D76-ABED-3F18-0FF6-58B92790DADC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D4DB2DE7-8040-8052-E74C-98D41AE5E585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AB4DEC1-F9DE-A160-3037-D2C216E79797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1E57F8DE-CBE3-88C1-FF34-97BD74B8E67F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ECF0248-D9C4-361B-6F33-78B0A57E153E}"/>
                </a:ext>
              </a:extLst>
            </p:cNvPr>
            <p:cNvGrpSpPr/>
            <p:nvPr/>
          </p:nvGrpSpPr>
          <p:grpSpPr>
            <a:xfrm>
              <a:off x="9568772" y="3255181"/>
              <a:ext cx="697186" cy="711200"/>
              <a:chOff x="7893269" y="3219669"/>
              <a:chExt cx="697186" cy="711200"/>
            </a:xfrm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E71E301-144D-A936-E574-FEF130393799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3FB8515C-3574-5CCA-88AB-90F6CB433BC8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DD19AE12-7B89-0B7B-C391-B4D48768D00F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2A4679E9-6516-1D1B-9F16-425A6FBE7062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D393976D-B208-0293-3349-69F804592D86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AFDE8092-2AA0-02D8-0ADD-F91E5A2977C1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D3159F96-E8C6-9F07-3EDD-3BDC2173AA66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7753A10-0180-E3DA-0831-3F544D4D8934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186943A5-D107-856E-14BD-B0A834D29CCA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FBB6E84-A338-CA4E-42E7-0E48319F4457}"/>
                </a:ext>
              </a:extLst>
            </p:cNvPr>
            <p:cNvSpPr txBox="1"/>
            <p:nvPr/>
          </p:nvSpPr>
          <p:spPr>
            <a:xfrm>
              <a:off x="10731437" y="1697207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BB4682ED-721B-656C-84CC-9A7920A599FF}"/>
                </a:ext>
              </a:extLst>
            </p:cNvPr>
            <p:cNvSpPr/>
            <p:nvPr/>
          </p:nvSpPr>
          <p:spPr>
            <a:xfrm rot="657729">
              <a:off x="10229641" y="1877722"/>
              <a:ext cx="426128" cy="585927"/>
            </a:xfrm>
            <a:custGeom>
              <a:avLst/>
              <a:gdLst>
                <a:gd name="connsiteX0" fmla="*/ 426128 w 426128"/>
                <a:gd name="connsiteY0" fmla="*/ 0 h 585927"/>
                <a:gd name="connsiteX1" fmla="*/ 71021 w 426128"/>
                <a:gd name="connsiteY1" fmla="*/ 133165 h 585927"/>
                <a:gd name="connsiteX2" fmla="*/ 0 w 426128"/>
                <a:gd name="connsiteY2" fmla="*/ 585927 h 58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128" h="585927">
                  <a:moveTo>
                    <a:pt x="426128" y="0"/>
                  </a:moveTo>
                  <a:cubicBezTo>
                    <a:pt x="284085" y="17755"/>
                    <a:pt x="142042" y="35511"/>
                    <a:pt x="71021" y="133165"/>
                  </a:cubicBezTo>
                  <a:cubicBezTo>
                    <a:pt x="0" y="230819"/>
                    <a:pt x="0" y="408373"/>
                    <a:pt x="0" y="58592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9FB8763-68BE-749B-6861-C26C092CAF87}"/>
                </a:ext>
              </a:extLst>
            </p:cNvPr>
            <p:cNvSpPr txBox="1"/>
            <p:nvPr/>
          </p:nvSpPr>
          <p:spPr>
            <a:xfrm>
              <a:off x="10319633" y="289679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460625FB-274C-D136-05D7-8CA7D16E41CB}"/>
                </a:ext>
              </a:extLst>
            </p:cNvPr>
            <p:cNvSpPr/>
            <p:nvPr/>
          </p:nvSpPr>
          <p:spPr>
            <a:xfrm rot="21299597">
              <a:off x="9390066" y="3369550"/>
              <a:ext cx="497149" cy="345075"/>
            </a:xfrm>
            <a:custGeom>
              <a:avLst/>
              <a:gdLst>
                <a:gd name="connsiteX0" fmla="*/ 497149 w 497149"/>
                <a:gd name="connsiteY0" fmla="*/ 43234 h 345075"/>
                <a:gd name="connsiteX1" fmla="*/ 168676 w 497149"/>
                <a:gd name="connsiteY1" fmla="*/ 25479 h 345075"/>
                <a:gd name="connsiteX2" fmla="*/ 0 w 497149"/>
                <a:gd name="connsiteY2" fmla="*/ 345075 h 34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149" h="345075">
                  <a:moveTo>
                    <a:pt x="497149" y="43234"/>
                  </a:moveTo>
                  <a:cubicBezTo>
                    <a:pt x="374341" y="9203"/>
                    <a:pt x="251534" y="-24828"/>
                    <a:pt x="168676" y="25479"/>
                  </a:cubicBezTo>
                  <a:cubicBezTo>
                    <a:pt x="85818" y="75786"/>
                    <a:pt x="42909" y="210430"/>
                    <a:pt x="0" y="34507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Signo menos 61">
              <a:extLst>
                <a:ext uri="{FF2B5EF4-FFF2-40B4-BE49-F238E27FC236}">
                  <a16:creationId xmlns:a16="http://schemas.microsoft.com/office/drawing/2014/main" id="{0C60277C-E87F-2EB2-3C3E-8D82C395EA72}"/>
                </a:ext>
              </a:extLst>
            </p:cNvPr>
            <p:cNvSpPr/>
            <p:nvPr/>
          </p:nvSpPr>
          <p:spPr>
            <a:xfrm>
              <a:off x="11308347" y="1546847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Signo menos 62">
              <a:extLst>
                <a:ext uri="{FF2B5EF4-FFF2-40B4-BE49-F238E27FC236}">
                  <a16:creationId xmlns:a16="http://schemas.microsoft.com/office/drawing/2014/main" id="{CC4E4DF4-CEFC-83DD-AE66-BF25FAA82FD5}"/>
                </a:ext>
              </a:extLst>
            </p:cNvPr>
            <p:cNvSpPr/>
            <p:nvPr/>
          </p:nvSpPr>
          <p:spPr>
            <a:xfrm>
              <a:off x="10719783" y="2765168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29511E5-E91C-C3DA-D2D6-5E0A30315AD8}"/>
                </a:ext>
              </a:extLst>
            </p:cNvPr>
            <p:cNvSpPr txBox="1"/>
            <p:nvPr/>
          </p:nvSpPr>
          <p:spPr>
            <a:xfrm>
              <a:off x="8187081" y="352256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igno menos 64">
              <a:extLst>
                <a:ext uri="{FF2B5EF4-FFF2-40B4-BE49-F238E27FC236}">
                  <a16:creationId xmlns:a16="http://schemas.microsoft.com/office/drawing/2014/main" id="{98C6C2FA-8AA0-3156-5B79-3CE44A407A4E}"/>
                </a:ext>
              </a:extLst>
            </p:cNvPr>
            <p:cNvSpPr/>
            <p:nvPr/>
          </p:nvSpPr>
          <p:spPr>
            <a:xfrm>
              <a:off x="8639056" y="3388739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6473C498-B765-ADEA-1E34-855A0D1528A9}"/>
                </a:ext>
              </a:extLst>
            </p:cNvPr>
            <p:cNvSpPr/>
            <p:nvPr/>
          </p:nvSpPr>
          <p:spPr>
            <a:xfrm>
              <a:off x="8115581" y="3959374"/>
              <a:ext cx="2891208" cy="2138782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906A9A8B-01BC-1A46-C789-8C30909212F2}"/>
                </a:ext>
              </a:extLst>
            </p:cNvPr>
            <p:cNvSpPr txBox="1"/>
            <p:nvPr/>
          </p:nvSpPr>
          <p:spPr>
            <a:xfrm>
              <a:off x="8188328" y="4877204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constant 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DB0826A-B025-7EF6-1F9E-E75F7EEEACE4}"/>
                </a:ext>
              </a:extLst>
            </p:cNvPr>
            <p:cNvCxnSpPr>
              <a:cxnSpLocks/>
            </p:cNvCxnSpPr>
            <p:nvPr/>
          </p:nvCxnSpPr>
          <p:spPr>
            <a:xfrm>
              <a:off x="8116516" y="1439333"/>
              <a:ext cx="0" cy="465882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3463AD6-E590-3C48-D954-B4C542C84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730" y="3945556"/>
              <a:ext cx="864000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9B527CC8-884D-C79F-1735-C17520237656}"/>
                </a:ext>
              </a:extLst>
            </p:cNvPr>
            <p:cNvGrpSpPr/>
            <p:nvPr/>
          </p:nvGrpSpPr>
          <p:grpSpPr>
            <a:xfrm>
              <a:off x="6338611" y="2466905"/>
              <a:ext cx="750388" cy="795283"/>
              <a:chOff x="7903905" y="2431393"/>
              <a:chExt cx="750388" cy="795283"/>
            </a:xfrm>
            <a:noFill/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46AA0878-C785-2A1D-C9DC-C268757C0CE6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75" name="Forma libre: forma 74">
                  <a:extLst>
                    <a:ext uri="{FF2B5EF4-FFF2-40B4-BE49-F238E27FC236}">
                      <a16:creationId xmlns:a16="http://schemas.microsoft.com/office/drawing/2014/main" id="{61424D3A-08B0-5001-B0D7-52D64A9BB29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6" name="Forma libre: forma 75">
                  <a:extLst>
                    <a:ext uri="{FF2B5EF4-FFF2-40B4-BE49-F238E27FC236}">
                      <a16:creationId xmlns:a16="http://schemas.microsoft.com/office/drawing/2014/main" id="{91FD45D1-9692-EF75-080B-565D6E40FCDB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7" name="Forma libre: forma 76">
                  <a:extLst>
                    <a:ext uri="{FF2B5EF4-FFF2-40B4-BE49-F238E27FC236}">
                      <a16:creationId xmlns:a16="http://schemas.microsoft.com/office/drawing/2014/main" id="{2B61125C-64EA-2AAD-B360-E5F072C08567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8" name="Forma libre: forma 77">
                  <a:extLst>
                    <a:ext uri="{FF2B5EF4-FFF2-40B4-BE49-F238E27FC236}">
                      <a16:creationId xmlns:a16="http://schemas.microsoft.com/office/drawing/2014/main" id="{0675AA54-9596-BDB9-0777-E6F29E9874BA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9" name="Forma libre: forma 78">
                  <a:extLst>
                    <a:ext uri="{FF2B5EF4-FFF2-40B4-BE49-F238E27FC236}">
                      <a16:creationId xmlns:a16="http://schemas.microsoft.com/office/drawing/2014/main" id="{BB0566DD-35E9-6873-3EB6-E4B69FD11DDE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60605D01-E694-9326-890F-DD07996FA2BA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B7EF08E-39B2-CC59-E4F6-040804F71EDF}"/>
                </a:ext>
              </a:extLst>
            </p:cNvPr>
            <p:cNvGrpSpPr/>
            <p:nvPr/>
          </p:nvGrpSpPr>
          <p:grpSpPr>
            <a:xfrm>
              <a:off x="6327975" y="3255181"/>
              <a:ext cx="697186" cy="711200"/>
              <a:chOff x="7893269" y="3219669"/>
              <a:chExt cx="697186" cy="711200"/>
            </a:xfrm>
          </p:grpSpPr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587EBA90-459A-B80A-F2B2-9EEECB1610DF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6989C242-9692-0B86-3E94-78E62E93DFF4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B7125430-5D1E-E249-1F34-5389F1D6ABA2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78AB35A3-CBCA-61FD-2665-80251B031990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63761114-3F94-FEAC-582D-56617B9750D9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488B04E5-DA9A-9D95-7779-1FC05D11F26B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4F276E7F-8DED-DF2C-C090-70052E195F20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A224581E-93C8-222B-5067-DDB4E53E3400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E5760F56-B2C1-EEF0-A1C9-025585F0A04B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5A39583-3F1F-E66D-F447-13BDC15482D3}"/>
                </a:ext>
              </a:extLst>
            </p:cNvPr>
            <p:cNvSpPr txBox="1"/>
            <p:nvPr/>
          </p:nvSpPr>
          <p:spPr>
            <a:xfrm>
              <a:off x="4603428" y="1697207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igno menos 90">
              <a:extLst>
                <a:ext uri="{FF2B5EF4-FFF2-40B4-BE49-F238E27FC236}">
                  <a16:creationId xmlns:a16="http://schemas.microsoft.com/office/drawing/2014/main" id="{6886CD8A-5394-E53D-6162-7B3DC86DE1C1}"/>
                </a:ext>
              </a:extLst>
            </p:cNvPr>
            <p:cNvSpPr/>
            <p:nvPr/>
          </p:nvSpPr>
          <p:spPr>
            <a:xfrm>
              <a:off x="5169217" y="1546847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89C16732-20CA-BAA9-8091-CDCC34A6D31F}"/>
                </a:ext>
              </a:extLst>
            </p:cNvPr>
            <p:cNvSpPr/>
            <p:nvPr/>
          </p:nvSpPr>
          <p:spPr>
            <a:xfrm>
              <a:off x="5882640" y="1866900"/>
              <a:ext cx="800100" cy="510540"/>
            </a:xfrm>
            <a:custGeom>
              <a:avLst/>
              <a:gdLst>
                <a:gd name="connsiteX0" fmla="*/ 0 w 800100"/>
                <a:gd name="connsiteY0" fmla="*/ 0 h 510540"/>
                <a:gd name="connsiteX1" fmla="*/ 541020 w 800100"/>
                <a:gd name="connsiteY1" fmla="*/ 114300 h 510540"/>
                <a:gd name="connsiteX2" fmla="*/ 800100 w 800100"/>
                <a:gd name="connsiteY2" fmla="*/ 51054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510540">
                  <a:moveTo>
                    <a:pt x="0" y="0"/>
                  </a:moveTo>
                  <a:cubicBezTo>
                    <a:pt x="203835" y="14605"/>
                    <a:pt x="407670" y="29210"/>
                    <a:pt x="541020" y="114300"/>
                  </a:cubicBezTo>
                  <a:cubicBezTo>
                    <a:pt x="674370" y="199390"/>
                    <a:pt x="737235" y="354965"/>
                    <a:pt x="800100" y="5105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761B7E97-6D53-52E1-E6E1-31B82BD161A4}"/>
                </a:ext>
              </a:extLst>
            </p:cNvPr>
            <p:cNvSpPr txBox="1"/>
            <p:nvPr/>
          </p:nvSpPr>
          <p:spPr>
            <a:xfrm>
              <a:off x="7057827" y="289679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Signo menos 93">
              <a:extLst>
                <a:ext uri="{FF2B5EF4-FFF2-40B4-BE49-F238E27FC236}">
                  <a16:creationId xmlns:a16="http://schemas.microsoft.com/office/drawing/2014/main" id="{26E32A19-9D84-20DE-0AEE-35FF3ED8D5F5}"/>
                </a:ext>
              </a:extLst>
            </p:cNvPr>
            <p:cNvSpPr/>
            <p:nvPr/>
          </p:nvSpPr>
          <p:spPr>
            <a:xfrm>
              <a:off x="7457977" y="2765168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CF33908B-5E31-3512-521D-87335AD3E2FD}"/>
                </a:ext>
              </a:extLst>
            </p:cNvPr>
            <p:cNvSpPr txBox="1"/>
            <p:nvPr/>
          </p:nvSpPr>
          <p:spPr>
            <a:xfrm>
              <a:off x="7096123" y="352256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Signo menos 95">
              <a:extLst>
                <a:ext uri="{FF2B5EF4-FFF2-40B4-BE49-F238E27FC236}">
                  <a16:creationId xmlns:a16="http://schemas.microsoft.com/office/drawing/2014/main" id="{EF83C8C4-11F8-1592-551B-53395C234BD0}"/>
                </a:ext>
              </a:extLst>
            </p:cNvPr>
            <p:cNvSpPr/>
            <p:nvPr/>
          </p:nvSpPr>
          <p:spPr>
            <a:xfrm>
              <a:off x="7548098" y="3388739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21513F28-F7D9-015A-803C-ADF2B05F58C9}"/>
                </a:ext>
              </a:extLst>
            </p:cNvPr>
            <p:cNvSpPr/>
            <p:nvPr/>
          </p:nvSpPr>
          <p:spPr>
            <a:xfrm rot="303648">
              <a:off x="6837718" y="3353486"/>
              <a:ext cx="419100" cy="220980"/>
            </a:xfrm>
            <a:custGeom>
              <a:avLst/>
              <a:gdLst>
                <a:gd name="connsiteX0" fmla="*/ 0 w 419100"/>
                <a:gd name="connsiteY0" fmla="*/ 0 h 220980"/>
                <a:gd name="connsiteX1" fmla="*/ 266700 w 419100"/>
                <a:gd name="connsiteY1" fmla="*/ 53340 h 220980"/>
                <a:gd name="connsiteX2" fmla="*/ 419100 w 41910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220980">
                  <a:moveTo>
                    <a:pt x="0" y="0"/>
                  </a:moveTo>
                  <a:cubicBezTo>
                    <a:pt x="98425" y="8255"/>
                    <a:pt x="196850" y="16510"/>
                    <a:pt x="266700" y="53340"/>
                  </a:cubicBezTo>
                  <a:cubicBezTo>
                    <a:pt x="336550" y="90170"/>
                    <a:pt x="377825" y="155575"/>
                    <a:pt x="419100" y="2209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5" name="Nube 104">
              <a:extLst>
                <a:ext uri="{FF2B5EF4-FFF2-40B4-BE49-F238E27FC236}">
                  <a16:creationId xmlns:a16="http://schemas.microsoft.com/office/drawing/2014/main" id="{60B48B26-4B10-423F-55FD-B04E6EF38827}"/>
                </a:ext>
              </a:extLst>
            </p:cNvPr>
            <p:cNvSpPr/>
            <p:nvPr/>
          </p:nvSpPr>
          <p:spPr>
            <a:xfrm rot="789133">
              <a:off x="4921259" y="2848128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3ED7D69-946D-0559-5C12-327AFA39C14D}"/>
                </a:ext>
              </a:extLst>
            </p:cNvPr>
            <p:cNvSpPr/>
            <p:nvPr/>
          </p:nvSpPr>
          <p:spPr>
            <a:xfrm>
              <a:off x="5257800" y="2585258"/>
              <a:ext cx="245225" cy="635924"/>
            </a:xfrm>
            <a:custGeom>
              <a:avLst/>
              <a:gdLst>
                <a:gd name="connsiteX0" fmla="*/ 0 w 245225"/>
                <a:gd name="connsiteY0" fmla="*/ 635924 h 635924"/>
                <a:gd name="connsiteX1" fmla="*/ 16625 w 245225"/>
                <a:gd name="connsiteY1" fmla="*/ 390698 h 635924"/>
                <a:gd name="connsiteX2" fmla="*/ 99753 w 245225"/>
                <a:gd name="connsiteY2" fmla="*/ 166255 h 635924"/>
                <a:gd name="connsiteX3" fmla="*/ 245225 w 245225"/>
                <a:gd name="connsiteY3" fmla="*/ 0 h 6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25" h="635924">
                  <a:moveTo>
                    <a:pt x="0" y="635924"/>
                  </a:moveTo>
                  <a:cubicBezTo>
                    <a:pt x="0" y="552450"/>
                    <a:pt x="0" y="468976"/>
                    <a:pt x="16625" y="390698"/>
                  </a:cubicBezTo>
                  <a:cubicBezTo>
                    <a:pt x="33250" y="312420"/>
                    <a:pt x="61653" y="231371"/>
                    <a:pt x="99753" y="166255"/>
                  </a:cubicBezTo>
                  <a:cubicBezTo>
                    <a:pt x="137853" y="101139"/>
                    <a:pt x="191539" y="50569"/>
                    <a:pt x="24522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24C3450B-829B-0570-C310-80E5BC2575BC}"/>
                </a:ext>
              </a:extLst>
            </p:cNvPr>
            <p:cNvSpPr/>
            <p:nvPr/>
          </p:nvSpPr>
          <p:spPr>
            <a:xfrm>
              <a:off x="4983480" y="2492377"/>
              <a:ext cx="278476" cy="500205"/>
            </a:xfrm>
            <a:custGeom>
              <a:avLst/>
              <a:gdLst>
                <a:gd name="connsiteX0" fmla="*/ 278476 w 278476"/>
                <a:gd name="connsiteY0" fmla="*/ 500205 h 500205"/>
                <a:gd name="connsiteX1" fmla="*/ 266007 w 278476"/>
                <a:gd name="connsiteY1" fmla="*/ 367201 h 500205"/>
                <a:gd name="connsiteX2" fmla="*/ 207818 w 278476"/>
                <a:gd name="connsiteY2" fmla="*/ 205103 h 500205"/>
                <a:gd name="connsiteX3" fmla="*/ 91440 w 278476"/>
                <a:gd name="connsiteY3" fmla="*/ 22223 h 500205"/>
                <a:gd name="connsiteX4" fmla="*/ 0 w 278476"/>
                <a:gd name="connsiteY4" fmla="*/ 9754 h 50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76" h="500205">
                  <a:moveTo>
                    <a:pt x="278476" y="500205"/>
                  </a:moveTo>
                  <a:cubicBezTo>
                    <a:pt x="278129" y="458295"/>
                    <a:pt x="277783" y="416385"/>
                    <a:pt x="266007" y="367201"/>
                  </a:cubicBezTo>
                  <a:cubicBezTo>
                    <a:pt x="254231" y="318017"/>
                    <a:pt x="236912" y="262599"/>
                    <a:pt x="207818" y="205103"/>
                  </a:cubicBezTo>
                  <a:cubicBezTo>
                    <a:pt x="178724" y="147607"/>
                    <a:pt x="126076" y="54781"/>
                    <a:pt x="91440" y="22223"/>
                  </a:cubicBezTo>
                  <a:cubicBezTo>
                    <a:pt x="56804" y="-10335"/>
                    <a:pt x="28402" y="-291"/>
                    <a:pt x="0" y="9754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8" name="Nube 107">
              <a:extLst>
                <a:ext uri="{FF2B5EF4-FFF2-40B4-BE49-F238E27FC236}">
                  <a16:creationId xmlns:a16="http://schemas.microsoft.com/office/drawing/2014/main" id="{4DED0F5A-CE56-B226-9EBC-2A997AD6127D}"/>
                </a:ext>
              </a:extLst>
            </p:cNvPr>
            <p:cNvSpPr/>
            <p:nvPr/>
          </p:nvSpPr>
          <p:spPr>
            <a:xfrm rot="1568154">
              <a:off x="5320950" y="2734490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Nube 108">
              <a:extLst>
                <a:ext uri="{FF2B5EF4-FFF2-40B4-BE49-F238E27FC236}">
                  <a16:creationId xmlns:a16="http://schemas.microsoft.com/office/drawing/2014/main" id="{1CA5ED94-4415-0524-FEF2-DD0DB9E2624C}"/>
                </a:ext>
              </a:extLst>
            </p:cNvPr>
            <p:cNvSpPr/>
            <p:nvPr/>
          </p:nvSpPr>
          <p:spPr>
            <a:xfrm rot="1568154">
              <a:off x="5320950" y="2401829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Nube 109">
              <a:extLst>
                <a:ext uri="{FF2B5EF4-FFF2-40B4-BE49-F238E27FC236}">
                  <a16:creationId xmlns:a16="http://schemas.microsoft.com/office/drawing/2014/main" id="{B88D7CD2-0428-37E3-ADD7-6CFF7C33257D}"/>
                </a:ext>
              </a:extLst>
            </p:cNvPr>
            <p:cNvSpPr/>
            <p:nvPr/>
          </p:nvSpPr>
          <p:spPr>
            <a:xfrm rot="1568154">
              <a:off x="4745709" y="2338116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Nube 110">
              <a:extLst>
                <a:ext uri="{FF2B5EF4-FFF2-40B4-BE49-F238E27FC236}">
                  <a16:creationId xmlns:a16="http://schemas.microsoft.com/office/drawing/2014/main" id="{6EB40D27-01CA-CEF9-DC2C-E65C7F6F340B}"/>
                </a:ext>
              </a:extLst>
            </p:cNvPr>
            <p:cNvSpPr/>
            <p:nvPr/>
          </p:nvSpPr>
          <p:spPr>
            <a:xfrm rot="975715">
              <a:off x="5004968" y="2574103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09F9ACD-CA78-BD2A-99EE-78974E6E4896}"/>
                </a:ext>
              </a:extLst>
            </p:cNvPr>
            <p:cNvGrpSpPr/>
            <p:nvPr/>
          </p:nvGrpSpPr>
          <p:grpSpPr>
            <a:xfrm>
              <a:off x="4907280" y="3210560"/>
              <a:ext cx="853440" cy="2875975"/>
              <a:chOff x="4907280" y="3210560"/>
              <a:chExt cx="853440" cy="2875975"/>
            </a:xfrm>
          </p:grpSpPr>
          <p:sp>
            <p:nvSpPr>
              <p:cNvPr id="116" name="Forma libre: forma 115">
                <a:extLst>
                  <a:ext uri="{FF2B5EF4-FFF2-40B4-BE49-F238E27FC236}">
                    <a16:creationId xmlns:a16="http://schemas.microsoft.com/office/drawing/2014/main" id="{4218B3B9-19FC-CF2E-35BF-E7E22F5C95DD}"/>
                  </a:ext>
                </a:extLst>
              </p:cNvPr>
              <p:cNvSpPr/>
              <p:nvPr/>
            </p:nvSpPr>
            <p:spPr>
              <a:xfrm>
                <a:off x="5313472" y="4298592"/>
                <a:ext cx="66040" cy="1005840"/>
              </a:xfrm>
              <a:custGeom>
                <a:avLst/>
                <a:gdLst>
                  <a:gd name="connsiteX0" fmla="*/ 66040 w 66040"/>
                  <a:gd name="connsiteY0" fmla="*/ 0 h 1005840"/>
                  <a:gd name="connsiteX1" fmla="*/ 0 w 66040"/>
                  <a:gd name="connsiteY1" fmla="*/ 1005840 h 100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040" h="1005840">
                    <a:moveTo>
                      <a:pt x="66040" y="0"/>
                    </a:moveTo>
                    <a:lnTo>
                      <a:pt x="0" y="1005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306B77D9-E076-EC81-6CA1-6175F9E453F9}"/>
                  </a:ext>
                </a:extLst>
              </p:cNvPr>
              <p:cNvGrpSpPr/>
              <p:nvPr/>
            </p:nvGrpSpPr>
            <p:grpSpPr>
              <a:xfrm>
                <a:off x="4907280" y="3210560"/>
                <a:ext cx="853440" cy="2875975"/>
                <a:chOff x="4912360" y="3210560"/>
                <a:chExt cx="853440" cy="2875975"/>
              </a:xfrm>
            </p:grpSpPr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25D3428E-2AAD-7078-7C89-A033A9FB212D}"/>
                    </a:ext>
                  </a:extLst>
                </p:cNvPr>
                <p:cNvSpPr/>
                <p:nvPr/>
              </p:nvSpPr>
              <p:spPr>
                <a:xfrm>
                  <a:off x="5156340" y="3221415"/>
                  <a:ext cx="101600" cy="2865120"/>
                </a:xfrm>
                <a:custGeom>
                  <a:avLst/>
                  <a:gdLst>
                    <a:gd name="connsiteX0" fmla="*/ 101600 w 101600"/>
                    <a:gd name="connsiteY0" fmla="*/ 0 h 2865120"/>
                    <a:gd name="connsiteX1" fmla="*/ 0 w 101600"/>
                    <a:gd name="connsiteY1" fmla="*/ 2865120 h 286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2865120">
                      <a:moveTo>
                        <a:pt x="101600" y="0"/>
                      </a:moveTo>
                      <a:lnTo>
                        <a:pt x="0" y="286512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ED77586F-7FE8-8D2F-3EA2-5F06EDFD0B93}"/>
                    </a:ext>
                  </a:extLst>
                </p:cNvPr>
                <p:cNvSpPr/>
                <p:nvPr/>
              </p:nvSpPr>
              <p:spPr>
                <a:xfrm>
                  <a:off x="5262880" y="3210560"/>
                  <a:ext cx="269240" cy="2545080"/>
                </a:xfrm>
                <a:custGeom>
                  <a:avLst/>
                  <a:gdLst>
                    <a:gd name="connsiteX0" fmla="*/ 0 w 269240"/>
                    <a:gd name="connsiteY0" fmla="*/ 0 h 2545080"/>
                    <a:gd name="connsiteX1" fmla="*/ 269240 w 269240"/>
                    <a:gd name="connsiteY1" fmla="*/ 2545080 h 254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240" h="2545080">
                      <a:moveTo>
                        <a:pt x="0" y="0"/>
                      </a:moveTo>
                      <a:lnTo>
                        <a:pt x="269240" y="254508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4" name="Forma libre: forma 113">
                  <a:extLst>
                    <a:ext uri="{FF2B5EF4-FFF2-40B4-BE49-F238E27FC236}">
                      <a16:creationId xmlns:a16="http://schemas.microsoft.com/office/drawing/2014/main" id="{6E9DB0A1-806F-689C-5E0F-212A75D269FE}"/>
                    </a:ext>
                  </a:extLst>
                </p:cNvPr>
                <p:cNvSpPr/>
                <p:nvPr/>
              </p:nvSpPr>
              <p:spPr>
                <a:xfrm>
                  <a:off x="4912360" y="3210560"/>
                  <a:ext cx="350520" cy="1965960"/>
                </a:xfrm>
                <a:custGeom>
                  <a:avLst/>
                  <a:gdLst>
                    <a:gd name="connsiteX0" fmla="*/ 350520 w 350520"/>
                    <a:gd name="connsiteY0" fmla="*/ 0 h 1965960"/>
                    <a:gd name="connsiteX1" fmla="*/ 0 w 350520"/>
                    <a:gd name="connsiteY1" fmla="*/ 1965960 h 1965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520" h="1965960">
                      <a:moveTo>
                        <a:pt x="350520" y="0"/>
                      </a:moveTo>
                      <a:lnTo>
                        <a:pt x="0" y="19659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5" name="Forma libre: forma 114">
                  <a:extLst>
                    <a:ext uri="{FF2B5EF4-FFF2-40B4-BE49-F238E27FC236}">
                      <a16:creationId xmlns:a16="http://schemas.microsoft.com/office/drawing/2014/main" id="{6C80C6FA-F909-BE89-8FD1-1C7E7C8A50D3}"/>
                    </a:ext>
                  </a:extLst>
                </p:cNvPr>
                <p:cNvSpPr/>
                <p:nvPr/>
              </p:nvSpPr>
              <p:spPr>
                <a:xfrm>
                  <a:off x="5018198" y="4608945"/>
                  <a:ext cx="71120" cy="980440"/>
                </a:xfrm>
                <a:custGeom>
                  <a:avLst/>
                  <a:gdLst>
                    <a:gd name="connsiteX0" fmla="*/ 0 w 71120"/>
                    <a:gd name="connsiteY0" fmla="*/ 0 h 980440"/>
                    <a:gd name="connsiteX1" fmla="*/ 71120 w 71120"/>
                    <a:gd name="connsiteY1" fmla="*/ 980440 h 980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120" h="980440">
                      <a:moveTo>
                        <a:pt x="0" y="0"/>
                      </a:moveTo>
                      <a:lnTo>
                        <a:pt x="71120" y="9804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Forma libre: forma 116">
                  <a:extLst>
                    <a:ext uri="{FF2B5EF4-FFF2-40B4-BE49-F238E27FC236}">
                      <a16:creationId xmlns:a16="http://schemas.microsoft.com/office/drawing/2014/main" id="{4939AB5A-8B4F-60DA-F4F6-1DB6AD0B128C}"/>
                    </a:ext>
                  </a:extLst>
                </p:cNvPr>
                <p:cNvSpPr/>
                <p:nvPr/>
              </p:nvSpPr>
              <p:spPr>
                <a:xfrm>
                  <a:off x="5466080" y="5125720"/>
                  <a:ext cx="299720" cy="863600"/>
                </a:xfrm>
                <a:custGeom>
                  <a:avLst/>
                  <a:gdLst>
                    <a:gd name="connsiteX0" fmla="*/ 0 w 299720"/>
                    <a:gd name="connsiteY0" fmla="*/ 0 h 863600"/>
                    <a:gd name="connsiteX1" fmla="*/ 299720 w 299720"/>
                    <a:gd name="connsiteY1" fmla="*/ 863600 h 86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720" h="863600">
                      <a:moveTo>
                        <a:pt x="0" y="0"/>
                      </a:moveTo>
                      <a:lnTo>
                        <a:pt x="299720" y="86360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Forma libre: forma 117">
                  <a:extLst>
                    <a:ext uri="{FF2B5EF4-FFF2-40B4-BE49-F238E27FC236}">
                      <a16:creationId xmlns:a16="http://schemas.microsoft.com/office/drawing/2014/main" id="{B8996CAF-08E1-681F-E174-9A0B642AFB5E}"/>
                    </a:ext>
                  </a:extLst>
                </p:cNvPr>
                <p:cNvSpPr/>
                <p:nvPr/>
              </p:nvSpPr>
              <p:spPr>
                <a:xfrm>
                  <a:off x="5081079" y="3708400"/>
                  <a:ext cx="91440" cy="243840"/>
                </a:xfrm>
                <a:custGeom>
                  <a:avLst/>
                  <a:gdLst>
                    <a:gd name="connsiteX0" fmla="*/ 91440 w 91440"/>
                    <a:gd name="connsiteY0" fmla="*/ 0 h 243840"/>
                    <a:gd name="connsiteX1" fmla="*/ 0 w 91440"/>
                    <a:gd name="connsiteY1" fmla="*/ 243840 h 243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40" h="243840">
                      <a:moveTo>
                        <a:pt x="91440" y="0"/>
                      </a:moveTo>
                      <a:lnTo>
                        <a:pt x="0" y="2438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Forma libre: forma 118">
                  <a:extLst>
                    <a:ext uri="{FF2B5EF4-FFF2-40B4-BE49-F238E27FC236}">
                      <a16:creationId xmlns:a16="http://schemas.microsoft.com/office/drawing/2014/main" id="{09C45AB9-D61B-47DF-8B22-917288E572FF}"/>
                    </a:ext>
                  </a:extLst>
                </p:cNvPr>
                <p:cNvSpPr/>
                <p:nvPr/>
              </p:nvSpPr>
              <p:spPr>
                <a:xfrm>
                  <a:off x="5313108" y="3729422"/>
                  <a:ext cx="280863" cy="697186"/>
                </a:xfrm>
                <a:custGeom>
                  <a:avLst/>
                  <a:gdLst>
                    <a:gd name="connsiteX0" fmla="*/ 0 w 96520"/>
                    <a:gd name="connsiteY0" fmla="*/ 0 h 193040"/>
                    <a:gd name="connsiteX1" fmla="*/ 96520 w 96520"/>
                    <a:gd name="connsiteY1" fmla="*/ 193040 h 193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520" h="193040">
                      <a:moveTo>
                        <a:pt x="0" y="0"/>
                      </a:moveTo>
                      <a:lnTo>
                        <a:pt x="96520" y="1930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582DAE9D-7519-A93E-C76E-5B030E2D03AF}"/>
                </a:ext>
              </a:extLst>
            </p:cNvPr>
            <p:cNvSpPr txBox="1"/>
            <p:nvPr/>
          </p:nvSpPr>
          <p:spPr>
            <a:xfrm>
              <a:off x="4016125" y="2725892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Signo más 123">
              <a:extLst>
                <a:ext uri="{FF2B5EF4-FFF2-40B4-BE49-F238E27FC236}">
                  <a16:creationId xmlns:a16="http://schemas.microsoft.com/office/drawing/2014/main" id="{B693DE5E-DFAD-BFBC-C462-952B8651D159}"/>
                </a:ext>
              </a:extLst>
            </p:cNvPr>
            <p:cNvSpPr/>
            <p:nvPr/>
          </p:nvSpPr>
          <p:spPr>
            <a:xfrm>
              <a:off x="4405978" y="2612798"/>
              <a:ext cx="180000" cy="18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9A0483CB-9C23-4C0A-5469-792E54B964EA}"/>
                </a:ext>
              </a:extLst>
            </p:cNvPr>
            <p:cNvSpPr/>
            <p:nvPr/>
          </p:nvSpPr>
          <p:spPr>
            <a:xfrm>
              <a:off x="5109010" y="2011326"/>
              <a:ext cx="110646" cy="359664"/>
            </a:xfrm>
            <a:custGeom>
              <a:avLst/>
              <a:gdLst>
                <a:gd name="connsiteX0" fmla="*/ 148418 w 148418"/>
                <a:gd name="connsiteY0" fmla="*/ 0 h 359664"/>
                <a:gd name="connsiteX1" fmla="*/ 2114 w 148418"/>
                <a:gd name="connsiteY1" fmla="*/ 170688 h 359664"/>
                <a:gd name="connsiteX2" fmla="*/ 75266 w 148418"/>
                <a:gd name="connsiteY2" fmla="*/ 35966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18" h="359664">
                  <a:moveTo>
                    <a:pt x="148418" y="0"/>
                  </a:moveTo>
                  <a:cubicBezTo>
                    <a:pt x="81362" y="55372"/>
                    <a:pt x="14306" y="110744"/>
                    <a:pt x="2114" y="170688"/>
                  </a:cubicBezTo>
                  <a:cubicBezTo>
                    <a:pt x="-10078" y="230632"/>
                    <a:pt x="32594" y="295148"/>
                    <a:pt x="75266" y="35966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2AA2660D-9EF1-42D0-5390-E69AB264DCCB}"/>
                </a:ext>
              </a:extLst>
            </p:cNvPr>
            <p:cNvSpPr txBox="1"/>
            <p:nvPr/>
          </p:nvSpPr>
          <p:spPr>
            <a:xfrm>
              <a:off x="4096829" y="3601780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Signo menos 126">
              <a:extLst>
                <a:ext uri="{FF2B5EF4-FFF2-40B4-BE49-F238E27FC236}">
                  <a16:creationId xmlns:a16="http://schemas.microsoft.com/office/drawing/2014/main" id="{9AB326AD-6CE8-60F6-FDD0-AEB7464B98FE}"/>
                </a:ext>
              </a:extLst>
            </p:cNvPr>
            <p:cNvSpPr/>
            <p:nvPr/>
          </p:nvSpPr>
          <p:spPr>
            <a:xfrm>
              <a:off x="4548804" y="3467950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9F709FCE-C55F-4FDE-47E5-E09234ABEA9F}"/>
                </a:ext>
              </a:extLst>
            </p:cNvPr>
            <p:cNvSpPr txBox="1"/>
            <p:nvPr/>
          </p:nvSpPr>
          <p:spPr>
            <a:xfrm>
              <a:off x="5632682" y="5415807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Signo menos 128">
              <a:extLst>
                <a:ext uri="{FF2B5EF4-FFF2-40B4-BE49-F238E27FC236}">
                  <a16:creationId xmlns:a16="http://schemas.microsoft.com/office/drawing/2014/main" id="{09DCC1E9-3BCC-F9C3-08EB-584062F0201F}"/>
                </a:ext>
              </a:extLst>
            </p:cNvPr>
            <p:cNvSpPr/>
            <p:nvPr/>
          </p:nvSpPr>
          <p:spPr>
            <a:xfrm>
              <a:off x="6084657" y="5281977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67693C96-1840-3CB9-D2CB-14C25324AFF7}"/>
                </a:ext>
              </a:extLst>
            </p:cNvPr>
            <p:cNvSpPr/>
            <p:nvPr/>
          </p:nvSpPr>
          <p:spPr>
            <a:xfrm>
              <a:off x="5486400" y="3818467"/>
              <a:ext cx="316483" cy="990600"/>
            </a:xfrm>
            <a:custGeom>
              <a:avLst/>
              <a:gdLst>
                <a:gd name="connsiteX0" fmla="*/ 0 w 316483"/>
                <a:gd name="connsiteY0" fmla="*/ 0 h 990600"/>
                <a:gd name="connsiteX1" fmla="*/ 313267 w 316483"/>
                <a:gd name="connsiteY1" fmla="*/ 355600 h 990600"/>
                <a:gd name="connsiteX2" fmla="*/ 135467 w 316483"/>
                <a:gd name="connsiteY2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483" h="990600">
                  <a:moveTo>
                    <a:pt x="0" y="0"/>
                  </a:moveTo>
                  <a:cubicBezTo>
                    <a:pt x="145344" y="95250"/>
                    <a:pt x="290689" y="190500"/>
                    <a:pt x="313267" y="355600"/>
                  </a:cubicBezTo>
                  <a:cubicBezTo>
                    <a:pt x="335845" y="520700"/>
                    <a:pt x="235656" y="755650"/>
                    <a:pt x="135467" y="9906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41F924F2-AF42-9ED6-D967-6CD92850931F}"/>
                </a:ext>
              </a:extLst>
            </p:cNvPr>
            <p:cNvGrpSpPr/>
            <p:nvPr/>
          </p:nvGrpSpPr>
          <p:grpSpPr>
            <a:xfrm>
              <a:off x="3279268" y="2299342"/>
              <a:ext cx="518638" cy="930968"/>
              <a:chOff x="3275596" y="2299342"/>
              <a:chExt cx="518638" cy="930968"/>
            </a:xfrm>
          </p:grpSpPr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42FFFAB6-2664-FBD1-9BB4-60C15C02122E}"/>
                  </a:ext>
                </a:extLst>
              </p:cNvPr>
              <p:cNvSpPr/>
              <p:nvPr/>
            </p:nvSpPr>
            <p:spPr>
              <a:xfrm>
                <a:off x="3538483" y="2827283"/>
                <a:ext cx="255751" cy="161158"/>
              </a:xfrm>
              <a:custGeom>
                <a:avLst/>
                <a:gdLst>
                  <a:gd name="connsiteX0" fmla="*/ 0 w 255751"/>
                  <a:gd name="connsiteY0" fmla="*/ 161158 h 161158"/>
                  <a:gd name="connsiteX1" fmla="*/ 108607 w 255751"/>
                  <a:gd name="connsiteY1" fmla="*/ 56055 h 161158"/>
                  <a:gd name="connsiteX2" fmla="*/ 255751 w 255751"/>
                  <a:gd name="connsiteY2" fmla="*/ 0 h 16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751" h="161158">
                    <a:moveTo>
                      <a:pt x="0" y="161158"/>
                    </a:moveTo>
                    <a:cubicBezTo>
                      <a:pt x="32991" y="122036"/>
                      <a:pt x="65982" y="82915"/>
                      <a:pt x="108607" y="56055"/>
                    </a:cubicBezTo>
                    <a:cubicBezTo>
                      <a:pt x="151232" y="29195"/>
                      <a:pt x="203491" y="14597"/>
                      <a:pt x="25575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4" name="Forma libre: forma 133">
                <a:extLst>
                  <a:ext uri="{FF2B5EF4-FFF2-40B4-BE49-F238E27FC236}">
                    <a16:creationId xmlns:a16="http://schemas.microsoft.com/office/drawing/2014/main" id="{FC1A9D68-082A-204D-F7CA-43CEB5A7D249}"/>
                  </a:ext>
                </a:extLst>
              </p:cNvPr>
              <p:cNvSpPr/>
              <p:nvPr/>
            </p:nvSpPr>
            <p:spPr>
              <a:xfrm>
                <a:off x="3303752" y="2687145"/>
                <a:ext cx="231227" cy="140138"/>
              </a:xfrm>
              <a:custGeom>
                <a:avLst/>
                <a:gdLst>
                  <a:gd name="connsiteX0" fmla="*/ 231227 w 231227"/>
                  <a:gd name="connsiteY0" fmla="*/ 140138 h 140138"/>
                  <a:gd name="connsiteX1" fmla="*/ 136634 w 231227"/>
                  <a:gd name="connsiteY1" fmla="*/ 45545 h 140138"/>
                  <a:gd name="connsiteX2" fmla="*/ 0 w 231227"/>
                  <a:gd name="connsiteY2" fmla="*/ 0 h 14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227" h="140138">
                    <a:moveTo>
                      <a:pt x="231227" y="140138"/>
                    </a:moveTo>
                    <a:cubicBezTo>
                      <a:pt x="203199" y="104519"/>
                      <a:pt x="175172" y="68901"/>
                      <a:pt x="136634" y="45545"/>
                    </a:cubicBezTo>
                    <a:cubicBezTo>
                      <a:pt x="98096" y="22189"/>
                      <a:pt x="49048" y="1109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5" name="Forma libre: forma 134">
                <a:extLst>
                  <a:ext uri="{FF2B5EF4-FFF2-40B4-BE49-F238E27FC236}">
                    <a16:creationId xmlns:a16="http://schemas.microsoft.com/office/drawing/2014/main" id="{0D624D69-E6D5-10DC-3EB9-7CF45B1BB174}"/>
                  </a:ext>
                </a:extLst>
              </p:cNvPr>
              <p:cNvSpPr/>
              <p:nvPr/>
            </p:nvSpPr>
            <p:spPr>
              <a:xfrm>
                <a:off x="3538483" y="2524750"/>
                <a:ext cx="231227" cy="155388"/>
              </a:xfrm>
              <a:custGeom>
                <a:avLst/>
                <a:gdLst>
                  <a:gd name="connsiteX0" fmla="*/ 0 w 231227"/>
                  <a:gd name="connsiteY0" fmla="*/ 155388 h 155388"/>
                  <a:gd name="connsiteX1" fmla="*/ 108607 w 231227"/>
                  <a:gd name="connsiteY1" fmla="*/ 18753 h 155388"/>
                  <a:gd name="connsiteX2" fmla="*/ 231227 w 231227"/>
                  <a:gd name="connsiteY2" fmla="*/ 1236 h 155388"/>
                  <a:gd name="connsiteX3" fmla="*/ 231227 w 231227"/>
                  <a:gd name="connsiteY3" fmla="*/ 1236 h 155388"/>
                  <a:gd name="connsiteX4" fmla="*/ 220717 w 231227"/>
                  <a:gd name="connsiteY4" fmla="*/ 4740 h 15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27" h="155388">
                    <a:moveTo>
                      <a:pt x="0" y="155388"/>
                    </a:moveTo>
                    <a:cubicBezTo>
                      <a:pt x="35034" y="99916"/>
                      <a:pt x="70069" y="44445"/>
                      <a:pt x="108607" y="18753"/>
                    </a:cubicBezTo>
                    <a:cubicBezTo>
                      <a:pt x="147145" y="-6939"/>
                      <a:pt x="231227" y="1236"/>
                      <a:pt x="231227" y="1236"/>
                    </a:cubicBezTo>
                    <a:lnTo>
                      <a:pt x="231227" y="1236"/>
                    </a:lnTo>
                    <a:lnTo>
                      <a:pt x="220717" y="4740"/>
                    </a:ln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6" name="Forma libre: forma 135">
                <a:extLst>
                  <a:ext uri="{FF2B5EF4-FFF2-40B4-BE49-F238E27FC236}">
                    <a16:creationId xmlns:a16="http://schemas.microsoft.com/office/drawing/2014/main" id="{DBB48EA5-7CB3-92A7-1A34-6E9842E82EC6}"/>
                  </a:ext>
                </a:extLst>
              </p:cNvPr>
              <p:cNvSpPr/>
              <p:nvPr/>
            </p:nvSpPr>
            <p:spPr>
              <a:xfrm>
                <a:off x="3310759" y="2385848"/>
                <a:ext cx="224220" cy="133131"/>
              </a:xfrm>
              <a:custGeom>
                <a:avLst/>
                <a:gdLst>
                  <a:gd name="connsiteX0" fmla="*/ 224220 w 224220"/>
                  <a:gd name="connsiteY0" fmla="*/ 133131 h 133131"/>
                  <a:gd name="connsiteX1" fmla="*/ 136634 w 224220"/>
                  <a:gd name="connsiteY1" fmla="*/ 42042 h 133131"/>
                  <a:gd name="connsiteX2" fmla="*/ 0 w 224220"/>
                  <a:gd name="connsiteY2" fmla="*/ 0 h 13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220" h="133131">
                    <a:moveTo>
                      <a:pt x="224220" y="133131"/>
                    </a:moveTo>
                    <a:cubicBezTo>
                      <a:pt x="199112" y="98680"/>
                      <a:pt x="174004" y="64230"/>
                      <a:pt x="136634" y="42042"/>
                    </a:cubicBezTo>
                    <a:cubicBezTo>
                      <a:pt x="99264" y="19854"/>
                      <a:pt x="49632" y="9927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345D11DA-CFDF-21EB-CFDF-8E09436355D4}"/>
                  </a:ext>
                </a:extLst>
              </p:cNvPr>
              <p:cNvSpPr/>
              <p:nvPr/>
            </p:nvSpPr>
            <p:spPr>
              <a:xfrm>
                <a:off x="3407158" y="2621659"/>
                <a:ext cx="36732" cy="112110"/>
              </a:xfrm>
              <a:custGeom>
                <a:avLst/>
                <a:gdLst>
                  <a:gd name="connsiteX0" fmla="*/ 36732 w 36732"/>
                  <a:gd name="connsiteY0" fmla="*/ 112110 h 112110"/>
                  <a:gd name="connsiteX1" fmla="*/ 1697 w 36732"/>
                  <a:gd name="connsiteY1" fmla="*/ 49048 h 112110"/>
                  <a:gd name="connsiteX2" fmla="*/ 8704 w 36732"/>
                  <a:gd name="connsiteY2" fmla="*/ 0 h 112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732" h="112110">
                    <a:moveTo>
                      <a:pt x="36732" y="112110"/>
                    </a:moveTo>
                    <a:cubicBezTo>
                      <a:pt x="21550" y="89921"/>
                      <a:pt x="6368" y="67733"/>
                      <a:pt x="1697" y="49048"/>
                    </a:cubicBezTo>
                    <a:cubicBezTo>
                      <a:pt x="-2974" y="30363"/>
                      <a:pt x="2865" y="15181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62748F33-DDF0-0C76-2571-1C6ED3E9B714}"/>
                  </a:ext>
                </a:extLst>
              </p:cNvPr>
              <p:cNvSpPr/>
              <p:nvPr/>
            </p:nvSpPr>
            <p:spPr>
              <a:xfrm>
                <a:off x="3309714" y="2704662"/>
                <a:ext cx="60603" cy="66566"/>
              </a:xfrm>
              <a:custGeom>
                <a:avLst/>
                <a:gdLst>
                  <a:gd name="connsiteX0" fmla="*/ 60603 w 60603"/>
                  <a:gd name="connsiteY0" fmla="*/ 0 h 66566"/>
                  <a:gd name="connsiteX1" fmla="*/ 8052 w 60603"/>
                  <a:gd name="connsiteY1" fmla="*/ 31531 h 66566"/>
                  <a:gd name="connsiteX2" fmla="*/ 1045 w 60603"/>
                  <a:gd name="connsiteY2" fmla="*/ 66566 h 6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03" h="66566">
                    <a:moveTo>
                      <a:pt x="60603" y="0"/>
                    </a:moveTo>
                    <a:cubicBezTo>
                      <a:pt x="39290" y="10218"/>
                      <a:pt x="17978" y="20437"/>
                      <a:pt x="8052" y="31531"/>
                    </a:cubicBezTo>
                    <a:cubicBezTo>
                      <a:pt x="-1874" y="42625"/>
                      <a:pt x="-415" y="54595"/>
                      <a:pt x="1045" y="66566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B79903F4-7F70-212E-D64A-67A6BFB9B07C}"/>
                  </a:ext>
                </a:extLst>
              </p:cNvPr>
              <p:cNvSpPr/>
              <p:nvPr/>
            </p:nvSpPr>
            <p:spPr>
              <a:xfrm>
                <a:off x="3401848" y="2778234"/>
                <a:ext cx="91090" cy="42042"/>
              </a:xfrm>
              <a:custGeom>
                <a:avLst/>
                <a:gdLst>
                  <a:gd name="connsiteX0" fmla="*/ 91090 w 91090"/>
                  <a:gd name="connsiteY0" fmla="*/ 0 h 42042"/>
                  <a:gd name="connsiteX1" fmla="*/ 35035 w 91090"/>
                  <a:gd name="connsiteY1" fmla="*/ 7007 h 42042"/>
                  <a:gd name="connsiteX2" fmla="*/ 0 w 91090"/>
                  <a:gd name="connsiteY2" fmla="*/ 42042 h 4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90" h="42042">
                    <a:moveTo>
                      <a:pt x="91090" y="0"/>
                    </a:moveTo>
                    <a:cubicBezTo>
                      <a:pt x="70653" y="0"/>
                      <a:pt x="50217" y="0"/>
                      <a:pt x="35035" y="7007"/>
                    </a:cubicBezTo>
                    <a:cubicBezTo>
                      <a:pt x="19853" y="14014"/>
                      <a:pt x="9926" y="28028"/>
                      <a:pt x="0" y="4204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3736225B-DF9F-354D-6C58-F1268CDB19E9}"/>
                  </a:ext>
                </a:extLst>
              </p:cNvPr>
              <p:cNvSpPr/>
              <p:nvPr/>
            </p:nvSpPr>
            <p:spPr>
              <a:xfrm>
                <a:off x="3410596" y="2299342"/>
                <a:ext cx="29790" cy="122620"/>
              </a:xfrm>
              <a:custGeom>
                <a:avLst/>
                <a:gdLst>
                  <a:gd name="connsiteX0" fmla="*/ 29790 w 29790"/>
                  <a:gd name="connsiteY0" fmla="*/ 122620 h 122620"/>
                  <a:gd name="connsiteX1" fmla="*/ 1763 w 29790"/>
                  <a:gd name="connsiteY1" fmla="*/ 63062 h 122620"/>
                  <a:gd name="connsiteX2" fmla="*/ 5266 w 29790"/>
                  <a:gd name="connsiteY2" fmla="*/ 0 h 1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90" h="122620">
                    <a:moveTo>
                      <a:pt x="29790" y="122620"/>
                    </a:moveTo>
                    <a:cubicBezTo>
                      <a:pt x="17820" y="103059"/>
                      <a:pt x="5850" y="83499"/>
                      <a:pt x="1763" y="63062"/>
                    </a:cubicBezTo>
                    <a:cubicBezTo>
                      <a:pt x="-2324" y="42625"/>
                      <a:pt x="1471" y="21312"/>
                      <a:pt x="5266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9D69D24E-4215-9FF3-29B2-9D7368132084}"/>
                  </a:ext>
                </a:extLst>
              </p:cNvPr>
              <p:cNvSpPr/>
              <p:nvPr/>
            </p:nvSpPr>
            <p:spPr>
              <a:xfrm>
                <a:off x="3397765" y="2473434"/>
                <a:ext cx="98676" cy="73573"/>
              </a:xfrm>
              <a:custGeom>
                <a:avLst/>
                <a:gdLst>
                  <a:gd name="connsiteX0" fmla="*/ 98676 w 98676"/>
                  <a:gd name="connsiteY0" fmla="*/ 0 h 73573"/>
                  <a:gd name="connsiteX1" fmla="*/ 11090 w 98676"/>
                  <a:gd name="connsiteY1" fmla="*/ 38538 h 73573"/>
                  <a:gd name="connsiteX2" fmla="*/ 4083 w 98676"/>
                  <a:gd name="connsiteY2" fmla="*/ 73573 h 7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76" h="73573">
                    <a:moveTo>
                      <a:pt x="98676" y="0"/>
                    </a:moveTo>
                    <a:cubicBezTo>
                      <a:pt x="62765" y="13138"/>
                      <a:pt x="26855" y="26276"/>
                      <a:pt x="11090" y="38538"/>
                    </a:cubicBezTo>
                    <a:cubicBezTo>
                      <a:pt x="-4675" y="50800"/>
                      <a:pt x="-296" y="62186"/>
                      <a:pt x="4083" y="73573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94E887BC-8180-3F16-0C39-6B73570D4B2D}"/>
                  </a:ext>
                </a:extLst>
              </p:cNvPr>
              <p:cNvSpPr/>
              <p:nvPr/>
            </p:nvSpPr>
            <p:spPr>
              <a:xfrm>
                <a:off x="3275596" y="2403637"/>
                <a:ext cx="113980" cy="63062"/>
              </a:xfrm>
              <a:custGeom>
                <a:avLst/>
                <a:gdLst>
                  <a:gd name="connsiteX0" fmla="*/ 113980 w 113980"/>
                  <a:gd name="connsiteY0" fmla="*/ 0 h 63062"/>
                  <a:gd name="connsiteX1" fmla="*/ 12380 w 113980"/>
                  <a:gd name="connsiteY1" fmla="*/ 31531 h 63062"/>
                  <a:gd name="connsiteX2" fmla="*/ 5373 w 113980"/>
                  <a:gd name="connsiteY2" fmla="*/ 63062 h 6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80" h="63062">
                    <a:moveTo>
                      <a:pt x="113980" y="0"/>
                    </a:moveTo>
                    <a:cubicBezTo>
                      <a:pt x="72230" y="10510"/>
                      <a:pt x="30481" y="21021"/>
                      <a:pt x="12380" y="31531"/>
                    </a:cubicBezTo>
                    <a:cubicBezTo>
                      <a:pt x="-5721" y="42041"/>
                      <a:pt x="-174" y="52551"/>
                      <a:pt x="5373" y="6306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FFE21FF6-8D1A-57CA-738C-2AC2AADB34DB}"/>
                  </a:ext>
                </a:extLst>
              </p:cNvPr>
              <p:cNvSpPr/>
              <p:nvPr/>
            </p:nvSpPr>
            <p:spPr>
              <a:xfrm>
                <a:off x="3675117" y="2464005"/>
                <a:ext cx="73573" cy="66565"/>
              </a:xfrm>
              <a:custGeom>
                <a:avLst/>
                <a:gdLst>
                  <a:gd name="connsiteX0" fmla="*/ 0 w 73573"/>
                  <a:gd name="connsiteY0" fmla="*/ 66565 h 66565"/>
                  <a:gd name="connsiteX1" fmla="*/ 24524 w 73573"/>
                  <a:gd name="connsiteY1" fmla="*/ 17517 h 66565"/>
                  <a:gd name="connsiteX2" fmla="*/ 73573 w 73573"/>
                  <a:gd name="connsiteY2" fmla="*/ 0 h 6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3" h="66565">
                    <a:moveTo>
                      <a:pt x="0" y="66565"/>
                    </a:moveTo>
                    <a:cubicBezTo>
                      <a:pt x="6131" y="47588"/>
                      <a:pt x="12262" y="28611"/>
                      <a:pt x="24524" y="17517"/>
                    </a:cubicBezTo>
                    <a:cubicBezTo>
                      <a:pt x="36786" y="6423"/>
                      <a:pt x="55179" y="3211"/>
                      <a:pt x="73573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9058FE35-0F93-257F-419B-512325C3F8E9}"/>
                  </a:ext>
                </a:extLst>
              </p:cNvPr>
              <p:cNvSpPr/>
              <p:nvPr/>
            </p:nvSpPr>
            <p:spPr>
              <a:xfrm>
                <a:off x="3591034" y="2490952"/>
                <a:ext cx="35035" cy="105103"/>
              </a:xfrm>
              <a:custGeom>
                <a:avLst/>
                <a:gdLst>
                  <a:gd name="connsiteX0" fmla="*/ 0 w 35035"/>
                  <a:gd name="connsiteY0" fmla="*/ 105103 h 105103"/>
                  <a:gd name="connsiteX1" fmla="*/ 3504 w 35035"/>
                  <a:gd name="connsiteY1" fmla="*/ 52551 h 105103"/>
                  <a:gd name="connsiteX2" fmla="*/ 35035 w 35035"/>
                  <a:gd name="connsiteY2" fmla="*/ 0 h 10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35" h="105103">
                    <a:moveTo>
                      <a:pt x="0" y="105103"/>
                    </a:moveTo>
                    <a:lnTo>
                      <a:pt x="3504" y="52551"/>
                    </a:lnTo>
                    <a:cubicBezTo>
                      <a:pt x="9343" y="35034"/>
                      <a:pt x="22189" y="17517"/>
                      <a:pt x="35035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B91B3156-8CCC-9D56-6BA1-C8E9BFC98690}"/>
                  </a:ext>
                </a:extLst>
              </p:cNvPr>
              <p:cNvSpPr/>
              <p:nvPr/>
            </p:nvSpPr>
            <p:spPr>
              <a:xfrm>
                <a:off x="3633076" y="2557517"/>
                <a:ext cx="73572" cy="59559"/>
              </a:xfrm>
              <a:custGeom>
                <a:avLst/>
                <a:gdLst>
                  <a:gd name="connsiteX0" fmla="*/ 0 w 73572"/>
                  <a:gd name="connsiteY0" fmla="*/ 0 h 59559"/>
                  <a:gd name="connsiteX1" fmla="*/ 56055 w 73572"/>
                  <a:gd name="connsiteY1" fmla="*/ 28028 h 59559"/>
                  <a:gd name="connsiteX2" fmla="*/ 73572 w 73572"/>
                  <a:gd name="connsiteY2" fmla="*/ 59559 h 5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2" h="59559">
                    <a:moveTo>
                      <a:pt x="0" y="0"/>
                    </a:moveTo>
                    <a:cubicBezTo>
                      <a:pt x="21896" y="9051"/>
                      <a:pt x="43793" y="18102"/>
                      <a:pt x="56055" y="28028"/>
                    </a:cubicBezTo>
                    <a:cubicBezTo>
                      <a:pt x="68317" y="37955"/>
                      <a:pt x="70944" y="48757"/>
                      <a:pt x="73572" y="59559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6564698D-7AE8-D184-CEA0-3F190E4F580A}"/>
                  </a:ext>
                </a:extLst>
              </p:cNvPr>
              <p:cNvSpPr/>
              <p:nvPr/>
            </p:nvSpPr>
            <p:spPr>
              <a:xfrm>
                <a:off x="3703145" y="2772308"/>
                <a:ext cx="70069" cy="80579"/>
              </a:xfrm>
              <a:custGeom>
                <a:avLst/>
                <a:gdLst>
                  <a:gd name="connsiteX0" fmla="*/ 0 w 70069"/>
                  <a:gd name="connsiteY0" fmla="*/ 80579 h 80579"/>
                  <a:gd name="connsiteX1" fmla="*/ 24524 w 70069"/>
                  <a:gd name="connsiteY1" fmla="*/ 21021 h 80579"/>
                  <a:gd name="connsiteX2" fmla="*/ 70069 w 70069"/>
                  <a:gd name="connsiteY2" fmla="*/ 0 h 8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9" h="80579">
                    <a:moveTo>
                      <a:pt x="0" y="80579"/>
                    </a:moveTo>
                    <a:cubicBezTo>
                      <a:pt x="6423" y="57515"/>
                      <a:pt x="12846" y="34451"/>
                      <a:pt x="24524" y="21021"/>
                    </a:cubicBezTo>
                    <a:cubicBezTo>
                      <a:pt x="36202" y="7591"/>
                      <a:pt x="53135" y="3795"/>
                      <a:pt x="70069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3E9A184D-742C-10FA-41C0-67E33E06ADFF}"/>
                  </a:ext>
                </a:extLst>
              </p:cNvPr>
              <p:cNvSpPr/>
              <p:nvPr/>
            </p:nvSpPr>
            <p:spPr>
              <a:xfrm>
                <a:off x="3598041" y="2817853"/>
                <a:ext cx="38538" cy="101600"/>
              </a:xfrm>
              <a:custGeom>
                <a:avLst/>
                <a:gdLst>
                  <a:gd name="connsiteX0" fmla="*/ 0 w 38538"/>
                  <a:gd name="connsiteY0" fmla="*/ 101600 h 101600"/>
                  <a:gd name="connsiteX1" fmla="*/ 21021 w 38538"/>
                  <a:gd name="connsiteY1" fmla="*/ 35034 h 101600"/>
                  <a:gd name="connsiteX2" fmla="*/ 38538 w 38538"/>
                  <a:gd name="connsiteY2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38" h="101600">
                    <a:moveTo>
                      <a:pt x="0" y="101600"/>
                    </a:moveTo>
                    <a:cubicBezTo>
                      <a:pt x="7299" y="76783"/>
                      <a:pt x="14598" y="51967"/>
                      <a:pt x="21021" y="35034"/>
                    </a:cubicBezTo>
                    <a:cubicBezTo>
                      <a:pt x="27444" y="18101"/>
                      <a:pt x="32991" y="9050"/>
                      <a:pt x="38538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C09B62FD-C989-0D64-1095-3E55CC9C3D5B}"/>
                  </a:ext>
                </a:extLst>
              </p:cNvPr>
              <p:cNvSpPr/>
              <p:nvPr/>
            </p:nvSpPr>
            <p:spPr>
              <a:xfrm>
                <a:off x="3654097" y="2883338"/>
                <a:ext cx="112110" cy="23043"/>
              </a:xfrm>
              <a:custGeom>
                <a:avLst/>
                <a:gdLst>
                  <a:gd name="connsiteX0" fmla="*/ 0 w 112110"/>
                  <a:gd name="connsiteY0" fmla="*/ 0 h 23043"/>
                  <a:gd name="connsiteX1" fmla="*/ 77075 w 112110"/>
                  <a:gd name="connsiteY1" fmla="*/ 21021 h 23043"/>
                  <a:gd name="connsiteX2" fmla="*/ 112110 w 112110"/>
                  <a:gd name="connsiteY2" fmla="*/ 21021 h 2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110" h="23043">
                    <a:moveTo>
                      <a:pt x="0" y="0"/>
                    </a:moveTo>
                    <a:cubicBezTo>
                      <a:pt x="29195" y="8759"/>
                      <a:pt x="58390" y="17518"/>
                      <a:pt x="77075" y="21021"/>
                    </a:cubicBezTo>
                    <a:cubicBezTo>
                      <a:pt x="95760" y="24524"/>
                      <a:pt x="103935" y="22772"/>
                      <a:pt x="112110" y="21021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C358AA46-E18F-2204-BA93-2155FC2DE5F7}"/>
                  </a:ext>
                </a:extLst>
              </p:cNvPr>
              <p:cNvSpPr/>
              <p:nvPr/>
            </p:nvSpPr>
            <p:spPr>
              <a:xfrm>
                <a:off x="3535291" y="2362912"/>
                <a:ext cx="66761" cy="867398"/>
              </a:xfrm>
              <a:custGeom>
                <a:avLst/>
                <a:gdLst>
                  <a:gd name="connsiteX0" fmla="*/ 2668 w 66761"/>
                  <a:gd name="connsiteY0" fmla="*/ 867398 h 867398"/>
                  <a:gd name="connsiteX1" fmla="*/ 2668 w 66761"/>
                  <a:gd name="connsiteY1" fmla="*/ 628116 h 867398"/>
                  <a:gd name="connsiteX2" fmla="*/ 2668 w 66761"/>
                  <a:gd name="connsiteY2" fmla="*/ 465746 h 867398"/>
                  <a:gd name="connsiteX3" fmla="*/ 11214 w 66761"/>
                  <a:gd name="connsiteY3" fmla="*/ 311922 h 867398"/>
                  <a:gd name="connsiteX4" fmla="*/ 2668 w 66761"/>
                  <a:gd name="connsiteY4" fmla="*/ 145279 h 867398"/>
                  <a:gd name="connsiteX5" fmla="*/ 66761 w 66761"/>
                  <a:gd name="connsiteY5" fmla="*/ 0 h 86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761" h="867398">
                    <a:moveTo>
                      <a:pt x="2668" y="867398"/>
                    </a:moveTo>
                    <a:lnTo>
                      <a:pt x="2668" y="628116"/>
                    </a:lnTo>
                    <a:cubicBezTo>
                      <a:pt x="2668" y="561174"/>
                      <a:pt x="1244" y="518445"/>
                      <a:pt x="2668" y="465746"/>
                    </a:cubicBezTo>
                    <a:cubicBezTo>
                      <a:pt x="4092" y="413047"/>
                      <a:pt x="11214" y="365333"/>
                      <a:pt x="11214" y="311922"/>
                    </a:cubicBezTo>
                    <a:cubicBezTo>
                      <a:pt x="11214" y="258511"/>
                      <a:pt x="-6590" y="197266"/>
                      <a:pt x="2668" y="145279"/>
                    </a:cubicBezTo>
                    <a:cubicBezTo>
                      <a:pt x="11926" y="93292"/>
                      <a:pt x="39343" y="46646"/>
                      <a:pt x="6676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7BA87F3E-9137-2DEA-B07D-4A474291E960}"/>
                </a:ext>
              </a:extLst>
            </p:cNvPr>
            <p:cNvSpPr/>
            <p:nvPr/>
          </p:nvSpPr>
          <p:spPr>
            <a:xfrm>
              <a:off x="3478138" y="3226037"/>
              <a:ext cx="59821" cy="1828800"/>
            </a:xfrm>
            <a:custGeom>
              <a:avLst/>
              <a:gdLst>
                <a:gd name="connsiteX0" fmla="*/ 59821 w 59821"/>
                <a:gd name="connsiteY0" fmla="*/ 0 h 1828800"/>
                <a:gd name="connsiteX1" fmla="*/ 0 w 59821"/>
                <a:gd name="connsiteY1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821" h="1828800">
                  <a:moveTo>
                    <a:pt x="59821" y="0"/>
                  </a:moveTo>
                  <a:lnTo>
                    <a:pt x="0" y="1828800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3C56F159-8E75-9DA3-E0C5-DE5C52A5F608}"/>
                </a:ext>
              </a:extLst>
            </p:cNvPr>
            <p:cNvSpPr/>
            <p:nvPr/>
          </p:nvSpPr>
          <p:spPr>
            <a:xfrm>
              <a:off x="3546505" y="3230310"/>
              <a:ext cx="47002" cy="1824527"/>
            </a:xfrm>
            <a:custGeom>
              <a:avLst/>
              <a:gdLst>
                <a:gd name="connsiteX0" fmla="*/ 0 w 47002"/>
                <a:gd name="connsiteY0" fmla="*/ 0 h 1824527"/>
                <a:gd name="connsiteX1" fmla="*/ 47002 w 47002"/>
                <a:gd name="connsiteY1" fmla="*/ 1824527 h 182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002" h="1824527">
                  <a:moveTo>
                    <a:pt x="0" y="0"/>
                  </a:moveTo>
                  <a:lnTo>
                    <a:pt x="47002" y="1824527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2ADC1615-F99B-348F-3853-318BA73F3336}"/>
                </a:ext>
              </a:extLst>
            </p:cNvPr>
            <p:cNvSpPr/>
            <p:nvPr/>
          </p:nvSpPr>
          <p:spPr>
            <a:xfrm>
              <a:off x="3392680" y="3226037"/>
              <a:ext cx="145279" cy="1452785"/>
            </a:xfrm>
            <a:custGeom>
              <a:avLst/>
              <a:gdLst>
                <a:gd name="connsiteX0" fmla="*/ 145279 w 145279"/>
                <a:gd name="connsiteY0" fmla="*/ 0 h 1452785"/>
                <a:gd name="connsiteX1" fmla="*/ 0 w 145279"/>
                <a:gd name="connsiteY1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79" h="1452785">
                  <a:moveTo>
                    <a:pt x="145279" y="0"/>
                  </a:moveTo>
                  <a:lnTo>
                    <a:pt x="0" y="1452785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672E811D-6176-449A-9E35-CFF25145F3A8}"/>
                </a:ext>
              </a:extLst>
            </p:cNvPr>
            <p:cNvSpPr/>
            <p:nvPr/>
          </p:nvSpPr>
          <p:spPr>
            <a:xfrm>
              <a:off x="3546505" y="3226037"/>
              <a:ext cx="153824" cy="1538243"/>
            </a:xfrm>
            <a:custGeom>
              <a:avLst/>
              <a:gdLst>
                <a:gd name="connsiteX0" fmla="*/ 0 w 153824"/>
                <a:gd name="connsiteY0" fmla="*/ 0 h 1538243"/>
                <a:gd name="connsiteX1" fmla="*/ 153824 w 153824"/>
                <a:gd name="connsiteY1" fmla="*/ 1538243 h 153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824" h="1538243">
                  <a:moveTo>
                    <a:pt x="0" y="0"/>
                  </a:moveTo>
                  <a:lnTo>
                    <a:pt x="153824" y="1538243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A5058EB5-80DA-D748-4810-645ACF81D77C}"/>
                </a:ext>
              </a:extLst>
            </p:cNvPr>
            <p:cNvSpPr txBox="1"/>
            <p:nvPr/>
          </p:nvSpPr>
          <p:spPr>
            <a:xfrm>
              <a:off x="2382182" y="278590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Signo menos 160">
              <a:extLst>
                <a:ext uri="{FF2B5EF4-FFF2-40B4-BE49-F238E27FC236}">
                  <a16:creationId xmlns:a16="http://schemas.microsoft.com/office/drawing/2014/main" id="{D814DA6B-ED32-55B9-4353-A6C59017F8F7}"/>
                </a:ext>
              </a:extLst>
            </p:cNvPr>
            <p:cNvSpPr/>
            <p:nvPr/>
          </p:nvSpPr>
          <p:spPr>
            <a:xfrm>
              <a:off x="2798002" y="2694720"/>
              <a:ext cx="180000" cy="18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3" name="Forma libre: forma 162">
              <a:extLst>
                <a:ext uri="{FF2B5EF4-FFF2-40B4-BE49-F238E27FC236}">
                  <a16:creationId xmlns:a16="http://schemas.microsoft.com/office/drawing/2014/main" id="{CC5ACFAC-ED71-3242-33CF-103F456487B5}"/>
                </a:ext>
              </a:extLst>
            </p:cNvPr>
            <p:cNvSpPr/>
            <p:nvPr/>
          </p:nvSpPr>
          <p:spPr>
            <a:xfrm>
              <a:off x="3755136" y="1871472"/>
              <a:ext cx="871728" cy="493776"/>
            </a:xfrm>
            <a:custGeom>
              <a:avLst/>
              <a:gdLst>
                <a:gd name="connsiteX0" fmla="*/ 871728 w 871728"/>
                <a:gd name="connsiteY0" fmla="*/ 0 h 493776"/>
                <a:gd name="connsiteX1" fmla="*/ 268224 w 871728"/>
                <a:gd name="connsiteY1" fmla="*/ 188976 h 493776"/>
                <a:gd name="connsiteX2" fmla="*/ 0 w 871728"/>
                <a:gd name="connsiteY2" fmla="*/ 493776 h 493776"/>
                <a:gd name="connsiteX0" fmla="*/ 871728 w 871728"/>
                <a:gd name="connsiteY0" fmla="*/ 0 h 493776"/>
                <a:gd name="connsiteX1" fmla="*/ 268224 w 871728"/>
                <a:gd name="connsiteY1" fmla="*/ 188976 h 493776"/>
                <a:gd name="connsiteX2" fmla="*/ 0 w 871728"/>
                <a:gd name="connsiteY2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728" h="493776">
                  <a:moveTo>
                    <a:pt x="871728" y="0"/>
                  </a:moveTo>
                  <a:cubicBezTo>
                    <a:pt x="642620" y="53340"/>
                    <a:pt x="498856" y="45720"/>
                    <a:pt x="268224" y="188976"/>
                  </a:cubicBezTo>
                  <a:cubicBezTo>
                    <a:pt x="122936" y="271272"/>
                    <a:pt x="61468" y="382524"/>
                    <a:pt x="0" y="493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C995A3A-B0FC-D358-C3F6-4A1A7499952A}"/>
                </a:ext>
              </a:extLst>
            </p:cNvPr>
            <p:cNvSpPr txBox="1"/>
            <p:nvPr/>
          </p:nvSpPr>
          <p:spPr>
            <a:xfrm>
              <a:off x="2431564" y="453353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Signo más 165">
              <a:extLst>
                <a:ext uri="{FF2B5EF4-FFF2-40B4-BE49-F238E27FC236}">
                  <a16:creationId xmlns:a16="http://schemas.microsoft.com/office/drawing/2014/main" id="{2337170A-0F82-91B6-11D5-BBBB88994EA8}"/>
                </a:ext>
              </a:extLst>
            </p:cNvPr>
            <p:cNvSpPr/>
            <p:nvPr/>
          </p:nvSpPr>
          <p:spPr>
            <a:xfrm>
              <a:off x="2869544" y="4428945"/>
              <a:ext cx="180000" cy="18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8" name="Forma libre: forma 167">
              <a:extLst>
                <a:ext uri="{FF2B5EF4-FFF2-40B4-BE49-F238E27FC236}">
                  <a16:creationId xmlns:a16="http://schemas.microsoft.com/office/drawing/2014/main" id="{54E43151-C1B7-263B-AC8D-0EBB48A86C27}"/>
                </a:ext>
              </a:extLst>
            </p:cNvPr>
            <p:cNvSpPr/>
            <p:nvPr/>
          </p:nvSpPr>
          <p:spPr>
            <a:xfrm>
              <a:off x="3070286" y="3488267"/>
              <a:ext cx="324847" cy="863600"/>
            </a:xfrm>
            <a:custGeom>
              <a:avLst/>
              <a:gdLst>
                <a:gd name="connsiteX0" fmla="*/ 324847 w 324847"/>
                <a:gd name="connsiteY0" fmla="*/ 0 h 863600"/>
                <a:gd name="connsiteX1" fmla="*/ 28514 w 324847"/>
                <a:gd name="connsiteY1" fmla="*/ 262466 h 863600"/>
                <a:gd name="connsiteX2" fmla="*/ 28514 w 324847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847" h="863600">
                  <a:moveTo>
                    <a:pt x="324847" y="0"/>
                  </a:moveTo>
                  <a:cubicBezTo>
                    <a:pt x="201375" y="59266"/>
                    <a:pt x="77903" y="118533"/>
                    <a:pt x="28514" y="262466"/>
                  </a:cubicBezTo>
                  <a:cubicBezTo>
                    <a:pt x="-20875" y="406399"/>
                    <a:pt x="3819" y="634999"/>
                    <a:pt x="28514" y="8636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8</cp:revision>
  <dcterms:created xsi:type="dcterms:W3CDTF">2022-09-09T06:43:07Z</dcterms:created>
  <dcterms:modified xsi:type="dcterms:W3CDTF">2022-09-09T07:21:35Z</dcterms:modified>
</cp:coreProperties>
</file>