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44C"/>
    <a:srgbClr val="C55A11"/>
    <a:srgbClr val="669900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F516-B7B4-DEC1-0E89-639677C5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1A9B5-2205-69AA-FADB-76C37FE9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D78DE-D1D5-62AC-4166-4BBBF16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F9B98-8F65-006D-00A4-EC1EF055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C1212-F622-6838-9464-F8A81D3E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3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A9D4-C7B9-532C-BE14-22F400E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D846C-0CE4-0029-F315-53509B76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804D-5072-B5CC-DC48-39C042C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FF23-9BB3-95FF-B214-48698F14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E4CC5-86A3-AB55-26DA-C6D70259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8AE2C-3A9F-D9F4-DBB0-841F12FC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DF090-D4E7-2E03-251E-64E85DDC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99ED4-03BF-B371-3F47-51C8FA0F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214F-8FFF-9D65-4740-EBC0360A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87642-60F1-6B61-93D2-5B984B8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6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ADB0-87A7-11EE-2712-F6D66CB3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9F65A-69A4-A5C8-6207-4A2F97F8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0789A-668A-02C3-6EB3-B1A9752F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2894C-01CF-A42F-D2D2-51CD94F6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875F8-978B-85EC-60F9-5DB4BB5A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D4FB-D35A-8B93-B48E-378C8C70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BA697-6D0A-93A0-2216-FF490C4F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C6E36-2BC5-4CDC-349F-CC3F0F10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D5282-F4B6-4863-A4F1-16C6400C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2CC8-B27B-52E2-2E63-DD0B11A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7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0476-F563-AC14-06DC-5A0659B7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A76-9136-AB85-1556-CE2B8999E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2AFC5-8DA2-9D72-9423-349F2DC3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97038-9E72-AC27-A0ED-E92328DD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F1907-0F1A-90DC-80A1-FE731A1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E95D9-8570-B8EF-9700-D76D0071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17F4-2526-6FE2-FBF7-413E004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A7523-0A70-AB9D-CDDE-26D2106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8F682-3F85-6246-440C-A3D4DA3E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CB8440-1B3C-BDDC-85D1-CCC86181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0E4ACA-00DA-67E6-A464-9020DF83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82EA0-AB2D-702D-2D4B-042EF0D8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EDEF9E-9CA0-BDE0-0042-2F87C1B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9E012-A8C5-98DF-D40F-B7DDF61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0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88FF-ED2C-B245-993E-BFF44CCC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7B618B-EDE8-424B-0C46-89B8E94F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48CAF-DCF8-A20E-7423-8FC6D99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B05FC4-3324-3B27-B183-6980F72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6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24CD21-5076-E94A-B6F2-D4FDBF7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5C0C03-4AFF-072C-6E9F-360DF0D6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E2D8A4-7561-C849-1B81-DABC450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2794B-66F4-802F-F62F-0FD306CC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A270D-6815-DDF8-B095-C1422A9E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4BA07B-2C51-7F7F-5416-814C29E7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45218-5B64-DA30-D38E-819B7F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FE434-425A-C1D4-EE25-9C06C4D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89298-4B2C-3C24-7D35-04DF86A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9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77A5-589E-C350-0B77-ADB373AA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EB1FA-A635-21CF-7AC1-6247A779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DFF4F-4D19-3C3F-FF3D-8F509735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69597-07BA-7C7B-873D-AE52603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F83A3-F2B1-460E-424C-FE50DB7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8DC43-F0C2-8510-719B-35D3B744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3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8341DF-8DDC-4EDE-8286-081403B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1EC73-7EB9-911D-8B7F-8CADCD80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2EC6E-026E-7A92-FFBB-8F25A9D2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2548-A115-43E1-BCCB-69979935F926}" type="datetimeFigureOut">
              <a:rPr lang="es-PE" smtClean="0"/>
              <a:t>19/10/2022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E9553-2DC0-257C-5B6A-AF02A2F71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AC5D5-9C4E-B37D-02C0-4C89E3D03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9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52840E3A-EE11-338C-FE27-B2AC8AB5F882}"/>
              </a:ext>
            </a:extLst>
          </p:cNvPr>
          <p:cNvGrpSpPr/>
          <p:nvPr/>
        </p:nvGrpSpPr>
        <p:grpSpPr>
          <a:xfrm>
            <a:off x="-57564" y="967683"/>
            <a:ext cx="12237843" cy="5310099"/>
            <a:chOff x="-57564" y="967683"/>
            <a:chExt cx="12237843" cy="5310099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440DB56-3E1C-EB9D-45F7-2B7821F6B666}"/>
                </a:ext>
              </a:extLst>
            </p:cNvPr>
            <p:cNvSpPr/>
            <p:nvPr/>
          </p:nvSpPr>
          <p:spPr>
            <a:xfrm>
              <a:off x="1445816" y="3218156"/>
              <a:ext cx="9998794" cy="2880000"/>
            </a:xfrm>
            <a:prstGeom prst="rect">
              <a:avLst/>
            </a:prstGeom>
            <a:solidFill>
              <a:srgbClr val="E0A44C">
                <a:alpha val="4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925D330-9C3F-086D-06C8-9308BED13D8C}"/>
                </a:ext>
              </a:extLst>
            </p:cNvPr>
            <p:cNvSpPr txBox="1"/>
            <p:nvPr/>
          </p:nvSpPr>
          <p:spPr>
            <a:xfrm>
              <a:off x="9276087" y="967684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Grassland</a:t>
              </a:r>
              <a:endParaRPr lang="es-P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95C64FD-3FCF-F6B0-0497-86D65AAE0C74}"/>
                </a:ext>
              </a:extLst>
            </p:cNvPr>
            <p:cNvSpPr txBox="1"/>
            <p:nvPr/>
          </p:nvSpPr>
          <p:spPr>
            <a:xfrm>
              <a:off x="4166377" y="967683"/>
              <a:ext cx="15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Shrubland</a:t>
              </a:r>
              <a:endParaRPr lang="es-P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B31B248-426C-5AF9-7FDD-88CE277D9DD2}"/>
                </a:ext>
              </a:extLst>
            </p:cNvPr>
            <p:cNvSpPr txBox="1"/>
            <p:nvPr/>
          </p:nvSpPr>
          <p:spPr>
            <a:xfrm>
              <a:off x="11481049" y="3762175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0.5 m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39ACBBB-802B-9EE5-4F98-412A80C92A3E}"/>
                </a:ext>
              </a:extLst>
            </p:cNvPr>
            <p:cNvSpPr txBox="1"/>
            <p:nvPr/>
          </p:nvSpPr>
          <p:spPr>
            <a:xfrm>
              <a:off x="11481049" y="5939228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2.0 m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errar llave 21">
              <a:extLst>
                <a:ext uri="{FF2B5EF4-FFF2-40B4-BE49-F238E27FC236}">
                  <a16:creationId xmlns:a16="http://schemas.microsoft.com/office/drawing/2014/main" id="{7AC99238-B644-C082-F94C-32B0F9E93F4C}"/>
                </a:ext>
              </a:extLst>
            </p:cNvPr>
            <p:cNvSpPr/>
            <p:nvPr/>
          </p:nvSpPr>
          <p:spPr>
            <a:xfrm flipH="1">
              <a:off x="1254207" y="3218156"/>
              <a:ext cx="154229" cy="727395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Cerrar llave 22">
              <a:extLst>
                <a:ext uri="{FF2B5EF4-FFF2-40B4-BE49-F238E27FC236}">
                  <a16:creationId xmlns:a16="http://schemas.microsoft.com/office/drawing/2014/main" id="{3C5128FF-07CE-B306-DFCD-10C7757A6E1B}"/>
                </a:ext>
              </a:extLst>
            </p:cNvPr>
            <p:cNvSpPr/>
            <p:nvPr/>
          </p:nvSpPr>
          <p:spPr>
            <a:xfrm flipH="1">
              <a:off x="1254207" y="3945551"/>
              <a:ext cx="154229" cy="2162954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6B8FDF6-AA1A-D780-9CA3-6145D31831DA}"/>
                </a:ext>
              </a:extLst>
            </p:cNvPr>
            <p:cNvSpPr txBox="1"/>
            <p:nvPr/>
          </p:nvSpPr>
          <p:spPr>
            <a:xfrm>
              <a:off x="226940" y="3305380"/>
              <a:ext cx="85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growth </a:t>
              </a:r>
            </a:p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28FBCE1-518C-57C7-0FBB-3D872D7F6054}"/>
                </a:ext>
              </a:extLst>
            </p:cNvPr>
            <p:cNvSpPr txBox="1"/>
            <p:nvPr/>
          </p:nvSpPr>
          <p:spPr>
            <a:xfrm>
              <a:off x="-57564" y="4672946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maintenance </a:t>
              </a:r>
            </a:p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3E5DF48-BF5B-CADB-7B53-77060CC13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516" y="2623925"/>
              <a:ext cx="0" cy="2445565"/>
            </a:xfrm>
            <a:prstGeom prst="line">
              <a:avLst/>
            </a:prstGeom>
            <a:ln>
              <a:solidFill>
                <a:srgbClr val="C55A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5D6209CD-6F35-A180-65EB-AC39A591421F}"/>
                </a:ext>
              </a:extLst>
            </p:cNvPr>
            <p:cNvGrpSpPr/>
            <p:nvPr/>
          </p:nvGrpSpPr>
          <p:grpSpPr>
            <a:xfrm>
              <a:off x="9750696" y="2466905"/>
              <a:ext cx="750388" cy="795283"/>
              <a:chOff x="7903905" y="2431393"/>
              <a:chExt cx="750388" cy="795283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29440F77-0629-1A7F-B28A-50B50948C8EE}"/>
                  </a:ext>
                </a:extLst>
              </p:cNvPr>
              <p:cNvGrpSpPr/>
              <p:nvPr/>
            </p:nvGrpSpPr>
            <p:grpSpPr>
              <a:xfrm>
                <a:off x="7903905" y="2431393"/>
                <a:ext cx="750388" cy="788276"/>
                <a:chOff x="7903905" y="2431393"/>
                <a:chExt cx="750388" cy="788276"/>
              </a:xfrm>
              <a:grpFill/>
            </p:grpSpPr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FB6495D5-0C6B-8FF8-D298-A468F0FF6208}"/>
                    </a:ext>
                  </a:extLst>
                </p:cNvPr>
                <p:cNvSpPr/>
                <p:nvPr/>
              </p:nvSpPr>
              <p:spPr>
                <a:xfrm>
                  <a:off x="8289284" y="2646646"/>
                  <a:ext cx="365009" cy="569520"/>
                </a:xfrm>
                <a:custGeom>
                  <a:avLst/>
                  <a:gdLst>
                    <a:gd name="connsiteX0" fmla="*/ 0 w 365009"/>
                    <a:gd name="connsiteY0" fmla="*/ 569520 h 569520"/>
                    <a:gd name="connsiteX1" fmla="*/ 70069 w 365009"/>
                    <a:gd name="connsiteY1" fmla="*/ 317271 h 569520"/>
                    <a:gd name="connsiteX2" fmla="*/ 318814 w 365009"/>
                    <a:gd name="connsiteY2" fmla="*/ 15975 h 569520"/>
                    <a:gd name="connsiteX3" fmla="*/ 364359 w 365009"/>
                    <a:gd name="connsiteY3" fmla="*/ 68526 h 56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009" h="569520">
                      <a:moveTo>
                        <a:pt x="0" y="569520"/>
                      </a:moveTo>
                      <a:cubicBezTo>
                        <a:pt x="8466" y="489524"/>
                        <a:pt x="16933" y="409528"/>
                        <a:pt x="70069" y="317271"/>
                      </a:cubicBezTo>
                      <a:cubicBezTo>
                        <a:pt x="123205" y="225014"/>
                        <a:pt x="269766" y="57432"/>
                        <a:pt x="318814" y="15975"/>
                      </a:cubicBezTo>
                      <a:cubicBezTo>
                        <a:pt x="367862" y="-25483"/>
                        <a:pt x="366110" y="21521"/>
                        <a:pt x="364359" y="68526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" name="Forma libre: forma 35">
                  <a:extLst>
                    <a:ext uri="{FF2B5EF4-FFF2-40B4-BE49-F238E27FC236}">
                      <a16:creationId xmlns:a16="http://schemas.microsoft.com/office/drawing/2014/main" id="{84905472-0B81-3B98-7E7E-A684F22FA478}"/>
                    </a:ext>
                  </a:extLst>
                </p:cNvPr>
                <p:cNvSpPr/>
                <p:nvPr/>
              </p:nvSpPr>
              <p:spPr>
                <a:xfrm>
                  <a:off x="7903905" y="2515476"/>
                  <a:ext cx="385379" cy="693683"/>
                </a:xfrm>
                <a:custGeom>
                  <a:avLst/>
                  <a:gdLst>
                    <a:gd name="connsiteX0" fmla="*/ 385379 w 385379"/>
                    <a:gd name="connsiteY0" fmla="*/ 693683 h 693683"/>
                    <a:gd name="connsiteX1" fmla="*/ 353848 w 385379"/>
                    <a:gd name="connsiteY1" fmla="*/ 500993 h 693683"/>
                    <a:gd name="connsiteX2" fmla="*/ 252248 w 385379"/>
                    <a:gd name="connsiteY2" fmla="*/ 122621 h 693683"/>
                    <a:gd name="connsiteX3" fmla="*/ 0 w 385379"/>
                    <a:gd name="connsiteY3" fmla="*/ 0 h 693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379" h="693683">
                      <a:moveTo>
                        <a:pt x="385379" y="693683"/>
                      </a:moveTo>
                      <a:cubicBezTo>
                        <a:pt x="380708" y="644926"/>
                        <a:pt x="376037" y="596170"/>
                        <a:pt x="353848" y="500993"/>
                      </a:cubicBezTo>
                      <a:cubicBezTo>
                        <a:pt x="331659" y="405816"/>
                        <a:pt x="311223" y="206120"/>
                        <a:pt x="252248" y="122621"/>
                      </a:cubicBezTo>
                      <a:cubicBezTo>
                        <a:pt x="193273" y="39122"/>
                        <a:pt x="96636" y="19561"/>
                        <a:pt x="0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743E3D76-ABED-3F18-0FF6-58B92790DADC}"/>
                    </a:ext>
                  </a:extLst>
                </p:cNvPr>
                <p:cNvSpPr/>
                <p:nvPr/>
              </p:nvSpPr>
              <p:spPr>
                <a:xfrm>
                  <a:off x="8289284" y="2966824"/>
                  <a:ext cx="318814" cy="238831"/>
                </a:xfrm>
                <a:custGeom>
                  <a:avLst/>
                  <a:gdLst>
                    <a:gd name="connsiteX0" fmla="*/ 0 w 318814"/>
                    <a:gd name="connsiteY0" fmla="*/ 238831 h 238831"/>
                    <a:gd name="connsiteX1" fmla="*/ 45545 w 318814"/>
                    <a:gd name="connsiteY1" fmla="*/ 105700 h 238831"/>
                    <a:gd name="connsiteX2" fmla="*/ 238235 w 318814"/>
                    <a:gd name="connsiteY2" fmla="*/ 597 h 238831"/>
                    <a:gd name="connsiteX3" fmla="*/ 318814 w 318814"/>
                    <a:gd name="connsiteY3" fmla="*/ 70666 h 23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814" h="238831">
                      <a:moveTo>
                        <a:pt x="0" y="238831"/>
                      </a:moveTo>
                      <a:cubicBezTo>
                        <a:pt x="2919" y="192118"/>
                        <a:pt x="5839" y="145406"/>
                        <a:pt x="45545" y="105700"/>
                      </a:cubicBezTo>
                      <a:cubicBezTo>
                        <a:pt x="85251" y="65994"/>
                        <a:pt x="192690" y="6436"/>
                        <a:pt x="238235" y="597"/>
                      </a:cubicBezTo>
                      <a:cubicBezTo>
                        <a:pt x="283780" y="-5242"/>
                        <a:pt x="301297" y="32712"/>
                        <a:pt x="318814" y="70666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8" name="Forma libre: forma 37">
                  <a:extLst>
                    <a:ext uri="{FF2B5EF4-FFF2-40B4-BE49-F238E27FC236}">
                      <a16:creationId xmlns:a16="http://schemas.microsoft.com/office/drawing/2014/main" id="{D4DB2DE7-8040-8052-E74C-98D41AE5E585}"/>
                    </a:ext>
                  </a:extLst>
                </p:cNvPr>
                <p:cNvSpPr/>
                <p:nvPr/>
              </p:nvSpPr>
              <p:spPr>
                <a:xfrm>
                  <a:off x="8012512" y="2911335"/>
                  <a:ext cx="273269" cy="301327"/>
                </a:xfrm>
                <a:custGeom>
                  <a:avLst/>
                  <a:gdLst>
                    <a:gd name="connsiteX0" fmla="*/ 273269 w 273269"/>
                    <a:gd name="connsiteY0" fmla="*/ 301327 h 301327"/>
                    <a:gd name="connsiteX1" fmla="*/ 234731 w 273269"/>
                    <a:gd name="connsiteY1" fmla="*/ 119148 h 301327"/>
                    <a:gd name="connsiteX2" fmla="*/ 66565 w 273269"/>
                    <a:gd name="connsiteY2" fmla="*/ 31 h 301327"/>
                    <a:gd name="connsiteX3" fmla="*/ 0 w 273269"/>
                    <a:gd name="connsiteY3" fmla="*/ 129658 h 301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269" h="301327">
                      <a:moveTo>
                        <a:pt x="273269" y="301327"/>
                      </a:moveTo>
                      <a:cubicBezTo>
                        <a:pt x="271225" y="235345"/>
                        <a:pt x="269182" y="169364"/>
                        <a:pt x="234731" y="119148"/>
                      </a:cubicBezTo>
                      <a:cubicBezTo>
                        <a:pt x="200280" y="68932"/>
                        <a:pt x="105687" y="-1721"/>
                        <a:pt x="66565" y="31"/>
                      </a:cubicBezTo>
                      <a:cubicBezTo>
                        <a:pt x="27443" y="1783"/>
                        <a:pt x="13721" y="65720"/>
                        <a:pt x="0" y="129658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9" name="Forma libre: forma 38">
                  <a:extLst>
                    <a:ext uri="{FF2B5EF4-FFF2-40B4-BE49-F238E27FC236}">
                      <a16:creationId xmlns:a16="http://schemas.microsoft.com/office/drawing/2014/main" id="{7AB4DEC1-F9DE-A160-3037-D2C216E79797}"/>
                    </a:ext>
                  </a:extLst>
                </p:cNvPr>
                <p:cNvSpPr/>
                <p:nvPr/>
              </p:nvSpPr>
              <p:spPr>
                <a:xfrm>
                  <a:off x="8285579" y="2431393"/>
                  <a:ext cx="192891" cy="788276"/>
                </a:xfrm>
                <a:custGeom>
                  <a:avLst/>
                  <a:gdLst>
                    <a:gd name="connsiteX0" fmla="*/ 7209 w 192891"/>
                    <a:gd name="connsiteY0" fmla="*/ 788276 h 788276"/>
                    <a:gd name="connsiteX1" fmla="*/ 3705 w 192891"/>
                    <a:gd name="connsiteY1" fmla="*/ 560552 h 788276"/>
                    <a:gd name="connsiteX2" fmla="*/ 52753 w 192891"/>
                    <a:gd name="connsiteY2" fmla="*/ 283779 h 788276"/>
                    <a:gd name="connsiteX3" fmla="*/ 192891 w 192891"/>
                    <a:gd name="connsiteY3" fmla="*/ 0 h 788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891" h="788276">
                      <a:moveTo>
                        <a:pt x="7209" y="788276"/>
                      </a:moveTo>
                      <a:cubicBezTo>
                        <a:pt x="1661" y="716455"/>
                        <a:pt x="-3886" y="644635"/>
                        <a:pt x="3705" y="560552"/>
                      </a:cubicBezTo>
                      <a:cubicBezTo>
                        <a:pt x="11296" y="476469"/>
                        <a:pt x="21222" y="377204"/>
                        <a:pt x="52753" y="283779"/>
                      </a:cubicBezTo>
                      <a:cubicBezTo>
                        <a:pt x="84284" y="190354"/>
                        <a:pt x="138587" y="95177"/>
                        <a:pt x="192891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1E57F8DE-CBE3-88C1-FF34-97BD74B8E67F}"/>
                  </a:ext>
                </a:extLst>
              </p:cNvPr>
              <p:cNvSpPr/>
              <p:nvPr/>
            </p:nvSpPr>
            <p:spPr>
              <a:xfrm>
                <a:off x="8219090" y="2476938"/>
                <a:ext cx="65288" cy="749738"/>
              </a:xfrm>
              <a:custGeom>
                <a:avLst/>
                <a:gdLst>
                  <a:gd name="connsiteX0" fmla="*/ 59558 w 65288"/>
                  <a:gd name="connsiteY0" fmla="*/ 749738 h 749738"/>
                  <a:gd name="connsiteX1" fmla="*/ 59558 w 65288"/>
                  <a:gd name="connsiteY1" fmla="*/ 297793 h 749738"/>
                  <a:gd name="connsiteX2" fmla="*/ 0 w 65288"/>
                  <a:gd name="connsiteY2" fmla="*/ 0 h 7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88" h="749738">
                    <a:moveTo>
                      <a:pt x="59558" y="749738"/>
                    </a:moveTo>
                    <a:cubicBezTo>
                      <a:pt x="64521" y="586243"/>
                      <a:pt x="69484" y="422749"/>
                      <a:pt x="59558" y="297793"/>
                    </a:cubicBezTo>
                    <a:cubicBezTo>
                      <a:pt x="49632" y="172837"/>
                      <a:pt x="24816" y="86418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9ECF0248-D9C4-361B-6F33-78B0A57E153E}"/>
                </a:ext>
              </a:extLst>
            </p:cNvPr>
            <p:cNvGrpSpPr/>
            <p:nvPr/>
          </p:nvGrpSpPr>
          <p:grpSpPr>
            <a:xfrm>
              <a:off x="9740060" y="3255181"/>
              <a:ext cx="697186" cy="711200"/>
              <a:chOff x="7893269" y="3219669"/>
              <a:chExt cx="697186" cy="711200"/>
            </a:xfrm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E71E301-144D-A936-E574-FEF130393799}"/>
                  </a:ext>
                </a:extLst>
              </p:cNvPr>
              <p:cNvSpPr/>
              <p:nvPr/>
            </p:nvSpPr>
            <p:spPr>
              <a:xfrm>
                <a:off x="7893269" y="3219669"/>
                <a:ext cx="392386" cy="704193"/>
              </a:xfrm>
              <a:custGeom>
                <a:avLst/>
                <a:gdLst>
                  <a:gd name="connsiteX0" fmla="*/ 392386 w 392386"/>
                  <a:gd name="connsiteY0" fmla="*/ 0 h 704193"/>
                  <a:gd name="connsiteX1" fmla="*/ 0 w 392386"/>
                  <a:gd name="connsiteY1" fmla="*/ 704193 h 70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2386" h="704193">
                    <a:moveTo>
                      <a:pt x="392386" y="0"/>
                    </a:moveTo>
                    <a:lnTo>
                      <a:pt x="0" y="70419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3FB8515C-3574-5CCA-88AB-90F6CB433BC8}"/>
                  </a:ext>
                </a:extLst>
              </p:cNvPr>
              <p:cNvSpPr/>
              <p:nvPr/>
            </p:nvSpPr>
            <p:spPr>
              <a:xfrm>
                <a:off x="8292662" y="3223172"/>
                <a:ext cx="297793" cy="707697"/>
              </a:xfrm>
              <a:custGeom>
                <a:avLst/>
                <a:gdLst>
                  <a:gd name="connsiteX0" fmla="*/ 0 w 297793"/>
                  <a:gd name="connsiteY0" fmla="*/ 0 h 707697"/>
                  <a:gd name="connsiteX1" fmla="*/ 297793 w 297793"/>
                  <a:gd name="connsiteY1" fmla="*/ 707697 h 70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7793" h="707697">
                    <a:moveTo>
                      <a:pt x="0" y="0"/>
                    </a:moveTo>
                    <a:lnTo>
                      <a:pt x="297793" y="70769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DD19AE12-7B89-0B7B-C391-B4D48768D00F}"/>
                  </a:ext>
                </a:extLst>
              </p:cNvPr>
              <p:cNvSpPr/>
              <p:nvPr/>
            </p:nvSpPr>
            <p:spPr>
              <a:xfrm>
                <a:off x="8250621" y="3230179"/>
                <a:ext cx="38538" cy="697187"/>
              </a:xfrm>
              <a:custGeom>
                <a:avLst/>
                <a:gdLst>
                  <a:gd name="connsiteX0" fmla="*/ 38538 w 38538"/>
                  <a:gd name="connsiteY0" fmla="*/ 0 h 697187"/>
                  <a:gd name="connsiteX1" fmla="*/ 0 w 38538"/>
                  <a:gd name="connsiteY1" fmla="*/ 697187 h 6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38" h="697187">
                    <a:moveTo>
                      <a:pt x="38538" y="0"/>
                    </a:moveTo>
                    <a:lnTo>
                      <a:pt x="0" y="69718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2A4679E9-6516-1D1B-9F16-425A6FBE7062}"/>
                  </a:ext>
                </a:extLst>
              </p:cNvPr>
              <p:cNvSpPr/>
              <p:nvPr/>
            </p:nvSpPr>
            <p:spPr>
              <a:xfrm>
                <a:off x="7934448" y="3487682"/>
                <a:ext cx="199697" cy="91090"/>
              </a:xfrm>
              <a:custGeom>
                <a:avLst/>
                <a:gdLst>
                  <a:gd name="connsiteX0" fmla="*/ 199697 w 199697"/>
                  <a:gd name="connsiteY0" fmla="*/ 0 h 91090"/>
                  <a:gd name="connsiteX1" fmla="*/ 0 w 199697"/>
                  <a:gd name="connsiteY1" fmla="*/ 91090 h 9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697" h="91090">
                    <a:moveTo>
                      <a:pt x="199697" y="0"/>
                    </a:moveTo>
                    <a:lnTo>
                      <a:pt x="0" y="9109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D393976D-B208-0293-3349-69F804592D86}"/>
                  </a:ext>
                </a:extLst>
              </p:cNvPr>
              <p:cNvSpPr/>
              <p:nvPr/>
            </p:nvSpPr>
            <p:spPr>
              <a:xfrm>
                <a:off x="8014177" y="3701143"/>
                <a:ext cx="41252" cy="162713"/>
              </a:xfrm>
              <a:custGeom>
                <a:avLst/>
                <a:gdLst>
                  <a:gd name="connsiteX0" fmla="*/ 0 w 41252"/>
                  <a:gd name="connsiteY0" fmla="*/ 0 h 162713"/>
                  <a:gd name="connsiteX1" fmla="*/ 41252 w 41252"/>
                  <a:gd name="connsiteY1" fmla="*/ 162713 h 1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52" h="162713">
                    <a:moveTo>
                      <a:pt x="0" y="0"/>
                    </a:moveTo>
                    <a:lnTo>
                      <a:pt x="41252" y="16271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AFDE8092-2AA0-02D8-0ADD-F91E5A2977C1}"/>
                  </a:ext>
                </a:extLst>
              </p:cNvPr>
              <p:cNvSpPr/>
              <p:nvPr/>
            </p:nvSpPr>
            <p:spPr>
              <a:xfrm>
                <a:off x="8165432" y="3607182"/>
                <a:ext cx="98544" cy="91669"/>
              </a:xfrm>
              <a:custGeom>
                <a:avLst/>
                <a:gdLst>
                  <a:gd name="connsiteX0" fmla="*/ 98544 w 98544"/>
                  <a:gd name="connsiteY0" fmla="*/ 0 h 91669"/>
                  <a:gd name="connsiteX1" fmla="*/ 0 w 98544"/>
                  <a:gd name="connsiteY1" fmla="*/ 91669 h 9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544" h="91669">
                    <a:moveTo>
                      <a:pt x="98544" y="0"/>
                    </a:moveTo>
                    <a:lnTo>
                      <a:pt x="0" y="91669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D3159F96-E8C6-9F07-3EDD-3BDC2173AA66}"/>
                  </a:ext>
                </a:extLst>
              </p:cNvPr>
              <p:cNvSpPr/>
              <p:nvPr/>
            </p:nvSpPr>
            <p:spPr>
              <a:xfrm>
                <a:off x="8383146" y="3430719"/>
                <a:ext cx="119170" cy="66460"/>
              </a:xfrm>
              <a:custGeom>
                <a:avLst/>
                <a:gdLst>
                  <a:gd name="connsiteX0" fmla="*/ 0 w 119170"/>
                  <a:gd name="connsiteY0" fmla="*/ 0 h 66460"/>
                  <a:gd name="connsiteX1" fmla="*/ 119170 w 119170"/>
                  <a:gd name="connsiteY1" fmla="*/ 66460 h 6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170" h="66460">
                    <a:moveTo>
                      <a:pt x="0" y="0"/>
                    </a:moveTo>
                    <a:lnTo>
                      <a:pt x="119170" y="664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37753A10-0180-E3DA-0831-3F544D4D8934}"/>
                  </a:ext>
                </a:extLst>
              </p:cNvPr>
              <p:cNvSpPr/>
              <p:nvPr/>
            </p:nvSpPr>
            <p:spPr>
              <a:xfrm>
                <a:off x="8433564" y="3680517"/>
                <a:ext cx="48126" cy="132921"/>
              </a:xfrm>
              <a:custGeom>
                <a:avLst/>
                <a:gdLst>
                  <a:gd name="connsiteX0" fmla="*/ 48126 w 48126"/>
                  <a:gd name="connsiteY0" fmla="*/ 0 h 132921"/>
                  <a:gd name="connsiteX1" fmla="*/ 0 w 48126"/>
                  <a:gd name="connsiteY1" fmla="*/ 132921 h 132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6" h="132921">
                    <a:moveTo>
                      <a:pt x="48126" y="0"/>
                    </a:moveTo>
                    <a:lnTo>
                      <a:pt x="0" y="132921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186943A5-D107-856E-14BD-B0A834D29CCA}"/>
                  </a:ext>
                </a:extLst>
              </p:cNvPr>
              <p:cNvSpPr/>
              <p:nvPr/>
            </p:nvSpPr>
            <p:spPr>
              <a:xfrm>
                <a:off x="8259392" y="3806562"/>
                <a:ext cx="89378" cy="89378"/>
              </a:xfrm>
              <a:custGeom>
                <a:avLst/>
                <a:gdLst>
                  <a:gd name="connsiteX0" fmla="*/ 0 w 89378"/>
                  <a:gd name="connsiteY0" fmla="*/ 0 h 89378"/>
                  <a:gd name="connsiteX1" fmla="*/ 89378 w 89378"/>
                  <a:gd name="connsiteY1" fmla="*/ 89378 h 8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378" h="89378">
                    <a:moveTo>
                      <a:pt x="0" y="0"/>
                    </a:moveTo>
                    <a:lnTo>
                      <a:pt x="89378" y="89378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FBB6E84-A338-CA4E-42E7-0E48319F4457}"/>
                </a:ext>
              </a:extLst>
            </p:cNvPr>
            <p:cNvSpPr txBox="1"/>
            <p:nvPr/>
          </p:nvSpPr>
          <p:spPr>
            <a:xfrm>
              <a:off x="10583627" y="1720117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Precipitation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79FB8763-68BE-749B-6861-C26C092CAF87}"/>
                </a:ext>
              </a:extLst>
            </p:cNvPr>
            <p:cNvSpPr txBox="1"/>
            <p:nvPr/>
          </p:nvSpPr>
          <p:spPr>
            <a:xfrm>
              <a:off x="10756513" y="270375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529511E5-E91C-C3DA-D2D6-5E0A30315AD8}"/>
                </a:ext>
              </a:extLst>
            </p:cNvPr>
            <p:cNvSpPr txBox="1"/>
            <p:nvPr/>
          </p:nvSpPr>
          <p:spPr>
            <a:xfrm>
              <a:off x="8623961" y="3522569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DB0826A-B025-7EF6-1F9E-E75F7EEEACE4}"/>
                </a:ext>
              </a:extLst>
            </p:cNvPr>
            <p:cNvCxnSpPr>
              <a:cxnSpLocks/>
            </p:cNvCxnSpPr>
            <p:nvPr/>
          </p:nvCxnSpPr>
          <p:spPr>
            <a:xfrm>
              <a:off x="8553396" y="1439333"/>
              <a:ext cx="0" cy="465882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9B527CC8-884D-C79F-1735-C17520237656}"/>
                </a:ext>
              </a:extLst>
            </p:cNvPr>
            <p:cNvGrpSpPr/>
            <p:nvPr/>
          </p:nvGrpSpPr>
          <p:grpSpPr>
            <a:xfrm>
              <a:off x="7527291" y="2466905"/>
              <a:ext cx="750388" cy="795283"/>
              <a:chOff x="7903905" y="2431393"/>
              <a:chExt cx="750388" cy="795283"/>
            </a:xfrm>
            <a:noFill/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46AA0878-C785-2A1D-C9DC-C268757C0CE6}"/>
                  </a:ext>
                </a:extLst>
              </p:cNvPr>
              <p:cNvGrpSpPr/>
              <p:nvPr/>
            </p:nvGrpSpPr>
            <p:grpSpPr>
              <a:xfrm>
                <a:off x="7903905" y="2431393"/>
                <a:ext cx="750388" cy="788276"/>
                <a:chOff x="7903905" y="2431393"/>
                <a:chExt cx="750388" cy="788276"/>
              </a:xfrm>
              <a:grpFill/>
            </p:grpSpPr>
            <p:sp>
              <p:nvSpPr>
                <p:cNvPr id="75" name="Forma libre: forma 74">
                  <a:extLst>
                    <a:ext uri="{FF2B5EF4-FFF2-40B4-BE49-F238E27FC236}">
                      <a16:creationId xmlns:a16="http://schemas.microsoft.com/office/drawing/2014/main" id="{61424D3A-08B0-5001-B0D7-52D64A9BB298}"/>
                    </a:ext>
                  </a:extLst>
                </p:cNvPr>
                <p:cNvSpPr/>
                <p:nvPr/>
              </p:nvSpPr>
              <p:spPr>
                <a:xfrm>
                  <a:off x="8289284" y="2646646"/>
                  <a:ext cx="365009" cy="569520"/>
                </a:xfrm>
                <a:custGeom>
                  <a:avLst/>
                  <a:gdLst>
                    <a:gd name="connsiteX0" fmla="*/ 0 w 365009"/>
                    <a:gd name="connsiteY0" fmla="*/ 569520 h 569520"/>
                    <a:gd name="connsiteX1" fmla="*/ 70069 w 365009"/>
                    <a:gd name="connsiteY1" fmla="*/ 317271 h 569520"/>
                    <a:gd name="connsiteX2" fmla="*/ 318814 w 365009"/>
                    <a:gd name="connsiteY2" fmla="*/ 15975 h 569520"/>
                    <a:gd name="connsiteX3" fmla="*/ 364359 w 365009"/>
                    <a:gd name="connsiteY3" fmla="*/ 68526 h 56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009" h="569520">
                      <a:moveTo>
                        <a:pt x="0" y="569520"/>
                      </a:moveTo>
                      <a:cubicBezTo>
                        <a:pt x="8466" y="489524"/>
                        <a:pt x="16933" y="409528"/>
                        <a:pt x="70069" y="317271"/>
                      </a:cubicBezTo>
                      <a:cubicBezTo>
                        <a:pt x="123205" y="225014"/>
                        <a:pt x="269766" y="57432"/>
                        <a:pt x="318814" y="15975"/>
                      </a:cubicBezTo>
                      <a:cubicBezTo>
                        <a:pt x="367862" y="-25483"/>
                        <a:pt x="366110" y="21521"/>
                        <a:pt x="364359" y="68526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6" name="Forma libre: forma 75">
                  <a:extLst>
                    <a:ext uri="{FF2B5EF4-FFF2-40B4-BE49-F238E27FC236}">
                      <a16:creationId xmlns:a16="http://schemas.microsoft.com/office/drawing/2014/main" id="{91FD45D1-9692-EF75-080B-565D6E40FCDB}"/>
                    </a:ext>
                  </a:extLst>
                </p:cNvPr>
                <p:cNvSpPr/>
                <p:nvPr/>
              </p:nvSpPr>
              <p:spPr>
                <a:xfrm>
                  <a:off x="7903905" y="2515476"/>
                  <a:ext cx="385379" cy="693683"/>
                </a:xfrm>
                <a:custGeom>
                  <a:avLst/>
                  <a:gdLst>
                    <a:gd name="connsiteX0" fmla="*/ 385379 w 385379"/>
                    <a:gd name="connsiteY0" fmla="*/ 693683 h 693683"/>
                    <a:gd name="connsiteX1" fmla="*/ 353848 w 385379"/>
                    <a:gd name="connsiteY1" fmla="*/ 500993 h 693683"/>
                    <a:gd name="connsiteX2" fmla="*/ 252248 w 385379"/>
                    <a:gd name="connsiteY2" fmla="*/ 122621 h 693683"/>
                    <a:gd name="connsiteX3" fmla="*/ 0 w 385379"/>
                    <a:gd name="connsiteY3" fmla="*/ 0 h 693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379" h="693683">
                      <a:moveTo>
                        <a:pt x="385379" y="693683"/>
                      </a:moveTo>
                      <a:cubicBezTo>
                        <a:pt x="380708" y="644926"/>
                        <a:pt x="376037" y="596170"/>
                        <a:pt x="353848" y="500993"/>
                      </a:cubicBezTo>
                      <a:cubicBezTo>
                        <a:pt x="331659" y="405816"/>
                        <a:pt x="311223" y="206120"/>
                        <a:pt x="252248" y="122621"/>
                      </a:cubicBezTo>
                      <a:cubicBezTo>
                        <a:pt x="193273" y="39122"/>
                        <a:pt x="96636" y="19561"/>
                        <a:pt x="0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7" name="Forma libre: forma 76">
                  <a:extLst>
                    <a:ext uri="{FF2B5EF4-FFF2-40B4-BE49-F238E27FC236}">
                      <a16:creationId xmlns:a16="http://schemas.microsoft.com/office/drawing/2014/main" id="{2B61125C-64EA-2AAD-B360-E5F072C08567}"/>
                    </a:ext>
                  </a:extLst>
                </p:cNvPr>
                <p:cNvSpPr/>
                <p:nvPr/>
              </p:nvSpPr>
              <p:spPr>
                <a:xfrm>
                  <a:off x="8289284" y="2966824"/>
                  <a:ext cx="318814" cy="238831"/>
                </a:xfrm>
                <a:custGeom>
                  <a:avLst/>
                  <a:gdLst>
                    <a:gd name="connsiteX0" fmla="*/ 0 w 318814"/>
                    <a:gd name="connsiteY0" fmla="*/ 238831 h 238831"/>
                    <a:gd name="connsiteX1" fmla="*/ 45545 w 318814"/>
                    <a:gd name="connsiteY1" fmla="*/ 105700 h 238831"/>
                    <a:gd name="connsiteX2" fmla="*/ 238235 w 318814"/>
                    <a:gd name="connsiteY2" fmla="*/ 597 h 238831"/>
                    <a:gd name="connsiteX3" fmla="*/ 318814 w 318814"/>
                    <a:gd name="connsiteY3" fmla="*/ 70666 h 23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814" h="238831">
                      <a:moveTo>
                        <a:pt x="0" y="238831"/>
                      </a:moveTo>
                      <a:cubicBezTo>
                        <a:pt x="2919" y="192118"/>
                        <a:pt x="5839" y="145406"/>
                        <a:pt x="45545" y="105700"/>
                      </a:cubicBezTo>
                      <a:cubicBezTo>
                        <a:pt x="85251" y="65994"/>
                        <a:pt x="192690" y="6436"/>
                        <a:pt x="238235" y="597"/>
                      </a:cubicBezTo>
                      <a:cubicBezTo>
                        <a:pt x="283780" y="-5242"/>
                        <a:pt x="301297" y="32712"/>
                        <a:pt x="318814" y="70666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8" name="Forma libre: forma 77">
                  <a:extLst>
                    <a:ext uri="{FF2B5EF4-FFF2-40B4-BE49-F238E27FC236}">
                      <a16:creationId xmlns:a16="http://schemas.microsoft.com/office/drawing/2014/main" id="{0675AA54-9596-BDB9-0777-E6F29E9874BA}"/>
                    </a:ext>
                  </a:extLst>
                </p:cNvPr>
                <p:cNvSpPr/>
                <p:nvPr/>
              </p:nvSpPr>
              <p:spPr>
                <a:xfrm>
                  <a:off x="8012512" y="2911335"/>
                  <a:ext cx="273269" cy="301327"/>
                </a:xfrm>
                <a:custGeom>
                  <a:avLst/>
                  <a:gdLst>
                    <a:gd name="connsiteX0" fmla="*/ 273269 w 273269"/>
                    <a:gd name="connsiteY0" fmla="*/ 301327 h 301327"/>
                    <a:gd name="connsiteX1" fmla="*/ 234731 w 273269"/>
                    <a:gd name="connsiteY1" fmla="*/ 119148 h 301327"/>
                    <a:gd name="connsiteX2" fmla="*/ 66565 w 273269"/>
                    <a:gd name="connsiteY2" fmla="*/ 31 h 301327"/>
                    <a:gd name="connsiteX3" fmla="*/ 0 w 273269"/>
                    <a:gd name="connsiteY3" fmla="*/ 129658 h 301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269" h="301327">
                      <a:moveTo>
                        <a:pt x="273269" y="301327"/>
                      </a:moveTo>
                      <a:cubicBezTo>
                        <a:pt x="271225" y="235345"/>
                        <a:pt x="269182" y="169364"/>
                        <a:pt x="234731" y="119148"/>
                      </a:cubicBezTo>
                      <a:cubicBezTo>
                        <a:pt x="200280" y="68932"/>
                        <a:pt x="105687" y="-1721"/>
                        <a:pt x="66565" y="31"/>
                      </a:cubicBezTo>
                      <a:cubicBezTo>
                        <a:pt x="27443" y="1783"/>
                        <a:pt x="13721" y="65720"/>
                        <a:pt x="0" y="129658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9" name="Forma libre: forma 78">
                  <a:extLst>
                    <a:ext uri="{FF2B5EF4-FFF2-40B4-BE49-F238E27FC236}">
                      <a16:creationId xmlns:a16="http://schemas.microsoft.com/office/drawing/2014/main" id="{BB0566DD-35E9-6873-3EB6-E4B69FD11DDE}"/>
                    </a:ext>
                  </a:extLst>
                </p:cNvPr>
                <p:cNvSpPr/>
                <p:nvPr/>
              </p:nvSpPr>
              <p:spPr>
                <a:xfrm>
                  <a:off x="8285579" y="2431393"/>
                  <a:ext cx="192891" cy="788276"/>
                </a:xfrm>
                <a:custGeom>
                  <a:avLst/>
                  <a:gdLst>
                    <a:gd name="connsiteX0" fmla="*/ 7209 w 192891"/>
                    <a:gd name="connsiteY0" fmla="*/ 788276 h 788276"/>
                    <a:gd name="connsiteX1" fmla="*/ 3705 w 192891"/>
                    <a:gd name="connsiteY1" fmla="*/ 560552 h 788276"/>
                    <a:gd name="connsiteX2" fmla="*/ 52753 w 192891"/>
                    <a:gd name="connsiteY2" fmla="*/ 283779 h 788276"/>
                    <a:gd name="connsiteX3" fmla="*/ 192891 w 192891"/>
                    <a:gd name="connsiteY3" fmla="*/ 0 h 788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891" h="788276">
                      <a:moveTo>
                        <a:pt x="7209" y="788276"/>
                      </a:moveTo>
                      <a:cubicBezTo>
                        <a:pt x="1661" y="716455"/>
                        <a:pt x="-3886" y="644635"/>
                        <a:pt x="3705" y="560552"/>
                      </a:cubicBezTo>
                      <a:cubicBezTo>
                        <a:pt x="11296" y="476469"/>
                        <a:pt x="21222" y="377204"/>
                        <a:pt x="52753" y="283779"/>
                      </a:cubicBezTo>
                      <a:cubicBezTo>
                        <a:pt x="84284" y="190354"/>
                        <a:pt x="138587" y="95177"/>
                        <a:pt x="192891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60605D01-E694-9326-890F-DD07996FA2BA}"/>
                  </a:ext>
                </a:extLst>
              </p:cNvPr>
              <p:cNvSpPr/>
              <p:nvPr/>
            </p:nvSpPr>
            <p:spPr>
              <a:xfrm>
                <a:off x="8219090" y="2476938"/>
                <a:ext cx="65288" cy="749738"/>
              </a:xfrm>
              <a:custGeom>
                <a:avLst/>
                <a:gdLst>
                  <a:gd name="connsiteX0" fmla="*/ 59558 w 65288"/>
                  <a:gd name="connsiteY0" fmla="*/ 749738 h 749738"/>
                  <a:gd name="connsiteX1" fmla="*/ 59558 w 65288"/>
                  <a:gd name="connsiteY1" fmla="*/ 297793 h 749738"/>
                  <a:gd name="connsiteX2" fmla="*/ 0 w 65288"/>
                  <a:gd name="connsiteY2" fmla="*/ 0 h 7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88" h="749738">
                    <a:moveTo>
                      <a:pt x="59558" y="749738"/>
                    </a:moveTo>
                    <a:cubicBezTo>
                      <a:pt x="64521" y="586243"/>
                      <a:pt x="69484" y="422749"/>
                      <a:pt x="59558" y="297793"/>
                    </a:cubicBezTo>
                    <a:cubicBezTo>
                      <a:pt x="49632" y="172837"/>
                      <a:pt x="24816" y="86418"/>
                      <a:pt x="0" y="0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7B7EF08E-39B2-CC59-E4F6-040804F71EDF}"/>
                </a:ext>
              </a:extLst>
            </p:cNvPr>
            <p:cNvGrpSpPr/>
            <p:nvPr/>
          </p:nvGrpSpPr>
          <p:grpSpPr>
            <a:xfrm>
              <a:off x="7516655" y="3255181"/>
              <a:ext cx="697186" cy="711200"/>
              <a:chOff x="7893269" y="3219669"/>
              <a:chExt cx="697186" cy="711200"/>
            </a:xfrm>
          </p:grpSpPr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587EBA90-459A-B80A-F2B2-9EEECB1610DF}"/>
                  </a:ext>
                </a:extLst>
              </p:cNvPr>
              <p:cNvSpPr/>
              <p:nvPr/>
            </p:nvSpPr>
            <p:spPr>
              <a:xfrm>
                <a:off x="7893269" y="3219669"/>
                <a:ext cx="392386" cy="704193"/>
              </a:xfrm>
              <a:custGeom>
                <a:avLst/>
                <a:gdLst>
                  <a:gd name="connsiteX0" fmla="*/ 392386 w 392386"/>
                  <a:gd name="connsiteY0" fmla="*/ 0 h 704193"/>
                  <a:gd name="connsiteX1" fmla="*/ 0 w 392386"/>
                  <a:gd name="connsiteY1" fmla="*/ 704193 h 70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2386" h="704193">
                    <a:moveTo>
                      <a:pt x="392386" y="0"/>
                    </a:moveTo>
                    <a:lnTo>
                      <a:pt x="0" y="70419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2" name="Forma libre: forma 81">
                <a:extLst>
                  <a:ext uri="{FF2B5EF4-FFF2-40B4-BE49-F238E27FC236}">
                    <a16:creationId xmlns:a16="http://schemas.microsoft.com/office/drawing/2014/main" id="{6989C242-9692-0B86-3E94-78E62E93DFF4}"/>
                  </a:ext>
                </a:extLst>
              </p:cNvPr>
              <p:cNvSpPr/>
              <p:nvPr/>
            </p:nvSpPr>
            <p:spPr>
              <a:xfrm>
                <a:off x="8292662" y="3223172"/>
                <a:ext cx="297793" cy="707697"/>
              </a:xfrm>
              <a:custGeom>
                <a:avLst/>
                <a:gdLst>
                  <a:gd name="connsiteX0" fmla="*/ 0 w 297793"/>
                  <a:gd name="connsiteY0" fmla="*/ 0 h 707697"/>
                  <a:gd name="connsiteX1" fmla="*/ 297793 w 297793"/>
                  <a:gd name="connsiteY1" fmla="*/ 707697 h 70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7793" h="707697">
                    <a:moveTo>
                      <a:pt x="0" y="0"/>
                    </a:moveTo>
                    <a:lnTo>
                      <a:pt x="297793" y="70769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B7125430-5D1E-E249-1F34-5389F1D6ABA2}"/>
                  </a:ext>
                </a:extLst>
              </p:cNvPr>
              <p:cNvSpPr/>
              <p:nvPr/>
            </p:nvSpPr>
            <p:spPr>
              <a:xfrm>
                <a:off x="8250621" y="3230179"/>
                <a:ext cx="38538" cy="697187"/>
              </a:xfrm>
              <a:custGeom>
                <a:avLst/>
                <a:gdLst>
                  <a:gd name="connsiteX0" fmla="*/ 38538 w 38538"/>
                  <a:gd name="connsiteY0" fmla="*/ 0 h 697187"/>
                  <a:gd name="connsiteX1" fmla="*/ 0 w 38538"/>
                  <a:gd name="connsiteY1" fmla="*/ 697187 h 6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38" h="697187">
                    <a:moveTo>
                      <a:pt x="38538" y="0"/>
                    </a:moveTo>
                    <a:lnTo>
                      <a:pt x="0" y="69718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4" name="Forma libre: forma 83">
                <a:extLst>
                  <a:ext uri="{FF2B5EF4-FFF2-40B4-BE49-F238E27FC236}">
                    <a16:creationId xmlns:a16="http://schemas.microsoft.com/office/drawing/2014/main" id="{78AB35A3-CBCA-61FD-2665-80251B031990}"/>
                  </a:ext>
                </a:extLst>
              </p:cNvPr>
              <p:cNvSpPr/>
              <p:nvPr/>
            </p:nvSpPr>
            <p:spPr>
              <a:xfrm>
                <a:off x="7934448" y="3487682"/>
                <a:ext cx="199697" cy="91090"/>
              </a:xfrm>
              <a:custGeom>
                <a:avLst/>
                <a:gdLst>
                  <a:gd name="connsiteX0" fmla="*/ 199697 w 199697"/>
                  <a:gd name="connsiteY0" fmla="*/ 0 h 91090"/>
                  <a:gd name="connsiteX1" fmla="*/ 0 w 199697"/>
                  <a:gd name="connsiteY1" fmla="*/ 91090 h 9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697" h="91090">
                    <a:moveTo>
                      <a:pt x="199697" y="0"/>
                    </a:moveTo>
                    <a:lnTo>
                      <a:pt x="0" y="9109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5" name="Forma libre: forma 84">
                <a:extLst>
                  <a:ext uri="{FF2B5EF4-FFF2-40B4-BE49-F238E27FC236}">
                    <a16:creationId xmlns:a16="http://schemas.microsoft.com/office/drawing/2014/main" id="{63761114-3F94-FEAC-582D-56617B9750D9}"/>
                  </a:ext>
                </a:extLst>
              </p:cNvPr>
              <p:cNvSpPr/>
              <p:nvPr/>
            </p:nvSpPr>
            <p:spPr>
              <a:xfrm>
                <a:off x="8014177" y="3701143"/>
                <a:ext cx="41252" cy="162713"/>
              </a:xfrm>
              <a:custGeom>
                <a:avLst/>
                <a:gdLst>
                  <a:gd name="connsiteX0" fmla="*/ 0 w 41252"/>
                  <a:gd name="connsiteY0" fmla="*/ 0 h 162713"/>
                  <a:gd name="connsiteX1" fmla="*/ 41252 w 41252"/>
                  <a:gd name="connsiteY1" fmla="*/ 162713 h 1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52" h="162713">
                    <a:moveTo>
                      <a:pt x="0" y="0"/>
                    </a:moveTo>
                    <a:lnTo>
                      <a:pt x="41252" y="16271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488B04E5-DA9A-9D95-7779-1FC05D11F26B}"/>
                  </a:ext>
                </a:extLst>
              </p:cNvPr>
              <p:cNvSpPr/>
              <p:nvPr/>
            </p:nvSpPr>
            <p:spPr>
              <a:xfrm>
                <a:off x="8165432" y="3607182"/>
                <a:ext cx="98544" cy="91669"/>
              </a:xfrm>
              <a:custGeom>
                <a:avLst/>
                <a:gdLst>
                  <a:gd name="connsiteX0" fmla="*/ 98544 w 98544"/>
                  <a:gd name="connsiteY0" fmla="*/ 0 h 91669"/>
                  <a:gd name="connsiteX1" fmla="*/ 0 w 98544"/>
                  <a:gd name="connsiteY1" fmla="*/ 91669 h 9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544" h="91669">
                    <a:moveTo>
                      <a:pt x="98544" y="0"/>
                    </a:moveTo>
                    <a:lnTo>
                      <a:pt x="0" y="91669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4F276E7F-8DED-DF2C-C090-70052E195F20}"/>
                  </a:ext>
                </a:extLst>
              </p:cNvPr>
              <p:cNvSpPr/>
              <p:nvPr/>
            </p:nvSpPr>
            <p:spPr>
              <a:xfrm>
                <a:off x="8383146" y="3430719"/>
                <a:ext cx="119170" cy="66460"/>
              </a:xfrm>
              <a:custGeom>
                <a:avLst/>
                <a:gdLst>
                  <a:gd name="connsiteX0" fmla="*/ 0 w 119170"/>
                  <a:gd name="connsiteY0" fmla="*/ 0 h 66460"/>
                  <a:gd name="connsiteX1" fmla="*/ 119170 w 119170"/>
                  <a:gd name="connsiteY1" fmla="*/ 66460 h 6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170" h="66460">
                    <a:moveTo>
                      <a:pt x="0" y="0"/>
                    </a:moveTo>
                    <a:lnTo>
                      <a:pt x="119170" y="664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A224581E-93C8-222B-5067-DDB4E53E3400}"/>
                  </a:ext>
                </a:extLst>
              </p:cNvPr>
              <p:cNvSpPr/>
              <p:nvPr/>
            </p:nvSpPr>
            <p:spPr>
              <a:xfrm>
                <a:off x="8433564" y="3680517"/>
                <a:ext cx="48126" cy="132921"/>
              </a:xfrm>
              <a:custGeom>
                <a:avLst/>
                <a:gdLst>
                  <a:gd name="connsiteX0" fmla="*/ 48126 w 48126"/>
                  <a:gd name="connsiteY0" fmla="*/ 0 h 132921"/>
                  <a:gd name="connsiteX1" fmla="*/ 0 w 48126"/>
                  <a:gd name="connsiteY1" fmla="*/ 132921 h 132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6" h="132921">
                    <a:moveTo>
                      <a:pt x="48126" y="0"/>
                    </a:moveTo>
                    <a:lnTo>
                      <a:pt x="0" y="132921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E5760F56-B2C1-EEF0-A1C9-025585F0A04B}"/>
                  </a:ext>
                </a:extLst>
              </p:cNvPr>
              <p:cNvSpPr/>
              <p:nvPr/>
            </p:nvSpPr>
            <p:spPr>
              <a:xfrm>
                <a:off x="8259392" y="3806562"/>
                <a:ext cx="89378" cy="89378"/>
              </a:xfrm>
              <a:custGeom>
                <a:avLst/>
                <a:gdLst>
                  <a:gd name="connsiteX0" fmla="*/ 0 w 89378"/>
                  <a:gd name="connsiteY0" fmla="*/ 0 h 89378"/>
                  <a:gd name="connsiteX1" fmla="*/ 89378 w 89378"/>
                  <a:gd name="connsiteY1" fmla="*/ 89378 h 8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378" h="89378">
                    <a:moveTo>
                      <a:pt x="0" y="0"/>
                    </a:moveTo>
                    <a:lnTo>
                      <a:pt x="89378" y="89378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65A39583-3F1F-E66D-F447-13BDC15482D3}"/>
                </a:ext>
              </a:extLst>
            </p:cNvPr>
            <p:cNvSpPr txBox="1"/>
            <p:nvPr/>
          </p:nvSpPr>
          <p:spPr>
            <a:xfrm>
              <a:off x="4314168" y="172620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Precipitation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761B7E97-6D53-52E1-E6E1-31B82BD161A4}"/>
                </a:ext>
              </a:extLst>
            </p:cNvPr>
            <p:cNvSpPr txBox="1"/>
            <p:nvPr/>
          </p:nvSpPr>
          <p:spPr>
            <a:xfrm>
              <a:off x="6498841" y="265282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CF33908B-5E31-3512-521D-87335AD3E2FD}"/>
                </a:ext>
              </a:extLst>
            </p:cNvPr>
            <p:cNvSpPr txBox="1"/>
            <p:nvPr/>
          </p:nvSpPr>
          <p:spPr>
            <a:xfrm>
              <a:off x="6606231" y="3496198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Nube 104">
              <a:extLst>
                <a:ext uri="{FF2B5EF4-FFF2-40B4-BE49-F238E27FC236}">
                  <a16:creationId xmlns:a16="http://schemas.microsoft.com/office/drawing/2014/main" id="{60B48B26-4B10-423F-55FD-B04E6EF38827}"/>
                </a:ext>
              </a:extLst>
            </p:cNvPr>
            <p:cNvSpPr/>
            <p:nvPr/>
          </p:nvSpPr>
          <p:spPr>
            <a:xfrm rot="789133">
              <a:off x="5622299" y="2848128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3ED7D69-946D-0559-5C12-327AFA39C14D}"/>
                </a:ext>
              </a:extLst>
            </p:cNvPr>
            <p:cNvSpPr/>
            <p:nvPr/>
          </p:nvSpPr>
          <p:spPr>
            <a:xfrm>
              <a:off x="5958840" y="2585258"/>
              <a:ext cx="245225" cy="635924"/>
            </a:xfrm>
            <a:custGeom>
              <a:avLst/>
              <a:gdLst>
                <a:gd name="connsiteX0" fmla="*/ 0 w 245225"/>
                <a:gd name="connsiteY0" fmla="*/ 635924 h 635924"/>
                <a:gd name="connsiteX1" fmla="*/ 16625 w 245225"/>
                <a:gd name="connsiteY1" fmla="*/ 390698 h 635924"/>
                <a:gd name="connsiteX2" fmla="*/ 99753 w 245225"/>
                <a:gd name="connsiteY2" fmla="*/ 166255 h 635924"/>
                <a:gd name="connsiteX3" fmla="*/ 245225 w 245225"/>
                <a:gd name="connsiteY3" fmla="*/ 0 h 6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25" h="635924">
                  <a:moveTo>
                    <a:pt x="0" y="635924"/>
                  </a:moveTo>
                  <a:cubicBezTo>
                    <a:pt x="0" y="552450"/>
                    <a:pt x="0" y="468976"/>
                    <a:pt x="16625" y="390698"/>
                  </a:cubicBezTo>
                  <a:cubicBezTo>
                    <a:pt x="33250" y="312420"/>
                    <a:pt x="61653" y="231371"/>
                    <a:pt x="99753" y="166255"/>
                  </a:cubicBezTo>
                  <a:cubicBezTo>
                    <a:pt x="137853" y="101139"/>
                    <a:pt x="191539" y="50569"/>
                    <a:pt x="245225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24C3450B-829B-0570-C310-80E5BC2575BC}"/>
                </a:ext>
              </a:extLst>
            </p:cNvPr>
            <p:cNvSpPr/>
            <p:nvPr/>
          </p:nvSpPr>
          <p:spPr>
            <a:xfrm>
              <a:off x="5684520" y="2492377"/>
              <a:ext cx="278476" cy="500205"/>
            </a:xfrm>
            <a:custGeom>
              <a:avLst/>
              <a:gdLst>
                <a:gd name="connsiteX0" fmla="*/ 278476 w 278476"/>
                <a:gd name="connsiteY0" fmla="*/ 500205 h 500205"/>
                <a:gd name="connsiteX1" fmla="*/ 266007 w 278476"/>
                <a:gd name="connsiteY1" fmla="*/ 367201 h 500205"/>
                <a:gd name="connsiteX2" fmla="*/ 207818 w 278476"/>
                <a:gd name="connsiteY2" fmla="*/ 205103 h 500205"/>
                <a:gd name="connsiteX3" fmla="*/ 91440 w 278476"/>
                <a:gd name="connsiteY3" fmla="*/ 22223 h 500205"/>
                <a:gd name="connsiteX4" fmla="*/ 0 w 278476"/>
                <a:gd name="connsiteY4" fmla="*/ 9754 h 50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76" h="500205">
                  <a:moveTo>
                    <a:pt x="278476" y="500205"/>
                  </a:moveTo>
                  <a:cubicBezTo>
                    <a:pt x="278129" y="458295"/>
                    <a:pt x="277783" y="416385"/>
                    <a:pt x="266007" y="367201"/>
                  </a:cubicBezTo>
                  <a:cubicBezTo>
                    <a:pt x="254231" y="318017"/>
                    <a:pt x="236912" y="262599"/>
                    <a:pt x="207818" y="205103"/>
                  </a:cubicBezTo>
                  <a:cubicBezTo>
                    <a:pt x="178724" y="147607"/>
                    <a:pt x="126076" y="54781"/>
                    <a:pt x="91440" y="22223"/>
                  </a:cubicBezTo>
                  <a:cubicBezTo>
                    <a:pt x="56804" y="-10335"/>
                    <a:pt x="28402" y="-291"/>
                    <a:pt x="0" y="9754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8" name="Nube 107">
              <a:extLst>
                <a:ext uri="{FF2B5EF4-FFF2-40B4-BE49-F238E27FC236}">
                  <a16:creationId xmlns:a16="http://schemas.microsoft.com/office/drawing/2014/main" id="{4DED0F5A-CE56-B226-9EBC-2A997AD6127D}"/>
                </a:ext>
              </a:extLst>
            </p:cNvPr>
            <p:cNvSpPr/>
            <p:nvPr/>
          </p:nvSpPr>
          <p:spPr>
            <a:xfrm rot="1568154">
              <a:off x="6021990" y="2734490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9" name="Nube 108">
              <a:extLst>
                <a:ext uri="{FF2B5EF4-FFF2-40B4-BE49-F238E27FC236}">
                  <a16:creationId xmlns:a16="http://schemas.microsoft.com/office/drawing/2014/main" id="{1CA5ED94-4415-0524-FEF2-DD0DB9E2624C}"/>
                </a:ext>
              </a:extLst>
            </p:cNvPr>
            <p:cNvSpPr/>
            <p:nvPr/>
          </p:nvSpPr>
          <p:spPr>
            <a:xfrm rot="1568154">
              <a:off x="6021990" y="2401829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Nube 109">
              <a:extLst>
                <a:ext uri="{FF2B5EF4-FFF2-40B4-BE49-F238E27FC236}">
                  <a16:creationId xmlns:a16="http://schemas.microsoft.com/office/drawing/2014/main" id="{B88D7CD2-0428-37E3-ADD7-6CFF7C33257D}"/>
                </a:ext>
              </a:extLst>
            </p:cNvPr>
            <p:cNvSpPr/>
            <p:nvPr/>
          </p:nvSpPr>
          <p:spPr>
            <a:xfrm rot="1568154">
              <a:off x="5446749" y="2338116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Nube 110">
              <a:extLst>
                <a:ext uri="{FF2B5EF4-FFF2-40B4-BE49-F238E27FC236}">
                  <a16:creationId xmlns:a16="http://schemas.microsoft.com/office/drawing/2014/main" id="{6EB40D27-01CA-CEF9-DC2C-E65C7F6F340B}"/>
                </a:ext>
              </a:extLst>
            </p:cNvPr>
            <p:cNvSpPr/>
            <p:nvPr/>
          </p:nvSpPr>
          <p:spPr>
            <a:xfrm rot="975715">
              <a:off x="5706008" y="2574103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909F9ACD-CA78-BD2A-99EE-78974E6E4896}"/>
                </a:ext>
              </a:extLst>
            </p:cNvPr>
            <p:cNvGrpSpPr/>
            <p:nvPr/>
          </p:nvGrpSpPr>
          <p:grpSpPr>
            <a:xfrm>
              <a:off x="5608320" y="3210560"/>
              <a:ext cx="853440" cy="2875975"/>
              <a:chOff x="4907280" y="3210560"/>
              <a:chExt cx="853440" cy="2875975"/>
            </a:xfrm>
          </p:grpSpPr>
          <p:sp>
            <p:nvSpPr>
              <p:cNvPr id="116" name="Forma libre: forma 115">
                <a:extLst>
                  <a:ext uri="{FF2B5EF4-FFF2-40B4-BE49-F238E27FC236}">
                    <a16:creationId xmlns:a16="http://schemas.microsoft.com/office/drawing/2014/main" id="{4218B3B9-19FC-CF2E-35BF-E7E22F5C95DD}"/>
                  </a:ext>
                </a:extLst>
              </p:cNvPr>
              <p:cNvSpPr/>
              <p:nvPr/>
            </p:nvSpPr>
            <p:spPr>
              <a:xfrm>
                <a:off x="5313472" y="4298592"/>
                <a:ext cx="66040" cy="1005840"/>
              </a:xfrm>
              <a:custGeom>
                <a:avLst/>
                <a:gdLst>
                  <a:gd name="connsiteX0" fmla="*/ 66040 w 66040"/>
                  <a:gd name="connsiteY0" fmla="*/ 0 h 1005840"/>
                  <a:gd name="connsiteX1" fmla="*/ 0 w 66040"/>
                  <a:gd name="connsiteY1" fmla="*/ 1005840 h 100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040" h="1005840">
                    <a:moveTo>
                      <a:pt x="66040" y="0"/>
                    </a:moveTo>
                    <a:lnTo>
                      <a:pt x="0" y="10058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20" name="Grupo 119">
                <a:extLst>
                  <a:ext uri="{FF2B5EF4-FFF2-40B4-BE49-F238E27FC236}">
                    <a16:creationId xmlns:a16="http://schemas.microsoft.com/office/drawing/2014/main" id="{306B77D9-E076-EC81-6CA1-6175F9E453F9}"/>
                  </a:ext>
                </a:extLst>
              </p:cNvPr>
              <p:cNvGrpSpPr/>
              <p:nvPr/>
            </p:nvGrpSpPr>
            <p:grpSpPr>
              <a:xfrm>
                <a:off x="4907280" y="3210560"/>
                <a:ext cx="853440" cy="2875975"/>
                <a:chOff x="4912360" y="3210560"/>
                <a:chExt cx="853440" cy="2875975"/>
              </a:xfrm>
            </p:grpSpPr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25D3428E-2AAD-7078-7C89-A033A9FB212D}"/>
                    </a:ext>
                  </a:extLst>
                </p:cNvPr>
                <p:cNvSpPr/>
                <p:nvPr/>
              </p:nvSpPr>
              <p:spPr>
                <a:xfrm>
                  <a:off x="5156340" y="3221415"/>
                  <a:ext cx="101600" cy="2865120"/>
                </a:xfrm>
                <a:custGeom>
                  <a:avLst/>
                  <a:gdLst>
                    <a:gd name="connsiteX0" fmla="*/ 101600 w 101600"/>
                    <a:gd name="connsiteY0" fmla="*/ 0 h 2865120"/>
                    <a:gd name="connsiteX1" fmla="*/ 0 w 101600"/>
                    <a:gd name="connsiteY1" fmla="*/ 2865120 h 286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2865120">
                      <a:moveTo>
                        <a:pt x="101600" y="0"/>
                      </a:moveTo>
                      <a:lnTo>
                        <a:pt x="0" y="286512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ED77586F-7FE8-8D2F-3EA2-5F06EDFD0B93}"/>
                    </a:ext>
                  </a:extLst>
                </p:cNvPr>
                <p:cNvSpPr/>
                <p:nvPr/>
              </p:nvSpPr>
              <p:spPr>
                <a:xfrm>
                  <a:off x="5262880" y="3210560"/>
                  <a:ext cx="269240" cy="2545080"/>
                </a:xfrm>
                <a:custGeom>
                  <a:avLst/>
                  <a:gdLst>
                    <a:gd name="connsiteX0" fmla="*/ 0 w 269240"/>
                    <a:gd name="connsiteY0" fmla="*/ 0 h 2545080"/>
                    <a:gd name="connsiteX1" fmla="*/ 269240 w 269240"/>
                    <a:gd name="connsiteY1" fmla="*/ 2545080 h 254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9240" h="2545080">
                      <a:moveTo>
                        <a:pt x="0" y="0"/>
                      </a:moveTo>
                      <a:lnTo>
                        <a:pt x="269240" y="254508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4" name="Forma libre: forma 113">
                  <a:extLst>
                    <a:ext uri="{FF2B5EF4-FFF2-40B4-BE49-F238E27FC236}">
                      <a16:creationId xmlns:a16="http://schemas.microsoft.com/office/drawing/2014/main" id="{6E9DB0A1-806F-689C-5E0F-212A75D269FE}"/>
                    </a:ext>
                  </a:extLst>
                </p:cNvPr>
                <p:cNvSpPr/>
                <p:nvPr/>
              </p:nvSpPr>
              <p:spPr>
                <a:xfrm>
                  <a:off x="4912360" y="3210560"/>
                  <a:ext cx="350520" cy="1965960"/>
                </a:xfrm>
                <a:custGeom>
                  <a:avLst/>
                  <a:gdLst>
                    <a:gd name="connsiteX0" fmla="*/ 350520 w 350520"/>
                    <a:gd name="connsiteY0" fmla="*/ 0 h 1965960"/>
                    <a:gd name="connsiteX1" fmla="*/ 0 w 350520"/>
                    <a:gd name="connsiteY1" fmla="*/ 1965960 h 1965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0520" h="1965960">
                      <a:moveTo>
                        <a:pt x="350520" y="0"/>
                      </a:moveTo>
                      <a:lnTo>
                        <a:pt x="0" y="196596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5" name="Forma libre: forma 114">
                  <a:extLst>
                    <a:ext uri="{FF2B5EF4-FFF2-40B4-BE49-F238E27FC236}">
                      <a16:creationId xmlns:a16="http://schemas.microsoft.com/office/drawing/2014/main" id="{6C80C6FA-F909-BE89-8FD1-1C7E7C8A50D3}"/>
                    </a:ext>
                  </a:extLst>
                </p:cNvPr>
                <p:cNvSpPr/>
                <p:nvPr/>
              </p:nvSpPr>
              <p:spPr>
                <a:xfrm>
                  <a:off x="5018198" y="4608945"/>
                  <a:ext cx="71120" cy="980440"/>
                </a:xfrm>
                <a:custGeom>
                  <a:avLst/>
                  <a:gdLst>
                    <a:gd name="connsiteX0" fmla="*/ 0 w 71120"/>
                    <a:gd name="connsiteY0" fmla="*/ 0 h 980440"/>
                    <a:gd name="connsiteX1" fmla="*/ 71120 w 71120"/>
                    <a:gd name="connsiteY1" fmla="*/ 980440 h 980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1120" h="980440">
                      <a:moveTo>
                        <a:pt x="0" y="0"/>
                      </a:moveTo>
                      <a:lnTo>
                        <a:pt x="71120" y="9804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7" name="Forma libre: forma 116">
                  <a:extLst>
                    <a:ext uri="{FF2B5EF4-FFF2-40B4-BE49-F238E27FC236}">
                      <a16:creationId xmlns:a16="http://schemas.microsoft.com/office/drawing/2014/main" id="{4939AB5A-8B4F-60DA-F4F6-1DB6AD0B128C}"/>
                    </a:ext>
                  </a:extLst>
                </p:cNvPr>
                <p:cNvSpPr/>
                <p:nvPr/>
              </p:nvSpPr>
              <p:spPr>
                <a:xfrm>
                  <a:off x="5466080" y="5125720"/>
                  <a:ext cx="299720" cy="863600"/>
                </a:xfrm>
                <a:custGeom>
                  <a:avLst/>
                  <a:gdLst>
                    <a:gd name="connsiteX0" fmla="*/ 0 w 299720"/>
                    <a:gd name="connsiteY0" fmla="*/ 0 h 863600"/>
                    <a:gd name="connsiteX1" fmla="*/ 299720 w 299720"/>
                    <a:gd name="connsiteY1" fmla="*/ 863600 h 86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9720" h="863600">
                      <a:moveTo>
                        <a:pt x="0" y="0"/>
                      </a:moveTo>
                      <a:lnTo>
                        <a:pt x="299720" y="86360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8" name="Forma libre: forma 117">
                  <a:extLst>
                    <a:ext uri="{FF2B5EF4-FFF2-40B4-BE49-F238E27FC236}">
                      <a16:creationId xmlns:a16="http://schemas.microsoft.com/office/drawing/2014/main" id="{B8996CAF-08E1-681F-E174-9A0B642AFB5E}"/>
                    </a:ext>
                  </a:extLst>
                </p:cNvPr>
                <p:cNvSpPr/>
                <p:nvPr/>
              </p:nvSpPr>
              <p:spPr>
                <a:xfrm>
                  <a:off x="5081079" y="3708400"/>
                  <a:ext cx="91440" cy="243840"/>
                </a:xfrm>
                <a:custGeom>
                  <a:avLst/>
                  <a:gdLst>
                    <a:gd name="connsiteX0" fmla="*/ 91440 w 91440"/>
                    <a:gd name="connsiteY0" fmla="*/ 0 h 243840"/>
                    <a:gd name="connsiteX1" fmla="*/ 0 w 91440"/>
                    <a:gd name="connsiteY1" fmla="*/ 243840 h 243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440" h="243840">
                      <a:moveTo>
                        <a:pt x="91440" y="0"/>
                      </a:moveTo>
                      <a:lnTo>
                        <a:pt x="0" y="2438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9" name="Forma libre: forma 118">
                  <a:extLst>
                    <a:ext uri="{FF2B5EF4-FFF2-40B4-BE49-F238E27FC236}">
                      <a16:creationId xmlns:a16="http://schemas.microsoft.com/office/drawing/2014/main" id="{09C45AB9-D61B-47DF-8B22-917288E572FF}"/>
                    </a:ext>
                  </a:extLst>
                </p:cNvPr>
                <p:cNvSpPr/>
                <p:nvPr/>
              </p:nvSpPr>
              <p:spPr>
                <a:xfrm>
                  <a:off x="5313108" y="3729422"/>
                  <a:ext cx="280863" cy="697186"/>
                </a:xfrm>
                <a:custGeom>
                  <a:avLst/>
                  <a:gdLst>
                    <a:gd name="connsiteX0" fmla="*/ 0 w 96520"/>
                    <a:gd name="connsiteY0" fmla="*/ 0 h 193040"/>
                    <a:gd name="connsiteX1" fmla="*/ 96520 w 96520"/>
                    <a:gd name="connsiteY1" fmla="*/ 193040 h 193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6520" h="193040">
                      <a:moveTo>
                        <a:pt x="0" y="0"/>
                      </a:moveTo>
                      <a:lnTo>
                        <a:pt x="96520" y="1930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582DAE9D-7519-A93E-C76E-5B030E2D03AF}"/>
                </a:ext>
              </a:extLst>
            </p:cNvPr>
            <p:cNvSpPr txBox="1"/>
            <p:nvPr/>
          </p:nvSpPr>
          <p:spPr>
            <a:xfrm>
              <a:off x="4483492" y="263603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2AA2660D-9EF1-42D0-5390-E69AB264DCCB}"/>
                </a:ext>
              </a:extLst>
            </p:cNvPr>
            <p:cNvSpPr txBox="1"/>
            <p:nvPr/>
          </p:nvSpPr>
          <p:spPr>
            <a:xfrm>
              <a:off x="4645209" y="3520255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41F924F2-AF42-9ED6-D967-6CD92850931F}"/>
                </a:ext>
              </a:extLst>
            </p:cNvPr>
            <p:cNvGrpSpPr/>
            <p:nvPr/>
          </p:nvGrpSpPr>
          <p:grpSpPr>
            <a:xfrm>
              <a:off x="3716148" y="2299342"/>
              <a:ext cx="518638" cy="930968"/>
              <a:chOff x="3275596" y="2299342"/>
              <a:chExt cx="518638" cy="930968"/>
            </a:xfrm>
          </p:grpSpPr>
          <p:sp>
            <p:nvSpPr>
              <p:cNvPr id="133" name="Forma libre: forma 132">
                <a:extLst>
                  <a:ext uri="{FF2B5EF4-FFF2-40B4-BE49-F238E27FC236}">
                    <a16:creationId xmlns:a16="http://schemas.microsoft.com/office/drawing/2014/main" id="{42FFFAB6-2664-FBD1-9BB4-60C15C02122E}"/>
                  </a:ext>
                </a:extLst>
              </p:cNvPr>
              <p:cNvSpPr/>
              <p:nvPr/>
            </p:nvSpPr>
            <p:spPr>
              <a:xfrm>
                <a:off x="3538483" y="2827283"/>
                <a:ext cx="255751" cy="161158"/>
              </a:xfrm>
              <a:custGeom>
                <a:avLst/>
                <a:gdLst>
                  <a:gd name="connsiteX0" fmla="*/ 0 w 255751"/>
                  <a:gd name="connsiteY0" fmla="*/ 161158 h 161158"/>
                  <a:gd name="connsiteX1" fmla="*/ 108607 w 255751"/>
                  <a:gd name="connsiteY1" fmla="*/ 56055 h 161158"/>
                  <a:gd name="connsiteX2" fmla="*/ 255751 w 255751"/>
                  <a:gd name="connsiteY2" fmla="*/ 0 h 161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751" h="161158">
                    <a:moveTo>
                      <a:pt x="0" y="161158"/>
                    </a:moveTo>
                    <a:cubicBezTo>
                      <a:pt x="32991" y="122036"/>
                      <a:pt x="65982" y="82915"/>
                      <a:pt x="108607" y="56055"/>
                    </a:cubicBezTo>
                    <a:cubicBezTo>
                      <a:pt x="151232" y="29195"/>
                      <a:pt x="203491" y="14597"/>
                      <a:pt x="255751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4" name="Forma libre: forma 133">
                <a:extLst>
                  <a:ext uri="{FF2B5EF4-FFF2-40B4-BE49-F238E27FC236}">
                    <a16:creationId xmlns:a16="http://schemas.microsoft.com/office/drawing/2014/main" id="{FC1A9D68-082A-204D-F7CA-43CEB5A7D249}"/>
                  </a:ext>
                </a:extLst>
              </p:cNvPr>
              <p:cNvSpPr/>
              <p:nvPr/>
            </p:nvSpPr>
            <p:spPr>
              <a:xfrm>
                <a:off x="3303752" y="2687145"/>
                <a:ext cx="231227" cy="140138"/>
              </a:xfrm>
              <a:custGeom>
                <a:avLst/>
                <a:gdLst>
                  <a:gd name="connsiteX0" fmla="*/ 231227 w 231227"/>
                  <a:gd name="connsiteY0" fmla="*/ 140138 h 140138"/>
                  <a:gd name="connsiteX1" fmla="*/ 136634 w 231227"/>
                  <a:gd name="connsiteY1" fmla="*/ 45545 h 140138"/>
                  <a:gd name="connsiteX2" fmla="*/ 0 w 231227"/>
                  <a:gd name="connsiteY2" fmla="*/ 0 h 14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227" h="140138">
                    <a:moveTo>
                      <a:pt x="231227" y="140138"/>
                    </a:moveTo>
                    <a:cubicBezTo>
                      <a:pt x="203199" y="104519"/>
                      <a:pt x="175172" y="68901"/>
                      <a:pt x="136634" y="45545"/>
                    </a:cubicBezTo>
                    <a:cubicBezTo>
                      <a:pt x="98096" y="22189"/>
                      <a:pt x="49048" y="1109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5" name="Forma libre: forma 134">
                <a:extLst>
                  <a:ext uri="{FF2B5EF4-FFF2-40B4-BE49-F238E27FC236}">
                    <a16:creationId xmlns:a16="http://schemas.microsoft.com/office/drawing/2014/main" id="{0D624D69-E6D5-10DC-3EB9-7CF45B1BB174}"/>
                  </a:ext>
                </a:extLst>
              </p:cNvPr>
              <p:cNvSpPr/>
              <p:nvPr/>
            </p:nvSpPr>
            <p:spPr>
              <a:xfrm>
                <a:off x="3538483" y="2524750"/>
                <a:ext cx="231227" cy="155388"/>
              </a:xfrm>
              <a:custGeom>
                <a:avLst/>
                <a:gdLst>
                  <a:gd name="connsiteX0" fmla="*/ 0 w 231227"/>
                  <a:gd name="connsiteY0" fmla="*/ 155388 h 155388"/>
                  <a:gd name="connsiteX1" fmla="*/ 108607 w 231227"/>
                  <a:gd name="connsiteY1" fmla="*/ 18753 h 155388"/>
                  <a:gd name="connsiteX2" fmla="*/ 231227 w 231227"/>
                  <a:gd name="connsiteY2" fmla="*/ 1236 h 155388"/>
                  <a:gd name="connsiteX3" fmla="*/ 231227 w 231227"/>
                  <a:gd name="connsiteY3" fmla="*/ 1236 h 155388"/>
                  <a:gd name="connsiteX4" fmla="*/ 220717 w 231227"/>
                  <a:gd name="connsiteY4" fmla="*/ 4740 h 15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227" h="155388">
                    <a:moveTo>
                      <a:pt x="0" y="155388"/>
                    </a:moveTo>
                    <a:cubicBezTo>
                      <a:pt x="35034" y="99916"/>
                      <a:pt x="70069" y="44445"/>
                      <a:pt x="108607" y="18753"/>
                    </a:cubicBezTo>
                    <a:cubicBezTo>
                      <a:pt x="147145" y="-6939"/>
                      <a:pt x="231227" y="1236"/>
                      <a:pt x="231227" y="1236"/>
                    </a:cubicBezTo>
                    <a:lnTo>
                      <a:pt x="231227" y="1236"/>
                    </a:lnTo>
                    <a:lnTo>
                      <a:pt x="220717" y="4740"/>
                    </a:ln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6" name="Forma libre: forma 135">
                <a:extLst>
                  <a:ext uri="{FF2B5EF4-FFF2-40B4-BE49-F238E27FC236}">
                    <a16:creationId xmlns:a16="http://schemas.microsoft.com/office/drawing/2014/main" id="{DBB48EA5-7CB3-92A7-1A34-6E9842E82EC6}"/>
                  </a:ext>
                </a:extLst>
              </p:cNvPr>
              <p:cNvSpPr/>
              <p:nvPr/>
            </p:nvSpPr>
            <p:spPr>
              <a:xfrm>
                <a:off x="3310759" y="2385848"/>
                <a:ext cx="224220" cy="133131"/>
              </a:xfrm>
              <a:custGeom>
                <a:avLst/>
                <a:gdLst>
                  <a:gd name="connsiteX0" fmla="*/ 224220 w 224220"/>
                  <a:gd name="connsiteY0" fmla="*/ 133131 h 133131"/>
                  <a:gd name="connsiteX1" fmla="*/ 136634 w 224220"/>
                  <a:gd name="connsiteY1" fmla="*/ 42042 h 133131"/>
                  <a:gd name="connsiteX2" fmla="*/ 0 w 224220"/>
                  <a:gd name="connsiteY2" fmla="*/ 0 h 13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220" h="133131">
                    <a:moveTo>
                      <a:pt x="224220" y="133131"/>
                    </a:moveTo>
                    <a:cubicBezTo>
                      <a:pt x="199112" y="98680"/>
                      <a:pt x="174004" y="64230"/>
                      <a:pt x="136634" y="42042"/>
                    </a:cubicBezTo>
                    <a:cubicBezTo>
                      <a:pt x="99264" y="19854"/>
                      <a:pt x="49632" y="9927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7" name="Forma libre: forma 136">
                <a:extLst>
                  <a:ext uri="{FF2B5EF4-FFF2-40B4-BE49-F238E27FC236}">
                    <a16:creationId xmlns:a16="http://schemas.microsoft.com/office/drawing/2014/main" id="{345D11DA-CFDF-21EB-CFDF-8E09436355D4}"/>
                  </a:ext>
                </a:extLst>
              </p:cNvPr>
              <p:cNvSpPr/>
              <p:nvPr/>
            </p:nvSpPr>
            <p:spPr>
              <a:xfrm>
                <a:off x="3407158" y="2621659"/>
                <a:ext cx="36732" cy="112110"/>
              </a:xfrm>
              <a:custGeom>
                <a:avLst/>
                <a:gdLst>
                  <a:gd name="connsiteX0" fmla="*/ 36732 w 36732"/>
                  <a:gd name="connsiteY0" fmla="*/ 112110 h 112110"/>
                  <a:gd name="connsiteX1" fmla="*/ 1697 w 36732"/>
                  <a:gd name="connsiteY1" fmla="*/ 49048 h 112110"/>
                  <a:gd name="connsiteX2" fmla="*/ 8704 w 36732"/>
                  <a:gd name="connsiteY2" fmla="*/ 0 h 112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732" h="112110">
                    <a:moveTo>
                      <a:pt x="36732" y="112110"/>
                    </a:moveTo>
                    <a:cubicBezTo>
                      <a:pt x="21550" y="89921"/>
                      <a:pt x="6368" y="67733"/>
                      <a:pt x="1697" y="49048"/>
                    </a:cubicBezTo>
                    <a:cubicBezTo>
                      <a:pt x="-2974" y="30363"/>
                      <a:pt x="2865" y="15181"/>
                      <a:pt x="8704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8" name="Forma libre: forma 137">
                <a:extLst>
                  <a:ext uri="{FF2B5EF4-FFF2-40B4-BE49-F238E27FC236}">
                    <a16:creationId xmlns:a16="http://schemas.microsoft.com/office/drawing/2014/main" id="{62748F33-DDF0-0C76-2571-1C6ED3E9B714}"/>
                  </a:ext>
                </a:extLst>
              </p:cNvPr>
              <p:cNvSpPr/>
              <p:nvPr/>
            </p:nvSpPr>
            <p:spPr>
              <a:xfrm>
                <a:off x="3309714" y="2704662"/>
                <a:ext cx="60603" cy="66566"/>
              </a:xfrm>
              <a:custGeom>
                <a:avLst/>
                <a:gdLst>
                  <a:gd name="connsiteX0" fmla="*/ 60603 w 60603"/>
                  <a:gd name="connsiteY0" fmla="*/ 0 h 66566"/>
                  <a:gd name="connsiteX1" fmla="*/ 8052 w 60603"/>
                  <a:gd name="connsiteY1" fmla="*/ 31531 h 66566"/>
                  <a:gd name="connsiteX2" fmla="*/ 1045 w 60603"/>
                  <a:gd name="connsiteY2" fmla="*/ 66566 h 6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03" h="66566">
                    <a:moveTo>
                      <a:pt x="60603" y="0"/>
                    </a:moveTo>
                    <a:cubicBezTo>
                      <a:pt x="39290" y="10218"/>
                      <a:pt x="17978" y="20437"/>
                      <a:pt x="8052" y="31531"/>
                    </a:cubicBezTo>
                    <a:cubicBezTo>
                      <a:pt x="-1874" y="42625"/>
                      <a:pt x="-415" y="54595"/>
                      <a:pt x="1045" y="66566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9" name="Forma libre: forma 138">
                <a:extLst>
                  <a:ext uri="{FF2B5EF4-FFF2-40B4-BE49-F238E27FC236}">
                    <a16:creationId xmlns:a16="http://schemas.microsoft.com/office/drawing/2014/main" id="{B79903F4-7F70-212E-D64A-67A6BFB9B07C}"/>
                  </a:ext>
                </a:extLst>
              </p:cNvPr>
              <p:cNvSpPr/>
              <p:nvPr/>
            </p:nvSpPr>
            <p:spPr>
              <a:xfrm>
                <a:off x="3401848" y="2778234"/>
                <a:ext cx="91090" cy="42042"/>
              </a:xfrm>
              <a:custGeom>
                <a:avLst/>
                <a:gdLst>
                  <a:gd name="connsiteX0" fmla="*/ 91090 w 91090"/>
                  <a:gd name="connsiteY0" fmla="*/ 0 h 42042"/>
                  <a:gd name="connsiteX1" fmla="*/ 35035 w 91090"/>
                  <a:gd name="connsiteY1" fmla="*/ 7007 h 42042"/>
                  <a:gd name="connsiteX2" fmla="*/ 0 w 91090"/>
                  <a:gd name="connsiteY2" fmla="*/ 42042 h 4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90" h="42042">
                    <a:moveTo>
                      <a:pt x="91090" y="0"/>
                    </a:moveTo>
                    <a:cubicBezTo>
                      <a:pt x="70653" y="0"/>
                      <a:pt x="50217" y="0"/>
                      <a:pt x="35035" y="7007"/>
                    </a:cubicBezTo>
                    <a:cubicBezTo>
                      <a:pt x="19853" y="14014"/>
                      <a:pt x="9926" y="28028"/>
                      <a:pt x="0" y="42042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3736225B-DF9F-354D-6C58-F1268CDB19E9}"/>
                  </a:ext>
                </a:extLst>
              </p:cNvPr>
              <p:cNvSpPr/>
              <p:nvPr/>
            </p:nvSpPr>
            <p:spPr>
              <a:xfrm>
                <a:off x="3410596" y="2299342"/>
                <a:ext cx="29790" cy="122620"/>
              </a:xfrm>
              <a:custGeom>
                <a:avLst/>
                <a:gdLst>
                  <a:gd name="connsiteX0" fmla="*/ 29790 w 29790"/>
                  <a:gd name="connsiteY0" fmla="*/ 122620 h 122620"/>
                  <a:gd name="connsiteX1" fmla="*/ 1763 w 29790"/>
                  <a:gd name="connsiteY1" fmla="*/ 63062 h 122620"/>
                  <a:gd name="connsiteX2" fmla="*/ 5266 w 29790"/>
                  <a:gd name="connsiteY2" fmla="*/ 0 h 12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90" h="122620">
                    <a:moveTo>
                      <a:pt x="29790" y="122620"/>
                    </a:moveTo>
                    <a:cubicBezTo>
                      <a:pt x="17820" y="103059"/>
                      <a:pt x="5850" y="83499"/>
                      <a:pt x="1763" y="63062"/>
                    </a:cubicBezTo>
                    <a:cubicBezTo>
                      <a:pt x="-2324" y="42625"/>
                      <a:pt x="1471" y="21312"/>
                      <a:pt x="5266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2" name="Forma libre: forma 141">
                <a:extLst>
                  <a:ext uri="{FF2B5EF4-FFF2-40B4-BE49-F238E27FC236}">
                    <a16:creationId xmlns:a16="http://schemas.microsoft.com/office/drawing/2014/main" id="{9D69D24E-4215-9FF3-29B2-9D7368132084}"/>
                  </a:ext>
                </a:extLst>
              </p:cNvPr>
              <p:cNvSpPr/>
              <p:nvPr/>
            </p:nvSpPr>
            <p:spPr>
              <a:xfrm>
                <a:off x="3397765" y="2473434"/>
                <a:ext cx="98676" cy="73573"/>
              </a:xfrm>
              <a:custGeom>
                <a:avLst/>
                <a:gdLst>
                  <a:gd name="connsiteX0" fmla="*/ 98676 w 98676"/>
                  <a:gd name="connsiteY0" fmla="*/ 0 h 73573"/>
                  <a:gd name="connsiteX1" fmla="*/ 11090 w 98676"/>
                  <a:gd name="connsiteY1" fmla="*/ 38538 h 73573"/>
                  <a:gd name="connsiteX2" fmla="*/ 4083 w 98676"/>
                  <a:gd name="connsiteY2" fmla="*/ 73573 h 7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676" h="73573">
                    <a:moveTo>
                      <a:pt x="98676" y="0"/>
                    </a:moveTo>
                    <a:cubicBezTo>
                      <a:pt x="62765" y="13138"/>
                      <a:pt x="26855" y="26276"/>
                      <a:pt x="11090" y="38538"/>
                    </a:cubicBezTo>
                    <a:cubicBezTo>
                      <a:pt x="-4675" y="50800"/>
                      <a:pt x="-296" y="62186"/>
                      <a:pt x="4083" y="73573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3" name="Forma libre: forma 142">
                <a:extLst>
                  <a:ext uri="{FF2B5EF4-FFF2-40B4-BE49-F238E27FC236}">
                    <a16:creationId xmlns:a16="http://schemas.microsoft.com/office/drawing/2014/main" id="{94E887BC-8180-3F16-0C39-6B73570D4B2D}"/>
                  </a:ext>
                </a:extLst>
              </p:cNvPr>
              <p:cNvSpPr/>
              <p:nvPr/>
            </p:nvSpPr>
            <p:spPr>
              <a:xfrm>
                <a:off x="3275596" y="2403637"/>
                <a:ext cx="113980" cy="63062"/>
              </a:xfrm>
              <a:custGeom>
                <a:avLst/>
                <a:gdLst>
                  <a:gd name="connsiteX0" fmla="*/ 113980 w 113980"/>
                  <a:gd name="connsiteY0" fmla="*/ 0 h 63062"/>
                  <a:gd name="connsiteX1" fmla="*/ 12380 w 113980"/>
                  <a:gd name="connsiteY1" fmla="*/ 31531 h 63062"/>
                  <a:gd name="connsiteX2" fmla="*/ 5373 w 113980"/>
                  <a:gd name="connsiteY2" fmla="*/ 63062 h 6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980" h="63062">
                    <a:moveTo>
                      <a:pt x="113980" y="0"/>
                    </a:moveTo>
                    <a:cubicBezTo>
                      <a:pt x="72230" y="10510"/>
                      <a:pt x="30481" y="21021"/>
                      <a:pt x="12380" y="31531"/>
                    </a:cubicBezTo>
                    <a:cubicBezTo>
                      <a:pt x="-5721" y="42041"/>
                      <a:pt x="-174" y="52551"/>
                      <a:pt x="5373" y="63062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4" name="Forma libre: forma 143">
                <a:extLst>
                  <a:ext uri="{FF2B5EF4-FFF2-40B4-BE49-F238E27FC236}">
                    <a16:creationId xmlns:a16="http://schemas.microsoft.com/office/drawing/2014/main" id="{FFE21FF6-8D1A-57CA-738C-2AC2AADB34DB}"/>
                  </a:ext>
                </a:extLst>
              </p:cNvPr>
              <p:cNvSpPr/>
              <p:nvPr/>
            </p:nvSpPr>
            <p:spPr>
              <a:xfrm>
                <a:off x="3675117" y="2464005"/>
                <a:ext cx="73573" cy="66565"/>
              </a:xfrm>
              <a:custGeom>
                <a:avLst/>
                <a:gdLst>
                  <a:gd name="connsiteX0" fmla="*/ 0 w 73573"/>
                  <a:gd name="connsiteY0" fmla="*/ 66565 h 66565"/>
                  <a:gd name="connsiteX1" fmla="*/ 24524 w 73573"/>
                  <a:gd name="connsiteY1" fmla="*/ 17517 h 66565"/>
                  <a:gd name="connsiteX2" fmla="*/ 73573 w 73573"/>
                  <a:gd name="connsiteY2" fmla="*/ 0 h 6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73" h="66565">
                    <a:moveTo>
                      <a:pt x="0" y="66565"/>
                    </a:moveTo>
                    <a:cubicBezTo>
                      <a:pt x="6131" y="47588"/>
                      <a:pt x="12262" y="28611"/>
                      <a:pt x="24524" y="17517"/>
                    </a:cubicBezTo>
                    <a:cubicBezTo>
                      <a:pt x="36786" y="6423"/>
                      <a:pt x="55179" y="3211"/>
                      <a:pt x="73573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5" name="Forma libre: forma 144">
                <a:extLst>
                  <a:ext uri="{FF2B5EF4-FFF2-40B4-BE49-F238E27FC236}">
                    <a16:creationId xmlns:a16="http://schemas.microsoft.com/office/drawing/2014/main" id="{9058FE35-0F93-257F-419B-512325C3F8E9}"/>
                  </a:ext>
                </a:extLst>
              </p:cNvPr>
              <p:cNvSpPr/>
              <p:nvPr/>
            </p:nvSpPr>
            <p:spPr>
              <a:xfrm>
                <a:off x="3591034" y="2490952"/>
                <a:ext cx="35035" cy="105103"/>
              </a:xfrm>
              <a:custGeom>
                <a:avLst/>
                <a:gdLst>
                  <a:gd name="connsiteX0" fmla="*/ 0 w 35035"/>
                  <a:gd name="connsiteY0" fmla="*/ 105103 h 105103"/>
                  <a:gd name="connsiteX1" fmla="*/ 3504 w 35035"/>
                  <a:gd name="connsiteY1" fmla="*/ 52551 h 105103"/>
                  <a:gd name="connsiteX2" fmla="*/ 35035 w 35035"/>
                  <a:gd name="connsiteY2" fmla="*/ 0 h 10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35" h="105103">
                    <a:moveTo>
                      <a:pt x="0" y="105103"/>
                    </a:moveTo>
                    <a:lnTo>
                      <a:pt x="3504" y="52551"/>
                    </a:lnTo>
                    <a:cubicBezTo>
                      <a:pt x="9343" y="35034"/>
                      <a:pt x="22189" y="17517"/>
                      <a:pt x="35035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6" name="Forma libre: forma 145">
                <a:extLst>
                  <a:ext uri="{FF2B5EF4-FFF2-40B4-BE49-F238E27FC236}">
                    <a16:creationId xmlns:a16="http://schemas.microsoft.com/office/drawing/2014/main" id="{B91B3156-8CCC-9D56-6BA1-C8E9BFC98690}"/>
                  </a:ext>
                </a:extLst>
              </p:cNvPr>
              <p:cNvSpPr/>
              <p:nvPr/>
            </p:nvSpPr>
            <p:spPr>
              <a:xfrm>
                <a:off x="3633076" y="2557517"/>
                <a:ext cx="73572" cy="59559"/>
              </a:xfrm>
              <a:custGeom>
                <a:avLst/>
                <a:gdLst>
                  <a:gd name="connsiteX0" fmla="*/ 0 w 73572"/>
                  <a:gd name="connsiteY0" fmla="*/ 0 h 59559"/>
                  <a:gd name="connsiteX1" fmla="*/ 56055 w 73572"/>
                  <a:gd name="connsiteY1" fmla="*/ 28028 h 59559"/>
                  <a:gd name="connsiteX2" fmla="*/ 73572 w 73572"/>
                  <a:gd name="connsiteY2" fmla="*/ 59559 h 5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72" h="59559">
                    <a:moveTo>
                      <a:pt x="0" y="0"/>
                    </a:moveTo>
                    <a:cubicBezTo>
                      <a:pt x="21896" y="9051"/>
                      <a:pt x="43793" y="18102"/>
                      <a:pt x="56055" y="28028"/>
                    </a:cubicBezTo>
                    <a:cubicBezTo>
                      <a:pt x="68317" y="37955"/>
                      <a:pt x="70944" y="48757"/>
                      <a:pt x="73572" y="59559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8" name="Forma libre: forma 147">
                <a:extLst>
                  <a:ext uri="{FF2B5EF4-FFF2-40B4-BE49-F238E27FC236}">
                    <a16:creationId xmlns:a16="http://schemas.microsoft.com/office/drawing/2014/main" id="{6564698D-7AE8-D184-CEA0-3F190E4F580A}"/>
                  </a:ext>
                </a:extLst>
              </p:cNvPr>
              <p:cNvSpPr/>
              <p:nvPr/>
            </p:nvSpPr>
            <p:spPr>
              <a:xfrm>
                <a:off x="3703145" y="2772308"/>
                <a:ext cx="70069" cy="80579"/>
              </a:xfrm>
              <a:custGeom>
                <a:avLst/>
                <a:gdLst>
                  <a:gd name="connsiteX0" fmla="*/ 0 w 70069"/>
                  <a:gd name="connsiteY0" fmla="*/ 80579 h 80579"/>
                  <a:gd name="connsiteX1" fmla="*/ 24524 w 70069"/>
                  <a:gd name="connsiteY1" fmla="*/ 21021 h 80579"/>
                  <a:gd name="connsiteX2" fmla="*/ 70069 w 70069"/>
                  <a:gd name="connsiteY2" fmla="*/ 0 h 8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69" h="80579">
                    <a:moveTo>
                      <a:pt x="0" y="80579"/>
                    </a:moveTo>
                    <a:cubicBezTo>
                      <a:pt x="6423" y="57515"/>
                      <a:pt x="12846" y="34451"/>
                      <a:pt x="24524" y="21021"/>
                    </a:cubicBezTo>
                    <a:cubicBezTo>
                      <a:pt x="36202" y="7591"/>
                      <a:pt x="53135" y="3795"/>
                      <a:pt x="70069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9" name="Forma libre: forma 148">
                <a:extLst>
                  <a:ext uri="{FF2B5EF4-FFF2-40B4-BE49-F238E27FC236}">
                    <a16:creationId xmlns:a16="http://schemas.microsoft.com/office/drawing/2014/main" id="{3E9A184D-742C-10FA-41C0-67E33E06ADFF}"/>
                  </a:ext>
                </a:extLst>
              </p:cNvPr>
              <p:cNvSpPr/>
              <p:nvPr/>
            </p:nvSpPr>
            <p:spPr>
              <a:xfrm>
                <a:off x="3598041" y="2817853"/>
                <a:ext cx="38538" cy="101600"/>
              </a:xfrm>
              <a:custGeom>
                <a:avLst/>
                <a:gdLst>
                  <a:gd name="connsiteX0" fmla="*/ 0 w 38538"/>
                  <a:gd name="connsiteY0" fmla="*/ 101600 h 101600"/>
                  <a:gd name="connsiteX1" fmla="*/ 21021 w 38538"/>
                  <a:gd name="connsiteY1" fmla="*/ 35034 h 101600"/>
                  <a:gd name="connsiteX2" fmla="*/ 38538 w 38538"/>
                  <a:gd name="connsiteY2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538" h="101600">
                    <a:moveTo>
                      <a:pt x="0" y="101600"/>
                    </a:moveTo>
                    <a:cubicBezTo>
                      <a:pt x="7299" y="76783"/>
                      <a:pt x="14598" y="51967"/>
                      <a:pt x="21021" y="35034"/>
                    </a:cubicBezTo>
                    <a:cubicBezTo>
                      <a:pt x="27444" y="18101"/>
                      <a:pt x="32991" y="9050"/>
                      <a:pt x="38538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C09B62FD-C989-0D64-1095-3E55CC9C3D5B}"/>
                  </a:ext>
                </a:extLst>
              </p:cNvPr>
              <p:cNvSpPr/>
              <p:nvPr/>
            </p:nvSpPr>
            <p:spPr>
              <a:xfrm>
                <a:off x="3654097" y="2883338"/>
                <a:ext cx="112110" cy="23043"/>
              </a:xfrm>
              <a:custGeom>
                <a:avLst/>
                <a:gdLst>
                  <a:gd name="connsiteX0" fmla="*/ 0 w 112110"/>
                  <a:gd name="connsiteY0" fmla="*/ 0 h 23043"/>
                  <a:gd name="connsiteX1" fmla="*/ 77075 w 112110"/>
                  <a:gd name="connsiteY1" fmla="*/ 21021 h 23043"/>
                  <a:gd name="connsiteX2" fmla="*/ 112110 w 112110"/>
                  <a:gd name="connsiteY2" fmla="*/ 21021 h 2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110" h="23043">
                    <a:moveTo>
                      <a:pt x="0" y="0"/>
                    </a:moveTo>
                    <a:cubicBezTo>
                      <a:pt x="29195" y="8759"/>
                      <a:pt x="58390" y="17518"/>
                      <a:pt x="77075" y="21021"/>
                    </a:cubicBezTo>
                    <a:cubicBezTo>
                      <a:pt x="95760" y="24524"/>
                      <a:pt x="103935" y="22772"/>
                      <a:pt x="112110" y="21021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C358AA46-E18F-2204-BA93-2155FC2DE5F7}"/>
                  </a:ext>
                </a:extLst>
              </p:cNvPr>
              <p:cNvSpPr/>
              <p:nvPr/>
            </p:nvSpPr>
            <p:spPr>
              <a:xfrm>
                <a:off x="3535291" y="2362912"/>
                <a:ext cx="66761" cy="867398"/>
              </a:xfrm>
              <a:custGeom>
                <a:avLst/>
                <a:gdLst>
                  <a:gd name="connsiteX0" fmla="*/ 2668 w 66761"/>
                  <a:gd name="connsiteY0" fmla="*/ 867398 h 867398"/>
                  <a:gd name="connsiteX1" fmla="*/ 2668 w 66761"/>
                  <a:gd name="connsiteY1" fmla="*/ 628116 h 867398"/>
                  <a:gd name="connsiteX2" fmla="*/ 2668 w 66761"/>
                  <a:gd name="connsiteY2" fmla="*/ 465746 h 867398"/>
                  <a:gd name="connsiteX3" fmla="*/ 11214 w 66761"/>
                  <a:gd name="connsiteY3" fmla="*/ 311922 h 867398"/>
                  <a:gd name="connsiteX4" fmla="*/ 2668 w 66761"/>
                  <a:gd name="connsiteY4" fmla="*/ 145279 h 867398"/>
                  <a:gd name="connsiteX5" fmla="*/ 66761 w 66761"/>
                  <a:gd name="connsiteY5" fmla="*/ 0 h 86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761" h="867398">
                    <a:moveTo>
                      <a:pt x="2668" y="867398"/>
                    </a:moveTo>
                    <a:lnTo>
                      <a:pt x="2668" y="628116"/>
                    </a:lnTo>
                    <a:cubicBezTo>
                      <a:pt x="2668" y="561174"/>
                      <a:pt x="1244" y="518445"/>
                      <a:pt x="2668" y="465746"/>
                    </a:cubicBezTo>
                    <a:cubicBezTo>
                      <a:pt x="4092" y="413047"/>
                      <a:pt x="11214" y="365333"/>
                      <a:pt x="11214" y="311922"/>
                    </a:cubicBezTo>
                    <a:cubicBezTo>
                      <a:pt x="11214" y="258511"/>
                      <a:pt x="-6590" y="197266"/>
                      <a:pt x="2668" y="145279"/>
                    </a:cubicBezTo>
                    <a:cubicBezTo>
                      <a:pt x="11926" y="93292"/>
                      <a:pt x="39343" y="46646"/>
                      <a:pt x="66761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7BA87F3E-9137-2DEA-B07D-4A474291E960}"/>
                </a:ext>
              </a:extLst>
            </p:cNvPr>
            <p:cNvSpPr/>
            <p:nvPr/>
          </p:nvSpPr>
          <p:spPr>
            <a:xfrm>
              <a:off x="3915018" y="3226037"/>
              <a:ext cx="59821" cy="1828800"/>
            </a:xfrm>
            <a:custGeom>
              <a:avLst/>
              <a:gdLst>
                <a:gd name="connsiteX0" fmla="*/ 59821 w 59821"/>
                <a:gd name="connsiteY0" fmla="*/ 0 h 1828800"/>
                <a:gd name="connsiteX1" fmla="*/ 0 w 59821"/>
                <a:gd name="connsiteY1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821" h="1828800">
                  <a:moveTo>
                    <a:pt x="59821" y="0"/>
                  </a:moveTo>
                  <a:lnTo>
                    <a:pt x="0" y="1828800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3C56F159-8E75-9DA3-E0C5-DE5C52A5F608}"/>
                </a:ext>
              </a:extLst>
            </p:cNvPr>
            <p:cNvSpPr/>
            <p:nvPr/>
          </p:nvSpPr>
          <p:spPr>
            <a:xfrm>
              <a:off x="3983385" y="3230310"/>
              <a:ext cx="47002" cy="1824527"/>
            </a:xfrm>
            <a:custGeom>
              <a:avLst/>
              <a:gdLst>
                <a:gd name="connsiteX0" fmla="*/ 0 w 47002"/>
                <a:gd name="connsiteY0" fmla="*/ 0 h 1824527"/>
                <a:gd name="connsiteX1" fmla="*/ 47002 w 47002"/>
                <a:gd name="connsiteY1" fmla="*/ 1824527 h 182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002" h="1824527">
                  <a:moveTo>
                    <a:pt x="0" y="0"/>
                  </a:moveTo>
                  <a:lnTo>
                    <a:pt x="47002" y="1824527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2ADC1615-F99B-348F-3853-318BA73F3336}"/>
                </a:ext>
              </a:extLst>
            </p:cNvPr>
            <p:cNvSpPr/>
            <p:nvPr/>
          </p:nvSpPr>
          <p:spPr>
            <a:xfrm>
              <a:off x="3829560" y="3226037"/>
              <a:ext cx="145279" cy="1452785"/>
            </a:xfrm>
            <a:custGeom>
              <a:avLst/>
              <a:gdLst>
                <a:gd name="connsiteX0" fmla="*/ 145279 w 145279"/>
                <a:gd name="connsiteY0" fmla="*/ 0 h 1452785"/>
                <a:gd name="connsiteX1" fmla="*/ 0 w 145279"/>
                <a:gd name="connsiteY1" fmla="*/ 1452785 h 145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79" h="1452785">
                  <a:moveTo>
                    <a:pt x="145279" y="0"/>
                  </a:moveTo>
                  <a:lnTo>
                    <a:pt x="0" y="1452785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672E811D-6176-449A-9E35-CFF25145F3A8}"/>
                </a:ext>
              </a:extLst>
            </p:cNvPr>
            <p:cNvSpPr/>
            <p:nvPr/>
          </p:nvSpPr>
          <p:spPr>
            <a:xfrm>
              <a:off x="3983385" y="3226037"/>
              <a:ext cx="153824" cy="1538243"/>
            </a:xfrm>
            <a:custGeom>
              <a:avLst/>
              <a:gdLst>
                <a:gd name="connsiteX0" fmla="*/ 0 w 153824"/>
                <a:gd name="connsiteY0" fmla="*/ 0 h 1538243"/>
                <a:gd name="connsiteX1" fmla="*/ 153824 w 153824"/>
                <a:gd name="connsiteY1" fmla="*/ 1538243 h 153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824" h="1538243">
                  <a:moveTo>
                    <a:pt x="0" y="0"/>
                  </a:moveTo>
                  <a:lnTo>
                    <a:pt x="153824" y="1538243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A5058EB5-80DA-D748-4810-645ACF81D77C}"/>
                </a:ext>
              </a:extLst>
            </p:cNvPr>
            <p:cNvSpPr txBox="1"/>
            <p:nvPr/>
          </p:nvSpPr>
          <p:spPr>
            <a:xfrm>
              <a:off x="2509737" y="2623925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4C995A3A-B0FC-D358-C3F6-4A1A7499952A}"/>
                </a:ext>
              </a:extLst>
            </p:cNvPr>
            <p:cNvSpPr txBox="1"/>
            <p:nvPr/>
          </p:nvSpPr>
          <p:spPr>
            <a:xfrm>
              <a:off x="2798195" y="3524752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BE94518-A71A-E4A1-7454-78B3E06F219D}"/>
                </a:ext>
              </a:extLst>
            </p:cNvPr>
            <p:cNvSpPr txBox="1"/>
            <p:nvPr/>
          </p:nvSpPr>
          <p:spPr>
            <a:xfrm>
              <a:off x="10283379" y="3517865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echa: hacia abajo 5">
              <a:extLst>
                <a:ext uri="{FF2B5EF4-FFF2-40B4-BE49-F238E27FC236}">
                  <a16:creationId xmlns:a16="http://schemas.microsoft.com/office/drawing/2014/main" id="{23A577C5-E41D-B818-BBFC-9ACAD548888D}"/>
                </a:ext>
              </a:extLst>
            </p:cNvPr>
            <p:cNvSpPr/>
            <p:nvPr/>
          </p:nvSpPr>
          <p:spPr>
            <a:xfrm>
              <a:off x="11063841" y="360515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echa: hacia abajo 7">
              <a:extLst>
                <a:ext uri="{FF2B5EF4-FFF2-40B4-BE49-F238E27FC236}">
                  <a16:creationId xmlns:a16="http://schemas.microsoft.com/office/drawing/2014/main" id="{51388461-C190-69E1-1474-3E8D7ED41C2B}"/>
                </a:ext>
              </a:extLst>
            </p:cNvPr>
            <p:cNvSpPr/>
            <p:nvPr/>
          </p:nvSpPr>
          <p:spPr>
            <a:xfrm>
              <a:off x="11667216" y="2808209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echa: hacia abajo 8">
              <a:extLst>
                <a:ext uri="{FF2B5EF4-FFF2-40B4-BE49-F238E27FC236}">
                  <a16:creationId xmlns:a16="http://schemas.microsoft.com/office/drawing/2014/main" id="{043948F1-3591-9E7F-B289-2E998257374F}"/>
                </a:ext>
              </a:extLst>
            </p:cNvPr>
            <p:cNvSpPr/>
            <p:nvPr/>
          </p:nvSpPr>
          <p:spPr>
            <a:xfrm>
              <a:off x="11838419" y="179313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E770AF64-D94C-8BED-A7AE-95F69A985E71}"/>
                </a:ext>
              </a:extLst>
            </p:cNvPr>
            <p:cNvCxnSpPr>
              <a:stCxn id="53" idx="2"/>
              <a:endCxn id="55" idx="0"/>
            </p:cNvCxnSpPr>
            <p:nvPr/>
          </p:nvCxnSpPr>
          <p:spPr>
            <a:xfrm>
              <a:off x="11239416" y="2058671"/>
              <a:ext cx="2166" cy="64508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E8B10C69-FD50-CF09-993C-5CDCD321B4AF}"/>
                </a:ext>
              </a:extLst>
            </p:cNvPr>
            <p:cNvCxnSpPr>
              <a:stCxn id="55" idx="2"/>
              <a:endCxn id="5" idx="0"/>
            </p:cNvCxnSpPr>
            <p:nvPr/>
          </p:nvCxnSpPr>
          <p:spPr>
            <a:xfrm flipH="1">
              <a:off x="10700321" y="3042312"/>
              <a:ext cx="541261" cy="47555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Arco 26">
              <a:extLst>
                <a:ext uri="{FF2B5EF4-FFF2-40B4-BE49-F238E27FC236}">
                  <a16:creationId xmlns:a16="http://schemas.microsoft.com/office/drawing/2014/main" id="{8640D825-36DC-9F29-ADC4-B31B6FB84D87}"/>
                </a:ext>
              </a:extLst>
            </p:cNvPr>
            <p:cNvSpPr/>
            <p:nvPr/>
          </p:nvSpPr>
          <p:spPr>
            <a:xfrm rot="5400000">
              <a:off x="9484368" y="2853159"/>
              <a:ext cx="1061904" cy="1550606"/>
            </a:xfrm>
            <a:prstGeom prst="arc">
              <a:avLst>
                <a:gd name="adj1" fmla="val 17158315"/>
                <a:gd name="adj2" fmla="val 4439090"/>
              </a:avLst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echa: hacia abajo 29">
              <a:extLst>
                <a:ext uri="{FF2B5EF4-FFF2-40B4-BE49-F238E27FC236}">
                  <a16:creationId xmlns:a16="http://schemas.microsoft.com/office/drawing/2014/main" id="{B3B2A506-9FD4-DB2F-F9EC-FABF4BB51034}"/>
                </a:ext>
              </a:extLst>
            </p:cNvPr>
            <p:cNvSpPr/>
            <p:nvPr/>
          </p:nvSpPr>
          <p:spPr>
            <a:xfrm>
              <a:off x="5553037" y="1822127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echa: hacia abajo 31">
              <a:extLst>
                <a:ext uri="{FF2B5EF4-FFF2-40B4-BE49-F238E27FC236}">
                  <a16:creationId xmlns:a16="http://schemas.microsoft.com/office/drawing/2014/main" id="{7892F386-C4A8-A27E-C845-5D8C6A3E3F94}"/>
                </a:ext>
              </a:extLst>
            </p:cNvPr>
            <p:cNvSpPr/>
            <p:nvPr/>
          </p:nvSpPr>
          <p:spPr>
            <a:xfrm flipV="1">
              <a:off x="5381265" y="2675371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echa: hacia abajo 32">
              <a:extLst>
                <a:ext uri="{FF2B5EF4-FFF2-40B4-BE49-F238E27FC236}">
                  <a16:creationId xmlns:a16="http://schemas.microsoft.com/office/drawing/2014/main" id="{663733F0-39F8-A85E-4250-3CE283BCF3B5}"/>
                </a:ext>
              </a:extLst>
            </p:cNvPr>
            <p:cNvSpPr/>
            <p:nvPr/>
          </p:nvSpPr>
          <p:spPr>
            <a:xfrm>
              <a:off x="3438347" y="271459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echa: hacia abajo 57">
              <a:extLst>
                <a:ext uri="{FF2B5EF4-FFF2-40B4-BE49-F238E27FC236}">
                  <a16:creationId xmlns:a16="http://schemas.microsoft.com/office/drawing/2014/main" id="{FD83017E-DC34-C335-7022-65A8959612C4}"/>
                </a:ext>
              </a:extLst>
            </p:cNvPr>
            <p:cNvSpPr/>
            <p:nvPr/>
          </p:nvSpPr>
          <p:spPr>
            <a:xfrm flipV="1">
              <a:off x="5431824" y="3580177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echa: hacia abajo 59">
              <a:extLst>
                <a:ext uri="{FF2B5EF4-FFF2-40B4-BE49-F238E27FC236}">
                  <a16:creationId xmlns:a16="http://schemas.microsoft.com/office/drawing/2014/main" id="{4F9D5C57-C435-180C-0357-1417F876D297}"/>
                </a:ext>
              </a:extLst>
            </p:cNvPr>
            <p:cNvSpPr/>
            <p:nvPr/>
          </p:nvSpPr>
          <p:spPr>
            <a:xfrm>
              <a:off x="3575087" y="3597768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9892F43-5502-C072-4BBF-261355D976AF}"/>
                </a:ext>
              </a:extLst>
            </p:cNvPr>
            <p:cNvSpPr txBox="1"/>
            <p:nvPr/>
          </p:nvSpPr>
          <p:spPr>
            <a:xfrm>
              <a:off x="1431619" y="3459121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A1B94415-B116-C50A-AA10-EE1B78C01079}"/>
                </a:ext>
              </a:extLst>
            </p:cNvPr>
            <p:cNvSpPr txBox="1"/>
            <p:nvPr/>
          </p:nvSpPr>
          <p:spPr>
            <a:xfrm>
              <a:off x="1431398" y="5245897"/>
              <a:ext cx="1083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F2FED99D-7039-807A-8B5F-A4138DA26D3E}"/>
                </a:ext>
              </a:extLst>
            </p:cNvPr>
            <p:cNvSpPr/>
            <p:nvPr/>
          </p:nvSpPr>
          <p:spPr>
            <a:xfrm>
              <a:off x="6646716" y="3218156"/>
              <a:ext cx="1741017" cy="727395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0387FBBA-D8CF-D853-19C2-990E754D4B8E}"/>
                </a:ext>
              </a:extLst>
            </p:cNvPr>
            <p:cNvCxnSpPr/>
            <p:nvPr/>
          </p:nvCxnSpPr>
          <p:spPr>
            <a:xfrm>
              <a:off x="11414361" y="3959860"/>
              <a:ext cx="1440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2BB8F4F4-837E-AB06-F955-59ECC458C272}"/>
                </a:ext>
              </a:extLst>
            </p:cNvPr>
            <p:cNvCxnSpPr/>
            <p:nvPr/>
          </p:nvCxnSpPr>
          <p:spPr>
            <a:xfrm>
              <a:off x="11414361" y="6089164"/>
              <a:ext cx="1440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44D7F587-D6A2-B90D-A68C-6AD38FDC17CE}"/>
                </a:ext>
              </a:extLst>
            </p:cNvPr>
            <p:cNvSpPr/>
            <p:nvPr/>
          </p:nvSpPr>
          <p:spPr>
            <a:xfrm>
              <a:off x="4655692" y="3218156"/>
              <a:ext cx="1791650" cy="286837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3331F5A2-2437-4096-7B76-582ED2311FF5}"/>
                </a:ext>
              </a:extLst>
            </p:cNvPr>
            <p:cNvSpPr/>
            <p:nvPr/>
          </p:nvSpPr>
          <p:spPr>
            <a:xfrm>
              <a:off x="2822033" y="3218156"/>
              <a:ext cx="1573108" cy="1824527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6821E990-3F09-6922-A2F2-CC3C9B6FC079}"/>
                </a:ext>
              </a:extLst>
            </p:cNvPr>
            <p:cNvCxnSpPr>
              <a:stCxn id="90" idx="2"/>
              <a:endCxn id="122" idx="0"/>
            </p:cNvCxnSpPr>
            <p:nvPr/>
          </p:nvCxnSpPr>
          <p:spPr>
            <a:xfrm flipH="1">
              <a:off x="4968561" y="2064755"/>
              <a:ext cx="1396" cy="5712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1" name="Arco 130">
              <a:extLst>
                <a:ext uri="{FF2B5EF4-FFF2-40B4-BE49-F238E27FC236}">
                  <a16:creationId xmlns:a16="http://schemas.microsoft.com/office/drawing/2014/main" id="{14D09C40-21F4-DE30-31A6-E19C473A5CCA}"/>
                </a:ext>
              </a:extLst>
            </p:cNvPr>
            <p:cNvSpPr/>
            <p:nvPr/>
          </p:nvSpPr>
          <p:spPr>
            <a:xfrm rot="16200000">
              <a:off x="3572526" y="1325348"/>
              <a:ext cx="1279630" cy="2410539"/>
            </a:xfrm>
            <a:prstGeom prst="arc">
              <a:avLst>
                <a:gd name="adj1" fmla="val 16032047"/>
                <a:gd name="adj2" fmla="val 89449"/>
              </a:avLst>
            </a:pr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o 131">
              <a:extLst>
                <a:ext uri="{FF2B5EF4-FFF2-40B4-BE49-F238E27FC236}">
                  <a16:creationId xmlns:a16="http://schemas.microsoft.com/office/drawing/2014/main" id="{0A64F363-351E-9F8D-7502-1FE3E2F41004}"/>
                </a:ext>
              </a:extLst>
            </p:cNvPr>
            <p:cNvSpPr/>
            <p:nvPr/>
          </p:nvSpPr>
          <p:spPr>
            <a:xfrm rot="16200000">
              <a:off x="5411703" y="1605118"/>
              <a:ext cx="1279630" cy="1874423"/>
            </a:xfrm>
            <a:prstGeom prst="arc">
              <a:avLst>
                <a:gd name="adj1" fmla="val 21345433"/>
                <a:gd name="adj2" fmla="val 5520151"/>
              </a:avLst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F6DDBF11-6613-5387-8AE3-12A6CDC16024}"/>
                </a:ext>
              </a:extLst>
            </p:cNvPr>
            <p:cNvCxnSpPr>
              <a:cxnSpLocks/>
            </p:cNvCxnSpPr>
            <p:nvPr/>
          </p:nvCxnSpPr>
          <p:spPr>
            <a:xfrm>
              <a:off x="6982392" y="2980023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ector recto de flecha 149">
              <a:extLst>
                <a:ext uri="{FF2B5EF4-FFF2-40B4-BE49-F238E27FC236}">
                  <a16:creationId xmlns:a16="http://schemas.microsoft.com/office/drawing/2014/main" id="{AF3BD52F-5DA5-9AE5-6B43-B62565F7793C}"/>
                </a:ext>
              </a:extLst>
            </p:cNvPr>
            <p:cNvCxnSpPr>
              <a:cxnSpLocks/>
            </p:cNvCxnSpPr>
            <p:nvPr/>
          </p:nvCxnSpPr>
          <p:spPr>
            <a:xfrm>
              <a:off x="3007244" y="2974078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Conector recto de flecha 157">
              <a:extLst>
                <a:ext uri="{FF2B5EF4-FFF2-40B4-BE49-F238E27FC236}">
                  <a16:creationId xmlns:a16="http://schemas.microsoft.com/office/drawing/2014/main" id="{71AF403E-5E29-12CC-F56C-E23D87C3769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38" y="2990533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03F76AF4-2167-0623-13C4-D75C25583D58}"/>
                </a:ext>
              </a:extLst>
            </p:cNvPr>
            <p:cNvSpPr txBox="1"/>
            <p:nvPr/>
          </p:nvSpPr>
          <p:spPr>
            <a:xfrm>
              <a:off x="1439508" y="4295566"/>
              <a:ext cx="1083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17094EBB-72D2-6810-2977-B3B0CD342D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9508" y="3952240"/>
              <a:ext cx="9974853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B6C8240C-0A5A-908F-BC75-90701BE26EAC}"/>
                </a:ext>
              </a:extLst>
            </p:cNvPr>
            <p:cNvCxnSpPr>
              <a:cxnSpLocks/>
            </p:cNvCxnSpPr>
            <p:nvPr/>
          </p:nvCxnSpPr>
          <p:spPr>
            <a:xfrm>
              <a:off x="1439508" y="5054837"/>
              <a:ext cx="10005102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2" name="Flecha: hacia abajo 171">
              <a:extLst>
                <a:ext uri="{FF2B5EF4-FFF2-40B4-BE49-F238E27FC236}">
                  <a16:creationId xmlns:a16="http://schemas.microsoft.com/office/drawing/2014/main" id="{B32730D7-A958-764F-B55E-AA61FC6D4B94}"/>
                </a:ext>
              </a:extLst>
            </p:cNvPr>
            <p:cNvSpPr/>
            <p:nvPr/>
          </p:nvSpPr>
          <p:spPr>
            <a:xfrm flipV="1">
              <a:off x="2450370" y="4371828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echa: hacia abajo 172">
              <a:extLst>
                <a:ext uri="{FF2B5EF4-FFF2-40B4-BE49-F238E27FC236}">
                  <a16:creationId xmlns:a16="http://schemas.microsoft.com/office/drawing/2014/main" id="{78C4C0B7-4EEF-D967-A9B1-C41D0C14BFBF}"/>
                </a:ext>
              </a:extLst>
            </p:cNvPr>
            <p:cNvSpPr/>
            <p:nvPr/>
          </p:nvSpPr>
          <p:spPr>
            <a:xfrm>
              <a:off x="2447199" y="3597768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echa: hacia abajo 173">
              <a:extLst>
                <a:ext uri="{FF2B5EF4-FFF2-40B4-BE49-F238E27FC236}">
                  <a16:creationId xmlns:a16="http://schemas.microsoft.com/office/drawing/2014/main" id="{FDAFDBFD-66FA-0CF5-0A4C-0C825B566A80}"/>
                </a:ext>
              </a:extLst>
            </p:cNvPr>
            <p:cNvSpPr/>
            <p:nvPr/>
          </p:nvSpPr>
          <p:spPr>
            <a:xfrm>
              <a:off x="2447199" y="5311181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lecha: hacia abajo 1">
              <a:extLst>
                <a:ext uri="{FF2B5EF4-FFF2-40B4-BE49-F238E27FC236}">
                  <a16:creationId xmlns:a16="http://schemas.microsoft.com/office/drawing/2014/main" id="{6223687B-D772-BB61-A7A8-337FBE06F7D1}"/>
                </a:ext>
              </a:extLst>
            </p:cNvPr>
            <p:cNvSpPr/>
            <p:nvPr/>
          </p:nvSpPr>
          <p:spPr>
            <a:xfrm>
              <a:off x="9607863" y="360515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echa: hacia abajo 3">
              <a:extLst>
                <a:ext uri="{FF2B5EF4-FFF2-40B4-BE49-F238E27FC236}">
                  <a16:creationId xmlns:a16="http://schemas.microsoft.com/office/drawing/2014/main" id="{0F492B6D-C72C-AA5A-F211-41170DE1D33D}"/>
                </a:ext>
              </a:extLst>
            </p:cNvPr>
            <p:cNvSpPr/>
            <p:nvPr/>
          </p:nvSpPr>
          <p:spPr>
            <a:xfrm flipV="1">
              <a:off x="7431953" y="2726931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36DBCA91-6799-665A-54D3-D9C1DC1A77E7}"/>
                </a:ext>
              </a:extLst>
            </p:cNvPr>
            <p:cNvSpPr/>
            <p:nvPr/>
          </p:nvSpPr>
          <p:spPr>
            <a:xfrm flipV="1">
              <a:off x="7370323" y="3571133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D7F765B-3903-FFB6-15D8-8DC834811931}"/>
                </a:ext>
              </a:extLst>
            </p:cNvPr>
            <p:cNvSpPr txBox="1"/>
            <p:nvPr/>
          </p:nvSpPr>
          <p:spPr>
            <a:xfrm>
              <a:off x="8629809" y="5245897"/>
              <a:ext cx="1083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99380C2-2624-3534-46B0-D8C0317742A6}"/>
                </a:ext>
              </a:extLst>
            </p:cNvPr>
            <p:cNvSpPr txBox="1"/>
            <p:nvPr/>
          </p:nvSpPr>
          <p:spPr>
            <a:xfrm>
              <a:off x="8637919" y="4295566"/>
              <a:ext cx="1083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echa: hacia abajo 17">
              <a:extLst>
                <a:ext uri="{FF2B5EF4-FFF2-40B4-BE49-F238E27FC236}">
                  <a16:creationId xmlns:a16="http://schemas.microsoft.com/office/drawing/2014/main" id="{9D89BD7F-74B8-7140-5716-3E95EB80AFB6}"/>
                </a:ext>
              </a:extLst>
            </p:cNvPr>
            <p:cNvSpPr/>
            <p:nvPr/>
          </p:nvSpPr>
          <p:spPr>
            <a:xfrm flipV="1">
              <a:off x="9648781" y="4371828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5E88F09F-DC7C-95C1-2484-7FB97F9F4486}"/>
                </a:ext>
              </a:extLst>
            </p:cNvPr>
            <p:cNvSpPr/>
            <p:nvPr/>
          </p:nvSpPr>
          <p:spPr>
            <a:xfrm>
              <a:off x="9645610" y="5311181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19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32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</dc:creator>
  <cp:lastModifiedBy>Luciana</cp:lastModifiedBy>
  <cp:revision>19</cp:revision>
  <dcterms:created xsi:type="dcterms:W3CDTF">2022-09-09T06:43:07Z</dcterms:created>
  <dcterms:modified xsi:type="dcterms:W3CDTF">2022-10-20T02:08:29Z</dcterms:modified>
</cp:coreProperties>
</file>