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70AD47"/>
    <a:srgbClr val="548235"/>
    <a:srgbClr val="2F5597"/>
    <a:srgbClr val="172C51"/>
    <a:srgbClr val="C55A11"/>
    <a:srgbClr val="FBE5D6"/>
    <a:srgbClr val="2B471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75" d="100"/>
          <a:sy n="75" d="100"/>
        </p:scale>
        <p:origin x="2283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9D1A-000D-D43B-0BBD-37DA1A9B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BA6D5-247B-0BEF-DABD-F6D0ECFB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A395-0D6D-4646-D24C-41569EC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0E73-E005-74A4-1C56-0BCEC5CF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AA1F-D5A9-3BB8-F0A9-7E8A3555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D0B-9980-F54C-517D-313DD74D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F105-2E6B-2637-C8C9-05EA9296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5F47-19AF-9A5F-5036-5018D137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B0B0-B721-3A76-C407-3E9CB2D0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023-9F93-D9AA-6823-96E13F06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6D871-8020-17E3-1D9A-C83EEB10F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D75A-46A5-7DDE-05EE-827052CB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1EEF-BF11-78E0-B8DC-547ADA1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34A5-D17D-50B0-4C95-054BCF3C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0B44-3EFB-0577-0460-07F1C860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7013-F7D5-7CDE-67FD-2C5D89D4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E4F3-4F38-FFEC-06E3-5251D99E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3F91-8795-67CA-6F40-4E78573B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BB34-D10F-2763-55CA-A29387E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05F6-DC62-12AC-5599-0ADBA238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3FAA-E319-0E93-3F00-8CCF8B4A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472C-108E-C7DD-0705-49BD4D7E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A1BD-7A92-79E9-0D6C-FAC1E52F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41C-11A9-C945-006D-CE8F34F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7A3A-A6FA-E28C-7BEC-C5B16411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307-AE62-793B-7929-F2EB62C9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5CAC-4585-CA29-4395-35FA1B97E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7875-BAB9-274D-DFF7-E10EDADA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093AA-1558-5721-C70B-55FBFA34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44011-95A4-BF7E-2C06-FEB6F21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95632-2D88-BB82-239F-F5DE3B83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D561-E582-8538-8552-8C379226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D1C9-CA50-77CD-0FEF-BBB5B670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F7C1-54BD-CBD9-E596-9EAEE869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3CB56-E99E-D8EC-A72E-A37179CF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BE52-DBCF-934F-5662-EF6AB1963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7ABF1-A732-36BE-4D3D-F8B8A98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2D25-2ADD-E512-B499-AF3EA0A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CC37F-8144-A4B9-7981-8A850098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BEC5-AD85-F032-43CF-FE73EF8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6C9E3-CF91-1745-7A09-12318E26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A9618-7CE6-ABBA-7454-B58A0E59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11E9-0552-4ACE-7E14-F53BA2A9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382B2-D923-EEFB-0129-8AA58A63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8C86-2E11-A203-A1CB-EB0A2EE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7DA9-33EC-6781-7506-8E6092BD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3A18-CCAE-3AB7-3B77-F41A496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A6B2-4442-4521-C554-DC3EADB2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B569-0A8D-322B-D4ED-980DE5AA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4072-FE6A-969C-7370-99C3434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3301-3672-68F3-0C9D-E62A5734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FBA2B-B186-0F68-D788-87F8E9AA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63D7-2355-19E1-7953-D93F26DC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C406A-1FA9-5963-F0DC-88EA220C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06BF-9B95-FC25-8A34-3206919F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EF2F-C69E-0EFA-5A1F-DBFE7348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0171-61B6-60EC-27BC-0FC1668B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DB51-D1AF-6B08-2148-C1DD56A3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2AF7C-F2B6-8801-6742-C3AA545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E900-9257-B904-02C0-DEDC5EC4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7449-2DF9-709C-1BF2-CDE36E6E6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5CD7-5721-4865-8FBC-0613AEE566B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B82A-06BD-1E9B-F0DA-42B9D49B2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E733-5F09-FD96-B950-D7B63DF5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9690956" y="3118444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9684082" y="339090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7826807" y="49637"/>
            <a:ext cx="1844483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BC0CC3C-3CEC-81CA-6D55-8856A8E9E741}"/>
              </a:ext>
            </a:extLst>
          </p:cNvPr>
          <p:cNvSpPr/>
          <p:nvPr/>
        </p:nvSpPr>
        <p:spPr>
          <a:xfrm>
            <a:off x="5395055" y="55348"/>
            <a:ext cx="24262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51100A6-35CE-E9F2-1B42-1AA56C9C80F1}"/>
              </a:ext>
            </a:extLst>
          </p:cNvPr>
          <p:cNvSpPr/>
          <p:nvPr/>
        </p:nvSpPr>
        <p:spPr>
          <a:xfrm>
            <a:off x="1245691" y="52812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FBE4E61-7B4A-F5CD-6EA9-A0339907D333}"/>
              </a:ext>
            </a:extLst>
          </p:cNvPr>
          <p:cNvSpPr/>
          <p:nvPr/>
        </p:nvSpPr>
        <p:spPr>
          <a:xfrm>
            <a:off x="1245691" y="257608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95D3160-9FCD-33B3-440B-79B44C7340E0}"/>
              </a:ext>
            </a:extLst>
          </p:cNvPr>
          <p:cNvSpPr/>
          <p:nvPr/>
        </p:nvSpPr>
        <p:spPr>
          <a:xfrm>
            <a:off x="5400518" y="244686"/>
            <a:ext cx="2428587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7826808" y="257608"/>
            <a:ext cx="1848892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A9835-F25C-E803-1490-25E104A0FB29}"/>
              </a:ext>
            </a:extLst>
          </p:cNvPr>
          <p:cNvSpPr/>
          <p:nvPr/>
        </p:nvSpPr>
        <p:spPr>
          <a:xfrm>
            <a:off x="1865833" y="801674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470F-ED50-519B-9404-4A5B27376ED2}"/>
              </a:ext>
            </a:extLst>
          </p:cNvPr>
          <p:cNvSpPr/>
          <p:nvPr/>
        </p:nvSpPr>
        <p:spPr>
          <a:xfrm>
            <a:off x="1969129" y="2373095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ADE4B5-3F1D-6038-D049-0278A4537CDE}"/>
              </a:ext>
            </a:extLst>
          </p:cNvPr>
          <p:cNvSpPr/>
          <p:nvPr/>
        </p:nvSpPr>
        <p:spPr>
          <a:xfrm>
            <a:off x="6169327" y="308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38625-0BB4-D219-2459-01D0AB74936A}"/>
              </a:ext>
            </a:extLst>
          </p:cNvPr>
          <p:cNvSpPr/>
          <p:nvPr/>
        </p:nvSpPr>
        <p:spPr>
          <a:xfrm>
            <a:off x="1690151" y="305311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8211075" y="3082725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F3377-0FC4-4DF8-F425-C4BF7E79AE0B}"/>
              </a:ext>
            </a:extLst>
          </p:cNvPr>
          <p:cNvSpPr/>
          <p:nvPr/>
        </p:nvSpPr>
        <p:spPr>
          <a:xfrm>
            <a:off x="6169326" y="3577965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6781F5-D633-D050-AB89-030137EA495F}"/>
              </a:ext>
            </a:extLst>
          </p:cNvPr>
          <p:cNvSpPr/>
          <p:nvPr/>
        </p:nvSpPr>
        <p:spPr>
          <a:xfrm>
            <a:off x="3103023" y="3884404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03313-376F-6678-49FB-0DB9749C3CF9}"/>
              </a:ext>
            </a:extLst>
          </p:cNvPr>
          <p:cNvSpPr/>
          <p:nvPr/>
        </p:nvSpPr>
        <p:spPr>
          <a:xfrm>
            <a:off x="6208738" y="4432429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3CC0F-18C8-AFAC-7897-9044D2073105}"/>
              </a:ext>
            </a:extLst>
          </p:cNvPr>
          <p:cNvSpPr/>
          <p:nvPr/>
        </p:nvSpPr>
        <p:spPr>
          <a:xfrm>
            <a:off x="2448975" y="280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4971C-07EF-6A6A-BA4D-CD383A904AED}"/>
              </a:ext>
            </a:extLst>
          </p:cNvPr>
          <p:cNvSpPr/>
          <p:nvPr/>
        </p:nvSpPr>
        <p:spPr>
          <a:xfrm>
            <a:off x="3107255" y="552287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6EEFCE-5F1A-5A68-FEB1-21EDEA2BAAD4}"/>
              </a:ext>
            </a:extLst>
          </p:cNvPr>
          <p:cNvSpPr/>
          <p:nvPr/>
        </p:nvSpPr>
        <p:spPr>
          <a:xfrm>
            <a:off x="3103022" y="312874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42E9F-C29E-AAC2-2EAE-1F3E0123B565}"/>
              </a:ext>
            </a:extLst>
          </p:cNvPr>
          <p:cNvSpPr/>
          <p:nvPr/>
        </p:nvSpPr>
        <p:spPr>
          <a:xfrm>
            <a:off x="6169326" y="2415081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C4CA9F-B5DB-4C44-1E01-08B493D81801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>
            <a:off x="2448975" y="2931894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78ADC-389B-FA3C-D99C-9B8F9E216919}"/>
              </a:ext>
            </a:extLst>
          </p:cNvPr>
          <p:cNvSpPr/>
          <p:nvPr/>
        </p:nvSpPr>
        <p:spPr>
          <a:xfrm>
            <a:off x="3106408" y="4756740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615BFC-14BF-D94C-68EA-9BF34B4FA39D}"/>
              </a:ext>
            </a:extLst>
          </p:cNvPr>
          <p:cNvSpPr/>
          <p:nvPr/>
        </p:nvSpPr>
        <p:spPr>
          <a:xfrm>
            <a:off x="4158390" y="5214870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D1486D-C26E-BC79-8D07-F4DAD82706FA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2429925" y="434428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726B34-1945-AE6C-D4AF-2179B8F5C416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2900461" y="2542433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CEA5DB9-758A-92F0-EF43-1AC2FB27A871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3608908" y="2931893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412AAE-B9C3-0E81-3AA0-D638B4CE7667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6591658" y="2925139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CFF595-ABDF-62EE-43BE-05FEA0F1218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4755858" y="3163960"/>
            <a:ext cx="380013" cy="25257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8119616" y="4035885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actionUpdate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D164FB-57BF-9523-9FB2-98401DEDF66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3682990" y="4236828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869A336-CA48-7459-44B3-31A1E159C9D1}"/>
              </a:ext>
            </a:extLst>
          </p:cNvPr>
          <p:cNvCxnSpPr>
            <a:stCxn id="29" idx="3"/>
            <a:endCxn id="36" idx="0"/>
          </p:cNvCxnSpPr>
          <p:nvPr/>
        </p:nvCxnSpPr>
        <p:spPr>
          <a:xfrm>
            <a:off x="4266341" y="4932953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5F8603-4FAD-A20D-46A9-787EA7F28F71}"/>
              </a:ext>
            </a:extLst>
          </p:cNvPr>
          <p:cNvSpPr/>
          <p:nvPr/>
        </p:nvSpPr>
        <p:spPr>
          <a:xfrm>
            <a:off x="2060037" y="6120915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7FDF62-6D29-7981-C0D1-393294B2435A}"/>
              </a:ext>
            </a:extLst>
          </p:cNvPr>
          <p:cNvCxnSpPr>
            <a:stCxn id="19" idx="2"/>
            <a:endCxn id="106" idx="3"/>
          </p:cNvCxnSpPr>
          <p:nvPr/>
        </p:nvCxnSpPr>
        <p:spPr>
          <a:xfrm rot="5400000">
            <a:off x="3242681" y="5852587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8165294" y="5235307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matchUpdate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8196359" y="1281092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doSpecialAction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9493011-0DB4-2F1A-9EF9-59574E470B33}"/>
              </a:ext>
            </a:extLst>
          </p:cNvPr>
          <p:cNvSpPr/>
          <p:nvPr/>
        </p:nvSpPr>
        <p:spPr>
          <a:xfrm>
            <a:off x="3450104" y="1337218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 flipV="1">
            <a:off x="4578287" y="1474767"/>
            <a:ext cx="3618072" cy="2139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0557C6A-4733-2D2A-F8AE-C395E4C186D1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2994016" y="1025511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16CB225-5144-B29E-E169-C4628A61B8D4}"/>
              </a:ext>
            </a:extLst>
          </p:cNvPr>
          <p:cNvSpPr/>
          <p:nvPr/>
        </p:nvSpPr>
        <p:spPr>
          <a:xfrm>
            <a:off x="3449311" y="1809651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8196359" y="1741751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exchangeCards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1124A86-A7EB-DF24-6C45-84D7183F6028}"/>
              </a:ext>
            </a:extLst>
          </p:cNvPr>
          <p:cNvCxnSpPr>
            <a:stCxn id="106" idx="1"/>
            <a:endCxn id="9" idx="1"/>
          </p:cNvCxnSpPr>
          <p:nvPr/>
        </p:nvCxnSpPr>
        <p:spPr>
          <a:xfrm rot="10800000">
            <a:off x="1690151" y="434428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BC7B33-A784-6431-2549-ECA907A18F1C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4013455" y="1616594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056FD12-470A-9DF7-7984-8DE729E5BFC8}"/>
              </a:ext>
            </a:extLst>
          </p:cNvPr>
          <p:cNvCxnSpPr>
            <a:stCxn id="122" idx="2"/>
            <a:endCxn id="7" idx="0"/>
          </p:cNvCxnSpPr>
          <p:nvPr/>
        </p:nvCxnSpPr>
        <p:spPr>
          <a:xfrm rot="5400000">
            <a:off x="3069742" y="1429381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CDEE-F51D-01D3-D042-7D411CF93CF9}"/>
              </a:ext>
            </a:extLst>
          </p:cNvPr>
          <p:cNvSpPr txBox="1"/>
          <p:nvPr/>
        </p:nvSpPr>
        <p:spPr>
          <a:xfrm>
            <a:off x="3103805" y="84324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7CCB0F-CFEE-8795-E6DC-7510563372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29925" y="1249348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B211A-9D0D-E9D1-6D8C-FA50C5078FCD}"/>
              </a:ext>
            </a:extLst>
          </p:cNvPr>
          <p:cNvSpPr txBox="1"/>
          <p:nvPr/>
        </p:nvSpPr>
        <p:spPr>
          <a:xfrm>
            <a:off x="1960669" y="123008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 flipV="1">
            <a:off x="4577599" y="1935426"/>
            <a:ext cx="3618760" cy="1564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4630974" y="1177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4577547" y="159107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C5B4284-847F-0001-D65B-65E42942B3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4262955" y="2591293"/>
            <a:ext cx="1906371" cy="7136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E8A89E1-B2A3-1EB3-028B-7C9A9FB65D3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329260" y="3211842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7527D1F-7C7D-2FF4-3A0F-50207E8AD485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7877089" y="2793129"/>
            <a:ext cx="366124" cy="1461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E9AF30F-D302-8BC0-440D-F550536C6EF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4262956" y="3707082"/>
            <a:ext cx="1906370" cy="353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6AD03F9-268F-0FA3-0916-DE50688B1B2C}"/>
              </a:ext>
            </a:extLst>
          </p:cNvPr>
          <p:cNvSpPr txBox="1"/>
          <p:nvPr/>
        </p:nvSpPr>
        <p:spPr>
          <a:xfrm>
            <a:off x="4240587" y="47622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DD9D475-D686-06FF-FB25-4B81D9754808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>
            <a:off x="3686375" y="5109165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428738B-EA4B-15E3-E5E9-AA0ECC1DAB94}"/>
              </a:ext>
            </a:extLst>
          </p:cNvPr>
          <p:cNvSpPr txBox="1"/>
          <p:nvPr/>
        </p:nvSpPr>
        <p:spPr>
          <a:xfrm>
            <a:off x="3232927" y="6258927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AE0C17-D751-870A-A347-21DD95BEBAAF}"/>
              </a:ext>
            </a:extLst>
          </p:cNvPr>
          <p:cNvSpPr txBox="1"/>
          <p:nvPr/>
        </p:nvSpPr>
        <p:spPr>
          <a:xfrm>
            <a:off x="2410853" y="553387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9754978" y="3456357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9834256" y="3501026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10178735" y="4696489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observeOthers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10203503" y="5892538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matchUpdate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3F4F8EA-3371-C25D-DA84-704C600BE0DD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3695604" y="6086213"/>
            <a:ext cx="6507899" cy="44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066FBFF-C69A-BC23-8921-75A7F436EE6D}"/>
              </a:ext>
            </a:extLst>
          </p:cNvPr>
          <p:cNvCxnSpPr>
            <a:stCxn id="14" idx="3"/>
            <a:endCxn id="225" idx="1"/>
          </p:cNvCxnSpPr>
          <p:nvPr/>
        </p:nvCxnSpPr>
        <p:spPr>
          <a:xfrm>
            <a:off x="7368671" y="4616841"/>
            <a:ext cx="2810064" cy="2733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5B45A9EF-FD56-F308-6754-B575D1A3B906}"/>
              </a:ext>
            </a:extLst>
          </p:cNvPr>
          <p:cNvCxnSpPr>
            <a:endCxn id="75" idx="1"/>
          </p:cNvCxnSpPr>
          <p:nvPr/>
        </p:nvCxnSpPr>
        <p:spPr>
          <a:xfrm flipV="1">
            <a:off x="7388339" y="4229560"/>
            <a:ext cx="731277" cy="38630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55E68BA-B552-E1E3-74BC-EAFB17B0EA55}"/>
              </a:ext>
            </a:extLst>
          </p:cNvPr>
          <p:cNvCxnSpPr>
            <a:cxnSpLocks/>
          </p:cNvCxnSpPr>
          <p:nvPr/>
        </p:nvCxnSpPr>
        <p:spPr>
          <a:xfrm flipV="1">
            <a:off x="3699414" y="5406122"/>
            <a:ext cx="4469690" cy="702195"/>
          </a:xfrm>
          <a:prstGeom prst="bentConnector3">
            <a:avLst>
              <a:gd name="adj1" fmla="val 8673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AECDC69-FBAB-190B-69BC-346FCAD3EA93}"/>
              </a:ext>
            </a:extLst>
          </p:cNvPr>
          <p:cNvSpPr txBox="1"/>
          <p:nvPr/>
        </p:nvSpPr>
        <p:spPr>
          <a:xfrm>
            <a:off x="4614563" y="308148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B0F8F0A-0C03-CFC4-324D-21A3F3F270E4}"/>
              </a:ext>
            </a:extLst>
          </p:cNvPr>
          <p:cNvSpPr txBox="1"/>
          <p:nvPr/>
        </p:nvSpPr>
        <p:spPr>
          <a:xfrm>
            <a:off x="4638876" y="44326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A94AD42-3EC1-4270-FAF4-F9601C88F86C}"/>
              </a:ext>
            </a:extLst>
          </p:cNvPr>
          <p:cNvSpPr txBox="1"/>
          <p:nvPr/>
        </p:nvSpPr>
        <p:spPr>
          <a:xfrm>
            <a:off x="4690579" y="593218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7437627" y="299501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DAA50D7-A251-861F-C3C7-76BA610F1059}"/>
              </a:ext>
            </a:extLst>
          </p:cNvPr>
          <p:cNvSpPr txBox="1"/>
          <p:nvPr/>
        </p:nvSpPr>
        <p:spPr>
          <a:xfrm>
            <a:off x="7394660" y="347906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7431591" y="463869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</p:spTree>
    <p:extLst>
      <p:ext uri="{BB962C8B-B14F-4D97-AF65-F5344CB8AC3E}">
        <p14:creationId xmlns:p14="http://schemas.microsoft.com/office/powerpoint/2010/main" val="40128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3CB525-EA1B-6E0E-4EBB-84F82760E2F1}"/>
              </a:ext>
            </a:extLst>
          </p:cNvPr>
          <p:cNvSpPr/>
          <p:nvPr/>
        </p:nvSpPr>
        <p:spPr>
          <a:xfrm>
            <a:off x="6602832" y="49637"/>
            <a:ext cx="1706761" cy="30397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Redis</a:t>
            </a:r>
            <a:br>
              <a:rPr lang="en-US" sz="1000" b="1" dirty="0">
                <a:solidFill>
                  <a:schemeClr val="bg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2FC3CC-FB79-621A-3EC5-2DB8B9728923}"/>
              </a:ext>
            </a:extLst>
          </p:cNvPr>
          <p:cNvSpPr/>
          <p:nvPr/>
        </p:nvSpPr>
        <p:spPr>
          <a:xfrm>
            <a:off x="6609006" y="257608"/>
            <a:ext cx="1700587" cy="6478744"/>
          </a:xfrm>
          <a:prstGeom prst="roundRect">
            <a:avLst>
              <a:gd name="adj" fmla="val 756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10181501" y="3118444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10174627" y="339090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8317352" y="49637"/>
            <a:ext cx="1844483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BC0CC3C-3CEC-81CA-6D55-8856A8E9E741}"/>
              </a:ext>
            </a:extLst>
          </p:cNvPr>
          <p:cNvSpPr/>
          <p:nvPr/>
        </p:nvSpPr>
        <p:spPr>
          <a:xfrm>
            <a:off x="4175842" y="55348"/>
            <a:ext cx="24262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51100A6-35CE-E9F2-1B42-1AA56C9C80F1}"/>
              </a:ext>
            </a:extLst>
          </p:cNvPr>
          <p:cNvSpPr/>
          <p:nvPr/>
        </p:nvSpPr>
        <p:spPr>
          <a:xfrm>
            <a:off x="21715" y="52812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FBE4E61-7B4A-F5CD-6EA9-A0339907D333}"/>
              </a:ext>
            </a:extLst>
          </p:cNvPr>
          <p:cNvSpPr/>
          <p:nvPr/>
        </p:nvSpPr>
        <p:spPr>
          <a:xfrm>
            <a:off x="21715" y="257608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95D3160-9FCD-33B3-440B-79B44C7340E0}"/>
              </a:ext>
            </a:extLst>
          </p:cNvPr>
          <p:cNvSpPr/>
          <p:nvPr/>
        </p:nvSpPr>
        <p:spPr>
          <a:xfrm>
            <a:off x="4176542" y="244686"/>
            <a:ext cx="2428587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8312590" y="257608"/>
            <a:ext cx="1848892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A9835-F25C-E803-1490-25E104A0FB29}"/>
              </a:ext>
            </a:extLst>
          </p:cNvPr>
          <p:cNvSpPr/>
          <p:nvPr/>
        </p:nvSpPr>
        <p:spPr>
          <a:xfrm>
            <a:off x="641857" y="801674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470F-ED50-519B-9404-4A5B27376ED2}"/>
              </a:ext>
            </a:extLst>
          </p:cNvPr>
          <p:cNvSpPr/>
          <p:nvPr/>
        </p:nvSpPr>
        <p:spPr>
          <a:xfrm>
            <a:off x="745153" y="2373095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ADE4B5-3F1D-6038-D049-0278A4537CDE}"/>
              </a:ext>
            </a:extLst>
          </p:cNvPr>
          <p:cNvSpPr/>
          <p:nvPr/>
        </p:nvSpPr>
        <p:spPr>
          <a:xfrm>
            <a:off x="4950114" y="308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38625-0BB4-D219-2459-01D0AB74936A}"/>
              </a:ext>
            </a:extLst>
          </p:cNvPr>
          <p:cNvSpPr/>
          <p:nvPr/>
        </p:nvSpPr>
        <p:spPr>
          <a:xfrm>
            <a:off x="466175" y="305311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8756189" y="3022444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F3377-0FC4-4DF8-F425-C4BF7E79AE0B}"/>
              </a:ext>
            </a:extLst>
          </p:cNvPr>
          <p:cNvSpPr/>
          <p:nvPr/>
        </p:nvSpPr>
        <p:spPr>
          <a:xfrm>
            <a:off x="4950113" y="3577965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6781F5-D633-D050-AB89-030137EA495F}"/>
              </a:ext>
            </a:extLst>
          </p:cNvPr>
          <p:cNvSpPr/>
          <p:nvPr/>
        </p:nvSpPr>
        <p:spPr>
          <a:xfrm>
            <a:off x="1879047" y="3884404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03313-376F-6678-49FB-0DB9749C3CF9}"/>
              </a:ext>
            </a:extLst>
          </p:cNvPr>
          <p:cNvSpPr/>
          <p:nvPr/>
        </p:nvSpPr>
        <p:spPr>
          <a:xfrm>
            <a:off x="4989525" y="4432429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3CC0F-18C8-AFAC-7897-9044D2073105}"/>
              </a:ext>
            </a:extLst>
          </p:cNvPr>
          <p:cNvSpPr/>
          <p:nvPr/>
        </p:nvSpPr>
        <p:spPr>
          <a:xfrm>
            <a:off x="1224999" y="280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4971C-07EF-6A6A-BA4D-CD383A904AED}"/>
              </a:ext>
            </a:extLst>
          </p:cNvPr>
          <p:cNvSpPr/>
          <p:nvPr/>
        </p:nvSpPr>
        <p:spPr>
          <a:xfrm>
            <a:off x="1883279" y="552287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6EEFCE-5F1A-5A68-FEB1-21EDEA2BAAD4}"/>
              </a:ext>
            </a:extLst>
          </p:cNvPr>
          <p:cNvSpPr/>
          <p:nvPr/>
        </p:nvSpPr>
        <p:spPr>
          <a:xfrm>
            <a:off x="1879046" y="312874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42E9F-C29E-AAC2-2EAE-1F3E0123B565}"/>
              </a:ext>
            </a:extLst>
          </p:cNvPr>
          <p:cNvSpPr/>
          <p:nvPr/>
        </p:nvSpPr>
        <p:spPr>
          <a:xfrm>
            <a:off x="4950113" y="2415081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C4CA9F-B5DB-4C44-1E01-08B493D81801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>
            <a:off x="1224999" y="2931894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78ADC-389B-FA3C-D99C-9B8F9E216919}"/>
              </a:ext>
            </a:extLst>
          </p:cNvPr>
          <p:cNvSpPr/>
          <p:nvPr/>
        </p:nvSpPr>
        <p:spPr>
          <a:xfrm>
            <a:off x="1882432" y="4756740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615BFC-14BF-D94C-68EA-9BF34B4FA39D}"/>
              </a:ext>
            </a:extLst>
          </p:cNvPr>
          <p:cNvSpPr/>
          <p:nvPr/>
        </p:nvSpPr>
        <p:spPr>
          <a:xfrm>
            <a:off x="2934414" y="5214870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D1486D-C26E-BC79-8D07-F4DAD82706FA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205949" y="434428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726B34-1945-AE6C-D4AF-2179B8F5C416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676485" y="2542433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CEA5DB9-758A-92F0-EF43-1AC2FB27A871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2384932" y="2931893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412AAE-B9C3-0E81-3AA0-D638B4CE7667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5372445" y="2925139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CFF595-ABDF-62EE-43BE-05FEA0F1218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534263" y="3161578"/>
            <a:ext cx="380013" cy="25305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8768601" y="4436668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actionUpdate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D164FB-57BF-9523-9FB2-98401DEDF66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2459014" y="4236828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869A336-CA48-7459-44B3-31A1E159C9D1}"/>
              </a:ext>
            </a:extLst>
          </p:cNvPr>
          <p:cNvCxnSpPr>
            <a:stCxn id="29" idx="3"/>
            <a:endCxn id="36" idx="0"/>
          </p:cNvCxnSpPr>
          <p:nvPr/>
        </p:nvCxnSpPr>
        <p:spPr>
          <a:xfrm>
            <a:off x="3042365" y="4932953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5F8603-4FAD-A20D-46A9-787EA7F28F71}"/>
              </a:ext>
            </a:extLst>
          </p:cNvPr>
          <p:cNvSpPr/>
          <p:nvPr/>
        </p:nvSpPr>
        <p:spPr>
          <a:xfrm>
            <a:off x="836061" y="6120915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7FDF62-6D29-7981-C0D1-393294B2435A}"/>
              </a:ext>
            </a:extLst>
          </p:cNvPr>
          <p:cNvCxnSpPr>
            <a:stCxn id="19" idx="2"/>
            <a:endCxn id="106" idx="3"/>
          </p:cNvCxnSpPr>
          <p:nvPr/>
        </p:nvCxnSpPr>
        <p:spPr>
          <a:xfrm rot="5400000">
            <a:off x="2018705" y="5852587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8756189" y="5407314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matchUpdate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8898457" y="828080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doSpecialAction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9493011-0DB4-2F1A-9EF9-59574E470B33}"/>
              </a:ext>
            </a:extLst>
          </p:cNvPr>
          <p:cNvSpPr/>
          <p:nvPr/>
        </p:nvSpPr>
        <p:spPr>
          <a:xfrm>
            <a:off x="2226128" y="1337218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stCxn id="116" idx="3"/>
            <a:endCxn id="5" idx="1"/>
          </p:cNvCxnSpPr>
          <p:nvPr/>
        </p:nvCxnSpPr>
        <p:spPr>
          <a:xfrm flipV="1">
            <a:off x="3354311" y="1201081"/>
            <a:ext cx="3779737" cy="275825"/>
          </a:xfrm>
          <a:prstGeom prst="bentConnector3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0557C6A-4733-2D2A-F8AE-C395E4C186D1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1770040" y="1025511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16CB225-5144-B29E-E169-C4628A61B8D4}"/>
              </a:ext>
            </a:extLst>
          </p:cNvPr>
          <p:cNvSpPr/>
          <p:nvPr/>
        </p:nvSpPr>
        <p:spPr>
          <a:xfrm>
            <a:off x="2225335" y="1809651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8938098" y="1512671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exchangeCards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1124A86-A7EB-DF24-6C45-84D7183F6028}"/>
              </a:ext>
            </a:extLst>
          </p:cNvPr>
          <p:cNvCxnSpPr>
            <a:stCxn id="106" idx="1"/>
            <a:endCxn id="9" idx="1"/>
          </p:cNvCxnSpPr>
          <p:nvPr/>
        </p:nvCxnSpPr>
        <p:spPr>
          <a:xfrm rot="10800000">
            <a:off x="466175" y="434428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BC7B33-A784-6431-2549-ECA907A18F1C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2789479" y="1616594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056FD12-470A-9DF7-7984-8DE729E5BFC8}"/>
              </a:ext>
            </a:extLst>
          </p:cNvPr>
          <p:cNvCxnSpPr>
            <a:stCxn id="122" idx="2"/>
            <a:endCxn id="7" idx="0"/>
          </p:cNvCxnSpPr>
          <p:nvPr/>
        </p:nvCxnSpPr>
        <p:spPr>
          <a:xfrm rot="5400000">
            <a:off x="1845766" y="1429381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CDEE-F51D-01D3-D042-7D411CF93CF9}"/>
              </a:ext>
            </a:extLst>
          </p:cNvPr>
          <p:cNvSpPr txBox="1"/>
          <p:nvPr/>
        </p:nvSpPr>
        <p:spPr>
          <a:xfrm>
            <a:off x="1879829" y="84324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7CCB0F-CFEE-8795-E6DC-7510563372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05949" y="1249348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B211A-9D0D-E9D1-6D8C-FA50C5078FCD}"/>
              </a:ext>
            </a:extLst>
          </p:cNvPr>
          <p:cNvSpPr txBox="1"/>
          <p:nvPr/>
        </p:nvSpPr>
        <p:spPr>
          <a:xfrm>
            <a:off x="736693" y="123008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stCxn id="122" idx="3"/>
            <a:endCxn id="5" idx="1"/>
          </p:cNvCxnSpPr>
          <p:nvPr/>
        </p:nvCxnSpPr>
        <p:spPr>
          <a:xfrm flipV="1">
            <a:off x="3353623" y="1201081"/>
            <a:ext cx="3780425" cy="735909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3406998" y="1177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3353571" y="159107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C5B4284-847F-0001-D65B-65E42942B3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038979" y="2591293"/>
            <a:ext cx="1911134" cy="7136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E9AF30F-D302-8BC0-440D-F550536C6EF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3038981" y="3707082"/>
            <a:ext cx="1911133" cy="353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6AD03F9-268F-0FA3-0916-DE50688B1B2C}"/>
              </a:ext>
            </a:extLst>
          </p:cNvPr>
          <p:cNvSpPr txBox="1"/>
          <p:nvPr/>
        </p:nvSpPr>
        <p:spPr>
          <a:xfrm>
            <a:off x="3016611" y="47622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DD9D475-D686-06FF-FB25-4B81D9754808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>
            <a:off x="2462399" y="5109165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428738B-EA4B-15E3-E5E9-AA0ECC1DAB94}"/>
              </a:ext>
            </a:extLst>
          </p:cNvPr>
          <p:cNvSpPr txBox="1"/>
          <p:nvPr/>
        </p:nvSpPr>
        <p:spPr>
          <a:xfrm>
            <a:off x="2008951" y="6258927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AE0C17-D751-870A-A347-21DD95BEBAAF}"/>
              </a:ext>
            </a:extLst>
          </p:cNvPr>
          <p:cNvSpPr txBox="1"/>
          <p:nvPr/>
        </p:nvSpPr>
        <p:spPr>
          <a:xfrm>
            <a:off x="1186877" y="553387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10240760" y="3456357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10320038" y="3501026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10669280" y="4696489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observeOthers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10694048" y="5892538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matchUpdate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AECDC69-FBAB-190B-69BC-346FCAD3EA93}"/>
              </a:ext>
            </a:extLst>
          </p:cNvPr>
          <p:cNvSpPr txBox="1"/>
          <p:nvPr/>
        </p:nvSpPr>
        <p:spPr>
          <a:xfrm>
            <a:off x="3390587" y="308148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B0F8F0A-0C03-CFC4-324D-21A3F3F270E4}"/>
              </a:ext>
            </a:extLst>
          </p:cNvPr>
          <p:cNvSpPr txBox="1"/>
          <p:nvPr/>
        </p:nvSpPr>
        <p:spPr>
          <a:xfrm>
            <a:off x="3414900" y="44326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A94AD42-3EC1-4270-FAF4-F9601C88F86C}"/>
              </a:ext>
            </a:extLst>
          </p:cNvPr>
          <p:cNvSpPr txBox="1"/>
          <p:nvPr/>
        </p:nvSpPr>
        <p:spPr>
          <a:xfrm>
            <a:off x="2408376" y="600860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6063997" y="303355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6085036" y="441489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29567-355A-A587-084F-7255B727441C}"/>
              </a:ext>
            </a:extLst>
          </p:cNvPr>
          <p:cNvSpPr/>
          <p:nvPr/>
        </p:nvSpPr>
        <p:spPr>
          <a:xfrm>
            <a:off x="7134048" y="882203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6FCD7A-BD98-AB91-E9CA-B492513545BD}"/>
              </a:ext>
            </a:extLst>
          </p:cNvPr>
          <p:cNvSpPr/>
          <p:nvPr/>
        </p:nvSpPr>
        <p:spPr>
          <a:xfrm>
            <a:off x="7144057" y="1706346"/>
            <a:ext cx="737897" cy="520057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1A7D7-14A2-B152-C681-252000A8E05B}"/>
              </a:ext>
            </a:extLst>
          </p:cNvPr>
          <p:cNvSpPr txBox="1"/>
          <p:nvPr/>
        </p:nvSpPr>
        <p:spPr>
          <a:xfrm>
            <a:off x="6689446" y="103390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F5DC31-FECA-9DA7-3259-F944DFE27453}"/>
              </a:ext>
            </a:extLst>
          </p:cNvPr>
          <p:cNvCxnSpPr>
            <a:cxnSpLocks/>
            <a:stCxn id="5" idx="3"/>
            <a:endCxn id="115" idx="1"/>
          </p:cNvCxnSpPr>
          <p:nvPr/>
        </p:nvCxnSpPr>
        <p:spPr>
          <a:xfrm flipV="1">
            <a:off x="7891964" y="1021755"/>
            <a:ext cx="1006493" cy="179326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9A55A31-9375-B09D-8694-DCE421671134}"/>
              </a:ext>
            </a:extLst>
          </p:cNvPr>
          <p:cNvCxnSpPr>
            <a:cxnSpLocks/>
            <a:stCxn id="5" idx="3"/>
            <a:endCxn id="123" idx="1"/>
          </p:cNvCxnSpPr>
          <p:nvPr/>
        </p:nvCxnSpPr>
        <p:spPr>
          <a:xfrm>
            <a:off x="7891964" y="1201081"/>
            <a:ext cx="1046134" cy="505265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C2CAF3-6249-4513-245E-154C7853914E}"/>
              </a:ext>
            </a:extLst>
          </p:cNvPr>
          <p:cNvSpPr txBox="1"/>
          <p:nvPr/>
        </p:nvSpPr>
        <p:spPr>
          <a:xfrm>
            <a:off x="7798694" y="12135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B26B339-F56C-C524-4359-FFD7444E3032}"/>
              </a:ext>
            </a:extLst>
          </p:cNvPr>
          <p:cNvCxnSpPr>
            <a:cxnSpLocks/>
            <a:stCxn id="123" idx="2"/>
            <a:endCxn id="16" idx="3"/>
          </p:cNvCxnSpPr>
          <p:nvPr/>
        </p:nvCxnSpPr>
        <p:spPr>
          <a:xfrm rot="5400000">
            <a:off x="8666833" y="1115143"/>
            <a:ext cx="66354" cy="16361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17AEC00-CF9F-E0ED-3D38-20F0E4B291C4}"/>
              </a:ext>
            </a:extLst>
          </p:cNvPr>
          <p:cNvSpPr txBox="1"/>
          <p:nvPr/>
        </p:nvSpPr>
        <p:spPr>
          <a:xfrm>
            <a:off x="7871939" y="3424379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6595F7-9958-B9A5-EB67-9503FF685EAB}"/>
              </a:ext>
            </a:extLst>
          </p:cNvPr>
          <p:cNvSpPr txBox="1"/>
          <p:nvPr/>
        </p:nvSpPr>
        <p:spPr>
          <a:xfrm>
            <a:off x="8952396" y="342215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9A5E0FA-9DC2-E87E-50BE-C63329C40DCE}"/>
              </a:ext>
            </a:extLst>
          </p:cNvPr>
          <p:cNvCxnSpPr>
            <a:cxnSpLocks/>
            <a:stCxn id="16" idx="1"/>
            <a:endCxn id="122" idx="2"/>
          </p:cNvCxnSpPr>
          <p:nvPr/>
        </p:nvCxnSpPr>
        <p:spPr>
          <a:xfrm rot="10800000" flipV="1">
            <a:off x="2789479" y="1966374"/>
            <a:ext cx="4354578" cy="97953"/>
          </a:xfrm>
          <a:prstGeom prst="bentConnector4">
            <a:avLst>
              <a:gd name="adj1" fmla="val 43522"/>
              <a:gd name="adj2" fmla="val 265462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66BACBA-8986-9585-9EE9-6C67B35A14B2}"/>
              </a:ext>
            </a:extLst>
          </p:cNvPr>
          <p:cNvSpPr txBox="1"/>
          <p:nvPr/>
        </p:nvSpPr>
        <p:spPr>
          <a:xfrm>
            <a:off x="7868809" y="173484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9FFF5C-4E45-5338-0D61-D2D4D64EB079}"/>
              </a:ext>
            </a:extLst>
          </p:cNvPr>
          <p:cNvSpPr txBox="1"/>
          <p:nvPr/>
        </p:nvSpPr>
        <p:spPr>
          <a:xfrm>
            <a:off x="6600548" y="1782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07B2747-6FB3-1E67-5E82-6535F94BE7FC}"/>
              </a:ext>
            </a:extLst>
          </p:cNvPr>
          <p:cNvCxnSpPr>
            <a:stCxn id="16" idx="1"/>
            <a:endCxn id="116" idx="0"/>
          </p:cNvCxnSpPr>
          <p:nvPr/>
        </p:nvCxnSpPr>
        <p:spPr>
          <a:xfrm rot="10800000">
            <a:off x="2790221" y="1337219"/>
            <a:ext cx="4353837" cy="629157"/>
          </a:xfrm>
          <a:prstGeom prst="bentConnector4">
            <a:avLst>
              <a:gd name="adj1" fmla="val 32408"/>
              <a:gd name="adj2" fmla="val 136334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1583F06-4637-F81B-B446-FF3627B7573E}"/>
              </a:ext>
            </a:extLst>
          </p:cNvPr>
          <p:cNvSpPr/>
          <p:nvPr/>
        </p:nvSpPr>
        <p:spPr>
          <a:xfrm>
            <a:off x="7128294" y="2514118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30CD2AC-CBA3-4707-ECF7-D430AF35E4BD}"/>
              </a:ext>
            </a:extLst>
          </p:cNvPr>
          <p:cNvSpPr/>
          <p:nvPr/>
        </p:nvSpPr>
        <p:spPr>
          <a:xfrm>
            <a:off x="7138303" y="3338261"/>
            <a:ext cx="737897" cy="520057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17F30DB9-47D7-14DC-C3EC-7FFBADE23603}"/>
              </a:ext>
            </a:extLst>
          </p:cNvPr>
          <p:cNvCxnSpPr>
            <a:stCxn id="8" idx="3"/>
            <a:endCxn id="151" idx="1"/>
          </p:cNvCxnSpPr>
          <p:nvPr/>
        </p:nvCxnSpPr>
        <p:spPr>
          <a:xfrm flipV="1">
            <a:off x="6110047" y="2832996"/>
            <a:ext cx="1018247" cy="378897"/>
          </a:xfrm>
          <a:prstGeom prst="bentConnector3">
            <a:avLst>
              <a:gd name="adj1" fmla="val 6870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325BEB5-8ACB-501A-C35B-A71518FC6EFC}"/>
              </a:ext>
            </a:extLst>
          </p:cNvPr>
          <p:cNvSpPr txBox="1"/>
          <p:nvPr/>
        </p:nvSpPr>
        <p:spPr>
          <a:xfrm>
            <a:off x="6669286" y="26427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7515E74-A5E7-BD29-5B4D-1C1E7548C761}"/>
              </a:ext>
            </a:extLst>
          </p:cNvPr>
          <p:cNvCxnSpPr>
            <a:cxnSpLocks/>
            <a:stCxn id="14" idx="3"/>
            <a:endCxn id="174" idx="1"/>
          </p:cNvCxnSpPr>
          <p:nvPr/>
        </p:nvCxnSpPr>
        <p:spPr>
          <a:xfrm>
            <a:off x="6149458" y="4616841"/>
            <a:ext cx="889696" cy="437234"/>
          </a:xfrm>
          <a:prstGeom prst="bentConnector3">
            <a:avLst>
              <a:gd name="adj1" fmla="val 41435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832115F-1326-65B4-044B-9C675FF570E7}"/>
              </a:ext>
            </a:extLst>
          </p:cNvPr>
          <p:cNvCxnSpPr>
            <a:stCxn id="151" idx="3"/>
            <a:endCxn id="10" idx="0"/>
          </p:cNvCxnSpPr>
          <p:nvPr/>
        </p:nvCxnSpPr>
        <p:spPr>
          <a:xfrm>
            <a:off x="7886210" y="2832996"/>
            <a:ext cx="1449946" cy="189448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A8F53AE-D75A-61EF-D09F-0F6F21009927}"/>
              </a:ext>
            </a:extLst>
          </p:cNvPr>
          <p:cNvSpPr txBox="1"/>
          <p:nvPr/>
        </p:nvSpPr>
        <p:spPr>
          <a:xfrm>
            <a:off x="7810463" y="26357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9C8030D-F951-96F3-48A0-07FE2827E492}"/>
              </a:ext>
            </a:extLst>
          </p:cNvPr>
          <p:cNvCxnSpPr>
            <a:stCxn id="10" idx="2"/>
            <a:endCxn id="154" idx="3"/>
          </p:cNvCxnSpPr>
          <p:nvPr/>
        </p:nvCxnSpPr>
        <p:spPr>
          <a:xfrm rot="5400000">
            <a:off x="8447372" y="2709505"/>
            <a:ext cx="317613" cy="145995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EF2DFA3-2B22-244F-7EEA-FE4099962329}"/>
              </a:ext>
            </a:extLst>
          </p:cNvPr>
          <p:cNvCxnSpPr>
            <a:stCxn id="154" idx="1"/>
            <a:endCxn id="11" idx="3"/>
          </p:cNvCxnSpPr>
          <p:nvPr/>
        </p:nvCxnSpPr>
        <p:spPr>
          <a:xfrm rot="10800000" flipV="1">
            <a:off x="6110047" y="3598290"/>
            <a:ext cx="1028257" cy="108792"/>
          </a:xfrm>
          <a:prstGeom prst="bentConnector3">
            <a:avLst>
              <a:gd name="adj1" fmla="val 71861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0323680-1518-AC01-8F43-FFDD98BFF8A9}"/>
              </a:ext>
            </a:extLst>
          </p:cNvPr>
          <p:cNvSpPr txBox="1"/>
          <p:nvPr/>
        </p:nvSpPr>
        <p:spPr>
          <a:xfrm>
            <a:off x="6625544" y="34081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1D9CFDA-ED0D-EF6B-B4A4-54E2652E3000}"/>
              </a:ext>
            </a:extLst>
          </p:cNvPr>
          <p:cNvSpPr/>
          <p:nvPr/>
        </p:nvSpPr>
        <p:spPr>
          <a:xfrm>
            <a:off x="7039154" y="4735197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26C2165-457F-9FE4-F569-7421DFDC9F1B}"/>
              </a:ext>
            </a:extLst>
          </p:cNvPr>
          <p:cNvSpPr txBox="1"/>
          <p:nvPr/>
        </p:nvSpPr>
        <p:spPr>
          <a:xfrm>
            <a:off x="6543681" y="48386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6BFAD10-1877-6C87-4474-DE31102964C5}"/>
              </a:ext>
            </a:extLst>
          </p:cNvPr>
          <p:cNvCxnSpPr>
            <a:cxnSpLocks/>
            <a:stCxn id="174" idx="3"/>
            <a:endCxn id="75" idx="1"/>
          </p:cNvCxnSpPr>
          <p:nvPr/>
        </p:nvCxnSpPr>
        <p:spPr>
          <a:xfrm flipV="1">
            <a:off x="7797070" y="4630343"/>
            <a:ext cx="971531" cy="423732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FF3FE26-9878-44C6-0D9E-2327C8DF1A53}"/>
              </a:ext>
            </a:extLst>
          </p:cNvPr>
          <p:cNvCxnSpPr>
            <a:cxnSpLocks/>
            <a:stCxn id="174" idx="3"/>
            <a:endCxn id="225" idx="1"/>
          </p:cNvCxnSpPr>
          <p:nvPr/>
        </p:nvCxnSpPr>
        <p:spPr>
          <a:xfrm flipV="1">
            <a:off x="7797070" y="4890164"/>
            <a:ext cx="2872210" cy="16391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AA8FBEC-BEEB-939D-A7EE-3A2BD6AB9073}"/>
              </a:ext>
            </a:extLst>
          </p:cNvPr>
          <p:cNvSpPr txBox="1"/>
          <p:nvPr/>
        </p:nvSpPr>
        <p:spPr>
          <a:xfrm>
            <a:off x="7724567" y="486029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AFCD55E-9D5B-373F-6EF5-311DE4C3B7F3}"/>
              </a:ext>
            </a:extLst>
          </p:cNvPr>
          <p:cNvSpPr/>
          <p:nvPr/>
        </p:nvSpPr>
        <p:spPr>
          <a:xfrm>
            <a:off x="7035307" y="5660470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6CE527AC-1390-A277-A847-2E9FA6B9C9B6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2459013" y="5979348"/>
            <a:ext cx="4576294" cy="595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AC266776-AA29-3635-F566-96DFDEB70A76}"/>
              </a:ext>
            </a:extLst>
          </p:cNvPr>
          <p:cNvCxnSpPr>
            <a:cxnSpLocks/>
            <a:stCxn id="190" idx="3"/>
            <a:endCxn id="110" idx="1"/>
          </p:cNvCxnSpPr>
          <p:nvPr/>
        </p:nvCxnSpPr>
        <p:spPr>
          <a:xfrm flipV="1">
            <a:off x="7793223" y="5600989"/>
            <a:ext cx="962966" cy="378359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AABA8E37-FC6E-ADA7-9847-EC5C0CBCE4AB}"/>
              </a:ext>
            </a:extLst>
          </p:cNvPr>
          <p:cNvCxnSpPr>
            <a:cxnSpLocks/>
            <a:endCxn id="226" idx="1"/>
          </p:cNvCxnSpPr>
          <p:nvPr/>
        </p:nvCxnSpPr>
        <p:spPr>
          <a:xfrm>
            <a:off x="7796220" y="5979348"/>
            <a:ext cx="2897828" cy="10686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6DF65F8-299B-61E8-0309-B68AF3802524}"/>
              </a:ext>
            </a:extLst>
          </p:cNvPr>
          <p:cNvSpPr txBox="1"/>
          <p:nvPr/>
        </p:nvSpPr>
        <p:spPr>
          <a:xfrm>
            <a:off x="7721432" y="5759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0D890F7-089D-2FD1-B8D9-4145F72680E2}"/>
              </a:ext>
            </a:extLst>
          </p:cNvPr>
          <p:cNvSpPr txBox="1"/>
          <p:nvPr/>
        </p:nvSpPr>
        <p:spPr>
          <a:xfrm>
            <a:off x="6564302" y="5768455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161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EC4D68-D073-00B2-D335-3784891EDF86}"/>
              </a:ext>
            </a:extLst>
          </p:cNvPr>
          <p:cNvSpPr/>
          <p:nvPr/>
        </p:nvSpPr>
        <p:spPr>
          <a:xfrm>
            <a:off x="3231653" y="0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2AE021-BBCA-4D78-424E-DBFE4660EC78}"/>
              </a:ext>
            </a:extLst>
          </p:cNvPr>
          <p:cNvSpPr/>
          <p:nvPr/>
        </p:nvSpPr>
        <p:spPr>
          <a:xfrm>
            <a:off x="3231653" y="204796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3C043F-F44D-B6D4-00F0-071D555DF7F4}"/>
              </a:ext>
            </a:extLst>
          </p:cNvPr>
          <p:cNvSpPr/>
          <p:nvPr/>
        </p:nvSpPr>
        <p:spPr>
          <a:xfrm>
            <a:off x="3851795" y="748862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E593F-9140-652F-A337-DD3F8046D873}"/>
              </a:ext>
            </a:extLst>
          </p:cNvPr>
          <p:cNvSpPr/>
          <p:nvPr/>
        </p:nvSpPr>
        <p:spPr>
          <a:xfrm>
            <a:off x="3955091" y="2320283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D05825-C17D-F95D-CBC1-DC280BF42045}"/>
              </a:ext>
            </a:extLst>
          </p:cNvPr>
          <p:cNvSpPr/>
          <p:nvPr/>
        </p:nvSpPr>
        <p:spPr>
          <a:xfrm>
            <a:off x="3676113" y="252499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313BFA-3DD4-B66F-6121-759B9301A49A}"/>
              </a:ext>
            </a:extLst>
          </p:cNvPr>
          <p:cNvSpPr/>
          <p:nvPr/>
        </p:nvSpPr>
        <p:spPr>
          <a:xfrm>
            <a:off x="5088985" y="3831592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B72DB-631A-F3C0-28B5-488A5A02A2CB}"/>
              </a:ext>
            </a:extLst>
          </p:cNvPr>
          <p:cNvSpPr/>
          <p:nvPr/>
        </p:nvSpPr>
        <p:spPr>
          <a:xfrm>
            <a:off x="4434937" y="2749964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FB53FE-360F-00CF-13B7-1ED88B1AABBE}"/>
              </a:ext>
            </a:extLst>
          </p:cNvPr>
          <p:cNvSpPr/>
          <p:nvPr/>
        </p:nvSpPr>
        <p:spPr>
          <a:xfrm>
            <a:off x="5093217" y="547006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6F5811-F5AD-5408-829B-62DAE8854D30}"/>
              </a:ext>
            </a:extLst>
          </p:cNvPr>
          <p:cNvSpPr/>
          <p:nvPr/>
        </p:nvSpPr>
        <p:spPr>
          <a:xfrm>
            <a:off x="5088984" y="3075929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890FD1-8981-CFEF-8CBF-8B9088F4DE2B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4434937" y="2879082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7A0744-CC6A-473F-1284-CA9693A77075}"/>
              </a:ext>
            </a:extLst>
          </p:cNvPr>
          <p:cNvSpPr/>
          <p:nvPr/>
        </p:nvSpPr>
        <p:spPr>
          <a:xfrm>
            <a:off x="5092370" y="4703928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3DBCCE-3131-A94C-D9A0-52FC487BAA2F}"/>
              </a:ext>
            </a:extLst>
          </p:cNvPr>
          <p:cNvSpPr/>
          <p:nvPr/>
        </p:nvSpPr>
        <p:spPr>
          <a:xfrm>
            <a:off x="6144352" y="5162058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24161B-02F9-E4ED-FC77-B7EE4FEE702B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4415887" y="381616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02D5825-8B89-85E7-D198-80C1FAA20855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4886423" y="2489621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3AD92-AA0C-0279-693B-BEA6B4A74D2C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5594870" y="2879081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65700-B835-DAE7-27F9-050F6B08678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668952" y="4184016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85AAF3-180A-620B-4373-3ACE2E83C4BD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252303" y="4880141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6175C9-025D-6F00-4A90-5C09D7EEA4DA}"/>
              </a:ext>
            </a:extLst>
          </p:cNvPr>
          <p:cNvSpPr/>
          <p:nvPr/>
        </p:nvSpPr>
        <p:spPr>
          <a:xfrm>
            <a:off x="4045999" y="606810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7B132C-E086-E6ED-B46A-D04B013DF0AF}"/>
              </a:ext>
            </a:extLst>
          </p:cNvPr>
          <p:cNvCxnSpPr>
            <a:stCxn id="11" idx="2"/>
            <a:endCxn id="21" idx="3"/>
          </p:cNvCxnSpPr>
          <p:nvPr/>
        </p:nvCxnSpPr>
        <p:spPr>
          <a:xfrm rot="5400000">
            <a:off x="5228643" y="5799775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B3527-2C20-8358-8A35-48F5A9AE9CF2}"/>
              </a:ext>
            </a:extLst>
          </p:cNvPr>
          <p:cNvSpPr/>
          <p:nvPr/>
        </p:nvSpPr>
        <p:spPr>
          <a:xfrm>
            <a:off x="5436066" y="1284406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BF0EC-86A9-2E51-BF26-1FE394A9464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979978" y="972699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D9C2F0-5BA0-DD79-553A-A35BE056D655}"/>
              </a:ext>
            </a:extLst>
          </p:cNvPr>
          <p:cNvSpPr/>
          <p:nvPr/>
        </p:nvSpPr>
        <p:spPr>
          <a:xfrm>
            <a:off x="5435273" y="1756839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9BF30B-9986-F760-2C53-54567D4CC1E6}"/>
              </a:ext>
            </a:extLst>
          </p:cNvPr>
          <p:cNvCxnSpPr>
            <a:stCxn id="21" idx="1"/>
            <a:endCxn id="8" idx="1"/>
          </p:cNvCxnSpPr>
          <p:nvPr/>
        </p:nvCxnSpPr>
        <p:spPr>
          <a:xfrm rot="10800000">
            <a:off x="3676113" y="381616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B3B984-BE85-9211-3AC6-5031A732A78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5999417" y="1563782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C6BFF1-3577-2EB6-EF62-0BBD1E25A3D0}"/>
              </a:ext>
            </a:extLst>
          </p:cNvPr>
          <p:cNvCxnSpPr>
            <a:stCxn id="25" idx="2"/>
            <a:endCxn id="7" idx="0"/>
          </p:cNvCxnSpPr>
          <p:nvPr/>
        </p:nvCxnSpPr>
        <p:spPr>
          <a:xfrm rot="5400000">
            <a:off x="5055704" y="1376569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EA0F5D-8CE6-A7CF-043E-E698FEF38A51}"/>
              </a:ext>
            </a:extLst>
          </p:cNvPr>
          <p:cNvSpPr txBox="1"/>
          <p:nvPr/>
        </p:nvSpPr>
        <p:spPr>
          <a:xfrm>
            <a:off x="5089767" y="79043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4D090A-E45F-279D-266A-93CE288BC3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415887" y="1196536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52A24E-4496-1314-819A-841E0ABCFAB0}"/>
              </a:ext>
            </a:extLst>
          </p:cNvPr>
          <p:cNvSpPr txBox="1"/>
          <p:nvPr/>
        </p:nvSpPr>
        <p:spPr>
          <a:xfrm>
            <a:off x="3946631" y="1177269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CBABD-D2C4-1DFC-B13F-5EB238BCB59B}"/>
              </a:ext>
            </a:extLst>
          </p:cNvPr>
          <p:cNvSpPr txBox="1"/>
          <p:nvPr/>
        </p:nvSpPr>
        <p:spPr>
          <a:xfrm>
            <a:off x="6226549" y="470946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23B14E-FB44-0643-5A04-F10ACAFF090E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5672337" y="5056353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FD8FD1-F39E-2A0F-0F8E-A021D327D9B9}"/>
              </a:ext>
            </a:extLst>
          </p:cNvPr>
          <p:cNvSpPr txBox="1"/>
          <p:nvPr/>
        </p:nvSpPr>
        <p:spPr>
          <a:xfrm>
            <a:off x="5218889" y="6206115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1246E-19E9-1578-B0F5-E6E52D9DC127}"/>
              </a:ext>
            </a:extLst>
          </p:cNvPr>
          <p:cNvSpPr txBox="1"/>
          <p:nvPr/>
        </p:nvSpPr>
        <p:spPr>
          <a:xfrm>
            <a:off x="4396815" y="548106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16EAF-0104-B54F-C918-AEBBCE2ACD65}"/>
              </a:ext>
            </a:extLst>
          </p:cNvPr>
          <p:cNvCxnSpPr/>
          <p:nvPr/>
        </p:nvCxnSpPr>
        <p:spPr>
          <a:xfrm flipH="1">
            <a:off x="6198539" y="3623310"/>
            <a:ext cx="10515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6A6AD3-F621-8A19-C4BE-C74ED4FAD254}"/>
              </a:ext>
            </a:extLst>
          </p:cNvPr>
          <p:cNvSpPr txBox="1"/>
          <p:nvPr/>
        </p:nvSpPr>
        <p:spPr>
          <a:xfrm>
            <a:off x="6468557" y="3428354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15477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BBDE54-BA42-3F7C-8F85-9C55EA4F8629}"/>
              </a:ext>
            </a:extLst>
          </p:cNvPr>
          <p:cNvSpPr/>
          <p:nvPr/>
        </p:nvSpPr>
        <p:spPr>
          <a:xfrm>
            <a:off x="4535691" y="38416"/>
            <a:ext cx="28403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A4E43F-05DE-685E-F89E-79D50F275B57}"/>
              </a:ext>
            </a:extLst>
          </p:cNvPr>
          <p:cNvSpPr/>
          <p:nvPr/>
        </p:nvSpPr>
        <p:spPr>
          <a:xfrm>
            <a:off x="4541155" y="227754"/>
            <a:ext cx="2840390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927AB-87C9-862F-1A61-3ED404644C67}"/>
              </a:ext>
            </a:extLst>
          </p:cNvPr>
          <p:cNvSpPr/>
          <p:nvPr/>
        </p:nvSpPr>
        <p:spPr>
          <a:xfrm>
            <a:off x="5309963" y="3065844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FCB5D3-2DDE-2A0A-76C4-1642B5C8A397}"/>
              </a:ext>
            </a:extLst>
          </p:cNvPr>
          <p:cNvSpPr/>
          <p:nvPr/>
        </p:nvSpPr>
        <p:spPr>
          <a:xfrm>
            <a:off x="5309962" y="3561033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E59D0-73E6-D827-5818-6AA313D9680D}"/>
              </a:ext>
            </a:extLst>
          </p:cNvPr>
          <p:cNvSpPr/>
          <p:nvPr/>
        </p:nvSpPr>
        <p:spPr>
          <a:xfrm>
            <a:off x="5349374" y="4415497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08D783-6FD6-88A8-0539-053EC3550AA2}"/>
              </a:ext>
            </a:extLst>
          </p:cNvPr>
          <p:cNvSpPr/>
          <p:nvPr/>
        </p:nvSpPr>
        <p:spPr>
          <a:xfrm>
            <a:off x="5309962" y="2398149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4BD14A-62C2-BC13-01BC-103C2910CBB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5732294" y="2908207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FD9B3-E0B0-6AC4-1EB6-D2161BBE208F}"/>
              </a:ext>
            </a:extLst>
          </p:cNvPr>
          <p:cNvCxnSpPr>
            <a:stCxn id="6" idx="3"/>
          </p:cNvCxnSpPr>
          <p:nvPr/>
        </p:nvCxnSpPr>
        <p:spPr>
          <a:xfrm flipV="1">
            <a:off x="6469896" y="3194910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EA04484-9479-FB75-7A2E-654C8E2C9047}"/>
              </a:ext>
            </a:extLst>
          </p:cNvPr>
          <p:cNvCxnSpPr>
            <a:cxnSpLocks/>
          </p:cNvCxnSpPr>
          <p:nvPr/>
        </p:nvCxnSpPr>
        <p:spPr>
          <a:xfrm flipV="1">
            <a:off x="6528975" y="4200053"/>
            <a:ext cx="822736" cy="39887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91E792-3B70-55F0-7DAB-3FF51C4D4998}"/>
              </a:ext>
            </a:extLst>
          </p:cNvPr>
          <p:cNvCxnSpPr>
            <a:cxnSpLocks/>
          </p:cNvCxnSpPr>
          <p:nvPr/>
        </p:nvCxnSpPr>
        <p:spPr>
          <a:xfrm>
            <a:off x="4583346" y="4440389"/>
            <a:ext cx="766028" cy="1595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A6F487-9060-9F9E-D347-1DD18153F470}"/>
              </a:ext>
            </a:extLst>
          </p:cNvPr>
          <p:cNvCxnSpPr>
            <a:cxnSpLocks/>
          </p:cNvCxnSpPr>
          <p:nvPr/>
        </p:nvCxnSpPr>
        <p:spPr>
          <a:xfrm flipV="1">
            <a:off x="4583344" y="2574361"/>
            <a:ext cx="726618" cy="11749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8410D6-0C2E-9611-AA4B-4F9734735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35692" y="3690150"/>
            <a:ext cx="774271" cy="19340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AAC77A-F7EA-AA79-5C21-EB3E7C9C914A}"/>
              </a:ext>
            </a:extLst>
          </p:cNvPr>
          <p:cNvSpPr txBox="1"/>
          <p:nvPr/>
        </p:nvSpPr>
        <p:spPr>
          <a:xfrm>
            <a:off x="4854863" y="235817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EE911-1945-81BF-D646-1FFDC66660D0}"/>
              </a:ext>
            </a:extLst>
          </p:cNvPr>
          <p:cNvSpPr txBox="1"/>
          <p:nvPr/>
        </p:nvSpPr>
        <p:spPr>
          <a:xfrm>
            <a:off x="4846849" y="3487758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A6162-0917-93A8-AB9C-E684A6BBEB01}"/>
              </a:ext>
            </a:extLst>
          </p:cNvPr>
          <p:cNvSpPr txBox="1"/>
          <p:nvPr/>
        </p:nvSpPr>
        <p:spPr>
          <a:xfrm>
            <a:off x="6632621" y="3144015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760E89B-B0CE-8695-5A75-4F2E555673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9896" y="3561033"/>
            <a:ext cx="797780" cy="12911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B40076-30DE-0598-4A54-43656A1A4656}"/>
              </a:ext>
            </a:extLst>
          </p:cNvPr>
          <p:cNvSpPr txBox="1"/>
          <p:nvPr/>
        </p:nvSpPr>
        <p:spPr>
          <a:xfrm>
            <a:off x="6852388" y="338429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76F58D-AB9C-49FA-8925-CBA110C24721}"/>
              </a:ext>
            </a:extLst>
          </p:cNvPr>
          <p:cNvSpPr txBox="1"/>
          <p:nvPr/>
        </p:nvSpPr>
        <p:spPr>
          <a:xfrm>
            <a:off x="4648967" y="420005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14437D-9377-58E8-0E6E-A7C6F1BBDE17}"/>
              </a:ext>
            </a:extLst>
          </p:cNvPr>
          <p:cNvSpPr txBox="1"/>
          <p:nvPr/>
        </p:nvSpPr>
        <p:spPr>
          <a:xfrm>
            <a:off x="6526626" y="438048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81566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6547706" y="3068807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6540832" y="3341263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3879851" y="0"/>
            <a:ext cx="2648189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3879851" y="207971"/>
            <a:ext cx="2652599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5067825" y="3033088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4976366" y="3986248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actionUpdate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5022044" y="5185670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matchUpdate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5053109" y="1231455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doSpecialAction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3975975" y="1425130"/>
            <a:ext cx="1077134" cy="25134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5053109" y="1692114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exchangeCards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975975" y="1871649"/>
            <a:ext cx="1077134" cy="14140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4244257" y="1081406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3991231" y="153550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E8A89E1-B2A3-1EB3-028B-7C9A9FB65D3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86010" y="3162205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7527D1F-7C7D-2FF4-3A0F-50207E8AD485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4733839" y="2743492"/>
            <a:ext cx="366124" cy="1461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6611728" y="340672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6691006" y="3451389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7035485" y="4646852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observeOthers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7060253" y="5842901"/>
            <a:ext cx="115993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matchUpdate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3F4F8EA-3371-C25D-DA84-704C600BE0DD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3879851" y="6036576"/>
            <a:ext cx="3180402" cy="7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066FBFF-C69A-BC23-8921-75A7F436EE6D}"/>
              </a:ext>
            </a:extLst>
          </p:cNvPr>
          <p:cNvCxnSpPr>
            <a:cxnSpLocks/>
            <a:endCxn id="225" idx="1"/>
          </p:cNvCxnSpPr>
          <p:nvPr/>
        </p:nvCxnSpPr>
        <p:spPr>
          <a:xfrm>
            <a:off x="4225421" y="4567204"/>
            <a:ext cx="2810064" cy="2733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5B45A9EF-FD56-F308-6754-B575D1A3B906}"/>
              </a:ext>
            </a:extLst>
          </p:cNvPr>
          <p:cNvCxnSpPr>
            <a:endCxn id="75" idx="1"/>
          </p:cNvCxnSpPr>
          <p:nvPr/>
        </p:nvCxnSpPr>
        <p:spPr>
          <a:xfrm flipV="1">
            <a:off x="4245089" y="4179923"/>
            <a:ext cx="731277" cy="38630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55E68BA-B552-E1E3-74BC-EAFB17B0EA55}"/>
              </a:ext>
            </a:extLst>
          </p:cNvPr>
          <p:cNvCxnSpPr>
            <a:cxnSpLocks/>
          </p:cNvCxnSpPr>
          <p:nvPr/>
        </p:nvCxnSpPr>
        <p:spPr>
          <a:xfrm flipV="1">
            <a:off x="3879851" y="5356485"/>
            <a:ext cx="1146003" cy="68805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4294377" y="2945375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DAA50D7-A251-861F-C3C7-76BA610F1059}"/>
              </a:ext>
            </a:extLst>
          </p:cNvPr>
          <p:cNvSpPr txBox="1"/>
          <p:nvPr/>
        </p:nvSpPr>
        <p:spPr>
          <a:xfrm>
            <a:off x="4251410" y="342942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4288341" y="458905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</p:spTree>
    <p:extLst>
      <p:ext uri="{BB962C8B-B14F-4D97-AF65-F5344CB8AC3E}">
        <p14:creationId xmlns:p14="http://schemas.microsoft.com/office/powerpoint/2010/main" val="356431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Widescreen</PresentationFormat>
  <Paragraphs>143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Barros</dc:creator>
  <cp:lastModifiedBy>Pablo Barros</cp:lastModifiedBy>
  <cp:revision>37</cp:revision>
  <dcterms:created xsi:type="dcterms:W3CDTF">2023-10-23T15:39:19Z</dcterms:created>
  <dcterms:modified xsi:type="dcterms:W3CDTF">2023-10-23T22:00:06Z</dcterms:modified>
</cp:coreProperties>
</file>