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8" d="100"/>
          <a:sy n="18" d="100"/>
        </p:scale>
        <p:origin x="3592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FD4CE6C3-249D-44CA-A8AB-BC6FBE538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3EF1C1EE-2A5A-4755-9A36-BD6FFFB0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BD0FD3B2-C796-49C3-946E-C9713FDA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A5D8851-E816-4D03-A863-1274318BF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268DC5F5-3543-4877-907B-90D2E7FB2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B9031889-B3C7-4396-98CB-65D3E3912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D81350B4-8521-487F-B4BD-8B1BDF97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B7F35703-01F6-4A2D-99C6-42CD752F3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342900"/>
            <a:ext cx="84486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2369330C-9221-45FB-9DD6-AD92E944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2809875"/>
            <a:ext cx="84486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F514083C-FBFA-475E-B21F-3D3DC796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280987"/>
            <a:ext cx="42767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233E731D-BE6E-436D-AF9C-13A29B2E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0487"/>
            <a:ext cx="72771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1A0E0C7-D421-40DA-91F9-CE5DAD8C7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219075"/>
            <a:ext cx="58959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FA837697-51A8-4E59-87CD-03CB2564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52400"/>
            <a:ext cx="72771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686BE0C4-0343-47AE-A4D3-E1C1C22B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338137"/>
            <a:ext cx="84486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5AC6A8E0-5EEB-4D7B-93BB-216F4953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338137"/>
            <a:ext cx="84296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6A115DB-5F40-46B4-A911-D7D81E23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309562"/>
            <a:ext cx="763905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6540E5A-37D4-4A8B-A6AF-2E7913AF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676275"/>
            <a:ext cx="35718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001639A-A326-45FF-8A43-8A0143144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885825"/>
            <a:ext cx="49434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E2FB7E35-74C9-49E6-8D0F-883B9E4A5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09" y="0"/>
            <a:ext cx="4118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29E180C-8CD1-409C-BCFE-A74975B1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219075"/>
            <a:ext cx="42767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BCDB1773-090B-40B7-9AE2-80681F67E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2B25DD2-92F5-4FB1-A781-E07C7895E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</cp:revision>
  <dcterms:created xsi:type="dcterms:W3CDTF">2019-06-15T07:21:27Z</dcterms:created>
  <dcterms:modified xsi:type="dcterms:W3CDTF">2019-06-15T07:47:40Z</dcterms:modified>
</cp:coreProperties>
</file>