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81" r:id="rId12"/>
    <p:sldId id="265" r:id="rId13"/>
    <p:sldId id="266" r:id="rId14"/>
    <p:sldId id="267" r:id="rId15"/>
    <p:sldId id="268" r:id="rId16"/>
    <p:sldId id="269" r:id="rId17"/>
    <p:sldId id="270" r:id="rId18"/>
    <p:sldId id="278" r:id="rId19"/>
    <p:sldId id="272" r:id="rId20"/>
    <p:sldId id="275" r:id="rId21"/>
    <p:sldId id="279" r:id="rId22"/>
    <p:sldId id="280" r:id="rId23"/>
    <p:sldId id="274" r:id="rId24"/>
  </p:sldIdLst>
  <p:sldSz cx="10080625" cy="6300788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svg"/><Relationship Id="rId1" Type="http://schemas.openxmlformats.org/officeDocument/2006/relationships/image" Target="../media/image17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svg"/><Relationship Id="rId1" Type="http://schemas.openxmlformats.org/officeDocument/2006/relationships/image" Target="../media/image17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A4627-7996-4B69-86BD-034E7CFEEB4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A3ADAF-0C5E-438B-9663-67C2924B4F66}">
      <dgm:prSet/>
      <dgm:spPr/>
      <dgm:t>
        <a:bodyPr/>
        <a:lstStyle/>
        <a:p>
          <a:r>
            <a:rPr lang="en-US"/>
            <a:t>Introdução</a:t>
          </a:r>
        </a:p>
      </dgm:t>
    </dgm:pt>
    <dgm:pt modelId="{8B9986CC-511D-4A1E-BB34-614EF606EB29}" type="parTrans" cxnId="{8F33FD00-E743-442D-8D74-3CB68B39D582}">
      <dgm:prSet/>
      <dgm:spPr/>
      <dgm:t>
        <a:bodyPr/>
        <a:lstStyle/>
        <a:p>
          <a:endParaRPr lang="en-US"/>
        </a:p>
      </dgm:t>
    </dgm:pt>
    <dgm:pt modelId="{11C298F4-B496-4EF5-90F2-2F62291AFDD2}" type="sibTrans" cxnId="{8F33FD00-E743-442D-8D74-3CB68B39D582}">
      <dgm:prSet/>
      <dgm:spPr/>
      <dgm:t>
        <a:bodyPr/>
        <a:lstStyle/>
        <a:p>
          <a:endParaRPr lang="en-US"/>
        </a:p>
      </dgm:t>
    </dgm:pt>
    <dgm:pt modelId="{054C61E6-DFC4-4AA3-8B3C-51D25F49178C}">
      <dgm:prSet/>
      <dgm:spPr/>
      <dgm:t>
        <a:bodyPr/>
        <a:lstStyle/>
        <a:p>
          <a:r>
            <a:rPr lang="en-US"/>
            <a:t>Definições</a:t>
          </a:r>
        </a:p>
      </dgm:t>
    </dgm:pt>
    <dgm:pt modelId="{ACC4C689-382B-47D6-9864-8E4D75334F84}" type="parTrans" cxnId="{E6227243-9071-4560-8F56-6766C7571D65}">
      <dgm:prSet/>
      <dgm:spPr/>
      <dgm:t>
        <a:bodyPr/>
        <a:lstStyle/>
        <a:p>
          <a:endParaRPr lang="en-US"/>
        </a:p>
      </dgm:t>
    </dgm:pt>
    <dgm:pt modelId="{5AD3B2FF-2F62-49B2-B27C-A020F10F72C3}" type="sibTrans" cxnId="{E6227243-9071-4560-8F56-6766C7571D65}">
      <dgm:prSet/>
      <dgm:spPr/>
      <dgm:t>
        <a:bodyPr/>
        <a:lstStyle/>
        <a:p>
          <a:endParaRPr lang="en-US"/>
        </a:p>
      </dgm:t>
    </dgm:pt>
    <dgm:pt modelId="{F7FA3EE2-FA69-4967-988E-3442F3E278E2}">
      <dgm:prSet/>
      <dgm:spPr/>
      <dgm:t>
        <a:bodyPr/>
        <a:lstStyle/>
        <a:p>
          <a:r>
            <a:rPr lang="en-US"/>
            <a:t>Metodologia</a:t>
          </a:r>
        </a:p>
      </dgm:t>
    </dgm:pt>
    <dgm:pt modelId="{5DE8B089-9484-479F-9C39-F44722B03F17}" type="parTrans" cxnId="{89B516AC-CDE1-4B13-8775-3667652A4A2C}">
      <dgm:prSet/>
      <dgm:spPr/>
      <dgm:t>
        <a:bodyPr/>
        <a:lstStyle/>
        <a:p>
          <a:endParaRPr lang="en-US"/>
        </a:p>
      </dgm:t>
    </dgm:pt>
    <dgm:pt modelId="{37B99708-3EE0-48EF-A231-4530B5AF7F60}" type="sibTrans" cxnId="{89B516AC-CDE1-4B13-8775-3667652A4A2C}">
      <dgm:prSet/>
      <dgm:spPr/>
      <dgm:t>
        <a:bodyPr/>
        <a:lstStyle/>
        <a:p>
          <a:endParaRPr lang="en-US"/>
        </a:p>
      </dgm:t>
    </dgm:pt>
    <dgm:pt modelId="{C01AD99F-A6C6-4CB8-B09D-BDC11F9A63F8}">
      <dgm:prSet/>
      <dgm:spPr/>
      <dgm:t>
        <a:bodyPr/>
        <a:lstStyle/>
        <a:p>
          <a:r>
            <a:rPr lang="en-US"/>
            <a:t>Regressão Logística</a:t>
          </a:r>
        </a:p>
      </dgm:t>
    </dgm:pt>
    <dgm:pt modelId="{B47E1C22-FF50-4B2F-BD1F-25313C212311}" type="parTrans" cxnId="{A9F9111A-3994-425A-BBDE-046A97C53EF5}">
      <dgm:prSet/>
      <dgm:spPr/>
      <dgm:t>
        <a:bodyPr/>
        <a:lstStyle/>
        <a:p>
          <a:endParaRPr lang="en-US"/>
        </a:p>
      </dgm:t>
    </dgm:pt>
    <dgm:pt modelId="{3B03AD1D-3B4E-47E0-A87E-DFB5BC7E3D0B}" type="sibTrans" cxnId="{A9F9111A-3994-425A-BBDE-046A97C53EF5}">
      <dgm:prSet/>
      <dgm:spPr/>
      <dgm:t>
        <a:bodyPr/>
        <a:lstStyle/>
        <a:p>
          <a:endParaRPr lang="en-US"/>
        </a:p>
      </dgm:t>
    </dgm:pt>
    <dgm:pt modelId="{43B43CD2-39C1-48E7-88F4-E801879ADF02}">
      <dgm:prSet/>
      <dgm:spPr/>
      <dgm:t>
        <a:bodyPr/>
        <a:lstStyle/>
        <a:p>
          <a:r>
            <a:rPr lang="en-US"/>
            <a:t>Análise dos Dados</a:t>
          </a:r>
        </a:p>
      </dgm:t>
    </dgm:pt>
    <dgm:pt modelId="{5C53791B-0A78-49AA-BD6F-698F02408303}" type="parTrans" cxnId="{58A6D4DE-23E3-452E-ACA3-03EC310D7823}">
      <dgm:prSet/>
      <dgm:spPr/>
      <dgm:t>
        <a:bodyPr/>
        <a:lstStyle/>
        <a:p>
          <a:endParaRPr lang="en-US"/>
        </a:p>
      </dgm:t>
    </dgm:pt>
    <dgm:pt modelId="{8D9AC98B-7033-4CA7-9092-1AFF5B0C134A}" type="sibTrans" cxnId="{58A6D4DE-23E3-452E-ACA3-03EC310D7823}">
      <dgm:prSet/>
      <dgm:spPr/>
      <dgm:t>
        <a:bodyPr/>
        <a:lstStyle/>
        <a:p>
          <a:endParaRPr lang="en-US"/>
        </a:p>
      </dgm:t>
    </dgm:pt>
    <dgm:pt modelId="{8787B12E-73AC-4BBF-87C0-8EB05D49FDDF}">
      <dgm:prSet/>
      <dgm:spPr/>
      <dgm:t>
        <a:bodyPr/>
        <a:lstStyle/>
        <a:p>
          <a:r>
            <a:rPr lang="en-US"/>
            <a:t>Considerações Finais</a:t>
          </a:r>
        </a:p>
      </dgm:t>
    </dgm:pt>
    <dgm:pt modelId="{AA0B86B2-8316-49AB-9298-B0780D69D5FE}" type="parTrans" cxnId="{D4FFA71C-4D79-49C0-8966-F507DCCD664A}">
      <dgm:prSet/>
      <dgm:spPr/>
      <dgm:t>
        <a:bodyPr/>
        <a:lstStyle/>
        <a:p>
          <a:endParaRPr lang="en-US"/>
        </a:p>
      </dgm:t>
    </dgm:pt>
    <dgm:pt modelId="{65DA6CA5-E914-407E-A018-79FD188EB81E}" type="sibTrans" cxnId="{D4FFA71C-4D79-49C0-8966-F507DCCD664A}">
      <dgm:prSet/>
      <dgm:spPr/>
      <dgm:t>
        <a:bodyPr/>
        <a:lstStyle/>
        <a:p>
          <a:endParaRPr lang="en-US"/>
        </a:p>
      </dgm:t>
    </dgm:pt>
    <dgm:pt modelId="{A7A2DFC9-4153-DC4A-AEC8-09F577A1CF6C}" type="pres">
      <dgm:prSet presAssocID="{FD8A4627-7996-4B69-86BD-034E7CFEEB4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83F3880E-B190-4C4B-999B-824313E4E235}" type="pres">
      <dgm:prSet presAssocID="{58A3ADAF-0C5E-438B-9663-67C2924B4F66}" presName="thickLine" presStyleLbl="alignNode1" presStyleIdx="0" presStyleCnt="6"/>
      <dgm:spPr/>
    </dgm:pt>
    <dgm:pt modelId="{9BC9E396-C5DA-474E-B01E-111B763E49E0}" type="pres">
      <dgm:prSet presAssocID="{58A3ADAF-0C5E-438B-9663-67C2924B4F66}" presName="horz1" presStyleCnt="0"/>
      <dgm:spPr/>
    </dgm:pt>
    <dgm:pt modelId="{C605F30A-1278-FE46-BE2A-FF015311F851}" type="pres">
      <dgm:prSet presAssocID="{58A3ADAF-0C5E-438B-9663-67C2924B4F66}" presName="tx1" presStyleLbl="revTx" presStyleIdx="0" presStyleCnt="6"/>
      <dgm:spPr/>
      <dgm:t>
        <a:bodyPr/>
        <a:lstStyle/>
        <a:p>
          <a:endParaRPr lang="pt-BR"/>
        </a:p>
      </dgm:t>
    </dgm:pt>
    <dgm:pt modelId="{C256E314-B452-E74B-AE69-EEACB43EAA12}" type="pres">
      <dgm:prSet presAssocID="{58A3ADAF-0C5E-438B-9663-67C2924B4F66}" presName="vert1" presStyleCnt="0"/>
      <dgm:spPr/>
    </dgm:pt>
    <dgm:pt modelId="{217E27A9-D73A-104D-BA2C-C0F5C2B8C7DC}" type="pres">
      <dgm:prSet presAssocID="{054C61E6-DFC4-4AA3-8B3C-51D25F49178C}" presName="thickLine" presStyleLbl="alignNode1" presStyleIdx="1" presStyleCnt="6"/>
      <dgm:spPr/>
    </dgm:pt>
    <dgm:pt modelId="{30963228-D4CB-4C4B-8A6D-56A47BBA7C35}" type="pres">
      <dgm:prSet presAssocID="{054C61E6-DFC4-4AA3-8B3C-51D25F49178C}" presName="horz1" presStyleCnt="0"/>
      <dgm:spPr/>
    </dgm:pt>
    <dgm:pt modelId="{D5887B87-4BA4-374B-B37F-FDF7BB677222}" type="pres">
      <dgm:prSet presAssocID="{054C61E6-DFC4-4AA3-8B3C-51D25F49178C}" presName="tx1" presStyleLbl="revTx" presStyleIdx="1" presStyleCnt="6"/>
      <dgm:spPr/>
      <dgm:t>
        <a:bodyPr/>
        <a:lstStyle/>
        <a:p>
          <a:endParaRPr lang="pt-BR"/>
        </a:p>
      </dgm:t>
    </dgm:pt>
    <dgm:pt modelId="{15B4700C-47B7-5941-AE9F-6C3024CC6A67}" type="pres">
      <dgm:prSet presAssocID="{054C61E6-DFC4-4AA3-8B3C-51D25F49178C}" presName="vert1" presStyleCnt="0"/>
      <dgm:spPr/>
    </dgm:pt>
    <dgm:pt modelId="{0AA8EE4B-A5DE-D84E-9845-C8A9180C5D86}" type="pres">
      <dgm:prSet presAssocID="{F7FA3EE2-FA69-4967-988E-3442F3E278E2}" presName="thickLine" presStyleLbl="alignNode1" presStyleIdx="2" presStyleCnt="6"/>
      <dgm:spPr/>
    </dgm:pt>
    <dgm:pt modelId="{F0FFC500-C0A3-F64B-8109-2D2DC6EAC087}" type="pres">
      <dgm:prSet presAssocID="{F7FA3EE2-FA69-4967-988E-3442F3E278E2}" presName="horz1" presStyleCnt="0"/>
      <dgm:spPr/>
    </dgm:pt>
    <dgm:pt modelId="{3A67F3D5-CFE5-9145-A524-B2277A8209D8}" type="pres">
      <dgm:prSet presAssocID="{F7FA3EE2-FA69-4967-988E-3442F3E278E2}" presName="tx1" presStyleLbl="revTx" presStyleIdx="2" presStyleCnt="6"/>
      <dgm:spPr/>
      <dgm:t>
        <a:bodyPr/>
        <a:lstStyle/>
        <a:p>
          <a:endParaRPr lang="pt-BR"/>
        </a:p>
      </dgm:t>
    </dgm:pt>
    <dgm:pt modelId="{901C213B-2E7D-A842-925C-75C9A063FBD0}" type="pres">
      <dgm:prSet presAssocID="{F7FA3EE2-FA69-4967-988E-3442F3E278E2}" presName="vert1" presStyleCnt="0"/>
      <dgm:spPr/>
    </dgm:pt>
    <dgm:pt modelId="{3ED2173A-7149-6B44-91A6-0EB75DC59A2A}" type="pres">
      <dgm:prSet presAssocID="{C01AD99F-A6C6-4CB8-B09D-BDC11F9A63F8}" presName="thickLine" presStyleLbl="alignNode1" presStyleIdx="3" presStyleCnt="6"/>
      <dgm:spPr/>
    </dgm:pt>
    <dgm:pt modelId="{17C83B8E-6524-AF45-80A6-782F82BDDDB6}" type="pres">
      <dgm:prSet presAssocID="{C01AD99F-A6C6-4CB8-B09D-BDC11F9A63F8}" presName="horz1" presStyleCnt="0"/>
      <dgm:spPr/>
    </dgm:pt>
    <dgm:pt modelId="{1AF0ACE3-E5CC-BE4C-BA12-2C73D33F9C63}" type="pres">
      <dgm:prSet presAssocID="{C01AD99F-A6C6-4CB8-B09D-BDC11F9A63F8}" presName="tx1" presStyleLbl="revTx" presStyleIdx="3" presStyleCnt="6"/>
      <dgm:spPr/>
      <dgm:t>
        <a:bodyPr/>
        <a:lstStyle/>
        <a:p>
          <a:endParaRPr lang="pt-BR"/>
        </a:p>
      </dgm:t>
    </dgm:pt>
    <dgm:pt modelId="{706627DD-577D-FA45-8760-F08125914DE1}" type="pres">
      <dgm:prSet presAssocID="{C01AD99F-A6C6-4CB8-B09D-BDC11F9A63F8}" presName="vert1" presStyleCnt="0"/>
      <dgm:spPr/>
    </dgm:pt>
    <dgm:pt modelId="{F694F2AF-DAED-EB4E-93FC-572B9775399A}" type="pres">
      <dgm:prSet presAssocID="{43B43CD2-39C1-48E7-88F4-E801879ADF02}" presName="thickLine" presStyleLbl="alignNode1" presStyleIdx="4" presStyleCnt="6"/>
      <dgm:spPr/>
    </dgm:pt>
    <dgm:pt modelId="{A1FC73EB-423C-E040-8B9B-E150EC66CD71}" type="pres">
      <dgm:prSet presAssocID="{43B43CD2-39C1-48E7-88F4-E801879ADF02}" presName="horz1" presStyleCnt="0"/>
      <dgm:spPr/>
    </dgm:pt>
    <dgm:pt modelId="{6E5B5809-49FE-164A-81BC-5C62005C5832}" type="pres">
      <dgm:prSet presAssocID="{43B43CD2-39C1-48E7-88F4-E801879ADF02}" presName="tx1" presStyleLbl="revTx" presStyleIdx="4" presStyleCnt="6"/>
      <dgm:spPr/>
      <dgm:t>
        <a:bodyPr/>
        <a:lstStyle/>
        <a:p>
          <a:endParaRPr lang="pt-BR"/>
        </a:p>
      </dgm:t>
    </dgm:pt>
    <dgm:pt modelId="{F67AE85F-F327-3444-8AC3-6B6AB49DFDE9}" type="pres">
      <dgm:prSet presAssocID="{43B43CD2-39C1-48E7-88F4-E801879ADF02}" presName="vert1" presStyleCnt="0"/>
      <dgm:spPr/>
    </dgm:pt>
    <dgm:pt modelId="{82EB472F-78A4-D54A-9BB0-424EF28F01A6}" type="pres">
      <dgm:prSet presAssocID="{8787B12E-73AC-4BBF-87C0-8EB05D49FDDF}" presName="thickLine" presStyleLbl="alignNode1" presStyleIdx="5" presStyleCnt="6"/>
      <dgm:spPr/>
    </dgm:pt>
    <dgm:pt modelId="{77E5B5FD-4CA3-9F4B-8001-217879526D85}" type="pres">
      <dgm:prSet presAssocID="{8787B12E-73AC-4BBF-87C0-8EB05D49FDDF}" presName="horz1" presStyleCnt="0"/>
      <dgm:spPr/>
    </dgm:pt>
    <dgm:pt modelId="{8DC9BF7D-73F1-2E41-9D9C-CD04D2DA8530}" type="pres">
      <dgm:prSet presAssocID="{8787B12E-73AC-4BBF-87C0-8EB05D49FDDF}" presName="tx1" presStyleLbl="revTx" presStyleIdx="5" presStyleCnt="6"/>
      <dgm:spPr/>
      <dgm:t>
        <a:bodyPr/>
        <a:lstStyle/>
        <a:p>
          <a:endParaRPr lang="pt-BR"/>
        </a:p>
      </dgm:t>
    </dgm:pt>
    <dgm:pt modelId="{10CC9AC6-91F3-7E41-9972-668A61E4FD9B}" type="pres">
      <dgm:prSet presAssocID="{8787B12E-73AC-4BBF-87C0-8EB05D49FDDF}" presName="vert1" presStyleCnt="0"/>
      <dgm:spPr/>
    </dgm:pt>
  </dgm:ptLst>
  <dgm:cxnLst>
    <dgm:cxn modelId="{BF685EB6-24BC-FE45-BC9D-EF2D928AF369}" type="presOf" srcId="{054C61E6-DFC4-4AA3-8B3C-51D25F49178C}" destId="{D5887B87-4BA4-374B-B37F-FDF7BB677222}" srcOrd="0" destOrd="0" presId="urn:microsoft.com/office/officeart/2008/layout/LinedList"/>
    <dgm:cxn modelId="{161D09D2-1152-FD4E-9456-E5E25FA9E4E1}" type="presOf" srcId="{F7FA3EE2-FA69-4967-988E-3442F3E278E2}" destId="{3A67F3D5-CFE5-9145-A524-B2277A8209D8}" srcOrd="0" destOrd="0" presId="urn:microsoft.com/office/officeart/2008/layout/LinedList"/>
    <dgm:cxn modelId="{D4FFA71C-4D79-49C0-8966-F507DCCD664A}" srcId="{FD8A4627-7996-4B69-86BD-034E7CFEEB43}" destId="{8787B12E-73AC-4BBF-87C0-8EB05D49FDDF}" srcOrd="5" destOrd="0" parTransId="{AA0B86B2-8316-49AB-9298-B0780D69D5FE}" sibTransId="{65DA6CA5-E914-407E-A018-79FD188EB81E}"/>
    <dgm:cxn modelId="{2D4EFEDE-9E5B-7245-80CB-134EB1E391D2}" type="presOf" srcId="{43B43CD2-39C1-48E7-88F4-E801879ADF02}" destId="{6E5B5809-49FE-164A-81BC-5C62005C5832}" srcOrd="0" destOrd="0" presId="urn:microsoft.com/office/officeart/2008/layout/LinedList"/>
    <dgm:cxn modelId="{89B516AC-CDE1-4B13-8775-3667652A4A2C}" srcId="{FD8A4627-7996-4B69-86BD-034E7CFEEB43}" destId="{F7FA3EE2-FA69-4967-988E-3442F3E278E2}" srcOrd="2" destOrd="0" parTransId="{5DE8B089-9484-479F-9C39-F44722B03F17}" sibTransId="{37B99708-3EE0-48EF-A231-4530B5AF7F60}"/>
    <dgm:cxn modelId="{58A6D4DE-23E3-452E-ACA3-03EC310D7823}" srcId="{FD8A4627-7996-4B69-86BD-034E7CFEEB43}" destId="{43B43CD2-39C1-48E7-88F4-E801879ADF02}" srcOrd="4" destOrd="0" parTransId="{5C53791B-0A78-49AA-BD6F-698F02408303}" sibTransId="{8D9AC98B-7033-4CA7-9092-1AFF5B0C134A}"/>
    <dgm:cxn modelId="{8F33FD00-E743-442D-8D74-3CB68B39D582}" srcId="{FD8A4627-7996-4B69-86BD-034E7CFEEB43}" destId="{58A3ADAF-0C5E-438B-9663-67C2924B4F66}" srcOrd="0" destOrd="0" parTransId="{8B9986CC-511D-4A1E-BB34-614EF606EB29}" sibTransId="{11C298F4-B496-4EF5-90F2-2F62291AFDD2}"/>
    <dgm:cxn modelId="{B6F1FE49-A3F8-974C-A043-E67AEE3FEBFA}" type="presOf" srcId="{FD8A4627-7996-4B69-86BD-034E7CFEEB43}" destId="{A7A2DFC9-4153-DC4A-AEC8-09F577A1CF6C}" srcOrd="0" destOrd="0" presId="urn:microsoft.com/office/officeart/2008/layout/LinedList"/>
    <dgm:cxn modelId="{A9F9111A-3994-425A-BBDE-046A97C53EF5}" srcId="{FD8A4627-7996-4B69-86BD-034E7CFEEB43}" destId="{C01AD99F-A6C6-4CB8-B09D-BDC11F9A63F8}" srcOrd="3" destOrd="0" parTransId="{B47E1C22-FF50-4B2F-BD1F-25313C212311}" sibTransId="{3B03AD1D-3B4E-47E0-A87E-DFB5BC7E3D0B}"/>
    <dgm:cxn modelId="{E6227243-9071-4560-8F56-6766C7571D65}" srcId="{FD8A4627-7996-4B69-86BD-034E7CFEEB43}" destId="{054C61E6-DFC4-4AA3-8B3C-51D25F49178C}" srcOrd="1" destOrd="0" parTransId="{ACC4C689-382B-47D6-9864-8E4D75334F84}" sibTransId="{5AD3B2FF-2F62-49B2-B27C-A020F10F72C3}"/>
    <dgm:cxn modelId="{1953C49F-A18D-2F41-B60B-75F3A67F24F5}" type="presOf" srcId="{8787B12E-73AC-4BBF-87C0-8EB05D49FDDF}" destId="{8DC9BF7D-73F1-2E41-9D9C-CD04D2DA8530}" srcOrd="0" destOrd="0" presId="urn:microsoft.com/office/officeart/2008/layout/LinedList"/>
    <dgm:cxn modelId="{A9233D25-8249-4F41-A5A5-A358005DFEB6}" type="presOf" srcId="{C01AD99F-A6C6-4CB8-B09D-BDC11F9A63F8}" destId="{1AF0ACE3-E5CC-BE4C-BA12-2C73D33F9C63}" srcOrd="0" destOrd="0" presId="urn:microsoft.com/office/officeart/2008/layout/LinedList"/>
    <dgm:cxn modelId="{C21BCAFF-D74A-D644-A439-C55A45FD5A78}" type="presOf" srcId="{58A3ADAF-0C5E-438B-9663-67C2924B4F66}" destId="{C605F30A-1278-FE46-BE2A-FF015311F851}" srcOrd="0" destOrd="0" presId="urn:microsoft.com/office/officeart/2008/layout/LinedList"/>
    <dgm:cxn modelId="{6342942B-6985-8341-B393-EEE8F6475168}" type="presParOf" srcId="{A7A2DFC9-4153-DC4A-AEC8-09F577A1CF6C}" destId="{83F3880E-B190-4C4B-999B-824313E4E235}" srcOrd="0" destOrd="0" presId="urn:microsoft.com/office/officeart/2008/layout/LinedList"/>
    <dgm:cxn modelId="{C131A779-753C-2042-88FA-7E5D0BF340EB}" type="presParOf" srcId="{A7A2DFC9-4153-DC4A-AEC8-09F577A1CF6C}" destId="{9BC9E396-C5DA-474E-B01E-111B763E49E0}" srcOrd="1" destOrd="0" presId="urn:microsoft.com/office/officeart/2008/layout/LinedList"/>
    <dgm:cxn modelId="{6BB3B995-1B5F-B644-ABAE-02E254780F71}" type="presParOf" srcId="{9BC9E396-C5DA-474E-B01E-111B763E49E0}" destId="{C605F30A-1278-FE46-BE2A-FF015311F851}" srcOrd="0" destOrd="0" presId="urn:microsoft.com/office/officeart/2008/layout/LinedList"/>
    <dgm:cxn modelId="{2F06670A-2751-0E44-B511-1922F4D7F005}" type="presParOf" srcId="{9BC9E396-C5DA-474E-B01E-111B763E49E0}" destId="{C256E314-B452-E74B-AE69-EEACB43EAA12}" srcOrd="1" destOrd="0" presId="urn:microsoft.com/office/officeart/2008/layout/LinedList"/>
    <dgm:cxn modelId="{9C6DB84F-B88A-0F4E-AFDB-3C5047BC0CE4}" type="presParOf" srcId="{A7A2DFC9-4153-DC4A-AEC8-09F577A1CF6C}" destId="{217E27A9-D73A-104D-BA2C-C0F5C2B8C7DC}" srcOrd="2" destOrd="0" presId="urn:microsoft.com/office/officeart/2008/layout/LinedList"/>
    <dgm:cxn modelId="{EAE0576F-B6F7-6545-A02C-C76C2677D137}" type="presParOf" srcId="{A7A2DFC9-4153-DC4A-AEC8-09F577A1CF6C}" destId="{30963228-D4CB-4C4B-8A6D-56A47BBA7C35}" srcOrd="3" destOrd="0" presId="urn:microsoft.com/office/officeart/2008/layout/LinedList"/>
    <dgm:cxn modelId="{1D30DCD7-0B1F-7C4D-A8A3-407ECF5E6247}" type="presParOf" srcId="{30963228-D4CB-4C4B-8A6D-56A47BBA7C35}" destId="{D5887B87-4BA4-374B-B37F-FDF7BB677222}" srcOrd="0" destOrd="0" presId="urn:microsoft.com/office/officeart/2008/layout/LinedList"/>
    <dgm:cxn modelId="{5EC6BFCE-54BF-7546-BB7F-42C42FD12C5C}" type="presParOf" srcId="{30963228-D4CB-4C4B-8A6D-56A47BBA7C35}" destId="{15B4700C-47B7-5941-AE9F-6C3024CC6A67}" srcOrd="1" destOrd="0" presId="urn:microsoft.com/office/officeart/2008/layout/LinedList"/>
    <dgm:cxn modelId="{FE960699-08C7-764C-9C64-03DBB15C6A29}" type="presParOf" srcId="{A7A2DFC9-4153-DC4A-AEC8-09F577A1CF6C}" destId="{0AA8EE4B-A5DE-D84E-9845-C8A9180C5D86}" srcOrd="4" destOrd="0" presId="urn:microsoft.com/office/officeart/2008/layout/LinedList"/>
    <dgm:cxn modelId="{FAFD7D7F-B8F6-D249-B080-F9F3A772B97D}" type="presParOf" srcId="{A7A2DFC9-4153-DC4A-AEC8-09F577A1CF6C}" destId="{F0FFC500-C0A3-F64B-8109-2D2DC6EAC087}" srcOrd="5" destOrd="0" presId="urn:microsoft.com/office/officeart/2008/layout/LinedList"/>
    <dgm:cxn modelId="{4A457520-7037-1F41-AA8F-A25DC8078E2A}" type="presParOf" srcId="{F0FFC500-C0A3-F64B-8109-2D2DC6EAC087}" destId="{3A67F3D5-CFE5-9145-A524-B2277A8209D8}" srcOrd="0" destOrd="0" presId="urn:microsoft.com/office/officeart/2008/layout/LinedList"/>
    <dgm:cxn modelId="{769D5525-75A4-9D4D-A00D-7AB6E4FA6A0D}" type="presParOf" srcId="{F0FFC500-C0A3-F64B-8109-2D2DC6EAC087}" destId="{901C213B-2E7D-A842-925C-75C9A063FBD0}" srcOrd="1" destOrd="0" presId="urn:microsoft.com/office/officeart/2008/layout/LinedList"/>
    <dgm:cxn modelId="{3620FE78-3B47-0B45-9280-CFD4745E9FA1}" type="presParOf" srcId="{A7A2DFC9-4153-DC4A-AEC8-09F577A1CF6C}" destId="{3ED2173A-7149-6B44-91A6-0EB75DC59A2A}" srcOrd="6" destOrd="0" presId="urn:microsoft.com/office/officeart/2008/layout/LinedList"/>
    <dgm:cxn modelId="{A0D11A17-7C0D-FF41-8657-9BDD982AE446}" type="presParOf" srcId="{A7A2DFC9-4153-DC4A-AEC8-09F577A1CF6C}" destId="{17C83B8E-6524-AF45-80A6-782F82BDDDB6}" srcOrd="7" destOrd="0" presId="urn:microsoft.com/office/officeart/2008/layout/LinedList"/>
    <dgm:cxn modelId="{FE55C4F1-45F7-FF4A-8F32-DC347C5B230B}" type="presParOf" srcId="{17C83B8E-6524-AF45-80A6-782F82BDDDB6}" destId="{1AF0ACE3-E5CC-BE4C-BA12-2C73D33F9C63}" srcOrd="0" destOrd="0" presId="urn:microsoft.com/office/officeart/2008/layout/LinedList"/>
    <dgm:cxn modelId="{BD339063-4192-6E46-BC5F-342FD04B6B8A}" type="presParOf" srcId="{17C83B8E-6524-AF45-80A6-782F82BDDDB6}" destId="{706627DD-577D-FA45-8760-F08125914DE1}" srcOrd="1" destOrd="0" presId="urn:microsoft.com/office/officeart/2008/layout/LinedList"/>
    <dgm:cxn modelId="{C0FF3941-725B-414D-A4ED-B77B9656847A}" type="presParOf" srcId="{A7A2DFC9-4153-DC4A-AEC8-09F577A1CF6C}" destId="{F694F2AF-DAED-EB4E-93FC-572B9775399A}" srcOrd="8" destOrd="0" presId="urn:microsoft.com/office/officeart/2008/layout/LinedList"/>
    <dgm:cxn modelId="{C0267151-44EA-CE4B-9FF9-949F8C8393FA}" type="presParOf" srcId="{A7A2DFC9-4153-DC4A-AEC8-09F577A1CF6C}" destId="{A1FC73EB-423C-E040-8B9B-E150EC66CD71}" srcOrd="9" destOrd="0" presId="urn:microsoft.com/office/officeart/2008/layout/LinedList"/>
    <dgm:cxn modelId="{056C21B2-D4A5-6D4E-80B2-208F92583843}" type="presParOf" srcId="{A1FC73EB-423C-E040-8B9B-E150EC66CD71}" destId="{6E5B5809-49FE-164A-81BC-5C62005C5832}" srcOrd="0" destOrd="0" presId="urn:microsoft.com/office/officeart/2008/layout/LinedList"/>
    <dgm:cxn modelId="{36E68B78-19D1-9340-9FD1-3F6CCFD82891}" type="presParOf" srcId="{A1FC73EB-423C-E040-8B9B-E150EC66CD71}" destId="{F67AE85F-F327-3444-8AC3-6B6AB49DFDE9}" srcOrd="1" destOrd="0" presId="urn:microsoft.com/office/officeart/2008/layout/LinedList"/>
    <dgm:cxn modelId="{A253BB21-4E65-914B-A918-60EB6D2E59F1}" type="presParOf" srcId="{A7A2DFC9-4153-DC4A-AEC8-09F577A1CF6C}" destId="{82EB472F-78A4-D54A-9BB0-424EF28F01A6}" srcOrd="10" destOrd="0" presId="urn:microsoft.com/office/officeart/2008/layout/LinedList"/>
    <dgm:cxn modelId="{32325D0D-5869-5F4E-9591-83B86C5C6DFC}" type="presParOf" srcId="{A7A2DFC9-4153-DC4A-AEC8-09F577A1CF6C}" destId="{77E5B5FD-4CA3-9F4B-8001-217879526D85}" srcOrd="11" destOrd="0" presId="urn:microsoft.com/office/officeart/2008/layout/LinedList"/>
    <dgm:cxn modelId="{82E8BF9B-6D42-AA4F-B4FE-3EDFEF18F124}" type="presParOf" srcId="{77E5B5FD-4CA3-9F4B-8001-217879526D85}" destId="{8DC9BF7D-73F1-2E41-9D9C-CD04D2DA8530}" srcOrd="0" destOrd="0" presId="urn:microsoft.com/office/officeart/2008/layout/LinedList"/>
    <dgm:cxn modelId="{5BFC2B68-C5AB-5548-8F58-8FFEFDB88D7F}" type="presParOf" srcId="{77E5B5FD-4CA3-9F4B-8001-217879526D85}" destId="{10CC9AC6-91F3-7E41-9972-668A61E4FD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6EFB89-E156-4108-AD84-804AFECDE4C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C18C23-3828-49AC-97AD-08B0C61B63C8}">
      <dgm:prSet/>
      <dgm:spPr/>
      <dgm:t>
        <a:bodyPr/>
        <a:lstStyle/>
        <a:p>
          <a:r>
            <a:rPr lang="en-US" dirty="0" err="1"/>
            <a:t>Remuneração</a:t>
          </a:r>
          <a:r>
            <a:rPr lang="en-US" dirty="0"/>
            <a:t>: </a:t>
          </a:r>
          <a:r>
            <a:rPr lang="pt-BR" dirty="0" err="1"/>
            <a:t>R</a:t>
          </a:r>
          <a:r>
            <a:rPr lang="pt-BR" dirty="0"/>
            <a:t>$ 1.258,82 (2018)</a:t>
          </a:r>
          <a:endParaRPr lang="en-US" dirty="0"/>
        </a:p>
      </dgm:t>
    </dgm:pt>
    <dgm:pt modelId="{642733E2-08C7-49CB-86EA-9633611E8BB2}" type="parTrans" cxnId="{3CF4C79F-601F-4348-B99E-778AC974E0B0}">
      <dgm:prSet/>
      <dgm:spPr/>
      <dgm:t>
        <a:bodyPr/>
        <a:lstStyle/>
        <a:p>
          <a:endParaRPr lang="en-US"/>
        </a:p>
      </dgm:t>
    </dgm:pt>
    <dgm:pt modelId="{F8E36955-9C94-4673-8CB6-30271D5F6A10}" type="sibTrans" cxnId="{3CF4C79F-601F-4348-B99E-778AC974E0B0}">
      <dgm:prSet/>
      <dgm:spPr/>
      <dgm:t>
        <a:bodyPr/>
        <a:lstStyle/>
        <a:p>
          <a:endParaRPr lang="en-US"/>
        </a:p>
      </dgm:t>
    </dgm:pt>
    <dgm:pt modelId="{A8B27CF9-2FCC-4AA3-8BD9-E7DA352FD3CB}">
      <dgm:prSet/>
      <dgm:spPr/>
      <dgm:t>
        <a:bodyPr/>
        <a:lstStyle/>
        <a:p>
          <a:r>
            <a:rPr lang="en-US"/>
            <a:t>Alimentação</a:t>
          </a:r>
        </a:p>
      </dgm:t>
    </dgm:pt>
    <dgm:pt modelId="{272986B0-4BB6-48BC-A241-CBF7298BA80C}" type="parTrans" cxnId="{B29E7712-57AB-4A07-B677-A2C9D710D879}">
      <dgm:prSet/>
      <dgm:spPr/>
      <dgm:t>
        <a:bodyPr/>
        <a:lstStyle/>
        <a:p>
          <a:endParaRPr lang="en-US"/>
        </a:p>
      </dgm:t>
    </dgm:pt>
    <dgm:pt modelId="{86E0CB5F-D368-48F0-8C52-06A211CC80D7}" type="sibTrans" cxnId="{B29E7712-57AB-4A07-B677-A2C9D710D879}">
      <dgm:prSet/>
      <dgm:spPr/>
      <dgm:t>
        <a:bodyPr/>
        <a:lstStyle/>
        <a:p>
          <a:endParaRPr lang="en-US"/>
        </a:p>
      </dgm:t>
    </dgm:pt>
    <dgm:pt modelId="{CC3C48E8-559F-415B-BA57-097468B1F99D}">
      <dgm:prSet/>
      <dgm:spPr/>
      <dgm:t>
        <a:bodyPr/>
        <a:lstStyle/>
        <a:p>
          <a:r>
            <a:rPr lang="en-US"/>
            <a:t>Fardamento</a:t>
          </a:r>
        </a:p>
      </dgm:t>
    </dgm:pt>
    <dgm:pt modelId="{0E04433F-9758-4557-8CFE-F5B7FEDB9A13}" type="parTrans" cxnId="{EB0ED515-322D-4C0B-BDC7-EF029099783F}">
      <dgm:prSet/>
      <dgm:spPr/>
      <dgm:t>
        <a:bodyPr/>
        <a:lstStyle/>
        <a:p>
          <a:endParaRPr lang="en-US"/>
        </a:p>
      </dgm:t>
    </dgm:pt>
    <dgm:pt modelId="{F1C0E1F8-4861-4B20-BA6F-428946F2BB4D}" type="sibTrans" cxnId="{EB0ED515-322D-4C0B-BDC7-EF029099783F}">
      <dgm:prSet/>
      <dgm:spPr/>
      <dgm:t>
        <a:bodyPr/>
        <a:lstStyle/>
        <a:p>
          <a:endParaRPr lang="en-US"/>
        </a:p>
      </dgm:t>
    </dgm:pt>
    <dgm:pt modelId="{D7961620-B907-4137-8E48-3ADD598956B6}">
      <dgm:prSet/>
      <dgm:spPr/>
      <dgm:t>
        <a:bodyPr/>
        <a:lstStyle/>
        <a:p>
          <a:r>
            <a:rPr lang="en-US"/>
            <a:t>Alojamento</a:t>
          </a:r>
        </a:p>
      </dgm:t>
    </dgm:pt>
    <dgm:pt modelId="{03680305-CFC8-4C31-9D98-A287889B2B7A}" type="parTrans" cxnId="{982EC464-30BC-4231-ADEF-05E648C5AEF9}">
      <dgm:prSet/>
      <dgm:spPr/>
      <dgm:t>
        <a:bodyPr/>
        <a:lstStyle/>
        <a:p>
          <a:endParaRPr lang="en-US"/>
        </a:p>
      </dgm:t>
    </dgm:pt>
    <dgm:pt modelId="{CE0E06DF-F863-4685-AB33-4871E26A10F2}" type="sibTrans" cxnId="{982EC464-30BC-4231-ADEF-05E648C5AEF9}">
      <dgm:prSet/>
      <dgm:spPr/>
      <dgm:t>
        <a:bodyPr/>
        <a:lstStyle/>
        <a:p>
          <a:endParaRPr lang="en-US"/>
        </a:p>
      </dgm:t>
    </dgm:pt>
    <dgm:pt modelId="{B4DFD53C-ADEB-4F2B-BB8A-4DA27EC9C767}">
      <dgm:prSet/>
      <dgm:spPr/>
      <dgm:t>
        <a:bodyPr/>
        <a:lstStyle/>
        <a:p>
          <a:r>
            <a:rPr lang="en-US"/>
            <a:t>Assistência hospitalar</a:t>
          </a:r>
        </a:p>
      </dgm:t>
    </dgm:pt>
    <dgm:pt modelId="{DD3C63E2-151C-4CDD-B78D-94A32FB6D848}" type="parTrans" cxnId="{3D10EBAB-CA7D-4003-AA84-CC7D9854C1EC}">
      <dgm:prSet/>
      <dgm:spPr/>
      <dgm:t>
        <a:bodyPr/>
        <a:lstStyle/>
        <a:p>
          <a:endParaRPr lang="en-US"/>
        </a:p>
      </dgm:t>
    </dgm:pt>
    <dgm:pt modelId="{1827D8FD-6244-4915-9BDB-3A75FACC53C8}" type="sibTrans" cxnId="{3D10EBAB-CA7D-4003-AA84-CC7D9854C1EC}">
      <dgm:prSet/>
      <dgm:spPr/>
      <dgm:t>
        <a:bodyPr/>
        <a:lstStyle/>
        <a:p>
          <a:endParaRPr lang="en-US"/>
        </a:p>
      </dgm:t>
    </dgm:pt>
    <dgm:pt modelId="{2E2F2A1A-7172-8446-B2F7-FCA017DE007F}" type="pres">
      <dgm:prSet presAssocID="{C06EFB89-E156-4108-AD84-804AFECDE4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F1022E6-4475-AA47-AA36-26F69F39F4F3}" type="pres">
      <dgm:prSet presAssocID="{04C18C23-3828-49AC-97AD-08B0C61B63C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5B0A6E-FA5E-9746-A6DF-3E631859E402}" type="pres">
      <dgm:prSet presAssocID="{F8E36955-9C94-4673-8CB6-30271D5F6A10}" presName="sibTrans" presStyleCnt="0"/>
      <dgm:spPr/>
    </dgm:pt>
    <dgm:pt modelId="{434A6A4E-3B45-2A4D-941E-909DA6B09FB9}" type="pres">
      <dgm:prSet presAssocID="{A8B27CF9-2FCC-4AA3-8BD9-E7DA352FD3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62D8CC-E5FE-3241-B7F0-3455E4BD30CC}" type="pres">
      <dgm:prSet presAssocID="{86E0CB5F-D368-48F0-8C52-06A211CC80D7}" presName="sibTrans" presStyleCnt="0"/>
      <dgm:spPr/>
    </dgm:pt>
    <dgm:pt modelId="{37008E81-EA61-424A-ABC8-50CEE570E1BE}" type="pres">
      <dgm:prSet presAssocID="{CC3C48E8-559F-415B-BA57-097468B1F9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CF1750-6E9F-6A49-894F-527B3EADB4C1}" type="pres">
      <dgm:prSet presAssocID="{F1C0E1F8-4861-4B20-BA6F-428946F2BB4D}" presName="sibTrans" presStyleCnt="0"/>
      <dgm:spPr/>
    </dgm:pt>
    <dgm:pt modelId="{41E3D330-B9AB-6545-BB46-8568FB60AA03}" type="pres">
      <dgm:prSet presAssocID="{D7961620-B907-4137-8E48-3ADD598956B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E5AA67-CB18-CD43-8004-37DDB345D51C}" type="pres">
      <dgm:prSet presAssocID="{CE0E06DF-F863-4685-AB33-4871E26A10F2}" presName="sibTrans" presStyleCnt="0"/>
      <dgm:spPr/>
    </dgm:pt>
    <dgm:pt modelId="{4B9BAFE7-5620-7A41-A381-46BEC976DDB3}" type="pres">
      <dgm:prSet presAssocID="{B4DFD53C-ADEB-4F2B-BB8A-4DA27EC9C76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E20BB03-795E-7F4B-8FF3-7BF4B059AF73}" type="presOf" srcId="{C06EFB89-E156-4108-AD84-804AFECDE4C2}" destId="{2E2F2A1A-7172-8446-B2F7-FCA017DE007F}" srcOrd="0" destOrd="0" presId="urn:microsoft.com/office/officeart/2005/8/layout/default"/>
    <dgm:cxn modelId="{EB0ED515-322D-4C0B-BDC7-EF029099783F}" srcId="{C06EFB89-E156-4108-AD84-804AFECDE4C2}" destId="{CC3C48E8-559F-415B-BA57-097468B1F99D}" srcOrd="2" destOrd="0" parTransId="{0E04433F-9758-4557-8CFE-F5B7FEDB9A13}" sibTransId="{F1C0E1F8-4861-4B20-BA6F-428946F2BB4D}"/>
    <dgm:cxn modelId="{3D10EBAB-CA7D-4003-AA84-CC7D9854C1EC}" srcId="{C06EFB89-E156-4108-AD84-804AFECDE4C2}" destId="{B4DFD53C-ADEB-4F2B-BB8A-4DA27EC9C767}" srcOrd="4" destOrd="0" parTransId="{DD3C63E2-151C-4CDD-B78D-94A32FB6D848}" sibTransId="{1827D8FD-6244-4915-9BDB-3A75FACC53C8}"/>
    <dgm:cxn modelId="{982EC464-30BC-4231-ADEF-05E648C5AEF9}" srcId="{C06EFB89-E156-4108-AD84-804AFECDE4C2}" destId="{D7961620-B907-4137-8E48-3ADD598956B6}" srcOrd="3" destOrd="0" parTransId="{03680305-CFC8-4C31-9D98-A287889B2B7A}" sibTransId="{CE0E06DF-F863-4685-AB33-4871E26A10F2}"/>
    <dgm:cxn modelId="{9F49C3DA-536C-734E-AC3C-9BB8715DEAA7}" type="presOf" srcId="{B4DFD53C-ADEB-4F2B-BB8A-4DA27EC9C767}" destId="{4B9BAFE7-5620-7A41-A381-46BEC976DDB3}" srcOrd="0" destOrd="0" presId="urn:microsoft.com/office/officeart/2005/8/layout/default"/>
    <dgm:cxn modelId="{4BAB4C52-CDF7-994C-98A4-FB78F4455242}" type="presOf" srcId="{04C18C23-3828-49AC-97AD-08B0C61B63C8}" destId="{EF1022E6-4475-AA47-AA36-26F69F39F4F3}" srcOrd="0" destOrd="0" presId="urn:microsoft.com/office/officeart/2005/8/layout/default"/>
    <dgm:cxn modelId="{B29E7712-57AB-4A07-B677-A2C9D710D879}" srcId="{C06EFB89-E156-4108-AD84-804AFECDE4C2}" destId="{A8B27CF9-2FCC-4AA3-8BD9-E7DA352FD3CB}" srcOrd="1" destOrd="0" parTransId="{272986B0-4BB6-48BC-A241-CBF7298BA80C}" sibTransId="{86E0CB5F-D368-48F0-8C52-06A211CC80D7}"/>
    <dgm:cxn modelId="{00384CFB-8FF1-1E4C-8058-DFE7BB9D64A1}" type="presOf" srcId="{D7961620-B907-4137-8E48-3ADD598956B6}" destId="{41E3D330-B9AB-6545-BB46-8568FB60AA03}" srcOrd="0" destOrd="0" presId="urn:microsoft.com/office/officeart/2005/8/layout/default"/>
    <dgm:cxn modelId="{FDAF7DB5-FCF2-B846-8ACB-C9F6526E627B}" type="presOf" srcId="{A8B27CF9-2FCC-4AA3-8BD9-E7DA352FD3CB}" destId="{434A6A4E-3B45-2A4D-941E-909DA6B09FB9}" srcOrd="0" destOrd="0" presId="urn:microsoft.com/office/officeart/2005/8/layout/default"/>
    <dgm:cxn modelId="{917B6BDC-E896-4B48-A7DA-71BD824B2BE7}" type="presOf" srcId="{CC3C48E8-559F-415B-BA57-097468B1F99D}" destId="{37008E81-EA61-424A-ABC8-50CEE570E1BE}" srcOrd="0" destOrd="0" presId="urn:microsoft.com/office/officeart/2005/8/layout/default"/>
    <dgm:cxn modelId="{3CF4C79F-601F-4348-B99E-778AC974E0B0}" srcId="{C06EFB89-E156-4108-AD84-804AFECDE4C2}" destId="{04C18C23-3828-49AC-97AD-08B0C61B63C8}" srcOrd="0" destOrd="0" parTransId="{642733E2-08C7-49CB-86EA-9633611E8BB2}" sibTransId="{F8E36955-9C94-4673-8CB6-30271D5F6A10}"/>
    <dgm:cxn modelId="{84B680B7-73ED-9A48-AE6D-6883C54FA305}" type="presParOf" srcId="{2E2F2A1A-7172-8446-B2F7-FCA017DE007F}" destId="{EF1022E6-4475-AA47-AA36-26F69F39F4F3}" srcOrd="0" destOrd="0" presId="urn:microsoft.com/office/officeart/2005/8/layout/default"/>
    <dgm:cxn modelId="{A40DE024-DDF1-A040-B631-D250CE5BF0D6}" type="presParOf" srcId="{2E2F2A1A-7172-8446-B2F7-FCA017DE007F}" destId="{1C5B0A6E-FA5E-9746-A6DF-3E631859E402}" srcOrd="1" destOrd="0" presId="urn:microsoft.com/office/officeart/2005/8/layout/default"/>
    <dgm:cxn modelId="{B69BC816-D16D-1B4B-A314-2BE7563CF783}" type="presParOf" srcId="{2E2F2A1A-7172-8446-B2F7-FCA017DE007F}" destId="{434A6A4E-3B45-2A4D-941E-909DA6B09FB9}" srcOrd="2" destOrd="0" presId="urn:microsoft.com/office/officeart/2005/8/layout/default"/>
    <dgm:cxn modelId="{55C0646C-62CD-B745-8A49-0DA83B3FF663}" type="presParOf" srcId="{2E2F2A1A-7172-8446-B2F7-FCA017DE007F}" destId="{4E62D8CC-E5FE-3241-B7F0-3455E4BD30CC}" srcOrd="3" destOrd="0" presId="urn:microsoft.com/office/officeart/2005/8/layout/default"/>
    <dgm:cxn modelId="{CE63413D-9AF1-0144-98DB-8373B8463094}" type="presParOf" srcId="{2E2F2A1A-7172-8446-B2F7-FCA017DE007F}" destId="{37008E81-EA61-424A-ABC8-50CEE570E1BE}" srcOrd="4" destOrd="0" presId="urn:microsoft.com/office/officeart/2005/8/layout/default"/>
    <dgm:cxn modelId="{832A3259-D557-2546-B42E-AFC45F9BA412}" type="presParOf" srcId="{2E2F2A1A-7172-8446-B2F7-FCA017DE007F}" destId="{C3CF1750-6E9F-6A49-894F-527B3EADB4C1}" srcOrd="5" destOrd="0" presId="urn:microsoft.com/office/officeart/2005/8/layout/default"/>
    <dgm:cxn modelId="{6C745452-B2E2-2444-8F02-4BFF6A0B589E}" type="presParOf" srcId="{2E2F2A1A-7172-8446-B2F7-FCA017DE007F}" destId="{41E3D330-B9AB-6545-BB46-8568FB60AA03}" srcOrd="6" destOrd="0" presId="urn:microsoft.com/office/officeart/2005/8/layout/default"/>
    <dgm:cxn modelId="{4D07C730-27A8-FD48-9851-4621E03A9ED3}" type="presParOf" srcId="{2E2F2A1A-7172-8446-B2F7-FCA017DE007F}" destId="{EBE5AA67-CB18-CD43-8004-37DDB345D51C}" srcOrd="7" destOrd="0" presId="urn:microsoft.com/office/officeart/2005/8/layout/default"/>
    <dgm:cxn modelId="{E2267EB0-ED6C-2A44-B129-71EA4791E314}" type="presParOf" srcId="{2E2F2A1A-7172-8446-B2F7-FCA017DE007F}" destId="{4B9BAFE7-5620-7A41-A381-46BEC976DDB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697AB-B64A-4518-B59A-5558F5BDA8B8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A12CF9-5F07-4DE1-A5DD-33945AB42378}">
      <dgm:prSet/>
      <dgm:spPr/>
      <dgm:t>
        <a:bodyPr/>
        <a:lstStyle/>
        <a:p>
          <a:r>
            <a:rPr lang="pt-BR"/>
            <a:t>Endividamento</a:t>
          </a:r>
          <a:endParaRPr lang="en-US"/>
        </a:p>
      </dgm:t>
    </dgm:pt>
    <dgm:pt modelId="{C4C65255-D5DD-4F3A-BD70-FC8C487815EC}" type="parTrans" cxnId="{AB96EE5D-AA85-4BD4-A939-4A9CB790F4A5}">
      <dgm:prSet/>
      <dgm:spPr/>
      <dgm:t>
        <a:bodyPr/>
        <a:lstStyle/>
        <a:p>
          <a:endParaRPr lang="en-US"/>
        </a:p>
      </dgm:t>
    </dgm:pt>
    <dgm:pt modelId="{46DD37BA-DC1E-49AC-BB5D-B30B9B720083}" type="sibTrans" cxnId="{AB96EE5D-AA85-4BD4-A939-4A9CB790F4A5}">
      <dgm:prSet/>
      <dgm:spPr/>
      <dgm:t>
        <a:bodyPr/>
        <a:lstStyle/>
        <a:p>
          <a:endParaRPr lang="en-US"/>
        </a:p>
      </dgm:t>
    </dgm:pt>
    <dgm:pt modelId="{2AD72774-9380-4F43-AF16-D823E5B5DC18}">
      <dgm:prSet/>
      <dgm:spPr/>
      <dgm:t>
        <a:bodyPr/>
        <a:lstStyle/>
        <a:p>
          <a:r>
            <a:rPr lang="pt-BR"/>
            <a:t>Inadimplência</a:t>
          </a:r>
          <a:endParaRPr lang="en-US"/>
        </a:p>
      </dgm:t>
    </dgm:pt>
    <dgm:pt modelId="{10C9E6EB-3633-4FA8-86F2-BBC952348B32}" type="parTrans" cxnId="{8E7E8A0E-6857-443D-B6FC-9CB6F9E0A6D6}">
      <dgm:prSet/>
      <dgm:spPr/>
      <dgm:t>
        <a:bodyPr/>
        <a:lstStyle/>
        <a:p>
          <a:endParaRPr lang="en-US"/>
        </a:p>
      </dgm:t>
    </dgm:pt>
    <dgm:pt modelId="{14562911-4C0B-4453-ACF9-E4C0B38149EA}" type="sibTrans" cxnId="{8E7E8A0E-6857-443D-B6FC-9CB6F9E0A6D6}">
      <dgm:prSet/>
      <dgm:spPr/>
      <dgm:t>
        <a:bodyPr/>
        <a:lstStyle/>
        <a:p>
          <a:endParaRPr lang="en-US"/>
        </a:p>
      </dgm:t>
    </dgm:pt>
    <dgm:pt modelId="{1D1F0D9D-59C1-094A-9BDD-A71D3002E739}" type="pres">
      <dgm:prSet presAssocID="{B70697AB-B64A-4518-B59A-5558F5BDA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F37D55F-500D-2545-A7E6-8894AEB324F0}" type="pres">
      <dgm:prSet presAssocID="{04A12CF9-5F07-4DE1-A5DD-33945AB4237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7A25F8-504E-9849-A10D-57464028FCE3}" type="pres">
      <dgm:prSet presAssocID="{46DD37BA-DC1E-49AC-BB5D-B30B9B720083}" presName="spacer" presStyleCnt="0"/>
      <dgm:spPr/>
    </dgm:pt>
    <dgm:pt modelId="{73E766C4-171A-3C47-8767-87B85708B43F}" type="pres">
      <dgm:prSet presAssocID="{2AD72774-9380-4F43-AF16-D823E5B5DC1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E7E8A0E-6857-443D-B6FC-9CB6F9E0A6D6}" srcId="{B70697AB-B64A-4518-B59A-5558F5BDA8B8}" destId="{2AD72774-9380-4F43-AF16-D823E5B5DC18}" srcOrd="1" destOrd="0" parTransId="{10C9E6EB-3633-4FA8-86F2-BBC952348B32}" sibTransId="{14562911-4C0B-4453-ACF9-E4C0B38149EA}"/>
    <dgm:cxn modelId="{472780E7-5A61-7845-9D4F-626E73B88011}" type="presOf" srcId="{2AD72774-9380-4F43-AF16-D823E5B5DC18}" destId="{73E766C4-171A-3C47-8767-87B85708B43F}" srcOrd="0" destOrd="0" presId="urn:microsoft.com/office/officeart/2005/8/layout/vList2"/>
    <dgm:cxn modelId="{AB96EE5D-AA85-4BD4-A939-4A9CB790F4A5}" srcId="{B70697AB-B64A-4518-B59A-5558F5BDA8B8}" destId="{04A12CF9-5F07-4DE1-A5DD-33945AB42378}" srcOrd="0" destOrd="0" parTransId="{C4C65255-D5DD-4F3A-BD70-FC8C487815EC}" sibTransId="{46DD37BA-DC1E-49AC-BB5D-B30B9B720083}"/>
    <dgm:cxn modelId="{70FBC7BF-7C87-4B48-AE6D-9D07783560B2}" type="presOf" srcId="{04A12CF9-5F07-4DE1-A5DD-33945AB42378}" destId="{3F37D55F-500D-2545-A7E6-8894AEB324F0}" srcOrd="0" destOrd="0" presId="urn:microsoft.com/office/officeart/2005/8/layout/vList2"/>
    <dgm:cxn modelId="{5412FC6E-BE07-434F-A256-C885FB8A9AE9}" type="presOf" srcId="{B70697AB-B64A-4518-B59A-5558F5BDA8B8}" destId="{1D1F0D9D-59C1-094A-9BDD-A71D3002E739}" srcOrd="0" destOrd="0" presId="urn:microsoft.com/office/officeart/2005/8/layout/vList2"/>
    <dgm:cxn modelId="{22709402-1CCD-2644-A525-6EBDF46C083A}" type="presParOf" srcId="{1D1F0D9D-59C1-094A-9BDD-A71D3002E739}" destId="{3F37D55F-500D-2545-A7E6-8894AEB324F0}" srcOrd="0" destOrd="0" presId="urn:microsoft.com/office/officeart/2005/8/layout/vList2"/>
    <dgm:cxn modelId="{1131410D-FFCE-3F48-8828-E0E64EFE2F76}" type="presParOf" srcId="{1D1F0D9D-59C1-094A-9BDD-A71D3002E739}" destId="{B17A25F8-504E-9849-A10D-57464028FCE3}" srcOrd="1" destOrd="0" presId="urn:microsoft.com/office/officeart/2005/8/layout/vList2"/>
    <dgm:cxn modelId="{44CFC98F-3389-0742-A3B7-74D2E5BD8169}" type="presParOf" srcId="{1D1F0D9D-59C1-094A-9BDD-A71D3002E739}" destId="{73E766C4-171A-3C47-8767-87B85708B4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C46858-4027-4489-837E-2B56842A8E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4D38E8-9767-4FD6-AB4C-73C212C292F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Pesquisa descritiva</a:t>
          </a:r>
          <a:endParaRPr lang="en-US"/>
        </a:p>
      </dgm:t>
    </dgm:pt>
    <dgm:pt modelId="{15ECA40B-BD3D-43D0-A4F8-6DC62672B461}" type="parTrans" cxnId="{C104549C-F52F-44F1-90E6-656AE678CD6B}">
      <dgm:prSet/>
      <dgm:spPr/>
      <dgm:t>
        <a:bodyPr/>
        <a:lstStyle/>
        <a:p>
          <a:endParaRPr lang="en-US"/>
        </a:p>
      </dgm:t>
    </dgm:pt>
    <dgm:pt modelId="{B3F3E9C1-4C0F-44B8-BFB7-E51D186BC5FC}" type="sibTrans" cxnId="{C104549C-F52F-44F1-90E6-656AE678CD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2419A4-3BE7-49F6-B2F6-D042054E902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Questionário</a:t>
          </a:r>
          <a:endParaRPr lang="en-US"/>
        </a:p>
      </dgm:t>
    </dgm:pt>
    <dgm:pt modelId="{04E7979E-F26A-4A68-A0B7-09E6BDAA5044}" type="parTrans" cxnId="{6011FAC4-DB93-4ED5-AFF6-A12D23D3E6A6}">
      <dgm:prSet/>
      <dgm:spPr/>
      <dgm:t>
        <a:bodyPr/>
        <a:lstStyle/>
        <a:p>
          <a:endParaRPr lang="en-US"/>
        </a:p>
      </dgm:t>
    </dgm:pt>
    <dgm:pt modelId="{EF424F8A-779F-42E8-9405-35D9CE6F7D46}" type="sibTrans" cxnId="{6011FAC4-DB93-4ED5-AFF6-A12D23D3E6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0AB242-9E0A-47E9-9300-3282A53BF2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Local: AFA</a:t>
          </a:r>
          <a:endParaRPr lang="en-US"/>
        </a:p>
      </dgm:t>
    </dgm:pt>
    <dgm:pt modelId="{9E276D97-4D3F-4C5A-ADF1-80220A547050}" type="parTrans" cxnId="{4406BDB6-6912-4F3A-9E84-C3007697AC49}">
      <dgm:prSet/>
      <dgm:spPr/>
      <dgm:t>
        <a:bodyPr/>
        <a:lstStyle/>
        <a:p>
          <a:endParaRPr lang="en-US"/>
        </a:p>
      </dgm:t>
    </dgm:pt>
    <dgm:pt modelId="{6BE65891-36F8-4BEA-874A-404DF03BC0AA}" type="sibTrans" cxnId="{4406BDB6-6912-4F3A-9E84-C3007697AC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DBBD94-BFA4-4699-BAAC-AEBE53BD596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Período: Agosto e Setembro de 2018</a:t>
          </a:r>
          <a:endParaRPr lang="en-US"/>
        </a:p>
      </dgm:t>
    </dgm:pt>
    <dgm:pt modelId="{725466CF-0BE2-4382-B706-EB7E14FB5994}" type="parTrans" cxnId="{AFD8A542-AB6D-4C46-99ED-C679D2C014FE}">
      <dgm:prSet/>
      <dgm:spPr/>
      <dgm:t>
        <a:bodyPr/>
        <a:lstStyle/>
        <a:p>
          <a:endParaRPr lang="en-US"/>
        </a:p>
      </dgm:t>
    </dgm:pt>
    <dgm:pt modelId="{62F09DD8-F7CB-4B6C-B786-AFFD9E6B53D4}" type="sibTrans" cxnId="{AFD8A542-AB6D-4C46-99ED-C679D2C014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FF26D7-4E61-485C-9CB0-06C360FCD3D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Análise dos gráficos</a:t>
          </a:r>
          <a:endParaRPr lang="en-US"/>
        </a:p>
      </dgm:t>
    </dgm:pt>
    <dgm:pt modelId="{EBE6DF55-2C51-461B-9156-DD5D90802544}" type="parTrans" cxnId="{98882FD5-7760-4865-A570-359705A8BEF3}">
      <dgm:prSet/>
      <dgm:spPr/>
      <dgm:t>
        <a:bodyPr/>
        <a:lstStyle/>
        <a:p>
          <a:endParaRPr lang="en-US"/>
        </a:p>
      </dgm:t>
    </dgm:pt>
    <dgm:pt modelId="{CD9A3351-50E4-445C-A21E-197F5011A6E3}" type="sibTrans" cxnId="{98882FD5-7760-4865-A570-359705A8B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DB6104-E58B-40F3-8116-47BE1393F4F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Análise dos dados por regressão logísitica</a:t>
          </a:r>
          <a:endParaRPr lang="en-US"/>
        </a:p>
      </dgm:t>
    </dgm:pt>
    <dgm:pt modelId="{92A5571F-83D6-4B56-A156-E3083458F6C0}" type="parTrans" cxnId="{751BBD10-A1A5-4A0D-8164-F53C2F8223E4}">
      <dgm:prSet/>
      <dgm:spPr/>
      <dgm:t>
        <a:bodyPr/>
        <a:lstStyle/>
        <a:p>
          <a:endParaRPr lang="en-US"/>
        </a:p>
      </dgm:t>
    </dgm:pt>
    <dgm:pt modelId="{8C40C8BF-A15A-443B-AA04-613B7AAAB0B2}" type="sibTrans" cxnId="{751BBD10-A1A5-4A0D-8164-F53C2F8223E4}">
      <dgm:prSet/>
      <dgm:spPr/>
      <dgm:t>
        <a:bodyPr/>
        <a:lstStyle/>
        <a:p>
          <a:endParaRPr lang="en-US"/>
        </a:p>
      </dgm:t>
    </dgm:pt>
    <dgm:pt modelId="{E23BEBCC-720F-4261-BB7A-65F22818B494}" type="pres">
      <dgm:prSet presAssocID="{5BC46858-4027-4489-837E-2B56842A8E7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EFD7BE1-BFDC-4B76-AF3C-95DC6FAF0716}" type="pres">
      <dgm:prSet presAssocID="{5BC46858-4027-4489-837E-2B56842A8E71}" presName="container" presStyleCnt="0">
        <dgm:presLayoutVars>
          <dgm:dir/>
          <dgm:resizeHandles val="exact"/>
        </dgm:presLayoutVars>
      </dgm:prSet>
      <dgm:spPr/>
    </dgm:pt>
    <dgm:pt modelId="{7766197C-BFEB-4AF5-B41B-E2B49F5AC6BF}" type="pres">
      <dgm:prSet presAssocID="{054D38E8-9767-4FD6-AB4C-73C212C292FD}" presName="compNode" presStyleCnt="0"/>
      <dgm:spPr/>
    </dgm:pt>
    <dgm:pt modelId="{2CF6599C-1288-4ABE-BEBC-D2278B3FC671}" type="pres">
      <dgm:prSet presAssocID="{054D38E8-9767-4FD6-AB4C-73C212C292FD}" presName="iconBgRect" presStyleLbl="bgShp" presStyleIdx="0" presStyleCnt="6"/>
      <dgm:spPr/>
    </dgm:pt>
    <dgm:pt modelId="{8524E698-B31D-4876-94BE-1A55718A11A8}" type="pres">
      <dgm:prSet presAssocID="{054D38E8-9767-4FD6-AB4C-73C212C292FD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A18C7F4-38D7-4025-8C30-D61068FF0DF7}" type="pres">
      <dgm:prSet presAssocID="{054D38E8-9767-4FD6-AB4C-73C212C292FD}" presName="spaceRect" presStyleCnt="0"/>
      <dgm:spPr/>
    </dgm:pt>
    <dgm:pt modelId="{40A98A08-ADA8-4A75-ACBE-E5D67BC6F5DF}" type="pres">
      <dgm:prSet presAssocID="{054D38E8-9767-4FD6-AB4C-73C212C292FD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616E7583-7030-4C3D-A778-A3C4252B8B15}" type="pres">
      <dgm:prSet presAssocID="{B3F3E9C1-4C0F-44B8-BFB7-E51D186BC5FC}" presName="sibTrans" presStyleLbl="sibTrans2D1" presStyleIdx="0" presStyleCnt="0"/>
      <dgm:spPr/>
      <dgm:t>
        <a:bodyPr/>
        <a:lstStyle/>
        <a:p>
          <a:endParaRPr lang="pt-BR"/>
        </a:p>
      </dgm:t>
    </dgm:pt>
    <dgm:pt modelId="{56DA1FC1-4FCD-4050-812E-2B3DFF3AC2D3}" type="pres">
      <dgm:prSet presAssocID="{AC2419A4-3BE7-49F6-B2F6-D042054E9023}" presName="compNode" presStyleCnt="0"/>
      <dgm:spPr/>
    </dgm:pt>
    <dgm:pt modelId="{EC77A125-400D-45A6-A0CE-CFEE018FF61F}" type="pres">
      <dgm:prSet presAssocID="{AC2419A4-3BE7-49F6-B2F6-D042054E9023}" presName="iconBgRect" presStyleLbl="bgShp" presStyleIdx="1" presStyleCnt="6"/>
      <dgm:spPr/>
    </dgm:pt>
    <dgm:pt modelId="{A1453F15-214E-4005-AC96-4EEAC0916F08}" type="pres">
      <dgm:prSet presAssocID="{AC2419A4-3BE7-49F6-B2F6-D042054E9023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7498698-53E4-4024-B99D-D3EB32077F38}" type="pres">
      <dgm:prSet presAssocID="{AC2419A4-3BE7-49F6-B2F6-D042054E9023}" presName="spaceRect" presStyleCnt="0"/>
      <dgm:spPr/>
    </dgm:pt>
    <dgm:pt modelId="{E2CDEF14-E962-41FF-80D6-E39AC382622A}" type="pres">
      <dgm:prSet presAssocID="{AC2419A4-3BE7-49F6-B2F6-D042054E9023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C9DE5A9D-51EA-44CA-A5AD-8F5BFA7A3BA4}" type="pres">
      <dgm:prSet presAssocID="{EF424F8A-779F-42E8-9405-35D9CE6F7D46}" presName="sibTrans" presStyleLbl="sibTrans2D1" presStyleIdx="0" presStyleCnt="0"/>
      <dgm:spPr/>
      <dgm:t>
        <a:bodyPr/>
        <a:lstStyle/>
        <a:p>
          <a:endParaRPr lang="pt-BR"/>
        </a:p>
      </dgm:t>
    </dgm:pt>
    <dgm:pt modelId="{C9AE7AB6-30E7-416A-95F3-97D4E1CA3A08}" type="pres">
      <dgm:prSet presAssocID="{4B0AB242-9E0A-47E9-9300-3282A53BF270}" presName="compNode" presStyleCnt="0"/>
      <dgm:spPr/>
    </dgm:pt>
    <dgm:pt modelId="{94D5FB8D-633C-407E-8390-65F8083C780D}" type="pres">
      <dgm:prSet presAssocID="{4B0AB242-9E0A-47E9-9300-3282A53BF270}" presName="iconBgRect" presStyleLbl="bgShp" presStyleIdx="2" presStyleCnt="6"/>
      <dgm:spPr/>
    </dgm:pt>
    <dgm:pt modelId="{E43D8D49-3D6B-4C19-BBDA-B603E8D675ED}" type="pres">
      <dgm:prSet presAssocID="{4B0AB242-9E0A-47E9-9300-3282A53BF270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7814FD5-7E37-43D8-BD63-200CEDA1C2F5}" type="pres">
      <dgm:prSet presAssocID="{4B0AB242-9E0A-47E9-9300-3282A53BF270}" presName="spaceRect" presStyleCnt="0"/>
      <dgm:spPr/>
    </dgm:pt>
    <dgm:pt modelId="{D6E4FC47-771F-45F6-B58B-BC3BD30CEC72}" type="pres">
      <dgm:prSet presAssocID="{4B0AB242-9E0A-47E9-9300-3282A53BF270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DF1CDBAB-3FD8-4E7C-8D63-BECC50597DA9}" type="pres">
      <dgm:prSet presAssocID="{6BE65891-36F8-4BEA-874A-404DF03BC0AA}" presName="sibTrans" presStyleLbl="sibTrans2D1" presStyleIdx="0" presStyleCnt="0"/>
      <dgm:spPr/>
      <dgm:t>
        <a:bodyPr/>
        <a:lstStyle/>
        <a:p>
          <a:endParaRPr lang="pt-BR"/>
        </a:p>
      </dgm:t>
    </dgm:pt>
    <dgm:pt modelId="{68CA0A8C-EA59-47B1-A467-E397FB5779ED}" type="pres">
      <dgm:prSet presAssocID="{4DDBBD94-BFA4-4699-BAAC-AEBE53BD5962}" presName="compNode" presStyleCnt="0"/>
      <dgm:spPr/>
    </dgm:pt>
    <dgm:pt modelId="{21CFBC4D-5D04-4DFA-8BC1-0764E8CC0D1A}" type="pres">
      <dgm:prSet presAssocID="{4DDBBD94-BFA4-4699-BAAC-AEBE53BD5962}" presName="iconBgRect" presStyleLbl="bgShp" presStyleIdx="3" presStyleCnt="6"/>
      <dgm:spPr/>
    </dgm:pt>
    <dgm:pt modelId="{4E33049D-0BFD-47A1-8C63-638A932E2FF7}" type="pres">
      <dgm:prSet presAssocID="{4DDBBD94-BFA4-4699-BAAC-AEBE53BD5962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2477C14-781F-4AFF-A393-9B4A23CCB5DF}" type="pres">
      <dgm:prSet presAssocID="{4DDBBD94-BFA4-4699-BAAC-AEBE53BD5962}" presName="spaceRect" presStyleCnt="0"/>
      <dgm:spPr/>
    </dgm:pt>
    <dgm:pt modelId="{F15A536E-1375-4AD5-A25D-57361904251E}" type="pres">
      <dgm:prSet presAssocID="{4DDBBD94-BFA4-4699-BAAC-AEBE53BD5962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3FF6700-DEDC-465A-A0F2-F6D8164642E9}" type="pres">
      <dgm:prSet presAssocID="{62F09DD8-F7CB-4B6C-B786-AFFD9E6B53D4}" presName="sibTrans" presStyleLbl="sibTrans2D1" presStyleIdx="0" presStyleCnt="0"/>
      <dgm:spPr/>
      <dgm:t>
        <a:bodyPr/>
        <a:lstStyle/>
        <a:p>
          <a:endParaRPr lang="pt-BR"/>
        </a:p>
      </dgm:t>
    </dgm:pt>
    <dgm:pt modelId="{6E1D2A3F-E1DD-41AA-8581-232F1F6F4DD8}" type="pres">
      <dgm:prSet presAssocID="{D2FF26D7-4E61-485C-9CB0-06C360FCD3DB}" presName="compNode" presStyleCnt="0"/>
      <dgm:spPr/>
    </dgm:pt>
    <dgm:pt modelId="{68483EC4-EF4B-437E-A01D-1B4F1017E76B}" type="pres">
      <dgm:prSet presAssocID="{D2FF26D7-4E61-485C-9CB0-06C360FCD3DB}" presName="iconBgRect" presStyleLbl="bgShp" presStyleIdx="4" presStyleCnt="6"/>
      <dgm:spPr/>
    </dgm:pt>
    <dgm:pt modelId="{15FC3266-6B28-4A28-8E66-D96B66158C08}" type="pres">
      <dgm:prSet presAssocID="{D2FF26D7-4E61-485C-9CB0-06C360FCD3DB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22F2DFC-D8A1-4AD1-9270-152F0E5DB7F0}" type="pres">
      <dgm:prSet presAssocID="{D2FF26D7-4E61-485C-9CB0-06C360FCD3DB}" presName="spaceRect" presStyleCnt="0"/>
      <dgm:spPr/>
    </dgm:pt>
    <dgm:pt modelId="{4D824D1A-B39D-4B72-8438-8CE5B648E41D}" type="pres">
      <dgm:prSet presAssocID="{D2FF26D7-4E61-485C-9CB0-06C360FCD3DB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1762F0BB-E243-40BB-B1B8-5A4E26E3E26F}" type="pres">
      <dgm:prSet presAssocID="{CD9A3351-50E4-445C-A21E-197F5011A6E3}" presName="sibTrans" presStyleLbl="sibTrans2D1" presStyleIdx="0" presStyleCnt="0"/>
      <dgm:spPr/>
      <dgm:t>
        <a:bodyPr/>
        <a:lstStyle/>
        <a:p>
          <a:endParaRPr lang="pt-BR"/>
        </a:p>
      </dgm:t>
    </dgm:pt>
    <dgm:pt modelId="{077BC97D-5139-466B-81AE-3A80E7A3BF8B}" type="pres">
      <dgm:prSet presAssocID="{A9DB6104-E58B-40F3-8116-47BE1393F4F1}" presName="compNode" presStyleCnt="0"/>
      <dgm:spPr/>
    </dgm:pt>
    <dgm:pt modelId="{EBC8D1C5-3B70-4637-A270-68531648A19A}" type="pres">
      <dgm:prSet presAssocID="{A9DB6104-E58B-40F3-8116-47BE1393F4F1}" presName="iconBgRect" presStyleLbl="bgShp" presStyleIdx="5" presStyleCnt="6"/>
      <dgm:spPr/>
    </dgm:pt>
    <dgm:pt modelId="{32DA75F3-9431-450B-BCE3-338FD92F74BD}" type="pres">
      <dgm:prSet presAssocID="{A9DB6104-E58B-40F3-8116-47BE1393F4F1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86D9832-0850-437E-9B43-447C164176E8}" type="pres">
      <dgm:prSet presAssocID="{A9DB6104-E58B-40F3-8116-47BE1393F4F1}" presName="spaceRect" presStyleCnt="0"/>
      <dgm:spPr/>
    </dgm:pt>
    <dgm:pt modelId="{1B0220C1-BE0A-45F1-AA01-4FA1630DB2B8}" type="pres">
      <dgm:prSet presAssocID="{A9DB6104-E58B-40F3-8116-47BE1393F4F1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0B68A07-0564-5743-8EA1-37E275B79B9B}" type="presOf" srcId="{D2FF26D7-4E61-485C-9CB0-06C360FCD3DB}" destId="{4D824D1A-B39D-4B72-8438-8CE5B648E41D}" srcOrd="0" destOrd="0" presId="urn:microsoft.com/office/officeart/2018/2/layout/IconCircleList"/>
    <dgm:cxn modelId="{FB56B8DB-D244-0D40-8933-E6646A7B6F77}" type="presOf" srcId="{4B0AB242-9E0A-47E9-9300-3282A53BF270}" destId="{D6E4FC47-771F-45F6-B58B-BC3BD30CEC72}" srcOrd="0" destOrd="0" presId="urn:microsoft.com/office/officeart/2018/2/layout/IconCircleList"/>
    <dgm:cxn modelId="{A9F9BE2B-E196-2E46-BF4B-F05079A0E74B}" type="presOf" srcId="{CD9A3351-50E4-445C-A21E-197F5011A6E3}" destId="{1762F0BB-E243-40BB-B1B8-5A4E26E3E26F}" srcOrd="0" destOrd="0" presId="urn:microsoft.com/office/officeart/2018/2/layout/IconCircleList"/>
    <dgm:cxn modelId="{6011FAC4-DB93-4ED5-AFF6-A12D23D3E6A6}" srcId="{5BC46858-4027-4489-837E-2B56842A8E71}" destId="{AC2419A4-3BE7-49F6-B2F6-D042054E9023}" srcOrd="1" destOrd="0" parTransId="{04E7979E-F26A-4A68-A0B7-09E6BDAA5044}" sibTransId="{EF424F8A-779F-42E8-9405-35D9CE6F7D46}"/>
    <dgm:cxn modelId="{98882FD5-7760-4865-A570-359705A8BEF3}" srcId="{5BC46858-4027-4489-837E-2B56842A8E71}" destId="{D2FF26D7-4E61-485C-9CB0-06C360FCD3DB}" srcOrd="4" destOrd="0" parTransId="{EBE6DF55-2C51-461B-9156-DD5D90802544}" sibTransId="{CD9A3351-50E4-445C-A21E-197F5011A6E3}"/>
    <dgm:cxn modelId="{13B2DAA5-1567-5444-B788-BF991BB48C03}" type="presOf" srcId="{054D38E8-9767-4FD6-AB4C-73C212C292FD}" destId="{40A98A08-ADA8-4A75-ACBE-E5D67BC6F5DF}" srcOrd="0" destOrd="0" presId="urn:microsoft.com/office/officeart/2018/2/layout/IconCircleList"/>
    <dgm:cxn modelId="{751BBD10-A1A5-4A0D-8164-F53C2F8223E4}" srcId="{5BC46858-4027-4489-837E-2B56842A8E71}" destId="{A9DB6104-E58B-40F3-8116-47BE1393F4F1}" srcOrd="5" destOrd="0" parTransId="{92A5571F-83D6-4B56-A156-E3083458F6C0}" sibTransId="{8C40C8BF-A15A-443B-AA04-613B7AAAB0B2}"/>
    <dgm:cxn modelId="{C8F525EF-2776-C649-BEC3-02FBF1F81CC5}" type="presOf" srcId="{4DDBBD94-BFA4-4699-BAAC-AEBE53BD5962}" destId="{F15A536E-1375-4AD5-A25D-57361904251E}" srcOrd="0" destOrd="0" presId="urn:microsoft.com/office/officeart/2018/2/layout/IconCircleList"/>
    <dgm:cxn modelId="{BE03125B-250A-744F-9C0D-2905FCDBFB53}" type="presOf" srcId="{5BC46858-4027-4489-837E-2B56842A8E71}" destId="{E23BEBCC-720F-4261-BB7A-65F22818B494}" srcOrd="0" destOrd="0" presId="urn:microsoft.com/office/officeart/2018/2/layout/IconCircleList"/>
    <dgm:cxn modelId="{4C94DD5F-3C31-FE4E-ACB7-8DA0832342B7}" type="presOf" srcId="{6BE65891-36F8-4BEA-874A-404DF03BC0AA}" destId="{DF1CDBAB-3FD8-4E7C-8D63-BECC50597DA9}" srcOrd="0" destOrd="0" presId="urn:microsoft.com/office/officeart/2018/2/layout/IconCircleList"/>
    <dgm:cxn modelId="{DA1CF46C-2DC1-E440-80B5-5F026E656D21}" type="presOf" srcId="{A9DB6104-E58B-40F3-8116-47BE1393F4F1}" destId="{1B0220C1-BE0A-45F1-AA01-4FA1630DB2B8}" srcOrd="0" destOrd="0" presId="urn:microsoft.com/office/officeart/2018/2/layout/IconCircleList"/>
    <dgm:cxn modelId="{212D0E57-13ED-2342-97C2-19CC03AEC49F}" type="presOf" srcId="{62F09DD8-F7CB-4B6C-B786-AFFD9E6B53D4}" destId="{B3FF6700-DEDC-465A-A0F2-F6D8164642E9}" srcOrd="0" destOrd="0" presId="urn:microsoft.com/office/officeart/2018/2/layout/IconCircleList"/>
    <dgm:cxn modelId="{BF1268CB-AAC3-4145-A5CE-BD26D6DDFA23}" type="presOf" srcId="{AC2419A4-3BE7-49F6-B2F6-D042054E9023}" destId="{E2CDEF14-E962-41FF-80D6-E39AC382622A}" srcOrd="0" destOrd="0" presId="urn:microsoft.com/office/officeart/2018/2/layout/IconCircleList"/>
    <dgm:cxn modelId="{4406BDB6-6912-4F3A-9E84-C3007697AC49}" srcId="{5BC46858-4027-4489-837E-2B56842A8E71}" destId="{4B0AB242-9E0A-47E9-9300-3282A53BF270}" srcOrd="2" destOrd="0" parTransId="{9E276D97-4D3F-4C5A-ADF1-80220A547050}" sibTransId="{6BE65891-36F8-4BEA-874A-404DF03BC0AA}"/>
    <dgm:cxn modelId="{4D6E9C83-52A6-844A-991A-AB8B2F4D5882}" type="presOf" srcId="{B3F3E9C1-4C0F-44B8-BFB7-E51D186BC5FC}" destId="{616E7583-7030-4C3D-A778-A3C4252B8B15}" srcOrd="0" destOrd="0" presId="urn:microsoft.com/office/officeart/2018/2/layout/IconCircleList"/>
    <dgm:cxn modelId="{C104549C-F52F-44F1-90E6-656AE678CD6B}" srcId="{5BC46858-4027-4489-837E-2B56842A8E71}" destId="{054D38E8-9767-4FD6-AB4C-73C212C292FD}" srcOrd="0" destOrd="0" parTransId="{15ECA40B-BD3D-43D0-A4F8-6DC62672B461}" sibTransId="{B3F3E9C1-4C0F-44B8-BFB7-E51D186BC5FC}"/>
    <dgm:cxn modelId="{AFD8A542-AB6D-4C46-99ED-C679D2C014FE}" srcId="{5BC46858-4027-4489-837E-2B56842A8E71}" destId="{4DDBBD94-BFA4-4699-BAAC-AEBE53BD5962}" srcOrd="3" destOrd="0" parTransId="{725466CF-0BE2-4382-B706-EB7E14FB5994}" sibTransId="{62F09DD8-F7CB-4B6C-B786-AFFD9E6B53D4}"/>
    <dgm:cxn modelId="{DD8A9637-27C7-3D45-B04C-13BDA3B31BE3}" type="presOf" srcId="{EF424F8A-779F-42E8-9405-35D9CE6F7D46}" destId="{C9DE5A9D-51EA-44CA-A5AD-8F5BFA7A3BA4}" srcOrd="0" destOrd="0" presId="urn:microsoft.com/office/officeart/2018/2/layout/IconCircleList"/>
    <dgm:cxn modelId="{8B6861A9-98AC-034E-97AE-D044D34200E7}" type="presParOf" srcId="{E23BEBCC-720F-4261-BB7A-65F22818B494}" destId="{8EFD7BE1-BFDC-4B76-AF3C-95DC6FAF0716}" srcOrd="0" destOrd="0" presId="urn:microsoft.com/office/officeart/2018/2/layout/IconCircleList"/>
    <dgm:cxn modelId="{F4313840-3A77-1549-B007-6577EC5B68DF}" type="presParOf" srcId="{8EFD7BE1-BFDC-4B76-AF3C-95DC6FAF0716}" destId="{7766197C-BFEB-4AF5-B41B-E2B49F5AC6BF}" srcOrd="0" destOrd="0" presId="urn:microsoft.com/office/officeart/2018/2/layout/IconCircleList"/>
    <dgm:cxn modelId="{51E0DE50-279F-D948-8A3D-22C9DC1357CB}" type="presParOf" srcId="{7766197C-BFEB-4AF5-B41B-E2B49F5AC6BF}" destId="{2CF6599C-1288-4ABE-BEBC-D2278B3FC671}" srcOrd="0" destOrd="0" presId="urn:microsoft.com/office/officeart/2018/2/layout/IconCircleList"/>
    <dgm:cxn modelId="{A0AA230A-0694-414F-A89D-3008B3DFB686}" type="presParOf" srcId="{7766197C-BFEB-4AF5-B41B-E2B49F5AC6BF}" destId="{8524E698-B31D-4876-94BE-1A55718A11A8}" srcOrd="1" destOrd="0" presId="urn:microsoft.com/office/officeart/2018/2/layout/IconCircleList"/>
    <dgm:cxn modelId="{81B05945-A56C-5549-9852-0B0D19E32553}" type="presParOf" srcId="{7766197C-BFEB-4AF5-B41B-E2B49F5AC6BF}" destId="{4A18C7F4-38D7-4025-8C30-D61068FF0DF7}" srcOrd="2" destOrd="0" presId="urn:microsoft.com/office/officeart/2018/2/layout/IconCircleList"/>
    <dgm:cxn modelId="{6ED52A1D-12D3-4E4F-A60D-2EE8D7BFBBD6}" type="presParOf" srcId="{7766197C-BFEB-4AF5-B41B-E2B49F5AC6BF}" destId="{40A98A08-ADA8-4A75-ACBE-E5D67BC6F5DF}" srcOrd="3" destOrd="0" presId="urn:microsoft.com/office/officeart/2018/2/layout/IconCircleList"/>
    <dgm:cxn modelId="{3ACB942A-15E6-F243-B0AA-141FA79EC29D}" type="presParOf" srcId="{8EFD7BE1-BFDC-4B76-AF3C-95DC6FAF0716}" destId="{616E7583-7030-4C3D-A778-A3C4252B8B15}" srcOrd="1" destOrd="0" presId="urn:microsoft.com/office/officeart/2018/2/layout/IconCircleList"/>
    <dgm:cxn modelId="{FF031C9E-9A74-9245-92C5-A2313FABEA70}" type="presParOf" srcId="{8EFD7BE1-BFDC-4B76-AF3C-95DC6FAF0716}" destId="{56DA1FC1-4FCD-4050-812E-2B3DFF3AC2D3}" srcOrd="2" destOrd="0" presId="urn:microsoft.com/office/officeart/2018/2/layout/IconCircleList"/>
    <dgm:cxn modelId="{617C6226-7DFF-424B-9A3F-526F282D43DA}" type="presParOf" srcId="{56DA1FC1-4FCD-4050-812E-2B3DFF3AC2D3}" destId="{EC77A125-400D-45A6-A0CE-CFEE018FF61F}" srcOrd="0" destOrd="0" presId="urn:microsoft.com/office/officeart/2018/2/layout/IconCircleList"/>
    <dgm:cxn modelId="{6E83BDC6-9B06-054A-A18A-BC7F2F22EF61}" type="presParOf" srcId="{56DA1FC1-4FCD-4050-812E-2B3DFF3AC2D3}" destId="{A1453F15-214E-4005-AC96-4EEAC0916F08}" srcOrd="1" destOrd="0" presId="urn:microsoft.com/office/officeart/2018/2/layout/IconCircleList"/>
    <dgm:cxn modelId="{A5E9F169-7026-4C43-A299-40403D9A1931}" type="presParOf" srcId="{56DA1FC1-4FCD-4050-812E-2B3DFF3AC2D3}" destId="{87498698-53E4-4024-B99D-D3EB32077F38}" srcOrd="2" destOrd="0" presId="urn:microsoft.com/office/officeart/2018/2/layout/IconCircleList"/>
    <dgm:cxn modelId="{4F0FC160-99D6-ED49-BD11-3C603A290C17}" type="presParOf" srcId="{56DA1FC1-4FCD-4050-812E-2B3DFF3AC2D3}" destId="{E2CDEF14-E962-41FF-80D6-E39AC382622A}" srcOrd="3" destOrd="0" presId="urn:microsoft.com/office/officeart/2018/2/layout/IconCircleList"/>
    <dgm:cxn modelId="{9D834966-1312-E043-AF10-2E1ED75A986A}" type="presParOf" srcId="{8EFD7BE1-BFDC-4B76-AF3C-95DC6FAF0716}" destId="{C9DE5A9D-51EA-44CA-A5AD-8F5BFA7A3BA4}" srcOrd="3" destOrd="0" presId="urn:microsoft.com/office/officeart/2018/2/layout/IconCircleList"/>
    <dgm:cxn modelId="{7BEE1D8C-ADD9-3E42-BB4F-E491623EEF01}" type="presParOf" srcId="{8EFD7BE1-BFDC-4B76-AF3C-95DC6FAF0716}" destId="{C9AE7AB6-30E7-416A-95F3-97D4E1CA3A08}" srcOrd="4" destOrd="0" presId="urn:microsoft.com/office/officeart/2018/2/layout/IconCircleList"/>
    <dgm:cxn modelId="{E4B41DDA-D1FD-0549-9D25-1E5C0B84483D}" type="presParOf" srcId="{C9AE7AB6-30E7-416A-95F3-97D4E1CA3A08}" destId="{94D5FB8D-633C-407E-8390-65F8083C780D}" srcOrd="0" destOrd="0" presId="urn:microsoft.com/office/officeart/2018/2/layout/IconCircleList"/>
    <dgm:cxn modelId="{A754273E-0025-C544-8DE2-BF0D7F5C3204}" type="presParOf" srcId="{C9AE7AB6-30E7-416A-95F3-97D4E1CA3A08}" destId="{E43D8D49-3D6B-4C19-BBDA-B603E8D675ED}" srcOrd="1" destOrd="0" presId="urn:microsoft.com/office/officeart/2018/2/layout/IconCircleList"/>
    <dgm:cxn modelId="{E3450E8B-7D5B-4943-8F08-F08AA3F166CF}" type="presParOf" srcId="{C9AE7AB6-30E7-416A-95F3-97D4E1CA3A08}" destId="{D7814FD5-7E37-43D8-BD63-200CEDA1C2F5}" srcOrd="2" destOrd="0" presId="urn:microsoft.com/office/officeart/2018/2/layout/IconCircleList"/>
    <dgm:cxn modelId="{6BA48C40-8CCC-B84F-BBB4-F6D6AA10A778}" type="presParOf" srcId="{C9AE7AB6-30E7-416A-95F3-97D4E1CA3A08}" destId="{D6E4FC47-771F-45F6-B58B-BC3BD30CEC72}" srcOrd="3" destOrd="0" presId="urn:microsoft.com/office/officeart/2018/2/layout/IconCircleList"/>
    <dgm:cxn modelId="{CB9288D2-84BA-954A-9FB0-9A35A3AB7DE2}" type="presParOf" srcId="{8EFD7BE1-BFDC-4B76-AF3C-95DC6FAF0716}" destId="{DF1CDBAB-3FD8-4E7C-8D63-BECC50597DA9}" srcOrd="5" destOrd="0" presId="urn:microsoft.com/office/officeart/2018/2/layout/IconCircleList"/>
    <dgm:cxn modelId="{49E41956-62E8-5A43-A8A6-0F4DECFDC2CC}" type="presParOf" srcId="{8EFD7BE1-BFDC-4B76-AF3C-95DC6FAF0716}" destId="{68CA0A8C-EA59-47B1-A467-E397FB5779ED}" srcOrd="6" destOrd="0" presId="urn:microsoft.com/office/officeart/2018/2/layout/IconCircleList"/>
    <dgm:cxn modelId="{B453E5DC-A181-B94F-8BC8-4C5A85A02DC7}" type="presParOf" srcId="{68CA0A8C-EA59-47B1-A467-E397FB5779ED}" destId="{21CFBC4D-5D04-4DFA-8BC1-0764E8CC0D1A}" srcOrd="0" destOrd="0" presId="urn:microsoft.com/office/officeart/2018/2/layout/IconCircleList"/>
    <dgm:cxn modelId="{021AB21D-515B-994C-A081-20C42E824E49}" type="presParOf" srcId="{68CA0A8C-EA59-47B1-A467-E397FB5779ED}" destId="{4E33049D-0BFD-47A1-8C63-638A932E2FF7}" srcOrd="1" destOrd="0" presId="urn:microsoft.com/office/officeart/2018/2/layout/IconCircleList"/>
    <dgm:cxn modelId="{833E3DAC-852B-0047-8C56-BE53EFCA94C6}" type="presParOf" srcId="{68CA0A8C-EA59-47B1-A467-E397FB5779ED}" destId="{12477C14-781F-4AFF-A393-9B4A23CCB5DF}" srcOrd="2" destOrd="0" presId="urn:microsoft.com/office/officeart/2018/2/layout/IconCircleList"/>
    <dgm:cxn modelId="{31690686-30A7-A548-97E9-4B4E54C8D180}" type="presParOf" srcId="{68CA0A8C-EA59-47B1-A467-E397FB5779ED}" destId="{F15A536E-1375-4AD5-A25D-57361904251E}" srcOrd="3" destOrd="0" presId="urn:microsoft.com/office/officeart/2018/2/layout/IconCircleList"/>
    <dgm:cxn modelId="{6EB35CB1-2287-6940-8C4C-C947A6D74ACF}" type="presParOf" srcId="{8EFD7BE1-BFDC-4B76-AF3C-95DC6FAF0716}" destId="{B3FF6700-DEDC-465A-A0F2-F6D8164642E9}" srcOrd="7" destOrd="0" presId="urn:microsoft.com/office/officeart/2018/2/layout/IconCircleList"/>
    <dgm:cxn modelId="{EFBA7052-8049-4D4E-9DC1-EED016CD9AC6}" type="presParOf" srcId="{8EFD7BE1-BFDC-4B76-AF3C-95DC6FAF0716}" destId="{6E1D2A3F-E1DD-41AA-8581-232F1F6F4DD8}" srcOrd="8" destOrd="0" presId="urn:microsoft.com/office/officeart/2018/2/layout/IconCircleList"/>
    <dgm:cxn modelId="{8BA22B45-4FB6-3F4F-9924-107BB9CF6A7A}" type="presParOf" srcId="{6E1D2A3F-E1DD-41AA-8581-232F1F6F4DD8}" destId="{68483EC4-EF4B-437E-A01D-1B4F1017E76B}" srcOrd="0" destOrd="0" presId="urn:microsoft.com/office/officeart/2018/2/layout/IconCircleList"/>
    <dgm:cxn modelId="{492505F0-E14F-0743-A4DB-DE8FFFB29A9A}" type="presParOf" srcId="{6E1D2A3F-E1DD-41AA-8581-232F1F6F4DD8}" destId="{15FC3266-6B28-4A28-8E66-D96B66158C08}" srcOrd="1" destOrd="0" presId="urn:microsoft.com/office/officeart/2018/2/layout/IconCircleList"/>
    <dgm:cxn modelId="{21989B83-344A-EC44-BD1B-40E773DC2EBC}" type="presParOf" srcId="{6E1D2A3F-E1DD-41AA-8581-232F1F6F4DD8}" destId="{622F2DFC-D8A1-4AD1-9270-152F0E5DB7F0}" srcOrd="2" destOrd="0" presId="urn:microsoft.com/office/officeart/2018/2/layout/IconCircleList"/>
    <dgm:cxn modelId="{CBA8B9A4-7537-AC42-82AF-E7DDBBDE1CAB}" type="presParOf" srcId="{6E1D2A3F-E1DD-41AA-8581-232F1F6F4DD8}" destId="{4D824D1A-B39D-4B72-8438-8CE5B648E41D}" srcOrd="3" destOrd="0" presId="urn:microsoft.com/office/officeart/2018/2/layout/IconCircleList"/>
    <dgm:cxn modelId="{88A47367-6597-0040-B337-C21758673FCD}" type="presParOf" srcId="{8EFD7BE1-BFDC-4B76-AF3C-95DC6FAF0716}" destId="{1762F0BB-E243-40BB-B1B8-5A4E26E3E26F}" srcOrd="9" destOrd="0" presId="urn:microsoft.com/office/officeart/2018/2/layout/IconCircleList"/>
    <dgm:cxn modelId="{94D4B665-BDD1-754D-9514-CAE1B4A1771C}" type="presParOf" srcId="{8EFD7BE1-BFDC-4B76-AF3C-95DC6FAF0716}" destId="{077BC97D-5139-466B-81AE-3A80E7A3BF8B}" srcOrd="10" destOrd="0" presId="urn:microsoft.com/office/officeart/2018/2/layout/IconCircleList"/>
    <dgm:cxn modelId="{BF7781FA-549F-5641-9E4B-107D51C48997}" type="presParOf" srcId="{077BC97D-5139-466B-81AE-3A80E7A3BF8B}" destId="{EBC8D1C5-3B70-4637-A270-68531648A19A}" srcOrd="0" destOrd="0" presId="urn:microsoft.com/office/officeart/2018/2/layout/IconCircleList"/>
    <dgm:cxn modelId="{698A0CC6-EEA3-3145-B560-35A595C0392B}" type="presParOf" srcId="{077BC97D-5139-466B-81AE-3A80E7A3BF8B}" destId="{32DA75F3-9431-450B-BCE3-338FD92F74BD}" srcOrd="1" destOrd="0" presId="urn:microsoft.com/office/officeart/2018/2/layout/IconCircleList"/>
    <dgm:cxn modelId="{43E6942B-C722-254B-8B5F-9ED41F5106E5}" type="presParOf" srcId="{077BC97D-5139-466B-81AE-3A80E7A3BF8B}" destId="{786D9832-0850-437E-9B43-447C164176E8}" srcOrd="2" destOrd="0" presId="urn:microsoft.com/office/officeart/2018/2/layout/IconCircleList"/>
    <dgm:cxn modelId="{28E922D6-6451-F44E-A6C5-823C7C269640}" type="presParOf" srcId="{077BC97D-5139-466B-81AE-3A80E7A3BF8B}" destId="{1B0220C1-BE0A-45F1-AA01-4FA1630DB2B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1FB3A-CD45-4BAB-8AE7-571FC4B676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4C1EC5-0E05-41AF-9921-50F7AC0F04D3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pt-BR" sz="2400" dirty="0">
              <a:solidFill>
                <a:srgbClr val="002060"/>
              </a:solidFill>
            </a:rPr>
            <a:t>Foi baseado em </a:t>
          </a:r>
          <a:r>
            <a:rPr lang="pt-BR" sz="2400" dirty="0" smtClean="0">
              <a:solidFill>
                <a:srgbClr val="002060"/>
              </a:solidFill>
            </a:rPr>
            <a:t>sete </a:t>
          </a:r>
          <a:r>
            <a:rPr lang="pt-BR" sz="2400" dirty="0">
              <a:solidFill>
                <a:srgbClr val="002060"/>
              </a:solidFill>
            </a:rPr>
            <a:t>fatores:</a:t>
          </a:r>
          <a:endParaRPr lang="en-US" sz="2400" dirty="0">
            <a:solidFill>
              <a:srgbClr val="002060"/>
            </a:solidFill>
          </a:endParaRPr>
        </a:p>
      </dgm:t>
    </dgm:pt>
    <dgm:pt modelId="{ED6722AD-B377-4D42-9659-21E4571CFC83}" type="parTrans" cxnId="{D10537B7-C271-49D2-AF7E-D04A636EA3FA}">
      <dgm:prSet/>
      <dgm:spPr/>
      <dgm:t>
        <a:bodyPr/>
        <a:lstStyle/>
        <a:p>
          <a:endParaRPr lang="en-US"/>
        </a:p>
      </dgm:t>
    </dgm:pt>
    <dgm:pt modelId="{ED4D1BC3-505A-4CE5-8101-412B7797905E}" type="sibTrans" cxnId="{D10537B7-C271-49D2-AF7E-D04A636EA3FA}">
      <dgm:prSet/>
      <dgm:spPr/>
      <dgm:t>
        <a:bodyPr/>
        <a:lstStyle/>
        <a:p>
          <a:endParaRPr lang="en-US"/>
        </a:p>
      </dgm:t>
    </dgm:pt>
    <dgm:pt modelId="{AF7629E8-176F-4DDB-B056-E036B401D773}">
      <dgm:prSet custT="1"/>
      <dgm:spPr/>
      <dgm:t>
        <a:bodyPr/>
        <a:lstStyle/>
        <a:p>
          <a:r>
            <a:rPr lang="pt-BR" sz="3000" dirty="0"/>
            <a:t>Falta de educação financeira</a:t>
          </a:r>
          <a:endParaRPr lang="en-US" sz="3000" dirty="0"/>
        </a:p>
      </dgm:t>
    </dgm:pt>
    <dgm:pt modelId="{31AFEFD5-8461-4236-BE52-84D0CCF30160}" type="parTrans" cxnId="{9438E026-960C-4CE3-98B8-7952355F76D2}">
      <dgm:prSet/>
      <dgm:spPr/>
      <dgm:t>
        <a:bodyPr/>
        <a:lstStyle/>
        <a:p>
          <a:endParaRPr lang="en-US"/>
        </a:p>
      </dgm:t>
    </dgm:pt>
    <dgm:pt modelId="{751C956E-A710-4D66-84C0-78F383B3C9C1}" type="sibTrans" cxnId="{9438E026-960C-4CE3-98B8-7952355F76D2}">
      <dgm:prSet/>
      <dgm:spPr/>
      <dgm:t>
        <a:bodyPr/>
        <a:lstStyle/>
        <a:p>
          <a:endParaRPr lang="en-US"/>
        </a:p>
      </dgm:t>
    </dgm:pt>
    <dgm:pt modelId="{64795EB5-2FB4-4843-8E0B-B77768994062}">
      <dgm:prSet custT="1"/>
      <dgm:spPr/>
      <dgm:t>
        <a:bodyPr/>
        <a:lstStyle/>
        <a:p>
          <a:r>
            <a:rPr lang="pt-BR" sz="3000" dirty="0"/>
            <a:t>Falta de planejamento financeiro</a:t>
          </a:r>
          <a:endParaRPr lang="en-US" sz="3000" dirty="0"/>
        </a:p>
      </dgm:t>
    </dgm:pt>
    <dgm:pt modelId="{07339D1E-7FCA-437E-A84E-AC9B48F2C014}" type="parTrans" cxnId="{00B89B9A-6B17-4639-8409-2109010FA1C1}">
      <dgm:prSet/>
      <dgm:spPr/>
      <dgm:t>
        <a:bodyPr/>
        <a:lstStyle/>
        <a:p>
          <a:endParaRPr lang="en-US"/>
        </a:p>
      </dgm:t>
    </dgm:pt>
    <dgm:pt modelId="{C3B49B50-602A-4A22-8FF7-39D7A88BE844}" type="sibTrans" cxnId="{00B89B9A-6B17-4639-8409-2109010FA1C1}">
      <dgm:prSet/>
      <dgm:spPr/>
      <dgm:t>
        <a:bodyPr/>
        <a:lstStyle/>
        <a:p>
          <a:endParaRPr lang="en-US"/>
        </a:p>
      </dgm:t>
    </dgm:pt>
    <dgm:pt modelId="{23480FB3-3CDA-4487-883A-67E760C5D1A0}">
      <dgm:prSet custT="1"/>
      <dgm:spPr/>
      <dgm:t>
        <a:bodyPr/>
        <a:lstStyle/>
        <a:p>
          <a:r>
            <a:rPr lang="pt-BR" sz="3000" dirty="0"/>
            <a:t>Marketing e publicidade</a:t>
          </a:r>
          <a:endParaRPr lang="en-US" sz="3000" dirty="0"/>
        </a:p>
      </dgm:t>
    </dgm:pt>
    <dgm:pt modelId="{B464C2F7-5844-4617-B85E-E722686D92FE}" type="parTrans" cxnId="{84E6379A-2B99-4EE9-8A2C-421B70E936E7}">
      <dgm:prSet/>
      <dgm:spPr/>
      <dgm:t>
        <a:bodyPr/>
        <a:lstStyle/>
        <a:p>
          <a:endParaRPr lang="en-US"/>
        </a:p>
      </dgm:t>
    </dgm:pt>
    <dgm:pt modelId="{B6193DE0-F9B4-4093-8608-71DFAD3BEDB2}" type="sibTrans" cxnId="{84E6379A-2B99-4EE9-8A2C-421B70E936E7}">
      <dgm:prSet/>
      <dgm:spPr/>
      <dgm:t>
        <a:bodyPr/>
        <a:lstStyle/>
        <a:p>
          <a:endParaRPr lang="en-US"/>
        </a:p>
      </dgm:t>
    </dgm:pt>
    <dgm:pt modelId="{112D20EB-02C9-41B1-BC4D-8C9D1EA1FA64}">
      <dgm:prSet custT="1"/>
      <dgm:spPr/>
      <dgm:t>
        <a:bodyPr/>
        <a:lstStyle/>
        <a:p>
          <a:r>
            <a:rPr lang="pt-BR" sz="3000" dirty="0"/>
            <a:t>Crédito fácil</a:t>
          </a:r>
          <a:endParaRPr lang="en-US" sz="3000" dirty="0"/>
        </a:p>
      </dgm:t>
    </dgm:pt>
    <dgm:pt modelId="{7D1D3936-5758-42F9-9ED6-EDB7B5757839}" type="parTrans" cxnId="{4FA32C2E-33DB-4CC0-B0F7-714BED21A268}">
      <dgm:prSet/>
      <dgm:spPr/>
      <dgm:t>
        <a:bodyPr/>
        <a:lstStyle/>
        <a:p>
          <a:endParaRPr lang="en-US"/>
        </a:p>
      </dgm:t>
    </dgm:pt>
    <dgm:pt modelId="{61E0C3C6-68EA-4A3D-91F8-474DE5412BA9}" type="sibTrans" cxnId="{4FA32C2E-33DB-4CC0-B0F7-714BED21A268}">
      <dgm:prSet/>
      <dgm:spPr/>
      <dgm:t>
        <a:bodyPr/>
        <a:lstStyle/>
        <a:p>
          <a:endParaRPr lang="en-US"/>
        </a:p>
      </dgm:t>
    </dgm:pt>
    <dgm:pt modelId="{125AF813-DECF-42AC-AFE1-498B39D2BD67}">
      <dgm:prSet custT="1"/>
      <dgm:spPr/>
      <dgm:t>
        <a:bodyPr/>
        <a:lstStyle/>
        <a:p>
          <a:r>
            <a:rPr lang="pt-BR" sz="3000" dirty="0"/>
            <a:t>Parcelamentos</a:t>
          </a:r>
          <a:endParaRPr lang="en-US" sz="3000" dirty="0"/>
        </a:p>
      </dgm:t>
    </dgm:pt>
    <dgm:pt modelId="{E68FCF0F-FCD5-452B-9181-08C771238643}" type="parTrans" cxnId="{B3E87598-33F3-4CB7-AE63-06154F13C532}">
      <dgm:prSet/>
      <dgm:spPr/>
      <dgm:t>
        <a:bodyPr/>
        <a:lstStyle/>
        <a:p>
          <a:endParaRPr lang="en-US"/>
        </a:p>
      </dgm:t>
    </dgm:pt>
    <dgm:pt modelId="{4A6862DA-7821-4B45-8C34-B34CBC51E4E7}" type="sibTrans" cxnId="{B3E87598-33F3-4CB7-AE63-06154F13C532}">
      <dgm:prSet/>
      <dgm:spPr/>
      <dgm:t>
        <a:bodyPr/>
        <a:lstStyle/>
        <a:p>
          <a:endParaRPr lang="en-US"/>
        </a:p>
      </dgm:t>
    </dgm:pt>
    <dgm:pt modelId="{4C0285DD-3593-40D4-8498-83C47CB644F4}">
      <dgm:prSet custT="1"/>
      <dgm:spPr/>
      <dgm:t>
        <a:bodyPr/>
        <a:lstStyle/>
        <a:p>
          <a:r>
            <a:rPr lang="pt-BR" sz="3000" dirty="0"/>
            <a:t>Falta de sonhos</a:t>
          </a:r>
          <a:endParaRPr lang="en-US" sz="3000" dirty="0"/>
        </a:p>
      </dgm:t>
    </dgm:pt>
    <dgm:pt modelId="{EC3D6592-B22A-40D6-8A61-619AD008AE89}" type="parTrans" cxnId="{174FD267-3119-4023-9410-E701071351DF}">
      <dgm:prSet/>
      <dgm:spPr/>
      <dgm:t>
        <a:bodyPr/>
        <a:lstStyle/>
        <a:p>
          <a:endParaRPr lang="en-US"/>
        </a:p>
      </dgm:t>
    </dgm:pt>
    <dgm:pt modelId="{11B86D50-B2C4-4558-8FA0-1DF85450290F}" type="sibTrans" cxnId="{174FD267-3119-4023-9410-E701071351DF}">
      <dgm:prSet/>
      <dgm:spPr/>
      <dgm:t>
        <a:bodyPr/>
        <a:lstStyle/>
        <a:p>
          <a:endParaRPr lang="en-US"/>
        </a:p>
      </dgm:t>
    </dgm:pt>
    <dgm:pt modelId="{98E0C2ED-BBC6-4AAE-8232-9A7E82DAC3EA}">
      <dgm:prSet custT="1"/>
      <dgm:spPr/>
      <dgm:t>
        <a:bodyPr/>
        <a:lstStyle/>
        <a:p>
          <a:r>
            <a:rPr lang="pt-BR" sz="3000" dirty="0"/>
            <a:t>Necessidade de status social</a:t>
          </a:r>
          <a:endParaRPr lang="en-US" sz="3000" dirty="0"/>
        </a:p>
      </dgm:t>
    </dgm:pt>
    <dgm:pt modelId="{2B94A780-F19D-480F-A214-3926A752D7B1}" type="parTrans" cxnId="{E21CE24D-115C-4957-8D77-19CE4B65BFDF}">
      <dgm:prSet/>
      <dgm:spPr/>
      <dgm:t>
        <a:bodyPr/>
        <a:lstStyle/>
        <a:p>
          <a:endParaRPr lang="en-US"/>
        </a:p>
      </dgm:t>
    </dgm:pt>
    <dgm:pt modelId="{1A03DCB1-76E6-484F-909B-64CB834DCF4A}" type="sibTrans" cxnId="{E21CE24D-115C-4957-8D77-19CE4B65BFDF}">
      <dgm:prSet/>
      <dgm:spPr/>
      <dgm:t>
        <a:bodyPr/>
        <a:lstStyle/>
        <a:p>
          <a:endParaRPr lang="en-US"/>
        </a:p>
      </dgm:t>
    </dgm:pt>
    <dgm:pt modelId="{352A45A9-D7F1-6948-9F4F-A1EA560151C4}" type="pres">
      <dgm:prSet presAssocID="{2A71FB3A-CD45-4BAB-8AE7-571FC4B676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4C5434-FFF7-914C-BCCF-62D695D2F39D}" type="pres">
      <dgm:prSet presAssocID="{104C1EC5-0E05-41AF-9921-50F7AC0F04D3}" presName="parentLin" presStyleCnt="0"/>
      <dgm:spPr/>
    </dgm:pt>
    <dgm:pt modelId="{0F16442B-3335-5E42-BDA8-4459C726E68D}" type="pres">
      <dgm:prSet presAssocID="{104C1EC5-0E05-41AF-9921-50F7AC0F04D3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98C3B4DE-144B-4A4B-B336-6663DA2B5B1F}" type="pres">
      <dgm:prSet presAssocID="{104C1EC5-0E05-41AF-9921-50F7AC0F04D3}" presName="parentText" presStyleLbl="node1" presStyleIdx="0" presStyleCnt="1" custScaleX="142997" custScaleY="512801" custLinFactX="60725" custLinFactY="-225905" custLinFactNeighborX="100000" custLinFactNeighborY="-3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92F7D50-9EBE-7C43-829A-C42A3993C2AE}" type="pres">
      <dgm:prSet presAssocID="{104C1EC5-0E05-41AF-9921-50F7AC0F04D3}" presName="negativeSpace" presStyleCnt="0"/>
      <dgm:spPr/>
    </dgm:pt>
    <dgm:pt modelId="{06FE0114-A467-F148-A485-6925CC4BF6A8}" type="pres">
      <dgm:prSet presAssocID="{104C1EC5-0E05-41AF-9921-50F7AC0F04D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FA32C2E-33DB-4CC0-B0F7-714BED21A268}" srcId="{104C1EC5-0E05-41AF-9921-50F7AC0F04D3}" destId="{112D20EB-02C9-41B1-BC4D-8C9D1EA1FA64}" srcOrd="3" destOrd="0" parTransId="{7D1D3936-5758-42F9-9ED6-EDB7B5757839}" sibTransId="{61E0C3C6-68EA-4A3D-91F8-474DE5412BA9}"/>
    <dgm:cxn modelId="{242E71AE-1247-4D41-8021-F91C999F4695}" type="presOf" srcId="{98E0C2ED-BBC6-4AAE-8232-9A7E82DAC3EA}" destId="{06FE0114-A467-F148-A485-6925CC4BF6A8}" srcOrd="0" destOrd="6" presId="urn:microsoft.com/office/officeart/2005/8/layout/list1"/>
    <dgm:cxn modelId="{9438E026-960C-4CE3-98B8-7952355F76D2}" srcId="{104C1EC5-0E05-41AF-9921-50F7AC0F04D3}" destId="{AF7629E8-176F-4DDB-B056-E036B401D773}" srcOrd="0" destOrd="0" parTransId="{31AFEFD5-8461-4236-BE52-84D0CCF30160}" sibTransId="{751C956E-A710-4D66-84C0-78F383B3C9C1}"/>
    <dgm:cxn modelId="{84E6379A-2B99-4EE9-8A2C-421B70E936E7}" srcId="{104C1EC5-0E05-41AF-9921-50F7AC0F04D3}" destId="{23480FB3-3CDA-4487-883A-67E760C5D1A0}" srcOrd="2" destOrd="0" parTransId="{B464C2F7-5844-4617-B85E-E722686D92FE}" sibTransId="{B6193DE0-F9B4-4093-8608-71DFAD3BEDB2}"/>
    <dgm:cxn modelId="{480CAD1C-0CBC-E44A-8D09-35402BF8E5A3}" type="presOf" srcId="{112D20EB-02C9-41B1-BC4D-8C9D1EA1FA64}" destId="{06FE0114-A467-F148-A485-6925CC4BF6A8}" srcOrd="0" destOrd="3" presId="urn:microsoft.com/office/officeart/2005/8/layout/list1"/>
    <dgm:cxn modelId="{4E7C45B8-4ED3-1D40-B58B-3397D050CAC8}" type="presOf" srcId="{2A71FB3A-CD45-4BAB-8AE7-571FC4B676B0}" destId="{352A45A9-D7F1-6948-9F4F-A1EA560151C4}" srcOrd="0" destOrd="0" presId="urn:microsoft.com/office/officeart/2005/8/layout/list1"/>
    <dgm:cxn modelId="{00B89B9A-6B17-4639-8409-2109010FA1C1}" srcId="{104C1EC5-0E05-41AF-9921-50F7AC0F04D3}" destId="{64795EB5-2FB4-4843-8E0B-B77768994062}" srcOrd="1" destOrd="0" parTransId="{07339D1E-7FCA-437E-A84E-AC9B48F2C014}" sibTransId="{C3B49B50-602A-4A22-8FF7-39D7A88BE844}"/>
    <dgm:cxn modelId="{6F5BBFB3-1426-1442-A933-1BDD0298DF3A}" type="presOf" srcId="{104C1EC5-0E05-41AF-9921-50F7AC0F04D3}" destId="{0F16442B-3335-5E42-BDA8-4459C726E68D}" srcOrd="0" destOrd="0" presId="urn:microsoft.com/office/officeart/2005/8/layout/list1"/>
    <dgm:cxn modelId="{1636B5FE-9043-F844-9FD4-D000C32D81E8}" type="presOf" srcId="{4C0285DD-3593-40D4-8498-83C47CB644F4}" destId="{06FE0114-A467-F148-A485-6925CC4BF6A8}" srcOrd="0" destOrd="5" presId="urn:microsoft.com/office/officeart/2005/8/layout/list1"/>
    <dgm:cxn modelId="{D10537B7-C271-49D2-AF7E-D04A636EA3FA}" srcId="{2A71FB3A-CD45-4BAB-8AE7-571FC4B676B0}" destId="{104C1EC5-0E05-41AF-9921-50F7AC0F04D3}" srcOrd="0" destOrd="0" parTransId="{ED6722AD-B377-4D42-9659-21E4571CFC83}" sibTransId="{ED4D1BC3-505A-4CE5-8101-412B7797905E}"/>
    <dgm:cxn modelId="{010DF821-DE2A-E44B-A213-AD984156B4F7}" type="presOf" srcId="{AF7629E8-176F-4DDB-B056-E036B401D773}" destId="{06FE0114-A467-F148-A485-6925CC4BF6A8}" srcOrd="0" destOrd="0" presId="urn:microsoft.com/office/officeart/2005/8/layout/list1"/>
    <dgm:cxn modelId="{174FD267-3119-4023-9410-E701071351DF}" srcId="{104C1EC5-0E05-41AF-9921-50F7AC0F04D3}" destId="{4C0285DD-3593-40D4-8498-83C47CB644F4}" srcOrd="5" destOrd="0" parTransId="{EC3D6592-B22A-40D6-8A61-619AD008AE89}" sibTransId="{11B86D50-B2C4-4558-8FA0-1DF85450290F}"/>
    <dgm:cxn modelId="{237A58D1-7068-004C-A529-9BB8D7BB275B}" type="presOf" srcId="{23480FB3-3CDA-4487-883A-67E760C5D1A0}" destId="{06FE0114-A467-F148-A485-6925CC4BF6A8}" srcOrd="0" destOrd="2" presId="urn:microsoft.com/office/officeart/2005/8/layout/list1"/>
    <dgm:cxn modelId="{B3E87598-33F3-4CB7-AE63-06154F13C532}" srcId="{104C1EC5-0E05-41AF-9921-50F7AC0F04D3}" destId="{125AF813-DECF-42AC-AFE1-498B39D2BD67}" srcOrd="4" destOrd="0" parTransId="{E68FCF0F-FCD5-452B-9181-08C771238643}" sibTransId="{4A6862DA-7821-4B45-8C34-B34CBC51E4E7}"/>
    <dgm:cxn modelId="{BCB705CA-FB4D-3246-BEF7-5DAC87E24C48}" type="presOf" srcId="{104C1EC5-0E05-41AF-9921-50F7AC0F04D3}" destId="{98C3B4DE-144B-4A4B-B336-6663DA2B5B1F}" srcOrd="1" destOrd="0" presId="urn:microsoft.com/office/officeart/2005/8/layout/list1"/>
    <dgm:cxn modelId="{E21CE24D-115C-4957-8D77-19CE4B65BFDF}" srcId="{104C1EC5-0E05-41AF-9921-50F7AC0F04D3}" destId="{98E0C2ED-BBC6-4AAE-8232-9A7E82DAC3EA}" srcOrd="6" destOrd="0" parTransId="{2B94A780-F19D-480F-A214-3926A752D7B1}" sibTransId="{1A03DCB1-76E6-484F-909B-64CB834DCF4A}"/>
    <dgm:cxn modelId="{B57CC417-05B2-4D4A-9A14-96A23F1800FD}" type="presOf" srcId="{64795EB5-2FB4-4843-8E0B-B77768994062}" destId="{06FE0114-A467-F148-A485-6925CC4BF6A8}" srcOrd="0" destOrd="1" presId="urn:microsoft.com/office/officeart/2005/8/layout/list1"/>
    <dgm:cxn modelId="{DD7D8823-4C51-304C-9ADD-5795122D9437}" type="presOf" srcId="{125AF813-DECF-42AC-AFE1-498B39D2BD67}" destId="{06FE0114-A467-F148-A485-6925CC4BF6A8}" srcOrd="0" destOrd="4" presId="urn:microsoft.com/office/officeart/2005/8/layout/list1"/>
    <dgm:cxn modelId="{A1BAAC3F-89B5-C141-A873-2BD2B1B0B366}" type="presParOf" srcId="{352A45A9-D7F1-6948-9F4F-A1EA560151C4}" destId="{9D4C5434-FFF7-914C-BCCF-62D695D2F39D}" srcOrd="0" destOrd="0" presId="urn:microsoft.com/office/officeart/2005/8/layout/list1"/>
    <dgm:cxn modelId="{1EDCA6CC-FE0A-B04E-BE2D-513FED54E4D4}" type="presParOf" srcId="{9D4C5434-FFF7-914C-BCCF-62D695D2F39D}" destId="{0F16442B-3335-5E42-BDA8-4459C726E68D}" srcOrd="0" destOrd="0" presId="urn:microsoft.com/office/officeart/2005/8/layout/list1"/>
    <dgm:cxn modelId="{BE915C13-C638-FF4F-9A9C-1E4773A91DE5}" type="presParOf" srcId="{9D4C5434-FFF7-914C-BCCF-62D695D2F39D}" destId="{98C3B4DE-144B-4A4B-B336-6663DA2B5B1F}" srcOrd="1" destOrd="0" presId="urn:microsoft.com/office/officeart/2005/8/layout/list1"/>
    <dgm:cxn modelId="{83E63A07-C926-E043-B6B5-4074BF557726}" type="presParOf" srcId="{352A45A9-D7F1-6948-9F4F-A1EA560151C4}" destId="{492F7D50-9EBE-7C43-829A-C42A3993C2AE}" srcOrd="1" destOrd="0" presId="urn:microsoft.com/office/officeart/2005/8/layout/list1"/>
    <dgm:cxn modelId="{6C98042D-C36A-5549-89A3-B5770EB44C5A}" type="presParOf" srcId="{352A45A9-D7F1-6948-9F4F-A1EA560151C4}" destId="{06FE0114-A467-F148-A485-6925CC4BF6A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14E5FF-3F3B-4A3A-9A50-2D81DC4C1F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51A064-66FC-4B8B-9ECF-C3A11036BC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</a:t>
          </a:r>
          <a:r>
            <a:rPr lang="en-US" dirty="0" err="1"/>
            <a:t>maior</a:t>
          </a:r>
          <a:r>
            <a:rPr lang="en-US" dirty="0"/>
            <a:t> chance de </a:t>
          </a:r>
          <a:r>
            <a:rPr lang="en-US" dirty="0" err="1"/>
            <a:t>equilíbrio</a:t>
          </a:r>
          <a:r>
            <a:rPr lang="en-US" dirty="0"/>
            <a:t> </a:t>
          </a:r>
          <a:r>
            <a:rPr lang="en-US" dirty="0" err="1"/>
            <a:t>financeiro</a:t>
          </a:r>
          <a:r>
            <a:rPr lang="en-US" dirty="0"/>
            <a:t> </a:t>
          </a:r>
          <a:r>
            <a:rPr lang="en-US" dirty="0" err="1"/>
            <a:t>é</a:t>
          </a:r>
          <a:r>
            <a:rPr lang="en-US" dirty="0"/>
            <a:t> </a:t>
          </a:r>
          <a:r>
            <a:rPr lang="en-US" dirty="0" err="1"/>
            <a:t>fazendo</a:t>
          </a:r>
          <a:r>
            <a:rPr lang="en-US" dirty="0"/>
            <a:t> </a:t>
          </a:r>
          <a:r>
            <a:rPr lang="en-US" dirty="0" err="1"/>
            <a:t>investimentos</a:t>
          </a:r>
          <a:endParaRPr lang="en-US" dirty="0"/>
        </a:p>
      </dgm:t>
    </dgm:pt>
    <dgm:pt modelId="{3EA7503F-1853-4A87-B9F4-5A7984B54980}" type="parTrans" cxnId="{89F73778-DD93-485E-A731-ABC12F4C6948}">
      <dgm:prSet/>
      <dgm:spPr/>
      <dgm:t>
        <a:bodyPr/>
        <a:lstStyle/>
        <a:p>
          <a:endParaRPr lang="en-US"/>
        </a:p>
      </dgm:t>
    </dgm:pt>
    <dgm:pt modelId="{07A3A594-E647-4542-A60A-AE5A4EEE4823}" type="sibTrans" cxnId="{89F73778-DD93-485E-A731-ABC12F4C69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BFA8D3-4100-4E7D-AD20-ED53B63768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Utilizar cheque especial ou cartão de crédito são os fatores que mais expõem o cadete ao risco de endividamento</a:t>
          </a:r>
          <a:endParaRPr lang="en-US" dirty="0"/>
        </a:p>
      </dgm:t>
    </dgm:pt>
    <dgm:pt modelId="{B25117F6-6DD3-44AA-B087-81D987225D77}" type="parTrans" cxnId="{56E6CC87-91C2-4F86-8AA7-5620347FFC3F}">
      <dgm:prSet/>
      <dgm:spPr/>
      <dgm:t>
        <a:bodyPr/>
        <a:lstStyle/>
        <a:p>
          <a:endParaRPr lang="en-US"/>
        </a:p>
      </dgm:t>
    </dgm:pt>
    <dgm:pt modelId="{059C8870-8D2D-426E-946D-F10876889C70}" type="sibTrans" cxnId="{56E6CC87-91C2-4F86-8AA7-5620347FFC3F}">
      <dgm:prSet/>
      <dgm:spPr/>
      <dgm:t>
        <a:bodyPr/>
        <a:lstStyle/>
        <a:p>
          <a:endParaRPr lang="en-US"/>
        </a:p>
      </dgm:t>
    </dgm:pt>
    <dgm:pt modelId="{A96504D8-8827-434E-8C63-1CFA03F3229E}" type="pres">
      <dgm:prSet presAssocID="{C214E5FF-3F3B-4A3A-9A50-2D81DC4C1F8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6D7F64E-56FA-4743-93CE-669E082E9BB3}" type="pres">
      <dgm:prSet presAssocID="{6451A064-66FC-4B8B-9ECF-C3A11036BC69}" presName="compNode" presStyleCnt="0"/>
      <dgm:spPr/>
    </dgm:pt>
    <dgm:pt modelId="{DC7E4339-2327-4E50-9445-6ACA85179157}" type="pres">
      <dgm:prSet presAssocID="{6451A064-66FC-4B8B-9ECF-C3A11036BC69}" presName="bgRect" presStyleLbl="bgShp" presStyleIdx="0" presStyleCnt="2"/>
      <dgm:spPr/>
    </dgm:pt>
    <dgm:pt modelId="{BE836142-B77F-4028-ABFB-640A01DCE15C}" type="pres">
      <dgm:prSet presAssocID="{6451A064-66FC-4B8B-9ECF-C3A11036BC69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E8D5416-0FBE-4459-9FEC-16EA37C6EBC0}" type="pres">
      <dgm:prSet presAssocID="{6451A064-66FC-4B8B-9ECF-C3A11036BC69}" presName="spaceRect" presStyleCnt="0"/>
      <dgm:spPr/>
    </dgm:pt>
    <dgm:pt modelId="{0A2C90BE-BF4A-4045-B4DC-F0926D6D0C1D}" type="pres">
      <dgm:prSet presAssocID="{6451A064-66FC-4B8B-9ECF-C3A11036BC6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6FEB33F-D308-4184-8B1D-DE7C1E9CCEBC}" type="pres">
      <dgm:prSet presAssocID="{07A3A594-E647-4542-A60A-AE5A4EEE4823}" presName="sibTrans" presStyleCnt="0"/>
      <dgm:spPr/>
    </dgm:pt>
    <dgm:pt modelId="{52BDA26C-1D41-4BB3-92EA-1279FD80E7A1}" type="pres">
      <dgm:prSet presAssocID="{95BFA8D3-4100-4E7D-AD20-ED53B6376869}" presName="compNode" presStyleCnt="0"/>
      <dgm:spPr/>
    </dgm:pt>
    <dgm:pt modelId="{5150EB2D-0F46-476E-A599-16763513D3AA}" type="pres">
      <dgm:prSet presAssocID="{95BFA8D3-4100-4E7D-AD20-ED53B6376869}" presName="bgRect" presStyleLbl="bgShp" presStyleIdx="1" presStyleCnt="2"/>
      <dgm:spPr/>
    </dgm:pt>
    <dgm:pt modelId="{045C3997-521E-432D-AA52-D75F5EB909FE}" type="pres">
      <dgm:prSet presAssocID="{95BFA8D3-4100-4E7D-AD20-ED53B6376869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6CE08E6-530F-4FBD-A4EC-E7D3EE8203E9}" type="pres">
      <dgm:prSet presAssocID="{95BFA8D3-4100-4E7D-AD20-ED53B6376869}" presName="spaceRect" presStyleCnt="0"/>
      <dgm:spPr/>
    </dgm:pt>
    <dgm:pt modelId="{CE1FB105-63DC-4DFD-B51B-72111F50D8A1}" type="pres">
      <dgm:prSet presAssocID="{95BFA8D3-4100-4E7D-AD20-ED53B6376869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89F73778-DD93-485E-A731-ABC12F4C6948}" srcId="{C214E5FF-3F3B-4A3A-9A50-2D81DC4C1F87}" destId="{6451A064-66FC-4B8B-9ECF-C3A11036BC69}" srcOrd="0" destOrd="0" parTransId="{3EA7503F-1853-4A87-B9F4-5A7984B54980}" sibTransId="{07A3A594-E647-4542-A60A-AE5A4EEE4823}"/>
    <dgm:cxn modelId="{56E6CC87-91C2-4F86-8AA7-5620347FFC3F}" srcId="{C214E5FF-3F3B-4A3A-9A50-2D81DC4C1F87}" destId="{95BFA8D3-4100-4E7D-AD20-ED53B6376869}" srcOrd="1" destOrd="0" parTransId="{B25117F6-6DD3-44AA-B087-81D987225D77}" sibTransId="{059C8870-8D2D-426E-946D-F10876889C70}"/>
    <dgm:cxn modelId="{FBB9E147-C40C-3647-84D1-0943A3EFECD8}" type="presOf" srcId="{6451A064-66FC-4B8B-9ECF-C3A11036BC69}" destId="{0A2C90BE-BF4A-4045-B4DC-F0926D6D0C1D}" srcOrd="0" destOrd="0" presId="urn:microsoft.com/office/officeart/2018/2/layout/IconVerticalSolidList"/>
    <dgm:cxn modelId="{51C1C041-3619-C744-AD4D-BB2B8036FA85}" type="presOf" srcId="{95BFA8D3-4100-4E7D-AD20-ED53B6376869}" destId="{CE1FB105-63DC-4DFD-B51B-72111F50D8A1}" srcOrd="0" destOrd="0" presId="urn:microsoft.com/office/officeart/2018/2/layout/IconVerticalSolidList"/>
    <dgm:cxn modelId="{B0D9DF1B-FF54-5544-BF96-B4241AF95371}" type="presOf" srcId="{C214E5FF-3F3B-4A3A-9A50-2D81DC4C1F87}" destId="{A96504D8-8827-434E-8C63-1CFA03F3229E}" srcOrd="0" destOrd="0" presId="urn:microsoft.com/office/officeart/2018/2/layout/IconVerticalSolidList"/>
    <dgm:cxn modelId="{A72F8D49-DF14-5040-968D-5DAC55B8AB34}" type="presParOf" srcId="{A96504D8-8827-434E-8C63-1CFA03F3229E}" destId="{A6D7F64E-56FA-4743-93CE-669E082E9BB3}" srcOrd="0" destOrd="0" presId="urn:microsoft.com/office/officeart/2018/2/layout/IconVerticalSolidList"/>
    <dgm:cxn modelId="{8F071BEE-FC28-7446-9BAE-D68C007A476B}" type="presParOf" srcId="{A6D7F64E-56FA-4743-93CE-669E082E9BB3}" destId="{DC7E4339-2327-4E50-9445-6ACA85179157}" srcOrd="0" destOrd="0" presId="urn:microsoft.com/office/officeart/2018/2/layout/IconVerticalSolidList"/>
    <dgm:cxn modelId="{777B7AD5-6DD1-FE46-B655-028A57557554}" type="presParOf" srcId="{A6D7F64E-56FA-4743-93CE-669E082E9BB3}" destId="{BE836142-B77F-4028-ABFB-640A01DCE15C}" srcOrd="1" destOrd="0" presId="urn:microsoft.com/office/officeart/2018/2/layout/IconVerticalSolidList"/>
    <dgm:cxn modelId="{1CC20221-7933-8C40-A671-327325B6A724}" type="presParOf" srcId="{A6D7F64E-56FA-4743-93CE-669E082E9BB3}" destId="{FE8D5416-0FBE-4459-9FEC-16EA37C6EBC0}" srcOrd="2" destOrd="0" presId="urn:microsoft.com/office/officeart/2018/2/layout/IconVerticalSolidList"/>
    <dgm:cxn modelId="{32912EC5-A1C9-D440-9EA6-FE64F76A2086}" type="presParOf" srcId="{A6D7F64E-56FA-4743-93CE-669E082E9BB3}" destId="{0A2C90BE-BF4A-4045-B4DC-F0926D6D0C1D}" srcOrd="3" destOrd="0" presId="urn:microsoft.com/office/officeart/2018/2/layout/IconVerticalSolidList"/>
    <dgm:cxn modelId="{9F5FFC74-DEAB-8747-A29A-2090126E5032}" type="presParOf" srcId="{A96504D8-8827-434E-8C63-1CFA03F3229E}" destId="{86FEB33F-D308-4184-8B1D-DE7C1E9CCEBC}" srcOrd="1" destOrd="0" presId="urn:microsoft.com/office/officeart/2018/2/layout/IconVerticalSolidList"/>
    <dgm:cxn modelId="{A32DB546-191C-EF4C-88B9-57CEF8CF757F}" type="presParOf" srcId="{A96504D8-8827-434E-8C63-1CFA03F3229E}" destId="{52BDA26C-1D41-4BB3-92EA-1279FD80E7A1}" srcOrd="2" destOrd="0" presId="urn:microsoft.com/office/officeart/2018/2/layout/IconVerticalSolidList"/>
    <dgm:cxn modelId="{E4C4A923-EC22-974B-B918-D9A137D9D36B}" type="presParOf" srcId="{52BDA26C-1D41-4BB3-92EA-1279FD80E7A1}" destId="{5150EB2D-0F46-476E-A599-16763513D3AA}" srcOrd="0" destOrd="0" presId="urn:microsoft.com/office/officeart/2018/2/layout/IconVerticalSolidList"/>
    <dgm:cxn modelId="{D5BE15B7-8CD0-AF4E-A488-B50BB8A1C159}" type="presParOf" srcId="{52BDA26C-1D41-4BB3-92EA-1279FD80E7A1}" destId="{045C3997-521E-432D-AA52-D75F5EB909FE}" srcOrd="1" destOrd="0" presId="urn:microsoft.com/office/officeart/2018/2/layout/IconVerticalSolidList"/>
    <dgm:cxn modelId="{CE263168-BEF8-504A-96C7-C0986D08A6E6}" type="presParOf" srcId="{52BDA26C-1D41-4BB3-92EA-1279FD80E7A1}" destId="{86CE08E6-530F-4FBD-A4EC-E7D3EE8203E9}" srcOrd="2" destOrd="0" presId="urn:microsoft.com/office/officeart/2018/2/layout/IconVerticalSolidList"/>
    <dgm:cxn modelId="{4773C12F-247D-7C4A-939B-EF971BCE22CB}" type="presParOf" srcId="{52BDA26C-1D41-4BB3-92EA-1279FD80E7A1}" destId="{CE1FB105-63DC-4DFD-B51B-72111F50D8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FB0EA0-76C8-4583-AB85-5CF994C002B8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711048-2052-428B-8E53-76351E494651}">
      <dgm:prSet/>
      <dgm:spPr/>
      <dgm:t>
        <a:bodyPr/>
        <a:lstStyle/>
        <a:p>
          <a:r>
            <a:rPr lang="pt-BR" dirty="0"/>
            <a:t>Conscientização dos cadetes:</a:t>
          </a:r>
          <a:endParaRPr lang="en-US" dirty="0"/>
        </a:p>
      </dgm:t>
    </dgm:pt>
    <dgm:pt modelId="{EB7452F8-ABDF-40FB-AC56-A2709BE661A4}" type="parTrans" cxnId="{9C8A9238-4041-4439-A0F4-60E09D0B4066}">
      <dgm:prSet/>
      <dgm:spPr/>
      <dgm:t>
        <a:bodyPr/>
        <a:lstStyle/>
        <a:p>
          <a:endParaRPr lang="en-US"/>
        </a:p>
      </dgm:t>
    </dgm:pt>
    <dgm:pt modelId="{BF6A893E-36E9-4F4A-9903-D1276679D3E0}" type="sibTrans" cxnId="{9C8A9238-4041-4439-A0F4-60E09D0B4066}">
      <dgm:prSet/>
      <dgm:spPr/>
      <dgm:t>
        <a:bodyPr/>
        <a:lstStyle/>
        <a:p>
          <a:endParaRPr lang="en-US"/>
        </a:p>
      </dgm:t>
    </dgm:pt>
    <dgm:pt modelId="{E53B70B6-9E8B-452E-8A7A-9B933725B067}">
      <dgm:prSet/>
      <dgm:spPr/>
      <dgm:t>
        <a:bodyPr/>
        <a:lstStyle/>
        <a:p>
          <a:r>
            <a:rPr lang="pt-BR"/>
            <a:t>Investimentos</a:t>
          </a:r>
          <a:endParaRPr lang="en-US"/>
        </a:p>
      </dgm:t>
    </dgm:pt>
    <dgm:pt modelId="{182EC9A8-FDC7-4785-98AD-7EA934E2D96E}" type="parTrans" cxnId="{8ABEECC5-0781-46A9-A025-183FA24B2ECE}">
      <dgm:prSet/>
      <dgm:spPr/>
      <dgm:t>
        <a:bodyPr/>
        <a:lstStyle/>
        <a:p>
          <a:endParaRPr lang="en-US"/>
        </a:p>
      </dgm:t>
    </dgm:pt>
    <dgm:pt modelId="{DBD627D3-FC55-4AFF-AF43-2C2E50E37BEA}" type="sibTrans" cxnId="{8ABEECC5-0781-46A9-A025-183FA24B2ECE}">
      <dgm:prSet/>
      <dgm:spPr/>
      <dgm:t>
        <a:bodyPr/>
        <a:lstStyle/>
        <a:p>
          <a:endParaRPr lang="en-US"/>
        </a:p>
      </dgm:t>
    </dgm:pt>
    <dgm:pt modelId="{C2193796-6BB0-43D1-B515-B542F762AC14}">
      <dgm:prSet/>
      <dgm:spPr/>
      <dgm:t>
        <a:bodyPr/>
        <a:lstStyle/>
        <a:p>
          <a:r>
            <a:rPr lang="pt-BR" dirty="0"/>
            <a:t>Tipos de crédito</a:t>
          </a:r>
          <a:endParaRPr lang="en-US" dirty="0"/>
        </a:p>
      </dgm:t>
    </dgm:pt>
    <dgm:pt modelId="{0A3A3987-A933-4332-85F9-76BD57331104}" type="parTrans" cxnId="{B9999A68-2566-444D-A1C0-6FF56B3B9909}">
      <dgm:prSet/>
      <dgm:spPr/>
      <dgm:t>
        <a:bodyPr/>
        <a:lstStyle/>
        <a:p>
          <a:endParaRPr lang="en-US"/>
        </a:p>
      </dgm:t>
    </dgm:pt>
    <dgm:pt modelId="{13892C02-13DE-4424-A737-9E5B8C29A946}" type="sibTrans" cxnId="{B9999A68-2566-444D-A1C0-6FF56B3B9909}">
      <dgm:prSet/>
      <dgm:spPr/>
      <dgm:t>
        <a:bodyPr/>
        <a:lstStyle/>
        <a:p>
          <a:endParaRPr lang="en-US"/>
        </a:p>
      </dgm:t>
    </dgm:pt>
    <dgm:pt modelId="{86ADF1D6-3D50-455E-BDAC-5B9DEE3025E8}">
      <dgm:prSet/>
      <dgm:spPr/>
      <dgm:t>
        <a:bodyPr/>
        <a:lstStyle/>
        <a:p>
          <a:r>
            <a:rPr lang="pt-BR" dirty="0"/>
            <a:t>Parcelamentos</a:t>
          </a:r>
          <a:endParaRPr lang="en-US" dirty="0"/>
        </a:p>
      </dgm:t>
    </dgm:pt>
    <dgm:pt modelId="{325D39FB-D87B-4FC9-92AB-75A1E4D405B3}" type="parTrans" cxnId="{B052E620-FE66-4B85-A1D2-7952A6B34785}">
      <dgm:prSet/>
      <dgm:spPr/>
      <dgm:t>
        <a:bodyPr/>
        <a:lstStyle/>
        <a:p>
          <a:endParaRPr lang="en-US"/>
        </a:p>
      </dgm:t>
    </dgm:pt>
    <dgm:pt modelId="{6E85A509-992E-4199-A3E0-859A9A49E442}" type="sibTrans" cxnId="{B052E620-FE66-4B85-A1D2-7952A6B34785}">
      <dgm:prSet/>
      <dgm:spPr/>
      <dgm:t>
        <a:bodyPr/>
        <a:lstStyle/>
        <a:p>
          <a:endParaRPr lang="en-US"/>
        </a:p>
      </dgm:t>
    </dgm:pt>
    <dgm:pt modelId="{D3F54E3A-E1B8-4F3B-AB89-F4E7A68F191E}">
      <dgm:prSet/>
      <dgm:spPr/>
      <dgm:t>
        <a:bodyPr/>
        <a:lstStyle/>
        <a:p>
          <a:r>
            <a:rPr lang="pt-BR"/>
            <a:t>Maior ênfase ao ensino de educação financeira</a:t>
          </a:r>
          <a:endParaRPr lang="en-US"/>
        </a:p>
      </dgm:t>
    </dgm:pt>
    <dgm:pt modelId="{E64DE14D-3E7C-487D-B580-61EBE3778D11}" type="parTrans" cxnId="{6652E174-4061-4A76-ADDD-D94B83367354}">
      <dgm:prSet/>
      <dgm:spPr/>
      <dgm:t>
        <a:bodyPr/>
        <a:lstStyle/>
        <a:p>
          <a:endParaRPr lang="en-US"/>
        </a:p>
      </dgm:t>
    </dgm:pt>
    <dgm:pt modelId="{968D5DF2-8AF3-457C-9501-3C464F78DF29}" type="sibTrans" cxnId="{6652E174-4061-4A76-ADDD-D94B83367354}">
      <dgm:prSet/>
      <dgm:spPr/>
      <dgm:t>
        <a:bodyPr/>
        <a:lstStyle/>
        <a:p>
          <a:endParaRPr lang="en-US"/>
        </a:p>
      </dgm:t>
    </dgm:pt>
    <dgm:pt modelId="{2240CBDF-E0C4-9D4F-9A4D-142B0E82D603}" type="pres">
      <dgm:prSet presAssocID="{DDFB0EA0-76C8-4583-AB85-5CF994C002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B30F4A2-9AC9-4049-BB42-FEDA13FC5588}" type="pres">
      <dgm:prSet presAssocID="{D3F54E3A-E1B8-4F3B-AB89-F4E7A68F191E}" presName="boxAndChildren" presStyleCnt="0"/>
      <dgm:spPr/>
    </dgm:pt>
    <dgm:pt modelId="{799F3FD2-F69D-3F49-9D81-4733675248D4}" type="pres">
      <dgm:prSet presAssocID="{D3F54E3A-E1B8-4F3B-AB89-F4E7A68F191E}" presName="parentTextBox" presStyleLbl="node1" presStyleIdx="0" presStyleCnt="2"/>
      <dgm:spPr/>
      <dgm:t>
        <a:bodyPr/>
        <a:lstStyle/>
        <a:p>
          <a:endParaRPr lang="pt-BR"/>
        </a:p>
      </dgm:t>
    </dgm:pt>
    <dgm:pt modelId="{B3EB0D0A-EAA5-124B-BB6E-FE9B6ADB33A9}" type="pres">
      <dgm:prSet presAssocID="{BF6A893E-36E9-4F4A-9903-D1276679D3E0}" presName="sp" presStyleCnt="0"/>
      <dgm:spPr/>
    </dgm:pt>
    <dgm:pt modelId="{9471E64D-136E-A548-9AB3-D5B4E030D724}" type="pres">
      <dgm:prSet presAssocID="{7D711048-2052-428B-8E53-76351E494651}" presName="arrowAndChildren" presStyleCnt="0"/>
      <dgm:spPr/>
    </dgm:pt>
    <dgm:pt modelId="{30A6F0FC-246D-1342-9431-0065E5F6D07E}" type="pres">
      <dgm:prSet presAssocID="{7D711048-2052-428B-8E53-76351E494651}" presName="parentTextArrow" presStyleLbl="node1" presStyleIdx="0" presStyleCnt="2"/>
      <dgm:spPr/>
      <dgm:t>
        <a:bodyPr/>
        <a:lstStyle/>
        <a:p>
          <a:endParaRPr lang="pt-BR"/>
        </a:p>
      </dgm:t>
    </dgm:pt>
    <dgm:pt modelId="{99127A95-9066-5E43-AD9A-0459C248B6A0}" type="pres">
      <dgm:prSet presAssocID="{7D711048-2052-428B-8E53-76351E494651}" presName="arrow" presStyleLbl="node1" presStyleIdx="1" presStyleCnt="2"/>
      <dgm:spPr/>
      <dgm:t>
        <a:bodyPr/>
        <a:lstStyle/>
        <a:p>
          <a:endParaRPr lang="pt-BR"/>
        </a:p>
      </dgm:t>
    </dgm:pt>
    <dgm:pt modelId="{0F8C71F0-6C8D-1D4B-85D8-311DCCE80633}" type="pres">
      <dgm:prSet presAssocID="{7D711048-2052-428B-8E53-76351E494651}" presName="descendantArrow" presStyleCnt="0"/>
      <dgm:spPr/>
    </dgm:pt>
    <dgm:pt modelId="{8A98E21F-990F-F34E-81F5-19A146B8745F}" type="pres">
      <dgm:prSet presAssocID="{E53B70B6-9E8B-452E-8A7A-9B933725B067}" presName="childTextArrow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24EE3F-6A44-0346-B427-8CE8A01C425D}" type="pres">
      <dgm:prSet presAssocID="{C2193796-6BB0-43D1-B515-B542F762AC1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839931-8905-8647-9B95-FEB5787C1E1B}" type="pres">
      <dgm:prSet presAssocID="{86ADF1D6-3D50-455E-BDAC-5B9DEE3025E8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ABEECC5-0781-46A9-A025-183FA24B2ECE}" srcId="{7D711048-2052-428B-8E53-76351E494651}" destId="{E53B70B6-9E8B-452E-8A7A-9B933725B067}" srcOrd="0" destOrd="0" parTransId="{182EC9A8-FDC7-4785-98AD-7EA934E2D96E}" sibTransId="{DBD627D3-FC55-4AFF-AF43-2C2E50E37BEA}"/>
    <dgm:cxn modelId="{35F86C44-E8BB-7B40-BECD-74ED3C8259C4}" type="presOf" srcId="{7D711048-2052-428B-8E53-76351E494651}" destId="{99127A95-9066-5E43-AD9A-0459C248B6A0}" srcOrd="1" destOrd="0" presId="urn:microsoft.com/office/officeart/2005/8/layout/process4"/>
    <dgm:cxn modelId="{A494D269-BDDC-0143-A58C-26D5D383E862}" type="presOf" srcId="{C2193796-6BB0-43D1-B515-B542F762AC14}" destId="{CB24EE3F-6A44-0346-B427-8CE8A01C425D}" srcOrd="0" destOrd="0" presId="urn:microsoft.com/office/officeart/2005/8/layout/process4"/>
    <dgm:cxn modelId="{228A6B95-E244-244E-8FA9-2BBF8481CB86}" type="presOf" srcId="{7D711048-2052-428B-8E53-76351E494651}" destId="{30A6F0FC-246D-1342-9431-0065E5F6D07E}" srcOrd="0" destOrd="0" presId="urn:microsoft.com/office/officeart/2005/8/layout/process4"/>
    <dgm:cxn modelId="{6652E174-4061-4A76-ADDD-D94B83367354}" srcId="{DDFB0EA0-76C8-4583-AB85-5CF994C002B8}" destId="{D3F54E3A-E1B8-4F3B-AB89-F4E7A68F191E}" srcOrd="1" destOrd="0" parTransId="{E64DE14D-3E7C-487D-B580-61EBE3778D11}" sibTransId="{968D5DF2-8AF3-457C-9501-3C464F78DF29}"/>
    <dgm:cxn modelId="{9C8A9238-4041-4439-A0F4-60E09D0B4066}" srcId="{DDFB0EA0-76C8-4583-AB85-5CF994C002B8}" destId="{7D711048-2052-428B-8E53-76351E494651}" srcOrd="0" destOrd="0" parTransId="{EB7452F8-ABDF-40FB-AC56-A2709BE661A4}" sibTransId="{BF6A893E-36E9-4F4A-9903-D1276679D3E0}"/>
    <dgm:cxn modelId="{B9999A68-2566-444D-A1C0-6FF56B3B9909}" srcId="{7D711048-2052-428B-8E53-76351E494651}" destId="{C2193796-6BB0-43D1-B515-B542F762AC14}" srcOrd="1" destOrd="0" parTransId="{0A3A3987-A933-4332-85F9-76BD57331104}" sibTransId="{13892C02-13DE-4424-A737-9E5B8C29A946}"/>
    <dgm:cxn modelId="{B052E620-FE66-4B85-A1D2-7952A6B34785}" srcId="{7D711048-2052-428B-8E53-76351E494651}" destId="{86ADF1D6-3D50-455E-BDAC-5B9DEE3025E8}" srcOrd="2" destOrd="0" parTransId="{325D39FB-D87B-4FC9-92AB-75A1E4D405B3}" sibTransId="{6E85A509-992E-4199-A3E0-859A9A49E442}"/>
    <dgm:cxn modelId="{D0DEDEAF-DCE1-EB4E-9473-C9BBCF6D0F15}" type="presOf" srcId="{E53B70B6-9E8B-452E-8A7A-9B933725B067}" destId="{8A98E21F-990F-F34E-81F5-19A146B8745F}" srcOrd="0" destOrd="0" presId="urn:microsoft.com/office/officeart/2005/8/layout/process4"/>
    <dgm:cxn modelId="{D8CC14B4-5D38-D543-8397-93FDEE272545}" type="presOf" srcId="{86ADF1D6-3D50-455E-BDAC-5B9DEE3025E8}" destId="{A8839931-8905-8647-9B95-FEB5787C1E1B}" srcOrd="0" destOrd="0" presId="urn:microsoft.com/office/officeart/2005/8/layout/process4"/>
    <dgm:cxn modelId="{1CE7781F-4429-FD41-B185-363EDD7E6D11}" type="presOf" srcId="{D3F54E3A-E1B8-4F3B-AB89-F4E7A68F191E}" destId="{799F3FD2-F69D-3F49-9D81-4733675248D4}" srcOrd="0" destOrd="0" presId="urn:microsoft.com/office/officeart/2005/8/layout/process4"/>
    <dgm:cxn modelId="{5AC88AED-FA16-9C40-9DE9-456C9945C7E0}" type="presOf" srcId="{DDFB0EA0-76C8-4583-AB85-5CF994C002B8}" destId="{2240CBDF-E0C4-9D4F-9A4D-142B0E82D603}" srcOrd="0" destOrd="0" presId="urn:microsoft.com/office/officeart/2005/8/layout/process4"/>
    <dgm:cxn modelId="{F3BA7872-03E0-7A4E-9B30-F00B21BCCAA0}" type="presParOf" srcId="{2240CBDF-E0C4-9D4F-9A4D-142B0E82D603}" destId="{2B30F4A2-9AC9-4049-BB42-FEDA13FC5588}" srcOrd="0" destOrd="0" presId="urn:microsoft.com/office/officeart/2005/8/layout/process4"/>
    <dgm:cxn modelId="{ACD773AA-096D-7F41-B343-9FD5953FA887}" type="presParOf" srcId="{2B30F4A2-9AC9-4049-BB42-FEDA13FC5588}" destId="{799F3FD2-F69D-3F49-9D81-4733675248D4}" srcOrd="0" destOrd="0" presId="urn:microsoft.com/office/officeart/2005/8/layout/process4"/>
    <dgm:cxn modelId="{1DE30382-4E61-A348-B73F-0957ADA3C452}" type="presParOf" srcId="{2240CBDF-E0C4-9D4F-9A4D-142B0E82D603}" destId="{B3EB0D0A-EAA5-124B-BB6E-FE9B6ADB33A9}" srcOrd="1" destOrd="0" presId="urn:microsoft.com/office/officeart/2005/8/layout/process4"/>
    <dgm:cxn modelId="{4014DE74-0001-F34E-8C51-80F522CF4C54}" type="presParOf" srcId="{2240CBDF-E0C4-9D4F-9A4D-142B0E82D603}" destId="{9471E64D-136E-A548-9AB3-D5B4E030D724}" srcOrd="2" destOrd="0" presId="urn:microsoft.com/office/officeart/2005/8/layout/process4"/>
    <dgm:cxn modelId="{A70281E6-CB6F-1341-9121-EC1A3CBDF7D2}" type="presParOf" srcId="{9471E64D-136E-A548-9AB3-D5B4E030D724}" destId="{30A6F0FC-246D-1342-9431-0065E5F6D07E}" srcOrd="0" destOrd="0" presId="urn:microsoft.com/office/officeart/2005/8/layout/process4"/>
    <dgm:cxn modelId="{AECCB361-893D-DF49-8C4B-98155D6A4B2B}" type="presParOf" srcId="{9471E64D-136E-A548-9AB3-D5B4E030D724}" destId="{99127A95-9066-5E43-AD9A-0459C248B6A0}" srcOrd="1" destOrd="0" presId="urn:microsoft.com/office/officeart/2005/8/layout/process4"/>
    <dgm:cxn modelId="{6315E49A-088F-8E4F-88A6-C52209A6B0C1}" type="presParOf" srcId="{9471E64D-136E-A548-9AB3-D5B4E030D724}" destId="{0F8C71F0-6C8D-1D4B-85D8-311DCCE80633}" srcOrd="2" destOrd="0" presId="urn:microsoft.com/office/officeart/2005/8/layout/process4"/>
    <dgm:cxn modelId="{D0D2CCA3-83AD-E34E-9BA8-BD4E3690E80E}" type="presParOf" srcId="{0F8C71F0-6C8D-1D4B-85D8-311DCCE80633}" destId="{8A98E21F-990F-F34E-81F5-19A146B8745F}" srcOrd="0" destOrd="0" presId="urn:microsoft.com/office/officeart/2005/8/layout/process4"/>
    <dgm:cxn modelId="{9230DA7A-6D83-614C-9ED3-B6B7C10CBDF5}" type="presParOf" srcId="{0F8C71F0-6C8D-1D4B-85D8-311DCCE80633}" destId="{CB24EE3F-6A44-0346-B427-8CE8A01C425D}" srcOrd="1" destOrd="0" presId="urn:microsoft.com/office/officeart/2005/8/layout/process4"/>
    <dgm:cxn modelId="{DDCB818E-0C10-644B-954F-A1B84B24CE9C}" type="presParOf" srcId="{0F8C71F0-6C8D-1D4B-85D8-311DCCE80633}" destId="{A8839931-8905-8647-9B95-FEB5787C1E1B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F7FBE1-6CB3-4299-B970-61BF699403DA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496EB3D3-149E-40C0-B6F0-07932CB9C53D}">
      <dgm:prSet/>
      <dgm:spPr/>
      <dgm:t>
        <a:bodyPr/>
        <a:lstStyle/>
        <a:p>
          <a:r>
            <a:rPr lang="en-US" dirty="0"/>
            <a:t>“</a:t>
          </a:r>
          <a:r>
            <a:rPr lang="en-US" dirty="0" err="1"/>
            <a:t>Gente</a:t>
          </a:r>
          <a:r>
            <a:rPr lang="en-US" dirty="0"/>
            <a:t> </a:t>
          </a:r>
          <a:r>
            <a:rPr lang="en-US" dirty="0" err="1"/>
            <a:t>demais</a:t>
          </a:r>
          <a:r>
            <a:rPr lang="en-US" dirty="0"/>
            <a:t> se </a:t>
          </a:r>
          <a:r>
            <a:rPr lang="en-US" dirty="0" err="1"/>
            <a:t>preocupa</a:t>
          </a:r>
          <a:r>
            <a:rPr lang="en-US" dirty="0"/>
            <a:t> </a:t>
          </a:r>
          <a:r>
            <a:rPr lang="en-US" dirty="0" err="1"/>
            <a:t>excessivamente</a:t>
          </a:r>
          <a:r>
            <a:rPr lang="en-US" dirty="0"/>
            <a:t> com </a:t>
          </a:r>
          <a:r>
            <a:rPr lang="en-US" dirty="0" err="1"/>
            <a:t>dinheiro</a:t>
          </a:r>
          <a:r>
            <a:rPr lang="en-US" dirty="0"/>
            <a:t> e </a:t>
          </a:r>
          <a:r>
            <a:rPr lang="en-US" dirty="0" err="1"/>
            <a:t>não</a:t>
          </a:r>
          <a:r>
            <a:rPr lang="en-US" dirty="0"/>
            <a:t> com </a:t>
          </a:r>
          <a:r>
            <a:rPr lang="en-US" dirty="0" err="1"/>
            <a:t>sua</a:t>
          </a:r>
          <a:r>
            <a:rPr lang="en-US" dirty="0"/>
            <a:t> </a:t>
          </a:r>
          <a:r>
            <a:rPr lang="en-US" dirty="0" err="1"/>
            <a:t>maior</a:t>
          </a:r>
          <a:r>
            <a:rPr lang="en-US" dirty="0"/>
            <a:t> </a:t>
          </a:r>
          <a:r>
            <a:rPr lang="en-US" dirty="0" err="1"/>
            <a:t>riqueza</a:t>
          </a:r>
          <a:r>
            <a:rPr lang="en-US" dirty="0"/>
            <a:t>, a </a:t>
          </a:r>
          <a:r>
            <a:rPr lang="en-US" dirty="0" err="1"/>
            <a:t>educação</a:t>
          </a:r>
          <a:r>
            <a:rPr lang="en-US" dirty="0"/>
            <a:t>.”</a:t>
          </a:r>
        </a:p>
      </dgm:t>
    </dgm:pt>
    <dgm:pt modelId="{BF2BBEE5-2ADD-4178-A81A-9911E9D92496}" type="parTrans" cxnId="{26585512-0370-4174-B1AB-DDED27ACD68D}">
      <dgm:prSet/>
      <dgm:spPr/>
      <dgm:t>
        <a:bodyPr/>
        <a:lstStyle/>
        <a:p>
          <a:endParaRPr lang="en-US"/>
        </a:p>
      </dgm:t>
    </dgm:pt>
    <dgm:pt modelId="{3AC311CE-D843-4BB7-9CD8-AB9B0AE70D32}" type="sibTrans" cxnId="{26585512-0370-4174-B1AB-DDED27ACD68D}">
      <dgm:prSet/>
      <dgm:spPr/>
      <dgm:t>
        <a:bodyPr/>
        <a:lstStyle/>
        <a:p>
          <a:endParaRPr lang="en-US"/>
        </a:p>
      </dgm:t>
    </dgm:pt>
    <dgm:pt modelId="{38109C14-884E-4C99-811F-5FD09E6AE8F6}">
      <dgm:prSet/>
      <dgm:spPr/>
      <dgm:t>
        <a:bodyPr/>
        <a:lstStyle/>
        <a:p>
          <a:r>
            <a:rPr lang="en-US"/>
            <a:t>Robert Kiyosaki</a:t>
          </a:r>
        </a:p>
      </dgm:t>
    </dgm:pt>
    <dgm:pt modelId="{579D7293-6E18-4617-B2F5-2D44613F45DF}" type="parTrans" cxnId="{3F3A1FC4-C33F-4912-91C7-A5D44ED84BB6}">
      <dgm:prSet/>
      <dgm:spPr/>
      <dgm:t>
        <a:bodyPr/>
        <a:lstStyle/>
        <a:p>
          <a:endParaRPr lang="en-US"/>
        </a:p>
      </dgm:t>
    </dgm:pt>
    <dgm:pt modelId="{CBA1CB70-BA1B-4630-B241-DA1063F6FAEE}" type="sibTrans" cxnId="{3F3A1FC4-C33F-4912-91C7-A5D44ED84BB6}">
      <dgm:prSet/>
      <dgm:spPr/>
      <dgm:t>
        <a:bodyPr/>
        <a:lstStyle/>
        <a:p>
          <a:endParaRPr lang="en-US"/>
        </a:p>
      </dgm:t>
    </dgm:pt>
    <dgm:pt modelId="{98754CB7-269D-FB42-A392-2910E8B175FA}" type="pres">
      <dgm:prSet presAssocID="{9CF7FBE1-6CB3-4299-B970-61BF699403D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32EF09B6-9F78-EF41-A8D1-17CC928F5096}" type="pres">
      <dgm:prSet presAssocID="{496EB3D3-149E-40C0-B6F0-07932CB9C53D}" presName="thickLine" presStyleLbl="alignNode1" presStyleIdx="0" presStyleCnt="2"/>
      <dgm:spPr/>
    </dgm:pt>
    <dgm:pt modelId="{773D49AF-D418-8646-ABCA-70D9C410F35E}" type="pres">
      <dgm:prSet presAssocID="{496EB3D3-149E-40C0-B6F0-07932CB9C53D}" presName="horz1" presStyleCnt="0"/>
      <dgm:spPr/>
    </dgm:pt>
    <dgm:pt modelId="{FA414D83-1241-174B-973E-44C65A4ECFEC}" type="pres">
      <dgm:prSet presAssocID="{496EB3D3-149E-40C0-B6F0-07932CB9C53D}" presName="tx1" presStyleLbl="revTx" presStyleIdx="0" presStyleCnt="2"/>
      <dgm:spPr/>
      <dgm:t>
        <a:bodyPr/>
        <a:lstStyle/>
        <a:p>
          <a:endParaRPr lang="pt-BR"/>
        </a:p>
      </dgm:t>
    </dgm:pt>
    <dgm:pt modelId="{FF02DBA9-1922-994C-8D3A-18922738C530}" type="pres">
      <dgm:prSet presAssocID="{496EB3D3-149E-40C0-B6F0-07932CB9C53D}" presName="vert1" presStyleCnt="0"/>
      <dgm:spPr/>
    </dgm:pt>
    <dgm:pt modelId="{2D7750BB-8B56-844F-B0E1-656E095874F9}" type="pres">
      <dgm:prSet presAssocID="{38109C14-884E-4C99-811F-5FD09E6AE8F6}" presName="thickLine" presStyleLbl="alignNode1" presStyleIdx="1" presStyleCnt="2"/>
      <dgm:spPr/>
    </dgm:pt>
    <dgm:pt modelId="{14921294-401B-6E46-9439-FA82E0536202}" type="pres">
      <dgm:prSet presAssocID="{38109C14-884E-4C99-811F-5FD09E6AE8F6}" presName="horz1" presStyleCnt="0"/>
      <dgm:spPr/>
    </dgm:pt>
    <dgm:pt modelId="{6CBFCFB2-63E0-F741-B3B3-765CD523415D}" type="pres">
      <dgm:prSet presAssocID="{38109C14-884E-4C99-811F-5FD09E6AE8F6}" presName="tx1" presStyleLbl="revTx" presStyleIdx="1" presStyleCnt="2"/>
      <dgm:spPr/>
      <dgm:t>
        <a:bodyPr/>
        <a:lstStyle/>
        <a:p>
          <a:endParaRPr lang="pt-BR"/>
        </a:p>
      </dgm:t>
    </dgm:pt>
    <dgm:pt modelId="{E766C5A9-9FCD-3144-B3AE-3FEF7277D6F3}" type="pres">
      <dgm:prSet presAssocID="{38109C14-884E-4C99-811F-5FD09E6AE8F6}" presName="vert1" presStyleCnt="0"/>
      <dgm:spPr/>
    </dgm:pt>
  </dgm:ptLst>
  <dgm:cxnLst>
    <dgm:cxn modelId="{26585512-0370-4174-B1AB-DDED27ACD68D}" srcId="{9CF7FBE1-6CB3-4299-B970-61BF699403DA}" destId="{496EB3D3-149E-40C0-B6F0-07932CB9C53D}" srcOrd="0" destOrd="0" parTransId="{BF2BBEE5-2ADD-4178-A81A-9911E9D92496}" sibTransId="{3AC311CE-D843-4BB7-9CD8-AB9B0AE70D32}"/>
    <dgm:cxn modelId="{138233FC-65D6-584C-8CF0-07323ECD61B1}" type="presOf" srcId="{496EB3D3-149E-40C0-B6F0-07932CB9C53D}" destId="{FA414D83-1241-174B-973E-44C65A4ECFEC}" srcOrd="0" destOrd="0" presId="urn:microsoft.com/office/officeart/2008/layout/LinedList"/>
    <dgm:cxn modelId="{E5C9B376-A9A8-844E-BAF2-2C7820DDA43A}" type="presOf" srcId="{9CF7FBE1-6CB3-4299-B970-61BF699403DA}" destId="{98754CB7-269D-FB42-A392-2910E8B175FA}" srcOrd="0" destOrd="0" presId="urn:microsoft.com/office/officeart/2008/layout/LinedList"/>
    <dgm:cxn modelId="{50A0996C-7BAF-8D4A-8B7E-C6C25E925D49}" type="presOf" srcId="{38109C14-884E-4C99-811F-5FD09E6AE8F6}" destId="{6CBFCFB2-63E0-F741-B3B3-765CD523415D}" srcOrd="0" destOrd="0" presId="urn:microsoft.com/office/officeart/2008/layout/LinedList"/>
    <dgm:cxn modelId="{3F3A1FC4-C33F-4912-91C7-A5D44ED84BB6}" srcId="{9CF7FBE1-6CB3-4299-B970-61BF699403DA}" destId="{38109C14-884E-4C99-811F-5FD09E6AE8F6}" srcOrd="1" destOrd="0" parTransId="{579D7293-6E18-4617-B2F5-2D44613F45DF}" sibTransId="{CBA1CB70-BA1B-4630-B241-DA1063F6FAEE}"/>
    <dgm:cxn modelId="{B9362626-7B1A-324A-B900-6F7497C48B47}" type="presParOf" srcId="{98754CB7-269D-FB42-A392-2910E8B175FA}" destId="{32EF09B6-9F78-EF41-A8D1-17CC928F5096}" srcOrd="0" destOrd="0" presId="urn:microsoft.com/office/officeart/2008/layout/LinedList"/>
    <dgm:cxn modelId="{DE4159B2-C564-A846-82A5-F350262DD175}" type="presParOf" srcId="{98754CB7-269D-FB42-A392-2910E8B175FA}" destId="{773D49AF-D418-8646-ABCA-70D9C410F35E}" srcOrd="1" destOrd="0" presId="urn:microsoft.com/office/officeart/2008/layout/LinedList"/>
    <dgm:cxn modelId="{F963E4AF-78EF-5242-950D-D5D0442A7873}" type="presParOf" srcId="{773D49AF-D418-8646-ABCA-70D9C410F35E}" destId="{FA414D83-1241-174B-973E-44C65A4ECFEC}" srcOrd="0" destOrd="0" presId="urn:microsoft.com/office/officeart/2008/layout/LinedList"/>
    <dgm:cxn modelId="{FBF7955B-A71A-9248-B531-34AA7E7315AE}" type="presParOf" srcId="{773D49AF-D418-8646-ABCA-70D9C410F35E}" destId="{FF02DBA9-1922-994C-8D3A-18922738C530}" srcOrd="1" destOrd="0" presId="urn:microsoft.com/office/officeart/2008/layout/LinedList"/>
    <dgm:cxn modelId="{FB126B78-00AE-0242-B02A-2FAD9DF2855D}" type="presParOf" srcId="{98754CB7-269D-FB42-A392-2910E8B175FA}" destId="{2D7750BB-8B56-844F-B0E1-656E095874F9}" srcOrd="2" destOrd="0" presId="urn:microsoft.com/office/officeart/2008/layout/LinedList"/>
    <dgm:cxn modelId="{B85C0168-035D-5F4E-B539-BD6682561CF6}" type="presParOf" srcId="{98754CB7-269D-FB42-A392-2910E8B175FA}" destId="{14921294-401B-6E46-9439-FA82E0536202}" srcOrd="3" destOrd="0" presId="urn:microsoft.com/office/officeart/2008/layout/LinedList"/>
    <dgm:cxn modelId="{7683F0E7-6B75-4648-9869-A05EC656D301}" type="presParOf" srcId="{14921294-401B-6E46-9439-FA82E0536202}" destId="{6CBFCFB2-63E0-F741-B3B3-765CD523415D}" srcOrd="0" destOrd="0" presId="urn:microsoft.com/office/officeart/2008/layout/LinedList"/>
    <dgm:cxn modelId="{A736A0B0-3C9A-9740-9AE2-FC8BF9C179D9}" type="presParOf" srcId="{14921294-401B-6E46-9439-FA82E0536202}" destId="{E766C5A9-9FCD-3144-B3AE-3FEF7277D6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3880E-B190-4C4B-999B-824313E4E235}">
      <dsp:nvSpPr>
        <dsp:cNvPr id="0" name=""/>
        <dsp:cNvSpPr/>
      </dsp:nvSpPr>
      <dsp:spPr>
        <a:xfrm>
          <a:off x="0" y="1756"/>
          <a:ext cx="869453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5F30A-1278-FE46-BE2A-FF015311F851}">
      <dsp:nvSpPr>
        <dsp:cNvPr id="0" name=""/>
        <dsp:cNvSpPr/>
      </dsp:nvSpPr>
      <dsp:spPr>
        <a:xfrm>
          <a:off x="0" y="1756"/>
          <a:ext cx="8694539" cy="59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Introdução</a:t>
          </a:r>
        </a:p>
      </dsp:txBody>
      <dsp:txXfrm>
        <a:off x="0" y="1756"/>
        <a:ext cx="8694539" cy="599045"/>
      </dsp:txXfrm>
    </dsp:sp>
    <dsp:sp modelId="{217E27A9-D73A-104D-BA2C-C0F5C2B8C7DC}">
      <dsp:nvSpPr>
        <dsp:cNvPr id="0" name=""/>
        <dsp:cNvSpPr/>
      </dsp:nvSpPr>
      <dsp:spPr>
        <a:xfrm>
          <a:off x="0" y="600802"/>
          <a:ext cx="8694539" cy="0"/>
        </a:xfrm>
        <a:prstGeom prst="lin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254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87B87-4BA4-374B-B37F-FDF7BB677222}">
      <dsp:nvSpPr>
        <dsp:cNvPr id="0" name=""/>
        <dsp:cNvSpPr/>
      </dsp:nvSpPr>
      <dsp:spPr>
        <a:xfrm>
          <a:off x="0" y="600802"/>
          <a:ext cx="8694539" cy="59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Definições</a:t>
          </a:r>
        </a:p>
      </dsp:txBody>
      <dsp:txXfrm>
        <a:off x="0" y="600802"/>
        <a:ext cx="8694539" cy="599045"/>
      </dsp:txXfrm>
    </dsp:sp>
    <dsp:sp modelId="{0AA8EE4B-A5DE-D84E-9845-C8A9180C5D86}">
      <dsp:nvSpPr>
        <dsp:cNvPr id="0" name=""/>
        <dsp:cNvSpPr/>
      </dsp:nvSpPr>
      <dsp:spPr>
        <a:xfrm>
          <a:off x="0" y="1199847"/>
          <a:ext cx="8694539" cy="0"/>
        </a:xfrm>
        <a:prstGeom prst="lin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254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F3D5-CFE5-9145-A524-B2277A8209D8}">
      <dsp:nvSpPr>
        <dsp:cNvPr id="0" name=""/>
        <dsp:cNvSpPr/>
      </dsp:nvSpPr>
      <dsp:spPr>
        <a:xfrm>
          <a:off x="0" y="1199847"/>
          <a:ext cx="8694539" cy="59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Metodologia</a:t>
          </a:r>
        </a:p>
      </dsp:txBody>
      <dsp:txXfrm>
        <a:off x="0" y="1199847"/>
        <a:ext cx="8694539" cy="599045"/>
      </dsp:txXfrm>
    </dsp:sp>
    <dsp:sp modelId="{3ED2173A-7149-6B44-91A6-0EB75DC59A2A}">
      <dsp:nvSpPr>
        <dsp:cNvPr id="0" name=""/>
        <dsp:cNvSpPr/>
      </dsp:nvSpPr>
      <dsp:spPr>
        <a:xfrm>
          <a:off x="0" y="1798892"/>
          <a:ext cx="8694539" cy="0"/>
        </a:xfrm>
        <a:prstGeom prst="lin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254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0ACE3-E5CC-BE4C-BA12-2C73D33F9C63}">
      <dsp:nvSpPr>
        <dsp:cNvPr id="0" name=""/>
        <dsp:cNvSpPr/>
      </dsp:nvSpPr>
      <dsp:spPr>
        <a:xfrm>
          <a:off x="0" y="1798893"/>
          <a:ext cx="8694539" cy="59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Regressão Logística</a:t>
          </a:r>
        </a:p>
      </dsp:txBody>
      <dsp:txXfrm>
        <a:off x="0" y="1798893"/>
        <a:ext cx="8694539" cy="599045"/>
      </dsp:txXfrm>
    </dsp:sp>
    <dsp:sp modelId="{F694F2AF-DAED-EB4E-93FC-572B9775399A}">
      <dsp:nvSpPr>
        <dsp:cNvPr id="0" name=""/>
        <dsp:cNvSpPr/>
      </dsp:nvSpPr>
      <dsp:spPr>
        <a:xfrm>
          <a:off x="0" y="2397938"/>
          <a:ext cx="8694539" cy="0"/>
        </a:xfrm>
        <a:prstGeom prst="lin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254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B5809-49FE-164A-81BC-5C62005C5832}">
      <dsp:nvSpPr>
        <dsp:cNvPr id="0" name=""/>
        <dsp:cNvSpPr/>
      </dsp:nvSpPr>
      <dsp:spPr>
        <a:xfrm>
          <a:off x="0" y="2397938"/>
          <a:ext cx="8694539" cy="59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Análise dos Dados</a:t>
          </a:r>
        </a:p>
      </dsp:txBody>
      <dsp:txXfrm>
        <a:off x="0" y="2397938"/>
        <a:ext cx="8694539" cy="599045"/>
      </dsp:txXfrm>
    </dsp:sp>
    <dsp:sp modelId="{82EB472F-78A4-D54A-9BB0-424EF28F01A6}">
      <dsp:nvSpPr>
        <dsp:cNvPr id="0" name=""/>
        <dsp:cNvSpPr/>
      </dsp:nvSpPr>
      <dsp:spPr>
        <a:xfrm>
          <a:off x="0" y="2996983"/>
          <a:ext cx="8694539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9BF7D-73F1-2E41-9D9C-CD04D2DA8530}">
      <dsp:nvSpPr>
        <dsp:cNvPr id="0" name=""/>
        <dsp:cNvSpPr/>
      </dsp:nvSpPr>
      <dsp:spPr>
        <a:xfrm>
          <a:off x="0" y="2996983"/>
          <a:ext cx="8694539" cy="59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Considerações Finais</a:t>
          </a:r>
        </a:p>
      </dsp:txBody>
      <dsp:txXfrm>
        <a:off x="0" y="2996983"/>
        <a:ext cx="8694539" cy="599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022E6-4475-AA47-AA36-26F69F39F4F3}">
      <dsp:nvSpPr>
        <dsp:cNvPr id="0" name=""/>
        <dsp:cNvSpPr/>
      </dsp:nvSpPr>
      <dsp:spPr>
        <a:xfrm>
          <a:off x="122266" y="1105"/>
          <a:ext cx="2640626" cy="15843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Remuneração</a:t>
          </a:r>
          <a:r>
            <a:rPr lang="en-US" sz="2900" kern="1200" dirty="0"/>
            <a:t>: </a:t>
          </a:r>
          <a:r>
            <a:rPr lang="pt-BR" sz="2900" kern="1200" dirty="0" err="1"/>
            <a:t>R</a:t>
          </a:r>
          <a:r>
            <a:rPr lang="pt-BR" sz="2900" kern="1200" dirty="0"/>
            <a:t>$ 1.258,82 (2018)</a:t>
          </a:r>
          <a:endParaRPr lang="en-US" sz="2900" kern="1200" dirty="0"/>
        </a:p>
      </dsp:txBody>
      <dsp:txXfrm>
        <a:off x="122266" y="1105"/>
        <a:ext cx="2640626" cy="1584375"/>
      </dsp:txXfrm>
    </dsp:sp>
    <dsp:sp modelId="{434A6A4E-3B45-2A4D-941E-909DA6B09FB9}">
      <dsp:nvSpPr>
        <dsp:cNvPr id="0" name=""/>
        <dsp:cNvSpPr/>
      </dsp:nvSpPr>
      <dsp:spPr>
        <a:xfrm>
          <a:off x="3026956" y="1105"/>
          <a:ext cx="2640626" cy="15843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Alimentação</a:t>
          </a:r>
        </a:p>
      </dsp:txBody>
      <dsp:txXfrm>
        <a:off x="3026956" y="1105"/>
        <a:ext cx="2640626" cy="1584375"/>
      </dsp:txXfrm>
    </dsp:sp>
    <dsp:sp modelId="{37008E81-EA61-424A-ABC8-50CEE570E1BE}">
      <dsp:nvSpPr>
        <dsp:cNvPr id="0" name=""/>
        <dsp:cNvSpPr/>
      </dsp:nvSpPr>
      <dsp:spPr>
        <a:xfrm>
          <a:off x="5931645" y="1105"/>
          <a:ext cx="2640626" cy="15843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Fardamento</a:t>
          </a:r>
        </a:p>
      </dsp:txBody>
      <dsp:txXfrm>
        <a:off x="5931645" y="1105"/>
        <a:ext cx="2640626" cy="1584375"/>
      </dsp:txXfrm>
    </dsp:sp>
    <dsp:sp modelId="{41E3D330-B9AB-6545-BB46-8568FB60AA03}">
      <dsp:nvSpPr>
        <dsp:cNvPr id="0" name=""/>
        <dsp:cNvSpPr/>
      </dsp:nvSpPr>
      <dsp:spPr>
        <a:xfrm>
          <a:off x="1574611" y="1849544"/>
          <a:ext cx="2640626" cy="15843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Alojamento</a:t>
          </a:r>
        </a:p>
      </dsp:txBody>
      <dsp:txXfrm>
        <a:off x="1574611" y="1849544"/>
        <a:ext cx="2640626" cy="1584375"/>
      </dsp:txXfrm>
    </dsp:sp>
    <dsp:sp modelId="{4B9BAFE7-5620-7A41-A381-46BEC976DDB3}">
      <dsp:nvSpPr>
        <dsp:cNvPr id="0" name=""/>
        <dsp:cNvSpPr/>
      </dsp:nvSpPr>
      <dsp:spPr>
        <a:xfrm>
          <a:off x="4479300" y="1849544"/>
          <a:ext cx="2640626" cy="15843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Assistência hospitalar</a:t>
          </a:r>
        </a:p>
      </dsp:txBody>
      <dsp:txXfrm>
        <a:off x="4479300" y="1849544"/>
        <a:ext cx="2640626" cy="1584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7D55F-500D-2545-A7E6-8894AEB324F0}">
      <dsp:nvSpPr>
        <dsp:cNvPr id="0" name=""/>
        <dsp:cNvSpPr/>
      </dsp:nvSpPr>
      <dsp:spPr>
        <a:xfrm>
          <a:off x="0" y="184293"/>
          <a:ext cx="8694539" cy="1521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/>
            <a:t>Endividamento</a:t>
          </a:r>
          <a:endParaRPr lang="en-US" sz="6500" kern="1200"/>
        </a:p>
      </dsp:txBody>
      <dsp:txXfrm>
        <a:off x="74249" y="258542"/>
        <a:ext cx="8546041" cy="1372502"/>
      </dsp:txXfrm>
    </dsp:sp>
    <dsp:sp modelId="{73E766C4-171A-3C47-8767-87B85708B43F}">
      <dsp:nvSpPr>
        <dsp:cNvPr id="0" name=""/>
        <dsp:cNvSpPr/>
      </dsp:nvSpPr>
      <dsp:spPr>
        <a:xfrm>
          <a:off x="0" y="1892493"/>
          <a:ext cx="8694539" cy="15210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/>
            <a:t>Inadimplência</a:t>
          </a:r>
          <a:endParaRPr lang="en-US" sz="6500" kern="1200"/>
        </a:p>
      </dsp:txBody>
      <dsp:txXfrm>
        <a:off x="74249" y="1966742"/>
        <a:ext cx="8546041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6599C-1288-4ABE-BEBC-D2278B3FC671}">
      <dsp:nvSpPr>
        <dsp:cNvPr id="0" name=""/>
        <dsp:cNvSpPr/>
      </dsp:nvSpPr>
      <dsp:spPr>
        <a:xfrm>
          <a:off x="199289" y="706381"/>
          <a:ext cx="719154" cy="7191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4E698-B31D-4876-94BE-1A55718A11A8}">
      <dsp:nvSpPr>
        <dsp:cNvPr id="0" name=""/>
        <dsp:cNvSpPr/>
      </dsp:nvSpPr>
      <dsp:spPr>
        <a:xfrm>
          <a:off x="350311" y="857403"/>
          <a:ext cx="417109" cy="41710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98A08-ADA8-4A75-ACBE-E5D67BC6F5DF}">
      <dsp:nvSpPr>
        <dsp:cNvPr id="0" name=""/>
        <dsp:cNvSpPr/>
      </dsp:nvSpPr>
      <dsp:spPr>
        <a:xfrm>
          <a:off x="1072548" y="706381"/>
          <a:ext cx="1695149" cy="71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Pesquisa descritiva</a:t>
          </a:r>
          <a:endParaRPr lang="en-US" sz="1600" kern="1200"/>
        </a:p>
      </dsp:txBody>
      <dsp:txXfrm>
        <a:off x="1072548" y="706381"/>
        <a:ext cx="1695149" cy="719154"/>
      </dsp:txXfrm>
    </dsp:sp>
    <dsp:sp modelId="{EC77A125-400D-45A6-A0CE-CFEE018FF61F}">
      <dsp:nvSpPr>
        <dsp:cNvPr id="0" name=""/>
        <dsp:cNvSpPr/>
      </dsp:nvSpPr>
      <dsp:spPr>
        <a:xfrm>
          <a:off x="3063065" y="706381"/>
          <a:ext cx="719154" cy="7191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53F15-214E-4005-AC96-4EEAC0916F08}">
      <dsp:nvSpPr>
        <dsp:cNvPr id="0" name=""/>
        <dsp:cNvSpPr/>
      </dsp:nvSpPr>
      <dsp:spPr>
        <a:xfrm>
          <a:off x="3214087" y="857403"/>
          <a:ext cx="417109" cy="41710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DEF14-E962-41FF-80D6-E39AC382622A}">
      <dsp:nvSpPr>
        <dsp:cNvPr id="0" name=""/>
        <dsp:cNvSpPr/>
      </dsp:nvSpPr>
      <dsp:spPr>
        <a:xfrm>
          <a:off x="3936324" y="706381"/>
          <a:ext cx="1695149" cy="71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Questionário</a:t>
          </a:r>
          <a:endParaRPr lang="en-US" sz="1600" kern="1200"/>
        </a:p>
      </dsp:txBody>
      <dsp:txXfrm>
        <a:off x="3936324" y="706381"/>
        <a:ext cx="1695149" cy="719154"/>
      </dsp:txXfrm>
    </dsp:sp>
    <dsp:sp modelId="{94D5FB8D-633C-407E-8390-65F8083C780D}">
      <dsp:nvSpPr>
        <dsp:cNvPr id="0" name=""/>
        <dsp:cNvSpPr/>
      </dsp:nvSpPr>
      <dsp:spPr>
        <a:xfrm>
          <a:off x="5926840" y="706381"/>
          <a:ext cx="719154" cy="7191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D8D49-3D6B-4C19-BBDA-B603E8D675ED}">
      <dsp:nvSpPr>
        <dsp:cNvPr id="0" name=""/>
        <dsp:cNvSpPr/>
      </dsp:nvSpPr>
      <dsp:spPr>
        <a:xfrm>
          <a:off x="6077863" y="857403"/>
          <a:ext cx="417109" cy="41710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4FC47-771F-45F6-B58B-BC3BD30CEC72}">
      <dsp:nvSpPr>
        <dsp:cNvPr id="0" name=""/>
        <dsp:cNvSpPr/>
      </dsp:nvSpPr>
      <dsp:spPr>
        <a:xfrm>
          <a:off x="6800099" y="706381"/>
          <a:ext cx="1695149" cy="71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Local: AFA</a:t>
          </a:r>
          <a:endParaRPr lang="en-US" sz="1600" kern="1200"/>
        </a:p>
      </dsp:txBody>
      <dsp:txXfrm>
        <a:off x="6800099" y="706381"/>
        <a:ext cx="1695149" cy="719154"/>
      </dsp:txXfrm>
    </dsp:sp>
    <dsp:sp modelId="{21CFBC4D-5D04-4DFA-8BC1-0764E8CC0D1A}">
      <dsp:nvSpPr>
        <dsp:cNvPr id="0" name=""/>
        <dsp:cNvSpPr/>
      </dsp:nvSpPr>
      <dsp:spPr>
        <a:xfrm>
          <a:off x="199289" y="2009490"/>
          <a:ext cx="719154" cy="7191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3049D-0BFD-47A1-8C63-638A932E2FF7}">
      <dsp:nvSpPr>
        <dsp:cNvPr id="0" name=""/>
        <dsp:cNvSpPr/>
      </dsp:nvSpPr>
      <dsp:spPr>
        <a:xfrm>
          <a:off x="350311" y="2160512"/>
          <a:ext cx="417109" cy="41710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A536E-1375-4AD5-A25D-57361904251E}">
      <dsp:nvSpPr>
        <dsp:cNvPr id="0" name=""/>
        <dsp:cNvSpPr/>
      </dsp:nvSpPr>
      <dsp:spPr>
        <a:xfrm>
          <a:off x="1072548" y="2009490"/>
          <a:ext cx="1695149" cy="71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Período: Agosto e Setembro de 2018</a:t>
          </a:r>
          <a:endParaRPr lang="en-US" sz="1600" kern="1200"/>
        </a:p>
      </dsp:txBody>
      <dsp:txXfrm>
        <a:off x="1072548" y="2009490"/>
        <a:ext cx="1695149" cy="719154"/>
      </dsp:txXfrm>
    </dsp:sp>
    <dsp:sp modelId="{68483EC4-EF4B-437E-A01D-1B4F1017E76B}">
      <dsp:nvSpPr>
        <dsp:cNvPr id="0" name=""/>
        <dsp:cNvSpPr/>
      </dsp:nvSpPr>
      <dsp:spPr>
        <a:xfrm>
          <a:off x="3063065" y="2009490"/>
          <a:ext cx="719154" cy="71915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C3266-6B28-4A28-8E66-D96B66158C08}">
      <dsp:nvSpPr>
        <dsp:cNvPr id="0" name=""/>
        <dsp:cNvSpPr/>
      </dsp:nvSpPr>
      <dsp:spPr>
        <a:xfrm>
          <a:off x="3214087" y="2160512"/>
          <a:ext cx="417109" cy="41710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24D1A-B39D-4B72-8438-8CE5B648E41D}">
      <dsp:nvSpPr>
        <dsp:cNvPr id="0" name=""/>
        <dsp:cNvSpPr/>
      </dsp:nvSpPr>
      <dsp:spPr>
        <a:xfrm>
          <a:off x="3936324" y="2009490"/>
          <a:ext cx="1695149" cy="71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Análise dos gráficos</a:t>
          </a:r>
          <a:endParaRPr lang="en-US" sz="1600" kern="1200"/>
        </a:p>
      </dsp:txBody>
      <dsp:txXfrm>
        <a:off x="3936324" y="2009490"/>
        <a:ext cx="1695149" cy="719154"/>
      </dsp:txXfrm>
    </dsp:sp>
    <dsp:sp modelId="{EBC8D1C5-3B70-4637-A270-68531648A19A}">
      <dsp:nvSpPr>
        <dsp:cNvPr id="0" name=""/>
        <dsp:cNvSpPr/>
      </dsp:nvSpPr>
      <dsp:spPr>
        <a:xfrm>
          <a:off x="5926840" y="2009490"/>
          <a:ext cx="719154" cy="7191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A75F3-9431-450B-BCE3-338FD92F74BD}">
      <dsp:nvSpPr>
        <dsp:cNvPr id="0" name=""/>
        <dsp:cNvSpPr/>
      </dsp:nvSpPr>
      <dsp:spPr>
        <a:xfrm>
          <a:off x="6077863" y="2160512"/>
          <a:ext cx="417109" cy="41710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220C1-BE0A-45F1-AA01-4FA1630DB2B8}">
      <dsp:nvSpPr>
        <dsp:cNvPr id="0" name=""/>
        <dsp:cNvSpPr/>
      </dsp:nvSpPr>
      <dsp:spPr>
        <a:xfrm>
          <a:off x="6800099" y="2009490"/>
          <a:ext cx="1695149" cy="71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Análise dos dados por regressão logísitica</a:t>
          </a:r>
          <a:endParaRPr lang="en-US" sz="1600" kern="1200"/>
        </a:p>
      </dsp:txBody>
      <dsp:txXfrm>
        <a:off x="6800099" y="2009490"/>
        <a:ext cx="1695149" cy="719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0114-A467-F148-A485-6925CC4BF6A8}">
      <dsp:nvSpPr>
        <dsp:cNvPr id="0" name=""/>
        <dsp:cNvSpPr/>
      </dsp:nvSpPr>
      <dsp:spPr>
        <a:xfrm>
          <a:off x="0" y="692271"/>
          <a:ext cx="6240591" cy="390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339" tIns="104140" rIns="484339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/>
            <a:t>Falta de educação financeira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/>
            <a:t>Falta de planejamento financeiro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/>
            <a:t>Marketing e publicidade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/>
            <a:t>Crédito fácil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/>
            <a:t>Parcelamentos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/>
            <a:t>Falta de sonhos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/>
            <a:t>Necessidade de status social</a:t>
          </a:r>
          <a:endParaRPr lang="en-US" sz="3000" kern="1200" dirty="0"/>
        </a:p>
      </dsp:txBody>
      <dsp:txXfrm>
        <a:off x="0" y="692271"/>
        <a:ext cx="6240591" cy="3906000"/>
      </dsp:txXfrm>
    </dsp:sp>
    <dsp:sp modelId="{98C3B4DE-144B-4A4B-B336-6663DA2B5B1F}">
      <dsp:nvSpPr>
        <dsp:cNvPr id="0" name=""/>
        <dsp:cNvSpPr/>
      </dsp:nvSpPr>
      <dsp:spPr>
        <a:xfrm>
          <a:off x="298905" y="0"/>
          <a:ext cx="5941685" cy="75689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16" tIns="0" rIns="1651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>
              <a:solidFill>
                <a:srgbClr val="002060"/>
              </a:solidFill>
            </a:rPr>
            <a:t>Foi baseado em </a:t>
          </a:r>
          <a:r>
            <a:rPr lang="pt-BR" sz="2400" kern="1200" dirty="0" smtClean="0">
              <a:solidFill>
                <a:srgbClr val="002060"/>
              </a:solidFill>
            </a:rPr>
            <a:t>sete </a:t>
          </a:r>
          <a:r>
            <a:rPr lang="pt-BR" sz="2400" kern="1200" dirty="0">
              <a:solidFill>
                <a:srgbClr val="002060"/>
              </a:solidFill>
            </a:rPr>
            <a:t>fatores:</a:t>
          </a:r>
          <a:endParaRPr lang="en-US" sz="2400" kern="1200" dirty="0">
            <a:solidFill>
              <a:srgbClr val="002060"/>
            </a:solidFill>
          </a:endParaRPr>
        </a:p>
      </dsp:txBody>
      <dsp:txXfrm>
        <a:off x="335854" y="36949"/>
        <a:ext cx="5867787" cy="68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E4339-2327-4E50-9445-6ACA85179157}">
      <dsp:nvSpPr>
        <dsp:cNvPr id="0" name=""/>
        <dsp:cNvSpPr/>
      </dsp:nvSpPr>
      <dsp:spPr>
        <a:xfrm>
          <a:off x="0" y="790758"/>
          <a:ext cx="5385597" cy="1459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36142-B77F-4028-ABFB-640A01DCE15C}">
      <dsp:nvSpPr>
        <dsp:cNvPr id="0" name=""/>
        <dsp:cNvSpPr/>
      </dsp:nvSpPr>
      <dsp:spPr>
        <a:xfrm>
          <a:off x="441608" y="1119227"/>
          <a:ext cx="802923" cy="80292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C90BE-BF4A-4045-B4DC-F0926D6D0C1D}">
      <dsp:nvSpPr>
        <dsp:cNvPr id="0" name=""/>
        <dsp:cNvSpPr/>
      </dsp:nvSpPr>
      <dsp:spPr>
        <a:xfrm>
          <a:off x="1686140" y="790758"/>
          <a:ext cx="3699456" cy="145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02" tIns="154502" rIns="154502" bIns="15450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 </a:t>
          </a:r>
          <a:r>
            <a:rPr lang="en-US" sz="1900" kern="1200" dirty="0" err="1"/>
            <a:t>maior</a:t>
          </a:r>
          <a:r>
            <a:rPr lang="en-US" sz="1900" kern="1200" dirty="0"/>
            <a:t> chance de </a:t>
          </a:r>
          <a:r>
            <a:rPr lang="en-US" sz="1900" kern="1200" dirty="0" err="1"/>
            <a:t>equilíbrio</a:t>
          </a:r>
          <a:r>
            <a:rPr lang="en-US" sz="1900" kern="1200" dirty="0"/>
            <a:t> </a:t>
          </a:r>
          <a:r>
            <a:rPr lang="en-US" sz="1900" kern="1200" dirty="0" err="1"/>
            <a:t>financeiro</a:t>
          </a:r>
          <a:r>
            <a:rPr lang="en-US" sz="1900" kern="1200" dirty="0"/>
            <a:t> </a:t>
          </a:r>
          <a:r>
            <a:rPr lang="en-US" sz="1900" kern="1200" dirty="0" err="1"/>
            <a:t>é</a:t>
          </a:r>
          <a:r>
            <a:rPr lang="en-US" sz="1900" kern="1200" dirty="0"/>
            <a:t> </a:t>
          </a:r>
          <a:r>
            <a:rPr lang="en-US" sz="1900" kern="1200" dirty="0" err="1"/>
            <a:t>fazendo</a:t>
          </a:r>
          <a:r>
            <a:rPr lang="en-US" sz="1900" kern="1200" dirty="0"/>
            <a:t> </a:t>
          </a:r>
          <a:r>
            <a:rPr lang="en-US" sz="1900" kern="1200" dirty="0" err="1"/>
            <a:t>investimentos</a:t>
          </a:r>
          <a:endParaRPr lang="en-US" sz="1900" kern="1200" dirty="0"/>
        </a:p>
      </dsp:txBody>
      <dsp:txXfrm>
        <a:off x="1686140" y="790758"/>
        <a:ext cx="3699456" cy="1459861"/>
      </dsp:txXfrm>
    </dsp:sp>
    <dsp:sp modelId="{5150EB2D-0F46-476E-A599-16763513D3AA}">
      <dsp:nvSpPr>
        <dsp:cNvPr id="0" name=""/>
        <dsp:cNvSpPr/>
      </dsp:nvSpPr>
      <dsp:spPr>
        <a:xfrm>
          <a:off x="0" y="2615585"/>
          <a:ext cx="5385597" cy="1459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C3997-521E-432D-AA52-D75F5EB909FE}">
      <dsp:nvSpPr>
        <dsp:cNvPr id="0" name=""/>
        <dsp:cNvSpPr/>
      </dsp:nvSpPr>
      <dsp:spPr>
        <a:xfrm>
          <a:off x="441608" y="2944054"/>
          <a:ext cx="802923" cy="80292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FB105-63DC-4DFD-B51B-72111F50D8A1}">
      <dsp:nvSpPr>
        <dsp:cNvPr id="0" name=""/>
        <dsp:cNvSpPr/>
      </dsp:nvSpPr>
      <dsp:spPr>
        <a:xfrm>
          <a:off x="1686140" y="2615585"/>
          <a:ext cx="3699456" cy="145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02" tIns="154502" rIns="154502" bIns="154502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/>
            <a:t>Utilizar cheque especial ou cartão de crédito são os fatores que mais expõem o cadete ao risco de endividamento</a:t>
          </a:r>
          <a:endParaRPr lang="en-US" sz="1900" kern="1200" dirty="0"/>
        </a:p>
      </dsp:txBody>
      <dsp:txXfrm>
        <a:off x="1686140" y="2615585"/>
        <a:ext cx="3699456" cy="14598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F3FD2-F69D-3F49-9D81-4733675248D4}">
      <dsp:nvSpPr>
        <dsp:cNvPr id="0" name=""/>
        <dsp:cNvSpPr/>
      </dsp:nvSpPr>
      <dsp:spPr>
        <a:xfrm>
          <a:off x="0" y="2073220"/>
          <a:ext cx="8694539" cy="13602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/>
            <a:t>Maior ênfase ao ensino de educação financeira</a:t>
          </a:r>
          <a:endParaRPr lang="en-US" sz="2600" kern="1200"/>
        </a:p>
      </dsp:txBody>
      <dsp:txXfrm>
        <a:off x="0" y="2073220"/>
        <a:ext cx="8694539" cy="1360256"/>
      </dsp:txXfrm>
    </dsp:sp>
    <dsp:sp modelId="{99127A95-9066-5E43-AD9A-0459C248B6A0}">
      <dsp:nvSpPr>
        <dsp:cNvPr id="0" name=""/>
        <dsp:cNvSpPr/>
      </dsp:nvSpPr>
      <dsp:spPr>
        <a:xfrm rot="10800000">
          <a:off x="0" y="1548"/>
          <a:ext cx="8694539" cy="2092075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/>
            <a:t>Conscientização dos cadetes:</a:t>
          </a:r>
          <a:endParaRPr lang="en-US" sz="2600" kern="1200" dirty="0"/>
        </a:p>
      </dsp:txBody>
      <dsp:txXfrm rot="-10800000">
        <a:off x="0" y="1548"/>
        <a:ext cx="8694539" cy="734318"/>
      </dsp:txXfrm>
    </dsp:sp>
    <dsp:sp modelId="{8A98E21F-990F-F34E-81F5-19A146B8745F}">
      <dsp:nvSpPr>
        <dsp:cNvPr id="0" name=""/>
        <dsp:cNvSpPr/>
      </dsp:nvSpPr>
      <dsp:spPr>
        <a:xfrm>
          <a:off x="4245" y="735867"/>
          <a:ext cx="2895349" cy="6255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/>
            <a:t>Investimentos</a:t>
          </a:r>
          <a:endParaRPr lang="en-US" sz="2700" kern="1200"/>
        </a:p>
      </dsp:txBody>
      <dsp:txXfrm>
        <a:off x="4245" y="735867"/>
        <a:ext cx="2895349" cy="625530"/>
      </dsp:txXfrm>
    </dsp:sp>
    <dsp:sp modelId="{CB24EE3F-6A44-0346-B427-8CE8A01C425D}">
      <dsp:nvSpPr>
        <dsp:cNvPr id="0" name=""/>
        <dsp:cNvSpPr/>
      </dsp:nvSpPr>
      <dsp:spPr>
        <a:xfrm>
          <a:off x="2899594" y="735867"/>
          <a:ext cx="2895349" cy="62553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/>
            <a:t>Tipos de crédito</a:t>
          </a:r>
          <a:endParaRPr lang="en-US" sz="2700" kern="1200" dirty="0"/>
        </a:p>
      </dsp:txBody>
      <dsp:txXfrm>
        <a:off x="2899594" y="735867"/>
        <a:ext cx="2895349" cy="625530"/>
      </dsp:txXfrm>
    </dsp:sp>
    <dsp:sp modelId="{A8839931-8905-8647-9B95-FEB5787C1E1B}">
      <dsp:nvSpPr>
        <dsp:cNvPr id="0" name=""/>
        <dsp:cNvSpPr/>
      </dsp:nvSpPr>
      <dsp:spPr>
        <a:xfrm>
          <a:off x="5794944" y="735867"/>
          <a:ext cx="2895349" cy="62553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/>
            <a:t>Parcelamentos</a:t>
          </a:r>
          <a:endParaRPr lang="en-US" sz="2700" kern="1200" dirty="0"/>
        </a:p>
      </dsp:txBody>
      <dsp:txXfrm>
        <a:off x="5794944" y="735867"/>
        <a:ext cx="2895349" cy="6255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F09B6-9F78-EF41-A8D1-17CC928F5096}">
      <dsp:nvSpPr>
        <dsp:cNvPr id="0" name=""/>
        <dsp:cNvSpPr/>
      </dsp:nvSpPr>
      <dsp:spPr>
        <a:xfrm>
          <a:off x="0" y="0"/>
          <a:ext cx="869453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14D83-1241-174B-973E-44C65A4ECFEC}">
      <dsp:nvSpPr>
        <dsp:cNvPr id="0" name=""/>
        <dsp:cNvSpPr/>
      </dsp:nvSpPr>
      <dsp:spPr>
        <a:xfrm>
          <a:off x="0" y="0"/>
          <a:ext cx="8694539" cy="168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“</a:t>
          </a:r>
          <a:r>
            <a:rPr lang="en-US" sz="3500" kern="1200" dirty="0" err="1"/>
            <a:t>Gente</a:t>
          </a:r>
          <a:r>
            <a:rPr lang="en-US" sz="3500" kern="1200" dirty="0"/>
            <a:t> </a:t>
          </a:r>
          <a:r>
            <a:rPr lang="en-US" sz="3500" kern="1200" dirty="0" err="1"/>
            <a:t>demais</a:t>
          </a:r>
          <a:r>
            <a:rPr lang="en-US" sz="3500" kern="1200" dirty="0"/>
            <a:t> se </a:t>
          </a:r>
          <a:r>
            <a:rPr lang="en-US" sz="3500" kern="1200" dirty="0" err="1"/>
            <a:t>preocupa</a:t>
          </a:r>
          <a:r>
            <a:rPr lang="en-US" sz="3500" kern="1200" dirty="0"/>
            <a:t> </a:t>
          </a:r>
          <a:r>
            <a:rPr lang="en-US" sz="3500" kern="1200" dirty="0" err="1"/>
            <a:t>excessivamente</a:t>
          </a:r>
          <a:r>
            <a:rPr lang="en-US" sz="3500" kern="1200" dirty="0"/>
            <a:t> com </a:t>
          </a:r>
          <a:r>
            <a:rPr lang="en-US" sz="3500" kern="1200" dirty="0" err="1"/>
            <a:t>dinheiro</a:t>
          </a:r>
          <a:r>
            <a:rPr lang="en-US" sz="3500" kern="1200" dirty="0"/>
            <a:t> e </a:t>
          </a:r>
          <a:r>
            <a:rPr lang="en-US" sz="3500" kern="1200" dirty="0" err="1"/>
            <a:t>não</a:t>
          </a:r>
          <a:r>
            <a:rPr lang="en-US" sz="3500" kern="1200" dirty="0"/>
            <a:t> com </a:t>
          </a:r>
          <a:r>
            <a:rPr lang="en-US" sz="3500" kern="1200" dirty="0" err="1"/>
            <a:t>sua</a:t>
          </a:r>
          <a:r>
            <a:rPr lang="en-US" sz="3500" kern="1200" dirty="0"/>
            <a:t> </a:t>
          </a:r>
          <a:r>
            <a:rPr lang="en-US" sz="3500" kern="1200" dirty="0" err="1"/>
            <a:t>maior</a:t>
          </a:r>
          <a:r>
            <a:rPr lang="en-US" sz="3500" kern="1200" dirty="0"/>
            <a:t> </a:t>
          </a:r>
          <a:r>
            <a:rPr lang="en-US" sz="3500" kern="1200" dirty="0" err="1"/>
            <a:t>riqueza</a:t>
          </a:r>
          <a:r>
            <a:rPr lang="en-US" sz="3500" kern="1200" dirty="0"/>
            <a:t>, a </a:t>
          </a:r>
          <a:r>
            <a:rPr lang="en-US" sz="3500" kern="1200" dirty="0" err="1"/>
            <a:t>educação</a:t>
          </a:r>
          <a:r>
            <a:rPr lang="en-US" sz="3500" kern="1200" dirty="0"/>
            <a:t>.”</a:t>
          </a:r>
        </a:p>
      </dsp:txBody>
      <dsp:txXfrm>
        <a:off x="0" y="0"/>
        <a:ext cx="8694539" cy="1687121"/>
      </dsp:txXfrm>
    </dsp:sp>
    <dsp:sp modelId="{2D7750BB-8B56-844F-B0E1-656E095874F9}">
      <dsp:nvSpPr>
        <dsp:cNvPr id="0" name=""/>
        <dsp:cNvSpPr/>
      </dsp:nvSpPr>
      <dsp:spPr>
        <a:xfrm>
          <a:off x="0" y="1687121"/>
          <a:ext cx="869453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FCFB2-63E0-F741-B3B3-765CD523415D}">
      <dsp:nvSpPr>
        <dsp:cNvPr id="0" name=""/>
        <dsp:cNvSpPr/>
      </dsp:nvSpPr>
      <dsp:spPr>
        <a:xfrm>
          <a:off x="0" y="1687121"/>
          <a:ext cx="8694539" cy="168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Robert Kiyosaki</a:t>
          </a:r>
        </a:p>
      </dsp:txBody>
      <dsp:txXfrm>
        <a:off x="0" y="1687121"/>
        <a:ext cx="8694539" cy="1687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CBC59C7-0DA5-47BB-A854-18E839C85992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5F3108D-EB55-4D1C-8071-2754AADABBB2}" type="slidenum">
              <a:rPr lang="pt-BR" sz="1400" b="0" strike="noStrike" spc="-1">
                <a:latin typeface="Times New Roman"/>
                <a:ea typeface="Segoe UI"/>
              </a:rPr>
              <a:t>1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prstGeom prst="rect">
            <a:avLst/>
          </a:prstGeom>
        </p:spPr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D761AA4-E98B-4C51-8B2A-C81F4B0DF217}" type="slidenum">
              <a:rPr lang="pt-BR" sz="1400" b="0" strike="noStrike" spc="-1">
                <a:latin typeface="Times New Roman"/>
                <a:ea typeface="Segoe UI"/>
              </a:rPr>
              <a:t>2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73088" y="812800"/>
            <a:ext cx="6411912" cy="4008438"/>
          </a:xfrm>
          <a:prstGeom prst="rect">
            <a:avLst/>
          </a:prstGeom>
        </p:spPr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2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382200"/>
            <a:ext cx="90712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38220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320" y="338220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47384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47384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38220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38220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38220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473840"/>
            <a:ext cx="9071280" cy="3653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28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50560"/>
            <a:ext cx="9071280" cy="4875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38220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473840"/>
            <a:ext cx="9071280" cy="3653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320" y="338220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382200"/>
            <a:ext cx="90712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2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382200"/>
            <a:ext cx="90712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38220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320" y="338220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47384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47384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38220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38220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382200"/>
            <a:ext cx="29206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28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50560"/>
            <a:ext cx="9071280" cy="4875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38220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365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338220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473840"/>
            <a:ext cx="442656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382200"/>
            <a:ext cx="9071280" cy="1742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7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5738760"/>
            <a:ext cx="2347920" cy="434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7360" y="5738760"/>
            <a:ext cx="3194640" cy="434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5738760"/>
            <a:ext cx="2347920" cy="434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59F12F8D-A147-41B7-952E-DEA62468AF37}" type="slidenum">
              <a:rPr lang="pt-BR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51280"/>
            <a:ext cx="907200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474200"/>
            <a:ext cx="9072000" cy="365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7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280" cy="105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659" b="0" strike="noStrike" spc="-1">
                <a:latin typeface="Arial"/>
                <a:ea typeface="Microsoft YaHei"/>
              </a:rPr>
              <a:t>Click to edit Master title style</a:t>
            </a:r>
            <a:endParaRPr lang="pt-BR" sz="365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280" cy="3653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176"/>
              </a:spcBef>
            </a:pPr>
            <a:r>
              <a:rPr lang="pt-BR" sz="2670" b="0" strike="noStrike" spc="-1">
                <a:latin typeface="Arial"/>
                <a:ea typeface="Microsoft YaHei"/>
              </a:rPr>
              <a:t>Click to edit Master text styles</a:t>
            </a:r>
            <a:endParaRPr lang="pt-BR" sz="267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Second level</a:t>
            </a:r>
            <a:endParaRPr lang="pt-BR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Third level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Fourth level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Fifth level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738760"/>
            <a:ext cx="2347920" cy="434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738760"/>
            <a:ext cx="3194640" cy="434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738760"/>
            <a:ext cx="2347920" cy="434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CF911CF1-F42E-490B-A331-3EE0D448B9BC}" type="slidenum">
              <a:rPr lang="pt-BR" sz="1400" b="0" strike="noStrike" spc="-1">
                <a:solidFill>
                  <a:srgbClr val="000000"/>
                </a:solidFill>
                <a:latin typeface="Times New Roman"/>
                <a:ea typeface="Segoe UI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2160" y="2620800"/>
            <a:ext cx="94024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dirty="0">
                <a:solidFill>
                  <a:srgbClr val="002060"/>
                </a:solidFill>
              </a:rPr>
              <a:t>UMA ANÁLISE SOBRE ENDIVIDAMENTO DE CADETES DA </a:t>
            </a:r>
            <a:r>
              <a:rPr lang="pt-BR" sz="2000" b="1" dirty="0" smtClean="0">
                <a:solidFill>
                  <a:srgbClr val="002060"/>
                </a:solidFill>
              </a:rPr>
              <a:t>AERONÁUTICA</a:t>
            </a:r>
            <a:endParaRPr lang="pt-BR" sz="20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47860" y="4685500"/>
            <a:ext cx="9402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pt-BR" dirty="0"/>
              <a:t>Luciane Alcoforado (UFF)</a:t>
            </a:r>
          </a:p>
          <a:p>
            <a:pPr algn="r"/>
            <a:r>
              <a:rPr lang="pt-BR" dirty="0"/>
              <a:t>Caroline Alcoforado (AFA)</a:t>
            </a:r>
          </a:p>
          <a:p>
            <a:pPr algn="r"/>
            <a:r>
              <a:rPr lang="pt-BR" dirty="0"/>
              <a:t>Orlando Longo (UFF)</a:t>
            </a:r>
          </a:p>
          <a:p>
            <a:pPr algn="r"/>
            <a:r>
              <a:rPr lang="pt-BR" dirty="0"/>
              <a:t>Alessandra Simão (UFF)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471641"/>
            <a:ext cx="9071280" cy="609398"/>
          </a:xfrm>
        </p:spPr>
        <p:txBody>
          <a:bodyPr/>
          <a:lstStyle/>
          <a:p>
            <a:r>
              <a:rPr lang="pt-BR" dirty="0" smtClean="0"/>
              <a:t>Perfil do respondente</a:t>
            </a:r>
            <a:endParaRPr lang="pt-BR" dirty="0"/>
          </a:p>
        </p:txBody>
      </p:sp>
      <p:pic>
        <p:nvPicPr>
          <p:cNvPr id="2050" name="Picture 2" descr="Resultado de imagem para perfil&quot;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7447" r="5985" b="15622"/>
          <a:stretch/>
        </p:blipFill>
        <p:spPr bwMode="auto">
          <a:xfrm>
            <a:off x="2730500" y="2349501"/>
            <a:ext cx="43180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2"/>
          <p:cNvSpPr>
            <a:spLocks noGrp="1"/>
          </p:cNvSpPr>
          <p:nvPr>
            <p:ph type="body"/>
          </p:nvPr>
        </p:nvSpPr>
        <p:spPr>
          <a:xfrm>
            <a:off x="504000" y="1880240"/>
            <a:ext cx="9071280" cy="365328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n=157</a:t>
            </a:r>
          </a:p>
          <a:p>
            <a:r>
              <a:rPr lang="pt-BR" dirty="0" smtClean="0"/>
              <a:t>61,1% não endividados (autoimagem) x 52,9% não possuem dívidas (situação)</a:t>
            </a:r>
            <a:endParaRPr lang="pt-BR" dirty="0"/>
          </a:p>
          <a:p>
            <a:r>
              <a:rPr lang="pt-BR" dirty="0"/>
              <a:t>90% </a:t>
            </a:r>
            <a:r>
              <a:rPr lang="pt-BR" dirty="0" smtClean="0"/>
              <a:t>possuem </a:t>
            </a:r>
            <a:r>
              <a:rPr lang="pt-BR" dirty="0"/>
              <a:t>nenhum ou pouco conhecimento sobre </a:t>
            </a:r>
            <a:r>
              <a:rPr lang="pt-BR" dirty="0" smtClean="0"/>
              <a:t>finanças</a:t>
            </a:r>
          </a:p>
          <a:p>
            <a:r>
              <a:rPr lang="pt-BR" dirty="0" smtClean="0"/>
              <a:t>81,5</a:t>
            </a:r>
            <a:r>
              <a:rPr lang="pt-BR" dirty="0"/>
              <a:t>% </a:t>
            </a:r>
            <a:r>
              <a:rPr lang="pt-BR" dirty="0" smtClean="0"/>
              <a:t>consideram </a:t>
            </a:r>
            <a:r>
              <a:rPr lang="pt-BR" dirty="0"/>
              <a:t>as palestras sobre finanças oferecidas na AFA como úteis em suas vidas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58,6% </a:t>
            </a:r>
            <a:r>
              <a:rPr lang="pt-BR" dirty="0" smtClean="0"/>
              <a:t>não </a:t>
            </a:r>
            <a:r>
              <a:rPr lang="pt-BR" dirty="0"/>
              <a:t>realizaram nenhum investimento nos últimos 6 meses. 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07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E6EB47-58EC-704C-A449-BA2DE1B64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377" b="28373"/>
          <a:stretch/>
        </p:blipFill>
        <p:spPr>
          <a:xfrm>
            <a:off x="16" y="315227"/>
            <a:ext cx="10080608" cy="56703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7DEC09-AA57-2244-ACA2-67EE6D15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617112"/>
            <a:ext cx="8694539" cy="1096006"/>
          </a:xfrm>
        </p:spPr>
        <p:txBody>
          <a:bodyPr>
            <a:normAutofit/>
          </a:bodyPr>
          <a:lstStyle/>
          <a:p>
            <a:r>
              <a:rPr lang="pt-BR" sz="4465" b="1" dirty="0">
                <a:solidFill>
                  <a:srgbClr val="002060"/>
                </a:solidFill>
              </a:rPr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EAA0B-5FB6-8C4A-AEA9-EA296AD7F8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3043" y="1824687"/>
            <a:ext cx="8694539" cy="3597786"/>
          </a:xfrm>
        </p:spPr>
        <p:txBody>
          <a:bodyPr>
            <a:normAutofit/>
          </a:bodyPr>
          <a:lstStyle/>
          <a:p>
            <a:r>
              <a:rPr lang="pt-BR" sz="2976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provê uma estimativa para a probabilidade de ocorrência de determinados eventos em face de um conjunto de variáveis explanatórias</a:t>
            </a:r>
          </a:p>
          <a:p>
            <a:endParaRPr lang="pt-BR" sz="2976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BR" sz="2976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Foi utilizada a função </a:t>
            </a:r>
            <a:r>
              <a:rPr lang="pt-BR" sz="2976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stepAIC</a:t>
            </a:r>
            <a:r>
              <a:rPr lang="pt-BR" sz="2976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 pacote MASS em conjunto com a função </a:t>
            </a:r>
            <a:r>
              <a:rPr lang="pt-BR" sz="2976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glm</a:t>
            </a:r>
            <a:endParaRPr lang="pt-BR" sz="297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0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E6EB47-58EC-704C-A449-BA2DE1B64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377" b="28373"/>
          <a:stretch/>
        </p:blipFill>
        <p:spPr>
          <a:xfrm>
            <a:off x="16" y="315227"/>
            <a:ext cx="10080608" cy="56703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7DEC09-AA57-2244-ACA2-67EE6D15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617112"/>
            <a:ext cx="8694539" cy="109600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BEAA0B-5FB6-8C4A-AEA9-EA296AD7F81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93043" y="1824687"/>
                <a:ext cx="8694539" cy="35977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646" dirty="0" smtClean="0">
                    <a:solidFill>
                      <a:schemeClr val="tx1"/>
                    </a:solidFill>
                  </a:rPr>
                  <a:t>A equação da regressão logística representa o logaritmo da razão de chance entre estar endividado e não estar em função das variáveis explicativas selecionadas no modelo como e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976" i="1">
                          <a:solidFill>
                            <a:schemeClr val="tx1"/>
                          </a:solidFill>
                          <a:latin typeface="Cambria Math"/>
                        </a:rPr>
                        <m:t>𝑙𝑜𝑔</m:t>
                      </m:r>
                      <m:f>
                        <m:fPr>
                          <m:ctrlPr>
                            <a:rPr lang="pt-BR" sz="2976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pt-BR" sz="2976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976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976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976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976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976" i="1">
                          <a:solidFill>
                            <a:schemeClr val="tx1"/>
                          </a:solidFill>
                          <a:latin typeface="Cambria Math"/>
                        </a:rPr>
                        <m:t>+...+</m:t>
                      </m:r>
                      <m:sSub>
                        <m:sSubPr>
                          <m:ctrlPr>
                            <a:rPr lang="pt-BR" sz="2976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BR" sz="2976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sz="2976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BEAA0B-5FB6-8C4A-AEA9-EA296AD7F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93043" y="1824687"/>
                <a:ext cx="8694539" cy="359778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E6EB47-58EC-704C-A449-BA2DE1B64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377" b="28373"/>
          <a:stretch/>
        </p:blipFill>
        <p:spPr>
          <a:xfrm>
            <a:off x="16" y="315227"/>
            <a:ext cx="10080608" cy="56703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7DEC09-AA57-2244-ACA2-67EE6D15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617112"/>
            <a:ext cx="8694539" cy="109600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BEAA0B-5FB6-8C4A-AEA9-EA296AD7F81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93043" y="1824687"/>
                <a:ext cx="8694539" cy="359778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modelo selecionado contém 8 variáveis dentre as 17 possíveis: 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5=</m:t>
                    </m:r>
                  </m:oMath>
                </a14:m>
                <a:r>
                  <a:rPr lang="pt-BR" dirty="0"/>
                  <a:t> utiliza cartão de crédito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6=</m:t>
                    </m:r>
                  </m:oMath>
                </a14:m>
                <a:r>
                  <a:rPr lang="pt-BR" dirty="0"/>
                  <a:t> utiliza o cheque especial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8=</m:t>
                    </m:r>
                  </m:oMath>
                </a14:m>
                <a:r>
                  <a:rPr lang="pt-BR" dirty="0"/>
                  <a:t> fez algum financiamento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11=</m:t>
                    </m:r>
                  </m:oMath>
                </a14:m>
                <a:r>
                  <a:rPr lang="pt-BR" dirty="0"/>
                  <a:t> costuma parcelar suas contas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12=</m:t>
                    </m:r>
                  </m:oMath>
                </a14:m>
                <a:r>
                  <a:rPr lang="pt-BR" dirty="0"/>
                  <a:t> costuma parcelar gastos mensais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13=</m:t>
                    </m:r>
                  </m:oMath>
                </a14:m>
                <a:r>
                  <a:rPr lang="pt-BR" dirty="0"/>
                  <a:t> faz algum tipo de investimento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16=</m:t>
                    </m:r>
                  </m:oMath>
                </a14:m>
                <a:r>
                  <a:rPr lang="pt-BR" dirty="0"/>
                  <a:t> sente desconforto sobre sua condição financeira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17=</m:t>
                    </m:r>
                  </m:oMath>
                </a14:m>
                <a:r>
                  <a:rPr lang="pt-BR" dirty="0"/>
                  <a:t> prejudicou orçamento mensal para melhorar seu status social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BEAA0B-5FB6-8C4A-AEA9-EA296AD7F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93043" y="1824687"/>
                <a:ext cx="8694539" cy="359778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20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E6EB47-58EC-704C-A449-BA2DE1B64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377" b="28373"/>
          <a:stretch/>
        </p:blipFill>
        <p:spPr>
          <a:xfrm>
            <a:off x="16" y="315227"/>
            <a:ext cx="10080608" cy="56703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7DEC09-AA57-2244-ACA2-67EE6D15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617112"/>
            <a:ext cx="8694539" cy="109600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BEAA0B-5FB6-8C4A-AEA9-EA296AD7F81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26008" y="1824687"/>
                <a:ext cx="9716601" cy="35977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646" dirty="0"/>
                  <a:t>O resumo do modelo final pode ser visto a seguir, cuja equação de regressão logística é dada por:</a:t>
                </a:r>
              </a:p>
              <a:p>
                <a:pPr marL="0" indent="0">
                  <a:buNone/>
                </a:pPr>
                <a:endParaRPr lang="pt-BR" sz="2646" dirty="0"/>
              </a:p>
              <a:p>
                <a14:m>
                  <m:oMath xmlns:m="http://schemas.openxmlformats.org/officeDocument/2006/math">
                    <m:r>
                      <a:rPr lang="pt-BR" sz="2976" i="1">
                        <a:latin typeface="Cambria Math"/>
                      </a:rPr>
                      <m:t>𝑔</m:t>
                    </m:r>
                    <m:r>
                      <a:rPr lang="pt-BR" sz="2976" i="1">
                        <a:latin typeface="Cambria Math"/>
                      </a:rPr>
                      <m:t>(</m:t>
                    </m:r>
                    <m:r>
                      <a:rPr lang="pt-BR" sz="2976" i="1">
                        <a:latin typeface="Cambria Math"/>
                      </a:rPr>
                      <m:t>𝑥</m:t>
                    </m:r>
                    <m:r>
                      <a:rPr lang="pt-BR" sz="2976" i="1">
                        <a:latin typeface="Cambria Math"/>
                      </a:rPr>
                      <m:t>) = −6.83 + 2.33∗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5 + 2.64∗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6+ 2.08∗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8 + 1.07∗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11+ 1.06∗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12− 1.07∗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13 + 1.55∗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16+ 1.43∗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976" i="1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pt-BR" sz="1984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BEAA0B-5FB6-8C4A-AEA9-EA296AD7F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6008" y="1824687"/>
                <a:ext cx="9716601" cy="359778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4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E6EB47-58EC-704C-A449-BA2DE1B64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377" b="28373"/>
          <a:stretch/>
        </p:blipFill>
        <p:spPr>
          <a:xfrm>
            <a:off x="16" y="315227"/>
            <a:ext cx="10080608" cy="56703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7DEC09-AA57-2244-ACA2-67EE6D15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617112"/>
            <a:ext cx="8694539" cy="1096006"/>
          </a:xfrm>
        </p:spPr>
        <p:txBody>
          <a:bodyPr>
            <a:normAutofit/>
          </a:bodyPr>
          <a:lstStyle/>
          <a:p>
            <a:r>
              <a:rPr lang="pt-BR" sz="4465" b="1" dirty="0">
                <a:solidFill>
                  <a:srgbClr val="002060"/>
                </a:solidFill>
              </a:rPr>
              <a:t>Razão de chance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BEAA0B-5FB6-8C4A-AEA9-EA296AD7F81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93043" y="2244713"/>
                <a:ext cx="8694539" cy="35977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𝐸𝑛𝑑𝑖𝑣𝑖𝑑𝑎𝑑𝑜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𝑒𝑛𝑑𝑖𝑣𝑖𝑑𝑎𝑑𝑜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5457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545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FBEAA0B-5FB6-8C4A-AEA9-EA296AD7F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93043" y="2244713"/>
                <a:ext cx="8694539" cy="359778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88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1B169-17EA-BD49-9915-5AC06C41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32" y="2030349"/>
            <a:ext cx="2275709" cy="224009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75605" tIns="37802" rIns="75605" bIns="37802" rtlCol="0" anchor="ctr">
            <a:normAutofit/>
          </a:bodyPr>
          <a:lstStyle/>
          <a:p>
            <a:pPr algn="ctr"/>
            <a:r>
              <a:rPr lang="en-US" sz="2150" b="1">
                <a:solidFill>
                  <a:srgbClr val="FFFFFF"/>
                </a:solidFill>
              </a:rPr>
              <a:t>Análise dos Dados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3991FD25-E99F-A944-8D74-2ADD8DA20EA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56797635"/>
              </p:ext>
            </p:extLst>
          </p:nvPr>
        </p:nvGraphicFramePr>
        <p:xfrm>
          <a:off x="3225800" y="910315"/>
          <a:ext cx="5829300" cy="521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838">
                  <a:extLst>
                    <a:ext uri="{9D8B030D-6E8A-4147-A177-3AD203B41FA5}">
                      <a16:colId xmlns:a16="http://schemas.microsoft.com/office/drawing/2014/main" val="3733941257"/>
                    </a:ext>
                  </a:extLst>
                </a:gridCol>
                <a:gridCol w="1412907">
                  <a:extLst>
                    <a:ext uri="{9D8B030D-6E8A-4147-A177-3AD203B41FA5}">
                      <a16:colId xmlns:a16="http://schemas.microsoft.com/office/drawing/2014/main" val="4173852561"/>
                    </a:ext>
                  </a:extLst>
                </a:gridCol>
                <a:gridCol w="1852555">
                  <a:extLst>
                    <a:ext uri="{9D8B030D-6E8A-4147-A177-3AD203B41FA5}">
                      <a16:colId xmlns:a16="http://schemas.microsoft.com/office/drawing/2014/main" val="915901429"/>
                    </a:ext>
                  </a:extLst>
                </a:gridCol>
              </a:tblGrid>
              <a:tr h="1023779">
                <a:tc>
                  <a:txBody>
                    <a:bodyPr/>
                    <a:lstStyle/>
                    <a:p>
                      <a:pPr algn="ctr"/>
                      <a:r>
                        <a:rPr lang="pt-BR" sz="2600"/>
                        <a:t>Fator</a:t>
                      </a:r>
                      <a:endParaRPr lang="pt-BR" sz="1700" dirty="0"/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/>
                        <a:t>Probabilidade de endividamento</a:t>
                      </a:r>
                      <a:endParaRPr lang="pt-BR" sz="1700" dirty="0"/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/>
                        <a:t>Quantas vezes?</a:t>
                      </a:r>
                      <a:endParaRPr lang="pt-BR" sz="2300" dirty="0"/>
                    </a:p>
                  </a:txBody>
                  <a:tcPr marL="58299" marR="58299" marT="29150" marB="29150"/>
                </a:tc>
                <a:extLst>
                  <a:ext uri="{0D108BD9-81ED-4DB2-BD59-A6C34878D82A}">
                    <a16:rowId xmlns:a16="http://schemas.microsoft.com/office/drawing/2014/main" val="3711275189"/>
                  </a:ext>
                </a:extLst>
              </a:tr>
              <a:tr h="382362">
                <a:tc>
                  <a:txBody>
                    <a:bodyPr/>
                    <a:lstStyle/>
                    <a:p>
                      <a:pPr algn="ctr"/>
                      <a:r>
                        <a:rPr lang="pt-BR" sz="1700"/>
                        <a:t>Utilizar Cheque Especial</a:t>
                      </a:r>
                      <a:endParaRPr lang="pt-BR" sz="1700" dirty="0"/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Aumenta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/>
                        <a:t>14</a:t>
                      </a:r>
                    </a:p>
                  </a:txBody>
                  <a:tcPr marL="58299" marR="58299" marT="29150" marB="29150"/>
                </a:tc>
                <a:extLst>
                  <a:ext uri="{0D108BD9-81ED-4DB2-BD59-A6C34878D82A}">
                    <a16:rowId xmlns:a16="http://schemas.microsoft.com/office/drawing/2014/main" val="2961026748"/>
                  </a:ext>
                </a:extLst>
              </a:tr>
              <a:tr h="382362">
                <a:tc>
                  <a:txBody>
                    <a:bodyPr/>
                    <a:lstStyle/>
                    <a:p>
                      <a:pPr algn="ctr"/>
                      <a:r>
                        <a:rPr lang="pt-BR" sz="1700"/>
                        <a:t>Utilizar Cartão de Crédito</a:t>
                      </a:r>
                      <a:endParaRPr lang="pt-BR" sz="1700" dirty="0"/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Aumenta</a:t>
                      </a:r>
                      <a:endParaRPr lang="pt-BR" sz="1800" dirty="0"/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/>
                        <a:t>10</a:t>
                      </a:r>
                    </a:p>
                  </a:txBody>
                  <a:tcPr marL="58299" marR="58299" marT="29150" marB="29150"/>
                </a:tc>
                <a:extLst>
                  <a:ext uri="{0D108BD9-81ED-4DB2-BD59-A6C34878D82A}">
                    <a16:rowId xmlns:a16="http://schemas.microsoft.com/office/drawing/2014/main" val="473952799"/>
                  </a:ext>
                </a:extLst>
              </a:tr>
              <a:tr h="382362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Fazer Financiamento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Aumenta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/>
                        <a:t>8</a:t>
                      </a:r>
                    </a:p>
                  </a:txBody>
                  <a:tcPr marL="58299" marR="58299" marT="29150" marB="29150"/>
                </a:tc>
                <a:extLst>
                  <a:ext uri="{0D108BD9-81ED-4DB2-BD59-A6C34878D82A}">
                    <a16:rowId xmlns:a16="http://schemas.microsoft.com/office/drawing/2014/main" val="209957416"/>
                  </a:ext>
                </a:extLst>
              </a:tr>
              <a:tr h="781466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Preocupar-se com a condição financeira dos outros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Aumenta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/>
                        <a:t>5</a:t>
                      </a:r>
                    </a:p>
                  </a:txBody>
                  <a:tcPr marL="58299" marR="58299" marT="29150" marB="29150"/>
                </a:tc>
                <a:extLst>
                  <a:ext uri="{0D108BD9-81ED-4DB2-BD59-A6C34878D82A}">
                    <a16:rowId xmlns:a16="http://schemas.microsoft.com/office/drawing/2014/main" val="2476883765"/>
                  </a:ext>
                </a:extLst>
              </a:tr>
              <a:tr h="781466">
                <a:tc>
                  <a:txBody>
                    <a:bodyPr/>
                    <a:lstStyle/>
                    <a:p>
                      <a:pPr algn="ctr"/>
                      <a:r>
                        <a:rPr lang="pt-BR" sz="1700"/>
                        <a:t>Fazer compras pensando no status social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Aumenta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/>
                        <a:t>4</a:t>
                      </a:r>
                    </a:p>
                  </a:txBody>
                  <a:tcPr marL="58299" marR="58299" marT="29150" marB="29150"/>
                </a:tc>
                <a:extLst>
                  <a:ext uri="{0D108BD9-81ED-4DB2-BD59-A6C34878D82A}">
                    <a16:rowId xmlns:a16="http://schemas.microsoft.com/office/drawing/2014/main" val="499429386"/>
                  </a:ext>
                </a:extLst>
              </a:tr>
              <a:tr h="382362">
                <a:tc>
                  <a:txBody>
                    <a:bodyPr/>
                    <a:lstStyle/>
                    <a:p>
                      <a:pPr algn="ctr"/>
                      <a:r>
                        <a:rPr lang="pt-BR" sz="1700"/>
                        <a:t>Parcelar contas</a:t>
                      </a:r>
                      <a:endParaRPr lang="pt-BR" sz="1700" dirty="0"/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Aumenta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/>
                        <a:t>3</a:t>
                      </a:r>
                    </a:p>
                  </a:txBody>
                  <a:tcPr marL="58299" marR="58299" marT="29150" marB="29150"/>
                </a:tc>
                <a:extLst>
                  <a:ext uri="{0D108BD9-81ED-4DB2-BD59-A6C34878D82A}">
                    <a16:rowId xmlns:a16="http://schemas.microsoft.com/office/drawing/2014/main" val="903114875"/>
                  </a:ext>
                </a:extLst>
              </a:tr>
              <a:tr h="382362">
                <a:tc>
                  <a:txBody>
                    <a:bodyPr/>
                    <a:lstStyle/>
                    <a:p>
                      <a:pPr algn="ctr"/>
                      <a:r>
                        <a:rPr lang="pt-BR" sz="1700"/>
                        <a:t>Parcelar contas mensais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Aumenta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/>
                        <a:t>3</a:t>
                      </a:r>
                      <a:endParaRPr lang="pt-BR" sz="2300" dirty="0"/>
                    </a:p>
                  </a:txBody>
                  <a:tcPr marL="58299" marR="58299" marT="29150" marB="29150"/>
                </a:tc>
                <a:extLst>
                  <a:ext uri="{0D108BD9-81ED-4DB2-BD59-A6C34878D82A}">
                    <a16:rowId xmlns:a16="http://schemas.microsoft.com/office/drawing/2014/main" val="1624124838"/>
                  </a:ext>
                </a:extLst>
              </a:tr>
              <a:tr h="382362">
                <a:tc>
                  <a:txBody>
                    <a:bodyPr/>
                    <a:lstStyle/>
                    <a:p>
                      <a:pPr algn="ctr"/>
                      <a:r>
                        <a:rPr lang="pt-BR" sz="1700"/>
                        <a:t>Fazer investimento</a:t>
                      </a:r>
                      <a:endParaRPr lang="pt-BR" sz="1700" dirty="0"/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Diminui</a:t>
                      </a:r>
                    </a:p>
                  </a:txBody>
                  <a:tcPr marL="58299" marR="58299" marT="29150" marB="291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300" dirty="0"/>
                        <a:t>3</a:t>
                      </a:r>
                    </a:p>
                  </a:txBody>
                  <a:tcPr marL="58299" marR="58299" marT="29150" marB="29150"/>
                </a:tc>
                <a:extLst>
                  <a:ext uri="{0D108BD9-81ED-4DB2-BD59-A6C34878D82A}">
                    <a16:rowId xmlns:a16="http://schemas.microsoft.com/office/drawing/2014/main" val="25874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2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3ED6-0227-2D4D-A713-D502062D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4590"/>
            <a:ext cx="3086100" cy="48662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2646" b="1" dirty="0">
                <a:solidFill>
                  <a:schemeClr val="bg1"/>
                </a:solidFill>
              </a:rPr>
              <a:t>Considerações Finais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B3EE557-1066-4494-B29B-B3EA7A156D92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294766" y="704589"/>
          <a:ext cx="5385597" cy="486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lipse 3"/>
          <p:cNvSpPr/>
          <p:nvPr/>
        </p:nvSpPr>
        <p:spPr>
          <a:xfrm>
            <a:off x="2755900" y="704590"/>
            <a:ext cx="660400" cy="48662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1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1300" y="927100"/>
            <a:ext cx="9423400" cy="492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183ED6-0227-2D4D-A713-D502062D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44" y="617112"/>
            <a:ext cx="8698758" cy="109600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Considerações Finais</a:t>
            </a:r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0238A218-3FC5-4DB5-B204-32F8D040F346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93043" y="1987447"/>
          <a:ext cx="8694539" cy="3435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04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Espaço Reservado para Conteúdo 2">
            <a:extLst>
              <a:ext uri="{FF2B5EF4-FFF2-40B4-BE49-F238E27FC236}">
                <a16:creationId xmlns:a16="http://schemas.microsoft.com/office/drawing/2014/main" id="{83722661-20C5-48E2-A888-17BD5F7A95E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5792136"/>
              </p:ext>
            </p:extLst>
          </p:nvPr>
        </p:nvGraphicFramePr>
        <p:xfrm>
          <a:off x="997843" y="2168051"/>
          <a:ext cx="8694539" cy="3374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44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E4E7-56E6-AF40-93A8-D7AE8F8748B2}"/>
              </a:ext>
            </a:extLst>
          </p:cNvPr>
          <p:cNvSpPr txBox="1">
            <a:spLocks/>
          </p:cNvSpPr>
          <p:nvPr/>
        </p:nvSpPr>
        <p:spPr>
          <a:xfrm>
            <a:off x="693043" y="617112"/>
            <a:ext cx="8694539" cy="109600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mtClean="0"/>
              <a:t>Objetivo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596901" y="1803401"/>
            <a:ext cx="62737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800" dirty="0"/>
              <a:t>Identificar e analisar os fatores que influenciam no endividamento do cadete da AFA</a:t>
            </a:r>
            <a:r>
              <a:rPr lang="pt-BR" sz="2800" dirty="0" smtClean="0"/>
              <a:t>.</a:t>
            </a:r>
          </a:p>
          <a:p>
            <a:pPr lvl="0"/>
            <a:endParaRPr lang="pt-BR" sz="2800" dirty="0"/>
          </a:p>
          <a:p>
            <a:r>
              <a:rPr lang="pt-BR" sz="2800" dirty="0"/>
              <a:t>Averiguar o quanto cada fator está relacionado com o endividamento do cadete</a:t>
            </a:r>
            <a:endParaRPr lang="en-US" sz="2800" dirty="0"/>
          </a:p>
          <a:p>
            <a:pPr lvl="0"/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BC316-5622-0649-B634-6E5C8FA1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2" y="1112174"/>
            <a:ext cx="3421254" cy="4076440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accent1"/>
                </a:solidFill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338D5-8B36-E94D-8B31-425389E395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296" y="1112174"/>
            <a:ext cx="5273286" cy="4076440"/>
          </a:xfrm>
        </p:spPr>
        <p:txBody>
          <a:bodyPr anchor="ctr">
            <a:normAutofit/>
          </a:bodyPr>
          <a:lstStyle/>
          <a:p>
            <a:r>
              <a:rPr lang="pt-BR" sz="1075"/>
              <a:t>BAUMAN, Zygmunt. </a:t>
            </a:r>
            <a:r>
              <a:rPr lang="pt-BR" sz="1075" b="1"/>
              <a:t>Vida para consumo: A transformação das pessoas em mercadoria. </a:t>
            </a:r>
            <a:r>
              <a:rPr lang="pt-BR" sz="1075"/>
              <a:t>Rio de Janeiro: Zahar, 2008.</a:t>
            </a:r>
          </a:p>
          <a:p>
            <a:r>
              <a:rPr lang="pt-BR" sz="1075"/>
              <a:t>BODIE, Zvi; MERTON, Robert C.. </a:t>
            </a:r>
            <a:r>
              <a:rPr lang="pt-BR" sz="1075" b="1"/>
              <a:t>Finanças. </a:t>
            </a:r>
            <a:r>
              <a:rPr lang="pt-BR" sz="1075"/>
              <a:t>São Paulo: Bookman, 2002.</a:t>
            </a:r>
          </a:p>
          <a:p>
            <a:r>
              <a:rPr lang="pt-BR" sz="1075"/>
              <a:t>CERBASI, Gustavo. </a:t>
            </a:r>
            <a:r>
              <a:rPr lang="pt-BR" sz="1075" b="1"/>
              <a:t>Dinheiro: os segredos de quem tem</a:t>
            </a:r>
            <a:r>
              <a:rPr lang="pt-BR" sz="1075"/>
              <a:t>. São Paulo. Editora Gente, 2003.</a:t>
            </a:r>
          </a:p>
          <a:p>
            <a:r>
              <a:rPr lang="pt-BR" sz="1075"/>
              <a:t>CHEROBIM, A. P. M. S.; ESPEJO, M. M. dos S. B. (Org.) </a:t>
            </a:r>
            <a:r>
              <a:rPr lang="pt-BR" sz="1075" b="1"/>
              <a:t>Finanças Pessoais</a:t>
            </a:r>
            <a:r>
              <a:rPr lang="pt-BR" sz="1075"/>
              <a:t>: Conhecer para enriquecer. São Paulo: Atlas, 2010.</a:t>
            </a:r>
          </a:p>
          <a:p>
            <a:r>
              <a:rPr lang="pt-BR" sz="1075" b="1"/>
              <a:t>Compras Parceladas: As Vilãs no Endividamento das Famílias Brasileiras.</a:t>
            </a:r>
            <a:r>
              <a:rPr lang="pt-BR" sz="1075"/>
              <a:t> Par Mais, 2016. Disponível em &lt;https://www.parmais.com.br/blog/endividamento-das-familias-brasileiras/&gt;. Acesso em: 21 ago. 2018.</a:t>
            </a:r>
          </a:p>
          <a:p>
            <a:r>
              <a:rPr lang="pt-BR" sz="1075"/>
              <a:t>DOMINGOS, Reinaldo. </a:t>
            </a:r>
            <a:r>
              <a:rPr lang="pt-BR" sz="1075" b="1"/>
              <a:t>Sete motivos que levam as pessoas a gastarem mais do que ganham e se endividarem. </a:t>
            </a:r>
            <a:r>
              <a:rPr lang="pt-BR" sz="1075"/>
              <a:t>2016. Disponível em: &lt;http://www.administradores.com.br/artigos/economia-e-financas/sete-motivos-que-levam-as-pessoas-a-gastarem-mais-do-que-ganham-e-se-endividarem/97465/&gt;. Acesso em: 05 ago. 2018.</a:t>
            </a:r>
          </a:p>
          <a:p>
            <a:r>
              <a:rPr lang="pt-BR" sz="1075"/>
              <a:t>GITMAN, Lawrence J.. </a:t>
            </a:r>
            <a:r>
              <a:rPr lang="pt-BR" sz="1075" b="1"/>
              <a:t>Princípios de Administração Financeira</a:t>
            </a:r>
            <a:r>
              <a:rPr lang="pt-BR" sz="1075"/>
              <a:t>. 7 ed. São Paulo: Harbra, 2002. </a:t>
            </a:r>
          </a:p>
          <a:p>
            <a:r>
              <a:rPr lang="pt-BR" sz="1075"/>
              <a:t>HALFELD, M.. </a:t>
            </a:r>
            <a:r>
              <a:rPr lang="pt-BR" sz="1075" b="1"/>
              <a:t>Investimentos</a:t>
            </a:r>
            <a:r>
              <a:rPr lang="pt-BR" sz="1075"/>
              <a:t>: como administrar melhor seu dinheiro. </a:t>
            </a:r>
            <a:r>
              <a:rPr lang="en-US" sz="1075"/>
              <a:t>São Paulo: Fundamento Educacional, 2006.</a:t>
            </a:r>
            <a:endParaRPr lang="pt-BR" sz="1075"/>
          </a:p>
        </p:txBody>
      </p:sp>
    </p:spTree>
    <p:extLst>
      <p:ext uri="{BB962C8B-B14F-4D97-AF65-F5344CB8AC3E}">
        <p14:creationId xmlns:p14="http://schemas.microsoft.com/office/powerpoint/2010/main" val="367204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BC316-5622-0649-B634-6E5C8FA1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2" y="1112174"/>
            <a:ext cx="3307458" cy="4076440"/>
          </a:xfrm>
        </p:spPr>
        <p:txBody>
          <a:bodyPr>
            <a:normAutofit/>
          </a:bodyPr>
          <a:lstStyle/>
          <a:p>
            <a:pPr algn="r"/>
            <a:r>
              <a:rPr lang="pt-BR" b="1" dirty="0">
                <a:solidFill>
                  <a:schemeClr val="accent1"/>
                </a:solidFill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338D5-8B36-E94D-8B31-425389E395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296" y="1112174"/>
            <a:ext cx="5273286" cy="4076440"/>
          </a:xfrm>
        </p:spPr>
        <p:txBody>
          <a:bodyPr anchor="ctr">
            <a:normAutofit/>
          </a:bodyPr>
          <a:lstStyle/>
          <a:p>
            <a:r>
              <a:rPr lang="pt-BR" sz="1075" b="1"/>
              <a:t>INFOPÉDIA. </a:t>
            </a:r>
            <a:r>
              <a:rPr lang="pt-BR" sz="1075"/>
              <a:t>[s.l.]: Porto Editora, 2018. Disponível em: &lt;https://www.infopedia.pt/dicionarios/lingua-portuguesa/endividamento&gt;. Acesso em: 06 ago. 2018.</a:t>
            </a:r>
          </a:p>
          <a:p>
            <a:r>
              <a:rPr lang="en-US" sz="1075"/>
              <a:t>KIYOSAKI, Robert; LECHTER, Sharon L.. </a:t>
            </a:r>
            <a:r>
              <a:rPr lang="pt-BR" sz="1075" b="1"/>
              <a:t>Pai Rico, Pai Pobre. </a:t>
            </a:r>
            <a:r>
              <a:rPr lang="pt-BR" sz="1075"/>
              <a:t>[s.l.]: Elsiever, 2000.</a:t>
            </a:r>
          </a:p>
          <a:p>
            <a:r>
              <a:rPr lang="pt-BR" sz="1075"/>
              <a:t>LIZOTE, Suzete Antonieta; SIMAS, Jaqueline de; LANA, Jeferson. </a:t>
            </a:r>
            <a:r>
              <a:rPr lang="pt-BR" sz="1075" b="1"/>
              <a:t>Finanças pessoais</a:t>
            </a:r>
            <a:r>
              <a:rPr lang="pt-BR" sz="1075"/>
              <a:t>: um estudo envolvendo os alunos de Ciências Contábeis de uma Instituição de Ensino Superior de Santa Catarina. IX Simpósio de Excelência em Gestão e Tecnologia, 2012.</a:t>
            </a:r>
          </a:p>
          <a:p>
            <a:r>
              <a:rPr lang="pt-BR" sz="1075"/>
              <a:t>NERI, Marcelo. </a:t>
            </a:r>
            <a:r>
              <a:rPr lang="pt-BR" sz="1075" b="1"/>
              <a:t>A nova classe média: o lado brilhante da base da pirâmide</a:t>
            </a:r>
            <a:r>
              <a:rPr lang="pt-BR" sz="1075"/>
              <a:t>. </a:t>
            </a:r>
            <a:r>
              <a:rPr lang="en-US" sz="1075"/>
              <a:t>São Paulo: Saraiva, 2011.</a:t>
            </a:r>
            <a:endParaRPr lang="pt-BR" sz="1075"/>
          </a:p>
          <a:p>
            <a:r>
              <a:rPr lang="en-US" sz="1075"/>
              <a:t>NEYMAN, Jerzy; PEARSON, Egon Sharpe. </a:t>
            </a:r>
            <a:r>
              <a:rPr lang="en-US" sz="1075" b="1"/>
              <a:t>Joint Statistical Papers. </a:t>
            </a:r>
            <a:r>
              <a:rPr lang="en-US" sz="1075"/>
              <a:t>Califórnia: University Of California Press, 1967.</a:t>
            </a:r>
            <a:endParaRPr lang="pt-BR" sz="1075"/>
          </a:p>
          <a:p>
            <a:r>
              <a:rPr lang="pt-BR" sz="1075"/>
              <a:t>STEVENSON, William J.. </a:t>
            </a:r>
            <a:r>
              <a:rPr lang="pt-BR" sz="1075" b="1"/>
              <a:t>Estatística Aplicada À Administração. </a:t>
            </a:r>
            <a:r>
              <a:rPr lang="pt-BR" sz="1075"/>
              <a:t>São Paulo: Harbra, 1981.</a:t>
            </a:r>
          </a:p>
          <a:p>
            <a:r>
              <a:rPr lang="pt-BR" sz="1075"/>
              <a:t>VIEIRA, Joana Francisco. </a:t>
            </a:r>
            <a:r>
              <a:rPr lang="pt-BR" sz="1075" b="1"/>
              <a:t>A Relação Entre Endividamento e Falta de Planejamento Financeiro Pessoal em Um Grupo de Acadêmicos de Sétima Fase de Uma Universidade do Município de Criciúma - SC. </a:t>
            </a:r>
            <a:r>
              <a:rPr lang="pt-BR" sz="1075"/>
              <a:t>2014. 51 f. Monografia (Especialização) - Curso de Administração, Universidade do Extremo Sul Catarinense, Criciúma, 2014.</a:t>
            </a:r>
          </a:p>
          <a:p>
            <a:endParaRPr lang="pt-BR" sz="1075"/>
          </a:p>
        </p:txBody>
      </p:sp>
    </p:spTree>
    <p:extLst>
      <p:ext uri="{BB962C8B-B14F-4D97-AF65-F5344CB8AC3E}">
        <p14:creationId xmlns:p14="http://schemas.microsoft.com/office/powerpoint/2010/main" val="376870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1830-0A91-5949-9835-4ECE67C4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52" y="1113267"/>
            <a:ext cx="5594348" cy="4074253"/>
          </a:xfrm>
        </p:spPr>
        <p:txBody>
          <a:bodyPr vert="horz" lIns="75605" tIns="37802" rIns="75605" bIns="37802" rtlCol="0" anchor="ctr">
            <a:normAutofit/>
          </a:bodyPr>
          <a:lstStyle/>
          <a:p>
            <a:pPr algn="r"/>
            <a:r>
              <a:rPr lang="en-US" sz="4961" b="1" dirty="0" err="1" smtClean="0"/>
              <a:t>Obrigada</a:t>
            </a:r>
            <a:r>
              <a:rPr lang="en-US" sz="4961" b="1" dirty="0" smtClean="0"/>
              <a:t>!</a:t>
            </a:r>
            <a:endParaRPr lang="en-US" sz="4961" b="1" dirty="0"/>
          </a:p>
        </p:txBody>
      </p:sp>
    </p:spTree>
    <p:extLst>
      <p:ext uri="{BB962C8B-B14F-4D97-AF65-F5344CB8AC3E}">
        <p14:creationId xmlns:p14="http://schemas.microsoft.com/office/powerpoint/2010/main" val="1542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7916B-82A5-0141-80BA-4059D3A8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617112"/>
            <a:ext cx="8694539" cy="1096006"/>
          </a:xfrm>
        </p:spPr>
        <p:txBody>
          <a:bodyPr>
            <a:normAutofit/>
          </a:bodyPr>
          <a:lstStyle/>
          <a:p>
            <a:r>
              <a:rPr lang="en-US"/>
              <a:t>Roteiro</a:t>
            </a:r>
          </a:p>
        </p:txBody>
      </p:sp>
      <p:graphicFrame>
        <p:nvGraphicFramePr>
          <p:cNvPr id="22" name="Espaço Reservado para Conteúdo 2">
            <a:extLst>
              <a:ext uri="{FF2B5EF4-FFF2-40B4-BE49-F238E27FC236}">
                <a16:creationId xmlns:a16="http://schemas.microsoft.com/office/drawing/2014/main" id="{E920B3AE-0204-4B44-95AE-5C9769642A48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93043" y="1824687"/>
          <a:ext cx="8694539" cy="359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5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916141"/>
            <a:ext cx="9071280" cy="609398"/>
          </a:xfrm>
        </p:spPr>
        <p:txBody>
          <a:bodyPr/>
          <a:lstStyle/>
          <a:p>
            <a:r>
              <a:rPr lang="pt-BR" dirty="0" smtClean="0"/>
              <a:t>O cadete da aeronáutica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04000" y="2266863"/>
            <a:ext cx="9071280" cy="2067233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O Cadete da Aeronáutica é um militar em formação para se tornar oficial na Força Aérea Brasileira, formação esta que dura um período de 4 anos em regime integral cumprido na Academia da Força Aérea (AFA).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31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44500" y="908518"/>
            <a:ext cx="9262084" cy="495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5">
            <a:extLst>
              <a:ext uri="{FF2B5EF4-FFF2-40B4-BE49-F238E27FC236}">
                <a16:creationId xmlns:a16="http://schemas.microsoft.com/office/drawing/2014/main" id="{18583320-28E5-064D-9C61-25CEB9293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5730"/>
          <a:stretch/>
        </p:blipFill>
        <p:spPr>
          <a:xfrm>
            <a:off x="444500" y="908518"/>
            <a:ext cx="9262084" cy="52099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D26855-FBC8-5A48-A95D-D72963C3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" y="908518"/>
            <a:ext cx="5702739" cy="3685725"/>
          </a:xfrm>
        </p:spPr>
        <p:txBody>
          <a:bodyPr vert="horz" lIns="75605" tIns="37802" rIns="75605" bIns="37802" rtlCol="0" anchor="ctr">
            <a:normAutofit/>
          </a:bodyPr>
          <a:lstStyle/>
          <a:p>
            <a:r>
              <a:rPr lang="en-US" sz="6614" dirty="0">
                <a:solidFill>
                  <a:srgbClr val="002060"/>
                </a:solidFill>
              </a:rPr>
              <a:t>Academia da </a:t>
            </a:r>
            <a:r>
              <a:rPr lang="en-US" sz="6614" dirty="0" err="1">
                <a:solidFill>
                  <a:srgbClr val="002060"/>
                </a:solidFill>
              </a:rPr>
              <a:t>Força</a:t>
            </a:r>
            <a:r>
              <a:rPr lang="en-US" sz="6614" dirty="0">
                <a:solidFill>
                  <a:srgbClr val="002060"/>
                </a:solidFill>
              </a:rPr>
              <a:t> </a:t>
            </a:r>
            <a:r>
              <a:rPr lang="en-US" sz="6614" dirty="0" err="1">
                <a:solidFill>
                  <a:srgbClr val="002060"/>
                </a:solidFill>
              </a:rPr>
              <a:t>Aérea</a:t>
            </a:r>
            <a:endParaRPr lang="en-US" sz="6614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2366E-3858-5D42-ABD8-64EEB7C9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44" y="617112"/>
            <a:ext cx="8698758" cy="1096006"/>
          </a:xfrm>
        </p:spPr>
        <p:txBody>
          <a:bodyPr>
            <a:normAutofit/>
          </a:bodyPr>
          <a:lstStyle/>
          <a:p>
            <a:r>
              <a:rPr lang="en-US"/>
              <a:t>Direitos do Cadete</a:t>
            </a:r>
            <a:endParaRPr lang="en-US" dirty="0"/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2B0D9EEF-C82C-42DC-B9FA-812C47B21DF4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93043" y="1987447"/>
          <a:ext cx="8694539" cy="3435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0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7D6DB-BE0A-5447-A191-7B2590FB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617112"/>
            <a:ext cx="8694539" cy="1096006"/>
          </a:xfrm>
        </p:spPr>
        <p:txBody>
          <a:bodyPr>
            <a:normAutofit/>
          </a:bodyPr>
          <a:lstStyle/>
          <a:p>
            <a:r>
              <a:rPr lang="pt-BR" b="1" dirty="0"/>
              <a:t>Definições</a:t>
            </a:r>
          </a:p>
        </p:txBody>
      </p:sp>
      <p:graphicFrame>
        <p:nvGraphicFramePr>
          <p:cNvPr id="22" name="Espaço Reservado para Conteúdo 2">
            <a:extLst>
              <a:ext uri="{FF2B5EF4-FFF2-40B4-BE49-F238E27FC236}">
                <a16:creationId xmlns:a16="http://schemas.microsoft.com/office/drawing/2014/main" id="{B7B74F22-AB22-46BC-BE4E-6EFD3502A164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93043" y="1824687"/>
          <a:ext cx="8694539" cy="359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41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CA6B6-93FA-204D-8E9B-F96C8197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44" y="617112"/>
            <a:ext cx="8698758" cy="109600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pt-BR" b="1"/>
              <a:t>Metodologia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4B0DF94-C7C5-4F1A-A5A5-05FE57AC7037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93043" y="1987447"/>
          <a:ext cx="8694539" cy="3435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05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69544-9675-BD42-9B07-656F0A30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73" y="315227"/>
            <a:ext cx="5281002" cy="109600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pt-BR" b="1" dirty="0"/>
              <a:t>Questionário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9B6B98-6088-484C-BEF6-5392FA876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" r="18139"/>
          <a:stretch/>
        </p:blipFill>
        <p:spPr>
          <a:xfrm>
            <a:off x="6358127" y="315227"/>
            <a:ext cx="3722500" cy="2851058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AA8115-DF3F-084C-8808-B9E8EC3E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73" r="1" b="1"/>
          <a:stretch/>
        </p:blipFill>
        <p:spPr>
          <a:xfrm>
            <a:off x="7250267" y="3690426"/>
            <a:ext cx="2830360" cy="2295144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30A46A4-D237-4FDE-81B1-E280B76156C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15895874"/>
              </p:ext>
            </p:extLst>
          </p:nvPr>
        </p:nvGraphicFramePr>
        <p:xfrm>
          <a:off x="383973" y="1225721"/>
          <a:ext cx="6240591" cy="4607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581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845</Words>
  <Application>Microsoft Office PowerPoint</Application>
  <PresentationFormat>Personalizar</PresentationFormat>
  <Paragraphs>135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3" baseType="lpstr">
      <vt:lpstr>Microsoft YaHei</vt:lpstr>
      <vt:lpstr>Arial</vt:lpstr>
      <vt:lpstr>Calibri</vt:lpstr>
      <vt:lpstr>Cambria Math</vt:lpstr>
      <vt:lpstr>DejaVu Sans</vt:lpstr>
      <vt:lpstr>Segoe UI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Roteiro</vt:lpstr>
      <vt:lpstr>O cadete da aeronáutica</vt:lpstr>
      <vt:lpstr>Academia da Força Aérea</vt:lpstr>
      <vt:lpstr>Direitos do Cadete</vt:lpstr>
      <vt:lpstr>Definições</vt:lpstr>
      <vt:lpstr>Metodologia</vt:lpstr>
      <vt:lpstr>Questionário</vt:lpstr>
      <vt:lpstr>Perfil do respondente</vt:lpstr>
      <vt:lpstr>Regressão Logística</vt:lpstr>
      <vt:lpstr>Regressão Logística</vt:lpstr>
      <vt:lpstr>Regressão Logística</vt:lpstr>
      <vt:lpstr>Regressão Logística</vt:lpstr>
      <vt:lpstr>Razão de chance</vt:lpstr>
      <vt:lpstr>Análise dos Dados</vt:lpstr>
      <vt:lpstr>Considerações Finais</vt:lpstr>
      <vt:lpstr>Considerações Finais</vt:lpstr>
      <vt:lpstr>Apresentação do PowerPoint</vt:lpstr>
      <vt:lpstr>Referências</vt:lpstr>
      <vt:lpstr>Referências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LeoGaleno</dc:creator>
  <dc:description/>
  <cp:lastModifiedBy>TPC02</cp:lastModifiedBy>
  <cp:revision>20</cp:revision>
  <dcterms:created xsi:type="dcterms:W3CDTF">2019-01-18T17:52:37Z</dcterms:created>
  <dcterms:modified xsi:type="dcterms:W3CDTF">2019-11-04T21:01:57Z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