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6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4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45DA-7548-41BB-A5B3-C721E74D3FF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6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7876-4C94-495D-A344-59B15FC8A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프로젝트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DE945-F27C-4F43-A1D7-3A38EFEE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2020182015 - </a:t>
            </a:r>
            <a:r>
              <a:rPr lang="ko-KR" altLang="en-US" dirty="0"/>
              <a:t>박우진</a:t>
            </a:r>
          </a:p>
        </p:txBody>
      </p:sp>
    </p:spTree>
    <p:extLst>
      <p:ext uri="{BB962C8B-B14F-4D97-AF65-F5344CB8AC3E}">
        <p14:creationId xmlns:p14="http://schemas.microsoft.com/office/powerpoint/2010/main" val="100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33117-F33E-480A-81E0-A6098C2E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F6E3651-F5C2-42B2-BA27-EE9ACEFC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253"/>
              </p:ext>
            </p:extLst>
          </p:nvPr>
        </p:nvGraphicFramePr>
        <p:xfrm>
          <a:off x="417094" y="1733116"/>
          <a:ext cx="11357811" cy="458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69">
                  <a:extLst>
                    <a:ext uri="{9D8B030D-6E8A-4147-A177-3AD203B41FA5}">
                      <a16:colId xmlns:a16="http://schemas.microsoft.com/office/drawing/2014/main" val="3965412375"/>
                    </a:ext>
                  </a:extLst>
                </a:gridCol>
                <a:gridCol w="2807368">
                  <a:extLst>
                    <a:ext uri="{9D8B030D-6E8A-4147-A177-3AD203B41FA5}">
                      <a16:colId xmlns:a16="http://schemas.microsoft.com/office/drawing/2014/main" val="3164567567"/>
                    </a:ext>
                  </a:extLst>
                </a:gridCol>
                <a:gridCol w="4283242">
                  <a:extLst>
                    <a:ext uri="{9D8B030D-6E8A-4147-A177-3AD203B41FA5}">
                      <a16:colId xmlns:a16="http://schemas.microsoft.com/office/drawing/2014/main" val="1971665617"/>
                    </a:ext>
                  </a:extLst>
                </a:gridCol>
                <a:gridCol w="1909010">
                  <a:extLst>
                    <a:ext uri="{9D8B030D-6E8A-4147-A177-3AD203B41FA5}">
                      <a16:colId xmlns:a16="http://schemas.microsoft.com/office/drawing/2014/main" val="4109149207"/>
                    </a:ext>
                  </a:extLst>
                </a:gridCol>
                <a:gridCol w="1074822">
                  <a:extLst>
                    <a:ext uri="{9D8B030D-6E8A-4147-A177-3AD203B41FA5}">
                      <a16:colId xmlns:a16="http://schemas.microsoft.com/office/drawing/2014/main" val="3426879563"/>
                    </a:ext>
                  </a:extLst>
                </a:gridCol>
              </a:tblGrid>
              <a:tr h="49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중단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19130"/>
                  </a:ext>
                </a:extLst>
              </a:tr>
              <a:tr h="2356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스테이지 모드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스테이지 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무한 모드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모드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스테이지 모드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스테이지 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에디터 모드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클래스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타이틀 모드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선택창 모드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    - </a:t>
                      </a:r>
                      <a:r>
                        <a:rPr lang="ko-KR" altLang="en-US" sz="1500" dirty="0"/>
                        <a:t>캐릭터 선택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상점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스테이지 선택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도움말 모드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게임 오버 모드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무한 모드 </a:t>
                      </a:r>
                      <a:r>
                        <a:rPr lang="en-US" altLang="ko-KR" sz="1500" dirty="0"/>
                        <a:t>/ </a:t>
                      </a:r>
                    </a:p>
                    <a:p>
                      <a:pPr latinLnBrk="1"/>
                      <a:r>
                        <a:rPr lang="ko-KR" altLang="en-US" sz="1500" dirty="0"/>
                        <a:t>이유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무한 모드 대신 에디터 모드를 제작 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230%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11594"/>
                  </a:ext>
                </a:extLst>
              </a:tr>
              <a:tr h="953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능력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 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종류 이상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기본 캐릭터 </a:t>
                      </a:r>
                      <a:r>
                        <a:rPr lang="en-US" altLang="ko-KR" sz="1500" dirty="0"/>
                        <a:t>– s</a:t>
                      </a:r>
                      <a:r>
                        <a:rPr lang="ko-KR" altLang="en-US" sz="1500" dirty="0"/>
                        <a:t>키 </a:t>
                      </a:r>
                      <a:r>
                        <a:rPr lang="ko-KR" altLang="en-US" sz="1500" dirty="0" err="1"/>
                        <a:t>누를시</a:t>
                      </a:r>
                      <a:r>
                        <a:rPr lang="ko-KR" altLang="en-US" sz="1500" dirty="0"/>
                        <a:t> 부스터 사용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 err="1"/>
                        <a:t>카우</a:t>
                      </a:r>
                      <a:r>
                        <a:rPr lang="ko-KR" altLang="en-US" sz="1500" dirty="0"/>
                        <a:t> 캐릭터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코인 </a:t>
                      </a:r>
                      <a:r>
                        <a:rPr lang="ko-KR" altLang="en-US" sz="1500" dirty="0" err="1"/>
                        <a:t>획득량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1.5</a:t>
                      </a:r>
                      <a:r>
                        <a:rPr lang="ko-KR" altLang="en-US" sz="1500" dirty="0"/>
                        <a:t>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 err="1"/>
                        <a:t>매지션</a:t>
                      </a:r>
                      <a:r>
                        <a:rPr lang="ko-KR" altLang="en-US" sz="1500" dirty="0"/>
                        <a:t> 캐릭터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일정 범위 자석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0241"/>
                  </a:ext>
                </a:extLst>
              </a:tr>
              <a:tr h="778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 액션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더블점프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달리기</a:t>
                      </a:r>
                      <a:r>
                        <a:rPr lang="en-US" altLang="ko-KR" sz="1500" dirty="0"/>
                        <a:t>,  </a:t>
                      </a:r>
                      <a:r>
                        <a:rPr lang="ko-KR" altLang="en-US" sz="1500" dirty="0"/>
                        <a:t>피격</a:t>
                      </a:r>
                      <a:r>
                        <a:rPr lang="en-US" altLang="ko-KR" sz="1500" dirty="0"/>
                        <a:t>,  </a:t>
                      </a:r>
                      <a:r>
                        <a:rPr lang="ko-KR" altLang="en-US" sz="1500" dirty="0"/>
                        <a:t>게임오버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더블점프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달리기</a:t>
                      </a:r>
                      <a:r>
                        <a:rPr lang="en-US" altLang="ko-KR" sz="1500" dirty="0"/>
                        <a:t>,  </a:t>
                      </a:r>
                      <a:r>
                        <a:rPr lang="ko-KR" altLang="en-US" sz="1500" dirty="0"/>
                        <a:t>피격</a:t>
                      </a:r>
                      <a:r>
                        <a:rPr lang="en-US" altLang="ko-KR" sz="1500" dirty="0"/>
                        <a:t>,  </a:t>
                      </a:r>
                      <a:r>
                        <a:rPr lang="ko-KR" altLang="en-US" sz="1500" dirty="0"/>
                        <a:t>게임오버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5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DFF15-C877-4DCA-B7DA-40ABB1F2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5CF164-B468-4CD5-921D-D711A247E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10216"/>
              </p:ext>
            </p:extLst>
          </p:nvPr>
        </p:nvGraphicFramePr>
        <p:xfrm>
          <a:off x="417094" y="1733117"/>
          <a:ext cx="11357811" cy="468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5">
                  <a:extLst>
                    <a:ext uri="{9D8B030D-6E8A-4147-A177-3AD203B41FA5}">
                      <a16:colId xmlns:a16="http://schemas.microsoft.com/office/drawing/2014/main" val="3965412375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3164567567"/>
                    </a:ext>
                  </a:extLst>
                </a:gridCol>
                <a:gridCol w="3721769">
                  <a:extLst>
                    <a:ext uri="{9D8B030D-6E8A-4147-A177-3AD203B41FA5}">
                      <a16:colId xmlns:a16="http://schemas.microsoft.com/office/drawing/2014/main" val="1971665617"/>
                    </a:ext>
                  </a:extLst>
                </a:gridCol>
                <a:gridCol w="2342146">
                  <a:extLst>
                    <a:ext uri="{9D8B030D-6E8A-4147-A177-3AD203B41FA5}">
                      <a16:colId xmlns:a16="http://schemas.microsoft.com/office/drawing/2014/main" val="4109149207"/>
                    </a:ext>
                  </a:extLst>
                </a:gridCol>
                <a:gridCol w="1074822">
                  <a:extLst>
                    <a:ext uri="{9D8B030D-6E8A-4147-A177-3AD203B41FA5}">
                      <a16:colId xmlns:a16="http://schemas.microsoft.com/office/drawing/2014/main" val="3426879563"/>
                    </a:ext>
                  </a:extLst>
                </a:gridCol>
              </a:tblGrid>
              <a:tr h="428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중단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19130"/>
                  </a:ext>
                </a:extLst>
              </a:tr>
              <a:tr h="790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 음악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ko-KR" altLang="en-US" sz="1500" dirty="0"/>
                        <a:t>각종 효과음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 음악</a:t>
                      </a:r>
                      <a:r>
                        <a:rPr lang="en-US" altLang="ko-KR" sz="1500" dirty="0"/>
                        <a:t> – 3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각종 효과음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11594"/>
                  </a:ext>
                </a:extLst>
              </a:tr>
              <a:tr h="2168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점수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코인</a:t>
                      </a:r>
                      <a:r>
                        <a:rPr lang="en-US" altLang="ko-KR" sz="1500" dirty="0"/>
                        <a:t> ,</a:t>
                      </a:r>
                      <a:r>
                        <a:rPr lang="ko-KR" altLang="en-US" sz="1500" dirty="0"/>
                        <a:t>장애물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타일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아이템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     (</a:t>
                      </a:r>
                      <a:r>
                        <a:rPr lang="ko-KR" altLang="en-US" sz="1500" dirty="0"/>
                        <a:t> 부스터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자석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포션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보호막 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점수 오브젝트 </a:t>
                      </a:r>
                      <a:r>
                        <a:rPr lang="en-US" altLang="ko-KR" sz="1500" dirty="0"/>
                        <a:t>– 17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코인 오브젝트 </a:t>
                      </a:r>
                      <a:r>
                        <a:rPr lang="en-US" altLang="ko-KR" sz="1500" dirty="0"/>
                        <a:t>– 1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장애물 오브젝트 </a:t>
                      </a:r>
                      <a:r>
                        <a:rPr lang="en-US" altLang="ko-KR" sz="1500" dirty="0"/>
                        <a:t>– 3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타일 오브젝트 </a:t>
                      </a:r>
                      <a:r>
                        <a:rPr lang="en-US" altLang="ko-KR" sz="1500" dirty="0"/>
                        <a:t>– 8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아이템 오브젝트 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      ( </a:t>
                      </a:r>
                      <a:r>
                        <a:rPr lang="ko-KR" altLang="en-US" sz="1500" dirty="0"/>
                        <a:t>부스터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자석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포션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latinLnBrk="1"/>
                      <a:r>
                        <a:rPr lang="ko-KR" altLang="en-US" sz="1500" dirty="0"/>
                        <a:t>버튼 오브젝트 </a:t>
                      </a:r>
                      <a:r>
                        <a:rPr lang="en-US" altLang="ko-KR" sz="1500" dirty="0"/>
                        <a:t>– 3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게이트 오브젝트 </a:t>
                      </a:r>
                      <a:r>
                        <a:rPr lang="en-US" altLang="ko-KR" sz="1500" dirty="0"/>
                        <a:t>– 1</a:t>
                      </a:r>
                      <a:r>
                        <a:rPr lang="ko-KR" altLang="en-US" sz="1500" dirty="0"/>
                        <a:t>종 </a:t>
                      </a:r>
                      <a:r>
                        <a:rPr lang="en-US" altLang="ko-KR" sz="1500" dirty="0"/>
                        <a:t>( </a:t>
                      </a:r>
                      <a:r>
                        <a:rPr lang="ko-KR" altLang="en-US" sz="1500" dirty="0"/>
                        <a:t>게임 클리어 여부 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보호막 아이템 오브젝트 </a:t>
                      </a:r>
                      <a:r>
                        <a:rPr lang="en-US" altLang="ko-KR" sz="1500" dirty="0"/>
                        <a:t>/ </a:t>
                      </a:r>
                    </a:p>
                    <a:p>
                      <a:pPr latinLnBrk="1"/>
                      <a:r>
                        <a:rPr lang="ko-KR" altLang="en-US" sz="1500" dirty="0"/>
                        <a:t>이유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/>
                        <a:t>밸런스 문제로 필요 없다 판단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120%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7661"/>
                  </a:ext>
                </a:extLst>
              </a:tr>
              <a:tr h="1295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미션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미션 </a:t>
                      </a:r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종류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미션 </a:t>
                      </a:r>
                      <a:r>
                        <a:rPr lang="en-US" altLang="ko-KR" sz="1500" dirty="0"/>
                        <a:t>– 3</a:t>
                      </a:r>
                      <a:r>
                        <a:rPr lang="ko-KR" altLang="en-US" sz="1500" dirty="0"/>
                        <a:t>종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1 ) </a:t>
                      </a:r>
                      <a:r>
                        <a:rPr lang="ko-KR" altLang="en-US" sz="1500" dirty="0"/>
                        <a:t>장애물 파괴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2 ) </a:t>
                      </a:r>
                      <a:r>
                        <a:rPr lang="ko-KR" altLang="en-US" sz="1500" dirty="0"/>
                        <a:t>코인 획득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3 ) </a:t>
                      </a:r>
                      <a:r>
                        <a:rPr lang="ko-KR" altLang="en-US" sz="1500" dirty="0"/>
                        <a:t>점수 획득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3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79FD4-6A14-45CB-B5F0-ADC76DE0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296FD-CC4E-4BD7-A631-4F07F993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0" y="1641887"/>
            <a:ext cx="10469460" cy="48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2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3D2C-1AB1-40CE-95CB-9C1561AF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94FE1E-82FC-4CF8-AC1C-F2BAAD19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03980"/>
              </p:ext>
            </p:extLst>
          </p:nvPr>
        </p:nvGraphicFramePr>
        <p:xfrm>
          <a:off x="2034673" y="1792402"/>
          <a:ext cx="8122653" cy="47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330">
                  <a:extLst>
                    <a:ext uri="{9D8B030D-6E8A-4147-A177-3AD203B41FA5}">
                      <a16:colId xmlns:a16="http://schemas.microsoft.com/office/drawing/2014/main" val="2529114468"/>
                    </a:ext>
                  </a:extLst>
                </a:gridCol>
                <a:gridCol w="5584323">
                  <a:extLst>
                    <a:ext uri="{9D8B030D-6E8A-4147-A177-3AD203B41FA5}">
                      <a16:colId xmlns:a16="http://schemas.microsoft.com/office/drawing/2014/main" val="2568721665"/>
                    </a:ext>
                  </a:extLst>
                </a:gridCol>
              </a:tblGrid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35438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93827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90775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99365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80942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19232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17006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0032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91903"/>
                  </a:ext>
                </a:extLst>
              </a:tr>
              <a:tr h="475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6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093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366</TotalTime>
  <Words>302</Words>
  <Application>Microsoft Office PowerPoint</Application>
  <PresentationFormat>와이드스크린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3</vt:lpstr>
      <vt:lpstr>New_Simple01</vt:lpstr>
      <vt:lpstr>2D 게임 프로그래밍 프로젝트 최종 발표</vt:lpstr>
      <vt:lpstr>개발 진척도</vt:lpstr>
      <vt:lpstr>개발 진척도</vt:lpstr>
      <vt:lpstr>주별 커밋 횟수</vt:lpstr>
      <vt:lpstr>주별 커밋 횟수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MASTER</dc:creator>
  <cp:lastModifiedBy>MASTER</cp:lastModifiedBy>
  <cp:revision>71</cp:revision>
  <dcterms:created xsi:type="dcterms:W3CDTF">2023-10-15T09:03:34Z</dcterms:created>
  <dcterms:modified xsi:type="dcterms:W3CDTF">2023-12-05T10:01:40Z</dcterms:modified>
</cp:coreProperties>
</file>