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1" r:id="rId3"/>
    <p:sldId id="257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9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2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0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6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4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9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8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6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5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45DA-7548-41BB-A5B3-C721E74D3FF9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A865-BCD1-46A8-98EE-CDC9B47FC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6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17876-4C94-495D-A344-59B15FC8A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FDE945-F27C-4F43-A1D7-3A38EFEE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2020182015 - </a:t>
            </a:r>
            <a:r>
              <a:rPr lang="ko-KR" altLang="en-US" dirty="0"/>
              <a:t>박우진</a:t>
            </a:r>
          </a:p>
        </p:txBody>
      </p:sp>
    </p:spTree>
    <p:extLst>
      <p:ext uri="{BB962C8B-B14F-4D97-AF65-F5344CB8AC3E}">
        <p14:creationId xmlns:p14="http://schemas.microsoft.com/office/powerpoint/2010/main" val="1003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67CB0-D6B0-44E7-9866-C6512A3D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26C4B7-8636-49C9-8FFB-2255B10659AC}"/>
              </a:ext>
            </a:extLst>
          </p:cNvPr>
          <p:cNvSpPr/>
          <p:nvPr/>
        </p:nvSpPr>
        <p:spPr>
          <a:xfrm>
            <a:off x="1486250" y="3263317"/>
            <a:ext cx="9219500" cy="17491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장애물을 피하며 달리는 게임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1400" dirty="0">
                <a:solidFill>
                  <a:schemeClr val="tx1"/>
                </a:solidFill>
              </a:rPr>
              <a:t>▶ 목적지가 정해져 있는 스테이지 모드와 목적지가 없는 무한모드로 구성 되어있다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ko-KR" altLang="en-US" sz="1400" dirty="0">
                <a:solidFill>
                  <a:schemeClr val="tx1"/>
                </a:solidFill>
              </a:rPr>
              <a:t>▶ 스테이지 모드에서는 캐릭터 해금을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무한모드에서는 보다 높은 점수를 목표로 게임을 진행한다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6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8009B-3B19-4828-AD34-17DF05F7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C5598E-8346-4428-A22A-90B838C6B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85" y="2390206"/>
            <a:ext cx="3558287" cy="355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2B63A0-D0C9-4BCC-B378-C32FB806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47" y="2642554"/>
            <a:ext cx="5277361" cy="30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3C29D-AD00-4149-B0D0-70CFDEFA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흐름 </a:t>
            </a:r>
            <a:r>
              <a:rPr lang="en-US" altLang="ko-KR" dirty="0"/>
              <a:t>( </a:t>
            </a:r>
            <a:r>
              <a:rPr lang="ko-KR" altLang="en-US" dirty="0"/>
              <a:t>플레이 방식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F77BF2-9565-4FE2-89FF-C2E20DFC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2" y="1923412"/>
            <a:ext cx="6333165" cy="284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16ECAB-626D-4600-9D81-5829246C18DB}"/>
              </a:ext>
            </a:extLst>
          </p:cNvPr>
          <p:cNvSpPr/>
          <p:nvPr/>
        </p:nvSpPr>
        <p:spPr>
          <a:xfrm>
            <a:off x="2087460" y="1923412"/>
            <a:ext cx="3538319" cy="366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D7178-003E-4F7C-9D85-3944316467CA}"/>
              </a:ext>
            </a:extLst>
          </p:cNvPr>
          <p:cNvSpPr/>
          <p:nvPr/>
        </p:nvSpPr>
        <p:spPr>
          <a:xfrm>
            <a:off x="7086687" y="2362667"/>
            <a:ext cx="4633171" cy="3582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점프로 장애물을 피하며 달리는 게임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체력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시간이 지나거나 캐릭터가 장애물과 충돌하면 감소한다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체력이 </a:t>
            </a:r>
            <a:r>
              <a:rPr lang="en-US" altLang="ko-KR" sz="1300" dirty="0">
                <a:solidFill>
                  <a:schemeClr val="tx1"/>
                </a:solidFill>
              </a:rPr>
              <a:t>0</a:t>
            </a:r>
            <a:r>
              <a:rPr lang="ko-KR" altLang="en-US" sz="1300" dirty="0">
                <a:solidFill>
                  <a:schemeClr val="tx1"/>
                </a:solidFill>
              </a:rPr>
              <a:t>이 되면 게임아웃이 된다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ko-KR" altLang="en-US" dirty="0">
                <a:solidFill>
                  <a:schemeClr val="tx1"/>
                </a:solidFill>
              </a:rPr>
              <a:t>코인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맵 중간중간 생성되는 동전은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캐릭터 해금이나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무한모드에 사용하는 재화이다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특수 효과가 발동되는 아이템으로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맵 중간중간 생성되어 플레이에 도움을 준다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D48B04-E6A3-4788-B5AB-D40452452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74561"/>
            <a:ext cx="885744" cy="8702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AF4C03-C820-4307-A075-F3EB678EF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60" y="5074561"/>
            <a:ext cx="885744" cy="8702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2401F0-7F72-4948-9029-5BCFE856D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20" y="5074561"/>
            <a:ext cx="885744" cy="870205"/>
          </a:xfrm>
          <a:prstGeom prst="rect">
            <a:avLst/>
          </a:prstGeom>
        </p:spPr>
      </p:pic>
      <p:pic>
        <p:nvPicPr>
          <p:cNvPr id="3076" name="Picture 4" descr="물약 아이콘 로고 일러스트 ai 다운로드 - 로고요고">
            <a:extLst>
              <a:ext uri="{FF2B5EF4-FFF2-40B4-BE49-F238E27FC236}">
                <a16:creationId xmlns:a16="http://schemas.microsoft.com/office/drawing/2014/main" id="{25862AC5-F6FC-4298-B041-E436AC116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1" t="31450" r="29016" b="24143"/>
          <a:stretch/>
        </p:blipFill>
        <p:spPr bwMode="auto">
          <a:xfrm>
            <a:off x="5043180" y="5074561"/>
            <a:ext cx="731135" cy="87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97CF3F-B4F8-429C-BA71-307C9E08F4CB}"/>
              </a:ext>
            </a:extLst>
          </p:cNvPr>
          <p:cNvSpPr txBox="1"/>
          <p:nvPr/>
        </p:nvSpPr>
        <p:spPr>
          <a:xfrm>
            <a:off x="767778" y="59996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CD57A-E897-4ADB-8E35-79AA2FF8A823}"/>
              </a:ext>
            </a:extLst>
          </p:cNvPr>
          <p:cNvSpPr txBox="1"/>
          <p:nvPr/>
        </p:nvSpPr>
        <p:spPr>
          <a:xfrm>
            <a:off x="2309759" y="59996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자석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592C9-BB58-4A97-B88D-34CE08508452}"/>
              </a:ext>
            </a:extLst>
          </p:cNvPr>
          <p:cNvSpPr txBox="1"/>
          <p:nvPr/>
        </p:nvSpPr>
        <p:spPr>
          <a:xfrm>
            <a:off x="3723498" y="599968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보호막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8E72F-515E-47DA-AF08-9384A78AF688}"/>
              </a:ext>
            </a:extLst>
          </p:cNvPr>
          <p:cNvSpPr txBox="1"/>
          <p:nvPr/>
        </p:nvSpPr>
        <p:spPr>
          <a:xfrm>
            <a:off x="5184633" y="599968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포션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0A6A-3435-4527-B221-C5526093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흐름 </a:t>
            </a:r>
            <a:r>
              <a:rPr lang="en-US" altLang="ko-KR" dirty="0"/>
              <a:t>( </a:t>
            </a:r>
            <a:r>
              <a:rPr lang="ko-KR" altLang="en-US" dirty="0"/>
              <a:t>스테이지 모드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451D77-0F6C-4932-B801-A00CC15CA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3" y="2871201"/>
            <a:ext cx="5331503" cy="24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43C7BD3-86F5-4CE4-B7E5-3699B08DFEA5}"/>
              </a:ext>
            </a:extLst>
          </p:cNvPr>
          <p:cNvSpPr/>
          <p:nvPr/>
        </p:nvSpPr>
        <p:spPr>
          <a:xfrm>
            <a:off x="909680" y="3506598"/>
            <a:ext cx="1048624" cy="251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4FC6E1-881D-439A-B507-430A26FB65F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1958304" y="2588873"/>
            <a:ext cx="5600089" cy="10435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CDADA21-BE5D-4D92-BC88-68541A89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93" y="2306545"/>
            <a:ext cx="2798725" cy="5646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A1E2074-8DB7-47E7-A71E-C53AB7637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655" y="3986800"/>
            <a:ext cx="1306199" cy="1832073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E79A9B1-748F-4EBD-B48D-C0BFD3D4CA62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8957755" y="2871201"/>
            <a:ext cx="1" cy="11155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직사각형 2048">
            <a:extLst>
              <a:ext uri="{FF2B5EF4-FFF2-40B4-BE49-F238E27FC236}">
                <a16:creationId xmlns:a16="http://schemas.microsoft.com/office/drawing/2014/main" id="{8966EC99-26AF-450D-BFA6-8E337F12D880}"/>
              </a:ext>
            </a:extLst>
          </p:cNvPr>
          <p:cNvSpPr/>
          <p:nvPr/>
        </p:nvSpPr>
        <p:spPr>
          <a:xfrm>
            <a:off x="8304655" y="5818873"/>
            <a:ext cx="15935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해금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35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51A5B-D699-40FC-B932-BC55B89B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흐름 </a:t>
            </a:r>
            <a:r>
              <a:rPr lang="en-US" altLang="ko-KR" dirty="0"/>
              <a:t>( </a:t>
            </a:r>
            <a:r>
              <a:rPr lang="ko-KR" altLang="en-US" dirty="0"/>
              <a:t>무한 모드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EDA65F-55EC-4C85-801D-CC1AB8BC1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3" y="2871201"/>
            <a:ext cx="5331503" cy="24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DFC21D9-FF08-4740-BB7D-EF1DD664A49F}"/>
              </a:ext>
            </a:extLst>
          </p:cNvPr>
          <p:cNvSpPr/>
          <p:nvPr/>
        </p:nvSpPr>
        <p:spPr>
          <a:xfrm>
            <a:off x="2805042" y="3162722"/>
            <a:ext cx="1048624" cy="1614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15C085-4A0B-45F3-92DC-716EED111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32" y="2674167"/>
            <a:ext cx="2203202" cy="39406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F8108C-7C14-4FDB-A0FB-7D0AE100E85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853666" y="2871201"/>
            <a:ext cx="2797366" cy="3722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381F12-386D-4716-A511-B5B878BDF126}"/>
              </a:ext>
            </a:extLst>
          </p:cNvPr>
          <p:cNvCxnSpPr>
            <a:cxnSpLocks/>
          </p:cNvCxnSpPr>
          <p:nvPr/>
        </p:nvCxnSpPr>
        <p:spPr>
          <a:xfrm flipV="1">
            <a:off x="8854234" y="2860299"/>
            <a:ext cx="51626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5869CC-45F4-42EC-89A4-095A32606359}"/>
              </a:ext>
            </a:extLst>
          </p:cNvPr>
          <p:cNvSpPr/>
          <p:nvPr/>
        </p:nvSpPr>
        <p:spPr>
          <a:xfrm>
            <a:off x="9370503" y="2646594"/>
            <a:ext cx="15935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기록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465A7C-CA77-4524-88C9-D9669DAA148E}"/>
              </a:ext>
            </a:extLst>
          </p:cNvPr>
          <p:cNvSpPr/>
          <p:nvPr/>
        </p:nvSpPr>
        <p:spPr>
          <a:xfrm>
            <a:off x="951075" y="3197464"/>
            <a:ext cx="340830" cy="1614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D87355-1123-46F7-B9D5-723ABD82A240}"/>
              </a:ext>
            </a:extLst>
          </p:cNvPr>
          <p:cNvCxnSpPr>
            <a:cxnSpLocks/>
          </p:cNvCxnSpPr>
          <p:nvPr/>
        </p:nvCxnSpPr>
        <p:spPr>
          <a:xfrm>
            <a:off x="1291905" y="3243467"/>
            <a:ext cx="5262953" cy="10684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15715F60-FD2B-4393-9F9E-2E60E02ED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873" y="4039857"/>
            <a:ext cx="830573" cy="54416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492AA3-577F-471B-AB37-6ABFE02EC228}"/>
              </a:ext>
            </a:extLst>
          </p:cNvPr>
          <p:cNvCxnSpPr>
            <a:cxnSpLocks/>
          </p:cNvCxnSpPr>
          <p:nvPr/>
        </p:nvCxnSpPr>
        <p:spPr>
          <a:xfrm flipV="1">
            <a:off x="7598446" y="4311940"/>
            <a:ext cx="51626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A0991E-37BD-4511-8DC6-710317C370E7}"/>
              </a:ext>
            </a:extLst>
          </p:cNvPr>
          <p:cNvSpPr/>
          <p:nvPr/>
        </p:nvSpPr>
        <p:spPr>
          <a:xfrm>
            <a:off x="8009845" y="3954658"/>
            <a:ext cx="349372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점수 </a:t>
            </a:r>
            <a:r>
              <a:rPr lang="ko-KR" alt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획득량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증가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체력 업그레이드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86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B88C8-769A-4D43-B0F6-A136DE83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471F79-769B-4CA9-BD57-4EE7D56DA19B}"/>
              </a:ext>
            </a:extLst>
          </p:cNvPr>
          <p:cNvSpPr/>
          <p:nvPr/>
        </p:nvSpPr>
        <p:spPr>
          <a:xfrm>
            <a:off x="609600" y="1926440"/>
            <a:ext cx="5162026" cy="46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▶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ko-KR" altLang="en-US" sz="1300" dirty="0">
                <a:solidFill>
                  <a:schemeClr val="tx1"/>
                </a:solidFill>
              </a:rPr>
              <a:t>주인공 오브젝트 구현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ko-KR" altLang="en-US" sz="1300" dirty="0">
                <a:solidFill>
                  <a:schemeClr val="tx1"/>
                </a:solidFill>
              </a:rPr>
              <a:t>배경 이미지 로드와 배경 이동 구현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▶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각종 오브젝트 구현 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en-US" sz="1200" dirty="0">
                <a:solidFill>
                  <a:schemeClr val="tx1"/>
                </a:solidFill>
              </a:rPr>
              <a:t>점수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아이템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장애물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체력바</a:t>
            </a:r>
            <a:r>
              <a:rPr lang="ko-KR" altLang="en-US" sz="1200" dirty="0">
                <a:solidFill>
                  <a:schemeClr val="tx1"/>
                </a:solidFill>
              </a:rPr>
              <a:t> 등 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▶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ko-KR" altLang="en-US" sz="1300" dirty="0">
                <a:solidFill>
                  <a:schemeClr val="tx1"/>
                </a:solidFill>
              </a:rPr>
              <a:t>캐릭터와 오브젝트 간의 충돌처리 구현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ko-KR" altLang="en-US" sz="1300" dirty="0">
                <a:solidFill>
                  <a:schemeClr val="tx1"/>
                </a:solidFill>
              </a:rPr>
              <a:t>게임 </a:t>
            </a:r>
            <a:r>
              <a:rPr lang="en-US" altLang="ko-KR" sz="1300" dirty="0">
                <a:solidFill>
                  <a:schemeClr val="tx1"/>
                </a:solidFill>
              </a:rPr>
              <a:t>UI </a:t>
            </a:r>
            <a:r>
              <a:rPr lang="ko-KR" altLang="en-US" sz="1300" dirty="0">
                <a:solidFill>
                  <a:schemeClr val="tx1"/>
                </a:solidFill>
              </a:rPr>
              <a:t>제작 </a:t>
            </a:r>
            <a:r>
              <a:rPr lang="en-US" altLang="ko-KR" sz="1300" dirty="0">
                <a:solidFill>
                  <a:schemeClr val="tx1"/>
                </a:solidFill>
              </a:rPr>
              <a:t>( </a:t>
            </a:r>
            <a:r>
              <a:rPr lang="ko-KR" altLang="en-US" sz="1300" dirty="0">
                <a:solidFill>
                  <a:schemeClr val="tx1"/>
                </a:solidFill>
              </a:rPr>
              <a:t>모드 선택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캐릭터 선택 창 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▶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ko-KR" altLang="en-US" sz="1300" dirty="0">
                <a:solidFill>
                  <a:schemeClr val="tx1"/>
                </a:solidFill>
              </a:rPr>
              <a:t>캐릭터들의 능력 구현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4ABE51-A45B-4CB8-83C1-D68636525658}"/>
              </a:ext>
            </a:extLst>
          </p:cNvPr>
          <p:cNvSpPr/>
          <p:nvPr/>
        </p:nvSpPr>
        <p:spPr>
          <a:xfrm>
            <a:off x="6255390" y="1926439"/>
            <a:ext cx="5162026" cy="46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▶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ko-KR" altLang="en-US" sz="1300" dirty="0">
                <a:solidFill>
                  <a:schemeClr val="tx1"/>
                </a:solidFill>
              </a:rPr>
              <a:t>스테이지 모드 제작 </a:t>
            </a:r>
            <a:r>
              <a:rPr lang="en-US" altLang="ko-KR" sz="1300" dirty="0">
                <a:solidFill>
                  <a:schemeClr val="tx1"/>
                </a:solidFill>
              </a:rPr>
              <a:t>&amp; </a:t>
            </a:r>
            <a:r>
              <a:rPr lang="ko-KR" altLang="en-US" sz="1300" dirty="0">
                <a:solidFill>
                  <a:schemeClr val="tx1"/>
                </a:solidFill>
              </a:rPr>
              <a:t>무한 모드 제작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▶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ko-KR" altLang="en-US" sz="1300" dirty="0">
                <a:solidFill>
                  <a:schemeClr val="tx1"/>
                </a:solidFill>
              </a:rPr>
              <a:t> 스테이지 모드 제작 </a:t>
            </a:r>
            <a:r>
              <a:rPr lang="en-US" altLang="ko-KR" sz="1300" dirty="0">
                <a:solidFill>
                  <a:schemeClr val="tx1"/>
                </a:solidFill>
              </a:rPr>
              <a:t>&amp; </a:t>
            </a:r>
            <a:r>
              <a:rPr lang="ko-KR" altLang="en-US" sz="1300" dirty="0">
                <a:solidFill>
                  <a:schemeClr val="tx1"/>
                </a:solidFill>
              </a:rPr>
              <a:t>무한 모드 제작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▶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ko-KR" altLang="en-US" sz="1300" dirty="0">
                <a:solidFill>
                  <a:schemeClr val="tx1"/>
                </a:solidFill>
              </a:rPr>
              <a:t> 스테이지 모드 제작 </a:t>
            </a:r>
            <a:r>
              <a:rPr lang="en-US" altLang="ko-KR" sz="1300" dirty="0">
                <a:solidFill>
                  <a:schemeClr val="tx1"/>
                </a:solidFill>
              </a:rPr>
              <a:t>&amp; </a:t>
            </a:r>
            <a:r>
              <a:rPr lang="ko-KR" altLang="en-US" sz="1300" dirty="0">
                <a:solidFill>
                  <a:schemeClr val="tx1"/>
                </a:solidFill>
              </a:rPr>
              <a:t>무한 모드 제작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▶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ko-KR" altLang="en-US" sz="1300" dirty="0">
                <a:solidFill>
                  <a:schemeClr val="tx1"/>
                </a:solidFill>
              </a:rPr>
              <a:t>최종 점검</a:t>
            </a:r>
          </a:p>
        </p:txBody>
      </p:sp>
    </p:spTree>
    <p:extLst>
      <p:ext uri="{BB962C8B-B14F-4D97-AF65-F5344CB8AC3E}">
        <p14:creationId xmlns:p14="http://schemas.microsoft.com/office/powerpoint/2010/main" val="1107301894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257</TotalTime>
  <Words>238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 3</vt:lpstr>
      <vt:lpstr>New_Simple01</vt:lpstr>
      <vt:lpstr>2D 게임 프로그래밍 프로젝트 1차 발표</vt:lpstr>
      <vt:lpstr>게임 컨셉</vt:lpstr>
      <vt:lpstr>게임 컨셉</vt:lpstr>
      <vt:lpstr>게임 흐름 ( 플레이 방식 )</vt:lpstr>
      <vt:lpstr>게임 흐름 ( 스테이지 모드 )</vt:lpstr>
      <vt:lpstr>게임 흐름 ( 무한 모드 )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1차 발표</dc:title>
  <dc:creator>MASTER</dc:creator>
  <cp:lastModifiedBy>MASTER</cp:lastModifiedBy>
  <cp:revision>43</cp:revision>
  <dcterms:created xsi:type="dcterms:W3CDTF">2023-10-15T09:03:34Z</dcterms:created>
  <dcterms:modified xsi:type="dcterms:W3CDTF">2023-10-16T05:40:38Z</dcterms:modified>
</cp:coreProperties>
</file>