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5" r:id="rId12"/>
    <p:sldId id="303" r:id="rId13"/>
    <p:sldId id="304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F60B0-6E5D-4434-97D5-CF0405A9C80F}" type="doc">
      <dgm:prSet loTypeId="urn:microsoft.com/office/officeart/2018/2/layout/IconCircle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D4E84E-F3C4-4D16-B7CE-4A6795C268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Context</a:t>
          </a:r>
        </a:p>
      </dgm:t>
    </dgm:pt>
    <dgm:pt modelId="{6AA057B4-8F5F-4E09-886D-6F43A50652F2}" type="parTrans" cxnId="{7DC51D62-72F1-4D5F-BFB4-126CCA3A06B2}">
      <dgm:prSet/>
      <dgm:spPr/>
      <dgm:t>
        <a:bodyPr/>
        <a:lstStyle/>
        <a:p>
          <a:endParaRPr lang="en-US"/>
        </a:p>
      </dgm:t>
    </dgm:pt>
    <dgm:pt modelId="{EE282254-3074-47A4-B644-816F78AD6C70}" type="sibTrans" cxnId="{7DC51D62-72F1-4D5F-BFB4-126CCA3A06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B16664-7010-4F22-8231-55C2D32476F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dirty="0"/>
            <a:t>Project Goals</a:t>
          </a:r>
          <a:endParaRPr lang="en-US" b="0" dirty="0"/>
        </a:p>
      </dgm:t>
    </dgm:pt>
    <dgm:pt modelId="{1D1A8ED9-A0C5-4848-A4D2-8D660C9DA5F1}" type="parTrans" cxnId="{86A0B4A6-8B77-48E1-A470-E22B36FF1F68}">
      <dgm:prSet/>
      <dgm:spPr/>
      <dgm:t>
        <a:bodyPr/>
        <a:lstStyle/>
        <a:p>
          <a:endParaRPr lang="en-US"/>
        </a:p>
      </dgm:t>
    </dgm:pt>
    <dgm:pt modelId="{D86902CB-CCC4-4848-8E00-58623E9F0AA7}" type="sibTrans" cxnId="{86A0B4A6-8B77-48E1-A470-E22B36FF1F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37881B-D3ED-4D52-A5D2-4210015AEA2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dirty="0" err="1"/>
            <a:t>Methodological</a:t>
          </a:r>
          <a:r>
            <a:rPr lang="it-IT" b="0" dirty="0"/>
            <a:t> Steps</a:t>
          </a:r>
          <a:endParaRPr lang="en-US" b="0" dirty="0"/>
        </a:p>
      </dgm:t>
    </dgm:pt>
    <dgm:pt modelId="{31957E42-233F-45CB-AA70-AC80CF5805CE}" type="parTrans" cxnId="{4ECBA798-3B45-4BBB-9CA5-C4DE8246710C}">
      <dgm:prSet/>
      <dgm:spPr/>
      <dgm:t>
        <a:bodyPr/>
        <a:lstStyle/>
        <a:p>
          <a:endParaRPr lang="en-US"/>
        </a:p>
      </dgm:t>
    </dgm:pt>
    <dgm:pt modelId="{5383BBDC-B59E-435B-90DB-867E15C91DEA}" type="sibTrans" cxnId="{4ECBA798-3B45-4BBB-9CA5-C4DE824671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9ADA1F-5E43-440F-9D59-0A22D97C99D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dirty="0" err="1"/>
            <a:t>Results</a:t>
          </a:r>
          <a:r>
            <a:rPr lang="it-IT" b="0" dirty="0"/>
            <a:t> &amp; </a:t>
          </a:r>
          <a:r>
            <a:rPr lang="it-IT" b="0" dirty="0" err="1"/>
            <a:t>Findings</a:t>
          </a:r>
          <a:endParaRPr lang="en-US" b="0" dirty="0"/>
        </a:p>
      </dgm:t>
    </dgm:pt>
    <dgm:pt modelId="{D3DC0C0A-DA86-4CE6-A874-A2E7B857E465}" type="parTrans" cxnId="{FAFC2C86-E26F-4BEB-BDBF-7E7E67EFAC61}">
      <dgm:prSet/>
      <dgm:spPr/>
      <dgm:t>
        <a:bodyPr/>
        <a:lstStyle/>
        <a:p>
          <a:endParaRPr lang="en-US"/>
        </a:p>
      </dgm:t>
    </dgm:pt>
    <dgm:pt modelId="{19E699F1-CBCB-4BAB-907A-340FCB811073}" type="sibTrans" cxnId="{FAFC2C86-E26F-4BEB-BDBF-7E7E67EFAC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E77820-A82F-4D3F-BE0B-4959E9A34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Conclusions</a:t>
          </a:r>
        </a:p>
      </dgm:t>
    </dgm:pt>
    <dgm:pt modelId="{6A7B8BF5-6ECB-4C7E-A932-DFD43E67F7E8}" type="parTrans" cxnId="{D908CB8D-E529-4100-B03B-6A101BC9E092}">
      <dgm:prSet/>
      <dgm:spPr/>
      <dgm:t>
        <a:bodyPr/>
        <a:lstStyle/>
        <a:p>
          <a:endParaRPr lang="it-IT"/>
        </a:p>
      </dgm:t>
    </dgm:pt>
    <dgm:pt modelId="{2CAB83EA-4227-40E8-A90F-7509414695E6}" type="sibTrans" cxnId="{D908CB8D-E529-4100-B03B-6A101BC9E092}">
      <dgm:prSet/>
      <dgm:spPr/>
      <dgm:t>
        <a:bodyPr/>
        <a:lstStyle/>
        <a:p>
          <a:endParaRPr lang="it-IT"/>
        </a:p>
      </dgm:t>
    </dgm:pt>
    <dgm:pt modelId="{43EA64AB-6238-466E-86E0-218E10E030ED}" type="pres">
      <dgm:prSet presAssocID="{D5CF60B0-6E5D-4434-97D5-CF0405A9C80F}" presName="root" presStyleCnt="0">
        <dgm:presLayoutVars>
          <dgm:dir/>
          <dgm:resizeHandles val="exact"/>
        </dgm:presLayoutVars>
      </dgm:prSet>
      <dgm:spPr/>
    </dgm:pt>
    <dgm:pt modelId="{DFD96D4D-E4F0-4A99-B87F-6D96E0504AAE}" type="pres">
      <dgm:prSet presAssocID="{D5CF60B0-6E5D-4434-97D5-CF0405A9C80F}" presName="container" presStyleCnt="0">
        <dgm:presLayoutVars>
          <dgm:dir/>
          <dgm:resizeHandles val="exact"/>
        </dgm:presLayoutVars>
      </dgm:prSet>
      <dgm:spPr/>
    </dgm:pt>
    <dgm:pt modelId="{5C07A45C-8F23-4FF5-AACD-AEA3D3E6342A}" type="pres">
      <dgm:prSet presAssocID="{8AD4E84E-F3C4-4D16-B7CE-4A6795C2680E}" presName="compNode" presStyleCnt="0"/>
      <dgm:spPr/>
    </dgm:pt>
    <dgm:pt modelId="{11E88343-C63C-4B95-BA82-B40DD9FFDD23}" type="pres">
      <dgm:prSet presAssocID="{8AD4E84E-F3C4-4D16-B7CE-4A6795C2680E}" presName="iconBgRect" presStyleLbl="bgShp" presStyleIdx="0" presStyleCnt="5"/>
      <dgm:spPr/>
    </dgm:pt>
    <dgm:pt modelId="{4FB38BAB-10A2-47FC-BAB6-71FB49EAE2AA}" type="pres">
      <dgm:prSet presAssocID="{8AD4E84E-F3C4-4D16-B7CE-4A6795C2680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ckeyStickCurve"/>
        </a:ext>
      </dgm:extLst>
    </dgm:pt>
    <dgm:pt modelId="{945102B4-E0C7-4874-8730-5301DB7CAC4D}" type="pres">
      <dgm:prSet presAssocID="{8AD4E84E-F3C4-4D16-B7CE-4A6795C2680E}" presName="spaceRect" presStyleCnt="0"/>
      <dgm:spPr/>
    </dgm:pt>
    <dgm:pt modelId="{25D7E9F9-A661-4DE6-B4D4-01C108C0970D}" type="pres">
      <dgm:prSet presAssocID="{8AD4E84E-F3C4-4D16-B7CE-4A6795C2680E}" presName="textRect" presStyleLbl="revTx" presStyleIdx="0" presStyleCnt="5">
        <dgm:presLayoutVars>
          <dgm:chMax val="1"/>
          <dgm:chPref val="1"/>
        </dgm:presLayoutVars>
      </dgm:prSet>
      <dgm:spPr/>
    </dgm:pt>
    <dgm:pt modelId="{A27577DB-EA84-4400-9582-6448094EA950}" type="pres">
      <dgm:prSet presAssocID="{EE282254-3074-47A4-B644-816F78AD6C70}" presName="sibTrans" presStyleLbl="sibTrans2D1" presStyleIdx="0" presStyleCnt="0"/>
      <dgm:spPr/>
    </dgm:pt>
    <dgm:pt modelId="{E69A63A8-054E-4D53-81CC-1DE990EECD2D}" type="pres">
      <dgm:prSet presAssocID="{42B16664-7010-4F22-8231-55C2D32476FF}" presName="compNode" presStyleCnt="0"/>
      <dgm:spPr/>
    </dgm:pt>
    <dgm:pt modelId="{C4038954-5022-4437-9694-19D08001C55B}" type="pres">
      <dgm:prSet presAssocID="{42B16664-7010-4F22-8231-55C2D32476FF}" presName="iconBgRect" presStyleLbl="bgShp" presStyleIdx="1" presStyleCnt="5"/>
      <dgm:spPr/>
    </dgm:pt>
    <dgm:pt modelId="{0D5E8F8F-E637-431F-BB7A-401589452B5C}" type="pres">
      <dgm:prSet presAssocID="{42B16664-7010-4F22-8231-55C2D32476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2A69A37-C7BE-4379-87EB-4469800A5CB7}" type="pres">
      <dgm:prSet presAssocID="{42B16664-7010-4F22-8231-55C2D32476FF}" presName="spaceRect" presStyleCnt="0"/>
      <dgm:spPr/>
    </dgm:pt>
    <dgm:pt modelId="{DF008F1B-416F-44C2-AB9C-9A99FE721861}" type="pres">
      <dgm:prSet presAssocID="{42B16664-7010-4F22-8231-55C2D32476FF}" presName="textRect" presStyleLbl="revTx" presStyleIdx="1" presStyleCnt="5">
        <dgm:presLayoutVars>
          <dgm:chMax val="1"/>
          <dgm:chPref val="1"/>
        </dgm:presLayoutVars>
      </dgm:prSet>
      <dgm:spPr/>
    </dgm:pt>
    <dgm:pt modelId="{D1CAE803-61DF-44A8-8AA9-64EC34E563BF}" type="pres">
      <dgm:prSet presAssocID="{D86902CB-CCC4-4848-8E00-58623E9F0AA7}" presName="sibTrans" presStyleLbl="sibTrans2D1" presStyleIdx="0" presStyleCnt="0"/>
      <dgm:spPr/>
    </dgm:pt>
    <dgm:pt modelId="{D1344DFC-432F-4F27-B09A-6E8C7FFB370E}" type="pres">
      <dgm:prSet presAssocID="{7037881B-D3ED-4D52-A5D2-4210015AEA21}" presName="compNode" presStyleCnt="0"/>
      <dgm:spPr/>
    </dgm:pt>
    <dgm:pt modelId="{2042E163-21DE-44B1-A37C-578BF79DE4A0}" type="pres">
      <dgm:prSet presAssocID="{7037881B-D3ED-4D52-A5D2-4210015AEA21}" presName="iconBgRect" presStyleLbl="bgShp" presStyleIdx="2" presStyleCnt="5"/>
      <dgm:spPr/>
    </dgm:pt>
    <dgm:pt modelId="{711DBCF0-3747-40B2-9183-AF38A01B06AE}" type="pres">
      <dgm:prSet presAssocID="{7037881B-D3ED-4D52-A5D2-4210015AEA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33C93BE-49CF-4203-AE5F-1F552F0FD461}" type="pres">
      <dgm:prSet presAssocID="{7037881B-D3ED-4D52-A5D2-4210015AEA21}" presName="spaceRect" presStyleCnt="0"/>
      <dgm:spPr/>
    </dgm:pt>
    <dgm:pt modelId="{20B38E95-ABC3-4D67-9BA4-712FB57A1467}" type="pres">
      <dgm:prSet presAssocID="{7037881B-D3ED-4D52-A5D2-4210015AEA21}" presName="textRect" presStyleLbl="revTx" presStyleIdx="2" presStyleCnt="5">
        <dgm:presLayoutVars>
          <dgm:chMax val="1"/>
          <dgm:chPref val="1"/>
        </dgm:presLayoutVars>
      </dgm:prSet>
      <dgm:spPr/>
    </dgm:pt>
    <dgm:pt modelId="{A21EC483-D320-46BB-BC67-30C36331D3F3}" type="pres">
      <dgm:prSet presAssocID="{5383BBDC-B59E-435B-90DB-867E15C91DEA}" presName="sibTrans" presStyleLbl="sibTrans2D1" presStyleIdx="0" presStyleCnt="0"/>
      <dgm:spPr/>
    </dgm:pt>
    <dgm:pt modelId="{C35711E0-4291-45C6-B398-30680EAA9997}" type="pres">
      <dgm:prSet presAssocID="{C69ADA1F-5E43-440F-9D59-0A22D97C99DD}" presName="compNode" presStyleCnt="0"/>
      <dgm:spPr/>
    </dgm:pt>
    <dgm:pt modelId="{4BBD7192-6DC3-4C88-8574-FD2A70ED7092}" type="pres">
      <dgm:prSet presAssocID="{C69ADA1F-5E43-440F-9D59-0A22D97C99DD}" presName="iconBgRect" presStyleLbl="bgShp" presStyleIdx="3" presStyleCnt="5"/>
      <dgm:spPr/>
    </dgm:pt>
    <dgm:pt modelId="{11F5AD7B-B49A-42F7-9296-68D8BCE814C8}" type="pres">
      <dgm:prSet presAssocID="{C69ADA1F-5E43-440F-9D59-0A22D97C99D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4B7E37-2C93-4604-82E8-A136C1A519B9}" type="pres">
      <dgm:prSet presAssocID="{C69ADA1F-5E43-440F-9D59-0A22D97C99DD}" presName="spaceRect" presStyleCnt="0"/>
      <dgm:spPr/>
    </dgm:pt>
    <dgm:pt modelId="{433F4257-6FB3-4FC3-BA6E-467DC7BB0B2E}" type="pres">
      <dgm:prSet presAssocID="{C69ADA1F-5E43-440F-9D59-0A22D97C99DD}" presName="textRect" presStyleLbl="revTx" presStyleIdx="3" presStyleCnt="5">
        <dgm:presLayoutVars>
          <dgm:chMax val="1"/>
          <dgm:chPref val="1"/>
        </dgm:presLayoutVars>
      </dgm:prSet>
      <dgm:spPr/>
    </dgm:pt>
    <dgm:pt modelId="{88696D59-11E7-4562-8307-61AD7D5E04E8}" type="pres">
      <dgm:prSet presAssocID="{19E699F1-CBCB-4BAB-907A-340FCB811073}" presName="sibTrans" presStyleLbl="sibTrans2D1" presStyleIdx="0" presStyleCnt="0"/>
      <dgm:spPr/>
    </dgm:pt>
    <dgm:pt modelId="{0D0D674A-1B81-47C1-A1A1-6A62D06CF3EF}" type="pres">
      <dgm:prSet presAssocID="{79E77820-A82F-4D3F-BE0B-4959E9A34A16}" presName="compNode" presStyleCnt="0"/>
      <dgm:spPr/>
    </dgm:pt>
    <dgm:pt modelId="{AA367033-8668-463E-BD15-6449663EF707}" type="pres">
      <dgm:prSet presAssocID="{79E77820-A82F-4D3F-BE0B-4959E9A34A16}" presName="iconBgRect" presStyleLbl="bgShp" presStyleIdx="4" presStyleCnt="5"/>
      <dgm:spPr/>
    </dgm:pt>
    <dgm:pt modelId="{B248DA61-41FE-4104-AE5F-09D7E62FD0C6}" type="pres">
      <dgm:prSet presAssocID="{79E77820-A82F-4D3F-BE0B-4959E9A34A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FA5E20-6973-4102-9ED1-B167BBB3BE3A}" type="pres">
      <dgm:prSet presAssocID="{79E77820-A82F-4D3F-BE0B-4959E9A34A16}" presName="spaceRect" presStyleCnt="0"/>
      <dgm:spPr/>
    </dgm:pt>
    <dgm:pt modelId="{F59345E3-5F2A-4A6E-B8D6-3233A410CFB1}" type="pres">
      <dgm:prSet presAssocID="{79E77820-A82F-4D3F-BE0B-4959E9A34A1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71CA101-AC23-476A-88AE-37EBD8FC24FD}" type="presOf" srcId="{42B16664-7010-4F22-8231-55C2D32476FF}" destId="{DF008F1B-416F-44C2-AB9C-9A99FE721861}" srcOrd="0" destOrd="0" presId="urn:microsoft.com/office/officeart/2018/2/layout/IconCircleList"/>
    <dgm:cxn modelId="{3E0F1135-53D7-4719-B3F1-946C76BA545E}" type="presOf" srcId="{8AD4E84E-F3C4-4D16-B7CE-4A6795C2680E}" destId="{25D7E9F9-A661-4DE6-B4D4-01C108C0970D}" srcOrd="0" destOrd="0" presId="urn:microsoft.com/office/officeart/2018/2/layout/IconCircleList"/>
    <dgm:cxn modelId="{7DC51D62-72F1-4D5F-BFB4-126CCA3A06B2}" srcId="{D5CF60B0-6E5D-4434-97D5-CF0405A9C80F}" destId="{8AD4E84E-F3C4-4D16-B7CE-4A6795C2680E}" srcOrd="0" destOrd="0" parTransId="{6AA057B4-8F5F-4E09-886D-6F43A50652F2}" sibTransId="{EE282254-3074-47A4-B644-816F78AD6C70}"/>
    <dgm:cxn modelId="{1C3BD843-898E-401B-887A-822FB65D38BB}" type="presOf" srcId="{D5CF60B0-6E5D-4434-97D5-CF0405A9C80F}" destId="{43EA64AB-6238-466E-86E0-218E10E030ED}" srcOrd="0" destOrd="0" presId="urn:microsoft.com/office/officeart/2018/2/layout/IconCircleList"/>
    <dgm:cxn modelId="{40D0C544-F27E-489A-AFF1-B853F7F29818}" type="presOf" srcId="{19E699F1-CBCB-4BAB-907A-340FCB811073}" destId="{88696D59-11E7-4562-8307-61AD7D5E04E8}" srcOrd="0" destOrd="0" presId="urn:microsoft.com/office/officeart/2018/2/layout/IconCircleList"/>
    <dgm:cxn modelId="{BD3D9C70-CD7F-465C-823C-BD2A5F7BB00F}" type="presOf" srcId="{EE282254-3074-47A4-B644-816F78AD6C70}" destId="{A27577DB-EA84-4400-9582-6448094EA950}" srcOrd="0" destOrd="0" presId="urn:microsoft.com/office/officeart/2018/2/layout/IconCircleList"/>
    <dgm:cxn modelId="{25610776-A089-4B85-9D43-3A7B270D2B78}" type="presOf" srcId="{D86902CB-CCC4-4848-8E00-58623E9F0AA7}" destId="{D1CAE803-61DF-44A8-8AA9-64EC34E563BF}" srcOrd="0" destOrd="0" presId="urn:microsoft.com/office/officeart/2018/2/layout/IconCircleList"/>
    <dgm:cxn modelId="{1A7FDE7E-776C-41C9-91E5-351FB5B26A84}" type="presOf" srcId="{C69ADA1F-5E43-440F-9D59-0A22D97C99DD}" destId="{433F4257-6FB3-4FC3-BA6E-467DC7BB0B2E}" srcOrd="0" destOrd="0" presId="urn:microsoft.com/office/officeart/2018/2/layout/IconCircleList"/>
    <dgm:cxn modelId="{FAFC2C86-E26F-4BEB-BDBF-7E7E67EFAC61}" srcId="{D5CF60B0-6E5D-4434-97D5-CF0405A9C80F}" destId="{C69ADA1F-5E43-440F-9D59-0A22D97C99DD}" srcOrd="3" destOrd="0" parTransId="{D3DC0C0A-DA86-4CE6-A874-A2E7B857E465}" sibTransId="{19E699F1-CBCB-4BAB-907A-340FCB811073}"/>
    <dgm:cxn modelId="{D908CB8D-E529-4100-B03B-6A101BC9E092}" srcId="{D5CF60B0-6E5D-4434-97D5-CF0405A9C80F}" destId="{79E77820-A82F-4D3F-BE0B-4959E9A34A16}" srcOrd="4" destOrd="0" parTransId="{6A7B8BF5-6ECB-4C7E-A932-DFD43E67F7E8}" sibTransId="{2CAB83EA-4227-40E8-A90F-7509414695E6}"/>
    <dgm:cxn modelId="{C6530395-E59F-41E1-A81F-FC77DED4917A}" type="presOf" srcId="{7037881B-D3ED-4D52-A5D2-4210015AEA21}" destId="{20B38E95-ABC3-4D67-9BA4-712FB57A1467}" srcOrd="0" destOrd="0" presId="urn:microsoft.com/office/officeart/2018/2/layout/IconCircleList"/>
    <dgm:cxn modelId="{4ECBA798-3B45-4BBB-9CA5-C4DE8246710C}" srcId="{D5CF60B0-6E5D-4434-97D5-CF0405A9C80F}" destId="{7037881B-D3ED-4D52-A5D2-4210015AEA21}" srcOrd="2" destOrd="0" parTransId="{31957E42-233F-45CB-AA70-AC80CF5805CE}" sibTransId="{5383BBDC-B59E-435B-90DB-867E15C91DEA}"/>
    <dgm:cxn modelId="{FE23569F-A738-44B7-B3AA-445040B5C8E3}" type="presOf" srcId="{79E77820-A82F-4D3F-BE0B-4959E9A34A16}" destId="{F59345E3-5F2A-4A6E-B8D6-3233A410CFB1}" srcOrd="0" destOrd="0" presId="urn:microsoft.com/office/officeart/2018/2/layout/IconCircleList"/>
    <dgm:cxn modelId="{136919A0-3DC5-41C5-9EF2-CBE45F31C18F}" type="presOf" srcId="{5383BBDC-B59E-435B-90DB-867E15C91DEA}" destId="{A21EC483-D320-46BB-BC67-30C36331D3F3}" srcOrd="0" destOrd="0" presId="urn:microsoft.com/office/officeart/2018/2/layout/IconCircleList"/>
    <dgm:cxn modelId="{86A0B4A6-8B77-48E1-A470-E22B36FF1F68}" srcId="{D5CF60B0-6E5D-4434-97D5-CF0405A9C80F}" destId="{42B16664-7010-4F22-8231-55C2D32476FF}" srcOrd="1" destOrd="0" parTransId="{1D1A8ED9-A0C5-4848-A4D2-8D660C9DA5F1}" sibTransId="{D86902CB-CCC4-4848-8E00-58623E9F0AA7}"/>
    <dgm:cxn modelId="{4AE209A4-3EBE-417B-8AF6-6F93CF8B0A84}" type="presParOf" srcId="{43EA64AB-6238-466E-86E0-218E10E030ED}" destId="{DFD96D4D-E4F0-4A99-B87F-6D96E0504AAE}" srcOrd="0" destOrd="0" presId="urn:microsoft.com/office/officeart/2018/2/layout/IconCircleList"/>
    <dgm:cxn modelId="{F42F95FB-46AE-4466-B825-2FB76E5961DB}" type="presParOf" srcId="{DFD96D4D-E4F0-4A99-B87F-6D96E0504AAE}" destId="{5C07A45C-8F23-4FF5-AACD-AEA3D3E6342A}" srcOrd="0" destOrd="0" presId="urn:microsoft.com/office/officeart/2018/2/layout/IconCircleList"/>
    <dgm:cxn modelId="{A23AE335-D37C-4139-9443-8C6CCD525F4D}" type="presParOf" srcId="{5C07A45C-8F23-4FF5-AACD-AEA3D3E6342A}" destId="{11E88343-C63C-4B95-BA82-B40DD9FFDD23}" srcOrd="0" destOrd="0" presId="urn:microsoft.com/office/officeart/2018/2/layout/IconCircleList"/>
    <dgm:cxn modelId="{55FE3B84-562E-4EE3-9D8C-A8360CF801EA}" type="presParOf" srcId="{5C07A45C-8F23-4FF5-AACD-AEA3D3E6342A}" destId="{4FB38BAB-10A2-47FC-BAB6-71FB49EAE2AA}" srcOrd="1" destOrd="0" presId="urn:microsoft.com/office/officeart/2018/2/layout/IconCircleList"/>
    <dgm:cxn modelId="{3DE8F0EA-1FC3-4EE7-B762-771BA3824302}" type="presParOf" srcId="{5C07A45C-8F23-4FF5-AACD-AEA3D3E6342A}" destId="{945102B4-E0C7-4874-8730-5301DB7CAC4D}" srcOrd="2" destOrd="0" presId="urn:microsoft.com/office/officeart/2018/2/layout/IconCircleList"/>
    <dgm:cxn modelId="{85BFB1BB-7F30-4838-9E1D-07BC6550E8BD}" type="presParOf" srcId="{5C07A45C-8F23-4FF5-AACD-AEA3D3E6342A}" destId="{25D7E9F9-A661-4DE6-B4D4-01C108C0970D}" srcOrd="3" destOrd="0" presId="urn:microsoft.com/office/officeart/2018/2/layout/IconCircleList"/>
    <dgm:cxn modelId="{94DB1C45-A0AD-4618-A00D-67A20DF05110}" type="presParOf" srcId="{DFD96D4D-E4F0-4A99-B87F-6D96E0504AAE}" destId="{A27577DB-EA84-4400-9582-6448094EA950}" srcOrd="1" destOrd="0" presId="urn:microsoft.com/office/officeart/2018/2/layout/IconCircleList"/>
    <dgm:cxn modelId="{4185BBD9-DEF9-439E-B9BA-19B634F79D62}" type="presParOf" srcId="{DFD96D4D-E4F0-4A99-B87F-6D96E0504AAE}" destId="{E69A63A8-054E-4D53-81CC-1DE990EECD2D}" srcOrd="2" destOrd="0" presId="urn:microsoft.com/office/officeart/2018/2/layout/IconCircleList"/>
    <dgm:cxn modelId="{8CF76747-E119-4F3D-BBDA-CCE52913DAC4}" type="presParOf" srcId="{E69A63A8-054E-4D53-81CC-1DE990EECD2D}" destId="{C4038954-5022-4437-9694-19D08001C55B}" srcOrd="0" destOrd="0" presId="urn:microsoft.com/office/officeart/2018/2/layout/IconCircleList"/>
    <dgm:cxn modelId="{57BD1D21-B4CE-43A5-A5AC-BCBD89ADAB1E}" type="presParOf" srcId="{E69A63A8-054E-4D53-81CC-1DE990EECD2D}" destId="{0D5E8F8F-E637-431F-BB7A-401589452B5C}" srcOrd="1" destOrd="0" presId="urn:microsoft.com/office/officeart/2018/2/layout/IconCircleList"/>
    <dgm:cxn modelId="{7F2CAEB4-21A4-47B8-A4E4-1D722B9A0FCC}" type="presParOf" srcId="{E69A63A8-054E-4D53-81CC-1DE990EECD2D}" destId="{F2A69A37-C7BE-4379-87EB-4469800A5CB7}" srcOrd="2" destOrd="0" presId="urn:microsoft.com/office/officeart/2018/2/layout/IconCircleList"/>
    <dgm:cxn modelId="{0F4594BE-C89E-4E68-9E5F-AD547802ECBE}" type="presParOf" srcId="{E69A63A8-054E-4D53-81CC-1DE990EECD2D}" destId="{DF008F1B-416F-44C2-AB9C-9A99FE721861}" srcOrd="3" destOrd="0" presId="urn:microsoft.com/office/officeart/2018/2/layout/IconCircleList"/>
    <dgm:cxn modelId="{06B44B7E-58AD-45C5-BEAB-0C8D76AEEF1D}" type="presParOf" srcId="{DFD96D4D-E4F0-4A99-B87F-6D96E0504AAE}" destId="{D1CAE803-61DF-44A8-8AA9-64EC34E563BF}" srcOrd="3" destOrd="0" presId="urn:microsoft.com/office/officeart/2018/2/layout/IconCircleList"/>
    <dgm:cxn modelId="{14F3D3FF-35D4-4AD7-A5A6-080507610961}" type="presParOf" srcId="{DFD96D4D-E4F0-4A99-B87F-6D96E0504AAE}" destId="{D1344DFC-432F-4F27-B09A-6E8C7FFB370E}" srcOrd="4" destOrd="0" presId="urn:microsoft.com/office/officeart/2018/2/layout/IconCircleList"/>
    <dgm:cxn modelId="{11C59613-9DCD-490A-B519-864D797BFAF3}" type="presParOf" srcId="{D1344DFC-432F-4F27-B09A-6E8C7FFB370E}" destId="{2042E163-21DE-44B1-A37C-578BF79DE4A0}" srcOrd="0" destOrd="0" presId="urn:microsoft.com/office/officeart/2018/2/layout/IconCircleList"/>
    <dgm:cxn modelId="{F08F6BE7-D0FC-45D9-AD00-0038A291E997}" type="presParOf" srcId="{D1344DFC-432F-4F27-B09A-6E8C7FFB370E}" destId="{711DBCF0-3747-40B2-9183-AF38A01B06AE}" srcOrd="1" destOrd="0" presId="urn:microsoft.com/office/officeart/2018/2/layout/IconCircleList"/>
    <dgm:cxn modelId="{0018C02B-0101-4749-AC8E-3669B38DC12C}" type="presParOf" srcId="{D1344DFC-432F-4F27-B09A-6E8C7FFB370E}" destId="{733C93BE-49CF-4203-AE5F-1F552F0FD461}" srcOrd="2" destOrd="0" presId="urn:microsoft.com/office/officeart/2018/2/layout/IconCircleList"/>
    <dgm:cxn modelId="{CBBF07B7-3597-48DB-ACEA-2BFB0E875373}" type="presParOf" srcId="{D1344DFC-432F-4F27-B09A-6E8C7FFB370E}" destId="{20B38E95-ABC3-4D67-9BA4-712FB57A1467}" srcOrd="3" destOrd="0" presId="urn:microsoft.com/office/officeart/2018/2/layout/IconCircleList"/>
    <dgm:cxn modelId="{CC3498E3-A0B4-45D9-B653-5E2856662908}" type="presParOf" srcId="{DFD96D4D-E4F0-4A99-B87F-6D96E0504AAE}" destId="{A21EC483-D320-46BB-BC67-30C36331D3F3}" srcOrd="5" destOrd="0" presId="urn:microsoft.com/office/officeart/2018/2/layout/IconCircleList"/>
    <dgm:cxn modelId="{CDB3A970-6AEB-4E73-B955-3629E0F18731}" type="presParOf" srcId="{DFD96D4D-E4F0-4A99-B87F-6D96E0504AAE}" destId="{C35711E0-4291-45C6-B398-30680EAA9997}" srcOrd="6" destOrd="0" presId="urn:microsoft.com/office/officeart/2018/2/layout/IconCircleList"/>
    <dgm:cxn modelId="{52C81235-7EC3-4AD6-B32F-EB730BF1736F}" type="presParOf" srcId="{C35711E0-4291-45C6-B398-30680EAA9997}" destId="{4BBD7192-6DC3-4C88-8574-FD2A70ED7092}" srcOrd="0" destOrd="0" presId="urn:microsoft.com/office/officeart/2018/2/layout/IconCircleList"/>
    <dgm:cxn modelId="{0860A3DB-1814-42AD-AC29-F0B049D5A060}" type="presParOf" srcId="{C35711E0-4291-45C6-B398-30680EAA9997}" destId="{11F5AD7B-B49A-42F7-9296-68D8BCE814C8}" srcOrd="1" destOrd="0" presId="urn:microsoft.com/office/officeart/2018/2/layout/IconCircleList"/>
    <dgm:cxn modelId="{966688D7-6D26-4147-A849-546FC85EC744}" type="presParOf" srcId="{C35711E0-4291-45C6-B398-30680EAA9997}" destId="{664B7E37-2C93-4604-82E8-A136C1A519B9}" srcOrd="2" destOrd="0" presId="urn:microsoft.com/office/officeart/2018/2/layout/IconCircleList"/>
    <dgm:cxn modelId="{6AC2E94E-47B8-4870-BFC4-D48451A55814}" type="presParOf" srcId="{C35711E0-4291-45C6-B398-30680EAA9997}" destId="{433F4257-6FB3-4FC3-BA6E-467DC7BB0B2E}" srcOrd="3" destOrd="0" presId="urn:microsoft.com/office/officeart/2018/2/layout/IconCircleList"/>
    <dgm:cxn modelId="{FB83474F-208B-4FDC-8013-196D3BBF1A55}" type="presParOf" srcId="{DFD96D4D-E4F0-4A99-B87F-6D96E0504AAE}" destId="{88696D59-11E7-4562-8307-61AD7D5E04E8}" srcOrd="7" destOrd="0" presId="urn:microsoft.com/office/officeart/2018/2/layout/IconCircleList"/>
    <dgm:cxn modelId="{82086070-E708-41CF-B64E-6766F692B4EA}" type="presParOf" srcId="{DFD96D4D-E4F0-4A99-B87F-6D96E0504AAE}" destId="{0D0D674A-1B81-47C1-A1A1-6A62D06CF3EF}" srcOrd="8" destOrd="0" presId="urn:microsoft.com/office/officeart/2018/2/layout/IconCircleList"/>
    <dgm:cxn modelId="{F98453EA-B41B-4A36-92A3-B822D1BA078E}" type="presParOf" srcId="{0D0D674A-1B81-47C1-A1A1-6A62D06CF3EF}" destId="{AA367033-8668-463E-BD15-6449663EF707}" srcOrd="0" destOrd="0" presId="urn:microsoft.com/office/officeart/2018/2/layout/IconCircleList"/>
    <dgm:cxn modelId="{D6E7DBA9-9145-442C-ADA2-0CC53A8B27A2}" type="presParOf" srcId="{0D0D674A-1B81-47C1-A1A1-6A62D06CF3EF}" destId="{B248DA61-41FE-4104-AE5F-09D7E62FD0C6}" srcOrd="1" destOrd="0" presId="urn:microsoft.com/office/officeart/2018/2/layout/IconCircleList"/>
    <dgm:cxn modelId="{A451F6B6-C0F9-403D-A453-975ABFF86AF9}" type="presParOf" srcId="{0D0D674A-1B81-47C1-A1A1-6A62D06CF3EF}" destId="{B6FA5E20-6973-4102-9ED1-B167BBB3BE3A}" srcOrd="2" destOrd="0" presId="urn:microsoft.com/office/officeart/2018/2/layout/IconCircleList"/>
    <dgm:cxn modelId="{30A108BF-3F6C-49AE-94F8-763E8626AD37}" type="presParOf" srcId="{0D0D674A-1B81-47C1-A1A1-6A62D06CF3EF}" destId="{F59345E3-5F2A-4A6E-B8D6-3233A410CFB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8EB78-1F6D-440F-9A24-1351F30CC24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A1176-85FB-4CD8-962C-F95BD08A31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Project Basis</a:t>
          </a:r>
          <a:r>
            <a:rPr lang="en-US" dirty="0"/>
            <a:t>: Apache Commons CSV, a Java library for CSV file handling.</a:t>
          </a:r>
        </a:p>
      </dgm:t>
    </dgm:pt>
    <dgm:pt modelId="{227CE028-A525-4DF5-98E7-FD8997A2C7D9}" type="parTrans" cxnId="{CF6F9C5E-974F-4EB2-B4BB-AC66BE645FFD}">
      <dgm:prSet/>
      <dgm:spPr/>
      <dgm:t>
        <a:bodyPr/>
        <a:lstStyle/>
        <a:p>
          <a:endParaRPr lang="en-US"/>
        </a:p>
      </dgm:t>
    </dgm:pt>
    <dgm:pt modelId="{19964611-15F1-4081-B07F-3AF9A334BEF8}" type="sibTrans" cxnId="{CF6F9C5E-974F-4EB2-B4BB-AC66BE645FFD}">
      <dgm:prSet/>
      <dgm:spPr/>
      <dgm:t>
        <a:bodyPr/>
        <a:lstStyle/>
        <a:p>
          <a:endParaRPr lang="en-US"/>
        </a:p>
      </dgm:t>
    </dgm:pt>
    <dgm:pt modelId="{8808CA41-75B8-44E6-84C3-D57190EBA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project served as a foundation for applying software dependability techniques to a real-world, open-source project.</a:t>
          </a:r>
        </a:p>
      </dgm:t>
    </dgm:pt>
    <dgm:pt modelId="{4B66C3BA-44D3-463A-80DC-EA21A7F98B86}" type="parTrans" cxnId="{EE8FEE0D-FDCC-44D2-AD0F-296647CDD113}">
      <dgm:prSet/>
      <dgm:spPr/>
      <dgm:t>
        <a:bodyPr/>
        <a:lstStyle/>
        <a:p>
          <a:endParaRPr lang="en-US"/>
        </a:p>
      </dgm:t>
    </dgm:pt>
    <dgm:pt modelId="{55188309-0615-4AD7-B7DB-C81FA3185491}" type="sibTrans" cxnId="{EE8FEE0D-FDCC-44D2-AD0F-296647CDD113}">
      <dgm:prSet/>
      <dgm:spPr/>
      <dgm:t>
        <a:bodyPr/>
        <a:lstStyle/>
        <a:p>
          <a:endParaRPr lang="en-US"/>
        </a:p>
      </dgm:t>
    </dgm:pt>
    <dgm:pt modelId="{37102063-8602-4F83-BE0C-A0F956DF44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library was chosen for its mature and relevant codebase.</a:t>
          </a:r>
        </a:p>
      </dgm:t>
    </dgm:pt>
    <dgm:pt modelId="{D1A97BD0-DCEB-4C1E-B6F9-5B8145223895}" type="parTrans" cxnId="{2A236DFB-4AB2-425F-A2B2-E248C7796CE8}">
      <dgm:prSet/>
      <dgm:spPr/>
      <dgm:t>
        <a:bodyPr/>
        <a:lstStyle/>
        <a:p>
          <a:endParaRPr lang="en-US"/>
        </a:p>
      </dgm:t>
    </dgm:pt>
    <dgm:pt modelId="{660C88D2-32BC-4305-ADA9-D19414D6359C}" type="sibTrans" cxnId="{2A236DFB-4AB2-425F-A2B2-E248C7796CE8}">
      <dgm:prSet/>
      <dgm:spPr/>
      <dgm:t>
        <a:bodyPr/>
        <a:lstStyle/>
        <a:p>
          <a:endParaRPr lang="en-US"/>
        </a:p>
      </dgm:t>
    </dgm:pt>
    <dgm:pt modelId="{4127314B-5956-423D-8C75-588B3CB741F8}" type="pres">
      <dgm:prSet presAssocID="{1D48EB78-1F6D-440F-9A24-1351F30CC241}" presName="root" presStyleCnt="0">
        <dgm:presLayoutVars>
          <dgm:dir/>
          <dgm:resizeHandles val="exact"/>
        </dgm:presLayoutVars>
      </dgm:prSet>
      <dgm:spPr/>
    </dgm:pt>
    <dgm:pt modelId="{897F8729-7520-42C9-84FA-D6C9ACCE672F}" type="pres">
      <dgm:prSet presAssocID="{E63A1176-85FB-4CD8-962C-F95BD08A31F0}" presName="compNode" presStyleCnt="0"/>
      <dgm:spPr/>
    </dgm:pt>
    <dgm:pt modelId="{506B602C-AD0A-4CEC-B296-053613D1DA5F}" type="pres">
      <dgm:prSet presAssocID="{E63A1176-85FB-4CD8-962C-F95BD08A31F0}" presName="bgRect" presStyleLbl="bgShp" presStyleIdx="0" presStyleCnt="3"/>
      <dgm:spPr>
        <a:solidFill>
          <a:schemeClr val="bg1">
            <a:lumMod val="85000"/>
            <a:lumOff val="15000"/>
          </a:schemeClr>
        </a:solidFill>
      </dgm:spPr>
    </dgm:pt>
    <dgm:pt modelId="{27780457-8B99-4135-A245-D0A75323EFA2}" type="pres">
      <dgm:prSet presAssocID="{E63A1176-85FB-4CD8-962C-F95BD08A31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3BC5AB-C987-48A0-8457-7B4F87435777}" type="pres">
      <dgm:prSet presAssocID="{E63A1176-85FB-4CD8-962C-F95BD08A31F0}" presName="spaceRect" presStyleCnt="0"/>
      <dgm:spPr/>
    </dgm:pt>
    <dgm:pt modelId="{078F5CBA-FFAA-4151-B46B-5CC5EBB5B04A}" type="pres">
      <dgm:prSet presAssocID="{E63A1176-85FB-4CD8-962C-F95BD08A31F0}" presName="parTx" presStyleLbl="revTx" presStyleIdx="0" presStyleCnt="3">
        <dgm:presLayoutVars>
          <dgm:chMax val="0"/>
          <dgm:chPref val="0"/>
        </dgm:presLayoutVars>
      </dgm:prSet>
      <dgm:spPr/>
    </dgm:pt>
    <dgm:pt modelId="{2E2A0ED0-FEF8-4E6D-9E92-89B3DDFA4413}" type="pres">
      <dgm:prSet presAssocID="{19964611-15F1-4081-B07F-3AF9A334BEF8}" presName="sibTrans" presStyleCnt="0"/>
      <dgm:spPr/>
    </dgm:pt>
    <dgm:pt modelId="{F853850A-37CF-4FB7-A68B-CF02DA401949}" type="pres">
      <dgm:prSet presAssocID="{8808CA41-75B8-44E6-84C3-D57190EBA3C8}" presName="compNode" presStyleCnt="0"/>
      <dgm:spPr/>
    </dgm:pt>
    <dgm:pt modelId="{1A84E1AF-5F41-4CAF-9EA1-1C60DEFEF51B}" type="pres">
      <dgm:prSet presAssocID="{8808CA41-75B8-44E6-84C3-D57190EBA3C8}" presName="bgRect" presStyleLbl="bgShp" presStyleIdx="1" presStyleCnt="3"/>
      <dgm:spPr>
        <a:solidFill>
          <a:schemeClr val="bg1">
            <a:lumMod val="85000"/>
            <a:lumOff val="15000"/>
          </a:schemeClr>
        </a:solidFill>
      </dgm:spPr>
    </dgm:pt>
    <dgm:pt modelId="{3D1FA45D-4BF7-4992-B9DB-7E826BA8E148}" type="pres">
      <dgm:prSet presAssocID="{8808CA41-75B8-44E6-84C3-D57190EBA3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FEA3FD1-FFB2-43AA-A47F-A969E57B2D7D}" type="pres">
      <dgm:prSet presAssocID="{8808CA41-75B8-44E6-84C3-D57190EBA3C8}" presName="spaceRect" presStyleCnt="0"/>
      <dgm:spPr/>
    </dgm:pt>
    <dgm:pt modelId="{2D93FF4C-39EE-47AC-A657-035B6C42064C}" type="pres">
      <dgm:prSet presAssocID="{8808CA41-75B8-44E6-84C3-D57190EBA3C8}" presName="parTx" presStyleLbl="revTx" presStyleIdx="1" presStyleCnt="3">
        <dgm:presLayoutVars>
          <dgm:chMax val="0"/>
          <dgm:chPref val="0"/>
        </dgm:presLayoutVars>
      </dgm:prSet>
      <dgm:spPr/>
    </dgm:pt>
    <dgm:pt modelId="{C825792A-9009-46DC-A7C8-8EAB7A5041C5}" type="pres">
      <dgm:prSet presAssocID="{55188309-0615-4AD7-B7DB-C81FA3185491}" presName="sibTrans" presStyleCnt="0"/>
      <dgm:spPr/>
    </dgm:pt>
    <dgm:pt modelId="{7C53A2AA-9592-4C99-930D-E956BC19B60C}" type="pres">
      <dgm:prSet presAssocID="{37102063-8602-4F83-BE0C-A0F956DF44EE}" presName="compNode" presStyleCnt="0"/>
      <dgm:spPr/>
    </dgm:pt>
    <dgm:pt modelId="{70BB1FC6-7148-48B7-B64C-8D6AA5B99D85}" type="pres">
      <dgm:prSet presAssocID="{37102063-8602-4F83-BE0C-A0F956DF44EE}" presName="bgRect" presStyleLbl="bgShp" presStyleIdx="2" presStyleCnt="3"/>
      <dgm:spPr>
        <a:solidFill>
          <a:schemeClr val="bg1">
            <a:lumMod val="85000"/>
            <a:lumOff val="15000"/>
          </a:schemeClr>
        </a:solidFill>
      </dgm:spPr>
    </dgm:pt>
    <dgm:pt modelId="{5BF7A7E2-254A-4051-99CB-907B5DC16737}" type="pres">
      <dgm:prSet presAssocID="{37102063-8602-4F83-BE0C-A0F956DF44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DCAE8336-0714-4326-AE4B-2D6FC3EF80C6}" type="pres">
      <dgm:prSet presAssocID="{37102063-8602-4F83-BE0C-A0F956DF44EE}" presName="spaceRect" presStyleCnt="0"/>
      <dgm:spPr/>
    </dgm:pt>
    <dgm:pt modelId="{49017D1B-01A4-4550-8454-E186C9DF35E9}" type="pres">
      <dgm:prSet presAssocID="{37102063-8602-4F83-BE0C-A0F956DF44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8FEE0D-FDCC-44D2-AD0F-296647CDD113}" srcId="{1D48EB78-1F6D-440F-9A24-1351F30CC241}" destId="{8808CA41-75B8-44E6-84C3-D57190EBA3C8}" srcOrd="1" destOrd="0" parTransId="{4B66C3BA-44D3-463A-80DC-EA21A7F98B86}" sibTransId="{55188309-0615-4AD7-B7DB-C81FA3185491}"/>
    <dgm:cxn modelId="{CF6F9C5E-974F-4EB2-B4BB-AC66BE645FFD}" srcId="{1D48EB78-1F6D-440F-9A24-1351F30CC241}" destId="{E63A1176-85FB-4CD8-962C-F95BD08A31F0}" srcOrd="0" destOrd="0" parTransId="{227CE028-A525-4DF5-98E7-FD8997A2C7D9}" sibTransId="{19964611-15F1-4081-B07F-3AF9A334BEF8}"/>
    <dgm:cxn modelId="{4CD8006B-5948-405D-902B-A5EAAE8A9DE4}" type="presOf" srcId="{E63A1176-85FB-4CD8-962C-F95BD08A31F0}" destId="{078F5CBA-FFAA-4151-B46B-5CC5EBB5B04A}" srcOrd="0" destOrd="0" presId="urn:microsoft.com/office/officeart/2018/2/layout/IconVerticalSolidList"/>
    <dgm:cxn modelId="{D677D96B-77B7-4E9B-BA99-A41783681E66}" type="presOf" srcId="{1D48EB78-1F6D-440F-9A24-1351F30CC241}" destId="{4127314B-5956-423D-8C75-588B3CB741F8}" srcOrd="0" destOrd="0" presId="urn:microsoft.com/office/officeart/2018/2/layout/IconVerticalSolidList"/>
    <dgm:cxn modelId="{5C57654D-8269-44F1-A2B1-8E04896262F7}" type="presOf" srcId="{37102063-8602-4F83-BE0C-A0F956DF44EE}" destId="{49017D1B-01A4-4550-8454-E186C9DF35E9}" srcOrd="0" destOrd="0" presId="urn:microsoft.com/office/officeart/2018/2/layout/IconVerticalSolidList"/>
    <dgm:cxn modelId="{76825690-642C-40CF-94A1-D1C494E07683}" type="presOf" srcId="{8808CA41-75B8-44E6-84C3-D57190EBA3C8}" destId="{2D93FF4C-39EE-47AC-A657-035B6C42064C}" srcOrd="0" destOrd="0" presId="urn:microsoft.com/office/officeart/2018/2/layout/IconVerticalSolidList"/>
    <dgm:cxn modelId="{2A236DFB-4AB2-425F-A2B2-E248C7796CE8}" srcId="{1D48EB78-1F6D-440F-9A24-1351F30CC241}" destId="{37102063-8602-4F83-BE0C-A0F956DF44EE}" srcOrd="2" destOrd="0" parTransId="{D1A97BD0-DCEB-4C1E-B6F9-5B8145223895}" sibTransId="{660C88D2-32BC-4305-ADA9-D19414D6359C}"/>
    <dgm:cxn modelId="{7C873DC2-AC07-40EB-A4D5-7F94065893CF}" type="presParOf" srcId="{4127314B-5956-423D-8C75-588B3CB741F8}" destId="{897F8729-7520-42C9-84FA-D6C9ACCE672F}" srcOrd="0" destOrd="0" presId="urn:microsoft.com/office/officeart/2018/2/layout/IconVerticalSolidList"/>
    <dgm:cxn modelId="{29BFD567-AA2E-4861-A472-957003BBFB75}" type="presParOf" srcId="{897F8729-7520-42C9-84FA-D6C9ACCE672F}" destId="{506B602C-AD0A-4CEC-B296-053613D1DA5F}" srcOrd="0" destOrd="0" presId="urn:microsoft.com/office/officeart/2018/2/layout/IconVerticalSolidList"/>
    <dgm:cxn modelId="{5C7D3EC9-A01D-497C-B260-13228A5D6F4F}" type="presParOf" srcId="{897F8729-7520-42C9-84FA-D6C9ACCE672F}" destId="{27780457-8B99-4135-A245-D0A75323EFA2}" srcOrd="1" destOrd="0" presId="urn:microsoft.com/office/officeart/2018/2/layout/IconVerticalSolidList"/>
    <dgm:cxn modelId="{BE22E181-BBFE-47B4-8721-EFF780BAF590}" type="presParOf" srcId="{897F8729-7520-42C9-84FA-D6C9ACCE672F}" destId="{F53BC5AB-C987-48A0-8457-7B4F87435777}" srcOrd="2" destOrd="0" presId="urn:microsoft.com/office/officeart/2018/2/layout/IconVerticalSolidList"/>
    <dgm:cxn modelId="{1762BA0E-EF9F-4FB3-82E1-50A9BBE829D8}" type="presParOf" srcId="{897F8729-7520-42C9-84FA-D6C9ACCE672F}" destId="{078F5CBA-FFAA-4151-B46B-5CC5EBB5B04A}" srcOrd="3" destOrd="0" presId="urn:microsoft.com/office/officeart/2018/2/layout/IconVerticalSolidList"/>
    <dgm:cxn modelId="{A84ABC7C-A9F5-449B-9C33-30B4A3A79428}" type="presParOf" srcId="{4127314B-5956-423D-8C75-588B3CB741F8}" destId="{2E2A0ED0-FEF8-4E6D-9E92-89B3DDFA4413}" srcOrd="1" destOrd="0" presId="urn:microsoft.com/office/officeart/2018/2/layout/IconVerticalSolidList"/>
    <dgm:cxn modelId="{36D2A7CC-A2E1-4FBE-A3F6-EEA69B1D93B5}" type="presParOf" srcId="{4127314B-5956-423D-8C75-588B3CB741F8}" destId="{F853850A-37CF-4FB7-A68B-CF02DA401949}" srcOrd="2" destOrd="0" presId="urn:microsoft.com/office/officeart/2018/2/layout/IconVerticalSolidList"/>
    <dgm:cxn modelId="{D859209B-6400-49E0-82FF-76BCF2387C79}" type="presParOf" srcId="{F853850A-37CF-4FB7-A68B-CF02DA401949}" destId="{1A84E1AF-5F41-4CAF-9EA1-1C60DEFEF51B}" srcOrd="0" destOrd="0" presId="urn:microsoft.com/office/officeart/2018/2/layout/IconVerticalSolidList"/>
    <dgm:cxn modelId="{D8367236-ECED-4E0B-859D-4E30B9B1522D}" type="presParOf" srcId="{F853850A-37CF-4FB7-A68B-CF02DA401949}" destId="{3D1FA45D-4BF7-4992-B9DB-7E826BA8E148}" srcOrd="1" destOrd="0" presId="urn:microsoft.com/office/officeart/2018/2/layout/IconVerticalSolidList"/>
    <dgm:cxn modelId="{A7B88B64-7C8B-44CE-AD95-19941BA04913}" type="presParOf" srcId="{F853850A-37CF-4FB7-A68B-CF02DA401949}" destId="{FFEA3FD1-FFB2-43AA-A47F-A969E57B2D7D}" srcOrd="2" destOrd="0" presId="urn:microsoft.com/office/officeart/2018/2/layout/IconVerticalSolidList"/>
    <dgm:cxn modelId="{47DF6A19-06F5-4DB5-BDEA-2A0D156E5162}" type="presParOf" srcId="{F853850A-37CF-4FB7-A68B-CF02DA401949}" destId="{2D93FF4C-39EE-47AC-A657-035B6C42064C}" srcOrd="3" destOrd="0" presId="urn:microsoft.com/office/officeart/2018/2/layout/IconVerticalSolidList"/>
    <dgm:cxn modelId="{8311CF9F-E76D-4386-86CB-6F7EF08532BF}" type="presParOf" srcId="{4127314B-5956-423D-8C75-588B3CB741F8}" destId="{C825792A-9009-46DC-A7C8-8EAB7A5041C5}" srcOrd="3" destOrd="0" presId="urn:microsoft.com/office/officeart/2018/2/layout/IconVerticalSolidList"/>
    <dgm:cxn modelId="{08C1C3BF-5198-4180-BCB3-82084287B510}" type="presParOf" srcId="{4127314B-5956-423D-8C75-588B3CB741F8}" destId="{7C53A2AA-9592-4C99-930D-E956BC19B60C}" srcOrd="4" destOrd="0" presId="urn:microsoft.com/office/officeart/2018/2/layout/IconVerticalSolidList"/>
    <dgm:cxn modelId="{B9013E86-CB0C-475C-BED1-6136298EDF57}" type="presParOf" srcId="{7C53A2AA-9592-4C99-930D-E956BC19B60C}" destId="{70BB1FC6-7148-48B7-B64C-8D6AA5B99D85}" srcOrd="0" destOrd="0" presId="urn:microsoft.com/office/officeart/2018/2/layout/IconVerticalSolidList"/>
    <dgm:cxn modelId="{B8E33E14-F46C-429A-82DE-0EEBCE93CD18}" type="presParOf" srcId="{7C53A2AA-9592-4C99-930D-E956BC19B60C}" destId="{5BF7A7E2-254A-4051-99CB-907B5DC16737}" srcOrd="1" destOrd="0" presId="urn:microsoft.com/office/officeart/2018/2/layout/IconVerticalSolidList"/>
    <dgm:cxn modelId="{5BCA2939-0BA6-445C-AD6F-628F62238BAF}" type="presParOf" srcId="{7C53A2AA-9592-4C99-930D-E956BC19B60C}" destId="{DCAE8336-0714-4326-AE4B-2D6FC3EF80C6}" srcOrd="2" destOrd="0" presId="urn:microsoft.com/office/officeart/2018/2/layout/IconVerticalSolidList"/>
    <dgm:cxn modelId="{B26866AF-B867-4D1E-9C23-609F7049A8A5}" type="presParOf" srcId="{7C53A2AA-9592-4C99-930D-E956BC19B60C}" destId="{49017D1B-01A4-4550-8454-E186C9DF35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AC8216-D670-45B3-80A9-F71512D85D5A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B3C959-0A1B-43DE-A157-CFC74554B676}">
      <dgm:prSet/>
      <dgm:spPr/>
      <dgm:t>
        <a:bodyPr/>
        <a:lstStyle/>
        <a:p>
          <a:r>
            <a:rPr lang="en-US" dirty="0" err="1"/>
            <a:t>SonarCloud</a:t>
          </a:r>
          <a:r>
            <a:rPr lang="en-US" dirty="0"/>
            <a:t>: Issues reduced from 782 to 33.</a:t>
          </a:r>
        </a:p>
      </dgm:t>
    </dgm:pt>
    <dgm:pt modelId="{ED4E8132-83C6-47D6-9379-A2FBE60575FC}" type="parTrans" cxnId="{3A6584B4-FF0E-4B9E-A49A-A6D8050E1AE9}">
      <dgm:prSet/>
      <dgm:spPr/>
      <dgm:t>
        <a:bodyPr/>
        <a:lstStyle/>
        <a:p>
          <a:endParaRPr lang="en-US"/>
        </a:p>
      </dgm:t>
    </dgm:pt>
    <dgm:pt modelId="{90CA430C-EB03-41F5-9309-FEC10AB0890D}" type="sibTrans" cxnId="{3A6584B4-FF0E-4B9E-A49A-A6D8050E1AE9}">
      <dgm:prSet/>
      <dgm:spPr/>
      <dgm:t>
        <a:bodyPr/>
        <a:lstStyle/>
        <a:p>
          <a:endParaRPr lang="en-US"/>
        </a:p>
      </dgm:t>
    </dgm:pt>
    <dgm:pt modelId="{6BE5691E-1895-4A09-97F5-AF65002FDF7C}">
      <dgm:prSet/>
      <dgm:spPr/>
      <dgm:t>
        <a:bodyPr/>
        <a:lstStyle/>
        <a:p>
          <a:r>
            <a:rPr lang="en-US" dirty="0" err="1"/>
            <a:t>JaCoCo</a:t>
          </a:r>
          <a:r>
            <a:rPr lang="en-US" dirty="0"/>
            <a:t>: 98% instruction coverage, 96% branch coverage.</a:t>
          </a:r>
        </a:p>
      </dgm:t>
    </dgm:pt>
    <dgm:pt modelId="{117CFE23-F8DD-4E9F-8598-4FFC34C19BC2}" type="parTrans" cxnId="{2826CB79-E1A7-4179-8B44-E68EBC12469A}">
      <dgm:prSet/>
      <dgm:spPr/>
      <dgm:t>
        <a:bodyPr/>
        <a:lstStyle/>
        <a:p>
          <a:endParaRPr lang="en-US"/>
        </a:p>
      </dgm:t>
    </dgm:pt>
    <dgm:pt modelId="{19737A4E-D68B-48B5-9686-9CEAAE16125C}" type="sibTrans" cxnId="{2826CB79-E1A7-4179-8B44-E68EBC12469A}">
      <dgm:prSet/>
      <dgm:spPr/>
      <dgm:t>
        <a:bodyPr/>
        <a:lstStyle/>
        <a:p>
          <a:endParaRPr lang="en-US"/>
        </a:p>
      </dgm:t>
    </dgm:pt>
    <dgm:pt modelId="{98DFD501-39EA-4543-8C81-8C2DFEA41823}">
      <dgm:prSet/>
      <dgm:spPr/>
      <dgm:t>
        <a:bodyPr/>
        <a:lstStyle/>
        <a:p>
          <a:r>
            <a:rPr lang="en-US" dirty="0"/>
            <a:t>PIT: 95% mutation coverage and test strength.</a:t>
          </a:r>
        </a:p>
      </dgm:t>
    </dgm:pt>
    <dgm:pt modelId="{75CBA6ED-30B7-4C8B-89F4-4A8F770DFDD4}" type="parTrans" cxnId="{AFE0C864-4128-4E0D-9F08-CA78445F46FA}">
      <dgm:prSet/>
      <dgm:spPr/>
      <dgm:t>
        <a:bodyPr/>
        <a:lstStyle/>
        <a:p>
          <a:endParaRPr lang="en-US"/>
        </a:p>
      </dgm:t>
    </dgm:pt>
    <dgm:pt modelId="{7B3BE4DA-2977-4148-85E4-C1BBEF8E48B6}" type="sibTrans" cxnId="{AFE0C864-4128-4E0D-9F08-CA78445F46FA}">
      <dgm:prSet/>
      <dgm:spPr/>
      <dgm:t>
        <a:bodyPr/>
        <a:lstStyle/>
        <a:p>
          <a:endParaRPr lang="en-US"/>
        </a:p>
      </dgm:t>
    </dgm:pt>
    <dgm:pt modelId="{EEDFCB3D-A5B4-4746-AFBC-912B48DEF6F0}">
      <dgm:prSet/>
      <dgm:spPr/>
      <dgm:t>
        <a:bodyPr/>
        <a:lstStyle/>
        <a:p>
          <a:r>
            <a:rPr lang="en-US"/>
            <a:t>Randoop: added 1300 tests slightly improving coverage.</a:t>
          </a:r>
        </a:p>
      </dgm:t>
    </dgm:pt>
    <dgm:pt modelId="{F996ECE3-1BF8-4866-85BD-C0F93FD91434}" type="parTrans" cxnId="{6C02CC7C-5D30-499B-99B1-2033258F8136}">
      <dgm:prSet/>
      <dgm:spPr/>
      <dgm:t>
        <a:bodyPr/>
        <a:lstStyle/>
        <a:p>
          <a:endParaRPr lang="en-US"/>
        </a:p>
      </dgm:t>
    </dgm:pt>
    <dgm:pt modelId="{1B57790B-348D-449F-8BAD-F2B1F3956DD3}" type="sibTrans" cxnId="{6C02CC7C-5D30-499B-99B1-2033258F8136}">
      <dgm:prSet/>
      <dgm:spPr/>
      <dgm:t>
        <a:bodyPr/>
        <a:lstStyle/>
        <a:p>
          <a:endParaRPr lang="en-US"/>
        </a:p>
      </dgm:t>
    </dgm:pt>
    <dgm:pt modelId="{C0BE38CD-6D1D-42BA-A8B4-97BA7B596A09}">
      <dgm:prSet/>
      <dgm:spPr/>
      <dgm:t>
        <a:bodyPr/>
        <a:lstStyle/>
        <a:p>
          <a:r>
            <a:rPr lang="en-US" dirty="0"/>
            <a:t>JMH: insights on performance for various libraries.</a:t>
          </a:r>
        </a:p>
      </dgm:t>
    </dgm:pt>
    <dgm:pt modelId="{F85A163F-2791-46D7-84AA-6F44FB953773}" type="parTrans" cxnId="{9BF0E1AD-FDC8-45FB-A249-3E2952F882A6}">
      <dgm:prSet/>
      <dgm:spPr/>
      <dgm:t>
        <a:bodyPr/>
        <a:lstStyle/>
        <a:p>
          <a:endParaRPr lang="en-US"/>
        </a:p>
      </dgm:t>
    </dgm:pt>
    <dgm:pt modelId="{3F69C9C6-3F91-4C97-AD6C-50FEB2AC26DC}" type="sibTrans" cxnId="{9BF0E1AD-FDC8-45FB-A249-3E2952F882A6}">
      <dgm:prSet/>
      <dgm:spPr/>
      <dgm:t>
        <a:bodyPr/>
        <a:lstStyle/>
        <a:p>
          <a:endParaRPr lang="en-US"/>
        </a:p>
      </dgm:t>
    </dgm:pt>
    <dgm:pt modelId="{66FF966A-3F95-463A-978C-B8FEAAF051C1}">
      <dgm:prSet/>
      <dgm:spPr/>
      <dgm:t>
        <a:bodyPr/>
        <a:lstStyle/>
        <a:p>
          <a:r>
            <a:rPr lang="en-US" dirty="0"/>
            <a:t>Security: project code marked as clean, only external risks were flagged.</a:t>
          </a:r>
        </a:p>
      </dgm:t>
    </dgm:pt>
    <dgm:pt modelId="{7C60078B-4E81-4C97-89BA-2F07D07BF401}" type="parTrans" cxnId="{1DA54681-6F2A-4854-8A3C-82E321D1D0B3}">
      <dgm:prSet/>
      <dgm:spPr/>
      <dgm:t>
        <a:bodyPr/>
        <a:lstStyle/>
        <a:p>
          <a:endParaRPr lang="en-US"/>
        </a:p>
      </dgm:t>
    </dgm:pt>
    <dgm:pt modelId="{C47F6D21-7AE0-4517-AFE5-0F843AADF689}" type="sibTrans" cxnId="{1DA54681-6F2A-4854-8A3C-82E321D1D0B3}">
      <dgm:prSet/>
      <dgm:spPr/>
      <dgm:t>
        <a:bodyPr/>
        <a:lstStyle/>
        <a:p>
          <a:endParaRPr lang="en-US"/>
        </a:p>
      </dgm:t>
    </dgm:pt>
    <dgm:pt modelId="{D78C5FD6-5F3F-4C11-87D7-B5E7C704236D}">
      <dgm:prSet/>
      <dgm:spPr/>
      <dgm:t>
        <a:bodyPr/>
        <a:lstStyle/>
        <a:p>
          <a:r>
            <a:rPr lang="en-US" dirty="0"/>
            <a:t>Web Integration: a simple demonstration web-app (using </a:t>
          </a:r>
          <a:r>
            <a:rPr lang="en-US" dirty="0" err="1"/>
            <a:t>Javalin</a:t>
          </a:r>
          <a:r>
            <a:rPr lang="en-US" dirty="0"/>
            <a:t>) was integrated to the project.</a:t>
          </a:r>
        </a:p>
      </dgm:t>
    </dgm:pt>
    <dgm:pt modelId="{848294FC-7229-45BC-8FF8-6B3DBF57273A}" type="parTrans" cxnId="{4960918D-BB76-4B36-B587-678BB33E3D13}">
      <dgm:prSet/>
      <dgm:spPr/>
      <dgm:t>
        <a:bodyPr/>
        <a:lstStyle/>
        <a:p>
          <a:endParaRPr lang="it-IT"/>
        </a:p>
      </dgm:t>
    </dgm:pt>
    <dgm:pt modelId="{8C643A7A-EFAA-49E2-B381-C599EB2E36D1}" type="sibTrans" cxnId="{4960918D-BB76-4B36-B587-678BB33E3D13}">
      <dgm:prSet/>
      <dgm:spPr/>
      <dgm:t>
        <a:bodyPr/>
        <a:lstStyle/>
        <a:p>
          <a:endParaRPr lang="it-IT"/>
        </a:p>
      </dgm:t>
    </dgm:pt>
    <dgm:pt modelId="{1E63ACF0-D73B-463D-8C2E-9FEC623BC0E7}">
      <dgm:prSet custT="1"/>
      <dgm:spPr/>
      <dgm:t>
        <a:bodyPr/>
        <a:lstStyle/>
        <a:p>
          <a:r>
            <a:rPr lang="en-US" sz="2000" dirty="0"/>
            <a:t>Docker: A Docker Image ready to be orchestrated is available on </a:t>
          </a:r>
          <a:r>
            <a:rPr lang="en-US" sz="2000" dirty="0" err="1"/>
            <a:t>DockerHub</a:t>
          </a:r>
          <a:r>
            <a:rPr lang="en-US" sz="2000" dirty="0"/>
            <a:t>. The container is runnable.</a:t>
          </a:r>
        </a:p>
      </dgm:t>
    </dgm:pt>
    <dgm:pt modelId="{610D676B-51DA-4C44-A447-13731305FBC1}" type="parTrans" cxnId="{F6E6082E-82F5-44ED-B795-62C4DAF80B34}">
      <dgm:prSet/>
      <dgm:spPr/>
      <dgm:t>
        <a:bodyPr/>
        <a:lstStyle/>
        <a:p>
          <a:endParaRPr lang="it-IT"/>
        </a:p>
      </dgm:t>
    </dgm:pt>
    <dgm:pt modelId="{C366568A-E696-4C51-8B25-372C82FC6B0E}" type="sibTrans" cxnId="{F6E6082E-82F5-44ED-B795-62C4DAF80B34}">
      <dgm:prSet/>
      <dgm:spPr/>
      <dgm:t>
        <a:bodyPr/>
        <a:lstStyle/>
        <a:p>
          <a:endParaRPr lang="it-IT"/>
        </a:p>
      </dgm:t>
    </dgm:pt>
    <dgm:pt modelId="{2ADEF9C5-AB6E-4EE9-94AB-4DCB05D688AB}" type="pres">
      <dgm:prSet presAssocID="{56AC8216-D670-45B3-80A9-F71512D85D5A}" presName="diagram" presStyleCnt="0">
        <dgm:presLayoutVars>
          <dgm:dir/>
          <dgm:resizeHandles val="exact"/>
        </dgm:presLayoutVars>
      </dgm:prSet>
      <dgm:spPr/>
    </dgm:pt>
    <dgm:pt modelId="{89973B57-A88B-4F99-B4D1-4BC1E6C67181}" type="pres">
      <dgm:prSet presAssocID="{F9B3C959-0A1B-43DE-A157-CFC74554B676}" presName="node" presStyleLbl="node1" presStyleIdx="0" presStyleCnt="8">
        <dgm:presLayoutVars>
          <dgm:bulletEnabled val="1"/>
        </dgm:presLayoutVars>
      </dgm:prSet>
      <dgm:spPr/>
    </dgm:pt>
    <dgm:pt modelId="{470FA50F-E52E-40E7-8A72-3386EC535936}" type="pres">
      <dgm:prSet presAssocID="{90CA430C-EB03-41F5-9309-FEC10AB0890D}" presName="sibTrans" presStyleCnt="0"/>
      <dgm:spPr/>
    </dgm:pt>
    <dgm:pt modelId="{F12C2595-59A8-424E-909F-74E709D4A99D}" type="pres">
      <dgm:prSet presAssocID="{6BE5691E-1895-4A09-97F5-AF65002FDF7C}" presName="node" presStyleLbl="node1" presStyleIdx="1" presStyleCnt="8">
        <dgm:presLayoutVars>
          <dgm:bulletEnabled val="1"/>
        </dgm:presLayoutVars>
      </dgm:prSet>
      <dgm:spPr/>
    </dgm:pt>
    <dgm:pt modelId="{F398EDC6-E58A-4F94-A2F7-A5F7E522B02E}" type="pres">
      <dgm:prSet presAssocID="{19737A4E-D68B-48B5-9686-9CEAAE16125C}" presName="sibTrans" presStyleCnt="0"/>
      <dgm:spPr/>
    </dgm:pt>
    <dgm:pt modelId="{585FC549-EAF8-460C-8A3F-DF456D49F7D3}" type="pres">
      <dgm:prSet presAssocID="{98DFD501-39EA-4543-8C81-8C2DFEA41823}" presName="node" presStyleLbl="node1" presStyleIdx="2" presStyleCnt="8">
        <dgm:presLayoutVars>
          <dgm:bulletEnabled val="1"/>
        </dgm:presLayoutVars>
      </dgm:prSet>
      <dgm:spPr/>
    </dgm:pt>
    <dgm:pt modelId="{A06B6301-302E-430B-B1E6-F5BA2F300E07}" type="pres">
      <dgm:prSet presAssocID="{7B3BE4DA-2977-4148-85E4-C1BBEF8E48B6}" presName="sibTrans" presStyleCnt="0"/>
      <dgm:spPr/>
    </dgm:pt>
    <dgm:pt modelId="{0C8BC2FA-3F0D-4E86-AD56-84809B48D32E}" type="pres">
      <dgm:prSet presAssocID="{EEDFCB3D-A5B4-4746-AFBC-912B48DEF6F0}" presName="node" presStyleLbl="node1" presStyleIdx="3" presStyleCnt="8">
        <dgm:presLayoutVars>
          <dgm:bulletEnabled val="1"/>
        </dgm:presLayoutVars>
      </dgm:prSet>
      <dgm:spPr/>
    </dgm:pt>
    <dgm:pt modelId="{0F643528-2A03-4A09-A041-A64C0AB002C5}" type="pres">
      <dgm:prSet presAssocID="{1B57790B-348D-449F-8BAD-F2B1F3956DD3}" presName="sibTrans" presStyleCnt="0"/>
      <dgm:spPr/>
    </dgm:pt>
    <dgm:pt modelId="{14927CA5-5D4D-46AB-9348-C02E4CB023FA}" type="pres">
      <dgm:prSet presAssocID="{C0BE38CD-6D1D-42BA-A8B4-97BA7B596A09}" presName="node" presStyleLbl="node1" presStyleIdx="4" presStyleCnt="8">
        <dgm:presLayoutVars>
          <dgm:bulletEnabled val="1"/>
        </dgm:presLayoutVars>
      </dgm:prSet>
      <dgm:spPr/>
    </dgm:pt>
    <dgm:pt modelId="{AEF5873F-0041-4C5C-A94D-48A5E01E3F86}" type="pres">
      <dgm:prSet presAssocID="{3F69C9C6-3F91-4C97-AD6C-50FEB2AC26DC}" presName="sibTrans" presStyleCnt="0"/>
      <dgm:spPr/>
    </dgm:pt>
    <dgm:pt modelId="{13F68C47-346B-4E46-B438-A6F2C573165F}" type="pres">
      <dgm:prSet presAssocID="{66FF966A-3F95-463A-978C-B8FEAAF051C1}" presName="node" presStyleLbl="node1" presStyleIdx="5" presStyleCnt="8">
        <dgm:presLayoutVars>
          <dgm:bulletEnabled val="1"/>
        </dgm:presLayoutVars>
      </dgm:prSet>
      <dgm:spPr/>
    </dgm:pt>
    <dgm:pt modelId="{E2CBF969-5EB4-417E-93A3-54EEB1206F2D}" type="pres">
      <dgm:prSet presAssocID="{C47F6D21-7AE0-4517-AFE5-0F843AADF689}" presName="sibTrans" presStyleCnt="0"/>
      <dgm:spPr/>
    </dgm:pt>
    <dgm:pt modelId="{D86BBA8A-C819-4B75-82B9-6D765C733AA3}" type="pres">
      <dgm:prSet presAssocID="{D78C5FD6-5F3F-4C11-87D7-B5E7C704236D}" presName="node" presStyleLbl="node1" presStyleIdx="6" presStyleCnt="8">
        <dgm:presLayoutVars>
          <dgm:bulletEnabled val="1"/>
        </dgm:presLayoutVars>
      </dgm:prSet>
      <dgm:spPr/>
    </dgm:pt>
    <dgm:pt modelId="{FA776B54-5183-443F-A8FC-5BD12FE812E7}" type="pres">
      <dgm:prSet presAssocID="{8C643A7A-EFAA-49E2-B381-C599EB2E36D1}" presName="sibTrans" presStyleCnt="0"/>
      <dgm:spPr/>
    </dgm:pt>
    <dgm:pt modelId="{2E8B8DD8-E0E2-438B-95A8-2ECE4D2D89A2}" type="pres">
      <dgm:prSet presAssocID="{1E63ACF0-D73B-463D-8C2E-9FEC623BC0E7}" presName="node" presStyleLbl="node1" presStyleIdx="7" presStyleCnt="8">
        <dgm:presLayoutVars>
          <dgm:bulletEnabled val="1"/>
        </dgm:presLayoutVars>
      </dgm:prSet>
      <dgm:spPr/>
    </dgm:pt>
  </dgm:ptLst>
  <dgm:cxnLst>
    <dgm:cxn modelId="{DF9B5B16-1172-45B0-8F0A-9D28230CF5DC}" type="presOf" srcId="{56AC8216-D670-45B3-80A9-F71512D85D5A}" destId="{2ADEF9C5-AB6E-4EE9-94AB-4DCB05D688AB}" srcOrd="0" destOrd="0" presId="urn:microsoft.com/office/officeart/2005/8/layout/default"/>
    <dgm:cxn modelId="{F6E6082E-82F5-44ED-B795-62C4DAF80B34}" srcId="{56AC8216-D670-45B3-80A9-F71512D85D5A}" destId="{1E63ACF0-D73B-463D-8C2E-9FEC623BC0E7}" srcOrd="7" destOrd="0" parTransId="{610D676B-51DA-4C44-A447-13731305FBC1}" sibTransId="{C366568A-E696-4C51-8B25-372C82FC6B0E}"/>
    <dgm:cxn modelId="{40EB8C3B-85DE-4E92-8EDC-434EEB416FFE}" type="presOf" srcId="{C0BE38CD-6D1D-42BA-A8B4-97BA7B596A09}" destId="{14927CA5-5D4D-46AB-9348-C02E4CB023FA}" srcOrd="0" destOrd="0" presId="urn:microsoft.com/office/officeart/2005/8/layout/default"/>
    <dgm:cxn modelId="{564E6E3D-C841-422B-9179-9DBC47C9070F}" type="presOf" srcId="{F9B3C959-0A1B-43DE-A157-CFC74554B676}" destId="{89973B57-A88B-4F99-B4D1-4BC1E6C67181}" srcOrd="0" destOrd="0" presId="urn:microsoft.com/office/officeart/2005/8/layout/default"/>
    <dgm:cxn modelId="{AFE0C864-4128-4E0D-9F08-CA78445F46FA}" srcId="{56AC8216-D670-45B3-80A9-F71512D85D5A}" destId="{98DFD501-39EA-4543-8C81-8C2DFEA41823}" srcOrd="2" destOrd="0" parTransId="{75CBA6ED-30B7-4C8B-89F4-4A8F770DFDD4}" sibTransId="{7B3BE4DA-2977-4148-85E4-C1BBEF8E48B6}"/>
    <dgm:cxn modelId="{BDF9426F-067D-4752-986A-F713F8CEE8A2}" type="presOf" srcId="{98DFD501-39EA-4543-8C81-8C2DFEA41823}" destId="{585FC549-EAF8-460C-8A3F-DF456D49F7D3}" srcOrd="0" destOrd="0" presId="urn:microsoft.com/office/officeart/2005/8/layout/default"/>
    <dgm:cxn modelId="{F911E14F-8638-4742-814E-E562B778CB56}" type="presOf" srcId="{EEDFCB3D-A5B4-4746-AFBC-912B48DEF6F0}" destId="{0C8BC2FA-3F0D-4E86-AD56-84809B48D32E}" srcOrd="0" destOrd="0" presId="urn:microsoft.com/office/officeart/2005/8/layout/default"/>
    <dgm:cxn modelId="{8F2D9479-24B5-4429-BE4C-749671612C57}" type="presOf" srcId="{6BE5691E-1895-4A09-97F5-AF65002FDF7C}" destId="{F12C2595-59A8-424E-909F-74E709D4A99D}" srcOrd="0" destOrd="0" presId="urn:microsoft.com/office/officeart/2005/8/layout/default"/>
    <dgm:cxn modelId="{2826CB79-E1A7-4179-8B44-E68EBC12469A}" srcId="{56AC8216-D670-45B3-80A9-F71512D85D5A}" destId="{6BE5691E-1895-4A09-97F5-AF65002FDF7C}" srcOrd="1" destOrd="0" parTransId="{117CFE23-F8DD-4E9F-8598-4FFC34C19BC2}" sibTransId="{19737A4E-D68B-48B5-9686-9CEAAE16125C}"/>
    <dgm:cxn modelId="{6C02CC7C-5D30-499B-99B1-2033258F8136}" srcId="{56AC8216-D670-45B3-80A9-F71512D85D5A}" destId="{EEDFCB3D-A5B4-4746-AFBC-912B48DEF6F0}" srcOrd="3" destOrd="0" parTransId="{F996ECE3-1BF8-4866-85BD-C0F93FD91434}" sibTransId="{1B57790B-348D-449F-8BAD-F2B1F3956DD3}"/>
    <dgm:cxn modelId="{B5F8397F-CBD9-43B7-945D-47B33D1951E2}" type="presOf" srcId="{1E63ACF0-D73B-463D-8C2E-9FEC623BC0E7}" destId="{2E8B8DD8-E0E2-438B-95A8-2ECE4D2D89A2}" srcOrd="0" destOrd="0" presId="urn:microsoft.com/office/officeart/2005/8/layout/default"/>
    <dgm:cxn modelId="{1DA54681-6F2A-4854-8A3C-82E321D1D0B3}" srcId="{56AC8216-D670-45B3-80A9-F71512D85D5A}" destId="{66FF966A-3F95-463A-978C-B8FEAAF051C1}" srcOrd="5" destOrd="0" parTransId="{7C60078B-4E81-4C97-89BA-2F07D07BF401}" sibTransId="{C47F6D21-7AE0-4517-AFE5-0F843AADF689}"/>
    <dgm:cxn modelId="{4960918D-BB76-4B36-B587-678BB33E3D13}" srcId="{56AC8216-D670-45B3-80A9-F71512D85D5A}" destId="{D78C5FD6-5F3F-4C11-87D7-B5E7C704236D}" srcOrd="6" destOrd="0" parTransId="{848294FC-7229-45BC-8FF8-6B3DBF57273A}" sibTransId="{8C643A7A-EFAA-49E2-B381-C599EB2E36D1}"/>
    <dgm:cxn modelId="{9BF0E1AD-FDC8-45FB-A249-3E2952F882A6}" srcId="{56AC8216-D670-45B3-80A9-F71512D85D5A}" destId="{C0BE38CD-6D1D-42BA-A8B4-97BA7B596A09}" srcOrd="4" destOrd="0" parTransId="{F85A163F-2791-46D7-84AA-6F44FB953773}" sibTransId="{3F69C9C6-3F91-4C97-AD6C-50FEB2AC26DC}"/>
    <dgm:cxn modelId="{3A6584B4-FF0E-4B9E-A49A-A6D8050E1AE9}" srcId="{56AC8216-D670-45B3-80A9-F71512D85D5A}" destId="{F9B3C959-0A1B-43DE-A157-CFC74554B676}" srcOrd="0" destOrd="0" parTransId="{ED4E8132-83C6-47D6-9379-A2FBE60575FC}" sibTransId="{90CA430C-EB03-41F5-9309-FEC10AB0890D}"/>
    <dgm:cxn modelId="{FD82BCC6-CCB0-4E42-B39F-1ABF64ACAD28}" type="presOf" srcId="{66FF966A-3F95-463A-978C-B8FEAAF051C1}" destId="{13F68C47-346B-4E46-B438-A6F2C573165F}" srcOrd="0" destOrd="0" presId="urn:microsoft.com/office/officeart/2005/8/layout/default"/>
    <dgm:cxn modelId="{217DBCDB-1E1E-4EBB-8703-5E99387059B5}" type="presOf" srcId="{D78C5FD6-5F3F-4C11-87D7-B5E7C704236D}" destId="{D86BBA8A-C819-4B75-82B9-6D765C733AA3}" srcOrd="0" destOrd="0" presId="urn:microsoft.com/office/officeart/2005/8/layout/default"/>
    <dgm:cxn modelId="{39B60210-63C8-48AC-98F8-1F2C478C40AE}" type="presParOf" srcId="{2ADEF9C5-AB6E-4EE9-94AB-4DCB05D688AB}" destId="{89973B57-A88B-4F99-B4D1-4BC1E6C67181}" srcOrd="0" destOrd="0" presId="urn:microsoft.com/office/officeart/2005/8/layout/default"/>
    <dgm:cxn modelId="{B4383E28-9E75-4F4B-912A-ECFA6C3D63B9}" type="presParOf" srcId="{2ADEF9C5-AB6E-4EE9-94AB-4DCB05D688AB}" destId="{470FA50F-E52E-40E7-8A72-3386EC535936}" srcOrd="1" destOrd="0" presId="urn:microsoft.com/office/officeart/2005/8/layout/default"/>
    <dgm:cxn modelId="{03DFCC1E-058B-4843-B302-5BE783F992A6}" type="presParOf" srcId="{2ADEF9C5-AB6E-4EE9-94AB-4DCB05D688AB}" destId="{F12C2595-59A8-424E-909F-74E709D4A99D}" srcOrd="2" destOrd="0" presId="urn:microsoft.com/office/officeart/2005/8/layout/default"/>
    <dgm:cxn modelId="{E20AA997-DB44-46EF-9329-071C2897D155}" type="presParOf" srcId="{2ADEF9C5-AB6E-4EE9-94AB-4DCB05D688AB}" destId="{F398EDC6-E58A-4F94-A2F7-A5F7E522B02E}" srcOrd="3" destOrd="0" presId="urn:microsoft.com/office/officeart/2005/8/layout/default"/>
    <dgm:cxn modelId="{0EFA7405-EF8A-40B1-9F35-0808F5E67B31}" type="presParOf" srcId="{2ADEF9C5-AB6E-4EE9-94AB-4DCB05D688AB}" destId="{585FC549-EAF8-460C-8A3F-DF456D49F7D3}" srcOrd="4" destOrd="0" presId="urn:microsoft.com/office/officeart/2005/8/layout/default"/>
    <dgm:cxn modelId="{D87D3EC0-9207-41FB-906B-673FA422A05A}" type="presParOf" srcId="{2ADEF9C5-AB6E-4EE9-94AB-4DCB05D688AB}" destId="{A06B6301-302E-430B-B1E6-F5BA2F300E07}" srcOrd="5" destOrd="0" presId="urn:microsoft.com/office/officeart/2005/8/layout/default"/>
    <dgm:cxn modelId="{C15F4C7E-246D-44B5-8898-830DF28CCCF3}" type="presParOf" srcId="{2ADEF9C5-AB6E-4EE9-94AB-4DCB05D688AB}" destId="{0C8BC2FA-3F0D-4E86-AD56-84809B48D32E}" srcOrd="6" destOrd="0" presId="urn:microsoft.com/office/officeart/2005/8/layout/default"/>
    <dgm:cxn modelId="{6F33759F-E3CF-4936-9941-40D9FBC9A5B0}" type="presParOf" srcId="{2ADEF9C5-AB6E-4EE9-94AB-4DCB05D688AB}" destId="{0F643528-2A03-4A09-A041-A64C0AB002C5}" srcOrd="7" destOrd="0" presId="urn:microsoft.com/office/officeart/2005/8/layout/default"/>
    <dgm:cxn modelId="{D3658B00-C0AC-4108-9BA2-6461C61321F8}" type="presParOf" srcId="{2ADEF9C5-AB6E-4EE9-94AB-4DCB05D688AB}" destId="{14927CA5-5D4D-46AB-9348-C02E4CB023FA}" srcOrd="8" destOrd="0" presId="urn:microsoft.com/office/officeart/2005/8/layout/default"/>
    <dgm:cxn modelId="{18B81312-80DD-4C28-B33F-D20E05BE0565}" type="presParOf" srcId="{2ADEF9C5-AB6E-4EE9-94AB-4DCB05D688AB}" destId="{AEF5873F-0041-4C5C-A94D-48A5E01E3F86}" srcOrd="9" destOrd="0" presId="urn:microsoft.com/office/officeart/2005/8/layout/default"/>
    <dgm:cxn modelId="{B81D43F1-8A35-4A24-8F41-0B9078B92EFD}" type="presParOf" srcId="{2ADEF9C5-AB6E-4EE9-94AB-4DCB05D688AB}" destId="{13F68C47-346B-4E46-B438-A6F2C573165F}" srcOrd="10" destOrd="0" presId="urn:microsoft.com/office/officeart/2005/8/layout/default"/>
    <dgm:cxn modelId="{91F6C3A7-3E7F-41C9-AB83-CBC5F73D1573}" type="presParOf" srcId="{2ADEF9C5-AB6E-4EE9-94AB-4DCB05D688AB}" destId="{E2CBF969-5EB4-417E-93A3-54EEB1206F2D}" srcOrd="11" destOrd="0" presId="urn:microsoft.com/office/officeart/2005/8/layout/default"/>
    <dgm:cxn modelId="{5D909AE8-552D-44DB-B453-72EB33433BA3}" type="presParOf" srcId="{2ADEF9C5-AB6E-4EE9-94AB-4DCB05D688AB}" destId="{D86BBA8A-C819-4B75-82B9-6D765C733AA3}" srcOrd="12" destOrd="0" presId="urn:microsoft.com/office/officeart/2005/8/layout/default"/>
    <dgm:cxn modelId="{3381B0A1-0C5F-4CDD-ABC4-ECB485FEBD96}" type="presParOf" srcId="{2ADEF9C5-AB6E-4EE9-94AB-4DCB05D688AB}" destId="{FA776B54-5183-443F-A8FC-5BD12FE812E7}" srcOrd="13" destOrd="0" presId="urn:microsoft.com/office/officeart/2005/8/layout/default"/>
    <dgm:cxn modelId="{9187F087-967A-4AB2-92CB-8E8C2B6CCCE4}" type="presParOf" srcId="{2ADEF9C5-AB6E-4EE9-94AB-4DCB05D688AB}" destId="{2E8B8DD8-E0E2-438B-95A8-2ECE4D2D89A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88343-C63C-4B95-BA82-B40DD9FFDD23}">
      <dsp:nvSpPr>
        <dsp:cNvPr id="0" name=""/>
        <dsp:cNvSpPr/>
      </dsp:nvSpPr>
      <dsp:spPr>
        <a:xfrm>
          <a:off x="58745" y="159335"/>
          <a:ext cx="769852" cy="7698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38BAB-10A2-47FC-BAB6-71FB49EAE2AA}">
      <dsp:nvSpPr>
        <dsp:cNvPr id="0" name=""/>
        <dsp:cNvSpPr/>
      </dsp:nvSpPr>
      <dsp:spPr>
        <a:xfrm>
          <a:off x="220414" y="321004"/>
          <a:ext cx="446514" cy="446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7E9F9-A661-4DE6-B4D4-01C108C0970D}">
      <dsp:nvSpPr>
        <dsp:cNvPr id="0" name=""/>
        <dsp:cNvSpPr/>
      </dsp:nvSpPr>
      <dsp:spPr>
        <a:xfrm>
          <a:off x="993566" y="159335"/>
          <a:ext cx="1814652" cy="769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Project Context</a:t>
          </a:r>
        </a:p>
      </dsp:txBody>
      <dsp:txXfrm>
        <a:off x="993566" y="159335"/>
        <a:ext cx="1814652" cy="769852"/>
      </dsp:txXfrm>
    </dsp:sp>
    <dsp:sp modelId="{C4038954-5022-4437-9694-19D08001C55B}">
      <dsp:nvSpPr>
        <dsp:cNvPr id="0" name=""/>
        <dsp:cNvSpPr/>
      </dsp:nvSpPr>
      <dsp:spPr>
        <a:xfrm>
          <a:off x="3124408" y="159335"/>
          <a:ext cx="769852" cy="7698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E8F8F-E637-431F-BB7A-401589452B5C}">
      <dsp:nvSpPr>
        <dsp:cNvPr id="0" name=""/>
        <dsp:cNvSpPr/>
      </dsp:nvSpPr>
      <dsp:spPr>
        <a:xfrm>
          <a:off x="3286077" y="321004"/>
          <a:ext cx="446514" cy="446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08F1B-416F-44C2-AB9C-9A99FE721861}">
      <dsp:nvSpPr>
        <dsp:cNvPr id="0" name=""/>
        <dsp:cNvSpPr/>
      </dsp:nvSpPr>
      <dsp:spPr>
        <a:xfrm>
          <a:off x="4059229" y="159335"/>
          <a:ext cx="1814652" cy="769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kern="1200" dirty="0"/>
            <a:t>Project Goals</a:t>
          </a:r>
          <a:endParaRPr lang="en-US" sz="2300" b="0" kern="1200" dirty="0"/>
        </a:p>
      </dsp:txBody>
      <dsp:txXfrm>
        <a:off x="4059229" y="159335"/>
        <a:ext cx="1814652" cy="769852"/>
      </dsp:txXfrm>
    </dsp:sp>
    <dsp:sp modelId="{2042E163-21DE-44B1-A37C-578BF79DE4A0}">
      <dsp:nvSpPr>
        <dsp:cNvPr id="0" name=""/>
        <dsp:cNvSpPr/>
      </dsp:nvSpPr>
      <dsp:spPr>
        <a:xfrm>
          <a:off x="58745" y="1606156"/>
          <a:ext cx="769852" cy="7698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DBCF0-3747-40B2-9183-AF38A01B06AE}">
      <dsp:nvSpPr>
        <dsp:cNvPr id="0" name=""/>
        <dsp:cNvSpPr/>
      </dsp:nvSpPr>
      <dsp:spPr>
        <a:xfrm>
          <a:off x="220414" y="1767825"/>
          <a:ext cx="446514" cy="446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38E95-ABC3-4D67-9BA4-712FB57A1467}">
      <dsp:nvSpPr>
        <dsp:cNvPr id="0" name=""/>
        <dsp:cNvSpPr/>
      </dsp:nvSpPr>
      <dsp:spPr>
        <a:xfrm>
          <a:off x="993566" y="1606156"/>
          <a:ext cx="1814652" cy="769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kern="1200" dirty="0" err="1"/>
            <a:t>Methodological</a:t>
          </a:r>
          <a:r>
            <a:rPr lang="it-IT" sz="2300" b="0" kern="1200" dirty="0"/>
            <a:t> Steps</a:t>
          </a:r>
          <a:endParaRPr lang="en-US" sz="2300" b="0" kern="1200" dirty="0"/>
        </a:p>
      </dsp:txBody>
      <dsp:txXfrm>
        <a:off x="993566" y="1606156"/>
        <a:ext cx="1814652" cy="769852"/>
      </dsp:txXfrm>
    </dsp:sp>
    <dsp:sp modelId="{4BBD7192-6DC3-4C88-8574-FD2A70ED7092}">
      <dsp:nvSpPr>
        <dsp:cNvPr id="0" name=""/>
        <dsp:cNvSpPr/>
      </dsp:nvSpPr>
      <dsp:spPr>
        <a:xfrm>
          <a:off x="3124408" y="1606156"/>
          <a:ext cx="769852" cy="7698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5AD7B-B49A-42F7-9296-68D8BCE814C8}">
      <dsp:nvSpPr>
        <dsp:cNvPr id="0" name=""/>
        <dsp:cNvSpPr/>
      </dsp:nvSpPr>
      <dsp:spPr>
        <a:xfrm>
          <a:off x="3286077" y="1767825"/>
          <a:ext cx="446514" cy="4465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F4257-6FB3-4FC3-BA6E-467DC7BB0B2E}">
      <dsp:nvSpPr>
        <dsp:cNvPr id="0" name=""/>
        <dsp:cNvSpPr/>
      </dsp:nvSpPr>
      <dsp:spPr>
        <a:xfrm>
          <a:off x="4059229" y="1606156"/>
          <a:ext cx="1814652" cy="769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kern="1200" dirty="0" err="1"/>
            <a:t>Results</a:t>
          </a:r>
          <a:r>
            <a:rPr lang="it-IT" sz="2300" b="0" kern="1200" dirty="0"/>
            <a:t> &amp; </a:t>
          </a:r>
          <a:r>
            <a:rPr lang="it-IT" sz="2300" b="0" kern="1200" dirty="0" err="1"/>
            <a:t>Findings</a:t>
          </a:r>
          <a:endParaRPr lang="en-US" sz="2300" b="0" kern="1200" dirty="0"/>
        </a:p>
      </dsp:txBody>
      <dsp:txXfrm>
        <a:off x="4059229" y="1606156"/>
        <a:ext cx="1814652" cy="769852"/>
      </dsp:txXfrm>
    </dsp:sp>
    <dsp:sp modelId="{AA367033-8668-463E-BD15-6449663EF707}">
      <dsp:nvSpPr>
        <dsp:cNvPr id="0" name=""/>
        <dsp:cNvSpPr/>
      </dsp:nvSpPr>
      <dsp:spPr>
        <a:xfrm>
          <a:off x="58745" y="3052976"/>
          <a:ext cx="769852" cy="7698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8DA61-41FE-4104-AE5F-09D7E62FD0C6}">
      <dsp:nvSpPr>
        <dsp:cNvPr id="0" name=""/>
        <dsp:cNvSpPr/>
      </dsp:nvSpPr>
      <dsp:spPr>
        <a:xfrm>
          <a:off x="220414" y="3214645"/>
          <a:ext cx="446514" cy="4465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345E3-5F2A-4A6E-B8D6-3233A410CFB1}">
      <dsp:nvSpPr>
        <dsp:cNvPr id="0" name=""/>
        <dsp:cNvSpPr/>
      </dsp:nvSpPr>
      <dsp:spPr>
        <a:xfrm>
          <a:off x="993566" y="3052976"/>
          <a:ext cx="1814652" cy="769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Conclusions</a:t>
          </a:r>
        </a:p>
      </dsp:txBody>
      <dsp:txXfrm>
        <a:off x="993566" y="3052976"/>
        <a:ext cx="1814652" cy="769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B602C-AD0A-4CEC-B296-053613D1DA5F}">
      <dsp:nvSpPr>
        <dsp:cNvPr id="0" name=""/>
        <dsp:cNvSpPr/>
      </dsp:nvSpPr>
      <dsp:spPr>
        <a:xfrm>
          <a:off x="0" y="432"/>
          <a:ext cx="9905998" cy="1011671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80457-8B99-4135-A245-D0A75323EFA2}">
      <dsp:nvSpPr>
        <dsp:cNvPr id="0" name=""/>
        <dsp:cNvSpPr/>
      </dsp:nvSpPr>
      <dsp:spPr>
        <a:xfrm>
          <a:off x="306030" y="228058"/>
          <a:ext cx="556419" cy="556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F5CBA-FFAA-4151-B46B-5CC5EBB5B04A}">
      <dsp:nvSpPr>
        <dsp:cNvPr id="0" name=""/>
        <dsp:cNvSpPr/>
      </dsp:nvSpPr>
      <dsp:spPr>
        <a:xfrm>
          <a:off x="1168480" y="432"/>
          <a:ext cx="8737517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Project Basis</a:t>
          </a:r>
          <a:r>
            <a:rPr lang="en-US" sz="2500" kern="1200" dirty="0"/>
            <a:t>: Apache Commons CSV, a Java library for CSV file handling.</a:t>
          </a:r>
        </a:p>
      </dsp:txBody>
      <dsp:txXfrm>
        <a:off x="1168480" y="432"/>
        <a:ext cx="8737517" cy="1011671"/>
      </dsp:txXfrm>
    </dsp:sp>
    <dsp:sp modelId="{1A84E1AF-5F41-4CAF-9EA1-1C60DEFEF51B}">
      <dsp:nvSpPr>
        <dsp:cNvPr id="0" name=""/>
        <dsp:cNvSpPr/>
      </dsp:nvSpPr>
      <dsp:spPr>
        <a:xfrm>
          <a:off x="0" y="1265021"/>
          <a:ext cx="9905998" cy="1011671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FA45D-4BF7-4992-B9DB-7E826BA8E148}">
      <dsp:nvSpPr>
        <dsp:cNvPr id="0" name=""/>
        <dsp:cNvSpPr/>
      </dsp:nvSpPr>
      <dsp:spPr>
        <a:xfrm>
          <a:off x="306030" y="1492647"/>
          <a:ext cx="556419" cy="556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3FF4C-39EE-47AC-A657-035B6C42064C}">
      <dsp:nvSpPr>
        <dsp:cNvPr id="0" name=""/>
        <dsp:cNvSpPr/>
      </dsp:nvSpPr>
      <dsp:spPr>
        <a:xfrm>
          <a:off x="1168480" y="1265021"/>
          <a:ext cx="8737517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project served as a foundation for applying software dependability techniques to a real-world, open-source project.</a:t>
          </a:r>
        </a:p>
      </dsp:txBody>
      <dsp:txXfrm>
        <a:off x="1168480" y="1265021"/>
        <a:ext cx="8737517" cy="1011671"/>
      </dsp:txXfrm>
    </dsp:sp>
    <dsp:sp modelId="{70BB1FC6-7148-48B7-B64C-8D6AA5B99D85}">
      <dsp:nvSpPr>
        <dsp:cNvPr id="0" name=""/>
        <dsp:cNvSpPr/>
      </dsp:nvSpPr>
      <dsp:spPr>
        <a:xfrm>
          <a:off x="0" y="2529610"/>
          <a:ext cx="9905998" cy="1011671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7A7E2-254A-4051-99CB-907B5DC16737}">
      <dsp:nvSpPr>
        <dsp:cNvPr id="0" name=""/>
        <dsp:cNvSpPr/>
      </dsp:nvSpPr>
      <dsp:spPr>
        <a:xfrm>
          <a:off x="306030" y="2757236"/>
          <a:ext cx="556419" cy="556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17D1B-01A4-4550-8454-E186C9DF35E9}">
      <dsp:nvSpPr>
        <dsp:cNvPr id="0" name=""/>
        <dsp:cNvSpPr/>
      </dsp:nvSpPr>
      <dsp:spPr>
        <a:xfrm>
          <a:off x="1168480" y="2529610"/>
          <a:ext cx="8737517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library was chosen for its mature and relevant codebase.</a:t>
          </a:r>
        </a:p>
      </dsp:txBody>
      <dsp:txXfrm>
        <a:off x="1168480" y="2529610"/>
        <a:ext cx="8737517" cy="1011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73B57-A88B-4F99-B4D1-4BC1E6C67181}">
      <dsp:nvSpPr>
        <dsp:cNvPr id="0" name=""/>
        <dsp:cNvSpPr/>
      </dsp:nvSpPr>
      <dsp:spPr>
        <a:xfrm>
          <a:off x="3272" y="492614"/>
          <a:ext cx="2596316" cy="15577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SonarCloud</a:t>
          </a:r>
          <a:r>
            <a:rPr lang="en-US" sz="2000" kern="1200" dirty="0"/>
            <a:t>: Issues reduced from 782 to 33.</a:t>
          </a:r>
        </a:p>
      </dsp:txBody>
      <dsp:txXfrm>
        <a:off x="3272" y="492614"/>
        <a:ext cx="2596316" cy="1557790"/>
      </dsp:txXfrm>
    </dsp:sp>
    <dsp:sp modelId="{F12C2595-59A8-424E-909F-74E709D4A99D}">
      <dsp:nvSpPr>
        <dsp:cNvPr id="0" name=""/>
        <dsp:cNvSpPr/>
      </dsp:nvSpPr>
      <dsp:spPr>
        <a:xfrm>
          <a:off x="2859221" y="492614"/>
          <a:ext cx="2596316" cy="155779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JaCoCo</a:t>
          </a:r>
          <a:r>
            <a:rPr lang="en-US" sz="2000" kern="1200" dirty="0"/>
            <a:t>: 98% instruction coverage, 96% branch coverage.</a:t>
          </a:r>
        </a:p>
      </dsp:txBody>
      <dsp:txXfrm>
        <a:off x="2859221" y="492614"/>
        <a:ext cx="2596316" cy="1557790"/>
      </dsp:txXfrm>
    </dsp:sp>
    <dsp:sp modelId="{585FC549-EAF8-460C-8A3F-DF456D49F7D3}">
      <dsp:nvSpPr>
        <dsp:cNvPr id="0" name=""/>
        <dsp:cNvSpPr/>
      </dsp:nvSpPr>
      <dsp:spPr>
        <a:xfrm>
          <a:off x="5715169" y="492614"/>
          <a:ext cx="2596316" cy="155779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PIT: 95% mutation coverage and test strength.</a:t>
          </a:r>
        </a:p>
      </dsp:txBody>
      <dsp:txXfrm>
        <a:off x="5715169" y="492614"/>
        <a:ext cx="2596316" cy="1557790"/>
      </dsp:txXfrm>
    </dsp:sp>
    <dsp:sp modelId="{0C8BC2FA-3F0D-4E86-AD56-84809B48D32E}">
      <dsp:nvSpPr>
        <dsp:cNvPr id="0" name=""/>
        <dsp:cNvSpPr/>
      </dsp:nvSpPr>
      <dsp:spPr>
        <a:xfrm>
          <a:off x="8571118" y="492614"/>
          <a:ext cx="2596316" cy="15577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Randoop: added 1300 tests slightly improving coverage.</a:t>
          </a:r>
        </a:p>
      </dsp:txBody>
      <dsp:txXfrm>
        <a:off x="8571118" y="492614"/>
        <a:ext cx="2596316" cy="1557790"/>
      </dsp:txXfrm>
    </dsp:sp>
    <dsp:sp modelId="{14927CA5-5D4D-46AB-9348-C02E4CB023FA}">
      <dsp:nvSpPr>
        <dsp:cNvPr id="0" name=""/>
        <dsp:cNvSpPr/>
      </dsp:nvSpPr>
      <dsp:spPr>
        <a:xfrm>
          <a:off x="3272" y="2310036"/>
          <a:ext cx="2596316" cy="155779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JMH: insights on performance for various libraries.</a:t>
          </a:r>
        </a:p>
      </dsp:txBody>
      <dsp:txXfrm>
        <a:off x="3272" y="2310036"/>
        <a:ext cx="2596316" cy="1557790"/>
      </dsp:txXfrm>
    </dsp:sp>
    <dsp:sp modelId="{13F68C47-346B-4E46-B438-A6F2C573165F}">
      <dsp:nvSpPr>
        <dsp:cNvPr id="0" name=""/>
        <dsp:cNvSpPr/>
      </dsp:nvSpPr>
      <dsp:spPr>
        <a:xfrm>
          <a:off x="2859221" y="2310036"/>
          <a:ext cx="2596316" cy="15577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Security: project code marked as clean, only external risks were flagged.</a:t>
          </a:r>
        </a:p>
      </dsp:txBody>
      <dsp:txXfrm>
        <a:off x="2859221" y="2310036"/>
        <a:ext cx="2596316" cy="1557790"/>
      </dsp:txXfrm>
    </dsp:sp>
    <dsp:sp modelId="{D86BBA8A-C819-4B75-82B9-6D765C733AA3}">
      <dsp:nvSpPr>
        <dsp:cNvPr id="0" name=""/>
        <dsp:cNvSpPr/>
      </dsp:nvSpPr>
      <dsp:spPr>
        <a:xfrm>
          <a:off x="5715169" y="2310036"/>
          <a:ext cx="2596316" cy="155779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Integration: a simple demonstration web-app (using </a:t>
          </a:r>
          <a:r>
            <a:rPr lang="en-US" sz="2000" kern="1200" dirty="0" err="1"/>
            <a:t>Javalin</a:t>
          </a:r>
          <a:r>
            <a:rPr lang="en-US" sz="2000" kern="1200" dirty="0"/>
            <a:t>) was integrated to the project.</a:t>
          </a:r>
        </a:p>
      </dsp:txBody>
      <dsp:txXfrm>
        <a:off x="5715169" y="2310036"/>
        <a:ext cx="2596316" cy="1557790"/>
      </dsp:txXfrm>
    </dsp:sp>
    <dsp:sp modelId="{2E8B8DD8-E0E2-438B-95A8-2ECE4D2D89A2}">
      <dsp:nvSpPr>
        <dsp:cNvPr id="0" name=""/>
        <dsp:cNvSpPr/>
      </dsp:nvSpPr>
      <dsp:spPr>
        <a:xfrm>
          <a:off x="8571118" y="2310036"/>
          <a:ext cx="2596316" cy="155779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Docker: A Docker Image ready to be orchestrated is available on </a:t>
          </a:r>
          <a:r>
            <a:rPr lang="en-US" sz="2000" kern="1200" dirty="0" err="1"/>
            <a:t>DockerHub</a:t>
          </a:r>
          <a:r>
            <a:rPr lang="en-US" sz="2000" kern="1200" dirty="0"/>
            <a:t>. The container is runnable.</a:t>
          </a:r>
        </a:p>
      </dsp:txBody>
      <dsp:txXfrm>
        <a:off x="8571118" y="2310036"/>
        <a:ext cx="2596316" cy="1557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17B1B-814C-41BE-BC95-9136D701B1F6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B6A3-5E01-49F7-92EA-AFB22DF133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03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156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16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89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97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2837A-9A5E-2D39-C183-4A35202DE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8DAE75-198F-97CB-1C4D-91C3A85FA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C14770-D3DD-65AB-7C06-3E1A86D6F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C1DA0-11BF-AEBF-826E-1F286E4F6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62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F5D7A-A744-263A-CDCB-414E91658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6451A-C0BB-2B65-B6D0-037C3BAF1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1DECE7-85DE-36A8-CEE3-E9A8990F8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65744-5833-89B1-8C9E-73384D2A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91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E3080-E1EE-E2E7-504D-D7C2CC760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5D802-FE74-7182-1D4A-F59131C99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4FEF08-06CE-A76C-09BF-7A4030FD0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BFDB0-CA6B-112C-A1C6-7CFB058B4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40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4BB2C-A6B2-16BF-6DD3-C9AAA474F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A4557B-4683-50E6-B34F-8839B20B5B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0B1200-242C-955D-EAB1-BFAC9A1C7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6FDB2-05EC-C1F4-2AD5-AFDF1B63C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50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A8EB3-7769-B783-68AA-676CA14A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5ECBF4-A4F8-3096-639B-CD70E4522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D7A4A-E1E8-1322-FA73-B1CCCECB0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F3794-EB4E-1ECF-8865-814BFCE5F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79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CC39-9686-6039-8F66-7F4587F15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1BE2B6-ED57-30D1-EBB0-3CEFE4481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DC764-A23E-5613-EA68-475FAC7E5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32BE4-E3C8-7C53-CA75-9656B1ACE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6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0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118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5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31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0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4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0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6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76B6-B416-C382-B015-9D954020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4448"/>
            <a:ext cx="9905998" cy="1172640"/>
          </a:xfrm>
        </p:spPr>
        <p:txBody>
          <a:bodyPr/>
          <a:lstStyle/>
          <a:p>
            <a:r>
              <a:rPr lang="it-IT" dirty="0" err="1"/>
              <a:t>Improving</a:t>
            </a:r>
            <a:r>
              <a:rPr lang="it-IT" dirty="0"/>
              <a:t> Apache Commons CSV</a:t>
            </a:r>
          </a:p>
        </p:txBody>
      </p:sp>
      <p:graphicFrame>
        <p:nvGraphicFramePr>
          <p:cNvPr id="10" name="Subtitle 2">
            <a:extLst>
              <a:ext uri="{FF2B5EF4-FFF2-40B4-BE49-F238E27FC236}">
                <a16:creationId xmlns:a16="http://schemas.microsoft.com/office/drawing/2014/main" id="{54DBC637-808B-302E-EC80-5D15463C72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45734750"/>
              </p:ext>
            </p:extLst>
          </p:nvPr>
        </p:nvGraphicFramePr>
        <p:xfrm>
          <a:off x="1141413" y="2097087"/>
          <a:ext cx="5932627" cy="3982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C0422796-95AA-D6E1-E8A3-AA293085B58B}"/>
              </a:ext>
            </a:extLst>
          </p:cNvPr>
          <p:cNvSpPr txBox="1">
            <a:spLocks/>
          </p:cNvSpPr>
          <p:nvPr/>
        </p:nvSpPr>
        <p:spPr>
          <a:xfrm>
            <a:off x="7576805" y="5382168"/>
            <a:ext cx="4304043" cy="1172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Author: Luciano Bercini (0522501684)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Professor: Dario Di Nucci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Institute: University of Salerno</a:t>
            </a:r>
          </a:p>
        </p:txBody>
      </p:sp>
      <p:pic>
        <p:nvPicPr>
          <p:cNvPr id="3" name="Immagine 6" descr="A yellow circle with red and yellow stripes and a person holding a book&#10;&#10;AI-generated content may be incorrect.">
            <a:extLst>
              <a:ext uri="{FF2B5EF4-FFF2-40B4-BE49-F238E27FC236}">
                <a16:creationId xmlns:a16="http://schemas.microsoft.com/office/drawing/2014/main" id="{2AFAE3D2-1E8D-6B91-3531-C765EAB95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423" y="3550154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5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499D5-442D-4092-864C-CB7B6EB95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2">
            <a:extLst>
              <a:ext uri="{FF2B5EF4-FFF2-40B4-BE49-F238E27FC236}">
                <a16:creationId xmlns:a16="http://schemas.microsoft.com/office/drawing/2014/main" id="{3B54EE56-CEC8-4067-8435-4D5937939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6793DC89-E9E3-46CC-9998-C0B67D0F4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3082" name="Group 3081">
              <a:extLst>
                <a:ext uri="{FF2B5EF4-FFF2-40B4-BE49-F238E27FC236}">
                  <a16:creationId xmlns:a16="http://schemas.microsoft.com/office/drawing/2014/main" id="{B7EEEF19-9CA8-486F-AE73-DE73BF45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094" name="Rectangle 5">
                <a:extLst>
                  <a:ext uri="{FF2B5EF4-FFF2-40B4-BE49-F238E27FC236}">
                    <a16:creationId xmlns:a16="http://schemas.microsoft.com/office/drawing/2014/main" id="{DAEF5323-92EC-4427-9CD7-68F76A357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5" name="Freeform 6">
                <a:extLst>
                  <a:ext uri="{FF2B5EF4-FFF2-40B4-BE49-F238E27FC236}">
                    <a16:creationId xmlns:a16="http://schemas.microsoft.com/office/drawing/2014/main" id="{60D0FC30-2D0E-4781-B6AF-7B6493919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6" name="Freeform 7">
                <a:extLst>
                  <a:ext uri="{FF2B5EF4-FFF2-40B4-BE49-F238E27FC236}">
                    <a16:creationId xmlns:a16="http://schemas.microsoft.com/office/drawing/2014/main" id="{819512AF-8BEB-4542-9F17-B3BFB03B32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7" name="Freeform 8">
                <a:extLst>
                  <a:ext uri="{FF2B5EF4-FFF2-40B4-BE49-F238E27FC236}">
                    <a16:creationId xmlns:a16="http://schemas.microsoft.com/office/drawing/2014/main" id="{3BB84AA6-0A41-420E-821B-7728AE492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8" name="Freeform 9">
                <a:extLst>
                  <a:ext uri="{FF2B5EF4-FFF2-40B4-BE49-F238E27FC236}">
                    <a16:creationId xmlns:a16="http://schemas.microsoft.com/office/drawing/2014/main" id="{CB68734A-25BD-4982-A209-2E5D1875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9" name="Freeform 10">
                <a:extLst>
                  <a:ext uri="{FF2B5EF4-FFF2-40B4-BE49-F238E27FC236}">
                    <a16:creationId xmlns:a16="http://schemas.microsoft.com/office/drawing/2014/main" id="{56AB0ACE-E089-4220-A807-85758EA9D5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0" name="Freeform 11">
                <a:extLst>
                  <a:ext uri="{FF2B5EF4-FFF2-40B4-BE49-F238E27FC236}">
                    <a16:creationId xmlns:a16="http://schemas.microsoft.com/office/drawing/2014/main" id="{A76AA469-057E-4F79-BEB9-306CD415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1" name="Freeform 12">
                <a:extLst>
                  <a:ext uri="{FF2B5EF4-FFF2-40B4-BE49-F238E27FC236}">
                    <a16:creationId xmlns:a16="http://schemas.microsoft.com/office/drawing/2014/main" id="{50BC3E81-9927-4C57-BB00-4045CCD69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2" name="Freeform 13">
                <a:extLst>
                  <a:ext uri="{FF2B5EF4-FFF2-40B4-BE49-F238E27FC236}">
                    <a16:creationId xmlns:a16="http://schemas.microsoft.com/office/drawing/2014/main" id="{AD4B2FDF-540A-49A0-9DC9-D5054CD454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3" name="Freeform 14">
                <a:extLst>
                  <a:ext uri="{FF2B5EF4-FFF2-40B4-BE49-F238E27FC236}">
                    <a16:creationId xmlns:a16="http://schemas.microsoft.com/office/drawing/2014/main" id="{69BA5CB2-ADBA-4166-B45C-99ED85AC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4" name="Freeform 15">
                <a:extLst>
                  <a:ext uri="{FF2B5EF4-FFF2-40B4-BE49-F238E27FC236}">
                    <a16:creationId xmlns:a16="http://schemas.microsoft.com/office/drawing/2014/main" id="{CBBB12A9-E7B8-423A-AC3D-584FF4745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5" name="Line 16">
                <a:extLst>
                  <a:ext uri="{FF2B5EF4-FFF2-40B4-BE49-F238E27FC236}">
                    <a16:creationId xmlns:a16="http://schemas.microsoft.com/office/drawing/2014/main" id="{B4FCF827-94F2-40EA-98F6-B00590422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6" name="Freeform 17">
                <a:extLst>
                  <a:ext uri="{FF2B5EF4-FFF2-40B4-BE49-F238E27FC236}">
                    <a16:creationId xmlns:a16="http://schemas.microsoft.com/office/drawing/2014/main" id="{88F329AB-2148-45E1-A176-70C72553F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7" name="Freeform 18">
                <a:extLst>
                  <a:ext uri="{FF2B5EF4-FFF2-40B4-BE49-F238E27FC236}">
                    <a16:creationId xmlns:a16="http://schemas.microsoft.com/office/drawing/2014/main" id="{D6FB03B4-1125-4CF3-A32D-635D4ABBA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8" name="Freeform 19">
                <a:extLst>
                  <a:ext uri="{FF2B5EF4-FFF2-40B4-BE49-F238E27FC236}">
                    <a16:creationId xmlns:a16="http://schemas.microsoft.com/office/drawing/2014/main" id="{B75BE7AC-1221-4298-8EBB-F7C3BA020F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9" name="Freeform 20">
                <a:extLst>
                  <a:ext uri="{FF2B5EF4-FFF2-40B4-BE49-F238E27FC236}">
                    <a16:creationId xmlns:a16="http://schemas.microsoft.com/office/drawing/2014/main" id="{41307B62-5EF1-4017-8EEA-2CB8365B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0" name="Rectangle 21">
                <a:extLst>
                  <a:ext uri="{FF2B5EF4-FFF2-40B4-BE49-F238E27FC236}">
                    <a16:creationId xmlns:a16="http://schemas.microsoft.com/office/drawing/2014/main" id="{1FA74FE2-D3E6-452D-BAF6-5D1ED1FE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1" name="Freeform 22">
                <a:extLst>
                  <a:ext uri="{FF2B5EF4-FFF2-40B4-BE49-F238E27FC236}">
                    <a16:creationId xmlns:a16="http://schemas.microsoft.com/office/drawing/2014/main" id="{A5A78A95-E0DA-46E2-8D2C-1A2E95B7A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2" name="Freeform 23">
                <a:extLst>
                  <a:ext uri="{FF2B5EF4-FFF2-40B4-BE49-F238E27FC236}">
                    <a16:creationId xmlns:a16="http://schemas.microsoft.com/office/drawing/2014/main" id="{854BD4BF-5CE7-4F8D-953C-87592B9C28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3" name="Freeform 24">
                <a:extLst>
                  <a:ext uri="{FF2B5EF4-FFF2-40B4-BE49-F238E27FC236}">
                    <a16:creationId xmlns:a16="http://schemas.microsoft.com/office/drawing/2014/main" id="{7A02B715-3021-45C0-AABD-9A11DF9DA4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4" name="Freeform 25">
                <a:extLst>
                  <a:ext uri="{FF2B5EF4-FFF2-40B4-BE49-F238E27FC236}">
                    <a16:creationId xmlns:a16="http://schemas.microsoft.com/office/drawing/2014/main" id="{610B7212-0152-4F0F-A1CF-03533C416A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5" name="Freeform 26">
                <a:extLst>
                  <a:ext uri="{FF2B5EF4-FFF2-40B4-BE49-F238E27FC236}">
                    <a16:creationId xmlns:a16="http://schemas.microsoft.com/office/drawing/2014/main" id="{D75B0380-7D83-4786-812B-8EA1D74B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6" name="Freeform 27">
                <a:extLst>
                  <a:ext uri="{FF2B5EF4-FFF2-40B4-BE49-F238E27FC236}">
                    <a16:creationId xmlns:a16="http://schemas.microsoft.com/office/drawing/2014/main" id="{454C2B9C-31DA-4FD1-9BB4-2BE02C01D7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7" name="Freeform 28">
                <a:extLst>
                  <a:ext uri="{FF2B5EF4-FFF2-40B4-BE49-F238E27FC236}">
                    <a16:creationId xmlns:a16="http://schemas.microsoft.com/office/drawing/2014/main" id="{F4573E58-0FE0-48EC-9FC0-1971A1C41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8" name="Freeform 29">
                <a:extLst>
                  <a:ext uri="{FF2B5EF4-FFF2-40B4-BE49-F238E27FC236}">
                    <a16:creationId xmlns:a16="http://schemas.microsoft.com/office/drawing/2014/main" id="{2366F124-B63E-4121-ABE8-CAE346F36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9" name="Freeform 30">
                <a:extLst>
                  <a:ext uri="{FF2B5EF4-FFF2-40B4-BE49-F238E27FC236}">
                    <a16:creationId xmlns:a16="http://schemas.microsoft.com/office/drawing/2014/main" id="{975D44DE-7502-4B0E-B519-46DBC6596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20" name="Freeform 31">
                <a:extLst>
                  <a:ext uri="{FF2B5EF4-FFF2-40B4-BE49-F238E27FC236}">
                    <a16:creationId xmlns:a16="http://schemas.microsoft.com/office/drawing/2014/main" id="{A3478D8C-EF93-40E8-86A6-7CFE4BB50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3083" name="Group 3082">
              <a:extLst>
                <a:ext uri="{FF2B5EF4-FFF2-40B4-BE49-F238E27FC236}">
                  <a16:creationId xmlns:a16="http://schemas.microsoft.com/office/drawing/2014/main" id="{3B292D1F-7CF5-4D3D-95DB-77A00EF68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3084" name="Freeform 32">
                <a:extLst>
                  <a:ext uri="{FF2B5EF4-FFF2-40B4-BE49-F238E27FC236}">
                    <a16:creationId xmlns:a16="http://schemas.microsoft.com/office/drawing/2014/main" id="{9FB88120-F47F-4DA4-A647-655884EE47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85" name="Freeform 33">
                <a:extLst>
                  <a:ext uri="{FF2B5EF4-FFF2-40B4-BE49-F238E27FC236}">
                    <a16:creationId xmlns:a16="http://schemas.microsoft.com/office/drawing/2014/main" id="{5972D677-EB37-43AB-8CCC-1076841BF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86" name="Freeform 34">
                <a:extLst>
                  <a:ext uri="{FF2B5EF4-FFF2-40B4-BE49-F238E27FC236}">
                    <a16:creationId xmlns:a16="http://schemas.microsoft.com/office/drawing/2014/main" id="{62A766E0-4869-4F29-98D4-BBC376C2D8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87" name="Freeform 35">
                <a:extLst>
                  <a:ext uri="{FF2B5EF4-FFF2-40B4-BE49-F238E27FC236}">
                    <a16:creationId xmlns:a16="http://schemas.microsoft.com/office/drawing/2014/main" id="{5EE20B16-4564-472A-B033-E30CDD1DD4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88" name="Freeform 36">
                <a:extLst>
                  <a:ext uri="{FF2B5EF4-FFF2-40B4-BE49-F238E27FC236}">
                    <a16:creationId xmlns:a16="http://schemas.microsoft.com/office/drawing/2014/main" id="{DABEBF89-0B7D-43FF-BF13-0973BCC3A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89" name="Freeform 37">
                <a:extLst>
                  <a:ext uri="{FF2B5EF4-FFF2-40B4-BE49-F238E27FC236}">
                    <a16:creationId xmlns:a16="http://schemas.microsoft.com/office/drawing/2014/main" id="{4A471600-8826-47EC-A5CD-CA01FD834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0" name="Freeform 38">
                <a:extLst>
                  <a:ext uri="{FF2B5EF4-FFF2-40B4-BE49-F238E27FC236}">
                    <a16:creationId xmlns:a16="http://schemas.microsoft.com/office/drawing/2014/main" id="{6F9C0336-203B-46C7-99A4-3D0A57801A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1" name="Freeform 39">
                <a:extLst>
                  <a:ext uri="{FF2B5EF4-FFF2-40B4-BE49-F238E27FC236}">
                    <a16:creationId xmlns:a16="http://schemas.microsoft.com/office/drawing/2014/main" id="{19680C1C-4144-49AF-AFF1-94748CD3F3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2" name="Freeform 40">
                <a:extLst>
                  <a:ext uri="{FF2B5EF4-FFF2-40B4-BE49-F238E27FC236}">
                    <a16:creationId xmlns:a16="http://schemas.microsoft.com/office/drawing/2014/main" id="{491F1B84-41DA-4997-83C1-6070F6C4C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3" name="Rectangle 41">
                <a:extLst>
                  <a:ext uri="{FF2B5EF4-FFF2-40B4-BE49-F238E27FC236}">
                    <a16:creationId xmlns:a16="http://schemas.microsoft.com/office/drawing/2014/main" id="{5E4BF4FD-49EC-43C4-8D16-80BE8FB80A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E18C0D-1147-7CA5-6D32-BA7B58CA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Security Evaluation</a:t>
            </a:r>
          </a:p>
        </p:txBody>
      </p:sp>
      <p:sp>
        <p:nvSpPr>
          <p:cNvPr id="3122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OWASP Find Security Bugs · GitHub">
            <a:extLst>
              <a:ext uri="{FF2B5EF4-FFF2-40B4-BE49-F238E27FC236}">
                <a16:creationId xmlns:a16="http://schemas.microsoft.com/office/drawing/2014/main" id="{E21D4100-F554-5C00-6596-33075FEC7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5984" y="1147146"/>
            <a:ext cx="2201590" cy="220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1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36B8D90-B1E8-DA01-A688-6031C1871F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3917226"/>
            <a:ext cx="4635583" cy="13937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6BD6-E64A-F8B6-7169-47D7B5FCD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Two tools were used:</a:t>
            </a:r>
          </a:p>
          <a:p>
            <a:r>
              <a:rPr lang="en-US" b="1" dirty="0"/>
              <a:t>OWASP Dependency-Check</a:t>
            </a:r>
            <a:r>
              <a:rPr lang="en-US" dirty="0"/>
              <a:t>: flagged 2 </a:t>
            </a:r>
            <a:r>
              <a:rPr lang="en-US" b="1" dirty="0"/>
              <a:t>medium-severity vulnerabilities</a:t>
            </a:r>
            <a:r>
              <a:rPr lang="en-US" dirty="0"/>
              <a:t> in external libraries.</a:t>
            </a:r>
          </a:p>
          <a:p>
            <a:r>
              <a:rPr lang="en-US" b="1" dirty="0" err="1"/>
              <a:t>FindSecBugs</a:t>
            </a:r>
            <a:r>
              <a:rPr lang="en-US" dirty="0"/>
              <a:t>: no vulnerabilities in project code.</a:t>
            </a:r>
          </a:p>
          <a:p>
            <a:pPr mar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27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0A2E5-FFBF-1990-8C42-71A035EF4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D31C-00B2-10D8-2DDE-F0F3B48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Application Integration, </a:t>
            </a:r>
            <a:r>
              <a:rPr lang="it-IT" dirty="0" err="1"/>
              <a:t>dockerization</a:t>
            </a:r>
            <a:r>
              <a:rPr lang="it-IT" dirty="0"/>
              <a:t> and </a:t>
            </a:r>
            <a:r>
              <a:rPr lang="it-IT" dirty="0" err="1"/>
              <a:t>Continuous</a:t>
            </a:r>
            <a:r>
              <a:rPr lang="it-IT" dirty="0"/>
              <a:t>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5499-737A-0A2C-D4E0-E996FF019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64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fulfill the deployment and orchestration requirements, a web-based application was added, and a custom </a:t>
            </a:r>
            <a:r>
              <a:rPr lang="en-US" dirty="0" err="1"/>
              <a:t>Dockerfile</a:t>
            </a:r>
            <a:r>
              <a:rPr lang="en-US" dirty="0"/>
              <a:t> was written to build a lightweight Docker image containing the compiled JAR.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F69329-CE62-7BE9-9C5B-DE15F468E777}"/>
              </a:ext>
            </a:extLst>
          </p:cNvPr>
          <p:cNvSpPr txBox="1">
            <a:spLocks/>
          </p:cNvSpPr>
          <p:nvPr/>
        </p:nvSpPr>
        <p:spPr>
          <a:xfrm>
            <a:off x="6019799" y="2249486"/>
            <a:ext cx="4878389" cy="3648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automate the build and delivery of the Docker image, a GitHub Actions workflow was created which:</a:t>
            </a:r>
          </a:p>
          <a:p>
            <a:pPr>
              <a:buFontTx/>
              <a:buChar char="-"/>
            </a:pPr>
            <a:r>
              <a:rPr lang="en-US" dirty="0"/>
              <a:t>Sets up a Java environment.</a:t>
            </a:r>
          </a:p>
          <a:p>
            <a:pPr>
              <a:buFontTx/>
              <a:buChar char="-"/>
            </a:pPr>
            <a:r>
              <a:rPr lang="en-US" dirty="0"/>
              <a:t>Builds the Maven Project into a JAR.</a:t>
            </a:r>
          </a:p>
          <a:p>
            <a:pPr>
              <a:buFontTx/>
              <a:buChar char="-"/>
            </a:pPr>
            <a:r>
              <a:rPr lang="en-US" dirty="0"/>
              <a:t>Logs in to </a:t>
            </a:r>
            <a:r>
              <a:rPr lang="en-US" dirty="0" err="1"/>
              <a:t>DockerHub</a:t>
            </a:r>
            <a:r>
              <a:rPr lang="en-US" dirty="0"/>
              <a:t> using secrets configured in the GitHub repository.</a:t>
            </a:r>
          </a:p>
          <a:p>
            <a:pPr>
              <a:buFontTx/>
              <a:buChar char="-"/>
            </a:pPr>
            <a:r>
              <a:rPr lang="en-US" dirty="0"/>
              <a:t>Builds the docker image and pushes it to </a:t>
            </a:r>
            <a:r>
              <a:rPr lang="en-US" dirty="0" err="1"/>
              <a:t>DockerHub</a:t>
            </a:r>
            <a:r>
              <a:rPr lang="en-US" dirty="0"/>
              <a:t>.</a:t>
            </a:r>
          </a:p>
        </p:txBody>
      </p:sp>
      <p:pic>
        <p:nvPicPr>
          <p:cNvPr id="1026" name="Picture 2" descr="docker - Official Image | Docker Hub">
            <a:extLst>
              <a:ext uri="{FF2B5EF4-FFF2-40B4-BE49-F238E27FC236}">
                <a16:creationId xmlns:a16="http://schemas.microsoft.com/office/drawing/2014/main" id="{2008FAFF-025E-04B7-6E16-EC5B6DDD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511" y="5449625"/>
            <a:ext cx="1346385" cy="120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lin - A lightweight Java and Kotlin web framework">
            <a:extLst>
              <a:ext uri="{FF2B5EF4-FFF2-40B4-BE49-F238E27FC236}">
                <a16:creationId xmlns:a16="http://schemas.microsoft.com/office/drawing/2014/main" id="{B38921ED-A2A2-3712-EB6F-BCC3C9675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5721968"/>
            <a:ext cx="2274486" cy="65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03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8323C-C56B-F4ED-D31B-712999F9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04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5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7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8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9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0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1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2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3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4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5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6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7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8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9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1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2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3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4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5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6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7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8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9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0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31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2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3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4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5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6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7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8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9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0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2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3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4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5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6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7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8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9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0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1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2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3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4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5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6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7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8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9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0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1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2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3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4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5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6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7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8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9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0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1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2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3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4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5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6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7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FE4E7-6931-F815-E863-385F22ED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Results Summary</a:t>
            </a:r>
          </a:p>
        </p:txBody>
      </p:sp>
      <p:graphicFrame>
        <p:nvGraphicFramePr>
          <p:cNvPr id="278" name="Content Placeholder 2">
            <a:extLst>
              <a:ext uri="{FF2B5EF4-FFF2-40B4-BE49-F238E27FC236}">
                <a16:creationId xmlns:a16="http://schemas.microsoft.com/office/drawing/2014/main" id="{E3115277-7D7A-6308-A59B-A837D51FEA9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6271319"/>
              </p:ext>
            </p:extLst>
          </p:nvPr>
        </p:nvGraphicFramePr>
        <p:xfrm>
          <a:off x="509056" y="1708219"/>
          <a:ext cx="11170708" cy="4360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41765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41B5A-17DE-3746-E38C-EECE9EB2D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0431-9571-0A34-60C6-BCCE2FC6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705D77-7522-4E4F-80E2-402D660677D9}"/>
              </a:ext>
            </a:extLst>
          </p:cNvPr>
          <p:cNvSpPr txBox="1">
            <a:spLocks/>
          </p:cNvSpPr>
          <p:nvPr/>
        </p:nvSpPr>
        <p:spPr>
          <a:xfrm>
            <a:off x="6172203" y="2249486"/>
            <a:ext cx="4878389" cy="3648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Mutation testing offers deep insight into test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 integration ensures build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Automated test generation, while useful, requires filtering for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External libraries can introduce hidden security risks.</a:t>
            </a:r>
          </a:p>
          <a:p>
            <a:r>
              <a:rPr lang="en-US" dirty="0"/>
              <a:t>These practices can be easily applied to other open-source or enterprise software projects.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3661DC-F7BA-B727-0C5A-032651B30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study demonstrates how modern tools and manual refactoring can substantially enhance the dependability of a real-world codebase.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0462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FAC1-2806-B221-E433-ACBBE8AE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73" y="806449"/>
            <a:ext cx="9319476" cy="4502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Thank you for the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1618538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7330-0F34-5792-DBCF-D8D2253B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 b="1" dirty="0"/>
            </a:br>
            <a:endParaRPr lang="it-IT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2E1FF66-0EB2-77EF-A1A7-ADDDC95D37B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7353554"/>
              </p:ext>
            </p:extLst>
          </p:nvPr>
        </p:nvGraphicFramePr>
        <p:xfrm>
          <a:off x="1141410" y="2249486"/>
          <a:ext cx="9905998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91A3965-B977-D95F-4C36-6FA8C0398C95}"/>
              </a:ext>
            </a:extLst>
          </p:cNvPr>
          <p:cNvSpPr txBox="1">
            <a:spLocks/>
          </p:cNvSpPr>
          <p:nvPr/>
        </p:nvSpPr>
        <p:spPr>
          <a:xfrm>
            <a:off x="1219201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Project </a:t>
            </a:r>
            <a:r>
              <a:rPr lang="it-IT" dirty="0" err="1"/>
              <a:t>Context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3229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648E-A567-75E6-1C65-7829DCA6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8955-A5F1-B9CB-90B6-4DFCC4279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main objective was to </a:t>
            </a:r>
            <a:r>
              <a:rPr lang="en-US" b="1" dirty="0"/>
              <a:t>enhance the dependability</a:t>
            </a:r>
            <a:r>
              <a:rPr lang="en-US" dirty="0"/>
              <a:t> of the codebase without compromising functionality.</a:t>
            </a:r>
          </a:p>
          <a:p>
            <a:pPr>
              <a:buNone/>
            </a:pPr>
            <a:r>
              <a:rPr lang="en-US" dirty="0"/>
              <a:t>Specifically: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b="1" dirty="0"/>
              <a:t>code quality</a:t>
            </a:r>
            <a:r>
              <a:rPr lang="en-US" dirty="0"/>
              <a:t> and </a:t>
            </a:r>
            <a:r>
              <a:rPr lang="en-US" b="1" dirty="0"/>
              <a:t>clarity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Strengthen the </a:t>
            </a:r>
            <a:r>
              <a:rPr lang="en-US" b="1" dirty="0"/>
              <a:t>test suite</a:t>
            </a:r>
            <a:r>
              <a:rPr lang="en-US" dirty="0"/>
              <a:t> for both coverage and fault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</a:t>
            </a:r>
            <a:r>
              <a:rPr lang="en-US" b="1" dirty="0"/>
              <a:t>security risks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5C4E3-9E82-8EB8-1883-A29D0D8D7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1010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Integrate real-world tools and practices: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CI/CD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(</a:t>
            </a:r>
            <a:r>
              <a:rPr lang="it-IT" dirty="0" err="1"/>
              <a:t>SonarCloud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Code coverage (</a:t>
            </a:r>
            <a:r>
              <a:rPr lang="it-IT" dirty="0" err="1"/>
              <a:t>JaCoCo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Mutation</a:t>
            </a:r>
            <a:r>
              <a:rPr lang="it-IT" dirty="0"/>
              <a:t> testing (</a:t>
            </a:r>
            <a:r>
              <a:rPr lang="it-IT" dirty="0" err="1"/>
              <a:t>PiTest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Automated</a:t>
            </a:r>
            <a:r>
              <a:rPr lang="it-IT" dirty="0"/>
              <a:t> test generation (</a:t>
            </a:r>
            <a:r>
              <a:rPr lang="it-IT" dirty="0" err="1"/>
              <a:t>Randoop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Performance benchmarking (JMH)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Security </a:t>
            </a:r>
            <a:r>
              <a:rPr lang="it-IT" dirty="0" err="1"/>
              <a:t>analysis</a:t>
            </a:r>
            <a:r>
              <a:rPr lang="it-IT" dirty="0"/>
              <a:t> (</a:t>
            </a:r>
            <a:r>
              <a:rPr lang="it-IT" dirty="0" err="1"/>
              <a:t>FindSecBugs</a:t>
            </a:r>
            <a:r>
              <a:rPr lang="it-IT" dirty="0"/>
              <a:t>, OWASP-DC)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EEF0FF"/>
                </a:solidFill>
              </a:rPr>
              <a:t>C</a:t>
            </a:r>
            <a:r>
              <a:rPr lang="it-IT" b="0" i="0" dirty="0" err="1">
                <a:solidFill>
                  <a:srgbClr val="EEF0FF"/>
                </a:solidFill>
                <a:effectLst/>
              </a:rPr>
              <a:t>ontainerization</a:t>
            </a:r>
            <a:r>
              <a:rPr lang="it-IT" b="0" i="0" dirty="0">
                <a:solidFill>
                  <a:srgbClr val="EEF0FF"/>
                </a:solidFill>
                <a:effectLst/>
              </a:rPr>
              <a:t> </a:t>
            </a:r>
            <a:r>
              <a:rPr lang="it-IT" dirty="0"/>
              <a:t>tool (Docker)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1514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5587-B41F-0D26-F916-45A06FB5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Clean</a:t>
            </a:r>
            <a:r>
              <a:rPr lang="it-IT" dirty="0"/>
              <a:t> Build &amp; CI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5646-10AF-BBC8-4F77-8ED39CDE0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051868"/>
            <a:ext cx="4878389" cy="3739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 err="1"/>
              <a:t>Initial</a:t>
            </a:r>
            <a:r>
              <a:rPr lang="it-IT" b="1" dirty="0"/>
              <a:t> setup: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Forked and cloned the official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Performed a clean build using Maven to confirm a stable and working baseline.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Verified that all existing tests passed successfully.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237C-662E-479E-A940-FB8C6BEE3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97088"/>
            <a:ext cx="4875211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CI </a:t>
            </a:r>
            <a:r>
              <a:rPr lang="it-IT" b="1" dirty="0" err="1"/>
              <a:t>Configuration</a:t>
            </a:r>
            <a:r>
              <a:rPr lang="it-IT" b="1" dirty="0"/>
              <a:t>:</a:t>
            </a:r>
          </a:p>
          <a:p>
            <a:pPr>
              <a:buFontTx/>
              <a:buChar char="-"/>
            </a:pPr>
            <a:r>
              <a:rPr lang="it-IT" dirty="0"/>
              <a:t>Setup GitHub actions with a </a:t>
            </a:r>
            <a:r>
              <a:rPr lang="it-IT" dirty="0" err="1"/>
              <a:t>ci.yml</a:t>
            </a:r>
            <a:r>
              <a:rPr lang="it-IT" dirty="0"/>
              <a:t> workflow to compile and </a:t>
            </a:r>
            <a:r>
              <a:rPr lang="it-IT" dirty="0" err="1"/>
              <a:t>run</a:t>
            </a:r>
            <a:r>
              <a:rPr lang="it-IT" dirty="0"/>
              <a:t> the test suite </a:t>
            </a:r>
            <a:r>
              <a:rPr lang="it-IT" dirty="0" err="1"/>
              <a:t>automatically</a:t>
            </a:r>
            <a:r>
              <a:rPr lang="it-IT" dirty="0"/>
              <a:t> on </a:t>
            </a:r>
            <a:r>
              <a:rPr lang="it-IT" dirty="0" err="1"/>
              <a:t>push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en-US" dirty="0"/>
              <a:t>This ensures early error detection and maintains development consistency.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146" name="Picture 2" descr="Cos'è Maven e a cosa serve">
            <a:extLst>
              <a:ext uri="{FF2B5EF4-FFF2-40B4-BE49-F238E27FC236}">
                <a16:creationId xmlns:a16="http://schemas.microsoft.com/office/drawing/2014/main" id="{A4138EC7-A368-AA2A-93AD-DF320E29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95" y="5284878"/>
            <a:ext cx="2902299" cy="73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C2BE302-6C29-3BF0-C9AE-57E5A74B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70" y="5121869"/>
            <a:ext cx="884255" cy="88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904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3EB5-2F16-35E3-6427-4D9FB7AB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Static</a:t>
            </a:r>
            <a:r>
              <a:rPr lang="it-IT" dirty="0"/>
              <a:t> Analysis with </a:t>
            </a:r>
            <a:r>
              <a:rPr lang="it-IT" dirty="0" err="1"/>
              <a:t>SonarCloud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C696-BD00-5899-FDB2-3645212B9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18301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enhance software quality, </a:t>
            </a:r>
            <a:r>
              <a:rPr lang="en-US" dirty="0" err="1"/>
              <a:t>SonarCloud</a:t>
            </a:r>
            <a:r>
              <a:rPr lang="en-US" dirty="0"/>
              <a:t> was integrated into the development process to perform static code analysis. This resulted in 778 issues and 4 bugs, by severity: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Content Placeholder 5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90FE288E-3A2D-0F80-7B5B-AB939B7E6B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4229510"/>
            <a:ext cx="2992146" cy="1435257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B0C25E-66E6-878E-35BB-C08C26E0CE86}"/>
              </a:ext>
            </a:extLst>
          </p:cNvPr>
          <p:cNvSpPr txBox="1">
            <a:spLocks/>
          </p:cNvSpPr>
          <p:nvPr/>
        </p:nvSpPr>
        <p:spPr>
          <a:xfrm>
            <a:off x="6378276" y="2249486"/>
            <a:ext cx="4878389" cy="2764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brain </a:t>
            </a:r>
            <a:r>
              <a:rPr lang="it-IT" dirty="0" err="1"/>
              <a:t>methods</a:t>
            </a:r>
            <a:r>
              <a:rPr lang="it-IT" dirty="0"/>
              <a:t>, </a:t>
            </a:r>
            <a:r>
              <a:rPr lang="it-IT" dirty="0" err="1"/>
              <a:t>eager</a:t>
            </a:r>
            <a:r>
              <a:rPr lang="it-IT" dirty="0"/>
              <a:t> testing, and </a:t>
            </a:r>
            <a:r>
              <a:rPr lang="it-IT" dirty="0" err="1"/>
              <a:t>many</a:t>
            </a:r>
            <a:r>
              <a:rPr lang="it-IT" dirty="0"/>
              <a:t> more. </a:t>
            </a:r>
          </a:p>
          <a:p>
            <a:pPr marL="0" indent="0">
              <a:buNone/>
            </a:pPr>
            <a:r>
              <a:rPr lang="it-IT" dirty="0"/>
              <a:t>After the </a:t>
            </a:r>
            <a:r>
              <a:rPr lang="it-IT" dirty="0" err="1"/>
              <a:t>refactoring</a:t>
            </a:r>
            <a:r>
              <a:rPr lang="it-IT" dirty="0"/>
              <a:t>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</a:t>
            </a:r>
            <a:r>
              <a:rPr lang="it-IT" dirty="0" err="1"/>
              <a:t>remained</a:t>
            </a:r>
            <a:r>
              <a:rPr lang="it-IT" dirty="0"/>
              <a:t>. In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commented</a:t>
            </a:r>
            <a:r>
              <a:rPr lang="it-IT" dirty="0"/>
              <a:t> out </a:t>
            </a:r>
            <a:r>
              <a:rPr lang="it-IT" dirty="0" err="1"/>
              <a:t>psql</a:t>
            </a:r>
            <a:r>
              <a:rPr lang="it-IT" dirty="0"/>
              <a:t> code to create </a:t>
            </a:r>
            <a:r>
              <a:rPr lang="it-IT" dirty="0" err="1"/>
              <a:t>resources</a:t>
            </a:r>
            <a:r>
              <a:rPr lang="it-IT" dirty="0"/>
              <a:t>, or TODO </a:t>
            </a:r>
            <a:r>
              <a:rPr lang="it-IT" dirty="0" err="1"/>
              <a:t>comments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 err="1"/>
              <a:t>expanding</a:t>
            </a:r>
            <a:r>
              <a:rPr lang="it-IT" dirty="0"/>
              <a:t> the project.</a:t>
            </a:r>
          </a:p>
        </p:txBody>
      </p:sp>
      <p:pic>
        <p:nvPicPr>
          <p:cNvPr id="10" name="Picture 9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8B9B0BDE-88D2-8ED8-BFAE-AE168EB4B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36" y="4947138"/>
            <a:ext cx="3268620" cy="1575239"/>
          </a:xfrm>
          <a:prstGeom prst="rect">
            <a:avLst/>
          </a:prstGeom>
        </p:spPr>
      </p:pic>
      <p:pic>
        <p:nvPicPr>
          <p:cNvPr id="7174" name="Picture 6" descr="sonarcloud&quot; Icon - Download for free – Iconduck">
            <a:extLst>
              <a:ext uri="{FF2B5EF4-FFF2-40B4-BE49-F238E27FC236}">
                <a16:creationId xmlns:a16="http://schemas.microsoft.com/office/drawing/2014/main" id="{A5FFEC8B-2BBD-C06B-EA89-5705CF115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84" y="858138"/>
            <a:ext cx="934984" cy="8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378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4273C-2180-AEE7-D53F-57AE0DB9A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1EBD-496F-9649-AAC2-9A31CFE5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Coverage with </a:t>
            </a:r>
            <a:r>
              <a:rPr lang="it-IT" dirty="0" err="1"/>
              <a:t>JaCoCo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CD7C-D3C0-DE91-AEC1-834EAE274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2511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JaCoCo</a:t>
            </a:r>
            <a:r>
              <a:rPr lang="en-US" dirty="0"/>
              <a:t> was used to measure how much of the code is exercised by tests.</a:t>
            </a:r>
          </a:p>
          <a:p>
            <a:pPr marL="0" indent="0">
              <a:buNone/>
            </a:pPr>
            <a:r>
              <a:rPr lang="en-US" dirty="0"/>
              <a:t>Most of the classes had 100% coverage, with a few classes slightly falling behind.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FABB76-0451-3C23-A896-140FD79E79D9}"/>
              </a:ext>
            </a:extLst>
          </p:cNvPr>
          <p:cNvSpPr txBox="1">
            <a:spLocks/>
          </p:cNvSpPr>
          <p:nvPr/>
        </p:nvSpPr>
        <p:spPr>
          <a:xfrm>
            <a:off x="6378276" y="2249486"/>
            <a:ext cx="4878389" cy="276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tool was used to pinpoint potential improvements of the test suite.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354FD2-F4DA-0F55-759D-73EEAE6034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1" y="5327112"/>
            <a:ext cx="9913679" cy="1013398"/>
          </a:xfrm>
        </p:spPr>
      </p:pic>
      <p:pic>
        <p:nvPicPr>
          <p:cNvPr id="8194" name="Picture 2" descr="JaCoCo - Codecov">
            <a:extLst>
              <a:ext uri="{FF2B5EF4-FFF2-40B4-BE49-F238E27FC236}">
                <a16:creationId xmlns:a16="http://schemas.microsoft.com/office/drawing/2014/main" id="{CFFCC306-7BBF-CAF2-3401-BADFCB543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57" y="2948513"/>
            <a:ext cx="36671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33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D248B-92A8-39F0-EEF0-8E38A613A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D53B-6E0B-6F87-D216-12CB1104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Mutation</a:t>
            </a:r>
            <a:r>
              <a:rPr lang="it-IT" dirty="0"/>
              <a:t> Test with </a:t>
            </a:r>
            <a:r>
              <a:rPr lang="it-IT" dirty="0" err="1"/>
              <a:t>PiTest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F563-1674-D15E-3BA8-9C94C8B45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28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evaluate </a:t>
            </a:r>
            <a:r>
              <a:rPr lang="en-US" b="1" dirty="0"/>
              <a:t>test suite strength</a:t>
            </a:r>
            <a:r>
              <a:rPr lang="en-US" dirty="0"/>
              <a:t>, </a:t>
            </a:r>
            <a:r>
              <a:rPr lang="en-US" b="1" dirty="0"/>
              <a:t>PIT</a:t>
            </a:r>
            <a:r>
              <a:rPr lang="en-US" dirty="0"/>
              <a:t> was used run mutation testing.</a:t>
            </a:r>
          </a:p>
          <a:p>
            <a:pPr>
              <a:buNone/>
            </a:pPr>
            <a:r>
              <a:rPr lang="en-US" dirty="0"/>
              <a:t>Key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95% mutation coverage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95% test strength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confirmed that the tests are not only broad but also semantically effective in catching logic faults.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 descr="A screenshot of a report&#10;&#10;AI-generated content may be incorrect.">
            <a:extLst>
              <a:ext uri="{FF2B5EF4-FFF2-40B4-BE49-F238E27FC236}">
                <a16:creationId xmlns:a16="http://schemas.microsoft.com/office/drawing/2014/main" id="{D8D2425A-7682-3C01-7163-CF80D91BC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19" y="2249486"/>
            <a:ext cx="5258534" cy="3286584"/>
          </a:xfrm>
          <a:prstGeom prst="rect">
            <a:avLst/>
          </a:prstGeom>
        </p:spPr>
      </p:pic>
      <p:pic>
        <p:nvPicPr>
          <p:cNvPr id="9218" name="Picture 2" descr="PIT Mutation Testing">
            <a:extLst>
              <a:ext uri="{FF2B5EF4-FFF2-40B4-BE49-F238E27FC236}">
                <a16:creationId xmlns:a16="http://schemas.microsoft.com/office/drawing/2014/main" id="{BE287BD5-6BE4-199B-1B57-D1325375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661" y="1373188"/>
            <a:ext cx="14287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78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21607-EEE2-EB23-6333-86EF9DDDF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8D22-61BF-3AFE-D618-CB5CD435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Unit Test Generation - </a:t>
            </a:r>
            <a:r>
              <a:rPr lang="it-IT" dirty="0" err="1"/>
              <a:t>Randoop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606D-9B5B-1B1F-B2EC-CD596DF3B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28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complement the manual and mutation-based testing strategies, the </a:t>
            </a:r>
            <a:r>
              <a:rPr lang="en-US" dirty="0" err="1"/>
              <a:t>Randoop</a:t>
            </a:r>
            <a:r>
              <a:rPr lang="en-US" dirty="0"/>
              <a:t> tool was used to automatically generate test cases.</a:t>
            </a:r>
          </a:p>
          <a:p>
            <a:pPr marL="0" indent="0">
              <a:buNone/>
            </a:pPr>
            <a:r>
              <a:rPr lang="en-US" dirty="0" err="1"/>
              <a:t>Randoop</a:t>
            </a:r>
            <a:r>
              <a:rPr lang="en-US" dirty="0"/>
              <a:t> generated and saved 1300 regression tests.</a:t>
            </a:r>
          </a:p>
          <a:p>
            <a:pPr marL="0" indent="0">
              <a:buNone/>
            </a:pPr>
            <a:r>
              <a:rPr lang="en-US" dirty="0"/>
              <a:t>Before using </a:t>
            </a:r>
            <a:r>
              <a:rPr lang="en-US" dirty="0" err="1"/>
              <a:t>Randoop</a:t>
            </a:r>
            <a:r>
              <a:rPr lang="en-US" dirty="0"/>
              <a:t>, the project already exhibited excellent coverage.</a:t>
            </a:r>
            <a:endParaRPr lang="it-IT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166869-4941-0C4B-45E2-C3700F8DA086}"/>
              </a:ext>
            </a:extLst>
          </p:cNvPr>
          <p:cNvSpPr txBox="1">
            <a:spLocks/>
          </p:cNvSpPr>
          <p:nvPr/>
        </p:nvSpPr>
        <p:spPr>
          <a:xfrm>
            <a:off x="6172203" y="2249486"/>
            <a:ext cx="4878389" cy="328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Nonethless, it slightly improved coverage and mutation coverage, particularly for the </a:t>
            </a:r>
            <a:r>
              <a:rPr lang="en-US" dirty="0" err="1"/>
              <a:t>CSVFormat</a:t>
            </a:r>
            <a:r>
              <a:rPr lang="en-US" dirty="0"/>
              <a:t> class:</a:t>
            </a:r>
          </a:p>
          <a:p>
            <a:pPr>
              <a:buFontTx/>
              <a:buChar char="-"/>
            </a:pPr>
            <a:r>
              <a:rPr lang="en-US" dirty="0"/>
              <a:t>Instruction Coverage: 98% to 99%.</a:t>
            </a:r>
          </a:p>
          <a:p>
            <a:pPr>
              <a:buFontTx/>
              <a:buChar char="-"/>
            </a:pPr>
            <a:r>
              <a:rPr lang="en-US" dirty="0"/>
              <a:t>Branch Coverage: 93% to 95%.</a:t>
            </a:r>
          </a:p>
          <a:p>
            <a:pPr>
              <a:buFontTx/>
              <a:buChar char="-"/>
            </a:pPr>
            <a:r>
              <a:rPr lang="en-US" dirty="0"/>
              <a:t>Mutation Coverage: 93</a:t>
            </a:r>
            <a:r>
              <a:rPr lang="en-US"/>
              <a:t>% to </a:t>
            </a:r>
            <a:r>
              <a:rPr lang="en-US" dirty="0"/>
              <a:t>94%. </a:t>
            </a:r>
          </a:p>
          <a:p>
            <a:pPr>
              <a:buFontTx/>
              <a:buChar char="-"/>
            </a:pPr>
            <a:endParaRPr lang="it-IT" dirty="0"/>
          </a:p>
        </p:txBody>
      </p:sp>
      <p:pic>
        <p:nvPicPr>
          <p:cNvPr id="10242" name="Picture 2" descr="Advanced Software Testing and Debugging (CS598)">
            <a:extLst>
              <a:ext uri="{FF2B5EF4-FFF2-40B4-BE49-F238E27FC236}">
                <a16:creationId xmlns:a16="http://schemas.microsoft.com/office/drawing/2014/main" id="{E7A8FF75-0201-D05D-5B32-48EEB810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66" y="945689"/>
            <a:ext cx="2610056" cy="8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84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3DD32-3617-CD84-43D3-4DB0C2603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5C63-400F-89E2-8EC3-39CB13FF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Benchmarking with JMH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F961-CD39-6FF0-1AF6-60403A71E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6488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/>
              <a:t>JMH</a:t>
            </a:r>
            <a:r>
              <a:rPr lang="en-US" dirty="0"/>
              <a:t>, parsing performance across libraries was measured.</a:t>
            </a:r>
          </a:p>
          <a:p>
            <a:pPr marL="0" indent="0">
              <a:buNone/>
            </a:pPr>
            <a:r>
              <a:rPr lang="en-US" dirty="0"/>
              <a:t>All parsers processed the same GZIP-compressed CSV file (worldcitiespop.txt.gz).</a:t>
            </a:r>
          </a:p>
          <a:p>
            <a:pPr marL="0" indent="0">
              <a:buNone/>
            </a:pPr>
            <a:r>
              <a:rPr lang="en-US" dirty="0"/>
              <a:t>As expected, low-level approaches such as line-by-line reading and splitting without full CSV compliance performed faster but lack feature support like multi-line fields.</a:t>
            </a:r>
          </a:p>
        </p:txBody>
      </p:sp>
      <p:pic>
        <p:nvPicPr>
          <p:cNvPr id="6" name="Picture 5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AA063D05-3D04-3AB1-467A-164BAC54E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3" y="2249486"/>
            <a:ext cx="5220429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00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4388</TotalTime>
  <Words>855</Words>
  <Application>Microsoft Office PowerPoint</Application>
  <PresentationFormat>Widescreen</PresentationFormat>
  <Paragraphs>102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Tw Cen MT</vt:lpstr>
      <vt:lpstr>Circuit</vt:lpstr>
      <vt:lpstr>Improving Apache Commons CSV</vt:lpstr>
      <vt:lpstr> </vt:lpstr>
      <vt:lpstr>Project Goals</vt:lpstr>
      <vt:lpstr>Clean Build &amp; CI Setup</vt:lpstr>
      <vt:lpstr>Static Analysis with SonarCloud</vt:lpstr>
      <vt:lpstr>Code Coverage with JaCoCo</vt:lpstr>
      <vt:lpstr>Mutation Test with PiTest</vt:lpstr>
      <vt:lpstr>Unit Test Generation - Randoop</vt:lpstr>
      <vt:lpstr>Benchmarking with JMH</vt:lpstr>
      <vt:lpstr>Security Evaluation</vt:lpstr>
      <vt:lpstr>Web Application Integration, dockerization and Continuous Delivery</vt:lpstr>
      <vt:lpstr>Results Summary</vt:lpstr>
      <vt:lpstr>Conclusions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LUCIANO BERCINI</dc:creator>
  <cp:lastModifiedBy>Luciano Bercini</cp:lastModifiedBy>
  <cp:revision>68</cp:revision>
  <dcterms:created xsi:type="dcterms:W3CDTF">2024-12-03T13:42:28Z</dcterms:created>
  <dcterms:modified xsi:type="dcterms:W3CDTF">2025-05-04T17:27:56Z</dcterms:modified>
</cp:coreProperties>
</file>