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9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5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0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62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0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0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4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ADD1-197E-4DED-B6D3-B29FE44826B0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CD41-59C2-4F7A-BA0E-D90ECDA467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3366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LAYOUTS SITE GAME MANIA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Curso: Programador Front-</a:t>
            </a:r>
            <a:r>
              <a:rPr lang="pt-BR" dirty="0" err="1" smtClean="0">
                <a:solidFill>
                  <a:schemeClr val="bg1"/>
                </a:solidFill>
              </a:rPr>
              <a:t>End</a:t>
            </a:r>
            <a:endParaRPr lang="pt-BR" dirty="0" smtClean="0">
              <a:solidFill>
                <a:schemeClr val="bg1"/>
              </a:solidFill>
            </a:endParaRP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Aluno: Luciano William do Carmo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Turma: 04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Março de 2022</a:t>
            </a:r>
          </a:p>
        </p:txBody>
      </p:sp>
    </p:spTree>
    <p:extLst>
      <p:ext uri="{BB962C8B-B14F-4D97-AF65-F5344CB8AC3E}">
        <p14:creationId xmlns:p14="http://schemas.microsoft.com/office/powerpoint/2010/main" val="25157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9010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/>
              <a:t>LAYOUT DESKTOP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86" y="1023256"/>
            <a:ext cx="5414692" cy="54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76783" y="394131"/>
            <a:ext cx="9664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</a:rPr>
              <a:t>LAYOUT TABLET </a:t>
            </a:r>
            <a:endParaRPr lang="pt-BR" sz="4400" b="1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4" y="1163572"/>
            <a:ext cx="3191320" cy="55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6295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/>
              <a:t>LAYOUT MOBILE 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93" y="1294645"/>
            <a:ext cx="1886213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 </a:t>
            </a:r>
            <a:r>
              <a:rPr lang="pt-BR" sz="4000" b="1" dirty="0"/>
              <a:t>Porque </a:t>
            </a:r>
            <a:r>
              <a:rPr lang="pt-BR" sz="4000" b="1" dirty="0" smtClean="0"/>
              <a:t>os Layouts atendem as necessidades do </a:t>
            </a:r>
            <a:r>
              <a:rPr lang="pt-BR" sz="4000" b="1" dirty="0"/>
              <a:t>cliente?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site visualmente não é poluído e as cores utilizadas de fonte e fundo estão dentro das permitidas;</a:t>
            </a:r>
          </a:p>
          <a:p>
            <a:r>
              <a:rPr lang="pt-BR" dirty="0" smtClean="0"/>
              <a:t>É bem objetivo e as imagens usadas são de alta resolução;</a:t>
            </a:r>
          </a:p>
          <a:p>
            <a:r>
              <a:rPr lang="pt-BR" dirty="0" smtClean="0"/>
              <a:t>A interação do cliente é intuitiva e de fácil entendimento;</a:t>
            </a:r>
          </a:p>
          <a:p>
            <a:r>
              <a:rPr lang="pt-BR" dirty="0" smtClean="0"/>
              <a:t> o logo no cabeçalho possui campo para busca rápida;</a:t>
            </a:r>
          </a:p>
          <a:p>
            <a:r>
              <a:rPr lang="pt-BR" dirty="0" smtClean="0"/>
              <a:t>Possui os contatos das redes sociais.</a:t>
            </a:r>
          </a:p>
        </p:txBody>
      </p:sp>
    </p:spTree>
    <p:extLst>
      <p:ext uri="{BB962C8B-B14F-4D97-AF65-F5344CB8AC3E}">
        <p14:creationId xmlns:p14="http://schemas.microsoft.com/office/powerpoint/2010/main" val="215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600" b="1" dirty="0" smtClean="0"/>
              <a:t>Principais dificuldades encontradas</a:t>
            </a:r>
            <a:endParaRPr lang="pt-BR" sz="4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de prática na utilização do software FIGMA tornou o processo bem demorado;</a:t>
            </a:r>
          </a:p>
          <a:p>
            <a:r>
              <a:rPr lang="pt-BR" dirty="0" smtClean="0"/>
              <a:t>Principalmente no zoom do aplicativo;</a:t>
            </a:r>
          </a:p>
          <a:p>
            <a:r>
              <a:rPr lang="pt-BR" dirty="0" smtClean="0"/>
              <a:t>Redimensionar os elementos nos três layouts desktop, mobile e tablete;</a:t>
            </a:r>
          </a:p>
          <a:p>
            <a:r>
              <a:rPr lang="pt-BR" dirty="0" smtClean="0"/>
              <a:t>Escolher as cores também foi uma tarefa difícil;</a:t>
            </a:r>
          </a:p>
          <a:p>
            <a:r>
              <a:rPr lang="pt-BR" dirty="0" smtClean="0"/>
              <a:t>Mas acredito que após várias </a:t>
            </a:r>
            <a:r>
              <a:rPr lang="pt-BR" smtClean="0"/>
              <a:t>tentativas consegui superar </a:t>
            </a:r>
            <a:r>
              <a:rPr lang="pt-BR" dirty="0" smtClean="0"/>
              <a:t>as dificuldades.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LAYOUTS SITE GAME MANIA</vt:lpstr>
      <vt:lpstr>LAYOUT DESKTOP</vt:lpstr>
      <vt:lpstr>Apresentação do PowerPoint</vt:lpstr>
      <vt:lpstr>LAYOUT MOBILE </vt:lpstr>
      <vt:lpstr>  Porque os Layouts atendem as necessidades do cliente?</vt:lpstr>
      <vt:lpstr>Principais dificuldades encontradas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 SITE GAME MANIA</dc:title>
  <dc:creator>W10</dc:creator>
  <cp:lastModifiedBy>W10</cp:lastModifiedBy>
  <cp:revision>11</cp:revision>
  <dcterms:created xsi:type="dcterms:W3CDTF">2022-03-17T14:26:04Z</dcterms:created>
  <dcterms:modified xsi:type="dcterms:W3CDTF">2022-03-19T23:17:20Z</dcterms:modified>
</cp:coreProperties>
</file>