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0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2B11C-65AD-4D33-8FBC-9CB5D2ECF6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C39E100-B2B4-425C-B21E-CEB00D1A4A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cap="none" baseline="0" dirty="0" smtClean="0"/>
            <a:t>100% compatible con los </a:t>
          </a:r>
          <a:r>
            <a:rPr lang="es-ES" sz="1600" cap="none" baseline="0" dirty="0" err="1" smtClean="0"/>
            <a:t>data.frame</a:t>
          </a:r>
          <a:endParaRPr lang="es-ES" sz="1600" cap="none" baseline="0" dirty="0"/>
        </a:p>
      </dgm:t>
    </dgm:pt>
    <dgm:pt modelId="{BE030670-75F6-42E9-A1FD-85C849E0CF47}" type="parTrans" cxnId="{DA4CDED2-3480-4755-A32A-F7A9C05543B0}">
      <dgm:prSet/>
      <dgm:spPr/>
      <dgm:t>
        <a:bodyPr/>
        <a:lstStyle/>
        <a:p>
          <a:endParaRPr lang="en-US" sz="4400" cap="none" baseline="0"/>
        </a:p>
      </dgm:t>
    </dgm:pt>
    <dgm:pt modelId="{356A79D5-EEC9-45EA-A072-6EB3838C0756}" type="sibTrans" cxnId="{DA4CDED2-3480-4755-A32A-F7A9C05543B0}">
      <dgm:prSet/>
      <dgm:spPr/>
      <dgm:t>
        <a:bodyPr/>
        <a:lstStyle/>
        <a:p>
          <a:endParaRPr lang="en-US" sz="2800" cap="none" baseline="0"/>
        </a:p>
      </dgm:t>
    </dgm:pt>
    <dgm:pt modelId="{AB3E55C6-BBE0-4588-8353-F0A2CD8D4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cap="none" baseline="0" dirty="0" smtClean="0"/>
            <a:t>Manejo eficiente de grandes volúmenes de datos</a:t>
          </a:r>
          <a:endParaRPr lang="es-ES" sz="1600" cap="none" baseline="0" dirty="0"/>
        </a:p>
      </dgm:t>
    </dgm:pt>
    <dgm:pt modelId="{D31FE2CB-AFFC-4BBE-B091-9CF15D761EF7}" type="parTrans" cxnId="{D7B536CA-9241-491E-82F3-0821FA6D8984}">
      <dgm:prSet/>
      <dgm:spPr/>
      <dgm:t>
        <a:bodyPr/>
        <a:lstStyle/>
        <a:p>
          <a:endParaRPr lang="en-US" sz="2800"/>
        </a:p>
      </dgm:t>
    </dgm:pt>
    <dgm:pt modelId="{9427B069-0C92-4791-BA93-4F3B1C4DF275}" type="sibTrans" cxnId="{D7B536CA-9241-491E-82F3-0821FA6D8984}">
      <dgm:prSet/>
      <dgm:spPr/>
      <dgm:t>
        <a:bodyPr/>
        <a:lstStyle/>
        <a:p>
          <a:endParaRPr lang="en-US" sz="2800"/>
        </a:p>
      </dgm:t>
    </dgm:pt>
    <dgm:pt modelId="{59DEB62C-542F-4038-90C5-0EA12B6455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cap="none" baseline="0" dirty="0" smtClean="0"/>
            <a:t>Sintaxis muy simple y muy amigable para hacer mucho más que con los </a:t>
          </a:r>
          <a:r>
            <a:rPr lang="es-ES" sz="1600" cap="none" baseline="0" dirty="0" err="1" smtClean="0"/>
            <a:t>data.frame</a:t>
          </a:r>
          <a:endParaRPr lang="es-ES" sz="1600" cap="none" baseline="0" dirty="0"/>
        </a:p>
      </dgm:t>
    </dgm:pt>
    <dgm:pt modelId="{AF8A0BF6-F988-4C10-8BBF-0FEB79BED279}" type="parTrans" cxnId="{7A7BCD01-47A1-436A-B0FE-72E61CA81CBC}">
      <dgm:prSet/>
      <dgm:spPr/>
      <dgm:t>
        <a:bodyPr/>
        <a:lstStyle/>
        <a:p>
          <a:endParaRPr lang="en-US" sz="2800"/>
        </a:p>
      </dgm:t>
    </dgm:pt>
    <dgm:pt modelId="{5165CDD1-B6B9-4F49-852E-BF233A6975BD}" type="sibTrans" cxnId="{7A7BCD01-47A1-436A-B0FE-72E61CA81CBC}">
      <dgm:prSet/>
      <dgm:spPr/>
      <dgm:t>
        <a:bodyPr/>
        <a:lstStyle/>
        <a:p>
          <a:endParaRPr lang="en-US" sz="2800"/>
        </a:p>
      </dgm:t>
    </dgm:pt>
    <dgm:pt modelId="{11D2DCA7-64F2-4EAE-A6B3-BF955E6774F8}" type="pres">
      <dgm:prSet presAssocID="{9942B11C-65AD-4D33-8FBC-9CB5D2ECF61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9996DA4-D102-4CA7-BC3B-1DF5B265BC97}" type="pres">
      <dgm:prSet presAssocID="{0C39E100-B2B4-425C-B21E-CEB00D1A4A65}" presName="compNode" presStyleCnt="0"/>
      <dgm:spPr/>
    </dgm:pt>
    <dgm:pt modelId="{D73D0F6B-240C-4285-B133-2BC1DDB4D977}" type="pres">
      <dgm:prSet presAssocID="{0C39E100-B2B4-425C-B21E-CEB00D1A4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AR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159062-053D-4EA2-81B3-346CCF3DB481}" type="pres">
      <dgm:prSet presAssocID="{0C39E100-B2B4-425C-B21E-CEB00D1A4A65}" presName="spaceRect" presStyleCnt="0"/>
      <dgm:spPr/>
    </dgm:pt>
    <dgm:pt modelId="{1DB0CA19-3863-48D6-9F64-6366162C5B0F}" type="pres">
      <dgm:prSet presAssocID="{0C39E100-B2B4-425C-B21E-CEB00D1A4A6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AR"/>
        </a:p>
      </dgm:t>
    </dgm:pt>
    <dgm:pt modelId="{DC2450DA-738E-4E52-902B-DF761EEAB725}" type="pres">
      <dgm:prSet presAssocID="{356A79D5-EEC9-45EA-A072-6EB3838C0756}" presName="sibTrans" presStyleCnt="0"/>
      <dgm:spPr/>
    </dgm:pt>
    <dgm:pt modelId="{AC320C82-6EF2-4EE3-A34D-C12512BC6CB8}" type="pres">
      <dgm:prSet presAssocID="{AB3E55C6-BBE0-4588-8353-F0A2CD8D41B5}" presName="compNode" presStyleCnt="0"/>
      <dgm:spPr/>
    </dgm:pt>
    <dgm:pt modelId="{76C41F3C-8F7F-4A04-8F5F-CF003DB53195}" type="pres">
      <dgm:prSet presAssocID="{AB3E55C6-BBE0-4588-8353-F0A2CD8D41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AR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8910DF-12EB-4384-BAC8-E50E661F3E8D}" type="pres">
      <dgm:prSet presAssocID="{AB3E55C6-BBE0-4588-8353-F0A2CD8D41B5}" presName="spaceRect" presStyleCnt="0"/>
      <dgm:spPr/>
    </dgm:pt>
    <dgm:pt modelId="{96B58525-7150-4ECA-BC9B-F5C78F2477AA}" type="pres">
      <dgm:prSet presAssocID="{AB3E55C6-BBE0-4588-8353-F0A2CD8D41B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AR"/>
        </a:p>
      </dgm:t>
    </dgm:pt>
    <dgm:pt modelId="{50603F8E-E9C2-40EB-A1C8-815B8FC7298F}" type="pres">
      <dgm:prSet presAssocID="{9427B069-0C92-4791-BA93-4F3B1C4DF275}" presName="sibTrans" presStyleCnt="0"/>
      <dgm:spPr/>
    </dgm:pt>
    <dgm:pt modelId="{6EF5DF27-D029-4681-B243-3689EC02BC82}" type="pres">
      <dgm:prSet presAssocID="{59DEB62C-542F-4038-90C5-0EA12B645532}" presName="compNode" presStyleCnt="0"/>
      <dgm:spPr/>
    </dgm:pt>
    <dgm:pt modelId="{08649FDE-CACC-4974-AFCC-02F9C75EE8A7}" type="pres">
      <dgm:prSet presAssocID="{59DEB62C-542F-4038-90C5-0EA12B6455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AR"/>
        </a:p>
      </dgm:t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1B51D5D5-D130-4151-A36A-AB0F7538E7D5}" type="pres">
      <dgm:prSet presAssocID="{59DEB62C-542F-4038-90C5-0EA12B645532}" presName="spaceRect" presStyleCnt="0"/>
      <dgm:spPr/>
    </dgm:pt>
    <dgm:pt modelId="{CEBD9037-5B3C-482D-BD1C-30A504767DE6}" type="pres">
      <dgm:prSet presAssocID="{59DEB62C-542F-4038-90C5-0EA12B64553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7B536CA-9241-491E-82F3-0821FA6D8984}" srcId="{9942B11C-65AD-4D33-8FBC-9CB5D2ECF616}" destId="{AB3E55C6-BBE0-4588-8353-F0A2CD8D41B5}" srcOrd="1" destOrd="0" parTransId="{D31FE2CB-AFFC-4BBE-B091-9CF15D761EF7}" sibTransId="{9427B069-0C92-4791-BA93-4F3B1C4DF275}"/>
    <dgm:cxn modelId="{864D3B18-ED84-47C2-A8CA-AD169AAAD253}" type="presOf" srcId="{0C39E100-B2B4-425C-B21E-CEB00D1A4A65}" destId="{1DB0CA19-3863-48D6-9F64-6366162C5B0F}" srcOrd="0" destOrd="0" presId="urn:microsoft.com/office/officeart/2018/2/layout/IconLabelList"/>
    <dgm:cxn modelId="{DA4CDED2-3480-4755-A32A-F7A9C05543B0}" srcId="{9942B11C-65AD-4D33-8FBC-9CB5D2ECF616}" destId="{0C39E100-B2B4-425C-B21E-CEB00D1A4A65}" srcOrd="0" destOrd="0" parTransId="{BE030670-75F6-42E9-A1FD-85C849E0CF47}" sibTransId="{356A79D5-EEC9-45EA-A072-6EB3838C0756}"/>
    <dgm:cxn modelId="{7AE56560-4F7C-4D48-A5B5-8F1CDFCE177E}" type="presOf" srcId="{9942B11C-65AD-4D33-8FBC-9CB5D2ECF616}" destId="{11D2DCA7-64F2-4EAE-A6B3-BF955E6774F8}" srcOrd="0" destOrd="0" presId="urn:microsoft.com/office/officeart/2018/2/layout/IconLabelList"/>
    <dgm:cxn modelId="{7A7BCD01-47A1-436A-B0FE-72E61CA81CBC}" srcId="{9942B11C-65AD-4D33-8FBC-9CB5D2ECF616}" destId="{59DEB62C-542F-4038-90C5-0EA12B645532}" srcOrd="2" destOrd="0" parTransId="{AF8A0BF6-F988-4C10-8BBF-0FEB79BED279}" sibTransId="{5165CDD1-B6B9-4F49-852E-BF233A6975BD}"/>
    <dgm:cxn modelId="{D359AD97-1C1C-49DE-AD32-3F631AEA267B}" type="presOf" srcId="{AB3E55C6-BBE0-4588-8353-F0A2CD8D41B5}" destId="{96B58525-7150-4ECA-BC9B-F5C78F2477AA}" srcOrd="0" destOrd="0" presId="urn:microsoft.com/office/officeart/2018/2/layout/IconLabelList"/>
    <dgm:cxn modelId="{4E907464-923D-4D75-8CE1-69CEA191B794}" type="presOf" srcId="{59DEB62C-542F-4038-90C5-0EA12B645532}" destId="{CEBD9037-5B3C-482D-BD1C-30A504767DE6}" srcOrd="0" destOrd="0" presId="urn:microsoft.com/office/officeart/2018/2/layout/IconLabelList"/>
    <dgm:cxn modelId="{B9655855-5A54-4D0C-9F39-DB342F42F10B}" type="presParOf" srcId="{11D2DCA7-64F2-4EAE-A6B3-BF955E6774F8}" destId="{09996DA4-D102-4CA7-BC3B-1DF5B265BC97}" srcOrd="0" destOrd="0" presId="urn:microsoft.com/office/officeart/2018/2/layout/IconLabelList"/>
    <dgm:cxn modelId="{4B2F67DF-77E2-454F-80AB-E66F6042EA53}" type="presParOf" srcId="{09996DA4-D102-4CA7-BC3B-1DF5B265BC97}" destId="{D73D0F6B-240C-4285-B133-2BC1DDB4D977}" srcOrd="0" destOrd="0" presId="urn:microsoft.com/office/officeart/2018/2/layout/IconLabelList"/>
    <dgm:cxn modelId="{A0195CC0-4B98-4758-A068-675001BDF18C}" type="presParOf" srcId="{09996DA4-D102-4CA7-BC3B-1DF5B265BC97}" destId="{46159062-053D-4EA2-81B3-346CCF3DB481}" srcOrd="1" destOrd="0" presId="urn:microsoft.com/office/officeart/2018/2/layout/IconLabelList"/>
    <dgm:cxn modelId="{F70D3E74-7A8D-4899-90A5-A5A08B374172}" type="presParOf" srcId="{09996DA4-D102-4CA7-BC3B-1DF5B265BC97}" destId="{1DB0CA19-3863-48D6-9F64-6366162C5B0F}" srcOrd="2" destOrd="0" presId="urn:microsoft.com/office/officeart/2018/2/layout/IconLabelList"/>
    <dgm:cxn modelId="{9FC8D52C-BC09-41E6-A774-4FD2DA9B36EF}" type="presParOf" srcId="{11D2DCA7-64F2-4EAE-A6B3-BF955E6774F8}" destId="{DC2450DA-738E-4E52-902B-DF761EEAB725}" srcOrd="1" destOrd="0" presId="urn:microsoft.com/office/officeart/2018/2/layout/IconLabelList"/>
    <dgm:cxn modelId="{3AD6623B-7B17-43D1-A2D9-C3644D8ADDD4}" type="presParOf" srcId="{11D2DCA7-64F2-4EAE-A6B3-BF955E6774F8}" destId="{AC320C82-6EF2-4EE3-A34D-C12512BC6CB8}" srcOrd="2" destOrd="0" presId="urn:microsoft.com/office/officeart/2018/2/layout/IconLabelList"/>
    <dgm:cxn modelId="{DFFFAC90-7F8C-4E98-A619-9BCF910AD381}" type="presParOf" srcId="{AC320C82-6EF2-4EE3-A34D-C12512BC6CB8}" destId="{76C41F3C-8F7F-4A04-8F5F-CF003DB53195}" srcOrd="0" destOrd="0" presId="urn:microsoft.com/office/officeart/2018/2/layout/IconLabelList"/>
    <dgm:cxn modelId="{1189AB17-2835-48B6-B726-4C2CC304152E}" type="presParOf" srcId="{AC320C82-6EF2-4EE3-A34D-C12512BC6CB8}" destId="{FE8910DF-12EB-4384-BAC8-E50E661F3E8D}" srcOrd="1" destOrd="0" presId="urn:microsoft.com/office/officeart/2018/2/layout/IconLabelList"/>
    <dgm:cxn modelId="{E479892E-3902-48E3-8EB9-7111FD0D8183}" type="presParOf" srcId="{AC320C82-6EF2-4EE3-A34D-C12512BC6CB8}" destId="{96B58525-7150-4ECA-BC9B-F5C78F2477AA}" srcOrd="2" destOrd="0" presId="urn:microsoft.com/office/officeart/2018/2/layout/IconLabelList"/>
    <dgm:cxn modelId="{998E3905-1646-4F39-91D9-B58E4E95DF26}" type="presParOf" srcId="{11D2DCA7-64F2-4EAE-A6B3-BF955E6774F8}" destId="{50603F8E-E9C2-40EB-A1C8-815B8FC7298F}" srcOrd="3" destOrd="0" presId="urn:microsoft.com/office/officeart/2018/2/layout/IconLabelList"/>
    <dgm:cxn modelId="{1D73FAC0-ADF4-4CA8-BE7D-7F71E86677DB}" type="presParOf" srcId="{11D2DCA7-64F2-4EAE-A6B3-BF955E6774F8}" destId="{6EF5DF27-D029-4681-B243-3689EC02BC82}" srcOrd="4" destOrd="0" presId="urn:microsoft.com/office/officeart/2018/2/layout/IconLabelList"/>
    <dgm:cxn modelId="{9D0AF5BC-2D72-48C4-8205-5EE2D563FA02}" type="presParOf" srcId="{6EF5DF27-D029-4681-B243-3689EC02BC82}" destId="{08649FDE-CACC-4974-AFCC-02F9C75EE8A7}" srcOrd="0" destOrd="0" presId="urn:microsoft.com/office/officeart/2018/2/layout/IconLabelList"/>
    <dgm:cxn modelId="{0A14B803-AA47-4D9D-A520-FF4563CC8E29}" type="presParOf" srcId="{6EF5DF27-D029-4681-B243-3689EC02BC82}" destId="{1B51D5D5-D130-4151-A36A-AB0F7538E7D5}" srcOrd="1" destOrd="0" presId="urn:microsoft.com/office/officeart/2018/2/layout/IconLabelList"/>
    <dgm:cxn modelId="{ACBB87A3-7245-40EF-9E0B-9C8624C38DE5}" type="presParOf" srcId="{6EF5DF27-D029-4681-B243-3689EC02BC82}" destId="{CEBD9037-5B3C-482D-BD1C-30A504767D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D0F6B-240C-4285-B133-2BC1DDB4D977}">
      <dsp:nvSpPr>
        <dsp:cNvPr id="0" name=""/>
        <dsp:cNvSpPr/>
      </dsp:nvSpPr>
      <dsp:spPr>
        <a:xfrm>
          <a:off x="1212569" y="111218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0CA19-3863-48D6-9F64-6366162C5B0F}">
      <dsp:nvSpPr>
        <dsp:cNvPr id="0" name=""/>
        <dsp:cNvSpPr/>
      </dsp:nvSpPr>
      <dsp:spPr>
        <a:xfrm>
          <a:off x="417971" y="2777447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cap="none" baseline="0" dirty="0" smtClean="0"/>
            <a:t>100% compatible con los </a:t>
          </a:r>
          <a:r>
            <a:rPr lang="es-ES" sz="1600" kern="1200" cap="none" baseline="0" dirty="0" err="1" smtClean="0"/>
            <a:t>data.frame</a:t>
          </a:r>
          <a:endParaRPr lang="es-ES" sz="1600" kern="1200" cap="none" baseline="0" dirty="0"/>
        </a:p>
      </dsp:txBody>
      <dsp:txXfrm>
        <a:off x="417971" y="2777447"/>
        <a:ext cx="2889450" cy="765000"/>
      </dsp:txXfrm>
    </dsp:sp>
    <dsp:sp modelId="{76C41F3C-8F7F-4A04-8F5F-CF003DB53195}">
      <dsp:nvSpPr>
        <dsp:cNvPr id="0" name=""/>
        <dsp:cNvSpPr/>
      </dsp:nvSpPr>
      <dsp:spPr>
        <a:xfrm>
          <a:off x="4607673" y="111218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58525-7150-4ECA-BC9B-F5C78F2477AA}">
      <dsp:nvSpPr>
        <dsp:cNvPr id="0" name=""/>
        <dsp:cNvSpPr/>
      </dsp:nvSpPr>
      <dsp:spPr>
        <a:xfrm>
          <a:off x="3813075" y="2777447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cap="none" baseline="0" dirty="0" smtClean="0"/>
            <a:t>Manejo eficiente de grandes volúmenes de datos</a:t>
          </a:r>
          <a:endParaRPr lang="es-ES" sz="1600" kern="1200" cap="none" baseline="0" dirty="0"/>
        </a:p>
      </dsp:txBody>
      <dsp:txXfrm>
        <a:off x="3813075" y="2777447"/>
        <a:ext cx="2889450" cy="765000"/>
      </dsp:txXfrm>
    </dsp:sp>
    <dsp:sp modelId="{08649FDE-CACC-4974-AFCC-02F9C75EE8A7}">
      <dsp:nvSpPr>
        <dsp:cNvPr id="0" name=""/>
        <dsp:cNvSpPr/>
      </dsp:nvSpPr>
      <dsp:spPr>
        <a:xfrm>
          <a:off x="8002777" y="111218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D9037-5B3C-482D-BD1C-30A504767DE6}">
      <dsp:nvSpPr>
        <dsp:cNvPr id="0" name=""/>
        <dsp:cNvSpPr/>
      </dsp:nvSpPr>
      <dsp:spPr>
        <a:xfrm>
          <a:off x="7208178" y="2777447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cap="none" baseline="0" dirty="0" smtClean="0"/>
            <a:t>Sintaxis muy simple y muy amigable para hacer mucho más que con los </a:t>
          </a:r>
          <a:r>
            <a:rPr lang="es-ES" sz="1600" kern="1200" cap="none" baseline="0" dirty="0" err="1" smtClean="0"/>
            <a:t>data.frame</a:t>
          </a:r>
          <a:endParaRPr lang="es-ES" sz="1600" kern="1200" cap="none" baseline="0" dirty="0"/>
        </a:p>
      </dsp:txBody>
      <dsp:txXfrm>
        <a:off x="7208178" y="2777447"/>
        <a:ext cx="288945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B686E-D256-44F4-B840-2EE8290DA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2A71BA-ECFB-443E-9764-B3F82886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A6BBBB-305D-4252-BF63-E3109DCF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32F06E-B31B-4A19-B602-D7CF61AC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B7E2B8-3AB0-4DD5-9719-687C90C9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6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50D78-C6C3-49F3-8C37-2A6C77D5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FAE63B-D31F-4510-91DB-270587302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F9C91F-F8CA-4419-8BFA-CD0A4B5E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13FB0B-7849-4817-9033-12032689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1B41AE-F4DD-4D9A-9216-3A6D8F5D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E54B23E-B72A-4FC3-9C0E-1BA2843F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EB532C-8D18-4107-A4D2-3F617EC86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7E8435-C725-40C4-8B84-54C49CA8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382279-18B2-44A4-A861-AB830240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2F58EA-0CAA-49FF-B427-D2D4335E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84A60-EADD-424A-8BD0-621F6280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B77CA9-DB72-4984-877B-28FBA3BC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98D427-DE30-40E2-8322-BA739DE0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1FBFE-B020-40C3-A23B-4FBE82C5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CEC2E-2DFF-4F01-AF94-CBBC5EE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E6BDD-024E-4B44-9DDC-704C509D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14B3A6-0D37-4B8A-A558-1C1EB32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0E672C-64EF-4F6D-84C5-FD4E7455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A01817-8A14-4A50-9290-368DB7A4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83852-221B-4CAA-B119-35DADB4F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1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0FD7E-5CAF-41BF-B103-C9266A5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C084A-2523-4704-AD9D-4B45250E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48F951-1D70-4C62-839B-BAB0D6F9C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C709BE-528E-41B2-A938-02D8A33C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63A1B3-3B11-4C49-9382-3B3F105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8F4A64-78EC-4521-85F0-6FC24E7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4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98489-EC4F-4942-957B-1B22A59B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8D6D94-2C3B-4CA1-98C1-C34D0499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A2EF10-C957-4A28-B435-24F49C215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10825-37A9-497B-AAE1-A12B341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AA6EDA-64CF-40CC-A67D-7B26ECE29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6A96DA-7C80-4C9C-B716-37FBE01A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976DE4-AE3B-48B2-8678-35B16531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011107B-5FF1-4E1B-BFE0-4D53A11B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10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4A6F4-7B99-4C41-96EB-2B813087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D145F3-9CFD-478C-957C-7BC6B56C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351424-C113-41B5-810F-FCCC8BD3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BC817-5862-4DF0-8042-0A41FB61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E63132E-C825-4D7B-BE5D-74A10384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FAA3C7-8BD2-4B7A-A8C6-A81B688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23AFA0-96A1-46F2-9B80-E2365C7B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5B9E0-899F-46B6-A947-9DF8C985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9D805-CC9E-430A-8B63-3904E94F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9BD41C-2306-419D-B39E-27E9FC60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B7CC37-0ECE-4EF5-AC62-37C6251F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3F3428-A2A1-4EBE-AE4C-57422F5D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6E3409-EB51-4D73-B03B-C56CA70E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262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E26D3-ED97-4DB4-9A4E-D97C1472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767EEB-E000-4AF2-B346-A65819FA2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397448-67A7-4F88-BB99-E741A541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A28799-BC04-4478-90C4-776E1EF8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41ADDE-6DF9-45EF-B069-7F558D29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D61F3E-2C10-40EE-BD80-CFA62E6E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2970CB-C9A6-4D88-A0AC-D6BB43E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E8BF61-48F4-4E3C-AE37-4DB1705B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1F028-D09E-45EF-BC0C-9109D6213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288D-79F2-4D40-B83F-1678CFDDFB71}" type="datetimeFigureOut">
              <a:rPr lang="en-US" smtClean="0"/>
              <a:t>18/2/2021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D7C4D2-A273-41C7-9432-F74E440E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12CE8D-879F-4A3A-B960-72A21AD29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2F00-C436-4A90-8CE9-3ECA426865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C5FF5-E251-4B4C-9A5D-A9E62762D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7820" y="255196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Manipulación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datos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hecha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fácil</a:t>
            </a:r>
            <a:r>
              <a:rPr lang="en-US" dirty="0" smtClean="0">
                <a:solidFill>
                  <a:schemeClr val="bg1"/>
                </a:solidFill>
              </a:rPr>
              <a:t> con </a:t>
            </a:r>
            <a:r>
              <a:rPr lang="en-US" dirty="0" err="1" smtClean="0">
                <a:solidFill>
                  <a:schemeClr val="bg1"/>
                </a:solidFill>
              </a:rPr>
              <a:t>data.table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B8B870-52C3-4A1C-9C16-AAD91E0C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820" y="3429000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Ing</a:t>
            </a:r>
            <a:r>
              <a:rPr lang="en-US" sz="2000" dirty="0" smtClean="0">
                <a:solidFill>
                  <a:schemeClr val="bg1"/>
                </a:solidFill>
              </a:rPr>
              <a:t>. Guillermo </a:t>
            </a:r>
            <a:r>
              <a:rPr lang="en-US" sz="2000" dirty="0">
                <a:solidFill>
                  <a:schemeClr val="bg1"/>
                </a:solidFill>
              </a:rPr>
              <a:t>García para el Grupo de </a:t>
            </a:r>
            <a:r>
              <a:rPr lang="en-US" sz="2000" dirty="0" err="1">
                <a:solidFill>
                  <a:schemeClr val="bg1"/>
                </a:solidFill>
              </a:rPr>
              <a:t>Usuaries</a:t>
            </a:r>
            <a:r>
              <a:rPr lang="en-US" sz="2000" dirty="0">
                <a:solidFill>
                  <a:schemeClr val="bg1"/>
                </a:solidFill>
              </a:rPr>
              <a:t> de R en Rosario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18 de </a:t>
            </a:r>
            <a:r>
              <a:rPr lang="en-US" sz="2000" dirty="0" err="1" smtClean="0">
                <a:solidFill>
                  <a:schemeClr val="bg1"/>
                </a:solidFill>
              </a:rPr>
              <a:t>febrero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 </a:t>
            </a:r>
            <a:r>
              <a:rPr lang="en-US" sz="2000" dirty="0" smtClean="0">
                <a:solidFill>
                  <a:schemeClr val="bg1"/>
                </a:solidFill>
              </a:rPr>
              <a:t>2021, </a:t>
            </a:r>
            <a:r>
              <a:rPr lang="en-US" sz="2000" dirty="0">
                <a:solidFill>
                  <a:schemeClr val="bg1"/>
                </a:solidFill>
              </a:rPr>
              <a:t>Rosario, Argentina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xmlns="" id="{DA34A23F-B31A-45A4-A40F-79306EC77F7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8" y="489204"/>
            <a:ext cx="3936530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0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s-AR" b="1" dirty="0"/>
              <a:t>Por qué </a:t>
            </a:r>
            <a:r>
              <a:rPr lang="es-AR" b="1" dirty="0" err="1" smtClean="0"/>
              <a:t>data.table</a:t>
            </a:r>
            <a:endParaRPr lang="es-AR" dirty="0"/>
          </a:p>
        </p:txBody>
      </p:sp>
      <p:sp>
        <p:nvSpPr>
          <p:cNvPr id="36" name="Freeform: Shape 32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xmlns="" id="{50EDE750-678A-45F3-A34C-B93771FB299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18AC1669-63E1-4EBC-8E2E-090EEC008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934960"/>
              </p:ext>
            </p:extLst>
          </p:nvPr>
        </p:nvGraphicFramePr>
        <p:xfrm>
          <a:off x="838200" y="643466"/>
          <a:ext cx="10515600" cy="465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60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AR" b="1" dirty="0" err="1" smtClean="0">
                <a:solidFill>
                  <a:srgbClr val="FFFFFF"/>
                </a:solidFill>
              </a:rPr>
              <a:t>data.table</a:t>
            </a:r>
            <a:r>
              <a:rPr lang="es-AR" b="1" dirty="0">
                <a:solidFill>
                  <a:srgbClr val="FFFFFF"/>
                </a:solidFill>
              </a:rPr>
              <a:t> </a:t>
            </a:r>
            <a:r>
              <a:rPr lang="es-AR" b="1" dirty="0" smtClean="0">
                <a:solidFill>
                  <a:srgbClr val="FFFFFF"/>
                </a:solidFill>
              </a:rPr>
              <a:t>y su paralelismo con SQL</a:t>
            </a:r>
            <a:endParaRPr lang="es-AR" dirty="0">
              <a:solidFill>
                <a:srgbClr val="FFFFFF"/>
              </a:solidFill>
            </a:endParaRPr>
          </a:p>
        </p:txBody>
      </p: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xmlns="" id="{50EDE750-678A-45F3-A34C-B93771FB299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990011" y="470925"/>
            <a:ext cx="666205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s-AR" sz="4000" dirty="0" smtClean="0">
                <a:latin typeface="Courier New" pitchFamily="49" charset="0"/>
                <a:cs typeface="Courier New" pitchFamily="49" charset="0"/>
              </a:rPr>
              <a:t>[i,		 </a:t>
            </a:r>
            <a:r>
              <a:rPr lang="es-AR" sz="4000" dirty="0">
                <a:latin typeface="Courier New" pitchFamily="49" charset="0"/>
                <a:cs typeface="Courier New" pitchFamily="49" charset="0"/>
              </a:rPr>
              <a:t>j, </a:t>
            </a:r>
            <a:r>
              <a:rPr lang="es-AR" sz="4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40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s-AR" sz="4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852159" y="1558914"/>
            <a:ext cx="579990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000" dirty="0" smtClean="0">
                <a:latin typeface="Courier New" pitchFamily="49" charset="0"/>
                <a:cs typeface="Courier New" pitchFamily="49" charset="0"/>
              </a:rPr>
              <a:t>i:WHERE / ORDER BY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852160" y="2709091"/>
            <a:ext cx="579990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000" dirty="0" smtClean="0">
                <a:latin typeface="Courier New" pitchFamily="49" charset="0"/>
                <a:cs typeface="Courier New" pitchFamily="49" charset="0"/>
              </a:rPr>
              <a:t>j:SELECT / UPDATE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852158" y="3893457"/>
            <a:ext cx="579990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0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s-AR" sz="4000" dirty="0" smtClean="0">
                <a:latin typeface="Courier New" pitchFamily="49" charset="0"/>
                <a:cs typeface="Courier New" pitchFamily="49" charset="0"/>
              </a:rPr>
              <a:t>: GROUP BY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97961-4D3B-467D-99E1-BB6CCF8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rgbClr val="FFFFFF"/>
                </a:solidFill>
              </a:rPr>
              <a:t>¿y qué pasa con </a:t>
            </a:r>
            <a:r>
              <a:rPr lang="es-AR" b="1" dirty="0" err="1" smtClean="0">
                <a:solidFill>
                  <a:srgbClr val="FFFFFF"/>
                </a:solidFill>
              </a:rPr>
              <a:t>dplyr</a:t>
            </a:r>
            <a:r>
              <a:rPr lang="es-AR" b="1" dirty="0" smtClean="0">
                <a:solidFill>
                  <a:srgbClr val="FFFFFF"/>
                </a:solidFill>
              </a:rPr>
              <a:t>?</a:t>
            </a:r>
            <a:endParaRPr lang="es-AR" dirty="0">
              <a:solidFill>
                <a:srgbClr val="FFFFFF"/>
              </a:solidFill>
            </a:endParaRPr>
          </a:p>
        </p:txBody>
      </p:sp>
      <p:pic>
        <p:nvPicPr>
          <p:cNvPr id="5" name="Picture 4" descr="R en Rosario">
            <a:extLst>
              <a:ext uri="{FF2B5EF4-FFF2-40B4-BE49-F238E27FC236}">
                <a16:creationId xmlns:a16="http://schemas.microsoft.com/office/drawing/2014/main" xmlns="" id="{50EDE750-678A-45F3-A34C-B93771FB299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" y="0"/>
            <a:ext cx="1110875" cy="127310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5107576" y="470925"/>
            <a:ext cx="68603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AR" sz="3600" dirty="0" smtClean="0"/>
              <a:t>Buena pregunta…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AR" sz="3600" dirty="0" smtClean="0"/>
              <a:t>No sé… no uso </a:t>
            </a:r>
            <a:r>
              <a:rPr lang="es-AR" sz="3600" dirty="0" err="1" smtClean="0"/>
              <a:t>dplyr</a:t>
            </a:r>
            <a:r>
              <a:rPr lang="es-AR" sz="3600" dirty="0"/>
              <a:t> </a:t>
            </a:r>
            <a:r>
              <a:rPr lang="es-AR" sz="3600" dirty="0" smtClean="0"/>
              <a:t>:-P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AR" sz="3600" dirty="0" smtClean="0"/>
              <a:t>Existe </a:t>
            </a:r>
            <a:r>
              <a:rPr lang="es-AR" sz="3600" b="1" dirty="0" err="1" smtClean="0"/>
              <a:t>dtplyr</a:t>
            </a:r>
            <a:r>
              <a:rPr lang="es-AR" sz="3600" dirty="0" smtClean="0"/>
              <a:t>, una versión de </a:t>
            </a:r>
            <a:r>
              <a:rPr lang="es-AR" sz="3600" dirty="0" err="1" smtClean="0"/>
              <a:t>dplyr</a:t>
            </a:r>
            <a:r>
              <a:rPr lang="es-AR" sz="3600" dirty="0" smtClean="0"/>
              <a:t> que traduce su sintaxis a </a:t>
            </a:r>
            <a:r>
              <a:rPr lang="es-AR" sz="3600" dirty="0" err="1" smtClean="0"/>
              <a:t>data.table</a:t>
            </a:r>
            <a:r>
              <a:rPr lang="es-AR" sz="3600" dirty="0" smtClean="0"/>
              <a:t> (!!!) para ser más eficiente.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AR" sz="3600" dirty="0" smtClean="0"/>
              <a:t>La sintaxis… es cuestión de gustos</a:t>
            </a:r>
          </a:p>
        </p:txBody>
      </p:sp>
    </p:spTree>
    <p:extLst>
      <p:ext uri="{BB962C8B-B14F-4D97-AF65-F5344CB8AC3E}">
        <p14:creationId xmlns:p14="http://schemas.microsoft.com/office/powerpoint/2010/main" val="36485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Personalizado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Manipulación de datos hecha fácil con data.table</vt:lpstr>
      <vt:lpstr>Por qué data.table</vt:lpstr>
      <vt:lpstr>data.table y su paralelismo con SQL</vt:lpstr>
      <vt:lpstr>¿y qué pasa con dplyr?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Imputación de datos faltantes con missMDA</dc:title>
  <dc:creator>Guillermo Garcia</dc:creator>
  <cp:lastModifiedBy>gguille</cp:lastModifiedBy>
  <cp:revision>6</cp:revision>
  <dcterms:created xsi:type="dcterms:W3CDTF">2019-05-22T20:47:06Z</dcterms:created>
  <dcterms:modified xsi:type="dcterms:W3CDTF">2021-02-18T19:09:12Z</dcterms:modified>
</cp:coreProperties>
</file>