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57" r:id="rId9"/>
    <p:sldId id="26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499048-BB10-4FF1-A4DA-FBA78202C31B}" v="7" dt="2019-11-04T15:09:15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Millanes" userId="af1672a4-4677-4ff7-ba99-f3e78208141b" providerId="ADAL" clId="{F8499048-BB10-4FF1-A4DA-FBA78202C31B}"/>
    <pc:docChg chg="custSel addSld modSld sldOrd">
      <pc:chgData name="Ivan Millanes" userId="af1672a4-4677-4ff7-ba99-f3e78208141b" providerId="ADAL" clId="{F8499048-BB10-4FF1-A4DA-FBA78202C31B}" dt="2019-11-04T15:09:23.362" v="174" actId="14100"/>
      <pc:docMkLst>
        <pc:docMk/>
      </pc:docMkLst>
      <pc:sldChg chg="addSp delSp modSp">
        <pc:chgData name="Ivan Millanes" userId="af1672a4-4677-4ff7-ba99-f3e78208141b" providerId="ADAL" clId="{F8499048-BB10-4FF1-A4DA-FBA78202C31B}" dt="2019-11-04T15:09:23.362" v="174" actId="14100"/>
        <pc:sldMkLst>
          <pc:docMk/>
          <pc:sldMk cId="113757891" sldId="257"/>
        </pc:sldMkLst>
        <pc:picChg chg="add mod">
          <ac:chgData name="Ivan Millanes" userId="af1672a4-4677-4ff7-ba99-f3e78208141b" providerId="ADAL" clId="{F8499048-BB10-4FF1-A4DA-FBA78202C31B}" dt="2019-11-04T15:09:23.362" v="174" actId="14100"/>
          <ac:picMkLst>
            <pc:docMk/>
            <pc:sldMk cId="113757891" sldId="257"/>
            <ac:picMk id="3" creationId="{0A65B301-1E16-4BDB-ADCB-04D954173ABA}"/>
          </ac:picMkLst>
        </pc:picChg>
        <pc:picChg chg="del">
          <ac:chgData name="Ivan Millanes" userId="af1672a4-4677-4ff7-ba99-f3e78208141b" providerId="ADAL" clId="{F8499048-BB10-4FF1-A4DA-FBA78202C31B}" dt="2019-11-04T15:09:14.874" v="171" actId="478"/>
          <ac:picMkLst>
            <pc:docMk/>
            <pc:sldMk cId="113757891" sldId="257"/>
            <ac:picMk id="7" creationId="{C3669DD8-B85A-4C38-A84D-815FACC9358E}"/>
          </ac:picMkLst>
        </pc:picChg>
      </pc:sldChg>
      <pc:sldChg chg="addSp delSp modSp">
        <pc:chgData name="Ivan Millanes" userId="af1672a4-4677-4ff7-ba99-f3e78208141b" providerId="ADAL" clId="{F8499048-BB10-4FF1-A4DA-FBA78202C31B}" dt="2019-11-04T15:08:44.296" v="170" actId="1076"/>
        <pc:sldMkLst>
          <pc:docMk/>
          <pc:sldMk cId="1514399025" sldId="260"/>
        </pc:sldMkLst>
        <pc:picChg chg="add mod">
          <ac:chgData name="Ivan Millanes" userId="af1672a4-4677-4ff7-ba99-f3e78208141b" providerId="ADAL" clId="{F8499048-BB10-4FF1-A4DA-FBA78202C31B}" dt="2019-11-04T15:08:44.296" v="170" actId="1076"/>
          <ac:picMkLst>
            <pc:docMk/>
            <pc:sldMk cId="1514399025" sldId="260"/>
            <ac:picMk id="3" creationId="{5D49CCEB-4356-475B-B93C-C3851EB4B9D2}"/>
          </ac:picMkLst>
        </pc:picChg>
        <pc:picChg chg="del">
          <ac:chgData name="Ivan Millanes" userId="af1672a4-4677-4ff7-ba99-f3e78208141b" providerId="ADAL" clId="{F8499048-BB10-4FF1-A4DA-FBA78202C31B}" dt="2019-11-04T15:08:40.800" v="168" actId="478"/>
          <ac:picMkLst>
            <pc:docMk/>
            <pc:sldMk cId="1514399025" sldId="260"/>
            <ac:picMk id="4" creationId="{F158CADA-5671-4724-B132-0BD065943075}"/>
          </ac:picMkLst>
        </pc:picChg>
      </pc:sldChg>
      <pc:sldChg chg="delSp modSp add">
        <pc:chgData name="Ivan Millanes" userId="af1672a4-4677-4ff7-ba99-f3e78208141b" providerId="ADAL" clId="{F8499048-BB10-4FF1-A4DA-FBA78202C31B}" dt="2019-11-04T14:38:12.382" v="165" actId="1076"/>
        <pc:sldMkLst>
          <pc:docMk/>
          <pc:sldMk cId="3582051194" sldId="263"/>
        </pc:sldMkLst>
        <pc:spChg chg="mod">
          <ac:chgData name="Ivan Millanes" userId="af1672a4-4677-4ff7-ba99-f3e78208141b" providerId="ADAL" clId="{F8499048-BB10-4FF1-A4DA-FBA78202C31B}" dt="2019-11-04T14:38:12.382" v="165" actId="1076"/>
          <ac:spMkLst>
            <pc:docMk/>
            <pc:sldMk cId="3582051194" sldId="263"/>
            <ac:spMk id="2" creationId="{98CA973E-8DD3-4BC6-AD31-D9ED5990905B}"/>
          </ac:spMkLst>
        </pc:spChg>
        <pc:spChg chg="del">
          <ac:chgData name="Ivan Millanes" userId="af1672a4-4677-4ff7-ba99-f3e78208141b" providerId="ADAL" clId="{F8499048-BB10-4FF1-A4DA-FBA78202C31B}" dt="2019-11-04T14:34:55.428" v="22" actId="478"/>
          <ac:spMkLst>
            <pc:docMk/>
            <pc:sldMk cId="3582051194" sldId="263"/>
            <ac:spMk id="3" creationId="{149B544D-A900-44DB-B549-036FE8FFB4DC}"/>
          </ac:spMkLst>
        </pc:spChg>
      </pc:sldChg>
      <pc:sldChg chg="add ord">
        <pc:chgData name="Ivan Millanes" userId="af1672a4-4677-4ff7-ba99-f3e78208141b" providerId="ADAL" clId="{F8499048-BB10-4FF1-A4DA-FBA78202C31B}" dt="2019-11-04T14:39:09.201" v="167"/>
        <pc:sldMkLst>
          <pc:docMk/>
          <pc:sldMk cId="28956821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1C33-1AD7-4F06-B871-388D34741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6BF7B-2A46-43B2-BF01-B5C65C72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DBE5-7CDA-46C4-9DFD-75B8B8C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CCAF-2D69-41E8-919C-6628FDD8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47CB-1CE5-4F21-A631-F75BDC38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5A23-ECB6-4015-8F9C-1C819128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C0BF-127D-495C-8B9F-C7BD7CAC4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9CD6-A75B-420D-A0B1-1F8B6CF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441AF-5053-4FE9-BFC1-1F2E3CA4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2841-5F1D-46ED-8655-1A7F73A4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67F92-60EF-439C-A401-00DE9D4B5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35564-DEC6-47A9-92D8-D25CBAB7C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1A10-A2A2-4A26-A214-E9687903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3C7F-5172-4942-8B2B-093D9F3A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B705-E2D5-4D8E-845E-EBC64AFA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7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69F8-F095-471D-9592-0520337A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B8B8-8688-493E-A9F1-1912E464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5429-3D99-4640-AF44-7C14D484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977C-9BA2-4B8B-805E-F5D7BC9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C493-04DD-488F-B529-1FB0FD42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BE56-7F62-4C53-88D0-A85D02D9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4DE5C-B9A8-45EB-B728-90ED0401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65D6-AB69-489B-A89D-300F65B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AAD7-C176-4517-A08C-A8CB5FFF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66F6-AED6-4683-909B-7839E4E4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CCEF-E1D5-4C12-BC5E-AF5D258E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1340-DDDC-4F63-939D-CEA076D43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F392-F852-4638-8373-722624468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74DAA-5EE3-40DA-9184-80D30806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3200-2C54-4FDB-A758-2DC7578C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F4453-16DA-4110-A64F-25F9573E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6E2E-1557-43D7-A34C-3F3BCA96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0930F-3B1D-49EF-A685-0AE309F7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F6F23-F636-4154-8E7D-CE3F855AC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93A46-974F-4769-8EE7-9398BCEE5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61C6E-4663-4D71-B8B6-54593E4D3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9A402-BE16-4480-A1B7-DEFBA89A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CF54-E612-4B3E-9290-AA952DE1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A9291-0245-48F4-8C31-579D3BEF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6EED-EC2E-4194-8C3C-7018E897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C9AC6-4106-4FF5-B3FE-BE900145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ED76E-7B27-467A-8A56-D9F567DD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0F9CA-9E05-4EA4-938D-E7E44DD3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F4FC-63F6-4ABD-A138-D5B092A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0EE73-4434-405A-B23C-C6823A5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A13C-B438-4071-83C5-927E2736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8681-6C1C-4892-A6EE-330DC1C2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5F29-64E9-4BE0-B6B1-DD7AD36B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40012-6AF2-415A-ADEC-351B7A627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3140-27CC-4191-9DEC-928D5C4C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0C7FF-4756-4844-BD51-9278E5FF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B0F-830E-4002-BC4B-8024C320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6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88F-5131-4505-B4E6-E2C168A9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126FC-2CB0-4A04-A4FA-521CE3AB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5C08D-FCCA-4242-80A7-DE50FCEA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15C13-8FF4-49DB-8DBA-360094A7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EC3A0-0CCF-4160-B89D-B8AAAECF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066E-4A0A-4D6E-80AB-9B9F2D20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6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D5D8A-EBE0-4896-9E95-F09DF722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47C8-2D4A-4155-8FD8-4228699D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C447-6766-4618-B65B-9B5FF178C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5456-5326-437E-818E-942014F05BF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E2CA-CF91-4EF2-A450-EF86F2372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CFE7-F0F3-4C59-A55C-716B9CEEB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6B13-9741-437F-B405-2565381F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6A3D-169D-4642-B53A-B0F1F1F8A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7913"/>
            <a:ext cx="9144000" cy="992050"/>
          </a:xfrm>
        </p:spPr>
        <p:txBody>
          <a:bodyPr/>
          <a:lstStyle/>
          <a:p>
            <a:r>
              <a:rPr lang="en-US" dirty="0" err="1"/>
              <a:t>Combinando</a:t>
            </a:r>
            <a:r>
              <a:rPr lang="en-US" dirty="0"/>
              <a:t> R y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9189-85BB-4B3A-89A8-14BB6104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479633"/>
          </a:xfrm>
        </p:spPr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R para </a:t>
            </a:r>
            <a:r>
              <a:rPr lang="en-US" dirty="0" err="1"/>
              <a:t>automatizar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realizarse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153371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9CCE-3F01-4CED-882A-4C402A34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Comentarios</a:t>
            </a:r>
            <a:r>
              <a:rPr lang="en-US" dirty="0"/>
              <a:t> </a:t>
            </a:r>
            <a:r>
              <a:rPr lang="en-US" dirty="0" err="1"/>
              <a:t>previos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3C36-893F-41A0-9186-8A2D01EC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armar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scripts, se </a:t>
            </a:r>
            <a:r>
              <a:rPr lang="en-US" dirty="0" err="1"/>
              <a:t>buscó</a:t>
            </a:r>
            <a:r>
              <a:rPr lang="en-US" dirty="0"/>
              <a:t> ser lo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los </a:t>
            </a:r>
            <a:r>
              <a:rPr lang="en-US" dirty="0" err="1"/>
              <a:t>conocimientos</a:t>
            </a:r>
            <a:r>
              <a:rPr lang="en-US" dirty="0"/>
              <a:t> </a:t>
            </a:r>
            <a:r>
              <a:rPr lang="en-US" dirty="0" err="1"/>
              <a:t>adquiridos</a:t>
            </a:r>
            <a:r>
              <a:rPr lang="en-US" dirty="0"/>
              <a:t> hasta el </a:t>
            </a:r>
            <a:r>
              <a:rPr lang="en-US" dirty="0" err="1"/>
              <a:t>momento</a:t>
            </a:r>
            <a:r>
              <a:rPr lang="en-US" dirty="0"/>
              <a:t> y el </a:t>
            </a:r>
            <a:r>
              <a:rPr lang="en-US" dirty="0" err="1"/>
              <a:t>tiempo</a:t>
            </a:r>
            <a:r>
              <a:rPr lang="en-US" dirty="0"/>
              <a:t> que se </a:t>
            </a:r>
            <a:r>
              <a:rPr lang="en-US" dirty="0" err="1"/>
              <a:t>disponía</a:t>
            </a:r>
            <a:r>
              <a:rPr lang="en-US" dirty="0"/>
              <a:t> para </a:t>
            </a:r>
            <a:r>
              <a:rPr lang="en-US" dirty="0" err="1"/>
              <a:t>investigar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Seguramente</a:t>
            </a:r>
            <a:r>
              <a:rPr lang="en-US" dirty="0"/>
              <a:t>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 de </a:t>
            </a:r>
            <a:r>
              <a:rPr lang="en-US" dirty="0" err="1"/>
              <a:t>hacer</a:t>
            </a:r>
            <a:r>
              <a:rPr lang="en-US" dirty="0"/>
              <a:t> lo que se </a:t>
            </a:r>
            <a:r>
              <a:rPr lang="en-US" dirty="0" err="1"/>
              <a:t>presenta</a:t>
            </a:r>
            <a:r>
              <a:rPr lang="en-US" dirty="0"/>
              <a:t>,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cambiando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el </a:t>
            </a:r>
            <a:r>
              <a:rPr lang="en-US" dirty="0" err="1"/>
              <a:t>enfoque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La idea es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funcionalidades</a:t>
            </a:r>
            <a:r>
              <a:rPr lang="en-US" dirty="0"/>
              <a:t> de R.</a:t>
            </a:r>
          </a:p>
        </p:txBody>
      </p:sp>
    </p:spTree>
    <p:extLst>
      <p:ext uri="{BB962C8B-B14F-4D97-AF65-F5344CB8AC3E}">
        <p14:creationId xmlns:p14="http://schemas.microsoft.com/office/powerpoint/2010/main" val="7933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FC92-C3C9-42FE-8631-9A8970B1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charla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58AD6-6A7B-4530-828C-A18D9CE89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760304" cy="23379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Tarea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2400" dirty="0" err="1"/>
              <a:t>Crear</a:t>
            </a:r>
            <a:r>
              <a:rPr lang="en-US" sz="2400" dirty="0"/>
              <a:t> un </a:t>
            </a:r>
            <a:r>
              <a:rPr lang="en-US" sz="2400" dirty="0" err="1"/>
              <a:t>archivo</a:t>
            </a:r>
            <a:r>
              <a:rPr lang="en-US" sz="2400" dirty="0"/>
              <a:t> Excel por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nivel</a:t>
            </a:r>
            <a:r>
              <a:rPr lang="en-US" sz="2400" dirty="0"/>
              <a:t> de un factor (variable </a:t>
            </a:r>
            <a:r>
              <a:rPr lang="en-US" sz="2400" dirty="0" err="1"/>
              <a:t>categórica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744978-DDE2-4499-810B-A5C16FD7CC06}"/>
              </a:ext>
            </a:extLst>
          </p:cNvPr>
          <p:cNvSpPr txBox="1">
            <a:spLocks/>
          </p:cNvSpPr>
          <p:nvPr/>
        </p:nvSpPr>
        <p:spPr>
          <a:xfrm>
            <a:off x="5204790" y="1690689"/>
            <a:ext cx="6814932" cy="331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Tarea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sz="2400" dirty="0"/>
              <a:t>Leer </a:t>
            </a:r>
            <a:r>
              <a:rPr lang="en-US" sz="2400" dirty="0" err="1"/>
              <a:t>todos</a:t>
            </a:r>
            <a:r>
              <a:rPr lang="en-US" sz="2400" dirty="0"/>
              <a:t> los </a:t>
            </a:r>
            <a:r>
              <a:rPr lang="en-US" sz="2400" dirty="0" err="1"/>
              <a:t>archivos</a:t>
            </a:r>
            <a:r>
              <a:rPr lang="en-US" sz="2400" dirty="0"/>
              <a:t> de Excel de una </a:t>
            </a:r>
            <a:r>
              <a:rPr lang="en-US" sz="2400" dirty="0" err="1"/>
              <a:t>carpeta</a:t>
            </a:r>
            <a:endParaRPr lang="en-US" sz="2400" dirty="0"/>
          </a:p>
          <a:p>
            <a:r>
              <a:rPr lang="en-US" sz="2400" dirty="0" err="1"/>
              <a:t>Unirlos</a:t>
            </a:r>
            <a:r>
              <a:rPr lang="en-US" sz="2400" dirty="0"/>
              <a:t> (Output: </a:t>
            </a:r>
            <a:r>
              <a:rPr lang="en-US" sz="2400" dirty="0" err="1"/>
              <a:t>archivo</a:t>
            </a:r>
            <a:r>
              <a:rPr lang="en-US" sz="2400" dirty="0"/>
              <a:t> </a:t>
            </a:r>
            <a:r>
              <a:rPr lang="en-US" sz="2400" dirty="0" err="1"/>
              <a:t>unido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Seleccionar</a:t>
            </a:r>
            <a:r>
              <a:rPr lang="en-US" sz="2400" dirty="0"/>
              <a:t> </a:t>
            </a:r>
            <a:r>
              <a:rPr lang="en-US" sz="2400" dirty="0" err="1"/>
              <a:t>filas</a:t>
            </a:r>
            <a:endParaRPr lang="en-US" sz="2400" dirty="0"/>
          </a:p>
          <a:p>
            <a:r>
              <a:rPr lang="en-US" sz="2400" dirty="0" err="1"/>
              <a:t>Crear</a:t>
            </a:r>
            <a:r>
              <a:rPr lang="en-US" sz="2400" dirty="0"/>
              <a:t> un </a:t>
            </a:r>
            <a:r>
              <a:rPr lang="en-US" sz="2400" dirty="0" err="1"/>
              <a:t>archivo</a:t>
            </a:r>
            <a:r>
              <a:rPr lang="en-US" sz="2400" dirty="0"/>
              <a:t> Excel por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nivel</a:t>
            </a:r>
            <a:r>
              <a:rPr lang="en-US" sz="2400" dirty="0"/>
              <a:t> de un factor,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DataValidation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74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9625-3BFA-436F-B507-15EC9D29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</a:t>
            </a:r>
            <a:r>
              <a:rPr lang="en-US" dirty="0"/>
              <a:t>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5FBF8-DB36-434A-A8D9-5ACE8B6E1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4" y="1690688"/>
            <a:ext cx="10621616" cy="85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 </a:t>
            </a:r>
            <a:r>
              <a:rPr lang="en-US" sz="2400" dirty="0" err="1"/>
              <a:t>tiene</a:t>
            </a:r>
            <a:r>
              <a:rPr lang="en-US" sz="2400" dirty="0"/>
              <a:t> un </a:t>
            </a:r>
            <a:r>
              <a:rPr lang="en-US" sz="2400" dirty="0" err="1"/>
              <a:t>archivo</a:t>
            </a:r>
            <a:r>
              <a:rPr lang="en-US" sz="2400" dirty="0"/>
              <a:t> de Excel </a:t>
            </a:r>
            <a:r>
              <a:rPr lang="en-US" sz="2400" dirty="0" err="1"/>
              <a:t>donde</a:t>
            </a:r>
            <a:r>
              <a:rPr lang="en-US" sz="2400" dirty="0"/>
              <a:t>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registro</a:t>
            </a:r>
            <a:r>
              <a:rPr lang="en-US" sz="2400" dirty="0"/>
              <a:t> </a:t>
            </a:r>
            <a:r>
              <a:rPr lang="en-US" sz="2400" dirty="0" err="1"/>
              <a:t>corresponde</a:t>
            </a:r>
            <a:r>
              <a:rPr lang="en-US" sz="2400" dirty="0"/>
              <a:t> a una </a:t>
            </a:r>
            <a:r>
              <a:rPr lang="en-US" sz="2400" dirty="0" err="1"/>
              <a:t>ficha</a:t>
            </a:r>
            <a:r>
              <a:rPr lang="en-US" sz="2400" dirty="0"/>
              <a:t> </a:t>
            </a:r>
            <a:r>
              <a:rPr lang="en-US" sz="2400" dirty="0" err="1"/>
              <a:t>vendida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determinado</a:t>
            </a:r>
            <a:r>
              <a:rPr lang="en-US" sz="2400" dirty="0"/>
              <a:t> </a:t>
            </a:r>
            <a:r>
              <a:rPr lang="en-US" sz="2400" dirty="0" err="1"/>
              <a:t>mes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3D7D6-70F7-40D7-AF39-2A5C960BCB38}"/>
              </a:ext>
            </a:extLst>
          </p:cNvPr>
          <p:cNvSpPr/>
          <p:nvPr/>
        </p:nvSpPr>
        <p:spPr>
          <a:xfrm>
            <a:off x="732185" y="4978676"/>
            <a:ext cx="106216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Objetivo</a:t>
            </a:r>
            <a:r>
              <a:rPr lang="en-US" sz="2400" b="1" dirty="0"/>
              <a:t>: </a:t>
            </a:r>
            <a:r>
              <a:rPr lang="en-US" sz="2400" dirty="0" err="1"/>
              <a:t>enviar</a:t>
            </a:r>
            <a:r>
              <a:rPr lang="en-US" sz="2400" dirty="0"/>
              <a:t> 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gerente</a:t>
            </a:r>
            <a:r>
              <a:rPr lang="en-US" sz="2400" dirty="0"/>
              <a:t> un </a:t>
            </a:r>
            <a:r>
              <a:rPr lang="en-US" sz="2400" dirty="0" err="1"/>
              <a:t>archivo</a:t>
            </a:r>
            <a:r>
              <a:rPr lang="en-US" sz="2400" dirty="0"/>
              <a:t> de Excel con las </a:t>
            </a:r>
            <a:r>
              <a:rPr lang="en-US" sz="2400" dirty="0" err="1"/>
              <a:t>fichas</a:t>
            </a:r>
            <a:r>
              <a:rPr lang="en-US" sz="2400" dirty="0"/>
              <a:t> </a:t>
            </a:r>
            <a:r>
              <a:rPr lang="en-US" sz="2400" dirty="0" err="1"/>
              <a:t>vendidas</a:t>
            </a:r>
            <a:r>
              <a:rPr lang="en-US" sz="2400" dirty="0"/>
              <a:t> por las personas a </a:t>
            </a:r>
            <a:r>
              <a:rPr lang="en-US" sz="2400" dirty="0" err="1"/>
              <a:t>su</a:t>
            </a:r>
            <a:r>
              <a:rPr lang="en-US" sz="2400" dirty="0"/>
              <a:t> cargo, </a:t>
            </a:r>
            <a:r>
              <a:rPr lang="en-US" sz="2400" dirty="0" err="1"/>
              <a:t>teniendo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cuenta</a:t>
            </a:r>
            <a:r>
              <a:rPr lang="en-US" sz="2400" dirty="0"/>
              <a:t> el </a:t>
            </a:r>
            <a:r>
              <a:rPr lang="en-US" sz="2400" dirty="0" err="1"/>
              <a:t>segmento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9CCEB-4356-475B-B93C-C3851EB4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4" y="2784975"/>
            <a:ext cx="64008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4316-7C4F-4016-A4C5-34710098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</a:t>
            </a:r>
            <a:r>
              <a:rPr lang="en-US" dirty="0"/>
              <a:t>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1C6B64-50C2-4B10-AE41-A5D385B9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4" y="1690688"/>
            <a:ext cx="9418981" cy="853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Se </a:t>
            </a:r>
            <a:r>
              <a:rPr lang="en-US" sz="2400" dirty="0" err="1"/>
              <a:t>definió</a:t>
            </a:r>
            <a:r>
              <a:rPr lang="en-US" sz="2400" dirty="0"/>
              <a:t> una </a:t>
            </a:r>
            <a:r>
              <a:rPr lang="en-US" sz="2400" dirty="0" err="1"/>
              <a:t>estructura</a:t>
            </a:r>
            <a:r>
              <a:rPr lang="en-US" sz="2400" dirty="0"/>
              <a:t> de </a:t>
            </a:r>
            <a:r>
              <a:rPr lang="en-US" sz="2400" dirty="0" err="1"/>
              <a:t>nombres</a:t>
            </a:r>
            <a:r>
              <a:rPr lang="en-US" sz="2400" dirty="0"/>
              <a:t> y </a:t>
            </a:r>
            <a:r>
              <a:rPr lang="en-US" sz="2400" dirty="0" err="1"/>
              <a:t>ubicación</a:t>
            </a:r>
            <a:r>
              <a:rPr lang="en-US" sz="2400" dirty="0"/>
              <a:t> de </a:t>
            </a:r>
            <a:r>
              <a:rPr lang="en-US" sz="2400" dirty="0" err="1"/>
              <a:t>carpetas</a:t>
            </a:r>
            <a:r>
              <a:rPr lang="en-US" sz="2400" dirty="0"/>
              <a:t> 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automatizar</a:t>
            </a:r>
            <a:r>
              <a:rPr lang="en-US" sz="2400" dirty="0"/>
              <a:t> la </a:t>
            </a:r>
            <a:r>
              <a:rPr lang="en-US" sz="2400" dirty="0" err="1"/>
              <a:t>tarea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0135BE-52DE-474E-A8AD-D6AC54AC6E50}"/>
              </a:ext>
            </a:extLst>
          </p:cNvPr>
          <p:cNvSpPr txBox="1">
            <a:spLocks/>
          </p:cNvSpPr>
          <p:nvPr/>
        </p:nvSpPr>
        <p:spPr>
          <a:xfrm>
            <a:off x="732184" y="2625914"/>
            <a:ext cx="9418981" cy="58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Una </a:t>
            </a:r>
            <a:r>
              <a:rPr lang="en-US" sz="2400" dirty="0" err="1"/>
              <a:t>vez</a:t>
            </a:r>
            <a:r>
              <a:rPr lang="en-US" sz="2400" dirty="0"/>
              <a:t> corrido el script, se </a:t>
            </a:r>
            <a:r>
              <a:rPr lang="en-US" sz="2400" dirty="0" err="1"/>
              <a:t>debería</a:t>
            </a:r>
            <a:r>
              <a:rPr lang="en-US" sz="2400" dirty="0"/>
              <a:t> </a:t>
            </a:r>
            <a:r>
              <a:rPr lang="en-US" sz="2400" dirty="0" err="1"/>
              <a:t>llegar</a:t>
            </a:r>
            <a:r>
              <a:rPr lang="en-US" sz="2400" dirty="0"/>
              <a:t> a </a:t>
            </a:r>
            <a:r>
              <a:rPr lang="en-US" sz="2400" dirty="0" err="1"/>
              <a:t>esto</a:t>
            </a:r>
            <a:r>
              <a:rPr lang="en-US" sz="2400" dirty="0"/>
              <a:t>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5B301-1E16-4BDB-ADCB-04D95417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38512"/>
            <a:ext cx="8195063" cy="22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973E-8DD3-4BC6-AD31-D9ED5990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669581"/>
            <a:ext cx="8173278" cy="1119118"/>
          </a:xfrm>
        </p:spPr>
        <p:txBody>
          <a:bodyPr>
            <a:normAutofit/>
          </a:bodyPr>
          <a:lstStyle/>
          <a:p>
            <a:r>
              <a:rPr lang="en-US" dirty="0"/>
              <a:t>Antes de </a:t>
            </a:r>
            <a:r>
              <a:rPr lang="en-US" dirty="0" err="1"/>
              <a:t>ver</a:t>
            </a:r>
            <a:r>
              <a:rPr lang="en-US" dirty="0"/>
              <a:t> el script, </a:t>
            </a:r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205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3FC-86BC-411F-8146-92AC562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3047-FDD9-45AF-BCD6-4E83DB2F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7" cy="4402897"/>
          </a:xfrm>
        </p:spPr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equipo</a:t>
            </a:r>
            <a:r>
              <a:rPr lang="en-US" dirty="0"/>
              <a:t> (</a:t>
            </a:r>
            <a:r>
              <a:rPr lang="en-US" dirty="0" err="1"/>
              <a:t>Gestión</a:t>
            </a:r>
            <a:r>
              <a:rPr lang="en-US" dirty="0"/>
              <a:t> + Data Entry).</a:t>
            </a:r>
          </a:p>
          <a:p>
            <a:r>
              <a:rPr lang="en-US" dirty="0" err="1"/>
              <a:t>Planillas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.</a:t>
            </a:r>
          </a:p>
          <a:p>
            <a:r>
              <a:rPr lang="en-US" dirty="0" err="1"/>
              <a:t>Periodo</a:t>
            </a:r>
            <a:r>
              <a:rPr lang="en-US" dirty="0"/>
              <a:t> de </a:t>
            </a:r>
            <a:r>
              <a:rPr lang="en-US" dirty="0" err="1"/>
              <a:t>recepción</a:t>
            </a:r>
            <a:r>
              <a:rPr lang="en-US" dirty="0"/>
              <a:t>: </a:t>
            </a:r>
            <a:r>
              <a:rPr lang="en-US" dirty="0" err="1"/>
              <a:t>mensual</a:t>
            </a:r>
            <a:r>
              <a:rPr lang="en-US" dirty="0"/>
              <a:t>.</a:t>
            </a:r>
          </a:p>
          <a:p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finalizados</a:t>
            </a:r>
            <a:r>
              <a:rPr lang="en-US" dirty="0"/>
              <a:t> /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pendientes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1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68F9-624C-44A1-A968-3C3D30EA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Tarea</a:t>
            </a:r>
            <a:r>
              <a:rPr lang="en-US" dirty="0"/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1D80F-CFEB-478B-ADFA-E324959FEB88}"/>
              </a:ext>
            </a:extLst>
          </p:cNvPr>
          <p:cNvSpPr/>
          <p:nvPr/>
        </p:nvSpPr>
        <p:spPr>
          <a:xfrm>
            <a:off x="838200" y="1690688"/>
            <a:ext cx="10757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Objetivos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Crear</a:t>
            </a:r>
            <a:r>
              <a:rPr lang="en-US" sz="2400" dirty="0"/>
              <a:t> una base que </a:t>
            </a:r>
            <a:r>
              <a:rPr lang="en-US" sz="2400" dirty="0" err="1"/>
              <a:t>junte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de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planilla</a:t>
            </a:r>
            <a:r>
              <a:rPr lang="en-US" sz="2400" dirty="0"/>
              <a:t> 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analizarla</a:t>
            </a:r>
            <a:endParaRPr lang="en-US" sz="2400" dirty="0"/>
          </a:p>
          <a:p>
            <a:pPr lvl="1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Devolver</a:t>
            </a:r>
            <a:r>
              <a:rPr lang="en-US" sz="2400" dirty="0"/>
              <a:t> los </a:t>
            </a:r>
            <a:r>
              <a:rPr lang="en-US" sz="2400" dirty="0" err="1"/>
              <a:t>casos</a:t>
            </a:r>
            <a:r>
              <a:rPr lang="en-US" sz="2400" dirty="0"/>
              <a:t> </a:t>
            </a:r>
            <a:r>
              <a:rPr lang="en-US" sz="2400" dirty="0" err="1"/>
              <a:t>pendientes</a:t>
            </a:r>
            <a:r>
              <a:rPr lang="en-US" sz="2400" dirty="0"/>
              <a:t> a </a:t>
            </a:r>
            <a:r>
              <a:rPr lang="en-US" sz="2400" dirty="0" err="1"/>
              <a:t>cada</a:t>
            </a:r>
            <a:r>
              <a:rPr lang="en-US" sz="2400" dirty="0"/>
              <a:t> </a:t>
            </a:r>
            <a:r>
              <a:rPr lang="en-US" sz="2400" dirty="0" err="1"/>
              <a:t>integrante</a:t>
            </a:r>
            <a:r>
              <a:rPr lang="en-US" sz="2400" dirty="0"/>
              <a:t> del </a:t>
            </a:r>
            <a:r>
              <a:rPr lang="en-US" sz="2400" dirty="0" err="1"/>
              <a:t>equipo</a:t>
            </a:r>
            <a:r>
              <a:rPr lang="en-US" sz="2400" dirty="0"/>
              <a:t> (</a:t>
            </a:r>
            <a:r>
              <a:rPr lang="en-US" sz="2400" dirty="0" err="1"/>
              <a:t>nuevas</a:t>
            </a:r>
            <a:r>
              <a:rPr lang="en-US" sz="2400" dirty="0"/>
              <a:t> </a:t>
            </a:r>
            <a:r>
              <a:rPr lang="en-US" sz="2400" dirty="0" err="1"/>
              <a:t>planillas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Para </a:t>
            </a:r>
            <a:r>
              <a:rPr lang="en-US" sz="2400" dirty="0" err="1"/>
              <a:t>lograr</a:t>
            </a:r>
            <a:r>
              <a:rPr lang="en-US" sz="2400" dirty="0"/>
              <a:t> </a:t>
            </a:r>
            <a:r>
              <a:rPr lang="en-US" sz="2400" dirty="0" err="1"/>
              <a:t>uniformidad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</a:t>
            </a:r>
            <a:r>
              <a:rPr lang="en-US" sz="2400" dirty="0" err="1"/>
              <a:t>carga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, se </a:t>
            </a:r>
            <a:r>
              <a:rPr lang="en-US" sz="2400" dirty="0" err="1"/>
              <a:t>incorpora</a:t>
            </a:r>
            <a:r>
              <a:rPr lang="en-US" sz="2400" dirty="0"/>
              <a:t> </a:t>
            </a:r>
            <a:r>
              <a:rPr lang="en-US" sz="2400" b="1" dirty="0" err="1"/>
              <a:t>validación</a:t>
            </a:r>
            <a:r>
              <a:rPr lang="en-US" sz="2400" b="1" dirty="0"/>
              <a:t> de </a:t>
            </a:r>
            <a:r>
              <a:rPr lang="en-US" sz="2400" b="1" dirty="0" err="1"/>
              <a:t>datos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400" dirty="0" err="1"/>
              <a:t>algunas</a:t>
            </a:r>
            <a:r>
              <a:rPr lang="en-US" sz="2400" dirty="0"/>
              <a:t> </a:t>
            </a:r>
            <a:r>
              <a:rPr lang="en-US" sz="2400" dirty="0" err="1"/>
              <a:t>columnas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29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973E-8DD3-4BC6-AD31-D9ED5990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669581"/>
            <a:ext cx="8173278" cy="1119118"/>
          </a:xfrm>
        </p:spPr>
        <p:txBody>
          <a:bodyPr>
            <a:normAutofit/>
          </a:bodyPr>
          <a:lstStyle/>
          <a:p>
            <a:r>
              <a:rPr lang="en-US" dirty="0"/>
              <a:t>Antes de </a:t>
            </a:r>
            <a:r>
              <a:rPr lang="en-US" dirty="0" err="1"/>
              <a:t>ver</a:t>
            </a:r>
            <a:r>
              <a:rPr lang="en-US" dirty="0"/>
              <a:t> el script, </a:t>
            </a:r>
            <a:r>
              <a:rPr lang="en-US" dirty="0" err="1"/>
              <a:t>preguntas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568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CD8652AC383E488ABA22B5466DD902" ma:contentTypeVersion="11" ma:contentTypeDescription="Create a new document." ma:contentTypeScope="" ma:versionID="2ec06432ef8405bb7bf960ec4f021a87">
  <xsd:schema xmlns:xsd="http://www.w3.org/2001/XMLSchema" xmlns:xs="http://www.w3.org/2001/XMLSchema" xmlns:p="http://schemas.microsoft.com/office/2006/metadata/properties" xmlns:ns3="ef081dff-19c3-4322-a278-725109436de7" xmlns:ns4="e3c1bca6-1c9e-4596-b212-89996718c1a2" targetNamespace="http://schemas.microsoft.com/office/2006/metadata/properties" ma:root="true" ma:fieldsID="b0afd93bc8e56296bbec2e16356d8aed" ns3:_="" ns4:_="">
    <xsd:import namespace="ef081dff-19c3-4322-a278-725109436de7"/>
    <xsd:import namespace="e3c1bca6-1c9e-4596-b212-89996718c1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81dff-19c3-4322-a278-725109436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1bca6-1c9e-4596-b212-89996718c1a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06A569-4710-47D0-9ABD-C707E44230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081dff-19c3-4322-a278-725109436de7"/>
    <ds:schemaRef ds:uri="e3c1bca6-1c9e-4596-b212-89996718c1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6E1AB8-48FB-4247-A09F-FBA1689DD1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82FF160-1DF6-4D66-AF65-B0895A701F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Combinando R y Excel</vt:lpstr>
      <vt:lpstr>Comentarios previos</vt:lpstr>
      <vt:lpstr>En esta charla</vt:lpstr>
      <vt:lpstr>Tarea 1</vt:lpstr>
      <vt:lpstr>Tarea 1</vt:lpstr>
      <vt:lpstr>Antes de ver el script, preguntas?</vt:lpstr>
      <vt:lpstr>Tarea 2</vt:lpstr>
      <vt:lpstr>Tarea 2</vt:lpstr>
      <vt:lpstr>Antes de ver el script, 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Combinando R y Excel</dc:title>
  <dc:creator>Ivan Millanes</dc:creator>
  <cp:lastModifiedBy>Ivan Millanes</cp:lastModifiedBy>
  <cp:revision>8</cp:revision>
  <dcterms:created xsi:type="dcterms:W3CDTF">2019-11-04T13:17:29Z</dcterms:created>
  <dcterms:modified xsi:type="dcterms:W3CDTF">2019-11-04T15:09:23Z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0x0101006ECD8652AC383E488ABA22B5466DD902</vt:lpwstr>
  </property>
</Properties>
</file>