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862057-ABBF-43AF-B417-CD6D96A0C2E3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8BB8E12-CF6F-48F9-9102-4AE63792F72E}">
      <dgm:prSet/>
      <dgm:spPr/>
      <dgm:t>
        <a:bodyPr/>
        <a:lstStyle/>
        <a:p>
          <a:r>
            <a:rPr lang="es-ES"/>
            <a:t>Lenguaje de programación orientado a la realización de procesos estadísticos y gráficos.</a:t>
          </a:r>
          <a:endParaRPr lang="en-US"/>
        </a:p>
      </dgm:t>
    </dgm:pt>
    <dgm:pt modelId="{0AADCDD8-F194-4185-9746-F88DEFFC4ED5}" type="parTrans" cxnId="{285DC58F-474C-4360-ABFD-976DC29F7BA9}">
      <dgm:prSet/>
      <dgm:spPr/>
      <dgm:t>
        <a:bodyPr/>
        <a:lstStyle/>
        <a:p>
          <a:endParaRPr lang="en-US"/>
        </a:p>
      </dgm:t>
    </dgm:pt>
    <dgm:pt modelId="{1DC53696-6E19-401F-88A2-01560848D8C9}" type="sibTrans" cxnId="{285DC58F-474C-4360-ABFD-976DC29F7BA9}">
      <dgm:prSet/>
      <dgm:spPr/>
      <dgm:t>
        <a:bodyPr/>
        <a:lstStyle/>
        <a:p>
          <a:endParaRPr lang="en-US"/>
        </a:p>
      </dgm:t>
    </dgm:pt>
    <dgm:pt modelId="{45E02107-74FB-4A4E-8D21-12BC24A09ED0}">
      <dgm:prSet/>
      <dgm:spPr/>
      <dgm:t>
        <a:bodyPr/>
        <a:lstStyle/>
        <a:p>
          <a:r>
            <a:rPr lang="es-ES"/>
            <a:t>Sus comienzos se remontan a los años 1993/96 y fue creado por </a:t>
          </a:r>
          <a:r>
            <a:rPr lang="es-ES" b="1"/>
            <a:t>R</a:t>
          </a:r>
          <a:r>
            <a:rPr lang="es-ES"/>
            <a:t>oss Ihaka y </a:t>
          </a:r>
          <a:r>
            <a:rPr lang="es-ES" b="1"/>
            <a:t>R</a:t>
          </a:r>
          <a:r>
            <a:rPr lang="es-ES"/>
            <a:t>obert Gentleman (Auckland University, Nueva Zelanda), basándose en S creado por John Chambers en 1976 para Bell Labs (parte de AT&amp;T, desarrolladores de C).</a:t>
          </a:r>
          <a:endParaRPr lang="en-US"/>
        </a:p>
      </dgm:t>
    </dgm:pt>
    <dgm:pt modelId="{3766C921-1830-4D1E-B49E-AADFAB62CF41}" type="parTrans" cxnId="{E1C877EA-3EA9-4B7C-8ED1-B1C90C2FA0F2}">
      <dgm:prSet/>
      <dgm:spPr/>
      <dgm:t>
        <a:bodyPr/>
        <a:lstStyle/>
        <a:p>
          <a:endParaRPr lang="en-US"/>
        </a:p>
      </dgm:t>
    </dgm:pt>
    <dgm:pt modelId="{F0B23492-33FC-4C13-9F65-92B594FEC8A7}" type="sibTrans" cxnId="{E1C877EA-3EA9-4B7C-8ED1-B1C90C2FA0F2}">
      <dgm:prSet/>
      <dgm:spPr/>
      <dgm:t>
        <a:bodyPr/>
        <a:lstStyle/>
        <a:p>
          <a:endParaRPr lang="en-US"/>
        </a:p>
      </dgm:t>
    </dgm:pt>
    <dgm:pt modelId="{5DFC2F28-9B3E-4F84-9E83-B1C858F7F4A0}">
      <dgm:prSet/>
      <dgm:spPr/>
      <dgm:t>
        <a:bodyPr/>
        <a:lstStyle/>
        <a:p>
          <a:r>
            <a:rPr lang="es-ES"/>
            <a:t>A diferencia de S, </a:t>
          </a:r>
          <a:r>
            <a:rPr lang="es-ES" b="1"/>
            <a:t>R</a:t>
          </a:r>
          <a:r>
            <a:rPr lang="es-ES"/>
            <a:t> es un software de código abierto ("open source"), libre y gratuito.</a:t>
          </a:r>
          <a:endParaRPr lang="en-US"/>
        </a:p>
      </dgm:t>
    </dgm:pt>
    <dgm:pt modelId="{F26A0610-97B7-4D0D-9B84-F7C16262C072}" type="parTrans" cxnId="{EE81C5B4-B4D2-4213-B50A-DB36972F8F6F}">
      <dgm:prSet/>
      <dgm:spPr/>
      <dgm:t>
        <a:bodyPr/>
        <a:lstStyle/>
        <a:p>
          <a:endParaRPr lang="en-US"/>
        </a:p>
      </dgm:t>
    </dgm:pt>
    <dgm:pt modelId="{0488F0EA-A385-463A-AF42-9C890C72FEF8}" type="sibTrans" cxnId="{EE81C5B4-B4D2-4213-B50A-DB36972F8F6F}">
      <dgm:prSet/>
      <dgm:spPr/>
      <dgm:t>
        <a:bodyPr/>
        <a:lstStyle/>
        <a:p>
          <a:endParaRPr lang="en-US"/>
        </a:p>
      </dgm:t>
    </dgm:pt>
    <dgm:pt modelId="{90D7DF6F-BE02-439F-9E89-0FC8FD7589E5}" type="pres">
      <dgm:prSet presAssocID="{EE862057-ABBF-43AF-B417-CD6D96A0C2E3}" presName="linear" presStyleCnt="0">
        <dgm:presLayoutVars>
          <dgm:animLvl val="lvl"/>
          <dgm:resizeHandles val="exact"/>
        </dgm:presLayoutVars>
      </dgm:prSet>
      <dgm:spPr/>
    </dgm:pt>
    <dgm:pt modelId="{1797C682-5ECB-4D31-B7DD-7E21E0D92E40}" type="pres">
      <dgm:prSet presAssocID="{78BB8E12-CF6F-48F9-9102-4AE63792F72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52550D2-226A-436F-BCA1-7C3D9C299BA6}" type="pres">
      <dgm:prSet presAssocID="{1DC53696-6E19-401F-88A2-01560848D8C9}" presName="spacer" presStyleCnt="0"/>
      <dgm:spPr/>
    </dgm:pt>
    <dgm:pt modelId="{EB30003C-7C90-4DA5-BE33-3F392F890B92}" type="pres">
      <dgm:prSet presAssocID="{45E02107-74FB-4A4E-8D21-12BC24A09ED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596CF81-F7D3-4440-8C22-E47BC19D4A5A}" type="pres">
      <dgm:prSet presAssocID="{F0B23492-33FC-4C13-9F65-92B594FEC8A7}" presName="spacer" presStyleCnt="0"/>
      <dgm:spPr/>
    </dgm:pt>
    <dgm:pt modelId="{78863974-A459-4584-BBC1-A1F4F37C7241}" type="pres">
      <dgm:prSet presAssocID="{5DFC2F28-9B3E-4F84-9E83-B1C858F7F4A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867CE62-A25B-4487-ACE0-6D56F628A908}" type="presOf" srcId="{45E02107-74FB-4A4E-8D21-12BC24A09ED0}" destId="{EB30003C-7C90-4DA5-BE33-3F392F890B92}" srcOrd="0" destOrd="0" presId="urn:microsoft.com/office/officeart/2005/8/layout/vList2"/>
    <dgm:cxn modelId="{7A679D63-6AAE-42AB-A696-DA0F67DCDC13}" type="presOf" srcId="{EE862057-ABBF-43AF-B417-CD6D96A0C2E3}" destId="{90D7DF6F-BE02-439F-9E89-0FC8FD7589E5}" srcOrd="0" destOrd="0" presId="urn:microsoft.com/office/officeart/2005/8/layout/vList2"/>
    <dgm:cxn modelId="{285DC58F-474C-4360-ABFD-976DC29F7BA9}" srcId="{EE862057-ABBF-43AF-B417-CD6D96A0C2E3}" destId="{78BB8E12-CF6F-48F9-9102-4AE63792F72E}" srcOrd="0" destOrd="0" parTransId="{0AADCDD8-F194-4185-9746-F88DEFFC4ED5}" sibTransId="{1DC53696-6E19-401F-88A2-01560848D8C9}"/>
    <dgm:cxn modelId="{EE81C5B4-B4D2-4213-B50A-DB36972F8F6F}" srcId="{EE862057-ABBF-43AF-B417-CD6D96A0C2E3}" destId="{5DFC2F28-9B3E-4F84-9E83-B1C858F7F4A0}" srcOrd="2" destOrd="0" parTransId="{F26A0610-97B7-4D0D-9B84-F7C16262C072}" sibTransId="{0488F0EA-A385-463A-AF42-9C890C72FEF8}"/>
    <dgm:cxn modelId="{B0E098BC-13EB-4F95-A90A-4A23865BF142}" type="presOf" srcId="{78BB8E12-CF6F-48F9-9102-4AE63792F72E}" destId="{1797C682-5ECB-4D31-B7DD-7E21E0D92E40}" srcOrd="0" destOrd="0" presId="urn:microsoft.com/office/officeart/2005/8/layout/vList2"/>
    <dgm:cxn modelId="{9929B9D8-6252-4BB1-8B4C-E77449E77906}" type="presOf" srcId="{5DFC2F28-9B3E-4F84-9E83-B1C858F7F4A0}" destId="{78863974-A459-4584-BBC1-A1F4F37C7241}" srcOrd="0" destOrd="0" presId="urn:microsoft.com/office/officeart/2005/8/layout/vList2"/>
    <dgm:cxn modelId="{E1C877EA-3EA9-4B7C-8ED1-B1C90C2FA0F2}" srcId="{EE862057-ABBF-43AF-B417-CD6D96A0C2E3}" destId="{45E02107-74FB-4A4E-8D21-12BC24A09ED0}" srcOrd="1" destOrd="0" parTransId="{3766C921-1830-4D1E-B49E-AADFAB62CF41}" sibTransId="{F0B23492-33FC-4C13-9F65-92B594FEC8A7}"/>
    <dgm:cxn modelId="{70DB26F6-9A18-4F8B-92FE-E53EB2DC0131}" type="presParOf" srcId="{90D7DF6F-BE02-439F-9E89-0FC8FD7589E5}" destId="{1797C682-5ECB-4D31-B7DD-7E21E0D92E40}" srcOrd="0" destOrd="0" presId="urn:microsoft.com/office/officeart/2005/8/layout/vList2"/>
    <dgm:cxn modelId="{56F627CA-AAED-457E-99DC-30456460B763}" type="presParOf" srcId="{90D7DF6F-BE02-439F-9E89-0FC8FD7589E5}" destId="{C52550D2-226A-436F-BCA1-7C3D9C299BA6}" srcOrd="1" destOrd="0" presId="urn:microsoft.com/office/officeart/2005/8/layout/vList2"/>
    <dgm:cxn modelId="{FA6C56C8-DBA2-41C9-A401-089ED2619C4E}" type="presParOf" srcId="{90D7DF6F-BE02-439F-9E89-0FC8FD7589E5}" destId="{EB30003C-7C90-4DA5-BE33-3F392F890B92}" srcOrd="2" destOrd="0" presId="urn:microsoft.com/office/officeart/2005/8/layout/vList2"/>
    <dgm:cxn modelId="{7E274A8D-18BD-4D18-BA36-BA38811F7687}" type="presParOf" srcId="{90D7DF6F-BE02-439F-9E89-0FC8FD7589E5}" destId="{5596CF81-F7D3-4440-8C22-E47BC19D4A5A}" srcOrd="3" destOrd="0" presId="urn:microsoft.com/office/officeart/2005/8/layout/vList2"/>
    <dgm:cxn modelId="{6F2F6CE6-4274-440D-B31C-210EC0CEF0BC}" type="presParOf" srcId="{90D7DF6F-BE02-439F-9E89-0FC8FD7589E5}" destId="{78863974-A459-4584-BBC1-A1F4F37C724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7B237C-270F-4379-BCDE-FC6628415DE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A1C38DD-C31A-4B21-9EAC-DDD0CBA0C2F9}">
      <dgm:prSet/>
      <dgm:spPr/>
      <dgm:t>
        <a:bodyPr/>
        <a:lstStyle/>
        <a:p>
          <a:r>
            <a:rPr lang="es-ES" b="1"/>
            <a:t>Conectar</a:t>
          </a:r>
          <a:r>
            <a:rPr lang="es-ES"/>
            <a:t> usuaries de R en la ciudad de Rosario, Argentina, independientemente de su grado de conocimiento sobre el software y el ámbito de aplicación del mismo.</a:t>
          </a:r>
          <a:endParaRPr lang="en-US"/>
        </a:p>
      </dgm:t>
    </dgm:pt>
    <dgm:pt modelId="{C31B500F-5AF7-405E-8E7D-B12311A449D3}" type="parTrans" cxnId="{6E338D99-1A13-43DF-9AA0-75AC6B0BED89}">
      <dgm:prSet/>
      <dgm:spPr/>
      <dgm:t>
        <a:bodyPr/>
        <a:lstStyle/>
        <a:p>
          <a:endParaRPr lang="en-US" sz="2000"/>
        </a:p>
      </dgm:t>
    </dgm:pt>
    <dgm:pt modelId="{B35D57CE-FDAC-4A9A-A645-DE3A6666240A}" type="sibTrans" cxnId="{6E338D99-1A13-43DF-9AA0-75AC6B0BED89}">
      <dgm:prSet/>
      <dgm:spPr/>
      <dgm:t>
        <a:bodyPr/>
        <a:lstStyle/>
        <a:p>
          <a:endParaRPr lang="en-US"/>
        </a:p>
      </dgm:t>
    </dgm:pt>
    <dgm:pt modelId="{A21E7386-8597-428E-8A83-D5606E8A3493}">
      <dgm:prSet/>
      <dgm:spPr/>
      <dgm:t>
        <a:bodyPr/>
        <a:lstStyle/>
        <a:p>
          <a:r>
            <a:rPr lang="es-ES"/>
            <a:t>Pretendemos promover el uso del lenguaje de programación R, apoyar el desarrollo de esta comunidad de usuaries para compartir experiencias, promover el aprendizaje continuo, favorecer la creación de proyectos interdisciplinarios.</a:t>
          </a:r>
          <a:endParaRPr lang="en-US"/>
        </a:p>
      </dgm:t>
    </dgm:pt>
    <dgm:pt modelId="{FF1BD1E9-91CB-40DA-88EC-6BF6394B2537}" type="parTrans" cxnId="{1E0427F8-7D8F-448D-9B4F-E63519DE44B5}">
      <dgm:prSet/>
      <dgm:spPr/>
      <dgm:t>
        <a:bodyPr/>
        <a:lstStyle/>
        <a:p>
          <a:endParaRPr lang="en-US" sz="2000"/>
        </a:p>
      </dgm:t>
    </dgm:pt>
    <dgm:pt modelId="{676A6775-F0ED-41D8-B22F-CEE6200410F3}" type="sibTrans" cxnId="{1E0427F8-7D8F-448D-9B4F-E63519DE44B5}">
      <dgm:prSet/>
      <dgm:spPr/>
      <dgm:t>
        <a:bodyPr/>
        <a:lstStyle/>
        <a:p>
          <a:endParaRPr lang="en-US"/>
        </a:p>
      </dgm:t>
    </dgm:pt>
    <dgm:pt modelId="{5C08DC93-9B04-4000-83F6-F27A4CE78428}" type="pres">
      <dgm:prSet presAssocID="{2F7B237C-270F-4379-BCDE-FC6628415DE6}" presName="linear" presStyleCnt="0">
        <dgm:presLayoutVars>
          <dgm:animLvl val="lvl"/>
          <dgm:resizeHandles val="exact"/>
        </dgm:presLayoutVars>
      </dgm:prSet>
      <dgm:spPr/>
    </dgm:pt>
    <dgm:pt modelId="{EE65A983-AB09-4E52-B44B-01D12AE36D0C}" type="pres">
      <dgm:prSet presAssocID="{8A1C38DD-C31A-4B21-9EAC-DDD0CBA0C2F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302B32A-6266-4CC4-BAA6-007E78CC2F93}" type="pres">
      <dgm:prSet presAssocID="{B35D57CE-FDAC-4A9A-A645-DE3A6666240A}" presName="spacer" presStyleCnt="0"/>
      <dgm:spPr/>
    </dgm:pt>
    <dgm:pt modelId="{C692718B-5927-4B3F-8418-D61FBCF14741}" type="pres">
      <dgm:prSet presAssocID="{A21E7386-8597-428E-8A83-D5606E8A349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BB33910-FD0D-46B4-933C-7E02DBAFF077}" type="presOf" srcId="{2F7B237C-270F-4379-BCDE-FC6628415DE6}" destId="{5C08DC93-9B04-4000-83F6-F27A4CE78428}" srcOrd="0" destOrd="0" presId="urn:microsoft.com/office/officeart/2005/8/layout/vList2"/>
    <dgm:cxn modelId="{15EE4B2A-3100-4A0B-B909-A6EE2E856EA0}" type="presOf" srcId="{8A1C38DD-C31A-4B21-9EAC-DDD0CBA0C2F9}" destId="{EE65A983-AB09-4E52-B44B-01D12AE36D0C}" srcOrd="0" destOrd="0" presId="urn:microsoft.com/office/officeart/2005/8/layout/vList2"/>
    <dgm:cxn modelId="{6E338D99-1A13-43DF-9AA0-75AC6B0BED89}" srcId="{2F7B237C-270F-4379-BCDE-FC6628415DE6}" destId="{8A1C38DD-C31A-4B21-9EAC-DDD0CBA0C2F9}" srcOrd="0" destOrd="0" parTransId="{C31B500F-5AF7-405E-8E7D-B12311A449D3}" sibTransId="{B35D57CE-FDAC-4A9A-A645-DE3A6666240A}"/>
    <dgm:cxn modelId="{C72B32DB-CD1D-4A2C-B17B-0041B934A81A}" type="presOf" srcId="{A21E7386-8597-428E-8A83-D5606E8A3493}" destId="{C692718B-5927-4B3F-8418-D61FBCF14741}" srcOrd="0" destOrd="0" presId="urn:microsoft.com/office/officeart/2005/8/layout/vList2"/>
    <dgm:cxn modelId="{1E0427F8-7D8F-448D-9B4F-E63519DE44B5}" srcId="{2F7B237C-270F-4379-BCDE-FC6628415DE6}" destId="{A21E7386-8597-428E-8A83-D5606E8A3493}" srcOrd="1" destOrd="0" parTransId="{FF1BD1E9-91CB-40DA-88EC-6BF6394B2537}" sibTransId="{676A6775-F0ED-41D8-B22F-CEE6200410F3}"/>
    <dgm:cxn modelId="{D7915968-E12A-4167-87FE-1556890E5F4D}" type="presParOf" srcId="{5C08DC93-9B04-4000-83F6-F27A4CE78428}" destId="{EE65A983-AB09-4E52-B44B-01D12AE36D0C}" srcOrd="0" destOrd="0" presId="urn:microsoft.com/office/officeart/2005/8/layout/vList2"/>
    <dgm:cxn modelId="{18F00836-217B-4DEA-80EC-B351AA32659C}" type="presParOf" srcId="{5C08DC93-9B04-4000-83F6-F27A4CE78428}" destId="{F302B32A-6266-4CC4-BAA6-007E78CC2F93}" srcOrd="1" destOrd="0" presId="urn:microsoft.com/office/officeart/2005/8/layout/vList2"/>
    <dgm:cxn modelId="{94FE0291-4BFB-4D41-97E7-F8EE8433E96F}" type="presParOf" srcId="{5C08DC93-9B04-4000-83F6-F27A4CE78428}" destId="{C692718B-5927-4B3F-8418-D61FBCF1474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42B11C-65AD-4D33-8FBC-9CB5D2ECF61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C39E100-B2B4-425C-B21E-CEB00D1A4A65}">
      <dgm:prSet/>
      <dgm:spPr/>
      <dgm:t>
        <a:bodyPr/>
        <a:lstStyle/>
        <a:p>
          <a:pPr>
            <a:defRPr cap="all"/>
          </a:pPr>
          <a:r>
            <a:rPr lang="es-ES"/>
            <a:t>Fomentar el uso del lenguaje de programación R en todas sus vertientes y ámbitos de aplicación, de manera colaborativa, mediante la enseñanza y el aprendizaje continuo.</a:t>
          </a:r>
          <a:endParaRPr lang="en-US"/>
        </a:p>
      </dgm:t>
    </dgm:pt>
    <dgm:pt modelId="{BE030670-75F6-42E9-A1FD-85C849E0CF47}" type="parTrans" cxnId="{DA4CDED2-3480-4755-A32A-F7A9C05543B0}">
      <dgm:prSet/>
      <dgm:spPr/>
      <dgm:t>
        <a:bodyPr/>
        <a:lstStyle/>
        <a:p>
          <a:endParaRPr lang="en-US" sz="3200"/>
        </a:p>
      </dgm:t>
    </dgm:pt>
    <dgm:pt modelId="{356A79D5-EEC9-45EA-A072-6EB3838C0756}" type="sibTrans" cxnId="{DA4CDED2-3480-4755-A32A-F7A9C05543B0}">
      <dgm:prSet/>
      <dgm:spPr/>
      <dgm:t>
        <a:bodyPr/>
        <a:lstStyle/>
        <a:p>
          <a:endParaRPr lang="en-US"/>
        </a:p>
      </dgm:t>
    </dgm:pt>
    <dgm:pt modelId="{70802E23-D026-4BC7-9859-A8B16C72D6A7}">
      <dgm:prSet/>
      <dgm:spPr/>
      <dgm:t>
        <a:bodyPr/>
        <a:lstStyle/>
        <a:p>
          <a:pPr>
            <a:defRPr cap="all"/>
          </a:pPr>
          <a:r>
            <a:rPr lang="es-ES"/>
            <a:t>Facilitar el intercambio de enfoques, técnicas de programación y uso general del software mediante la realización periódica de reuniones presenciales y/o virtuales</a:t>
          </a:r>
          <a:endParaRPr lang="en-US"/>
        </a:p>
      </dgm:t>
    </dgm:pt>
    <dgm:pt modelId="{297C7963-4F28-4474-9CF2-E8B9729344D6}" type="parTrans" cxnId="{FA0F0676-07AB-4F97-8251-E11C51194980}">
      <dgm:prSet/>
      <dgm:spPr/>
      <dgm:t>
        <a:bodyPr/>
        <a:lstStyle/>
        <a:p>
          <a:endParaRPr lang="en-US" sz="3200"/>
        </a:p>
      </dgm:t>
    </dgm:pt>
    <dgm:pt modelId="{3059F0DE-7F7C-4CE6-95E7-2545905B3930}" type="sibTrans" cxnId="{FA0F0676-07AB-4F97-8251-E11C51194980}">
      <dgm:prSet/>
      <dgm:spPr/>
      <dgm:t>
        <a:bodyPr/>
        <a:lstStyle/>
        <a:p>
          <a:endParaRPr lang="en-US"/>
        </a:p>
      </dgm:t>
    </dgm:pt>
    <dgm:pt modelId="{FFB7562C-1A5A-4719-9608-5B9AB47E1B65}">
      <dgm:prSet/>
      <dgm:spPr/>
      <dgm:t>
        <a:bodyPr/>
        <a:lstStyle/>
        <a:p>
          <a:pPr>
            <a:defRPr cap="all"/>
          </a:pPr>
          <a:r>
            <a:rPr lang="es-ES"/>
            <a:t>Participar en la creciente comunidad global de usuaries de R, mediante la asistencia a reuniones y/o congresos a nivel nacional e internacional.</a:t>
          </a:r>
          <a:endParaRPr lang="en-US"/>
        </a:p>
      </dgm:t>
    </dgm:pt>
    <dgm:pt modelId="{EB8B7D7A-A212-43F7-A694-886FCC153DBC}" type="parTrans" cxnId="{4A4B01FA-1643-468A-9478-D1550046553D}">
      <dgm:prSet/>
      <dgm:spPr/>
      <dgm:t>
        <a:bodyPr/>
        <a:lstStyle/>
        <a:p>
          <a:endParaRPr lang="en-US" sz="3200"/>
        </a:p>
      </dgm:t>
    </dgm:pt>
    <dgm:pt modelId="{5A0A5EAA-72C1-41B6-BAAE-2514CB862397}" type="sibTrans" cxnId="{4A4B01FA-1643-468A-9478-D1550046553D}">
      <dgm:prSet/>
      <dgm:spPr/>
      <dgm:t>
        <a:bodyPr/>
        <a:lstStyle/>
        <a:p>
          <a:endParaRPr lang="en-US"/>
        </a:p>
      </dgm:t>
    </dgm:pt>
    <dgm:pt modelId="{2E9D3EA3-5F3F-4EDA-9F12-9D079668C5BA}">
      <dgm:prSet/>
      <dgm:spPr/>
      <dgm:t>
        <a:bodyPr/>
        <a:lstStyle/>
        <a:p>
          <a:pPr>
            <a:defRPr cap="all"/>
          </a:pPr>
          <a:r>
            <a:rPr lang="es-ES"/>
            <a:t>Impulsar y ejecutar proyectos de análisis de datos con R que ayuden a la construcción de conocimiento y propendiendo a las buenas prácticas en el uso de la estadística.</a:t>
          </a:r>
          <a:endParaRPr lang="en-US"/>
        </a:p>
      </dgm:t>
    </dgm:pt>
    <dgm:pt modelId="{D911F570-6FB6-49F8-9023-BA3DDFA0083D}" type="parTrans" cxnId="{22A9F1C3-2B24-4B52-A8AA-2A13EC1028F5}">
      <dgm:prSet/>
      <dgm:spPr/>
      <dgm:t>
        <a:bodyPr/>
        <a:lstStyle/>
        <a:p>
          <a:endParaRPr lang="en-US" sz="3200"/>
        </a:p>
      </dgm:t>
    </dgm:pt>
    <dgm:pt modelId="{C8C62ED5-72B8-40EC-B7B5-12331707BA77}" type="sibTrans" cxnId="{22A9F1C3-2B24-4B52-A8AA-2A13EC1028F5}">
      <dgm:prSet/>
      <dgm:spPr/>
      <dgm:t>
        <a:bodyPr/>
        <a:lstStyle/>
        <a:p>
          <a:endParaRPr lang="en-US"/>
        </a:p>
      </dgm:t>
    </dgm:pt>
    <dgm:pt modelId="{9361A507-5B53-4964-8D90-B73AC52F2E33}">
      <dgm:prSet/>
      <dgm:spPr/>
      <dgm:t>
        <a:bodyPr/>
        <a:lstStyle/>
        <a:p>
          <a:pPr>
            <a:defRPr cap="all"/>
          </a:pPr>
          <a:r>
            <a:rPr lang="es-ES"/>
            <a:t>Organizar, patrocinar y promover cursos, congresos o reuniones para divulgar el uso de R, impartir conocimiento y mostrar los avances y resultados obtenidos mediante su aplicación.</a:t>
          </a:r>
          <a:endParaRPr lang="en-US"/>
        </a:p>
      </dgm:t>
    </dgm:pt>
    <dgm:pt modelId="{4F3F3C35-4522-4428-99B7-72804E6F62B4}" type="parTrans" cxnId="{06CFD989-3602-45A1-BBCB-561830D97B5A}">
      <dgm:prSet/>
      <dgm:spPr/>
      <dgm:t>
        <a:bodyPr/>
        <a:lstStyle/>
        <a:p>
          <a:endParaRPr lang="en-US" sz="3200"/>
        </a:p>
      </dgm:t>
    </dgm:pt>
    <dgm:pt modelId="{5E937318-A7F5-4AFB-B8C4-AC88933A496A}" type="sibTrans" cxnId="{06CFD989-3602-45A1-BBCB-561830D97B5A}">
      <dgm:prSet/>
      <dgm:spPr/>
      <dgm:t>
        <a:bodyPr/>
        <a:lstStyle/>
        <a:p>
          <a:endParaRPr lang="en-US"/>
        </a:p>
      </dgm:t>
    </dgm:pt>
    <dgm:pt modelId="{19DD1DBC-A4AF-4D0C-B22F-2623C6BD720B}">
      <dgm:prSet/>
      <dgm:spPr/>
      <dgm:t>
        <a:bodyPr/>
        <a:lstStyle/>
        <a:p>
          <a:pPr>
            <a:defRPr cap="all"/>
          </a:pPr>
          <a:r>
            <a:rPr lang="es-ES"/>
            <a:t>Expandir la base de conocimientos para hacerla accesible en idioma español. Los datos y los análisis de datos son una forma de conocimiento.</a:t>
          </a:r>
          <a:endParaRPr lang="en-US"/>
        </a:p>
      </dgm:t>
    </dgm:pt>
    <dgm:pt modelId="{8911A93C-DCD5-4532-B081-F1F32648BB1F}" type="parTrans" cxnId="{E35EA087-CF3F-4268-A635-F42D5E7128BD}">
      <dgm:prSet/>
      <dgm:spPr/>
      <dgm:t>
        <a:bodyPr/>
        <a:lstStyle/>
        <a:p>
          <a:endParaRPr lang="en-US" sz="3200"/>
        </a:p>
      </dgm:t>
    </dgm:pt>
    <dgm:pt modelId="{9BDBE140-578D-469C-8A96-49608AA39A9C}" type="sibTrans" cxnId="{E35EA087-CF3F-4268-A635-F42D5E7128BD}">
      <dgm:prSet/>
      <dgm:spPr/>
      <dgm:t>
        <a:bodyPr/>
        <a:lstStyle/>
        <a:p>
          <a:endParaRPr lang="en-US"/>
        </a:p>
      </dgm:t>
    </dgm:pt>
    <dgm:pt modelId="{3309F59F-8FA7-4397-A103-1655AE241E17}">
      <dgm:prSet/>
      <dgm:spPr/>
      <dgm:t>
        <a:bodyPr/>
        <a:lstStyle/>
        <a:p>
          <a:pPr>
            <a:defRPr cap="all"/>
          </a:pPr>
          <a:r>
            <a:rPr lang="es-ES"/>
            <a:t>Contribuir activamente al desarrollo de herramientas de R como modo de aprendizaje y de participación en la comunidad global.</a:t>
          </a:r>
          <a:endParaRPr lang="en-US"/>
        </a:p>
      </dgm:t>
    </dgm:pt>
    <dgm:pt modelId="{7ED9F322-81DA-4ECE-B64E-8379581A580C}" type="parTrans" cxnId="{1AEE27E9-5A88-4BD0-AC27-BC0E5BAB3BEC}">
      <dgm:prSet/>
      <dgm:spPr/>
      <dgm:t>
        <a:bodyPr/>
        <a:lstStyle/>
        <a:p>
          <a:endParaRPr lang="en-US" sz="3200"/>
        </a:p>
      </dgm:t>
    </dgm:pt>
    <dgm:pt modelId="{4FB6E59A-B55F-48D4-A17D-AD4420CA1744}" type="sibTrans" cxnId="{1AEE27E9-5A88-4BD0-AC27-BC0E5BAB3BEC}">
      <dgm:prSet/>
      <dgm:spPr/>
      <dgm:t>
        <a:bodyPr/>
        <a:lstStyle/>
        <a:p>
          <a:endParaRPr lang="en-US"/>
        </a:p>
      </dgm:t>
    </dgm:pt>
    <dgm:pt modelId="{DF515F64-3CE7-48BD-A916-1F7FD968F8E4}" type="pres">
      <dgm:prSet presAssocID="{9942B11C-65AD-4D33-8FBC-9CB5D2ECF616}" presName="linear" presStyleCnt="0">
        <dgm:presLayoutVars>
          <dgm:animLvl val="lvl"/>
          <dgm:resizeHandles val="exact"/>
        </dgm:presLayoutVars>
      </dgm:prSet>
      <dgm:spPr/>
    </dgm:pt>
    <dgm:pt modelId="{C56F0A50-86C2-4D88-897A-9A6116FAF722}" type="pres">
      <dgm:prSet presAssocID="{0C39E100-B2B4-425C-B21E-CEB00D1A4A65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5ADE4AC4-1330-48E5-81FC-D8B38B40F99B}" type="pres">
      <dgm:prSet presAssocID="{356A79D5-EEC9-45EA-A072-6EB3838C0756}" presName="spacer" presStyleCnt="0"/>
      <dgm:spPr/>
    </dgm:pt>
    <dgm:pt modelId="{C3077D18-A77B-4597-B104-788E4F9BD73C}" type="pres">
      <dgm:prSet presAssocID="{70802E23-D026-4BC7-9859-A8B16C72D6A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DD75ADC-D05A-4B09-BE3A-244C966463E4}" type="pres">
      <dgm:prSet presAssocID="{3059F0DE-7F7C-4CE6-95E7-2545905B3930}" presName="spacer" presStyleCnt="0"/>
      <dgm:spPr/>
    </dgm:pt>
    <dgm:pt modelId="{BE921987-60D7-46B8-BA36-A61631A31AE8}" type="pres">
      <dgm:prSet presAssocID="{FFB7562C-1A5A-4719-9608-5B9AB47E1B65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0655C18-D704-440F-B9DA-999863A197C3}" type="pres">
      <dgm:prSet presAssocID="{5A0A5EAA-72C1-41B6-BAAE-2514CB862397}" presName="spacer" presStyleCnt="0"/>
      <dgm:spPr/>
    </dgm:pt>
    <dgm:pt modelId="{D03B8BA1-2924-4DF0-A7FB-BE747811E51E}" type="pres">
      <dgm:prSet presAssocID="{2E9D3EA3-5F3F-4EDA-9F12-9D079668C5B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8822DF89-691D-43D8-A1C6-A625E21BCB9B}" type="pres">
      <dgm:prSet presAssocID="{C8C62ED5-72B8-40EC-B7B5-12331707BA77}" presName="spacer" presStyleCnt="0"/>
      <dgm:spPr/>
    </dgm:pt>
    <dgm:pt modelId="{C7D9AF99-6930-40B0-8E15-92CA0CBE74CE}" type="pres">
      <dgm:prSet presAssocID="{9361A507-5B53-4964-8D90-B73AC52F2E3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7EFC297D-0FA4-44B5-A0CC-4B55A0B49988}" type="pres">
      <dgm:prSet presAssocID="{5E937318-A7F5-4AFB-B8C4-AC88933A496A}" presName="spacer" presStyleCnt="0"/>
      <dgm:spPr/>
    </dgm:pt>
    <dgm:pt modelId="{8F868AE9-5039-4FAC-BA57-EABB58592035}" type="pres">
      <dgm:prSet presAssocID="{19DD1DBC-A4AF-4D0C-B22F-2623C6BD720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258745B7-1332-4A5C-ADD8-B3F25520E681}" type="pres">
      <dgm:prSet presAssocID="{9BDBE140-578D-469C-8A96-49608AA39A9C}" presName="spacer" presStyleCnt="0"/>
      <dgm:spPr/>
    </dgm:pt>
    <dgm:pt modelId="{3CF36319-E075-4801-9F7D-C396B5EF7FCA}" type="pres">
      <dgm:prSet presAssocID="{3309F59F-8FA7-4397-A103-1655AE241E1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CDDDE930-D790-4F0B-ABC2-9171F0A9008C}" type="presOf" srcId="{3309F59F-8FA7-4397-A103-1655AE241E17}" destId="{3CF36319-E075-4801-9F7D-C396B5EF7FCA}" srcOrd="0" destOrd="0" presId="urn:microsoft.com/office/officeart/2005/8/layout/vList2"/>
    <dgm:cxn modelId="{62F3654D-878A-4397-8A3E-C599D115B27C}" type="presOf" srcId="{9942B11C-65AD-4D33-8FBC-9CB5D2ECF616}" destId="{DF515F64-3CE7-48BD-A916-1F7FD968F8E4}" srcOrd="0" destOrd="0" presId="urn:microsoft.com/office/officeart/2005/8/layout/vList2"/>
    <dgm:cxn modelId="{FA0F0676-07AB-4F97-8251-E11C51194980}" srcId="{9942B11C-65AD-4D33-8FBC-9CB5D2ECF616}" destId="{70802E23-D026-4BC7-9859-A8B16C72D6A7}" srcOrd="1" destOrd="0" parTransId="{297C7963-4F28-4474-9CF2-E8B9729344D6}" sibTransId="{3059F0DE-7F7C-4CE6-95E7-2545905B3930}"/>
    <dgm:cxn modelId="{1C75B182-195C-4F65-8170-96596144BE10}" type="presOf" srcId="{2E9D3EA3-5F3F-4EDA-9F12-9D079668C5BA}" destId="{D03B8BA1-2924-4DF0-A7FB-BE747811E51E}" srcOrd="0" destOrd="0" presId="urn:microsoft.com/office/officeart/2005/8/layout/vList2"/>
    <dgm:cxn modelId="{E35EA087-CF3F-4268-A635-F42D5E7128BD}" srcId="{9942B11C-65AD-4D33-8FBC-9CB5D2ECF616}" destId="{19DD1DBC-A4AF-4D0C-B22F-2623C6BD720B}" srcOrd="5" destOrd="0" parTransId="{8911A93C-DCD5-4532-B081-F1F32648BB1F}" sibTransId="{9BDBE140-578D-469C-8A96-49608AA39A9C}"/>
    <dgm:cxn modelId="{06CFD989-3602-45A1-BBCB-561830D97B5A}" srcId="{9942B11C-65AD-4D33-8FBC-9CB5D2ECF616}" destId="{9361A507-5B53-4964-8D90-B73AC52F2E33}" srcOrd="4" destOrd="0" parTransId="{4F3F3C35-4522-4428-99B7-72804E6F62B4}" sibTransId="{5E937318-A7F5-4AFB-B8C4-AC88933A496A}"/>
    <dgm:cxn modelId="{C20A609F-F76F-45D3-A651-7489F1264E23}" type="presOf" srcId="{19DD1DBC-A4AF-4D0C-B22F-2623C6BD720B}" destId="{8F868AE9-5039-4FAC-BA57-EABB58592035}" srcOrd="0" destOrd="0" presId="urn:microsoft.com/office/officeart/2005/8/layout/vList2"/>
    <dgm:cxn modelId="{C3F7D6AF-1703-454B-B19C-10BD0C83A20C}" type="presOf" srcId="{9361A507-5B53-4964-8D90-B73AC52F2E33}" destId="{C7D9AF99-6930-40B0-8E15-92CA0CBE74CE}" srcOrd="0" destOrd="0" presId="urn:microsoft.com/office/officeart/2005/8/layout/vList2"/>
    <dgm:cxn modelId="{22A9F1C3-2B24-4B52-A8AA-2A13EC1028F5}" srcId="{9942B11C-65AD-4D33-8FBC-9CB5D2ECF616}" destId="{2E9D3EA3-5F3F-4EDA-9F12-9D079668C5BA}" srcOrd="3" destOrd="0" parTransId="{D911F570-6FB6-49F8-9023-BA3DDFA0083D}" sibTransId="{C8C62ED5-72B8-40EC-B7B5-12331707BA77}"/>
    <dgm:cxn modelId="{520E1CCC-A525-4830-BF59-26A7ACEE35C6}" type="presOf" srcId="{0C39E100-B2B4-425C-B21E-CEB00D1A4A65}" destId="{C56F0A50-86C2-4D88-897A-9A6116FAF722}" srcOrd="0" destOrd="0" presId="urn:microsoft.com/office/officeart/2005/8/layout/vList2"/>
    <dgm:cxn modelId="{DA4CDED2-3480-4755-A32A-F7A9C05543B0}" srcId="{9942B11C-65AD-4D33-8FBC-9CB5D2ECF616}" destId="{0C39E100-B2B4-425C-B21E-CEB00D1A4A65}" srcOrd="0" destOrd="0" parTransId="{BE030670-75F6-42E9-A1FD-85C849E0CF47}" sibTransId="{356A79D5-EEC9-45EA-A072-6EB3838C0756}"/>
    <dgm:cxn modelId="{F44854D5-3D94-452F-9C99-9F27EFF1636E}" type="presOf" srcId="{FFB7562C-1A5A-4719-9608-5B9AB47E1B65}" destId="{BE921987-60D7-46B8-BA36-A61631A31AE8}" srcOrd="0" destOrd="0" presId="urn:microsoft.com/office/officeart/2005/8/layout/vList2"/>
    <dgm:cxn modelId="{F04EA5E0-C1A9-4F49-918B-C4A84FB63A94}" type="presOf" srcId="{70802E23-D026-4BC7-9859-A8B16C72D6A7}" destId="{C3077D18-A77B-4597-B104-788E4F9BD73C}" srcOrd="0" destOrd="0" presId="urn:microsoft.com/office/officeart/2005/8/layout/vList2"/>
    <dgm:cxn modelId="{1AEE27E9-5A88-4BD0-AC27-BC0E5BAB3BEC}" srcId="{9942B11C-65AD-4D33-8FBC-9CB5D2ECF616}" destId="{3309F59F-8FA7-4397-A103-1655AE241E17}" srcOrd="6" destOrd="0" parTransId="{7ED9F322-81DA-4ECE-B64E-8379581A580C}" sibTransId="{4FB6E59A-B55F-48D4-A17D-AD4420CA1744}"/>
    <dgm:cxn modelId="{4A4B01FA-1643-468A-9478-D1550046553D}" srcId="{9942B11C-65AD-4D33-8FBC-9CB5D2ECF616}" destId="{FFB7562C-1A5A-4719-9608-5B9AB47E1B65}" srcOrd="2" destOrd="0" parTransId="{EB8B7D7A-A212-43F7-A694-886FCC153DBC}" sibTransId="{5A0A5EAA-72C1-41B6-BAAE-2514CB862397}"/>
    <dgm:cxn modelId="{17B96460-32F4-42D9-A427-EE6317900DF4}" type="presParOf" srcId="{DF515F64-3CE7-48BD-A916-1F7FD968F8E4}" destId="{C56F0A50-86C2-4D88-897A-9A6116FAF722}" srcOrd="0" destOrd="0" presId="urn:microsoft.com/office/officeart/2005/8/layout/vList2"/>
    <dgm:cxn modelId="{B0079CF4-646C-41E5-A98D-8E9A0E8D2BDA}" type="presParOf" srcId="{DF515F64-3CE7-48BD-A916-1F7FD968F8E4}" destId="{5ADE4AC4-1330-48E5-81FC-D8B38B40F99B}" srcOrd="1" destOrd="0" presId="urn:microsoft.com/office/officeart/2005/8/layout/vList2"/>
    <dgm:cxn modelId="{CB75FC73-0097-433F-9CB3-7B2F7C5D852F}" type="presParOf" srcId="{DF515F64-3CE7-48BD-A916-1F7FD968F8E4}" destId="{C3077D18-A77B-4597-B104-788E4F9BD73C}" srcOrd="2" destOrd="0" presId="urn:microsoft.com/office/officeart/2005/8/layout/vList2"/>
    <dgm:cxn modelId="{4C3CDEAA-0A59-4911-AC75-5181E5F00160}" type="presParOf" srcId="{DF515F64-3CE7-48BD-A916-1F7FD968F8E4}" destId="{6DD75ADC-D05A-4B09-BE3A-244C966463E4}" srcOrd="3" destOrd="0" presId="urn:microsoft.com/office/officeart/2005/8/layout/vList2"/>
    <dgm:cxn modelId="{B3D1E2EC-72E8-4E2E-87D8-22FD0703EFCF}" type="presParOf" srcId="{DF515F64-3CE7-48BD-A916-1F7FD968F8E4}" destId="{BE921987-60D7-46B8-BA36-A61631A31AE8}" srcOrd="4" destOrd="0" presId="urn:microsoft.com/office/officeart/2005/8/layout/vList2"/>
    <dgm:cxn modelId="{EF4EA613-07E8-4225-984E-96541D012F4A}" type="presParOf" srcId="{DF515F64-3CE7-48BD-A916-1F7FD968F8E4}" destId="{C0655C18-D704-440F-B9DA-999863A197C3}" srcOrd="5" destOrd="0" presId="urn:microsoft.com/office/officeart/2005/8/layout/vList2"/>
    <dgm:cxn modelId="{12923F1B-2E53-429B-9838-CCC88DCB54BC}" type="presParOf" srcId="{DF515F64-3CE7-48BD-A916-1F7FD968F8E4}" destId="{D03B8BA1-2924-4DF0-A7FB-BE747811E51E}" srcOrd="6" destOrd="0" presId="urn:microsoft.com/office/officeart/2005/8/layout/vList2"/>
    <dgm:cxn modelId="{764FE05A-E1C4-4818-8310-63D7E25758FE}" type="presParOf" srcId="{DF515F64-3CE7-48BD-A916-1F7FD968F8E4}" destId="{8822DF89-691D-43D8-A1C6-A625E21BCB9B}" srcOrd="7" destOrd="0" presId="urn:microsoft.com/office/officeart/2005/8/layout/vList2"/>
    <dgm:cxn modelId="{AAE57FE5-3677-4C2F-A05A-A8CF124209A1}" type="presParOf" srcId="{DF515F64-3CE7-48BD-A916-1F7FD968F8E4}" destId="{C7D9AF99-6930-40B0-8E15-92CA0CBE74CE}" srcOrd="8" destOrd="0" presId="urn:microsoft.com/office/officeart/2005/8/layout/vList2"/>
    <dgm:cxn modelId="{AFCEACE1-4C35-4E9D-B742-E8F9714D723C}" type="presParOf" srcId="{DF515F64-3CE7-48BD-A916-1F7FD968F8E4}" destId="{7EFC297D-0FA4-44B5-A0CC-4B55A0B49988}" srcOrd="9" destOrd="0" presId="urn:microsoft.com/office/officeart/2005/8/layout/vList2"/>
    <dgm:cxn modelId="{FB597E93-B904-4517-8BD5-53BF3926F578}" type="presParOf" srcId="{DF515F64-3CE7-48BD-A916-1F7FD968F8E4}" destId="{8F868AE9-5039-4FAC-BA57-EABB58592035}" srcOrd="10" destOrd="0" presId="urn:microsoft.com/office/officeart/2005/8/layout/vList2"/>
    <dgm:cxn modelId="{FB347736-AA73-4B27-AF8B-EC5B3D6921F1}" type="presParOf" srcId="{DF515F64-3CE7-48BD-A916-1F7FD968F8E4}" destId="{258745B7-1332-4A5C-ADD8-B3F25520E681}" srcOrd="11" destOrd="0" presId="urn:microsoft.com/office/officeart/2005/8/layout/vList2"/>
    <dgm:cxn modelId="{96BD18D1-C3FD-4CCE-AA05-D2B335C5CD5D}" type="presParOf" srcId="{DF515F64-3CE7-48BD-A916-1F7FD968F8E4}" destId="{3CF36319-E075-4801-9F7D-C396B5EF7FCA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42B11C-65AD-4D33-8FBC-9CB5D2ECF61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0C39E100-B2B4-425C-B21E-CEB00D1A4A6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600" cap="none" baseline="0"/>
            <a:t>En el conjunto de datos de entrada, porque muchas implementaciones de análisis clásicos fallan.</a:t>
          </a:r>
        </a:p>
      </dgm:t>
    </dgm:pt>
    <dgm:pt modelId="{BE030670-75F6-42E9-A1FD-85C849E0CF47}" type="parTrans" cxnId="{DA4CDED2-3480-4755-A32A-F7A9C05543B0}">
      <dgm:prSet/>
      <dgm:spPr/>
      <dgm:t>
        <a:bodyPr/>
        <a:lstStyle/>
        <a:p>
          <a:endParaRPr lang="en-US" sz="4400" cap="none" baseline="0"/>
        </a:p>
      </dgm:t>
    </dgm:pt>
    <dgm:pt modelId="{356A79D5-EEC9-45EA-A072-6EB3838C0756}" type="sibTrans" cxnId="{DA4CDED2-3480-4755-A32A-F7A9C05543B0}">
      <dgm:prSet/>
      <dgm:spPr/>
      <dgm:t>
        <a:bodyPr/>
        <a:lstStyle/>
        <a:p>
          <a:endParaRPr lang="en-US" sz="2800" cap="none" baseline="0"/>
        </a:p>
      </dgm:t>
    </dgm:pt>
    <dgm:pt modelId="{AB3E55C6-BBE0-4588-8353-F0A2CD8D41B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600" cap="none" baseline="0"/>
            <a:t>En el conjunto de entrada de salida, puede ser que podamos modelar algunas variables para las que tenemos más información, y el resto las completamos utilizando la información de ellas.</a:t>
          </a:r>
        </a:p>
      </dgm:t>
    </dgm:pt>
    <dgm:pt modelId="{D31FE2CB-AFFC-4BBE-B091-9CF15D761EF7}" type="parTrans" cxnId="{D7B536CA-9241-491E-82F3-0821FA6D8984}">
      <dgm:prSet/>
      <dgm:spPr/>
      <dgm:t>
        <a:bodyPr/>
        <a:lstStyle/>
        <a:p>
          <a:endParaRPr lang="en-US" sz="2800"/>
        </a:p>
      </dgm:t>
    </dgm:pt>
    <dgm:pt modelId="{9427B069-0C92-4791-BA93-4F3B1C4DF275}" type="sibTrans" cxnId="{D7B536CA-9241-491E-82F3-0821FA6D8984}">
      <dgm:prSet/>
      <dgm:spPr/>
      <dgm:t>
        <a:bodyPr/>
        <a:lstStyle/>
        <a:p>
          <a:endParaRPr lang="en-US" sz="2800"/>
        </a:p>
      </dgm:t>
    </dgm:pt>
    <dgm:pt modelId="{59DEB62C-542F-4038-90C5-0EA12B64553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600" cap="none" baseline="0" dirty="0"/>
            <a:t>¿¿Otras???</a:t>
          </a:r>
        </a:p>
      </dgm:t>
    </dgm:pt>
    <dgm:pt modelId="{AF8A0BF6-F988-4C10-8BBF-0FEB79BED279}" type="parTrans" cxnId="{7A7BCD01-47A1-436A-B0FE-72E61CA81CBC}">
      <dgm:prSet/>
      <dgm:spPr/>
      <dgm:t>
        <a:bodyPr/>
        <a:lstStyle/>
        <a:p>
          <a:endParaRPr lang="en-US" sz="2800"/>
        </a:p>
      </dgm:t>
    </dgm:pt>
    <dgm:pt modelId="{5165CDD1-B6B9-4F49-852E-BF233A6975BD}" type="sibTrans" cxnId="{7A7BCD01-47A1-436A-B0FE-72E61CA81CBC}">
      <dgm:prSet/>
      <dgm:spPr/>
      <dgm:t>
        <a:bodyPr/>
        <a:lstStyle/>
        <a:p>
          <a:endParaRPr lang="en-US" sz="2800"/>
        </a:p>
      </dgm:t>
    </dgm:pt>
    <dgm:pt modelId="{11D2DCA7-64F2-4EAE-A6B3-BF955E6774F8}" type="pres">
      <dgm:prSet presAssocID="{9942B11C-65AD-4D33-8FBC-9CB5D2ECF616}" presName="root" presStyleCnt="0">
        <dgm:presLayoutVars>
          <dgm:dir/>
          <dgm:resizeHandles val="exact"/>
        </dgm:presLayoutVars>
      </dgm:prSet>
      <dgm:spPr/>
    </dgm:pt>
    <dgm:pt modelId="{09996DA4-D102-4CA7-BC3B-1DF5B265BC97}" type="pres">
      <dgm:prSet presAssocID="{0C39E100-B2B4-425C-B21E-CEB00D1A4A65}" presName="compNode" presStyleCnt="0"/>
      <dgm:spPr/>
    </dgm:pt>
    <dgm:pt modelId="{D73D0F6B-240C-4285-B133-2BC1DDB4D977}" type="pres">
      <dgm:prSet presAssocID="{0C39E100-B2B4-425C-B21E-CEB00D1A4A6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6159062-053D-4EA2-81B3-346CCF3DB481}" type="pres">
      <dgm:prSet presAssocID="{0C39E100-B2B4-425C-B21E-CEB00D1A4A65}" presName="spaceRect" presStyleCnt="0"/>
      <dgm:spPr/>
    </dgm:pt>
    <dgm:pt modelId="{1DB0CA19-3863-48D6-9F64-6366162C5B0F}" type="pres">
      <dgm:prSet presAssocID="{0C39E100-B2B4-425C-B21E-CEB00D1A4A65}" presName="textRect" presStyleLbl="revTx" presStyleIdx="0" presStyleCnt="3">
        <dgm:presLayoutVars>
          <dgm:chMax val="1"/>
          <dgm:chPref val="1"/>
        </dgm:presLayoutVars>
      </dgm:prSet>
      <dgm:spPr/>
    </dgm:pt>
    <dgm:pt modelId="{DC2450DA-738E-4E52-902B-DF761EEAB725}" type="pres">
      <dgm:prSet presAssocID="{356A79D5-EEC9-45EA-A072-6EB3838C0756}" presName="sibTrans" presStyleCnt="0"/>
      <dgm:spPr/>
    </dgm:pt>
    <dgm:pt modelId="{AC320C82-6EF2-4EE3-A34D-C12512BC6CB8}" type="pres">
      <dgm:prSet presAssocID="{AB3E55C6-BBE0-4588-8353-F0A2CD8D41B5}" presName="compNode" presStyleCnt="0"/>
      <dgm:spPr/>
    </dgm:pt>
    <dgm:pt modelId="{76C41F3C-8F7F-4A04-8F5F-CF003DB53195}" type="pres">
      <dgm:prSet presAssocID="{AB3E55C6-BBE0-4588-8353-F0A2CD8D41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E8910DF-12EB-4384-BAC8-E50E661F3E8D}" type="pres">
      <dgm:prSet presAssocID="{AB3E55C6-BBE0-4588-8353-F0A2CD8D41B5}" presName="spaceRect" presStyleCnt="0"/>
      <dgm:spPr/>
    </dgm:pt>
    <dgm:pt modelId="{96B58525-7150-4ECA-BC9B-F5C78F2477AA}" type="pres">
      <dgm:prSet presAssocID="{AB3E55C6-BBE0-4588-8353-F0A2CD8D41B5}" presName="textRect" presStyleLbl="revTx" presStyleIdx="1" presStyleCnt="3">
        <dgm:presLayoutVars>
          <dgm:chMax val="1"/>
          <dgm:chPref val="1"/>
        </dgm:presLayoutVars>
      </dgm:prSet>
      <dgm:spPr/>
    </dgm:pt>
    <dgm:pt modelId="{50603F8E-E9C2-40EB-A1C8-815B8FC7298F}" type="pres">
      <dgm:prSet presAssocID="{9427B069-0C92-4791-BA93-4F3B1C4DF275}" presName="sibTrans" presStyleCnt="0"/>
      <dgm:spPr/>
    </dgm:pt>
    <dgm:pt modelId="{6EF5DF27-D029-4681-B243-3689EC02BC82}" type="pres">
      <dgm:prSet presAssocID="{59DEB62C-542F-4038-90C5-0EA12B645532}" presName="compNode" presStyleCnt="0"/>
      <dgm:spPr/>
    </dgm:pt>
    <dgm:pt modelId="{08649FDE-CACC-4974-AFCC-02F9C75EE8A7}" type="pres">
      <dgm:prSet presAssocID="{59DEB62C-542F-4038-90C5-0EA12B6455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1B51D5D5-D130-4151-A36A-AB0F7538E7D5}" type="pres">
      <dgm:prSet presAssocID="{59DEB62C-542F-4038-90C5-0EA12B645532}" presName="spaceRect" presStyleCnt="0"/>
      <dgm:spPr/>
    </dgm:pt>
    <dgm:pt modelId="{CEBD9037-5B3C-482D-BD1C-30A504767DE6}" type="pres">
      <dgm:prSet presAssocID="{59DEB62C-542F-4038-90C5-0EA12B64553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A7BCD01-47A1-436A-B0FE-72E61CA81CBC}" srcId="{9942B11C-65AD-4D33-8FBC-9CB5D2ECF616}" destId="{59DEB62C-542F-4038-90C5-0EA12B645532}" srcOrd="2" destOrd="0" parTransId="{AF8A0BF6-F988-4C10-8BBF-0FEB79BED279}" sibTransId="{5165CDD1-B6B9-4F49-852E-BF233A6975BD}"/>
    <dgm:cxn modelId="{864D3B18-ED84-47C2-A8CA-AD169AAAD253}" type="presOf" srcId="{0C39E100-B2B4-425C-B21E-CEB00D1A4A65}" destId="{1DB0CA19-3863-48D6-9F64-6366162C5B0F}" srcOrd="0" destOrd="0" presId="urn:microsoft.com/office/officeart/2018/2/layout/IconLabelList"/>
    <dgm:cxn modelId="{7AE56560-4F7C-4D48-A5B5-8F1CDFCE177E}" type="presOf" srcId="{9942B11C-65AD-4D33-8FBC-9CB5D2ECF616}" destId="{11D2DCA7-64F2-4EAE-A6B3-BF955E6774F8}" srcOrd="0" destOrd="0" presId="urn:microsoft.com/office/officeart/2018/2/layout/IconLabelList"/>
    <dgm:cxn modelId="{4E907464-923D-4D75-8CE1-69CEA191B794}" type="presOf" srcId="{59DEB62C-542F-4038-90C5-0EA12B645532}" destId="{CEBD9037-5B3C-482D-BD1C-30A504767DE6}" srcOrd="0" destOrd="0" presId="urn:microsoft.com/office/officeart/2018/2/layout/IconLabelList"/>
    <dgm:cxn modelId="{D359AD97-1C1C-49DE-AD32-3F631AEA267B}" type="presOf" srcId="{AB3E55C6-BBE0-4588-8353-F0A2CD8D41B5}" destId="{96B58525-7150-4ECA-BC9B-F5C78F2477AA}" srcOrd="0" destOrd="0" presId="urn:microsoft.com/office/officeart/2018/2/layout/IconLabelList"/>
    <dgm:cxn modelId="{D7B536CA-9241-491E-82F3-0821FA6D8984}" srcId="{9942B11C-65AD-4D33-8FBC-9CB5D2ECF616}" destId="{AB3E55C6-BBE0-4588-8353-F0A2CD8D41B5}" srcOrd="1" destOrd="0" parTransId="{D31FE2CB-AFFC-4BBE-B091-9CF15D761EF7}" sibTransId="{9427B069-0C92-4791-BA93-4F3B1C4DF275}"/>
    <dgm:cxn modelId="{DA4CDED2-3480-4755-A32A-F7A9C05543B0}" srcId="{9942B11C-65AD-4D33-8FBC-9CB5D2ECF616}" destId="{0C39E100-B2B4-425C-B21E-CEB00D1A4A65}" srcOrd="0" destOrd="0" parTransId="{BE030670-75F6-42E9-A1FD-85C849E0CF47}" sibTransId="{356A79D5-EEC9-45EA-A072-6EB3838C0756}"/>
    <dgm:cxn modelId="{B9655855-5A54-4D0C-9F39-DB342F42F10B}" type="presParOf" srcId="{11D2DCA7-64F2-4EAE-A6B3-BF955E6774F8}" destId="{09996DA4-D102-4CA7-BC3B-1DF5B265BC97}" srcOrd="0" destOrd="0" presId="urn:microsoft.com/office/officeart/2018/2/layout/IconLabelList"/>
    <dgm:cxn modelId="{4B2F67DF-77E2-454F-80AB-E66F6042EA53}" type="presParOf" srcId="{09996DA4-D102-4CA7-BC3B-1DF5B265BC97}" destId="{D73D0F6B-240C-4285-B133-2BC1DDB4D977}" srcOrd="0" destOrd="0" presId="urn:microsoft.com/office/officeart/2018/2/layout/IconLabelList"/>
    <dgm:cxn modelId="{A0195CC0-4B98-4758-A068-675001BDF18C}" type="presParOf" srcId="{09996DA4-D102-4CA7-BC3B-1DF5B265BC97}" destId="{46159062-053D-4EA2-81B3-346CCF3DB481}" srcOrd="1" destOrd="0" presId="urn:microsoft.com/office/officeart/2018/2/layout/IconLabelList"/>
    <dgm:cxn modelId="{F70D3E74-7A8D-4899-90A5-A5A08B374172}" type="presParOf" srcId="{09996DA4-D102-4CA7-BC3B-1DF5B265BC97}" destId="{1DB0CA19-3863-48D6-9F64-6366162C5B0F}" srcOrd="2" destOrd="0" presId="urn:microsoft.com/office/officeart/2018/2/layout/IconLabelList"/>
    <dgm:cxn modelId="{9FC8D52C-BC09-41E6-A774-4FD2DA9B36EF}" type="presParOf" srcId="{11D2DCA7-64F2-4EAE-A6B3-BF955E6774F8}" destId="{DC2450DA-738E-4E52-902B-DF761EEAB725}" srcOrd="1" destOrd="0" presId="urn:microsoft.com/office/officeart/2018/2/layout/IconLabelList"/>
    <dgm:cxn modelId="{3AD6623B-7B17-43D1-A2D9-C3644D8ADDD4}" type="presParOf" srcId="{11D2DCA7-64F2-4EAE-A6B3-BF955E6774F8}" destId="{AC320C82-6EF2-4EE3-A34D-C12512BC6CB8}" srcOrd="2" destOrd="0" presId="urn:microsoft.com/office/officeart/2018/2/layout/IconLabelList"/>
    <dgm:cxn modelId="{DFFFAC90-7F8C-4E98-A619-9BCF910AD381}" type="presParOf" srcId="{AC320C82-6EF2-4EE3-A34D-C12512BC6CB8}" destId="{76C41F3C-8F7F-4A04-8F5F-CF003DB53195}" srcOrd="0" destOrd="0" presId="urn:microsoft.com/office/officeart/2018/2/layout/IconLabelList"/>
    <dgm:cxn modelId="{1189AB17-2835-48B6-B726-4C2CC304152E}" type="presParOf" srcId="{AC320C82-6EF2-4EE3-A34D-C12512BC6CB8}" destId="{FE8910DF-12EB-4384-BAC8-E50E661F3E8D}" srcOrd="1" destOrd="0" presId="urn:microsoft.com/office/officeart/2018/2/layout/IconLabelList"/>
    <dgm:cxn modelId="{E479892E-3902-48E3-8EB9-7111FD0D8183}" type="presParOf" srcId="{AC320C82-6EF2-4EE3-A34D-C12512BC6CB8}" destId="{96B58525-7150-4ECA-BC9B-F5C78F2477AA}" srcOrd="2" destOrd="0" presId="urn:microsoft.com/office/officeart/2018/2/layout/IconLabelList"/>
    <dgm:cxn modelId="{998E3905-1646-4F39-91D9-B58E4E95DF26}" type="presParOf" srcId="{11D2DCA7-64F2-4EAE-A6B3-BF955E6774F8}" destId="{50603F8E-E9C2-40EB-A1C8-815B8FC7298F}" srcOrd="3" destOrd="0" presId="urn:microsoft.com/office/officeart/2018/2/layout/IconLabelList"/>
    <dgm:cxn modelId="{1D73FAC0-ADF4-4CA8-BE7D-7F71E86677DB}" type="presParOf" srcId="{11D2DCA7-64F2-4EAE-A6B3-BF955E6774F8}" destId="{6EF5DF27-D029-4681-B243-3689EC02BC82}" srcOrd="4" destOrd="0" presId="urn:microsoft.com/office/officeart/2018/2/layout/IconLabelList"/>
    <dgm:cxn modelId="{9D0AF5BC-2D72-48C4-8205-5EE2D563FA02}" type="presParOf" srcId="{6EF5DF27-D029-4681-B243-3689EC02BC82}" destId="{08649FDE-CACC-4974-AFCC-02F9C75EE8A7}" srcOrd="0" destOrd="0" presId="urn:microsoft.com/office/officeart/2018/2/layout/IconLabelList"/>
    <dgm:cxn modelId="{0A14B803-AA47-4D9D-A520-FF4563CC8E29}" type="presParOf" srcId="{6EF5DF27-D029-4681-B243-3689EC02BC82}" destId="{1B51D5D5-D130-4151-A36A-AB0F7538E7D5}" srcOrd="1" destOrd="0" presId="urn:microsoft.com/office/officeart/2018/2/layout/IconLabelList"/>
    <dgm:cxn modelId="{ACBB87A3-7245-40EF-9E0B-9C8624C38DE5}" type="presParOf" srcId="{6EF5DF27-D029-4681-B243-3689EC02BC82}" destId="{CEBD9037-5B3C-482D-BD1C-30A504767DE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42B11C-65AD-4D33-8FBC-9CB5D2ECF61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CC8CC5D-7D07-404A-A355-1340A9D378F1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noProof="0"/>
            <a:t>Funciona sólo con datos multivariados</a:t>
          </a:r>
        </a:p>
      </dgm:t>
    </dgm:pt>
    <dgm:pt modelId="{30413540-F809-4B67-9F38-0C315DF4BADE}" type="parTrans" cxnId="{1B947AF8-5B69-474A-A4B6-8D1FA1F1E29E}">
      <dgm:prSet/>
      <dgm:spPr/>
      <dgm:t>
        <a:bodyPr/>
        <a:lstStyle/>
        <a:p>
          <a:endParaRPr lang="en-US"/>
        </a:p>
      </dgm:t>
    </dgm:pt>
    <dgm:pt modelId="{4688D535-29F4-40FB-B884-F837C719625A}" type="sibTrans" cxnId="{1B947AF8-5B69-474A-A4B6-8D1FA1F1E29E}">
      <dgm:prSet/>
      <dgm:spPr/>
      <dgm:t>
        <a:bodyPr/>
        <a:lstStyle/>
        <a:p>
          <a:endParaRPr lang="en-US"/>
        </a:p>
      </dgm:t>
    </dgm:pt>
    <dgm:pt modelId="{B54518D3-FB66-41B2-A490-AC47C389278F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noProof="0"/>
            <a:t>Puede imputar variables continuas, categóricas y mixtas</a:t>
          </a:r>
        </a:p>
      </dgm:t>
    </dgm:pt>
    <dgm:pt modelId="{E5BB531A-735B-4791-B504-D3E37C914378}" type="parTrans" cxnId="{EEC67C7F-A89D-46CB-844B-9CFCBB434F71}">
      <dgm:prSet/>
      <dgm:spPr/>
      <dgm:t>
        <a:bodyPr/>
        <a:lstStyle/>
        <a:p>
          <a:endParaRPr lang="en-US"/>
        </a:p>
      </dgm:t>
    </dgm:pt>
    <dgm:pt modelId="{8D699DE1-6668-46C4-BF50-EA9CA7C7FDC7}" type="sibTrans" cxnId="{EEC67C7F-A89D-46CB-844B-9CFCBB434F71}">
      <dgm:prSet/>
      <dgm:spPr/>
      <dgm:t>
        <a:bodyPr/>
        <a:lstStyle/>
        <a:p>
          <a:endParaRPr lang="en-US"/>
        </a:p>
      </dgm:t>
    </dgm:pt>
    <dgm:pt modelId="{20B7A2E6-FBCE-4DF6-A13A-5F5E9B9858CB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noProof="0" dirty="0"/>
            <a:t>Funciona calculando componentes principales robustas</a:t>
          </a:r>
          <a:br>
            <a:rPr lang="es-AR" noProof="0" dirty="0"/>
          </a:br>
          <a:r>
            <a:rPr lang="es-AR" noProof="0" dirty="0"/>
            <a:t>(algoritmo </a:t>
          </a:r>
          <a:r>
            <a:rPr lang="en-US" noProof="0" dirty="0"/>
            <a:t>EM-PCA, expectation maximization PCA; Dempster, Laird, and Rubin 1977)</a:t>
          </a:r>
          <a:endParaRPr lang="es-AR" noProof="0" dirty="0"/>
        </a:p>
      </dgm:t>
    </dgm:pt>
    <dgm:pt modelId="{9E7167D8-EB40-4455-A61D-E04E2D14005F}" type="parTrans" cxnId="{13A5D218-7746-462E-91C9-1103AF312C2E}">
      <dgm:prSet/>
      <dgm:spPr/>
      <dgm:t>
        <a:bodyPr/>
        <a:lstStyle/>
        <a:p>
          <a:endParaRPr lang="en-US"/>
        </a:p>
      </dgm:t>
    </dgm:pt>
    <dgm:pt modelId="{0548364E-4CD9-448E-9A9F-F0294153CC48}" type="sibTrans" cxnId="{13A5D218-7746-462E-91C9-1103AF312C2E}">
      <dgm:prSet/>
      <dgm:spPr/>
      <dgm:t>
        <a:bodyPr/>
        <a:lstStyle/>
        <a:p>
          <a:endParaRPr lang="en-US"/>
        </a:p>
      </dgm:t>
    </dgm:pt>
    <dgm:pt modelId="{1752EEF5-948F-4368-B257-0DA361A4E5D1}" type="pres">
      <dgm:prSet presAssocID="{9942B11C-65AD-4D33-8FBC-9CB5D2ECF616}" presName="root" presStyleCnt="0">
        <dgm:presLayoutVars>
          <dgm:dir/>
          <dgm:resizeHandles val="exact"/>
        </dgm:presLayoutVars>
      </dgm:prSet>
      <dgm:spPr/>
    </dgm:pt>
    <dgm:pt modelId="{CD04F471-32DE-43FB-B4C0-2AE539604679}" type="pres">
      <dgm:prSet presAssocID="{4CC8CC5D-7D07-404A-A355-1340A9D378F1}" presName="compNode" presStyleCnt="0"/>
      <dgm:spPr/>
    </dgm:pt>
    <dgm:pt modelId="{A152352D-D486-4AC8-9F5A-CDAFA234C476}" type="pres">
      <dgm:prSet presAssocID="{4CC8CC5D-7D07-404A-A355-1340A9D378F1}" presName="bgRect" presStyleLbl="bgShp" presStyleIdx="0" presStyleCnt="3"/>
      <dgm:spPr/>
    </dgm:pt>
    <dgm:pt modelId="{F212118F-0489-4A94-AB0D-CA65E1DCE32B}" type="pres">
      <dgm:prSet presAssocID="{4CC8CC5D-7D07-404A-A355-1340A9D378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C9E5E24D-18C3-44EE-B2EA-2B65DFB0F190}" type="pres">
      <dgm:prSet presAssocID="{4CC8CC5D-7D07-404A-A355-1340A9D378F1}" presName="spaceRect" presStyleCnt="0"/>
      <dgm:spPr/>
    </dgm:pt>
    <dgm:pt modelId="{500357C7-01BE-47FC-8B56-C79EB262DAA6}" type="pres">
      <dgm:prSet presAssocID="{4CC8CC5D-7D07-404A-A355-1340A9D378F1}" presName="parTx" presStyleLbl="revTx" presStyleIdx="0" presStyleCnt="3">
        <dgm:presLayoutVars>
          <dgm:chMax val="0"/>
          <dgm:chPref val="0"/>
        </dgm:presLayoutVars>
      </dgm:prSet>
      <dgm:spPr/>
    </dgm:pt>
    <dgm:pt modelId="{4043CA27-665D-4C17-9C09-D26AFF32A916}" type="pres">
      <dgm:prSet presAssocID="{4688D535-29F4-40FB-B884-F837C719625A}" presName="sibTrans" presStyleCnt="0"/>
      <dgm:spPr/>
    </dgm:pt>
    <dgm:pt modelId="{78FB3E97-8E0D-4654-8D3D-B70F23DBA2A2}" type="pres">
      <dgm:prSet presAssocID="{B54518D3-FB66-41B2-A490-AC47C389278F}" presName="compNode" presStyleCnt="0"/>
      <dgm:spPr/>
    </dgm:pt>
    <dgm:pt modelId="{6AEBB388-E9F3-4D25-8B76-89ECDE6CD9B1}" type="pres">
      <dgm:prSet presAssocID="{B54518D3-FB66-41B2-A490-AC47C389278F}" presName="bgRect" presStyleLbl="bgShp" presStyleIdx="1" presStyleCnt="3"/>
      <dgm:spPr/>
    </dgm:pt>
    <dgm:pt modelId="{1ECE5B98-7751-45D8-819A-FFA282202AB5}" type="pres">
      <dgm:prSet presAssocID="{B54518D3-FB66-41B2-A490-AC47C389278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4160D9AA-CD19-4D68-A39F-830B8CC4E2C9}" type="pres">
      <dgm:prSet presAssocID="{B54518D3-FB66-41B2-A490-AC47C389278F}" presName="spaceRect" presStyleCnt="0"/>
      <dgm:spPr/>
    </dgm:pt>
    <dgm:pt modelId="{54D5729B-01D1-48C2-87FC-F4BD8E2E9C4F}" type="pres">
      <dgm:prSet presAssocID="{B54518D3-FB66-41B2-A490-AC47C389278F}" presName="parTx" presStyleLbl="revTx" presStyleIdx="1" presStyleCnt="3">
        <dgm:presLayoutVars>
          <dgm:chMax val="0"/>
          <dgm:chPref val="0"/>
        </dgm:presLayoutVars>
      </dgm:prSet>
      <dgm:spPr/>
    </dgm:pt>
    <dgm:pt modelId="{A1D2A562-43A2-4DC3-BC7C-8FDF0681ECFF}" type="pres">
      <dgm:prSet presAssocID="{8D699DE1-6668-46C4-BF50-EA9CA7C7FDC7}" presName="sibTrans" presStyleCnt="0"/>
      <dgm:spPr/>
    </dgm:pt>
    <dgm:pt modelId="{0EEA7A7D-783A-46F4-BB39-E87A26662A4B}" type="pres">
      <dgm:prSet presAssocID="{20B7A2E6-FBCE-4DF6-A13A-5F5E9B9858CB}" presName="compNode" presStyleCnt="0"/>
      <dgm:spPr/>
    </dgm:pt>
    <dgm:pt modelId="{2355C187-61AA-48B5-9AC6-AB9E777B5ABB}" type="pres">
      <dgm:prSet presAssocID="{20B7A2E6-FBCE-4DF6-A13A-5F5E9B9858CB}" presName="bgRect" presStyleLbl="bgShp" presStyleIdx="2" presStyleCnt="3"/>
      <dgm:spPr/>
    </dgm:pt>
    <dgm:pt modelId="{6AB21038-AFDF-41A7-8770-25FBF2C45EA1}" type="pres">
      <dgm:prSet presAssocID="{20B7A2E6-FBCE-4DF6-A13A-5F5E9B9858C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5E6388D-C127-4BF4-BB4A-0BAC054CFD20}" type="pres">
      <dgm:prSet presAssocID="{20B7A2E6-FBCE-4DF6-A13A-5F5E9B9858CB}" presName="spaceRect" presStyleCnt="0"/>
      <dgm:spPr/>
    </dgm:pt>
    <dgm:pt modelId="{C2435CB7-245F-45D4-87F0-1AC1B0C0D73F}" type="pres">
      <dgm:prSet presAssocID="{20B7A2E6-FBCE-4DF6-A13A-5F5E9B9858C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3A5D218-7746-462E-91C9-1103AF312C2E}" srcId="{9942B11C-65AD-4D33-8FBC-9CB5D2ECF616}" destId="{20B7A2E6-FBCE-4DF6-A13A-5F5E9B9858CB}" srcOrd="2" destOrd="0" parTransId="{9E7167D8-EB40-4455-A61D-E04E2D14005F}" sibTransId="{0548364E-4CD9-448E-9A9F-F0294153CC48}"/>
    <dgm:cxn modelId="{458F9147-A0E6-4F7A-B3C0-39CB9284AE2B}" type="presOf" srcId="{4CC8CC5D-7D07-404A-A355-1340A9D378F1}" destId="{500357C7-01BE-47FC-8B56-C79EB262DAA6}" srcOrd="0" destOrd="0" presId="urn:microsoft.com/office/officeart/2018/2/layout/IconVerticalSolidList"/>
    <dgm:cxn modelId="{EEC67C7F-A89D-46CB-844B-9CFCBB434F71}" srcId="{9942B11C-65AD-4D33-8FBC-9CB5D2ECF616}" destId="{B54518D3-FB66-41B2-A490-AC47C389278F}" srcOrd="1" destOrd="0" parTransId="{E5BB531A-735B-4791-B504-D3E37C914378}" sibTransId="{8D699DE1-6668-46C4-BF50-EA9CA7C7FDC7}"/>
    <dgm:cxn modelId="{B719AEB8-2C6F-4253-9082-4C3597D9D7A8}" type="presOf" srcId="{20B7A2E6-FBCE-4DF6-A13A-5F5E9B9858CB}" destId="{C2435CB7-245F-45D4-87F0-1AC1B0C0D73F}" srcOrd="0" destOrd="0" presId="urn:microsoft.com/office/officeart/2018/2/layout/IconVerticalSolidList"/>
    <dgm:cxn modelId="{673647F5-1C8A-4DAA-B2E5-1CAA244179C6}" type="presOf" srcId="{B54518D3-FB66-41B2-A490-AC47C389278F}" destId="{54D5729B-01D1-48C2-87FC-F4BD8E2E9C4F}" srcOrd="0" destOrd="0" presId="urn:microsoft.com/office/officeart/2018/2/layout/IconVerticalSolidList"/>
    <dgm:cxn modelId="{7B3A4FF6-61D4-4A95-AE08-6CA8498E91DF}" type="presOf" srcId="{9942B11C-65AD-4D33-8FBC-9CB5D2ECF616}" destId="{1752EEF5-948F-4368-B257-0DA361A4E5D1}" srcOrd="0" destOrd="0" presId="urn:microsoft.com/office/officeart/2018/2/layout/IconVerticalSolidList"/>
    <dgm:cxn modelId="{1B947AF8-5B69-474A-A4B6-8D1FA1F1E29E}" srcId="{9942B11C-65AD-4D33-8FBC-9CB5D2ECF616}" destId="{4CC8CC5D-7D07-404A-A355-1340A9D378F1}" srcOrd="0" destOrd="0" parTransId="{30413540-F809-4B67-9F38-0C315DF4BADE}" sibTransId="{4688D535-29F4-40FB-B884-F837C719625A}"/>
    <dgm:cxn modelId="{1D832EA6-8821-40B5-9EF2-B35536B03EF6}" type="presParOf" srcId="{1752EEF5-948F-4368-B257-0DA361A4E5D1}" destId="{CD04F471-32DE-43FB-B4C0-2AE539604679}" srcOrd="0" destOrd="0" presId="urn:microsoft.com/office/officeart/2018/2/layout/IconVerticalSolidList"/>
    <dgm:cxn modelId="{ABECB6B7-978C-4E3B-87A9-853D4BCEB1B4}" type="presParOf" srcId="{CD04F471-32DE-43FB-B4C0-2AE539604679}" destId="{A152352D-D486-4AC8-9F5A-CDAFA234C476}" srcOrd="0" destOrd="0" presId="urn:microsoft.com/office/officeart/2018/2/layout/IconVerticalSolidList"/>
    <dgm:cxn modelId="{8289C0D9-DC29-4FBE-BF7C-A11F4C212F5F}" type="presParOf" srcId="{CD04F471-32DE-43FB-B4C0-2AE539604679}" destId="{F212118F-0489-4A94-AB0D-CA65E1DCE32B}" srcOrd="1" destOrd="0" presId="urn:microsoft.com/office/officeart/2018/2/layout/IconVerticalSolidList"/>
    <dgm:cxn modelId="{01127481-AB58-477C-8514-871262CC47D3}" type="presParOf" srcId="{CD04F471-32DE-43FB-B4C0-2AE539604679}" destId="{C9E5E24D-18C3-44EE-B2EA-2B65DFB0F190}" srcOrd="2" destOrd="0" presId="urn:microsoft.com/office/officeart/2018/2/layout/IconVerticalSolidList"/>
    <dgm:cxn modelId="{DEB7911A-551E-4456-BAD6-95CDCCB52D17}" type="presParOf" srcId="{CD04F471-32DE-43FB-B4C0-2AE539604679}" destId="{500357C7-01BE-47FC-8B56-C79EB262DAA6}" srcOrd="3" destOrd="0" presId="urn:microsoft.com/office/officeart/2018/2/layout/IconVerticalSolidList"/>
    <dgm:cxn modelId="{4B57A216-FDE0-4A0D-B777-A6A52D73A5B9}" type="presParOf" srcId="{1752EEF5-948F-4368-B257-0DA361A4E5D1}" destId="{4043CA27-665D-4C17-9C09-D26AFF32A916}" srcOrd="1" destOrd="0" presId="urn:microsoft.com/office/officeart/2018/2/layout/IconVerticalSolidList"/>
    <dgm:cxn modelId="{54182263-B238-423C-A4C5-0B23A469A2CA}" type="presParOf" srcId="{1752EEF5-948F-4368-B257-0DA361A4E5D1}" destId="{78FB3E97-8E0D-4654-8D3D-B70F23DBA2A2}" srcOrd="2" destOrd="0" presId="urn:microsoft.com/office/officeart/2018/2/layout/IconVerticalSolidList"/>
    <dgm:cxn modelId="{8B7DEFFF-824C-4C0E-9EF5-EE4A240BFE8A}" type="presParOf" srcId="{78FB3E97-8E0D-4654-8D3D-B70F23DBA2A2}" destId="{6AEBB388-E9F3-4D25-8B76-89ECDE6CD9B1}" srcOrd="0" destOrd="0" presId="urn:microsoft.com/office/officeart/2018/2/layout/IconVerticalSolidList"/>
    <dgm:cxn modelId="{B49DF252-944C-478E-9A77-25B53CAB23BB}" type="presParOf" srcId="{78FB3E97-8E0D-4654-8D3D-B70F23DBA2A2}" destId="{1ECE5B98-7751-45D8-819A-FFA282202AB5}" srcOrd="1" destOrd="0" presId="urn:microsoft.com/office/officeart/2018/2/layout/IconVerticalSolidList"/>
    <dgm:cxn modelId="{02D6DD82-DDC6-4297-B2B8-C88A4A0C0E61}" type="presParOf" srcId="{78FB3E97-8E0D-4654-8D3D-B70F23DBA2A2}" destId="{4160D9AA-CD19-4D68-A39F-830B8CC4E2C9}" srcOrd="2" destOrd="0" presId="urn:microsoft.com/office/officeart/2018/2/layout/IconVerticalSolidList"/>
    <dgm:cxn modelId="{8BDB44A1-752A-4D42-B897-D7CA35AD3D0D}" type="presParOf" srcId="{78FB3E97-8E0D-4654-8D3D-B70F23DBA2A2}" destId="{54D5729B-01D1-48C2-87FC-F4BD8E2E9C4F}" srcOrd="3" destOrd="0" presId="urn:microsoft.com/office/officeart/2018/2/layout/IconVerticalSolidList"/>
    <dgm:cxn modelId="{99BD432C-469A-4F74-9C80-31B215AA7EFB}" type="presParOf" srcId="{1752EEF5-948F-4368-B257-0DA361A4E5D1}" destId="{A1D2A562-43A2-4DC3-BC7C-8FDF0681ECFF}" srcOrd="3" destOrd="0" presId="urn:microsoft.com/office/officeart/2018/2/layout/IconVerticalSolidList"/>
    <dgm:cxn modelId="{20FDC58A-F521-4B6C-8D0C-FAF68BCB4706}" type="presParOf" srcId="{1752EEF5-948F-4368-B257-0DA361A4E5D1}" destId="{0EEA7A7D-783A-46F4-BB39-E87A26662A4B}" srcOrd="4" destOrd="0" presId="urn:microsoft.com/office/officeart/2018/2/layout/IconVerticalSolidList"/>
    <dgm:cxn modelId="{E95B4419-9627-4A7E-98F7-6AD77A0CFA27}" type="presParOf" srcId="{0EEA7A7D-783A-46F4-BB39-E87A26662A4B}" destId="{2355C187-61AA-48B5-9AC6-AB9E777B5ABB}" srcOrd="0" destOrd="0" presId="urn:microsoft.com/office/officeart/2018/2/layout/IconVerticalSolidList"/>
    <dgm:cxn modelId="{0489E8F2-EE90-41A6-9667-5A91219A9C80}" type="presParOf" srcId="{0EEA7A7D-783A-46F4-BB39-E87A26662A4B}" destId="{6AB21038-AFDF-41A7-8770-25FBF2C45EA1}" srcOrd="1" destOrd="0" presId="urn:microsoft.com/office/officeart/2018/2/layout/IconVerticalSolidList"/>
    <dgm:cxn modelId="{A9E32389-D8C4-497C-979C-4712210C442E}" type="presParOf" srcId="{0EEA7A7D-783A-46F4-BB39-E87A26662A4B}" destId="{55E6388D-C127-4BF4-BB4A-0BAC054CFD20}" srcOrd="2" destOrd="0" presId="urn:microsoft.com/office/officeart/2018/2/layout/IconVerticalSolidList"/>
    <dgm:cxn modelId="{34EABD81-7C0D-4F71-81F6-BBDB280179EC}" type="presParOf" srcId="{0EEA7A7D-783A-46F4-BB39-E87A26662A4B}" destId="{C2435CB7-245F-45D4-87F0-1AC1B0C0D73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7C682-5ECB-4D31-B7DD-7E21E0D92E40}">
      <dsp:nvSpPr>
        <dsp:cNvPr id="0" name=""/>
        <dsp:cNvSpPr/>
      </dsp:nvSpPr>
      <dsp:spPr>
        <a:xfrm>
          <a:off x="0" y="92686"/>
          <a:ext cx="10515600" cy="13425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Lenguaje de programación orientado a la realización de procesos estadísticos y gráficos.</a:t>
          </a:r>
          <a:endParaRPr lang="en-US" sz="2400" kern="1200"/>
        </a:p>
      </dsp:txBody>
      <dsp:txXfrm>
        <a:off x="65539" y="158225"/>
        <a:ext cx="10384522" cy="1211496"/>
      </dsp:txXfrm>
    </dsp:sp>
    <dsp:sp modelId="{EB30003C-7C90-4DA5-BE33-3F392F890B92}">
      <dsp:nvSpPr>
        <dsp:cNvPr id="0" name=""/>
        <dsp:cNvSpPr/>
      </dsp:nvSpPr>
      <dsp:spPr>
        <a:xfrm>
          <a:off x="0" y="1504381"/>
          <a:ext cx="10515600" cy="13425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Sus comienzos se remontan a los años 1993/96 y fue creado por </a:t>
          </a:r>
          <a:r>
            <a:rPr lang="es-ES" sz="2400" b="1" kern="1200"/>
            <a:t>R</a:t>
          </a:r>
          <a:r>
            <a:rPr lang="es-ES" sz="2400" kern="1200"/>
            <a:t>oss Ihaka y </a:t>
          </a:r>
          <a:r>
            <a:rPr lang="es-ES" sz="2400" b="1" kern="1200"/>
            <a:t>R</a:t>
          </a:r>
          <a:r>
            <a:rPr lang="es-ES" sz="2400" kern="1200"/>
            <a:t>obert Gentleman (Auckland University, Nueva Zelanda), basándose en S creado por John Chambers en 1976 para Bell Labs (parte de AT&amp;T, desarrolladores de C).</a:t>
          </a:r>
          <a:endParaRPr lang="en-US" sz="2400" kern="1200"/>
        </a:p>
      </dsp:txBody>
      <dsp:txXfrm>
        <a:off x="65539" y="1569920"/>
        <a:ext cx="10384522" cy="1211496"/>
      </dsp:txXfrm>
    </dsp:sp>
    <dsp:sp modelId="{78863974-A459-4584-BBC1-A1F4F37C7241}">
      <dsp:nvSpPr>
        <dsp:cNvPr id="0" name=""/>
        <dsp:cNvSpPr/>
      </dsp:nvSpPr>
      <dsp:spPr>
        <a:xfrm>
          <a:off x="0" y="2916076"/>
          <a:ext cx="10515600" cy="13425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A diferencia de S, </a:t>
          </a:r>
          <a:r>
            <a:rPr lang="es-ES" sz="2400" b="1" kern="1200"/>
            <a:t>R</a:t>
          </a:r>
          <a:r>
            <a:rPr lang="es-ES" sz="2400" kern="1200"/>
            <a:t> es un software de código abierto ("open source"), libre y gratuito.</a:t>
          </a:r>
          <a:endParaRPr lang="en-US" sz="2400" kern="1200"/>
        </a:p>
      </dsp:txBody>
      <dsp:txXfrm>
        <a:off x="65539" y="2981615"/>
        <a:ext cx="10384522" cy="1211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5A983-AB09-4E52-B44B-01D12AE36D0C}">
      <dsp:nvSpPr>
        <dsp:cNvPr id="0" name=""/>
        <dsp:cNvSpPr/>
      </dsp:nvSpPr>
      <dsp:spPr>
        <a:xfrm>
          <a:off x="0" y="18790"/>
          <a:ext cx="10515600" cy="211367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b="1" kern="1200"/>
            <a:t>Conectar</a:t>
          </a:r>
          <a:r>
            <a:rPr lang="es-ES" sz="3000" kern="1200"/>
            <a:t> usuaries de R en la ciudad de Rosario, Argentina, independientemente de su grado de conocimiento sobre el software y el ámbito de aplicación del mismo.</a:t>
          </a:r>
          <a:endParaRPr lang="en-US" sz="3000" kern="1200"/>
        </a:p>
      </dsp:txBody>
      <dsp:txXfrm>
        <a:off x="103181" y="121971"/>
        <a:ext cx="10309238" cy="1907316"/>
      </dsp:txXfrm>
    </dsp:sp>
    <dsp:sp modelId="{C692718B-5927-4B3F-8418-D61FBCF14741}">
      <dsp:nvSpPr>
        <dsp:cNvPr id="0" name=""/>
        <dsp:cNvSpPr/>
      </dsp:nvSpPr>
      <dsp:spPr>
        <a:xfrm>
          <a:off x="0" y="2218869"/>
          <a:ext cx="10515600" cy="211367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Pretendemos promover el uso del lenguaje de programación R, apoyar el desarrollo de esta comunidad de usuaries para compartir experiencias, promover el aprendizaje continuo, favorecer la creación de proyectos interdisciplinarios.</a:t>
          </a:r>
          <a:endParaRPr lang="en-US" sz="3000" kern="1200"/>
        </a:p>
      </dsp:txBody>
      <dsp:txXfrm>
        <a:off x="103181" y="2322050"/>
        <a:ext cx="10309238" cy="19073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F0A50-86C2-4D88-897A-9A6116FAF722}">
      <dsp:nvSpPr>
        <dsp:cNvPr id="0" name=""/>
        <dsp:cNvSpPr/>
      </dsp:nvSpPr>
      <dsp:spPr>
        <a:xfrm>
          <a:off x="0" y="127243"/>
          <a:ext cx="6513603" cy="7698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400" kern="1200"/>
            <a:t>Fomentar el uso del lenguaje de programación R en todas sus vertientes y ámbitos de aplicación, de manera colaborativa, mediante la enseñanza y el aprendizaje continuo.</a:t>
          </a:r>
          <a:endParaRPr lang="en-US" sz="1400" kern="1200"/>
        </a:p>
      </dsp:txBody>
      <dsp:txXfrm>
        <a:off x="37581" y="164824"/>
        <a:ext cx="6438441" cy="694697"/>
      </dsp:txXfrm>
    </dsp:sp>
    <dsp:sp modelId="{C3077D18-A77B-4597-B104-788E4F9BD73C}">
      <dsp:nvSpPr>
        <dsp:cNvPr id="0" name=""/>
        <dsp:cNvSpPr/>
      </dsp:nvSpPr>
      <dsp:spPr>
        <a:xfrm>
          <a:off x="0" y="937423"/>
          <a:ext cx="6513603" cy="7698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400" kern="1200"/>
            <a:t>Facilitar el intercambio de enfoques, técnicas de programación y uso general del software mediante la realización periódica de reuniones presenciales y/o virtuales</a:t>
          </a:r>
          <a:endParaRPr lang="en-US" sz="1400" kern="1200"/>
        </a:p>
      </dsp:txBody>
      <dsp:txXfrm>
        <a:off x="37581" y="975004"/>
        <a:ext cx="6438441" cy="694697"/>
      </dsp:txXfrm>
    </dsp:sp>
    <dsp:sp modelId="{BE921987-60D7-46B8-BA36-A61631A31AE8}">
      <dsp:nvSpPr>
        <dsp:cNvPr id="0" name=""/>
        <dsp:cNvSpPr/>
      </dsp:nvSpPr>
      <dsp:spPr>
        <a:xfrm>
          <a:off x="0" y="1747603"/>
          <a:ext cx="6513603" cy="76985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400" kern="1200"/>
            <a:t>Participar en la creciente comunidad global de usuaries de R, mediante la asistencia a reuniones y/o congresos a nivel nacional e internacional.</a:t>
          </a:r>
          <a:endParaRPr lang="en-US" sz="1400" kern="1200"/>
        </a:p>
      </dsp:txBody>
      <dsp:txXfrm>
        <a:off x="37581" y="1785184"/>
        <a:ext cx="6438441" cy="694697"/>
      </dsp:txXfrm>
    </dsp:sp>
    <dsp:sp modelId="{D03B8BA1-2924-4DF0-A7FB-BE747811E51E}">
      <dsp:nvSpPr>
        <dsp:cNvPr id="0" name=""/>
        <dsp:cNvSpPr/>
      </dsp:nvSpPr>
      <dsp:spPr>
        <a:xfrm>
          <a:off x="0" y="2557783"/>
          <a:ext cx="6513603" cy="7698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400" kern="1200"/>
            <a:t>Impulsar y ejecutar proyectos de análisis de datos con R que ayuden a la construcción de conocimiento y propendiendo a las buenas prácticas en el uso de la estadística.</a:t>
          </a:r>
          <a:endParaRPr lang="en-US" sz="1400" kern="1200"/>
        </a:p>
      </dsp:txBody>
      <dsp:txXfrm>
        <a:off x="37581" y="2595364"/>
        <a:ext cx="6438441" cy="694697"/>
      </dsp:txXfrm>
    </dsp:sp>
    <dsp:sp modelId="{C7D9AF99-6930-40B0-8E15-92CA0CBE74CE}">
      <dsp:nvSpPr>
        <dsp:cNvPr id="0" name=""/>
        <dsp:cNvSpPr/>
      </dsp:nvSpPr>
      <dsp:spPr>
        <a:xfrm>
          <a:off x="0" y="3367963"/>
          <a:ext cx="6513603" cy="76985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400" kern="1200"/>
            <a:t>Organizar, patrocinar y promover cursos, congresos o reuniones para divulgar el uso de R, impartir conocimiento y mostrar los avances y resultados obtenidos mediante su aplicación.</a:t>
          </a:r>
          <a:endParaRPr lang="en-US" sz="1400" kern="1200"/>
        </a:p>
      </dsp:txBody>
      <dsp:txXfrm>
        <a:off x="37581" y="3405544"/>
        <a:ext cx="6438441" cy="694697"/>
      </dsp:txXfrm>
    </dsp:sp>
    <dsp:sp modelId="{8F868AE9-5039-4FAC-BA57-EABB58592035}">
      <dsp:nvSpPr>
        <dsp:cNvPr id="0" name=""/>
        <dsp:cNvSpPr/>
      </dsp:nvSpPr>
      <dsp:spPr>
        <a:xfrm>
          <a:off x="0" y="4178143"/>
          <a:ext cx="6513603" cy="7698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400" kern="1200"/>
            <a:t>Expandir la base de conocimientos para hacerla accesible en idioma español. Los datos y los análisis de datos son una forma de conocimiento.</a:t>
          </a:r>
          <a:endParaRPr lang="en-US" sz="1400" kern="1200"/>
        </a:p>
      </dsp:txBody>
      <dsp:txXfrm>
        <a:off x="37581" y="4215724"/>
        <a:ext cx="6438441" cy="694697"/>
      </dsp:txXfrm>
    </dsp:sp>
    <dsp:sp modelId="{3CF36319-E075-4801-9F7D-C396B5EF7FCA}">
      <dsp:nvSpPr>
        <dsp:cNvPr id="0" name=""/>
        <dsp:cNvSpPr/>
      </dsp:nvSpPr>
      <dsp:spPr>
        <a:xfrm>
          <a:off x="0" y="4988323"/>
          <a:ext cx="6513603" cy="7698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400" kern="1200"/>
            <a:t>Contribuir activamente al desarrollo de herramientas de R como modo de aprendizaje y de participación en la comunidad global.</a:t>
          </a:r>
          <a:endParaRPr lang="en-US" sz="1400" kern="1200"/>
        </a:p>
      </dsp:txBody>
      <dsp:txXfrm>
        <a:off x="37581" y="5025904"/>
        <a:ext cx="6438441" cy="6946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3D0F6B-240C-4285-B133-2BC1DDB4D977}">
      <dsp:nvSpPr>
        <dsp:cNvPr id="0" name=""/>
        <dsp:cNvSpPr/>
      </dsp:nvSpPr>
      <dsp:spPr>
        <a:xfrm>
          <a:off x="1212569" y="678309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0CA19-3863-48D6-9F64-6366162C5B0F}">
      <dsp:nvSpPr>
        <dsp:cNvPr id="0" name=""/>
        <dsp:cNvSpPr/>
      </dsp:nvSpPr>
      <dsp:spPr>
        <a:xfrm>
          <a:off x="417971" y="2473391"/>
          <a:ext cx="2889450" cy="1502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cap="none" baseline="0"/>
            <a:t>En el conjunto de datos de entrada, porque muchas implementaciones de análisis clásicos fallan.</a:t>
          </a:r>
        </a:p>
      </dsp:txBody>
      <dsp:txXfrm>
        <a:off x="417971" y="2473391"/>
        <a:ext cx="2889450" cy="1502929"/>
      </dsp:txXfrm>
    </dsp:sp>
    <dsp:sp modelId="{76C41F3C-8F7F-4A04-8F5F-CF003DB53195}">
      <dsp:nvSpPr>
        <dsp:cNvPr id="0" name=""/>
        <dsp:cNvSpPr/>
      </dsp:nvSpPr>
      <dsp:spPr>
        <a:xfrm>
          <a:off x="4607673" y="678309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58525-7150-4ECA-BC9B-F5C78F2477AA}">
      <dsp:nvSpPr>
        <dsp:cNvPr id="0" name=""/>
        <dsp:cNvSpPr/>
      </dsp:nvSpPr>
      <dsp:spPr>
        <a:xfrm>
          <a:off x="3813075" y="2473391"/>
          <a:ext cx="2889450" cy="1502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cap="none" baseline="0"/>
            <a:t>En el conjunto de entrada de salida, puede ser que podamos modelar algunas variables para las que tenemos más información, y el resto las completamos utilizando la información de ellas.</a:t>
          </a:r>
        </a:p>
      </dsp:txBody>
      <dsp:txXfrm>
        <a:off x="3813075" y="2473391"/>
        <a:ext cx="2889450" cy="1502929"/>
      </dsp:txXfrm>
    </dsp:sp>
    <dsp:sp modelId="{08649FDE-CACC-4974-AFCC-02F9C75EE8A7}">
      <dsp:nvSpPr>
        <dsp:cNvPr id="0" name=""/>
        <dsp:cNvSpPr/>
      </dsp:nvSpPr>
      <dsp:spPr>
        <a:xfrm>
          <a:off x="8002777" y="678309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D9037-5B3C-482D-BD1C-30A504767DE6}">
      <dsp:nvSpPr>
        <dsp:cNvPr id="0" name=""/>
        <dsp:cNvSpPr/>
      </dsp:nvSpPr>
      <dsp:spPr>
        <a:xfrm>
          <a:off x="7208178" y="2473391"/>
          <a:ext cx="2889450" cy="1502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cap="none" baseline="0" dirty="0"/>
            <a:t>¿¿Otras???</a:t>
          </a:r>
        </a:p>
      </dsp:txBody>
      <dsp:txXfrm>
        <a:off x="7208178" y="2473391"/>
        <a:ext cx="2889450" cy="15029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2352D-D486-4AC8-9F5A-CDAFA234C47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12118F-0489-4A94-AB0D-CA65E1DCE32B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357C7-01BE-47FC-8B56-C79EB262DAA6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700" kern="1200" noProof="0"/>
            <a:t>Funciona sólo con datos multivariados</a:t>
          </a:r>
        </a:p>
      </dsp:txBody>
      <dsp:txXfrm>
        <a:off x="1941716" y="718"/>
        <a:ext cx="4571887" cy="1681139"/>
      </dsp:txXfrm>
    </dsp:sp>
    <dsp:sp modelId="{6AEBB388-E9F3-4D25-8B76-89ECDE6CD9B1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CE5B98-7751-45D8-819A-FFA282202AB5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5729B-01D1-48C2-87FC-F4BD8E2E9C4F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700" kern="1200" noProof="0"/>
            <a:t>Puede imputar variables continuas, categóricas y mixtas</a:t>
          </a:r>
        </a:p>
      </dsp:txBody>
      <dsp:txXfrm>
        <a:off x="1941716" y="2102143"/>
        <a:ext cx="4571887" cy="1681139"/>
      </dsp:txXfrm>
    </dsp:sp>
    <dsp:sp modelId="{2355C187-61AA-48B5-9AC6-AB9E777B5ABB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B21038-AFDF-41A7-8770-25FBF2C45EA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35CB7-245F-45D4-87F0-1AC1B0C0D73F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700" kern="1200" noProof="0" dirty="0"/>
            <a:t>Funciona calculando componentes principales robustas</a:t>
          </a:r>
          <a:br>
            <a:rPr lang="es-AR" sz="1700" kern="1200" noProof="0" dirty="0"/>
          </a:br>
          <a:r>
            <a:rPr lang="es-AR" sz="1700" kern="1200" noProof="0" dirty="0"/>
            <a:t>(algoritmo </a:t>
          </a:r>
          <a:r>
            <a:rPr lang="en-US" sz="1700" kern="1200" noProof="0" dirty="0"/>
            <a:t>EM-PCA, expectation maximization PCA; Dempster, Laird, and Rubin 1977)</a:t>
          </a:r>
          <a:endParaRPr lang="es-AR" sz="1700" kern="1200" noProof="0" dirty="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686E-D256-44F4-B840-2EE8290DA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A71BA-ECFB-443E-9764-B3F82886E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6BBBB-305D-4252-BF63-E3109DCF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288D-79F2-4D40-B83F-1678CFDDFB71}" type="datetimeFigureOut">
              <a:rPr lang="en-US" smtClean="0"/>
              <a:t>22/5/2019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2F06E-B31B-4A19-B602-D7CF61AC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7E2B8-3AB0-4DD5-9719-687C90C9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2F00-C436-4A90-8CE9-3ECA4268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860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0D78-C6C3-49F3-8C37-2A6C77D5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AE63B-D31F-4510-91DB-270587302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9C91F-F8CA-4419-8BFA-CD0A4B5E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288D-79F2-4D40-B83F-1678CFDDFB71}" type="datetimeFigureOut">
              <a:rPr lang="en-US" smtClean="0"/>
              <a:t>22/5/2019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3FB0B-7849-4817-9033-120326895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B41AE-F4DD-4D9A-9216-3A6D8F5D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2F00-C436-4A90-8CE9-3ECA4268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2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54B23E-B72A-4FC3-9C0E-1BA2843F4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B532C-8D18-4107-A4D2-3F617EC86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E8435-C725-40C4-8B84-54C49CA85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288D-79F2-4D40-B83F-1678CFDDFB71}" type="datetimeFigureOut">
              <a:rPr lang="en-US" smtClean="0"/>
              <a:t>22/5/2019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82279-18B2-44A4-A861-AB830240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F58EA-0CAA-49FF-B427-D2D4335E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2F00-C436-4A90-8CE9-3ECA4268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805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4A60-EADD-424A-8BD0-621F62800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77CA9-DB72-4984-877B-28FBA3BC1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8D427-DE30-40E2-8322-BA739DE07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288D-79F2-4D40-B83F-1678CFDDFB71}" type="datetimeFigureOut">
              <a:rPr lang="en-US" smtClean="0"/>
              <a:t>22/5/2019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1FBFE-B020-40C3-A23B-4FBE82C5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CEC2E-2DFF-4F01-AF94-CBBC5EE4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2F00-C436-4A90-8CE9-3ECA4268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2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6BDD-024E-4B44-9DDC-704C509D5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4B3A6-0D37-4B8A-A558-1C1EB32DC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E672C-64EF-4F6D-84C5-FD4E7455B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288D-79F2-4D40-B83F-1678CFDDFB71}" type="datetimeFigureOut">
              <a:rPr lang="en-US" smtClean="0"/>
              <a:t>22/5/2019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01817-8A14-4A50-9290-368DB7A4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83852-221B-4CAA-B119-35DADB4F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2F00-C436-4A90-8CE9-3ECA4268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21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0FD7E-5CAF-41BF-B103-C9266A5F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C084A-2523-4704-AD9D-4B45250E6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8F951-1D70-4C62-839B-BAB0D6F9C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709BE-528E-41B2-A938-02D8A33C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288D-79F2-4D40-B83F-1678CFDDFB71}" type="datetimeFigureOut">
              <a:rPr lang="en-US" smtClean="0"/>
              <a:t>22/5/2019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3A1B3-3B11-4C49-9382-3B3F105D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F4A64-78EC-4521-85F0-6FC24E7D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2F00-C436-4A90-8CE9-3ECA4268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04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8489-EC4F-4942-957B-1B22A59BB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D6D94-2C3B-4CA1-98C1-C34D04999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2EF10-C957-4A28-B435-24F49C215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10825-37A9-497B-AAE1-A12B341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A6EDA-64CF-40CC-A67D-7B26ECE29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A96DA-7C80-4C9C-B716-37FBE01A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288D-79F2-4D40-B83F-1678CFDDFB71}" type="datetimeFigureOut">
              <a:rPr lang="en-US" smtClean="0"/>
              <a:t>22/5/2019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76DE4-AE3B-48B2-8678-35B16531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11107B-5FF1-4E1B-BFE0-4D53A11B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2F00-C436-4A90-8CE9-3ECA4268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010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A6F4-7B99-4C41-96EB-2B813087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D145F3-9CFD-478C-957C-7BC6B56C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288D-79F2-4D40-B83F-1678CFDDFB71}" type="datetimeFigureOut">
              <a:rPr lang="en-US" smtClean="0"/>
              <a:t>22/5/2019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51424-C113-41B5-810F-FCCC8BD3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BC817-5862-4DF0-8042-0A41FB61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2F00-C436-4A90-8CE9-3ECA4268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3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63132E-C825-4D7B-BE5D-74A10384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288D-79F2-4D40-B83F-1678CFDDFB71}" type="datetimeFigureOut">
              <a:rPr lang="en-US" smtClean="0"/>
              <a:t>22/5/2019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FAA3C7-8BD2-4B7A-A8C6-A81B6883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3AFA0-96A1-46F2-9B80-E2365C7B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2F00-C436-4A90-8CE9-3ECA4268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5B9E0-899F-46B6-A947-9DF8C9857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9D805-CC9E-430A-8B63-3904E94FA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BD41C-2306-419D-B39E-27E9FC602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7CC37-0ECE-4EF5-AC62-37C6251F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288D-79F2-4D40-B83F-1678CFDDFB71}" type="datetimeFigureOut">
              <a:rPr lang="en-US" smtClean="0"/>
              <a:t>22/5/2019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F3428-A2A1-4EBE-AE4C-57422F5D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E3409-EB51-4D73-B03B-C56CA70E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2F00-C436-4A90-8CE9-3ECA4268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826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26D3-ED97-4DB4-9A4E-D97C14724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767EEB-E000-4AF2-B346-A65819FA2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97448-67A7-4F88-BB99-E741A5414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28799-BC04-4478-90C4-776E1EF87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288D-79F2-4D40-B83F-1678CFDDFB71}" type="datetimeFigureOut">
              <a:rPr lang="en-US" smtClean="0"/>
              <a:t>22/5/2019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1ADDE-6DF9-45EF-B069-7F558D29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61F3E-2C10-40EE-BD80-CFA62E6E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2F00-C436-4A90-8CE9-3ECA4268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4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970CB-C9A6-4D88-A0AC-D6BB43EC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8BF61-48F4-4E3C-AE37-4DB1705BB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1F028-D09E-45EF-BC0C-9109D6213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E288D-79F2-4D40-B83F-1678CFDDFB71}" type="datetimeFigureOut">
              <a:rPr lang="en-US" smtClean="0"/>
              <a:t>22/5/2019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7C4D2-A273-41C7-9432-F74E440E3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2CE8D-879F-4A3A-B960-72A21AD29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A2F00-C436-4A90-8CE9-3ECA4268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7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C5FF5-E251-4B4C-9A5D-A9E62762D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7820" y="255196"/>
            <a:ext cx="4645250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Imputación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datos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faltantes</a:t>
            </a:r>
            <a:r>
              <a:rPr lang="en-US" dirty="0">
                <a:solidFill>
                  <a:schemeClr val="bg1"/>
                </a:solidFill>
              </a:rPr>
              <a:t> con </a:t>
            </a:r>
            <a:r>
              <a:rPr lang="en-US" dirty="0" err="1">
                <a:solidFill>
                  <a:schemeClr val="bg1"/>
                </a:solidFill>
              </a:rPr>
              <a:t>missMDA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8B870-52C3-4A1C-9C16-AAD91E0C2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7820" y="3429000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Guillermo García para el Grupo de </a:t>
            </a:r>
            <a:r>
              <a:rPr lang="en-US" sz="2000" dirty="0" err="1">
                <a:solidFill>
                  <a:schemeClr val="bg1"/>
                </a:solidFill>
              </a:rPr>
              <a:t>Usuaries</a:t>
            </a:r>
            <a:r>
              <a:rPr lang="en-US" sz="2000" dirty="0">
                <a:solidFill>
                  <a:schemeClr val="bg1"/>
                </a:solidFill>
              </a:rPr>
              <a:t> de R </a:t>
            </a:r>
            <a:r>
              <a:rPr lang="en-US" sz="2000" dirty="0" err="1">
                <a:solidFill>
                  <a:schemeClr val="bg1"/>
                </a:solidFill>
              </a:rPr>
              <a:t>en</a:t>
            </a:r>
            <a:r>
              <a:rPr lang="en-US" sz="2000" dirty="0">
                <a:solidFill>
                  <a:schemeClr val="bg1"/>
                </a:solidFill>
              </a:rPr>
              <a:t> Rosario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22 de mayo de 2019, Rosario, Argentina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R en Rosario">
            <a:extLst>
              <a:ext uri="{FF2B5EF4-FFF2-40B4-BE49-F238E27FC236}">
                <a16:creationId xmlns:a16="http://schemas.microsoft.com/office/drawing/2014/main" id="{DA34A23F-B31A-45A4-A40F-79306EC77F7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38" y="489204"/>
            <a:ext cx="3936530" cy="45114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A41F92A-9472-4D97-A213-5C16CAA66206}"/>
              </a:ext>
            </a:extLst>
          </p:cNvPr>
          <p:cNvSpPr/>
          <p:nvPr/>
        </p:nvSpPr>
        <p:spPr>
          <a:xfrm>
            <a:off x="4312356" y="5207066"/>
            <a:ext cx="78796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nunito_sansregular"/>
              </a:rPr>
              <a:t>https://urlzs.com/eaVHs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66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13E6-5FA8-4C2B-A830-36625854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Qué es 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0FF9F9-B9C0-4F7F-BA04-9C75F7888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8201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R en Rosario">
            <a:extLst>
              <a:ext uri="{FF2B5EF4-FFF2-40B4-BE49-F238E27FC236}">
                <a16:creationId xmlns:a16="http://schemas.microsoft.com/office/drawing/2014/main" id="{11894006-EBF0-42EF-872A-F7D3FD1E00D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125" y="44483"/>
            <a:ext cx="1110875" cy="127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6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7AA19-C684-4D59-B83E-DE6BB012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Misión</a:t>
            </a:r>
          </a:p>
        </p:txBody>
      </p:sp>
      <p:graphicFrame>
        <p:nvGraphicFramePr>
          <p:cNvPr id="67" name="Content Placeholder 2">
            <a:extLst>
              <a:ext uri="{FF2B5EF4-FFF2-40B4-BE49-F238E27FC236}">
                <a16:creationId xmlns:a16="http://schemas.microsoft.com/office/drawing/2014/main" id="{49AAB4E9-BD88-4960-BE52-FBFC6CB1EF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894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R en Rosario">
            <a:extLst>
              <a:ext uri="{FF2B5EF4-FFF2-40B4-BE49-F238E27FC236}">
                <a16:creationId xmlns:a16="http://schemas.microsoft.com/office/drawing/2014/main" id="{74F8A952-1F17-464F-AF40-C9410F1E7ED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125" y="44483"/>
            <a:ext cx="1110875" cy="127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987C-C1FE-48D8-B0A9-D863B8D27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Visión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53CDC-845D-4D88-9D42-1ECA8D392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400"/>
              <a:t>Creamos esta comunidad con el ideal de brindar un espacio social activo e inclusivo, cuyes integrantes se encuentren predispuestos a trabajar en forma colaborativa y constructiva, compartiendo conocimientos e intercambiando opiniones en forma respetuosa y con la finalidad común de ampliar y promover el uso de R en diversas disciplinas que puedan sacar partido de las herramientas que dicho software libre provee.</a:t>
            </a:r>
            <a:endParaRPr lang="en-US" sz="2400"/>
          </a:p>
        </p:txBody>
      </p:sp>
      <p:pic>
        <p:nvPicPr>
          <p:cNvPr id="4" name="Picture 3" descr="R en Rosario">
            <a:extLst>
              <a:ext uri="{FF2B5EF4-FFF2-40B4-BE49-F238E27FC236}">
                <a16:creationId xmlns:a16="http://schemas.microsoft.com/office/drawing/2014/main" id="{3DF86EA6-4D6A-47E4-AB26-4454E4317D0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10875" cy="127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24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97961-4D3B-467D-99E1-BB6CCF83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Objetivos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8AC1669-63E1-4EBC-8E2E-090EEC008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06682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R en Rosario">
            <a:extLst>
              <a:ext uri="{FF2B5EF4-FFF2-40B4-BE49-F238E27FC236}">
                <a16:creationId xmlns:a16="http://schemas.microsoft.com/office/drawing/2014/main" id="{50EDE750-678A-45F3-A34C-B93771FB299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" y="0"/>
            <a:ext cx="1110875" cy="127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5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0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97961-4D3B-467D-99E1-BB6CCF83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s-AR" b="1"/>
              <a:t>Por qué imputar datos faltantes</a:t>
            </a:r>
            <a:endParaRPr lang="es-AR"/>
          </a:p>
        </p:txBody>
      </p:sp>
      <p:sp>
        <p:nvSpPr>
          <p:cNvPr id="36" name="Freeform: Shape 32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R en Rosario">
            <a:extLst>
              <a:ext uri="{FF2B5EF4-FFF2-40B4-BE49-F238E27FC236}">
                <a16:creationId xmlns:a16="http://schemas.microsoft.com/office/drawing/2014/main" id="{50EDE750-678A-45F3-A34C-B93771FB299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" y="0"/>
            <a:ext cx="1110875" cy="1273107"/>
          </a:xfrm>
          <a:prstGeom prst="rect">
            <a:avLst/>
          </a:prstGeom>
        </p:spPr>
      </p:pic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8AC1669-63E1-4EBC-8E2E-090EEC008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1163"/>
              </p:ext>
            </p:extLst>
          </p:nvPr>
        </p:nvGraphicFramePr>
        <p:xfrm>
          <a:off x="838200" y="643466"/>
          <a:ext cx="10515600" cy="4654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607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97961-4D3B-467D-99E1-BB6CCF83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Fantasía</a:t>
            </a:r>
            <a:endParaRPr lang="en-US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D7DA4488-B2C7-4DF6-8B8D-E1FD21E0A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041" y="2509911"/>
            <a:ext cx="11340818" cy="3997637"/>
          </a:xfrm>
          <a:prstGeom prst="rect">
            <a:avLst/>
          </a:prstGeom>
        </p:spPr>
      </p:pic>
      <p:pic>
        <p:nvPicPr>
          <p:cNvPr id="5" name="Picture 4" descr="R en Rosario">
            <a:extLst>
              <a:ext uri="{FF2B5EF4-FFF2-40B4-BE49-F238E27FC236}">
                <a16:creationId xmlns:a16="http://schemas.microsoft.com/office/drawing/2014/main" id="{50EDE750-678A-45F3-A34C-B93771FB299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" y="0"/>
            <a:ext cx="1110875" cy="127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2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97961-4D3B-467D-99E1-BB6CCF83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Realidad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 en Rosario">
            <a:extLst>
              <a:ext uri="{FF2B5EF4-FFF2-40B4-BE49-F238E27FC236}">
                <a16:creationId xmlns:a16="http://schemas.microsoft.com/office/drawing/2014/main" id="{50EDE750-678A-45F3-A34C-B93771FB299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" y="0"/>
            <a:ext cx="1110875" cy="1273107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678E7A1-BD82-44C3-A4F1-21BD441E7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8068" y="2310834"/>
            <a:ext cx="6861479" cy="38244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FBD45B-1C8C-4ECE-B932-F50C74F2BF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394"/>
          <a:stretch/>
        </p:blipFill>
        <p:spPr>
          <a:xfrm>
            <a:off x="7704073" y="2327842"/>
            <a:ext cx="3961854" cy="380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8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97961-4D3B-467D-99E1-BB6CCF83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s-AR" b="1">
                <a:solidFill>
                  <a:srgbClr val="FFFFFF"/>
                </a:solidFill>
              </a:rPr>
              <a:t>missMDA</a:t>
            </a:r>
            <a:endParaRPr lang="es-AR">
              <a:solidFill>
                <a:srgbClr val="FFFFFF"/>
              </a:solidFill>
            </a:endParaRPr>
          </a:p>
        </p:txBody>
      </p:sp>
      <p:pic>
        <p:nvPicPr>
          <p:cNvPr id="5" name="Picture 4" descr="R en Rosario">
            <a:extLst>
              <a:ext uri="{FF2B5EF4-FFF2-40B4-BE49-F238E27FC236}">
                <a16:creationId xmlns:a16="http://schemas.microsoft.com/office/drawing/2014/main" id="{50EDE750-678A-45F3-A34C-B93771FB299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" y="0"/>
            <a:ext cx="1110875" cy="1273107"/>
          </a:xfrm>
          <a:prstGeom prst="rect">
            <a:avLst/>
          </a:prstGeom>
        </p:spPr>
      </p:pic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8AC1669-63E1-4EBC-8E2E-090EEC008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25465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61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510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nunito_sansregular</vt:lpstr>
      <vt:lpstr>Office Theme</vt:lpstr>
      <vt:lpstr>Imputación de datos faltantes con missMDA</vt:lpstr>
      <vt:lpstr>Qué es R</vt:lpstr>
      <vt:lpstr>Misión</vt:lpstr>
      <vt:lpstr>Visión</vt:lpstr>
      <vt:lpstr>Objetivos</vt:lpstr>
      <vt:lpstr>Por qué imputar datos faltantes</vt:lpstr>
      <vt:lpstr>Fantasía</vt:lpstr>
      <vt:lpstr>Realidad</vt:lpstr>
      <vt:lpstr>missMDA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Imputación de datos faltantes con missMDA</dc:title>
  <dc:creator>Guillermo Garcia</dc:creator>
  <cp:lastModifiedBy>Guillermo Garcia</cp:lastModifiedBy>
  <cp:revision>2</cp:revision>
  <dcterms:created xsi:type="dcterms:W3CDTF">2019-05-22T20:47:06Z</dcterms:created>
  <dcterms:modified xsi:type="dcterms:W3CDTF">2019-05-22T20:56:48Z</dcterms:modified>
</cp:coreProperties>
</file>