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33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C735-0457-47BC-AB2D-5736E0FC70B5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6703-F148-4947-860D-4CAAF460D41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006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C6703-F148-4947-860D-4CAAF460D41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2311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2A5C28-F7B9-4A38-AD89-446ABCC5F101}" type="datetimeFigureOut">
              <a:rPr lang="es-AR" smtClean="0"/>
              <a:pPr/>
              <a:t>21/11/2016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697D9A-64A3-45C3-AB9B-8B7A2CBDBA4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7828384" cy="1102274"/>
          </a:xfrm>
        </p:spPr>
        <p:txBody>
          <a:bodyPr/>
          <a:lstStyle/>
          <a:p>
            <a:r>
              <a:rPr lang="es-AR" dirty="0" smtClean="0"/>
              <a:t>Sistemas </a:t>
            </a:r>
            <a:r>
              <a:rPr lang="es-AR" dirty="0" err="1" smtClean="0"/>
              <a:t>Lindenmayer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91680" y="2132856"/>
            <a:ext cx="6172200" cy="1371600"/>
          </a:xfrm>
        </p:spPr>
        <p:txBody>
          <a:bodyPr/>
          <a:lstStyle/>
          <a:p>
            <a:r>
              <a:rPr lang="es-AR" dirty="0" smtClean="0"/>
              <a:t>Cátedra Fundamentos Teóricos de la Informática</a:t>
            </a:r>
          </a:p>
          <a:p>
            <a:endParaRPr lang="es-AR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971600" y="6381328"/>
            <a:ext cx="761236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AR" b="1" dirty="0" smtClean="0">
                <a:solidFill>
                  <a:schemeClr val="tx2"/>
                </a:solidFill>
              </a:rPr>
              <a:t>Luciano </a:t>
            </a:r>
            <a:r>
              <a:rPr lang="es-AR" b="1" dirty="0" err="1" smtClean="0">
                <a:solidFill>
                  <a:schemeClr val="tx2"/>
                </a:solidFill>
              </a:rPr>
              <a:t>Alzugaray</a:t>
            </a:r>
            <a:r>
              <a:rPr lang="es-AR" b="1" dirty="0" smtClean="0">
                <a:solidFill>
                  <a:schemeClr val="tx2"/>
                </a:solidFill>
              </a:rPr>
              <a:t> – Lucas </a:t>
            </a:r>
            <a:r>
              <a:rPr lang="es-AR" b="1" dirty="0" err="1" smtClean="0">
                <a:solidFill>
                  <a:schemeClr val="tx2"/>
                </a:solidFill>
              </a:rPr>
              <a:t>Krmpotic</a:t>
            </a:r>
            <a:endParaRPr kumimoji="0" lang="es-A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4402832" cy="580926"/>
          </a:xfrm>
        </p:spPr>
        <p:txBody>
          <a:bodyPr>
            <a:normAutofit/>
          </a:bodyPr>
          <a:lstStyle/>
          <a:p>
            <a:r>
              <a:rPr lang="es-AR" dirty="0" smtClean="0"/>
              <a:t>Sistema </a:t>
            </a:r>
            <a:r>
              <a:rPr lang="es-AR" dirty="0" err="1" smtClean="0"/>
              <a:t>Lindenmayer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AR" dirty="0" smtClean="0"/>
              <a:t>Un sistema-L  es   una gramática formal es decir un conjunto de reglas y símbolos, principalmente utilizados para modelar el proceso de crecimiento de las plantas, aunque también puede modelar la morfología de una gran variedad de organismos</a:t>
            </a:r>
            <a:r>
              <a:rPr lang="es-AR" dirty="0" smtClean="0"/>
              <a:t>.</a:t>
            </a:r>
            <a:endParaRPr lang="es-AR" dirty="0" smtClean="0"/>
          </a:p>
          <a:p>
            <a:pPr fontAlgn="base"/>
            <a:r>
              <a:rPr lang="es-AR" dirty="0" smtClean="0"/>
              <a:t>Es </a:t>
            </a:r>
            <a:r>
              <a:rPr lang="es-AR" dirty="0" smtClean="0"/>
              <a:t>una forma de describir los patrones de crecimiento de las plantas inventada por  el biólogo y botánico teórico húngaro </a:t>
            </a:r>
            <a:r>
              <a:rPr lang="es-AR" dirty="0" err="1" smtClean="0"/>
              <a:t>Aristid</a:t>
            </a:r>
            <a:r>
              <a:rPr lang="es-AR" dirty="0" smtClean="0"/>
              <a:t> </a:t>
            </a:r>
            <a:r>
              <a:rPr lang="es-AR" dirty="0" err="1" smtClean="0"/>
              <a:t>Lindenmayer</a:t>
            </a:r>
            <a:r>
              <a:rPr lang="es-AR" dirty="0" smtClean="0"/>
              <a:t> que investigaba con algas el patrón que éstas seguían en su proceso de </a:t>
            </a:r>
            <a:r>
              <a:rPr lang="es-AR" dirty="0" err="1" smtClean="0"/>
              <a:t>crecimiento.</a:t>
            </a:r>
            <a:r>
              <a:rPr lang="es-AR" i="1" dirty="0" err="1"/>
              <a:t>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4402832" cy="58092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Sistemas </a:t>
            </a:r>
            <a:r>
              <a:rPr lang="es-AR" dirty="0" err="1" smtClean="0"/>
              <a:t>Lindenmayer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Los sistemas-L se definen formalmente como un</a:t>
            </a:r>
            <a:r>
              <a:rPr lang="es-AR" dirty="0" smtClean="0"/>
              <a:t> </a:t>
            </a:r>
            <a:r>
              <a:rPr lang="es-AR" dirty="0" smtClean="0"/>
              <a:t>conjunto:</a:t>
            </a:r>
            <a:endParaRPr lang="es-AR" dirty="0" smtClean="0"/>
          </a:p>
          <a:p>
            <a:pPr>
              <a:buNone/>
            </a:pPr>
            <a:r>
              <a:rPr lang="es-AR" b="1" dirty="0" smtClean="0"/>
              <a:t>			G</a:t>
            </a:r>
            <a:r>
              <a:rPr lang="es-AR" dirty="0" smtClean="0"/>
              <a:t> = {</a:t>
            </a:r>
            <a:r>
              <a:rPr lang="es-AR" i="1" dirty="0" smtClean="0"/>
              <a:t>V</a:t>
            </a:r>
            <a:r>
              <a:rPr lang="es-AR" dirty="0" smtClean="0"/>
              <a:t>, </a:t>
            </a:r>
            <a:r>
              <a:rPr lang="es-AR" i="1" dirty="0" smtClean="0"/>
              <a:t>S</a:t>
            </a:r>
            <a:r>
              <a:rPr lang="es-AR" dirty="0" smtClean="0"/>
              <a:t>, ω, </a:t>
            </a:r>
            <a:r>
              <a:rPr lang="es-AR" i="1" dirty="0" smtClean="0"/>
              <a:t>P</a:t>
            </a:r>
            <a:r>
              <a:rPr lang="es-AR" dirty="0" smtClean="0"/>
              <a:t>},</a:t>
            </a:r>
          </a:p>
          <a:p>
            <a:pPr>
              <a:buNone/>
            </a:pPr>
            <a:r>
              <a:rPr lang="es-AR" dirty="0" smtClean="0"/>
              <a:t> </a:t>
            </a:r>
            <a:r>
              <a:rPr lang="es-AR" dirty="0" smtClean="0"/>
              <a:t> donde:</a:t>
            </a:r>
            <a:endParaRPr lang="es-AR" dirty="0" smtClean="0"/>
          </a:p>
          <a:p>
            <a:r>
              <a:rPr lang="es-AR" b="1" dirty="0" smtClean="0"/>
              <a:t>V</a:t>
            </a:r>
            <a:r>
              <a:rPr lang="es-AR" dirty="0" smtClean="0"/>
              <a:t> (el </a:t>
            </a:r>
            <a:r>
              <a:rPr lang="es-AR" i="1" dirty="0" smtClean="0"/>
              <a:t>alfabeto</a:t>
            </a:r>
            <a:r>
              <a:rPr lang="es-AR" dirty="0" smtClean="0"/>
              <a:t>) es un conjunto de símbolos que contiene elementos que pueden ser remplazados (</a:t>
            </a:r>
            <a:r>
              <a:rPr lang="es-AR" i="1" dirty="0" smtClean="0"/>
              <a:t>variables</a:t>
            </a:r>
            <a:r>
              <a:rPr lang="es-AR" dirty="0" smtClean="0"/>
              <a:t>)</a:t>
            </a:r>
          </a:p>
          <a:p>
            <a:r>
              <a:rPr lang="es-AR" b="1" dirty="0" smtClean="0"/>
              <a:t>S</a:t>
            </a:r>
            <a:r>
              <a:rPr lang="es-AR" dirty="0" smtClean="0"/>
              <a:t> es un conjunto de símbolos que contiene elementos que se mantiene fijos (</a:t>
            </a:r>
            <a:r>
              <a:rPr lang="es-AR" i="1" dirty="0" smtClean="0"/>
              <a:t>constantes</a:t>
            </a:r>
            <a:r>
              <a:rPr lang="es-AR" dirty="0" smtClean="0"/>
              <a:t>)</a:t>
            </a:r>
          </a:p>
          <a:p>
            <a:r>
              <a:rPr lang="es-AR" b="1" dirty="0" smtClean="0"/>
              <a:t>ω</a:t>
            </a:r>
            <a:r>
              <a:rPr lang="es-AR" dirty="0" smtClean="0"/>
              <a:t> es una cadena de símbolos de </a:t>
            </a:r>
            <a:r>
              <a:rPr lang="es-AR" b="1" dirty="0" smtClean="0"/>
              <a:t>V</a:t>
            </a:r>
            <a:r>
              <a:rPr lang="es-AR" dirty="0" smtClean="0"/>
              <a:t> que definen el estado inicial del sistema (</a:t>
            </a:r>
            <a:r>
              <a:rPr lang="es-AR" i="1" dirty="0" smtClean="0"/>
              <a:t>inicio</a:t>
            </a:r>
            <a:r>
              <a:rPr lang="es-AR" dirty="0" smtClean="0"/>
              <a:t> o </a:t>
            </a:r>
            <a:r>
              <a:rPr lang="es-AR" i="1" dirty="0" smtClean="0"/>
              <a:t>axioma</a:t>
            </a:r>
            <a:r>
              <a:rPr lang="es-AR" dirty="0" smtClean="0"/>
              <a:t>)</a:t>
            </a:r>
          </a:p>
          <a:p>
            <a:r>
              <a:rPr lang="es-AR" b="1" dirty="0" smtClean="0"/>
              <a:t>P</a:t>
            </a:r>
            <a:r>
              <a:rPr lang="es-AR" dirty="0" smtClean="0"/>
              <a:t> es un conjunto de </a:t>
            </a:r>
            <a:r>
              <a:rPr lang="es-AR" i="1" dirty="0" smtClean="0"/>
              <a:t>reglas</a:t>
            </a:r>
            <a:r>
              <a:rPr lang="es-AR" dirty="0" smtClean="0"/>
              <a:t> o </a:t>
            </a:r>
            <a:r>
              <a:rPr lang="es-AR" i="1" dirty="0" smtClean="0"/>
              <a:t>producciones</a:t>
            </a:r>
            <a:r>
              <a:rPr lang="es-AR" dirty="0" smtClean="0"/>
              <a:t> que definen la forma en la que las variables pueden ser remplazadas por combinaciones de constantes y otras variables. Una producción está formada por dos cadenas — el </a:t>
            </a:r>
            <a:r>
              <a:rPr lang="es-AR" i="1" dirty="0" smtClean="0"/>
              <a:t>predecesor</a:t>
            </a:r>
            <a:r>
              <a:rPr lang="es-AR" dirty="0" smtClean="0"/>
              <a:t> y el </a:t>
            </a:r>
            <a:r>
              <a:rPr lang="es-AR" i="1" dirty="0" smtClean="0"/>
              <a:t>sucesor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/>
          <a:lstStyle/>
          <a:p>
            <a:r>
              <a:rPr lang="es-AR" b="1" dirty="0" smtClean="0"/>
              <a:t>La Gráfica tortuga</a:t>
            </a:r>
            <a:r>
              <a:rPr lang="es-AR" dirty="0" smtClean="0"/>
              <a:t> es un término usado en computación gráfica como método para programar gráficos vectoriales usando un cursor</a:t>
            </a:r>
            <a:r>
              <a:rPr lang="es-AR" dirty="0" smtClean="0"/>
              <a:t> </a:t>
            </a:r>
            <a:r>
              <a:rPr lang="es-AR" dirty="0" smtClean="0"/>
              <a:t>relativo (la «tortuga») a unas coordenadas cartesianas.</a:t>
            </a:r>
          </a:p>
          <a:p>
            <a:pPr>
              <a:buNone/>
            </a:pPr>
            <a:r>
              <a:rPr lang="es-AR" dirty="0" smtClean="0"/>
              <a:t>La </a:t>
            </a:r>
            <a:r>
              <a:rPr lang="es-AR" dirty="0" smtClean="0"/>
              <a:t>tortuga tiene tres atributos:</a:t>
            </a:r>
          </a:p>
          <a:p>
            <a:r>
              <a:rPr lang="es-AR" dirty="0" smtClean="0"/>
              <a:t>Una posición</a:t>
            </a:r>
          </a:p>
          <a:p>
            <a:r>
              <a:rPr lang="es-AR" dirty="0" smtClean="0"/>
              <a:t>Una orientación</a:t>
            </a:r>
          </a:p>
          <a:p>
            <a:r>
              <a:rPr lang="es-AR" dirty="0" smtClean="0"/>
              <a:t>Una pluma, teniendo atributos como color, ancho y arriba y abajo.</a:t>
            </a:r>
          </a:p>
          <a:p>
            <a:endParaRPr lang="es-AR" i="1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915816" y="692696"/>
            <a:ext cx="4402832" cy="58092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Gráfica tortuga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sistemas lindenmay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3905250" cy="4057650"/>
          </a:xfrm>
          <a:prstGeom prst="rect">
            <a:avLst/>
          </a:prstGeom>
          <a:noFill/>
        </p:spPr>
      </p:pic>
      <p:pic>
        <p:nvPicPr>
          <p:cNvPr id="5124" name="Picture 4" descr="Resultado de imagen para sistemas lindenmay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8641"/>
            <a:ext cx="4224468" cy="3168352"/>
          </a:xfrm>
          <a:prstGeom prst="rect">
            <a:avLst/>
          </a:prstGeom>
          <a:noFill/>
        </p:spPr>
      </p:pic>
      <p:pic>
        <p:nvPicPr>
          <p:cNvPr id="5126" name="Picture 6" descr="Resultado de imagen para sistemas lindenmay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077072"/>
            <a:ext cx="3613256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77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619672" y="549115"/>
            <a:ext cx="6048672" cy="648072"/>
          </a:xfrm>
        </p:spPr>
        <p:txBody>
          <a:bodyPr>
            <a:noAutofit/>
          </a:bodyPr>
          <a:lstStyle/>
          <a:p>
            <a:pPr algn="ctr"/>
            <a:r>
              <a:rPr lang="es-AR" sz="4000" dirty="0" smtClean="0"/>
              <a:t>Crecimiento de hoja</a:t>
            </a:r>
            <a:endParaRPr lang="es-A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712929"/>
            <a:ext cx="817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El objetivo en este punto es utilizar una </a:t>
            </a:r>
            <a:r>
              <a:rPr lang="es-AR" sz="2000" dirty="0" err="1" smtClean="0"/>
              <a:t>gramatica</a:t>
            </a:r>
            <a:r>
              <a:rPr lang="es-AR" sz="2000" dirty="0" smtClean="0"/>
              <a:t> L para simular no solo la evolución sino el crecimiento de una hoja típica.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xmlns="" val="14452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5"/>
            <a:ext cx="7855743" cy="487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476672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Crecimiento de hoja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3652" y="764704"/>
            <a:ext cx="7467600" cy="5832648"/>
          </a:xfrm>
        </p:spPr>
        <p:txBody>
          <a:bodyPr>
            <a:normAutofit/>
          </a:bodyPr>
          <a:lstStyle/>
          <a:p>
            <a:pPr algn="just"/>
            <a:endParaRPr lang="es-AR" sz="2000" i="1" dirty="0"/>
          </a:p>
          <a:p>
            <a:pPr algn="just"/>
            <a:endParaRPr lang="es-AR" sz="2000" i="1" dirty="0" smtClean="0"/>
          </a:p>
          <a:p>
            <a:pPr algn="just"/>
            <a:endParaRPr lang="es-AR" sz="2000" i="1" dirty="0"/>
          </a:p>
          <a:p>
            <a:pPr algn="just"/>
            <a:endParaRPr lang="es-AR" sz="2000" i="1" dirty="0" smtClean="0"/>
          </a:p>
          <a:p>
            <a:endParaRPr lang="es-AR" sz="2000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3839321"/>
            <a:ext cx="1440160" cy="21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7678" y="2570014"/>
            <a:ext cx="2504046" cy="337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052736"/>
            <a:ext cx="39719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4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745</TotalTime>
  <Words>62</Words>
  <Application>Microsoft Office PowerPoint</Application>
  <PresentationFormat>Presentación en pantalla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Sistemas Lindenmayer</vt:lpstr>
      <vt:lpstr>Sistema Lindenmayer</vt:lpstr>
      <vt:lpstr>Sistemas Lindenmayer </vt:lpstr>
      <vt:lpstr>Gráfica tortuga </vt:lpstr>
      <vt:lpstr>Diapositiva 5</vt:lpstr>
      <vt:lpstr>Crecimiento de hoja</vt:lpstr>
      <vt:lpstr>Crecimiento de hoja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Dinero Ya</dc:creator>
  <cp:lastModifiedBy>Casa</cp:lastModifiedBy>
  <cp:revision>21</cp:revision>
  <dcterms:created xsi:type="dcterms:W3CDTF">2016-08-27T23:25:35Z</dcterms:created>
  <dcterms:modified xsi:type="dcterms:W3CDTF">2016-11-21T17:35:18Z</dcterms:modified>
</cp:coreProperties>
</file>