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2A5C28-F7B9-4A38-AD89-446ABCC5F101}" type="datetimeFigureOut">
              <a:rPr lang="es-AR" smtClean="0"/>
              <a:pPr/>
              <a:t>28/08/2016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697D9A-64A3-45C3-AB9B-8B7A2CBDBA41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15616" y="908720"/>
            <a:ext cx="7828384" cy="1102274"/>
          </a:xfrm>
        </p:spPr>
        <p:txBody>
          <a:bodyPr/>
          <a:lstStyle/>
          <a:p>
            <a:r>
              <a:rPr lang="es-AR" dirty="0" smtClean="0"/>
              <a:t>Expresiones regulares con </a:t>
            </a:r>
            <a:r>
              <a:rPr lang="es-AR" dirty="0" err="1" smtClean="0"/>
              <a:t>Python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91680" y="2132856"/>
            <a:ext cx="6172200" cy="1371600"/>
          </a:xfrm>
        </p:spPr>
        <p:txBody>
          <a:bodyPr/>
          <a:lstStyle/>
          <a:p>
            <a:r>
              <a:rPr lang="es-AR" dirty="0" smtClean="0"/>
              <a:t>Cátedra Fundamentos Teóricos de la Informática</a:t>
            </a:r>
          </a:p>
          <a:p>
            <a:endParaRPr lang="es-AR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971600" y="6381328"/>
            <a:ext cx="761236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s-AR" b="1" dirty="0" smtClean="0">
                <a:solidFill>
                  <a:schemeClr val="tx2"/>
                </a:solidFill>
              </a:rPr>
              <a:t>Luciano Alzugaray – Emiliano De Marco – Lucas </a:t>
            </a:r>
            <a:r>
              <a:rPr lang="es-AR" b="1" dirty="0" err="1" smtClean="0">
                <a:solidFill>
                  <a:schemeClr val="tx2"/>
                </a:solidFill>
              </a:rPr>
              <a:t>Krmpotic</a:t>
            </a:r>
            <a:endParaRPr kumimoji="0" lang="es-A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dirty="0" smtClean="0"/>
              <a:t>Expresiones Regulares en </a:t>
            </a:r>
            <a:r>
              <a:rPr lang="es-AR" dirty="0" err="1" smtClean="0"/>
              <a:t>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Patrones:</a:t>
            </a:r>
          </a:p>
          <a:p>
            <a:pPr lvl="1"/>
            <a:r>
              <a:rPr lang="es-AR" dirty="0" smtClean="0"/>
              <a:t>“.” : Carácter excepto el carácter de nueva línea.</a:t>
            </a:r>
          </a:p>
          <a:p>
            <a:pPr lvl="1"/>
            <a:r>
              <a:rPr lang="es-AR" dirty="0" smtClean="0"/>
              <a:t>“\n”: Nueva línea.</a:t>
            </a:r>
          </a:p>
          <a:p>
            <a:pPr lvl="1"/>
            <a:r>
              <a:rPr lang="es-AR" dirty="0" smtClean="0"/>
              <a:t>“\r” : retorno de carro.</a:t>
            </a:r>
          </a:p>
          <a:p>
            <a:pPr lvl="1"/>
            <a:r>
              <a:rPr lang="es-AR" dirty="0" smtClean="0"/>
              <a:t>“\t” : Tabulador horizontal.</a:t>
            </a:r>
          </a:p>
          <a:p>
            <a:pPr lvl="1"/>
            <a:r>
              <a:rPr lang="es-AR" dirty="0" smtClean="0"/>
              <a:t>“\w” : Cualquier carácter que representa un numero o letra minúscula.</a:t>
            </a:r>
          </a:p>
          <a:p>
            <a:pPr lvl="1"/>
            <a:r>
              <a:rPr lang="es-AR" dirty="0" smtClean="0"/>
              <a:t>“\W” : Cualquier carácter que representa un numero o letra en mayúscula.</a:t>
            </a:r>
          </a:p>
          <a:p>
            <a:pPr lvl="1"/>
            <a:r>
              <a:rPr lang="es-AR" dirty="0" smtClean="0"/>
              <a:t>“\s” : \w y \W.</a:t>
            </a:r>
          </a:p>
          <a:p>
            <a:pPr lvl="1"/>
            <a:r>
              <a:rPr lang="es-AR" dirty="0" smtClean="0"/>
              <a:t>“\S” : Cualquier carácter que no es un espacio en blanco.</a:t>
            </a:r>
          </a:p>
          <a:p>
            <a:pPr lvl="1"/>
            <a:r>
              <a:rPr lang="es-AR" dirty="0" smtClean="0"/>
              <a:t>“\d” : Un numero entre 0 y 9.</a:t>
            </a:r>
          </a:p>
          <a:p>
            <a:pPr lvl="1"/>
            <a:r>
              <a:rPr lang="es-AR" dirty="0" smtClean="0"/>
              <a:t>“\D” : Cualquier carácter que no es un numero.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dirty="0" smtClean="0"/>
              <a:t>Expresiones Regulares en </a:t>
            </a:r>
            <a:r>
              <a:rPr lang="es-AR" dirty="0" err="1" smtClean="0"/>
              <a:t>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Patrones:</a:t>
            </a:r>
          </a:p>
          <a:p>
            <a:pPr lvl="1"/>
            <a:r>
              <a:rPr lang="es-AR" dirty="0" smtClean="0"/>
              <a:t>“^” : Enuncia un inicio de cadena</a:t>
            </a:r>
          </a:p>
          <a:p>
            <a:pPr lvl="1"/>
            <a:r>
              <a:rPr lang="es-AR" dirty="0" smtClean="0"/>
              <a:t>“$” : Fin de cadena</a:t>
            </a:r>
          </a:p>
          <a:p>
            <a:pPr lvl="1"/>
            <a:r>
              <a:rPr lang="es-AR" dirty="0" smtClean="0"/>
              <a:t>“\” : Escape de caracteres especiales</a:t>
            </a:r>
          </a:p>
          <a:p>
            <a:pPr lvl="1"/>
            <a:r>
              <a:rPr lang="es-AR" dirty="0" smtClean="0"/>
              <a:t>“[ ]” : Un rango</a:t>
            </a:r>
          </a:p>
          <a:p>
            <a:pPr lvl="1"/>
            <a:r>
              <a:rPr lang="es-AR" dirty="0" smtClean="0"/>
              <a:t>“^[ ]” : Cualquier carácter que no este entre los corchetes</a:t>
            </a:r>
          </a:p>
          <a:p>
            <a:pPr lvl="1"/>
            <a:r>
              <a:rPr lang="es-AR" dirty="0" smtClean="0"/>
              <a:t>“\b” : Separación entre un numero y una letra.</a:t>
            </a:r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dirty="0" smtClean="0"/>
              <a:t>Expresiones Regulares en </a:t>
            </a:r>
            <a:r>
              <a:rPr lang="es-AR" dirty="0" err="1" smtClean="0"/>
              <a:t>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Metacaracteres</a:t>
            </a:r>
            <a:r>
              <a:rPr lang="es-AR" dirty="0" smtClean="0"/>
              <a:t>:</a:t>
            </a:r>
          </a:p>
          <a:p>
            <a:pPr>
              <a:buNone/>
            </a:pPr>
            <a:r>
              <a:rPr lang="es-AR" dirty="0" smtClean="0"/>
              <a:t>Representan las repeticiones que podemos utilizar:</a:t>
            </a:r>
          </a:p>
          <a:p>
            <a:pPr lvl="1"/>
            <a:r>
              <a:rPr lang="es-AR" dirty="0" smtClean="0"/>
              <a:t>+: 1 o más veces.</a:t>
            </a:r>
          </a:p>
          <a:p>
            <a:pPr lvl="1"/>
            <a:r>
              <a:rPr lang="es-AR" dirty="0" smtClean="0"/>
              <a:t>*: 0 o más veces.</a:t>
            </a:r>
          </a:p>
          <a:p>
            <a:pPr lvl="1"/>
            <a:r>
              <a:rPr lang="es-AR" dirty="0" smtClean="0"/>
              <a:t>?: 0 o 1 vez.</a:t>
            </a:r>
          </a:p>
          <a:p>
            <a:pPr lvl="1"/>
            <a:r>
              <a:rPr lang="es-AR" dirty="0" smtClean="0"/>
              <a:t>{n}: Va a repetirse n veces.</a:t>
            </a:r>
            <a:endParaRPr lang="es-AR" dirty="0" smtClean="0"/>
          </a:p>
          <a:p>
            <a:pPr lvl="1"/>
            <a:endParaRPr lang="es-AR" dirty="0" smtClean="0"/>
          </a:p>
          <a:p>
            <a:pPr lvl="1">
              <a:buNone/>
            </a:pPr>
            <a:r>
              <a:rPr lang="es-AR" dirty="0" smtClean="0"/>
              <a:t>Solo repite la expresión que se encuentra a la izquierda </a:t>
            </a:r>
          </a:p>
          <a:p>
            <a:pPr lvl="1">
              <a:buNone/>
            </a:pPr>
            <a:r>
              <a:rPr lang="es-AR" dirty="0" smtClean="0"/>
              <a:t>del </a:t>
            </a:r>
            <a:r>
              <a:rPr lang="es-AR" dirty="0" err="1" smtClean="0"/>
              <a:t>metacaracter</a:t>
            </a:r>
            <a:r>
              <a:rPr lang="es-AR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dirty="0" smtClean="0"/>
              <a:t>Trabajo de la cátedra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7467600" cy="4873752"/>
          </a:xfrm>
        </p:spPr>
        <p:txBody>
          <a:bodyPr/>
          <a:lstStyle/>
          <a:p>
            <a:r>
              <a:rPr lang="es-AR" dirty="0" smtClean="0"/>
              <a:t>Programe </a:t>
            </a:r>
            <a:r>
              <a:rPr lang="es-AR" dirty="0" smtClean="0"/>
              <a:t>un sistema interprete los archivos generados por un microscopio de fuerza </a:t>
            </a:r>
            <a:r>
              <a:rPr lang="es-AR" dirty="0" smtClean="0"/>
              <a:t>atómica </a:t>
            </a:r>
            <a:r>
              <a:rPr lang="es-AR" dirty="0" smtClean="0"/>
              <a:t>y sume </a:t>
            </a:r>
            <a:r>
              <a:rPr lang="es-AR" dirty="0" err="1" smtClean="0"/>
              <a:t>valence</a:t>
            </a:r>
            <a:r>
              <a:rPr lang="es-AR" dirty="0" smtClean="0"/>
              <a:t> </a:t>
            </a:r>
            <a:r>
              <a:rPr lang="es-AR" dirty="0" err="1" smtClean="0"/>
              <a:t>charge</a:t>
            </a:r>
            <a:r>
              <a:rPr lang="es-AR" dirty="0" smtClean="0"/>
              <a:t> de todos los tipos de </a:t>
            </a:r>
            <a:r>
              <a:rPr lang="es-AR" dirty="0" smtClean="0"/>
              <a:t>átomos </a:t>
            </a:r>
            <a:r>
              <a:rPr lang="es-AR" dirty="0" smtClean="0"/>
              <a:t>que se detallen en el archivo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Se nos brindo un archivo que contenía la salida del microscopio. Se copio y modifico los valores para verificar el </a:t>
            </a:r>
            <a:r>
              <a:rPr lang="es-AR" smtClean="0"/>
              <a:t>correcto funcionamiento.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476672"/>
            <a:ext cx="4402832" cy="580926"/>
          </a:xfrm>
        </p:spPr>
        <p:txBody>
          <a:bodyPr/>
          <a:lstStyle/>
          <a:p>
            <a:r>
              <a:rPr lang="es-AR" dirty="0" smtClean="0"/>
              <a:t>Expresión Regulares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Las </a:t>
            </a:r>
            <a:r>
              <a:rPr lang="es-AR" i="1" dirty="0" smtClean="0"/>
              <a:t>expresiones regulares </a:t>
            </a:r>
            <a:r>
              <a:rPr lang="es-AR" dirty="0" smtClean="0"/>
              <a:t>(ER) sobre un alfabeto ∑ son las cadenas sobre el alfabeto :</a:t>
            </a:r>
          </a:p>
          <a:p>
            <a:pPr>
              <a:buNone/>
            </a:pPr>
            <a:r>
              <a:rPr lang="es-AR" dirty="0" smtClean="0"/>
              <a:t> 	A = ∑ ∪ {(,),•, ∪,*,</a:t>
            </a:r>
            <a:r>
              <a:rPr lang="el-GR" dirty="0" smtClean="0"/>
              <a:t>λ</a:t>
            </a:r>
            <a:r>
              <a:rPr lang="es-AR" dirty="0" smtClean="0"/>
              <a:t>,Ø} definidas recursivamente como sigue:</a:t>
            </a:r>
          </a:p>
          <a:p>
            <a:pPr marL="457200" indent="-457200">
              <a:buAutoNum type="arabicPeriod"/>
            </a:pPr>
            <a:r>
              <a:rPr lang="el-GR" dirty="0" smtClean="0"/>
              <a:t>λ </a:t>
            </a:r>
            <a:r>
              <a:rPr lang="es-AR" dirty="0" smtClean="0"/>
              <a:t>e</a:t>
            </a:r>
            <a:r>
              <a:rPr lang="es-AR" i="1" dirty="0" smtClean="0"/>
              <a:t>s una ER.</a:t>
            </a:r>
          </a:p>
          <a:p>
            <a:pPr marL="457200" indent="-457200">
              <a:buAutoNum type="arabicPeriod"/>
            </a:pPr>
            <a:r>
              <a:rPr lang="es-AR" dirty="0" smtClean="0"/>
              <a:t>Ø es una ER.</a:t>
            </a:r>
          </a:p>
          <a:p>
            <a:pPr marL="457200" indent="-457200">
              <a:buAutoNum type="arabicPeriod"/>
            </a:pPr>
            <a:r>
              <a:rPr lang="es-AR" i="1" dirty="0" smtClean="0"/>
              <a:t>Todo símbolo i, i </a:t>
            </a:r>
            <a:r>
              <a:rPr lang="az-Cyrl-AZ" i="1" dirty="0" smtClean="0"/>
              <a:t>є</a:t>
            </a:r>
            <a:r>
              <a:rPr lang="es-AR" i="1" dirty="0" smtClean="0"/>
              <a:t> ∑ es una ER.</a:t>
            </a:r>
          </a:p>
          <a:p>
            <a:pPr marL="457200" indent="-457200">
              <a:buAutoNum type="arabicPeriod"/>
            </a:pPr>
            <a:r>
              <a:rPr lang="es-AR" dirty="0" smtClean="0"/>
              <a:t>Si </a:t>
            </a:r>
            <a:r>
              <a:rPr lang="el-GR" dirty="0" smtClean="0"/>
              <a:t>α</a:t>
            </a:r>
            <a:r>
              <a:rPr lang="es-AR" dirty="0" smtClean="0"/>
              <a:t> y </a:t>
            </a:r>
            <a:r>
              <a:rPr lang="el-GR" dirty="0" smtClean="0"/>
              <a:t>β</a:t>
            </a:r>
            <a:r>
              <a:rPr lang="es-AR" dirty="0" smtClean="0"/>
              <a:t> son expresiones regulares, entonces </a:t>
            </a:r>
          </a:p>
          <a:p>
            <a:pPr marL="457200" indent="-457200">
              <a:buNone/>
            </a:pPr>
            <a:r>
              <a:rPr lang="es-AR" dirty="0" smtClean="0"/>
              <a:t>	</a:t>
            </a:r>
            <a:r>
              <a:rPr lang="el-GR" dirty="0" smtClean="0"/>
              <a:t>α</a:t>
            </a:r>
            <a:r>
              <a:rPr lang="es-AR" dirty="0" smtClean="0"/>
              <a:t>•</a:t>
            </a:r>
            <a:r>
              <a:rPr lang="el-GR" dirty="0" smtClean="0"/>
              <a:t> β</a:t>
            </a:r>
            <a:r>
              <a:rPr lang="es-AR" dirty="0" smtClean="0"/>
              <a:t> ,</a:t>
            </a:r>
            <a:r>
              <a:rPr lang="el-GR" dirty="0" smtClean="0"/>
              <a:t> α</a:t>
            </a:r>
            <a:r>
              <a:rPr lang="es-AR" dirty="0" smtClean="0"/>
              <a:t>+</a:t>
            </a:r>
            <a:r>
              <a:rPr lang="el-GR" dirty="0" smtClean="0"/>
              <a:t> β</a:t>
            </a:r>
            <a:r>
              <a:rPr lang="es-AR" dirty="0" smtClean="0"/>
              <a:t>,</a:t>
            </a:r>
            <a:r>
              <a:rPr lang="el-GR" dirty="0" smtClean="0"/>
              <a:t> </a:t>
            </a:r>
            <a:r>
              <a:rPr lang="es-AR" dirty="0" smtClean="0"/>
              <a:t> </a:t>
            </a:r>
            <a:r>
              <a:rPr lang="el-GR" dirty="0" smtClean="0"/>
              <a:t>α</a:t>
            </a:r>
            <a:r>
              <a:rPr lang="es-AR" dirty="0" smtClean="0"/>
              <a:t>* constituyen expresiones regulares.</a:t>
            </a:r>
            <a:endParaRPr lang="es-AR" i="1" dirty="0" smtClean="0"/>
          </a:p>
          <a:p>
            <a:pPr marL="457200" indent="-457200">
              <a:buAutoNum type="arabicPeriod"/>
            </a:pPr>
            <a:endParaRPr lang="es-A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476672"/>
            <a:ext cx="4402832" cy="580926"/>
          </a:xfrm>
        </p:spPr>
        <p:txBody>
          <a:bodyPr/>
          <a:lstStyle/>
          <a:p>
            <a:r>
              <a:rPr lang="es-AR" dirty="0" smtClean="0"/>
              <a:t>Expresión Regulares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En computación, el uso más común para las expresiones regulares es de definir patrones para el reconocimiento de cadenas de texto o búsquedas</a:t>
            </a:r>
            <a:r>
              <a:rPr lang="es-AR" dirty="0" smtClean="0"/>
              <a:t>, dando la posibilidad tanto de validar cadenas como de encontrar las cadenas </a:t>
            </a:r>
            <a:r>
              <a:rPr lang="es-AR" dirty="0" smtClean="0"/>
              <a:t>que cumplan con ese </a:t>
            </a:r>
            <a:r>
              <a:rPr lang="es-AR" dirty="0" smtClean="0"/>
              <a:t>patrón.</a:t>
            </a:r>
            <a:endParaRPr lang="es-A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dirty="0" smtClean="0"/>
              <a:t>Lenguaje </a:t>
            </a:r>
            <a:r>
              <a:rPr lang="es-AR" dirty="0" err="1" smtClean="0"/>
              <a:t>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¿Qué es </a:t>
            </a:r>
            <a:r>
              <a:rPr lang="es-AR" dirty="0" err="1" smtClean="0"/>
              <a:t>Python</a:t>
            </a:r>
            <a:r>
              <a:rPr lang="es-AR" dirty="0" smtClean="0"/>
              <a:t>?</a:t>
            </a:r>
          </a:p>
          <a:p>
            <a:pPr>
              <a:buNone/>
            </a:pPr>
            <a:r>
              <a:rPr lang="es-AR" dirty="0" err="1" smtClean="0"/>
              <a:t>Python</a:t>
            </a:r>
            <a:r>
              <a:rPr lang="es-AR" dirty="0" smtClean="0"/>
              <a:t> es un lenguaje de programación creado por</a:t>
            </a:r>
          </a:p>
          <a:p>
            <a:pPr>
              <a:buNone/>
            </a:pPr>
            <a:r>
              <a:rPr lang="es-AR" dirty="0" smtClean="0"/>
              <a:t>Guido van </a:t>
            </a:r>
            <a:r>
              <a:rPr lang="es-AR" dirty="0" err="1" smtClean="0"/>
              <a:t>Rossum</a:t>
            </a:r>
            <a:r>
              <a:rPr lang="es-AR" dirty="0" smtClean="0"/>
              <a:t> a principios de los 90. Es</a:t>
            </a:r>
          </a:p>
          <a:p>
            <a:pPr>
              <a:buNone/>
            </a:pPr>
            <a:r>
              <a:rPr lang="es-AR" dirty="0" smtClean="0"/>
              <a:t>similar a Perl, pero con una sintaxis muy limpia</a:t>
            </a:r>
          </a:p>
          <a:p>
            <a:pPr>
              <a:buNone/>
            </a:pPr>
            <a:r>
              <a:rPr lang="es-AR" dirty="0" smtClean="0"/>
              <a:t>y que favorece un código legible.</a:t>
            </a:r>
          </a:p>
          <a:p>
            <a:pPr>
              <a:buNone/>
            </a:pPr>
            <a:r>
              <a:rPr lang="es-AR" dirty="0" smtClean="0"/>
              <a:t>Se trata de un lenguaje interpretado o de script,</a:t>
            </a:r>
          </a:p>
          <a:p>
            <a:pPr>
              <a:buNone/>
            </a:pPr>
            <a:r>
              <a:rPr lang="es-AR" dirty="0" smtClean="0"/>
              <a:t>con </a:t>
            </a:r>
            <a:r>
              <a:rPr lang="es-AR" dirty="0" err="1" smtClean="0"/>
              <a:t>tipado</a:t>
            </a:r>
            <a:r>
              <a:rPr lang="es-AR" dirty="0" smtClean="0"/>
              <a:t> dinámico, fuertemente </a:t>
            </a:r>
            <a:r>
              <a:rPr lang="es-AR" dirty="0" err="1" smtClean="0"/>
              <a:t>tipado</a:t>
            </a:r>
            <a:r>
              <a:rPr lang="es-AR" dirty="0" smtClean="0"/>
              <a:t>,</a:t>
            </a:r>
          </a:p>
          <a:p>
            <a:pPr>
              <a:buNone/>
            </a:pPr>
            <a:r>
              <a:rPr lang="es-AR" dirty="0" smtClean="0"/>
              <a:t>multiplataforma y orientado a objetos.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dirty="0" smtClean="0"/>
              <a:t>Lenguaje </a:t>
            </a:r>
            <a:r>
              <a:rPr lang="es-AR" dirty="0" err="1" smtClean="0"/>
              <a:t>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Para expresiones regulares, </a:t>
            </a:r>
            <a:r>
              <a:rPr lang="es-AR" dirty="0" err="1" smtClean="0"/>
              <a:t>Python</a:t>
            </a:r>
            <a:r>
              <a:rPr lang="es-AR" dirty="0" smtClean="0"/>
              <a:t> cuenta con una biblioteca llamada “RE” que contiene todas las clases necesarias para la búsqueda y reconocimiento de cadenas mediante expresiones regulares. Contiene funciones como compile, match, </a:t>
            </a:r>
            <a:r>
              <a:rPr lang="es-AR" dirty="0" err="1" smtClean="0"/>
              <a:t>search</a:t>
            </a:r>
            <a:r>
              <a:rPr lang="es-AR" dirty="0" smtClean="0"/>
              <a:t> y </a:t>
            </a:r>
            <a:r>
              <a:rPr lang="es-AR" dirty="0" err="1" smtClean="0"/>
              <a:t>split</a:t>
            </a:r>
            <a:r>
              <a:rPr lang="es-AR" dirty="0" smtClean="0"/>
              <a:t> </a:t>
            </a:r>
            <a:r>
              <a:rPr lang="es-AR" dirty="0" smtClean="0"/>
              <a:t>para el procesamiento</a:t>
            </a:r>
            <a:r>
              <a:rPr lang="es-AR" dirty="0" smtClean="0"/>
              <a:t> </a:t>
            </a:r>
            <a:r>
              <a:rPr lang="es-AR" dirty="0" smtClean="0"/>
              <a:t>de ellas.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437112"/>
            <a:ext cx="741603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dirty="0" smtClean="0"/>
              <a:t>Lenguaje </a:t>
            </a:r>
            <a:r>
              <a:rPr lang="es-AR" dirty="0" err="1" smtClean="0"/>
              <a:t>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err="1" smtClean="0"/>
              <a:t>re.compile</a:t>
            </a:r>
            <a:r>
              <a:rPr lang="es-AR" dirty="0" smtClean="0"/>
              <a:t>(</a:t>
            </a:r>
            <a:r>
              <a:rPr lang="es-AR" i="1" dirty="0" err="1" smtClean="0"/>
              <a:t>pattern</a:t>
            </a:r>
            <a:r>
              <a:rPr lang="es-AR" dirty="0" smtClean="0"/>
              <a:t>, </a:t>
            </a:r>
            <a:r>
              <a:rPr lang="es-AR" i="1" dirty="0" err="1" smtClean="0"/>
              <a:t>flags</a:t>
            </a:r>
            <a:r>
              <a:rPr lang="es-AR" i="1" dirty="0" smtClean="0"/>
              <a:t>=0</a:t>
            </a:r>
            <a:r>
              <a:rPr lang="es-AR" dirty="0" smtClean="0"/>
              <a:t>)</a:t>
            </a:r>
          </a:p>
          <a:p>
            <a:endParaRPr lang="es-AR" dirty="0" smtClean="0"/>
          </a:p>
          <a:p>
            <a:r>
              <a:rPr lang="es-AR" dirty="0" smtClean="0"/>
              <a:t>Compila una expresión regular en un objeto de expresión regular, que puede ser usado para reconocer usando los métodos match() y </a:t>
            </a:r>
            <a:r>
              <a:rPr lang="es-AR" dirty="0" err="1" smtClean="0"/>
              <a:t>search</a:t>
            </a:r>
            <a:r>
              <a:rPr lang="es-AR" dirty="0" smtClean="0"/>
              <a:t>().</a:t>
            </a:r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861048"/>
            <a:ext cx="537120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AR" dirty="0" smtClean="0"/>
              <a:t>Lenguaje </a:t>
            </a:r>
            <a:r>
              <a:rPr lang="es-AR" dirty="0" err="1" smtClean="0"/>
              <a:t>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err="1" smtClean="0"/>
              <a:t>re.match</a:t>
            </a:r>
            <a:r>
              <a:rPr lang="es-AR" dirty="0" smtClean="0"/>
              <a:t>(</a:t>
            </a:r>
            <a:r>
              <a:rPr lang="es-AR" i="1" dirty="0" err="1" smtClean="0"/>
              <a:t>pattern</a:t>
            </a:r>
            <a:r>
              <a:rPr lang="es-AR" dirty="0" smtClean="0"/>
              <a:t>, </a:t>
            </a:r>
            <a:r>
              <a:rPr lang="es-AR" i="1" dirty="0" smtClean="0"/>
              <a:t>string</a:t>
            </a:r>
            <a:r>
              <a:rPr lang="es-AR" dirty="0" smtClean="0"/>
              <a:t>, </a:t>
            </a:r>
            <a:r>
              <a:rPr lang="es-AR" dirty="0" err="1" smtClean="0"/>
              <a:t>flags</a:t>
            </a:r>
            <a:r>
              <a:rPr lang="es-AR" dirty="0" smtClean="0"/>
              <a:t>=0)</a:t>
            </a:r>
          </a:p>
          <a:p>
            <a:endParaRPr lang="es-AR" dirty="0" smtClean="0"/>
          </a:p>
          <a:p>
            <a:r>
              <a:rPr lang="es-AR" dirty="0" smtClean="0"/>
              <a:t>Si los 0 o mas caracteres al principio de cada cadena en </a:t>
            </a:r>
            <a:r>
              <a:rPr lang="es-AR" i="1" dirty="0" smtClean="0"/>
              <a:t>string</a:t>
            </a:r>
            <a:r>
              <a:rPr lang="es-AR" dirty="0" smtClean="0"/>
              <a:t> reconocen la expresión regular </a:t>
            </a:r>
            <a:r>
              <a:rPr lang="es-AR" i="1" dirty="0" err="1" smtClean="0"/>
              <a:t>pattern</a:t>
            </a:r>
            <a:r>
              <a:rPr lang="es-AR" i="1" dirty="0" smtClean="0"/>
              <a:t>,</a:t>
            </a:r>
            <a:r>
              <a:rPr lang="es-AR" dirty="0" smtClean="0"/>
              <a:t> devuelve la instancia correspondiente al objeto </a:t>
            </a:r>
            <a:r>
              <a:rPr lang="es-AR" dirty="0" err="1" smtClean="0"/>
              <a:t>matchObject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pPr>
              <a:buNone/>
            </a:pPr>
            <a:r>
              <a:rPr lang="es-AR" dirty="0" smtClean="0"/>
              <a:t>		</a:t>
            </a:r>
            <a:r>
              <a:rPr lang="es-AR" dirty="0" err="1" smtClean="0"/>
              <a:t>result</a:t>
            </a:r>
            <a:r>
              <a:rPr lang="es-AR" dirty="0" smtClean="0"/>
              <a:t> </a:t>
            </a:r>
            <a:r>
              <a:rPr lang="es-AR" dirty="0" smtClean="0"/>
              <a:t>= </a:t>
            </a:r>
            <a:r>
              <a:rPr lang="es-AR" dirty="0" err="1" smtClean="0"/>
              <a:t>re.match</a:t>
            </a:r>
            <a:r>
              <a:rPr lang="es-AR" dirty="0" smtClean="0"/>
              <a:t>(</a:t>
            </a:r>
            <a:r>
              <a:rPr lang="es-AR" dirty="0" err="1" smtClean="0"/>
              <a:t>pattern</a:t>
            </a:r>
            <a:r>
              <a:rPr lang="es-AR" dirty="0" smtClean="0"/>
              <a:t>, string)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err="1" smtClean="0"/>
              <a:t>re.search</a:t>
            </a:r>
            <a:r>
              <a:rPr lang="es-AR" dirty="0" smtClean="0"/>
              <a:t>(</a:t>
            </a:r>
            <a:r>
              <a:rPr lang="es-AR" i="1" dirty="0" err="1" smtClean="0"/>
              <a:t>pattern</a:t>
            </a:r>
            <a:r>
              <a:rPr lang="es-AR" dirty="0" smtClean="0"/>
              <a:t>, </a:t>
            </a:r>
            <a:r>
              <a:rPr lang="es-AR" i="1" dirty="0" smtClean="0"/>
              <a:t>string</a:t>
            </a:r>
            <a:r>
              <a:rPr lang="es-AR" dirty="0" smtClean="0"/>
              <a:t>, </a:t>
            </a:r>
            <a:r>
              <a:rPr lang="es-AR" i="1" dirty="0" err="1" smtClean="0"/>
              <a:t>flags</a:t>
            </a:r>
            <a:r>
              <a:rPr lang="es-AR" i="1" dirty="0" smtClean="0"/>
              <a:t>=0</a:t>
            </a:r>
            <a:r>
              <a:rPr lang="es-AR" dirty="0" smtClean="0"/>
              <a:t>)</a:t>
            </a:r>
            <a:endParaRPr lang="en-US" dirty="0" smtClean="0"/>
          </a:p>
          <a:p>
            <a:r>
              <a:rPr lang="es-AR" dirty="0" smtClean="0"/>
              <a:t>Escanea la cadena string buscando la primera posición donde la expresión regular </a:t>
            </a:r>
            <a:r>
              <a:rPr lang="es-AR" i="1" dirty="0" err="1" smtClean="0"/>
              <a:t>pattern</a:t>
            </a:r>
            <a:r>
              <a:rPr lang="es-AR" i="1" dirty="0" smtClean="0"/>
              <a:t> </a:t>
            </a:r>
            <a:r>
              <a:rPr lang="es-AR" dirty="0" smtClean="0"/>
              <a:t>reconoce, y devuelve la instancia </a:t>
            </a:r>
            <a:r>
              <a:rPr lang="es-AR" i="1" dirty="0" err="1" smtClean="0"/>
              <a:t>MatchObject</a:t>
            </a:r>
            <a:r>
              <a:rPr lang="es-AR" dirty="0" smtClean="0"/>
              <a:t> correspondiente. Devuelve </a:t>
            </a:r>
            <a:r>
              <a:rPr lang="es-AR" dirty="0" err="1" smtClean="0"/>
              <a:t>None</a:t>
            </a:r>
            <a:r>
              <a:rPr lang="es-AR" dirty="0" smtClean="0"/>
              <a:t> si no reconoce en ninguna </a:t>
            </a:r>
            <a:r>
              <a:rPr lang="es-AR" dirty="0" err="1" smtClean="0"/>
              <a:t>posicion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b="1" dirty="0" smtClean="0"/>
              <a:t>&gt;&gt;&gt; </a:t>
            </a:r>
            <a:r>
              <a:rPr lang="es-AR" dirty="0" err="1" smtClean="0"/>
              <a:t>pattern</a:t>
            </a:r>
            <a:r>
              <a:rPr lang="es-AR" dirty="0" smtClean="0"/>
              <a:t> = </a:t>
            </a:r>
            <a:r>
              <a:rPr lang="es-AR" dirty="0" err="1" smtClean="0"/>
              <a:t>re.compile</a:t>
            </a:r>
            <a:r>
              <a:rPr lang="es-AR" dirty="0" smtClean="0"/>
              <a:t>("d") </a:t>
            </a:r>
            <a:r>
              <a:rPr lang="es-AR" b="1" dirty="0" smtClean="0"/>
              <a:t>&gt;&gt;&gt; </a:t>
            </a:r>
            <a:r>
              <a:rPr lang="es-AR" dirty="0" err="1" smtClean="0"/>
              <a:t>pattern.search</a:t>
            </a:r>
            <a:r>
              <a:rPr lang="es-AR" dirty="0" smtClean="0"/>
              <a:t>("</a:t>
            </a:r>
            <a:r>
              <a:rPr lang="es-AR" dirty="0" err="1" smtClean="0"/>
              <a:t>dog</a:t>
            </a:r>
            <a:r>
              <a:rPr lang="es-AR" dirty="0" smtClean="0"/>
              <a:t>")</a:t>
            </a:r>
          </a:p>
          <a:p>
            <a:pPr>
              <a:buNone/>
            </a:pPr>
            <a:endParaRPr lang="es-AR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32656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Lenguaje </a:t>
            </a:r>
            <a:r>
              <a:rPr kumimoji="0" lang="es-AR" sz="3000" b="0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endParaRPr kumimoji="0" lang="es-A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err="1" smtClean="0"/>
              <a:t>re.split</a:t>
            </a:r>
            <a:r>
              <a:rPr lang="es-AR" dirty="0" smtClean="0"/>
              <a:t>(</a:t>
            </a:r>
            <a:r>
              <a:rPr lang="es-AR" i="1" dirty="0" err="1" smtClean="0"/>
              <a:t>pattern</a:t>
            </a:r>
            <a:r>
              <a:rPr lang="es-AR" dirty="0" smtClean="0"/>
              <a:t>, </a:t>
            </a:r>
            <a:r>
              <a:rPr lang="es-AR" i="1" dirty="0" smtClean="0"/>
              <a:t>string</a:t>
            </a:r>
            <a:r>
              <a:rPr lang="es-AR" dirty="0" smtClean="0"/>
              <a:t>, </a:t>
            </a:r>
            <a:r>
              <a:rPr lang="es-AR" i="1" dirty="0" err="1" smtClean="0"/>
              <a:t>maxsplit</a:t>
            </a:r>
            <a:r>
              <a:rPr lang="es-AR" i="1" dirty="0" smtClean="0"/>
              <a:t>=0</a:t>
            </a:r>
            <a:r>
              <a:rPr lang="es-AR" dirty="0" smtClean="0"/>
              <a:t>, </a:t>
            </a:r>
            <a:r>
              <a:rPr lang="es-AR" i="1" dirty="0" err="1" smtClean="0"/>
              <a:t>flags</a:t>
            </a:r>
            <a:r>
              <a:rPr lang="es-AR" i="1" dirty="0" smtClean="0"/>
              <a:t>=0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Corta la cadena según las ocurrencias.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re.findall(</a:t>
            </a:r>
            <a:r>
              <a:rPr lang="es-AR" i="1" dirty="0" err="1" smtClean="0"/>
              <a:t>pattern</a:t>
            </a:r>
            <a:r>
              <a:rPr lang="es-AR" dirty="0" smtClean="0"/>
              <a:t>, </a:t>
            </a:r>
            <a:r>
              <a:rPr lang="es-AR" i="1" dirty="0" smtClean="0"/>
              <a:t>string</a:t>
            </a:r>
            <a:r>
              <a:rPr lang="es-AR" dirty="0" smtClean="0"/>
              <a:t>, </a:t>
            </a:r>
            <a:r>
              <a:rPr lang="es-AR" i="1" dirty="0" err="1" smtClean="0"/>
              <a:t>flags</a:t>
            </a:r>
            <a:r>
              <a:rPr lang="es-AR" i="1" dirty="0" smtClean="0"/>
              <a:t>=0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Devuelve todas las ocurrencias de la expresión regular.</a:t>
            </a:r>
          </a:p>
          <a:p>
            <a:pPr lvl="1">
              <a:buNone/>
            </a:pPr>
            <a:endParaRPr lang="es-AR" dirty="0" smtClean="0"/>
          </a:p>
          <a:p>
            <a:r>
              <a:rPr lang="en-US" dirty="0" smtClean="0"/>
              <a:t>re.sub(</a:t>
            </a:r>
            <a:r>
              <a:rPr lang="en-US" i="1" dirty="0" smtClean="0"/>
              <a:t>pattern</a:t>
            </a:r>
            <a:r>
              <a:rPr lang="en-US" dirty="0" smtClean="0"/>
              <a:t>, </a:t>
            </a:r>
            <a:r>
              <a:rPr lang="en-US" i="1" dirty="0" smtClean="0"/>
              <a:t>repl</a:t>
            </a:r>
            <a:r>
              <a:rPr lang="en-US" dirty="0" smtClean="0"/>
              <a:t>, </a:t>
            </a:r>
            <a:r>
              <a:rPr lang="en-US" i="1" dirty="0" smtClean="0"/>
              <a:t>string</a:t>
            </a:r>
            <a:r>
              <a:rPr lang="en-US" dirty="0" smtClean="0"/>
              <a:t>, </a:t>
            </a:r>
            <a:r>
              <a:rPr lang="en-US" i="1" dirty="0" smtClean="0"/>
              <a:t>count=0</a:t>
            </a:r>
            <a:r>
              <a:rPr lang="en-US" dirty="0" smtClean="0"/>
              <a:t>, </a:t>
            </a:r>
            <a:r>
              <a:rPr lang="en-US" i="1" dirty="0" smtClean="0"/>
              <a:t>flags=0</a:t>
            </a:r>
            <a:r>
              <a:rPr lang="en-US" dirty="0" smtClean="0"/>
              <a:t>)</a:t>
            </a:r>
          </a:p>
          <a:p>
            <a:pPr lvl="1"/>
            <a:r>
              <a:rPr lang="es-AR" dirty="0" smtClean="0"/>
              <a:t>Reemplaza</a:t>
            </a:r>
            <a:r>
              <a:rPr lang="en-US" dirty="0" smtClean="0"/>
              <a:t> </a:t>
            </a:r>
            <a:r>
              <a:rPr lang="es-AR" dirty="0" smtClean="0"/>
              <a:t>las</a:t>
            </a:r>
            <a:r>
              <a:rPr lang="en-US" dirty="0" smtClean="0"/>
              <a:t> </a:t>
            </a:r>
            <a:r>
              <a:rPr lang="es-AR" dirty="0" smtClean="0"/>
              <a:t>ocurrencias</a:t>
            </a:r>
            <a:r>
              <a:rPr lang="en-US" dirty="0" smtClean="0"/>
              <a:t> </a:t>
            </a:r>
            <a:r>
              <a:rPr lang="es-AR" dirty="0" smtClean="0"/>
              <a:t>por</a:t>
            </a:r>
            <a:r>
              <a:rPr lang="en-US" dirty="0" smtClean="0"/>
              <a:t> </a:t>
            </a:r>
            <a:r>
              <a:rPr lang="es-AR" i="1" dirty="0" smtClean="0"/>
              <a:t>repl</a:t>
            </a:r>
            <a:r>
              <a:rPr lang="en-US" i="1" dirty="0" smtClean="0"/>
              <a:t>.</a:t>
            </a:r>
            <a:endParaRPr lang="en-US" dirty="0" smtClean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32656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Lenguaje </a:t>
            </a:r>
            <a:r>
              <a:rPr kumimoji="0" lang="es-AR" sz="3000" b="0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endParaRPr kumimoji="0" lang="es-A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383</TotalTime>
  <Words>520</Words>
  <Application>Microsoft Office PowerPoint</Application>
  <PresentationFormat>Presentación en pantalla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Expresiones regulares con Python</vt:lpstr>
      <vt:lpstr>Expresión Regulares</vt:lpstr>
      <vt:lpstr>Expresión Regulares</vt:lpstr>
      <vt:lpstr>Lenguaje Python</vt:lpstr>
      <vt:lpstr>Lenguaje Python</vt:lpstr>
      <vt:lpstr>Lenguaje Python</vt:lpstr>
      <vt:lpstr>Lenguaje Python</vt:lpstr>
      <vt:lpstr>Diapositiva 8</vt:lpstr>
      <vt:lpstr>Diapositiva 9</vt:lpstr>
      <vt:lpstr>Expresiones Regulares en Python</vt:lpstr>
      <vt:lpstr>Expresiones Regulares en Python</vt:lpstr>
      <vt:lpstr>Expresiones Regulares en Python</vt:lpstr>
      <vt:lpstr>Trabajo de la cátedra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Dinero Ya</dc:creator>
  <cp:lastModifiedBy>Casa</cp:lastModifiedBy>
  <cp:revision>39</cp:revision>
  <dcterms:created xsi:type="dcterms:W3CDTF">2016-08-27T23:25:35Z</dcterms:created>
  <dcterms:modified xsi:type="dcterms:W3CDTF">2016-08-28T23:54:35Z</dcterms:modified>
</cp:coreProperties>
</file>