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117222"/>
            <a:ext cx="8825658" cy="2677648"/>
          </a:xfrm>
        </p:spPr>
        <p:txBody>
          <a:bodyPr/>
          <a:lstStyle/>
          <a:p>
            <a:r>
              <a:rPr lang="es-AR" dirty="0" smtClean="0">
                <a:latin typeface="Arial Rounded MT Bold" panose="020F0704030504030204" pitchFamily="34" charset="0"/>
              </a:rPr>
              <a:t>MEMORAMA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latin typeface="Arial Rounded MT Bold" panose="020F0704030504030204" pitchFamily="34" charset="0"/>
              </a:rPr>
              <a:t>Alumnos: colombo Luciano, slavich tomas.</a:t>
            </a:r>
          </a:p>
          <a:p>
            <a:r>
              <a:rPr lang="es-AR" dirty="0" smtClean="0">
                <a:latin typeface="Arial Rounded MT Bold" panose="020F0704030504030204" pitchFamily="34" charset="0"/>
              </a:rPr>
              <a:t>Profesor: Vazquez jeremias.</a:t>
            </a:r>
          </a:p>
        </p:txBody>
      </p:sp>
    </p:spTree>
    <p:extLst>
      <p:ext uri="{BB962C8B-B14F-4D97-AF65-F5344CB8AC3E}">
        <p14:creationId xmlns:p14="http://schemas.microsoft.com/office/powerpoint/2010/main" val="17168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 del proyecto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3" y="3441700"/>
            <a:ext cx="8761413" cy="3416300"/>
          </a:xfrm>
        </p:spPr>
        <p:txBody>
          <a:bodyPr>
            <a:normAutofit/>
          </a:bodyPr>
          <a:lstStyle/>
          <a:p>
            <a:r>
              <a:rPr lang="es-AR" sz="4400" dirty="0" smtClean="0"/>
              <a:t>Crear un juego de memoria</a:t>
            </a:r>
          </a:p>
          <a:p>
            <a:r>
              <a:rPr lang="es-AR" sz="4400" dirty="0" smtClean="0"/>
              <a:t>Interfaz simple y sencilla</a:t>
            </a:r>
          </a:p>
          <a:p>
            <a:r>
              <a:rPr lang="es-AR" sz="4400" dirty="0" smtClean="0"/>
              <a:t>Divertido</a:t>
            </a:r>
          </a:p>
          <a:p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44658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3" y="3279905"/>
            <a:ext cx="8761413" cy="3308785"/>
          </a:xfrm>
        </p:spPr>
        <p:txBody>
          <a:bodyPr>
            <a:normAutofit/>
          </a:bodyPr>
          <a:lstStyle/>
          <a:p>
            <a:r>
              <a:rPr lang="es-AR" sz="4400" dirty="0" smtClean="0"/>
              <a:t>Juego de memoria apto para 2 jugadores, con diferentes niveles de dificultad.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82169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 del juego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041140"/>
          </a:xfrm>
        </p:spPr>
        <p:txBody>
          <a:bodyPr>
            <a:normAutofit/>
          </a:bodyPr>
          <a:lstStyle/>
          <a:p>
            <a:r>
              <a:rPr lang="es-AR" sz="4400" dirty="0" smtClean="0"/>
              <a:t>Memorizar las imágenes para así poder formar pares iguales e ir sumando puntos. El jugador que sume mas puntos es el ganador</a:t>
            </a:r>
          </a:p>
          <a:p>
            <a:endParaRPr lang="es-AR" sz="4400" dirty="0" smtClean="0"/>
          </a:p>
        </p:txBody>
      </p:sp>
    </p:spTree>
    <p:extLst>
      <p:ext uri="{BB962C8B-B14F-4D97-AF65-F5344CB8AC3E}">
        <p14:creationId xmlns:p14="http://schemas.microsoft.com/office/powerpoint/2010/main" val="3104846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22868"/>
            <a:ext cx="8761413" cy="728480"/>
          </a:xfrm>
        </p:spPr>
        <p:txBody>
          <a:bodyPr/>
          <a:lstStyle/>
          <a:p>
            <a:r>
              <a:rPr lang="es-AR" dirty="0" smtClean="0"/>
              <a:t>Contenido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La aplicación contiene modalidades de juego distintas, tanto para 1 como para 2 jugadores.</a:t>
            </a:r>
          </a:p>
          <a:p>
            <a:endParaRPr lang="es-AR" sz="4400" dirty="0" smtClean="0"/>
          </a:p>
        </p:txBody>
      </p:sp>
    </p:spTree>
    <p:extLst>
      <p:ext uri="{BB962C8B-B14F-4D97-AF65-F5344CB8AC3E}">
        <p14:creationId xmlns:p14="http://schemas.microsoft.com/office/powerpoint/2010/main" val="1081608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Contenido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3" y="2900680"/>
            <a:ext cx="8761413" cy="3416300"/>
          </a:xfrm>
        </p:spPr>
        <p:txBody>
          <a:bodyPr>
            <a:normAutofit/>
          </a:bodyPr>
          <a:lstStyle/>
          <a:p>
            <a:r>
              <a:rPr lang="es-AR" sz="4400" dirty="0" smtClean="0"/>
              <a:t>La aplicación consta de </a:t>
            </a:r>
            <a:r>
              <a:rPr lang="es-AR" sz="4400" dirty="0" smtClean="0"/>
              <a:t>2 </a:t>
            </a:r>
            <a:r>
              <a:rPr lang="es-AR" sz="4400" dirty="0" smtClean="0"/>
              <a:t>pantallas principales: </a:t>
            </a:r>
            <a:endParaRPr lang="es-AR" sz="4400" dirty="0" smtClean="0"/>
          </a:p>
          <a:p>
            <a:endParaRPr lang="es-AR" sz="4400" dirty="0"/>
          </a:p>
          <a:p>
            <a:endParaRPr lang="es-AR" sz="4400" dirty="0" smtClean="0"/>
          </a:p>
          <a:p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62477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Contenido de Pantalla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Pantalla N° 1</a:t>
            </a:r>
          </a:p>
          <a:p>
            <a:endParaRPr lang="es-AR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63" y="2783894"/>
            <a:ext cx="559195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 de Pantalla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3392" y="2378031"/>
            <a:ext cx="8761413" cy="3416300"/>
          </a:xfrm>
        </p:spPr>
        <p:txBody>
          <a:bodyPr>
            <a:normAutofit/>
          </a:bodyPr>
          <a:lstStyle/>
          <a:p>
            <a:r>
              <a:rPr lang="es-AR" sz="4000" dirty="0" smtClean="0"/>
              <a:t>Pantalla </a:t>
            </a:r>
            <a:r>
              <a:rPr lang="es-AR" sz="4000" dirty="0" smtClean="0"/>
              <a:t>N°2(esta </a:t>
            </a:r>
            <a:r>
              <a:rPr lang="es-AR" sz="4000" dirty="0"/>
              <a:t>varia depende la dificultad que eligió el usuario).</a:t>
            </a:r>
            <a:endParaRPr lang="es-AR" sz="4000" dirty="0" smtClean="0"/>
          </a:p>
          <a:p>
            <a:endParaRPr lang="es-AR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87" y="3088190"/>
            <a:ext cx="5139588" cy="36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115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Century Gothic</vt:lpstr>
      <vt:lpstr>Wingdings 3</vt:lpstr>
      <vt:lpstr>Sala de reuniones Ion</vt:lpstr>
      <vt:lpstr>MEMORAMA</vt:lpstr>
      <vt:lpstr>Objetivo del proyecto</vt:lpstr>
      <vt:lpstr>Descripción</vt:lpstr>
      <vt:lpstr>Objetivo del juego</vt:lpstr>
      <vt:lpstr>Contenido</vt:lpstr>
      <vt:lpstr>Contenido</vt:lpstr>
      <vt:lpstr>Contenido de Pantalla</vt:lpstr>
      <vt:lpstr>Contenido de Pantalla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MEMOGRAMA</dc:title>
  <dc:creator>Usuario de Windows</dc:creator>
  <cp:lastModifiedBy>Usuario de Windows</cp:lastModifiedBy>
  <cp:revision>5</cp:revision>
  <dcterms:created xsi:type="dcterms:W3CDTF">2018-08-12T18:25:54Z</dcterms:created>
  <dcterms:modified xsi:type="dcterms:W3CDTF">2018-08-13T17:17:41Z</dcterms:modified>
</cp:coreProperties>
</file>