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2d8fc7a5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2d8fc7a5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f2d8fc7a5f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f2d8fc7a5f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f31a805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f31a805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0a5a64720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f0a5a64720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2d8fc7a5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2d8fc7a5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2d8fc7a5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2d8fc7a5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2d8fc7a5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2d8fc7a5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2d8fc7a5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2d8fc7a5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2d8fc7a5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f2d8fc7a5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2d8fc7a5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2d8fc7a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2d8fc7a5f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2d8fc7a5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f2d8fc7a5f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f2d8fc7a5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de modelos</a:t>
            </a:r>
            <a:endParaRPr/>
          </a:p>
        </p:txBody>
      </p:sp>
      <p:grpSp>
        <p:nvGrpSpPr>
          <p:cNvPr id="43" name="Google Shape;43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4" name="Google Shape;44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3"/>
          <p:cNvSpPr txBox="1"/>
          <p:nvPr/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Professor: Gabriel Oliveira Assunção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/>
          <p:nvPr/>
        </p:nvSpPr>
        <p:spPr>
          <a:xfrm>
            <a:off x="3010125" y="642925"/>
            <a:ext cx="5770800" cy="38088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Boosting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4" name="Google Shape;654;p22"/>
          <p:cNvGrpSpPr/>
          <p:nvPr/>
        </p:nvGrpSpPr>
        <p:grpSpPr>
          <a:xfrm>
            <a:off x="796434" y="1579860"/>
            <a:ext cx="1785510" cy="1983781"/>
            <a:chOff x="796434" y="2528990"/>
            <a:chExt cx="1785510" cy="1983781"/>
          </a:xfrm>
        </p:grpSpPr>
        <p:sp>
          <p:nvSpPr>
            <p:cNvPr id="655" name="Google Shape;655;p22"/>
            <p:cNvSpPr/>
            <p:nvPr/>
          </p:nvSpPr>
          <p:spPr>
            <a:xfrm>
              <a:off x="905401" y="4281206"/>
              <a:ext cx="1581170" cy="231565"/>
            </a:xfrm>
            <a:custGeom>
              <a:rect b="b" l="l" r="r" t="t"/>
              <a:pathLst>
                <a:path extrusionOk="0" h="7863" w="53690">
                  <a:moveTo>
                    <a:pt x="26852" y="1"/>
                  </a:moveTo>
                  <a:lnTo>
                    <a:pt x="25464" y="14"/>
                  </a:lnTo>
                  <a:lnTo>
                    <a:pt x="24104" y="28"/>
                  </a:lnTo>
                  <a:lnTo>
                    <a:pt x="22757" y="55"/>
                  </a:lnTo>
                  <a:lnTo>
                    <a:pt x="21438" y="82"/>
                  </a:lnTo>
                  <a:lnTo>
                    <a:pt x="20146" y="123"/>
                  </a:lnTo>
                  <a:lnTo>
                    <a:pt x="18867" y="177"/>
                  </a:lnTo>
                  <a:lnTo>
                    <a:pt x="17616" y="245"/>
                  </a:lnTo>
                  <a:lnTo>
                    <a:pt x="16405" y="313"/>
                  </a:lnTo>
                  <a:lnTo>
                    <a:pt x="15208" y="395"/>
                  </a:lnTo>
                  <a:lnTo>
                    <a:pt x="14052" y="477"/>
                  </a:lnTo>
                  <a:lnTo>
                    <a:pt x="12923" y="572"/>
                  </a:lnTo>
                  <a:lnTo>
                    <a:pt x="11835" y="681"/>
                  </a:lnTo>
                  <a:lnTo>
                    <a:pt x="10787" y="790"/>
                  </a:lnTo>
                  <a:lnTo>
                    <a:pt x="9767" y="898"/>
                  </a:lnTo>
                  <a:lnTo>
                    <a:pt x="8801" y="1021"/>
                  </a:lnTo>
                  <a:lnTo>
                    <a:pt x="7863" y="1157"/>
                  </a:lnTo>
                  <a:lnTo>
                    <a:pt x="6978" y="1293"/>
                  </a:lnTo>
                  <a:lnTo>
                    <a:pt x="6135" y="1429"/>
                  </a:lnTo>
                  <a:lnTo>
                    <a:pt x="5332" y="1578"/>
                  </a:lnTo>
                  <a:lnTo>
                    <a:pt x="4584" y="1742"/>
                  </a:lnTo>
                  <a:lnTo>
                    <a:pt x="3891" y="1891"/>
                  </a:lnTo>
                  <a:lnTo>
                    <a:pt x="3251" y="2055"/>
                  </a:lnTo>
                  <a:lnTo>
                    <a:pt x="2653" y="2231"/>
                  </a:lnTo>
                  <a:lnTo>
                    <a:pt x="2109" y="2408"/>
                  </a:lnTo>
                  <a:lnTo>
                    <a:pt x="1633" y="2585"/>
                  </a:lnTo>
                  <a:lnTo>
                    <a:pt x="1211" y="2762"/>
                  </a:lnTo>
                  <a:lnTo>
                    <a:pt x="844" y="2952"/>
                  </a:lnTo>
                  <a:lnTo>
                    <a:pt x="694" y="3048"/>
                  </a:lnTo>
                  <a:lnTo>
                    <a:pt x="544" y="3143"/>
                  </a:lnTo>
                  <a:lnTo>
                    <a:pt x="422" y="3238"/>
                  </a:lnTo>
                  <a:lnTo>
                    <a:pt x="313" y="3333"/>
                  </a:lnTo>
                  <a:lnTo>
                    <a:pt x="218" y="3428"/>
                  </a:lnTo>
                  <a:lnTo>
                    <a:pt x="150" y="3537"/>
                  </a:lnTo>
                  <a:lnTo>
                    <a:pt x="82" y="3632"/>
                  </a:lnTo>
                  <a:lnTo>
                    <a:pt x="41" y="3728"/>
                  </a:lnTo>
                  <a:lnTo>
                    <a:pt x="14" y="3837"/>
                  </a:lnTo>
                  <a:lnTo>
                    <a:pt x="0" y="3932"/>
                  </a:lnTo>
                  <a:lnTo>
                    <a:pt x="14" y="4041"/>
                  </a:lnTo>
                  <a:lnTo>
                    <a:pt x="41" y="4136"/>
                  </a:lnTo>
                  <a:lnTo>
                    <a:pt x="82" y="4231"/>
                  </a:lnTo>
                  <a:lnTo>
                    <a:pt x="150" y="4340"/>
                  </a:lnTo>
                  <a:lnTo>
                    <a:pt x="218" y="4435"/>
                  </a:lnTo>
                  <a:lnTo>
                    <a:pt x="313" y="4530"/>
                  </a:lnTo>
                  <a:lnTo>
                    <a:pt x="422" y="4625"/>
                  </a:lnTo>
                  <a:lnTo>
                    <a:pt x="544" y="4721"/>
                  </a:lnTo>
                  <a:lnTo>
                    <a:pt x="694" y="4829"/>
                  </a:lnTo>
                  <a:lnTo>
                    <a:pt x="844" y="4911"/>
                  </a:lnTo>
                  <a:lnTo>
                    <a:pt x="1211" y="5102"/>
                  </a:lnTo>
                  <a:lnTo>
                    <a:pt x="1633" y="5292"/>
                  </a:lnTo>
                  <a:lnTo>
                    <a:pt x="2109" y="5469"/>
                  </a:lnTo>
                  <a:lnTo>
                    <a:pt x="2653" y="5646"/>
                  </a:lnTo>
                  <a:lnTo>
                    <a:pt x="3251" y="5809"/>
                  </a:lnTo>
                  <a:lnTo>
                    <a:pt x="3891" y="5972"/>
                  </a:lnTo>
                  <a:lnTo>
                    <a:pt x="4584" y="6135"/>
                  </a:lnTo>
                  <a:lnTo>
                    <a:pt x="5332" y="6285"/>
                  </a:lnTo>
                  <a:lnTo>
                    <a:pt x="6135" y="6435"/>
                  </a:lnTo>
                  <a:lnTo>
                    <a:pt x="6978" y="6584"/>
                  </a:lnTo>
                  <a:lnTo>
                    <a:pt x="7863" y="6720"/>
                  </a:lnTo>
                  <a:lnTo>
                    <a:pt x="8801" y="6843"/>
                  </a:lnTo>
                  <a:lnTo>
                    <a:pt x="9767" y="6965"/>
                  </a:lnTo>
                  <a:lnTo>
                    <a:pt x="10787" y="7088"/>
                  </a:lnTo>
                  <a:lnTo>
                    <a:pt x="11835" y="7196"/>
                  </a:lnTo>
                  <a:lnTo>
                    <a:pt x="12923" y="7292"/>
                  </a:lnTo>
                  <a:lnTo>
                    <a:pt x="14052" y="7387"/>
                  </a:lnTo>
                  <a:lnTo>
                    <a:pt x="15208" y="7482"/>
                  </a:lnTo>
                  <a:lnTo>
                    <a:pt x="16405" y="7564"/>
                  </a:lnTo>
                  <a:lnTo>
                    <a:pt x="17616" y="7632"/>
                  </a:lnTo>
                  <a:lnTo>
                    <a:pt x="18867" y="7686"/>
                  </a:lnTo>
                  <a:lnTo>
                    <a:pt x="20146" y="7740"/>
                  </a:lnTo>
                  <a:lnTo>
                    <a:pt x="21438" y="7781"/>
                  </a:lnTo>
                  <a:lnTo>
                    <a:pt x="22757" y="7822"/>
                  </a:lnTo>
                  <a:lnTo>
                    <a:pt x="24104" y="7849"/>
                  </a:lnTo>
                  <a:lnTo>
                    <a:pt x="25464" y="7863"/>
                  </a:lnTo>
                  <a:lnTo>
                    <a:pt x="28226" y="7863"/>
                  </a:lnTo>
                  <a:lnTo>
                    <a:pt x="29586" y="7849"/>
                  </a:lnTo>
                  <a:lnTo>
                    <a:pt x="30933" y="7822"/>
                  </a:lnTo>
                  <a:lnTo>
                    <a:pt x="32252" y="7781"/>
                  </a:lnTo>
                  <a:lnTo>
                    <a:pt x="33558" y="7740"/>
                  </a:lnTo>
                  <a:lnTo>
                    <a:pt x="34823" y="7686"/>
                  </a:lnTo>
                  <a:lnTo>
                    <a:pt x="36074" y="7632"/>
                  </a:lnTo>
                  <a:lnTo>
                    <a:pt x="37299" y="7564"/>
                  </a:lnTo>
                  <a:lnTo>
                    <a:pt x="38482" y="7482"/>
                  </a:lnTo>
                  <a:lnTo>
                    <a:pt x="39638" y="7387"/>
                  </a:lnTo>
                  <a:lnTo>
                    <a:pt x="40767" y="7292"/>
                  </a:lnTo>
                  <a:lnTo>
                    <a:pt x="41855" y="7196"/>
                  </a:lnTo>
                  <a:lnTo>
                    <a:pt x="42903" y="7088"/>
                  </a:lnTo>
                  <a:lnTo>
                    <a:pt x="43923" y="6965"/>
                  </a:lnTo>
                  <a:lnTo>
                    <a:pt x="44889" y="6843"/>
                  </a:lnTo>
                  <a:lnTo>
                    <a:pt x="45827" y="6720"/>
                  </a:lnTo>
                  <a:lnTo>
                    <a:pt x="46712" y="6584"/>
                  </a:lnTo>
                  <a:lnTo>
                    <a:pt x="47555" y="6435"/>
                  </a:lnTo>
                  <a:lnTo>
                    <a:pt x="48358" y="6285"/>
                  </a:lnTo>
                  <a:lnTo>
                    <a:pt x="49106" y="6135"/>
                  </a:lnTo>
                  <a:lnTo>
                    <a:pt x="49799" y="5972"/>
                  </a:lnTo>
                  <a:lnTo>
                    <a:pt x="50452" y="5809"/>
                  </a:lnTo>
                  <a:lnTo>
                    <a:pt x="51037" y="5646"/>
                  </a:lnTo>
                  <a:lnTo>
                    <a:pt x="51581" y="5469"/>
                  </a:lnTo>
                  <a:lnTo>
                    <a:pt x="52057" y="5292"/>
                  </a:lnTo>
                  <a:lnTo>
                    <a:pt x="52479" y="5102"/>
                  </a:lnTo>
                  <a:lnTo>
                    <a:pt x="52846" y="4911"/>
                  </a:lnTo>
                  <a:lnTo>
                    <a:pt x="52996" y="4829"/>
                  </a:lnTo>
                  <a:lnTo>
                    <a:pt x="53146" y="4721"/>
                  </a:lnTo>
                  <a:lnTo>
                    <a:pt x="53268" y="4625"/>
                  </a:lnTo>
                  <a:lnTo>
                    <a:pt x="53377" y="4530"/>
                  </a:lnTo>
                  <a:lnTo>
                    <a:pt x="53472" y="4435"/>
                  </a:lnTo>
                  <a:lnTo>
                    <a:pt x="53554" y="4340"/>
                  </a:lnTo>
                  <a:lnTo>
                    <a:pt x="53608" y="4231"/>
                  </a:lnTo>
                  <a:lnTo>
                    <a:pt x="53649" y="4136"/>
                  </a:lnTo>
                  <a:lnTo>
                    <a:pt x="53676" y="4041"/>
                  </a:lnTo>
                  <a:lnTo>
                    <a:pt x="53690" y="3932"/>
                  </a:lnTo>
                  <a:lnTo>
                    <a:pt x="53676" y="3837"/>
                  </a:lnTo>
                  <a:lnTo>
                    <a:pt x="53649" y="3728"/>
                  </a:lnTo>
                  <a:lnTo>
                    <a:pt x="53608" y="3632"/>
                  </a:lnTo>
                  <a:lnTo>
                    <a:pt x="53554" y="3537"/>
                  </a:lnTo>
                  <a:lnTo>
                    <a:pt x="53472" y="3428"/>
                  </a:lnTo>
                  <a:lnTo>
                    <a:pt x="53377" y="3333"/>
                  </a:lnTo>
                  <a:lnTo>
                    <a:pt x="53268" y="3238"/>
                  </a:lnTo>
                  <a:lnTo>
                    <a:pt x="53146" y="3143"/>
                  </a:lnTo>
                  <a:lnTo>
                    <a:pt x="52996" y="3048"/>
                  </a:lnTo>
                  <a:lnTo>
                    <a:pt x="52846" y="2952"/>
                  </a:lnTo>
                  <a:lnTo>
                    <a:pt x="52479" y="2762"/>
                  </a:lnTo>
                  <a:lnTo>
                    <a:pt x="52057" y="2585"/>
                  </a:lnTo>
                  <a:lnTo>
                    <a:pt x="51581" y="2408"/>
                  </a:lnTo>
                  <a:lnTo>
                    <a:pt x="51037" y="2231"/>
                  </a:lnTo>
                  <a:lnTo>
                    <a:pt x="50452" y="2055"/>
                  </a:lnTo>
                  <a:lnTo>
                    <a:pt x="49799" y="1891"/>
                  </a:lnTo>
                  <a:lnTo>
                    <a:pt x="49106" y="1742"/>
                  </a:lnTo>
                  <a:lnTo>
                    <a:pt x="48358" y="1578"/>
                  </a:lnTo>
                  <a:lnTo>
                    <a:pt x="47555" y="1429"/>
                  </a:lnTo>
                  <a:lnTo>
                    <a:pt x="46712" y="1293"/>
                  </a:lnTo>
                  <a:lnTo>
                    <a:pt x="45827" y="1157"/>
                  </a:lnTo>
                  <a:lnTo>
                    <a:pt x="44889" y="1021"/>
                  </a:lnTo>
                  <a:lnTo>
                    <a:pt x="43923" y="898"/>
                  </a:lnTo>
                  <a:lnTo>
                    <a:pt x="42903" y="790"/>
                  </a:lnTo>
                  <a:lnTo>
                    <a:pt x="41855" y="681"/>
                  </a:lnTo>
                  <a:lnTo>
                    <a:pt x="40767" y="572"/>
                  </a:lnTo>
                  <a:lnTo>
                    <a:pt x="39638" y="477"/>
                  </a:lnTo>
                  <a:lnTo>
                    <a:pt x="38482" y="395"/>
                  </a:lnTo>
                  <a:lnTo>
                    <a:pt x="37299" y="313"/>
                  </a:lnTo>
                  <a:lnTo>
                    <a:pt x="36074" y="245"/>
                  </a:lnTo>
                  <a:lnTo>
                    <a:pt x="34823" y="177"/>
                  </a:lnTo>
                  <a:lnTo>
                    <a:pt x="33558" y="123"/>
                  </a:lnTo>
                  <a:lnTo>
                    <a:pt x="32252" y="82"/>
                  </a:lnTo>
                  <a:lnTo>
                    <a:pt x="30933" y="55"/>
                  </a:lnTo>
                  <a:lnTo>
                    <a:pt x="29586" y="28"/>
                  </a:lnTo>
                  <a:lnTo>
                    <a:pt x="28226" y="14"/>
                  </a:lnTo>
                  <a:lnTo>
                    <a:pt x="26852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607650" y="3872610"/>
              <a:ext cx="974294" cy="530012"/>
            </a:xfrm>
            <a:custGeom>
              <a:rect b="b" l="l" r="r" t="t"/>
              <a:pathLst>
                <a:path extrusionOk="0" h="17997" w="33083">
                  <a:moveTo>
                    <a:pt x="19616" y="0"/>
                  </a:moveTo>
                  <a:lnTo>
                    <a:pt x="18527" y="41"/>
                  </a:lnTo>
                  <a:lnTo>
                    <a:pt x="17453" y="82"/>
                  </a:lnTo>
                  <a:lnTo>
                    <a:pt x="16378" y="150"/>
                  </a:lnTo>
                  <a:lnTo>
                    <a:pt x="15317" y="245"/>
                  </a:lnTo>
                  <a:lnTo>
                    <a:pt x="14270" y="340"/>
                  </a:lnTo>
                  <a:lnTo>
                    <a:pt x="13236" y="463"/>
                  </a:lnTo>
                  <a:lnTo>
                    <a:pt x="12243" y="585"/>
                  </a:lnTo>
                  <a:lnTo>
                    <a:pt x="11277" y="707"/>
                  </a:lnTo>
                  <a:lnTo>
                    <a:pt x="10352" y="843"/>
                  </a:lnTo>
                  <a:lnTo>
                    <a:pt x="9468" y="979"/>
                  </a:lnTo>
                  <a:lnTo>
                    <a:pt x="8625" y="1115"/>
                  </a:lnTo>
                  <a:lnTo>
                    <a:pt x="7128" y="1387"/>
                  </a:lnTo>
                  <a:lnTo>
                    <a:pt x="5877" y="1632"/>
                  </a:lnTo>
                  <a:lnTo>
                    <a:pt x="4938" y="1823"/>
                  </a:lnTo>
                  <a:lnTo>
                    <a:pt x="4136" y="2000"/>
                  </a:lnTo>
                  <a:lnTo>
                    <a:pt x="3918" y="2054"/>
                  </a:lnTo>
                  <a:lnTo>
                    <a:pt x="3714" y="2136"/>
                  </a:lnTo>
                  <a:lnTo>
                    <a:pt x="3524" y="2217"/>
                  </a:lnTo>
                  <a:lnTo>
                    <a:pt x="3320" y="2299"/>
                  </a:lnTo>
                  <a:lnTo>
                    <a:pt x="3129" y="2408"/>
                  </a:lnTo>
                  <a:lnTo>
                    <a:pt x="2952" y="2516"/>
                  </a:lnTo>
                  <a:lnTo>
                    <a:pt x="2762" y="2639"/>
                  </a:lnTo>
                  <a:lnTo>
                    <a:pt x="2585" y="2761"/>
                  </a:lnTo>
                  <a:lnTo>
                    <a:pt x="2422" y="2897"/>
                  </a:lnTo>
                  <a:lnTo>
                    <a:pt x="2245" y="3033"/>
                  </a:lnTo>
                  <a:lnTo>
                    <a:pt x="2082" y="3197"/>
                  </a:lnTo>
                  <a:lnTo>
                    <a:pt x="1932" y="3346"/>
                  </a:lnTo>
                  <a:lnTo>
                    <a:pt x="1783" y="3509"/>
                  </a:lnTo>
                  <a:lnTo>
                    <a:pt x="1633" y="3686"/>
                  </a:lnTo>
                  <a:lnTo>
                    <a:pt x="1361" y="4040"/>
                  </a:lnTo>
                  <a:lnTo>
                    <a:pt x="1116" y="4421"/>
                  </a:lnTo>
                  <a:lnTo>
                    <a:pt x="885" y="4829"/>
                  </a:lnTo>
                  <a:lnTo>
                    <a:pt x="681" y="5237"/>
                  </a:lnTo>
                  <a:lnTo>
                    <a:pt x="504" y="5672"/>
                  </a:lnTo>
                  <a:lnTo>
                    <a:pt x="354" y="6108"/>
                  </a:lnTo>
                  <a:lnTo>
                    <a:pt x="218" y="6556"/>
                  </a:lnTo>
                  <a:lnTo>
                    <a:pt x="123" y="7019"/>
                  </a:lnTo>
                  <a:lnTo>
                    <a:pt x="55" y="7468"/>
                  </a:lnTo>
                  <a:lnTo>
                    <a:pt x="14" y="7930"/>
                  </a:lnTo>
                  <a:lnTo>
                    <a:pt x="1" y="8379"/>
                  </a:lnTo>
                  <a:lnTo>
                    <a:pt x="14" y="8828"/>
                  </a:lnTo>
                  <a:lnTo>
                    <a:pt x="55" y="9277"/>
                  </a:lnTo>
                  <a:lnTo>
                    <a:pt x="96" y="9495"/>
                  </a:lnTo>
                  <a:lnTo>
                    <a:pt x="137" y="9712"/>
                  </a:lnTo>
                  <a:lnTo>
                    <a:pt x="191" y="9916"/>
                  </a:lnTo>
                  <a:lnTo>
                    <a:pt x="245" y="10120"/>
                  </a:lnTo>
                  <a:lnTo>
                    <a:pt x="313" y="10324"/>
                  </a:lnTo>
                  <a:lnTo>
                    <a:pt x="395" y="10528"/>
                  </a:lnTo>
                  <a:lnTo>
                    <a:pt x="477" y="10719"/>
                  </a:lnTo>
                  <a:lnTo>
                    <a:pt x="572" y="10909"/>
                  </a:lnTo>
                  <a:lnTo>
                    <a:pt x="667" y="11086"/>
                  </a:lnTo>
                  <a:lnTo>
                    <a:pt x="776" y="11263"/>
                  </a:lnTo>
                  <a:lnTo>
                    <a:pt x="898" y="11440"/>
                  </a:lnTo>
                  <a:lnTo>
                    <a:pt x="1021" y="11603"/>
                  </a:lnTo>
                  <a:lnTo>
                    <a:pt x="1170" y="11766"/>
                  </a:lnTo>
                  <a:lnTo>
                    <a:pt x="1306" y="11916"/>
                  </a:lnTo>
                  <a:lnTo>
                    <a:pt x="1470" y="12052"/>
                  </a:lnTo>
                  <a:lnTo>
                    <a:pt x="1633" y="12188"/>
                  </a:lnTo>
                  <a:lnTo>
                    <a:pt x="1796" y="12324"/>
                  </a:lnTo>
                  <a:lnTo>
                    <a:pt x="1987" y="12446"/>
                  </a:lnTo>
                  <a:lnTo>
                    <a:pt x="2177" y="12555"/>
                  </a:lnTo>
                  <a:lnTo>
                    <a:pt x="2381" y="12650"/>
                  </a:lnTo>
                  <a:lnTo>
                    <a:pt x="2585" y="12746"/>
                  </a:lnTo>
                  <a:lnTo>
                    <a:pt x="2816" y="12827"/>
                  </a:lnTo>
                  <a:lnTo>
                    <a:pt x="3048" y="12895"/>
                  </a:lnTo>
                  <a:lnTo>
                    <a:pt x="3279" y="12963"/>
                  </a:lnTo>
                  <a:lnTo>
                    <a:pt x="3646" y="13031"/>
                  </a:lnTo>
                  <a:lnTo>
                    <a:pt x="3973" y="13072"/>
                  </a:lnTo>
                  <a:lnTo>
                    <a:pt x="4299" y="13113"/>
                  </a:lnTo>
                  <a:lnTo>
                    <a:pt x="4775" y="13126"/>
                  </a:lnTo>
                  <a:lnTo>
                    <a:pt x="5265" y="13126"/>
                  </a:lnTo>
                  <a:lnTo>
                    <a:pt x="5782" y="13099"/>
                  </a:lnTo>
                  <a:lnTo>
                    <a:pt x="6312" y="13058"/>
                  </a:lnTo>
                  <a:lnTo>
                    <a:pt x="6856" y="13004"/>
                  </a:lnTo>
                  <a:lnTo>
                    <a:pt x="7414" y="12922"/>
                  </a:lnTo>
                  <a:lnTo>
                    <a:pt x="7985" y="12827"/>
                  </a:lnTo>
                  <a:lnTo>
                    <a:pt x="8570" y="12718"/>
                  </a:lnTo>
                  <a:lnTo>
                    <a:pt x="9169" y="12596"/>
                  </a:lnTo>
                  <a:lnTo>
                    <a:pt x="9767" y="12460"/>
                  </a:lnTo>
                  <a:lnTo>
                    <a:pt x="10366" y="12310"/>
                  </a:lnTo>
                  <a:lnTo>
                    <a:pt x="10964" y="12161"/>
                  </a:lnTo>
                  <a:lnTo>
                    <a:pt x="12175" y="11821"/>
                  </a:lnTo>
                  <a:lnTo>
                    <a:pt x="13386" y="11453"/>
                  </a:lnTo>
                  <a:lnTo>
                    <a:pt x="11753" y="12378"/>
                  </a:lnTo>
                  <a:lnTo>
                    <a:pt x="10339" y="13154"/>
                  </a:lnTo>
                  <a:lnTo>
                    <a:pt x="9155" y="13779"/>
                  </a:lnTo>
                  <a:lnTo>
                    <a:pt x="8203" y="14283"/>
                  </a:lnTo>
                  <a:lnTo>
                    <a:pt x="7455" y="14664"/>
                  </a:lnTo>
                  <a:lnTo>
                    <a:pt x="6924" y="14936"/>
                  </a:lnTo>
                  <a:lnTo>
                    <a:pt x="6503" y="15126"/>
                  </a:lnTo>
                  <a:lnTo>
                    <a:pt x="6462" y="15725"/>
                  </a:lnTo>
                  <a:lnTo>
                    <a:pt x="6448" y="16010"/>
                  </a:lnTo>
                  <a:lnTo>
                    <a:pt x="6326" y="17996"/>
                  </a:lnTo>
                  <a:lnTo>
                    <a:pt x="7523" y="17833"/>
                  </a:lnTo>
                  <a:lnTo>
                    <a:pt x="8693" y="17656"/>
                  </a:lnTo>
                  <a:lnTo>
                    <a:pt x="9835" y="17479"/>
                  </a:lnTo>
                  <a:lnTo>
                    <a:pt x="10951" y="17302"/>
                  </a:lnTo>
                  <a:lnTo>
                    <a:pt x="12025" y="17098"/>
                  </a:lnTo>
                  <a:lnTo>
                    <a:pt x="13086" y="16908"/>
                  </a:lnTo>
                  <a:lnTo>
                    <a:pt x="14107" y="16704"/>
                  </a:lnTo>
                  <a:lnTo>
                    <a:pt x="15100" y="16486"/>
                  </a:lnTo>
                  <a:lnTo>
                    <a:pt x="16065" y="16269"/>
                  </a:lnTo>
                  <a:lnTo>
                    <a:pt x="16990" y="16051"/>
                  </a:lnTo>
                  <a:lnTo>
                    <a:pt x="17902" y="15820"/>
                  </a:lnTo>
                  <a:lnTo>
                    <a:pt x="18772" y="15575"/>
                  </a:lnTo>
                  <a:lnTo>
                    <a:pt x="19629" y="15344"/>
                  </a:lnTo>
                  <a:lnTo>
                    <a:pt x="20445" y="15099"/>
                  </a:lnTo>
                  <a:lnTo>
                    <a:pt x="21248" y="14840"/>
                  </a:lnTo>
                  <a:lnTo>
                    <a:pt x="22010" y="14596"/>
                  </a:lnTo>
                  <a:lnTo>
                    <a:pt x="22744" y="14337"/>
                  </a:lnTo>
                  <a:lnTo>
                    <a:pt x="23465" y="14065"/>
                  </a:lnTo>
                  <a:lnTo>
                    <a:pt x="24145" y="13807"/>
                  </a:lnTo>
                  <a:lnTo>
                    <a:pt x="24798" y="13535"/>
                  </a:lnTo>
                  <a:lnTo>
                    <a:pt x="25437" y="13262"/>
                  </a:lnTo>
                  <a:lnTo>
                    <a:pt x="26036" y="12990"/>
                  </a:lnTo>
                  <a:lnTo>
                    <a:pt x="26621" y="12705"/>
                  </a:lnTo>
                  <a:lnTo>
                    <a:pt x="27165" y="12433"/>
                  </a:lnTo>
                  <a:lnTo>
                    <a:pt x="27696" y="12147"/>
                  </a:lnTo>
                  <a:lnTo>
                    <a:pt x="28199" y="11861"/>
                  </a:lnTo>
                  <a:lnTo>
                    <a:pt x="28661" y="11576"/>
                  </a:lnTo>
                  <a:lnTo>
                    <a:pt x="29110" y="11277"/>
                  </a:lnTo>
                  <a:lnTo>
                    <a:pt x="29545" y="10991"/>
                  </a:lnTo>
                  <a:lnTo>
                    <a:pt x="29940" y="10692"/>
                  </a:lnTo>
                  <a:lnTo>
                    <a:pt x="30307" y="10406"/>
                  </a:lnTo>
                  <a:lnTo>
                    <a:pt x="30661" y="10107"/>
                  </a:lnTo>
                  <a:lnTo>
                    <a:pt x="30987" y="9821"/>
                  </a:lnTo>
                  <a:lnTo>
                    <a:pt x="31287" y="9522"/>
                  </a:lnTo>
                  <a:lnTo>
                    <a:pt x="31572" y="9223"/>
                  </a:lnTo>
                  <a:lnTo>
                    <a:pt x="31817" y="8937"/>
                  </a:lnTo>
                  <a:lnTo>
                    <a:pt x="32048" y="8638"/>
                  </a:lnTo>
                  <a:lnTo>
                    <a:pt x="32252" y="8352"/>
                  </a:lnTo>
                  <a:lnTo>
                    <a:pt x="32443" y="8053"/>
                  </a:lnTo>
                  <a:lnTo>
                    <a:pt x="32592" y="7767"/>
                  </a:lnTo>
                  <a:lnTo>
                    <a:pt x="32742" y="7481"/>
                  </a:lnTo>
                  <a:lnTo>
                    <a:pt x="32851" y="7182"/>
                  </a:lnTo>
                  <a:lnTo>
                    <a:pt x="32946" y="6897"/>
                  </a:lnTo>
                  <a:lnTo>
                    <a:pt x="33014" y="6624"/>
                  </a:lnTo>
                  <a:lnTo>
                    <a:pt x="33055" y="6339"/>
                  </a:lnTo>
                  <a:lnTo>
                    <a:pt x="33082" y="6053"/>
                  </a:lnTo>
                  <a:lnTo>
                    <a:pt x="33082" y="5781"/>
                  </a:lnTo>
                  <a:lnTo>
                    <a:pt x="33069" y="5509"/>
                  </a:lnTo>
                  <a:lnTo>
                    <a:pt x="33028" y="5237"/>
                  </a:lnTo>
                  <a:lnTo>
                    <a:pt x="32973" y="4979"/>
                  </a:lnTo>
                  <a:lnTo>
                    <a:pt x="32892" y="4706"/>
                  </a:lnTo>
                  <a:lnTo>
                    <a:pt x="32783" y="4448"/>
                  </a:lnTo>
                  <a:lnTo>
                    <a:pt x="32660" y="4203"/>
                  </a:lnTo>
                  <a:lnTo>
                    <a:pt x="32524" y="3945"/>
                  </a:lnTo>
                  <a:lnTo>
                    <a:pt x="32361" y="3700"/>
                  </a:lnTo>
                  <a:lnTo>
                    <a:pt x="32171" y="3469"/>
                  </a:lnTo>
                  <a:lnTo>
                    <a:pt x="31967" y="3224"/>
                  </a:lnTo>
                  <a:lnTo>
                    <a:pt x="31749" y="2993"/>
                  </a:lnTo>
                  <a:lnTo>
                    <a:pt x="31504" y="2775"/>
                  </a:lnTo>
                  <a:lnTo>
                    <a:pt x="31246" y="2557"/>
                  </a:lnTo>
                  <a:lnTo>
                    <a:pt x="30960" y="2340"/>
                  </a:lnTo>
                  <a:lnTo>
                    <a:pt x="30661" y="2136"/>
                  </a:lnTo>
                  <a:lnTo>
                    <a:pt x="30348" y="1945"/>
                  </a:lnTo>
                  <a:lnTo>
                    <a:pt x="30008" y="1755"/>
                  </a:lnTo>
                  <a:lnTo>
                    <a:pt x="29641" y="1564"/>
                  </a:lnTo>
                  <a:lnTo>
                    <a:pt x="29273" y="1387"/>
                  </a:lnTo>
                  <a:lnTo>
                    <a:pt x="28879" y="1224"/>
                  </a:lnTo>
                  <a:lnTo>
                    <a:pt x="28484" y="1075"/>
                  </a:lnTo>
                  <a:lnTo>
                    <a:pt x="28063" y="939"/>
                  </a:lnTo>
                  <a:lnTo>
                    <a:pt x="27641" y="816"/>
                  </a:lnTo>
                  <a:lnTo>
                    <a:pt x="27192" y="694"/>
                  </a:lnTo>
                  <a:lnTo>
                    <a:pt x="26743" y="585"/>
                  </a:lnTo>
                  <a:lnTo>
                    <a:pt x="26281" y="490"/>
                  </a:lnTo>
                  <a:lnTo>
                    <a:pt x="25805" y="408"/>
                  </a:lnTo>
                  <a:lnTo>
                    <a:pt x="25329" y="326"/>
                  </a:lnTo>
                  <a:lnTo>
                    <a:pt x="24839" y="258"/>
                  </a:lnTo>
                  <a:lnTo>
                    <a:pt x="24336" y="190"/>
                  </a:lnTo>
                  <a:lnTo>
                    <a:pt x="23832" y="150"/>
                  </a:lnTo>
                  <a:lnTo>
                    <a:pt x="23329" y="95"/>
                  </a:lnTo>
                  <a:lnTo>
                    <a:pt x="22812" y="68"/>
                  </a:lnTo>
                  <a:lnTo>
                    <a:pt x="21751" y="14"/>
                  </a:lnTo>
                  <a:lnTo>
                    <a:pt x="20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634479" y="4321259"/>
              <a:ext cx="146661" cy="107404"/>
            </a:xfrm>
            <a:custGeom>
              <a:rect b="b" l="l" r="r" t="t"/>
              <a:pathLst>
                <a:path extrusionOk="0" h="3647" w="4980">
                  <a:moveTo>
                    <a:pt x="4980" y="1"/>
                  </a:moveTo>
                  <a:lnTo>
                    <a:pt x="2381" y="518"/>
                  </a:lnTo>
                  <a:lnTo>
                    <a:pt x="2177" y="790"/>
                  </a:lnTo>
                  <a:lnTo>
                    <a:pt x="1661" y="1524"/>
                  </a:lnTo>
                  <a:lnTo>
                    <a:pt x="1293" y="2014"/>
                  </a:lnTo>
                  <a:lnTo>
                    <a:pt x="899" y="2531"/>
                  </a:lnTo>
                  <a:lnTo>
                    <a:pt x="463" y="3089"/>
                  </a:lnTo>
                  <a:lnTo>
                    <a:pt x="1" y="3646"/>
                  </a:lnTo>
                  <a:lnTo>
                    <a:pt x="4844" y="2939"/>
                  </a:lnTo>
                  <a:lnTo>
                    <a:pt x="4980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1747864" y="4299230"/>
              <a:ext cx="74155" cy="135441"/>
            </a:xfrm>
            <a:custGeom>
              <a:rect b="b" l="l" r="r" t="t"/>
              <a:pathLst>
                <a:path extrusionOk="0" h="4599" w="2518">
                  <a:moveTo>
                    <a:pt x="1850" y="1"/>
                  </a:moveTo>
                  <a:lnTo>
                    <a:pt x="1592" y="14"/>
                  </a:lnTo>
                  <a:lnTo>
                    <a:pt x="1320" y="28"/>
                  </a:lnTo>
                  <a:lnTo>
                    <a:pt x="1062" y="55"/>
                  </a:lnTo>
                  <a:lnTo>
                    <a:pt x="803" y="110"/>
                  </a:lnTo>
                  <a:lnTo>
                    <a:pt x="545" y="178"/>
                  </a:lnTo>
                  <a:lnTo>
                    <a:pt x="273" y="259"/>
                  </a:lnTo>
                  <a:lnTo>
                    <a:pt x="1" y="382"/>
                  </a:lnTo>
                  <a:lnTo>
                    <a:pt x="422" y="4544"/>
                  </a:lnTo>
                  <a:lnTo>
                    <a:pt x="694" y="4585"/>
                  </a:lnTo>
                  <a:lnTo>
                    <a:pt x="966" y="4598"/>
                  </a:lnTo>
                  <a:lnTo>
                    <a:pt x="1225" y="4598"/>
                  </a:lnTo>
                  <a:lnTo>
                    <a:pt x="1483" y="4558"/>
                  </a:lnTo>
                  <a:lnTo>
                    <a:pt x="1728" y="4517"/>
                  </a:lnTo>
                  <a:lnTo>
                    <a:pt x="1987" y="4435"/>
                  </a:lnTo>
                  <a:lnTo>
                    <a:pt x="2245" y="4340"/>
                  </a:lnTo>
                  <a:lnTo>
                    <a:pt x="2517" y="4231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2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1378907" y="4231935"/>
              <a:ext cx="355373" cy="256009"/>
            </a:xfrm>
            <a:custGeom>
              <a:rect b="b" l="l" r="r" t="t"/>
              <a:pathLst>
                <a:path extrusionOk="0" h="8693" w="12067">
                  <a:moveTo>
                    <a:pt x="9196" y="0"/>
                  </a:moveTo>
                  <a:lnTo>
                    <a:pt x="7740" y="1102"/>
                  </a:lnTo>
                  <a:lnTo>
                    <a:pt x="6258" y="2231"/>
                  </a:lnTo>
                  <a:lnTo>
                    <a:pt x="4544" y="3551"/>
                  </a:lnTo>
                  <a:lnTo>
                    <a:pt x="3687" y="4231"/>
                  </a:lnTo>
                  <a:lnTo>
                    <a:pt x="2843" y="4897"/>
                  </a:lnTo>
                  <a:lnTo>
                    <a:pt x="2068" y="5537"/>
                  </a:lnTo>
                  <a:lnTo>
                    <a:pt x="1374" y="6122"/>
                  </a:lnTo>
                  <a:lnTo>
                    <a:pt x="789" y="6639"/>
                  </a:lnTo>
                  <a:lnTo>
                    <a:pt x="558" y="6856"/>
                  </a:lnTo>
                  <a:lnTo>
                    <a:pt x="354" y="7060"/>
                  </a:lnTo>
                  <a:lnTo>
                    <a:pt x="191" y="7223"/>
                  </a:lnTo>
                  <a:lnTo>
                    <a:pt x="82" y="7373"/>
                  </a:lnTo>
                  <a:lnTo>
                    <a:pt x="14" y="7482"/>
                  </a:lnTo>
                  <a:lnTo>
                    <a:pt x="1" y="7523"/>
                  </a:lnTo>
                  <a:lnTo>
                    <a:pt x="1" y="7550"/>
                  </a:lnTo>
                  <a:lnTo>
                    <a:pt x="82" y="7795"/>
                  </a:lnTo>
                  <a:lnTo>
                    <a:pt x="137" y="7917"/>
                  </a:lnTo>
                  <a:lnTo>
                    <a:pt x="191" y="8053"/>
                  </a:lnTo>
                  <a:lnTo>
                    <a:pt x="259" y="8176"/>
                  </a:lnTo>
                  <a:lnTo>
                    <a:pt x="354" y="8298"/>
                  </a:lnTo>
                  <a:lnTo>
                    <a:pt x="449" y="8407"/>
                  </a:lnTo>
                  <a:lnTo>
                    <a:pt x="558" y="8502"/>
                  </a:lnTo>
                  <a:lnTo>
                    <a:pt x="681" y="8584"/>
                  </a:lnTo>
                  <a:lnTo>
                    <a:pt x="817" y="8638"/>
                  </a:lnTo>
                  <a:lnTo>
                    <a:pt x="966" y="8679"/>
                  </a:lnTo>
                  <a:lnTo>
                    <a:pt x="1130" y="8692"/>
                  </a:lnTo>
                  <a:lnTo>
                    <a:pt x="1320" y="8679"/>
                  </a:lnTo>
                  <a:lnTo>
                    <a:pt x="1510" y="8638"/>
                  </a:lnTo>
                  <a:lnTo>
                    <a:pt x="1742" y="8556"/>
                  </a:lnTo>
                  <a:lnTo>
                    <a:pt x="1973" y="8434"/>
                  </a:lnTo>
                  <a:lnTo>
                    <a:pt x="2191" y="8325"/>
                  </a:lnTo>
                  <a:lnTo>
                    <a:pt x="2449" y="8244"/>
                  </a:lnTo>
                  <a:lnTo>
                    <a:pt x="2748" y="8148"/>
                  </a:lnTo>
                  <a:lnTo>
                    <a:pt x="3102" y="8067"/>
                  </a:lnTo>
                  <a:lnTo>
                    <a:pt x="3469" y="7985"/>
                  </a:lnTo>
                  <a:lnTo>
                    <a:pt x="3877" y="7917"/>
                  </a:lnTo>
                  <a:lnTo>
                    <a:pt x="4748" y="7795"/>
                  </a:lnTo>
                  <a:lnTo>
                    <a:pt x="5346" y="7713"/>
                  </a:lnTo>
                  <a:lnTo>
                    <a:pt x="5591" y="7686"/>
                  </a:lnTo>
                  <a:lnTo>
                    <a:pt x="6244" y="7618"/>
                  </a:lnTo>
                  <a:lnTo>
                    <a:pt x="6639" y="7563"/>
                  </a:lnTo>
                  <a:lnTo>
                    <a:pt x="7183" y="7509"/>
                  </a:lnTo>
                  <a:lnTo>
                    <a:pt x="7958" y="7427"/>
                  </a:lnTo>
                  <a:lnTo>
                    <a:pt x="8597" y="7332"/>
                  </a:lnTo>
                  <a:lnTo>
                    <a:pt x="8856" y="7291"/>
                  </a:lnTo>
                  <a:lnTo>
                    <a:pt x="9060" y="7251"/>
                  </a:lnTo>
                  <a:lnTo>
                    <a:pt x="9209" y="7210"/>
                  </a:lnTo>
                  <a:lnTo>
                    <a:pt x="9305" y="7169"/>
                  </a:lnTo>
                  <a:lnTo>
                    <a:pt x="9386" y="7087"/>
                  </a:lnTo>
                  <a:lnTo>
                    <a:pt x="9454" y="7006"/>
                  </a:lnTo>
                  <a:lnTo>
                    <a:pt x="9509" y="6897"/>
                  </a:lnTo>
                  <a:lnTo>
                    <a:pt x="9563" y="6788"/>
                  </a:lnTo>
                  <a:lnTo>
                    <a:pt x="9604" y="6666"/>
                  </a:lnTo>
                  <a:lnTo>
                    <a:pt x="9631" y="6530"/>
                  </a:lnTo>
                  <a:lnTo>
                    <a:pt x="9672" y="6271"/>
                  </a:lnTo>
                  <a:lnTo>
                    <a:pt x="9686" y="6040"/>
                  </a:lnTo>
                  <a:lnTo>
                    <a:pt x="9686" y="5836"/>
                  </a:lnTo>
                  <a:lnTo>
                    <a:pt x="9686" y="5646"/>
                  </a:lnTo>
                  <a:lnTo>
                    <a:pt x="9903" y="5278"/>
                  </a:lnTo>
                  <a:lnTo>
                    <a:pt x="10121" y="4965"/>
                  </a:lnTo>
                  <a:lnTo>
                    <a:pt x="10352" y="4693"/>
                  </a:lnTo>
                  <a:lnTo>
                    <a:pt x="10570" y="4449"/>
                  </a:lnTo>
                  <a:lnTo>
                    <a:pt x="10801" y="4244"/>
                  </a:lnTo>
                  <a:lnTo>
                    <a:pt x="11005" y="4068"/>
                  </a:lnTo>
                  <a:lnTo>
                    <a:pt x="11209" y="3918"/>
                  </a:lnTo>
                  <a:lnTo>
                    <a:pt x="11413" y="3782"/>
                  </a:lnTo>
                  <a:lnTo>
                    <a:pt x="11740" y="3564"/>
                  </a:lnTo>
                  <a:lnTo>
                    <a:pt x="11862" y="3483"/>
                  </a:lnTo>
                  <a:lnTo>
                    <a:pt x="11957" y="3401"/>
                  </a:lnTo>
                  <a:lnTo>
                    <a:pt x="12039" y="3320"/>
                  </a:lnTo>
                  <a:lnTo>
                    <a:pt x="12052" y="3279"/>
                  </a:lnTo>
                  <a:lnTo>
                    <a:pt x="12066" y="3238"/>
                  </a:lnTo>
                  <a:lnTo>
                    <a:pt x="12066" y="3197"/>
                  </a:lnTo>
                  <a:lnTo>
                    <a:pt x="12066" y="3156"/>
                  </a:lnTo>
                  <a:lnTo>
                    <a:pt x="12039" y="3102"/>
                  </a:lnTo>
                  <a:lnTo>
                    <a:pt x="12012" y="3061"/>
                  </a:lnTo>
                  <a:lnTo>
                    <a:pt x="11876" y="2871"/>
                  </a:lnTo>
                  <a:lnTo>
                    <a:pt x="11712" y="2667"/>
                  </a:lnTo>
                  <a:lnTo>
                    <a:pt x="11304" y="2190"/>
                  </a:lnTo>
                  <a:lnTo>
                    <a:pt x="10842" y="1687"/>
                  </a:lnTo>
                  <a:lnTo>
                    <a:pt x="10366" y="1184"/>
                  </a:lnTo>
                  <a:lnTo>
                    <a:pt x="9550" y="354"/>
                  </a:lnTo>
                  <a:lnTo>
                    <a:pt x="9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96434" y="3872610"/>
              <a:ext cx="974677" cy="530012"/>
            </a:xfrm>
            <a:custGeom>
              <a:rect b="b" l="l" r="r" t="t"/>
              <a:pathLst>
                <a:path extrusionOk="0" h="17997" w="33096">
                  <a:moveTo>
                    <a:pt x="12406" y="0"/>
                  </a:moveTo>
                  <a:lnTo>
                    <a:pt x="11331" y="14"/>
                  </a:lnTo>
                  <a:lnTo>
                    <a:pt x="10284" y="68"/>
                  </a:lnTo>
                  <a:lnTo>
                    <a:pt x="9767" y="95"/>
                  </a:lnTo>
                  <a:lnTo>
                    <a:pt x="9250" y="150"/>
                  </a:lnTo>
                  <a:lnTo>
                    <a:pt x="8747" y="190"/>
                  </a:lnTo>
                  <a:lnTo>
                    <a:pt x="8244" y="258"/>
                  </a:lnTo>
                  <a:lnTo>
                    <a:pt x="7754" y="326"/>
                  </a:lnTo>
                  <a:lnTo>
                    <a:pt x="7278" y="408"/>
                  </a:lnTo>
                  <a:lnTo>
                    <a:pt x="6802" y="490"/>
                  </a:lnTo>
                  <a:lnTo>
                    <a:pt x="6339" y="585"/>
                  </a:lnTo>
                  <a:lnTo>
                    <a:pt x="5890" y="694"/>
                  </a:lnTo>
                  <a:lnTo>
                    <a:pt x="5455" y="816"/>
                  </a:lnTo>
                  <a:lnTo>
                    <a:pt x="5020" y="939"/>
                  </a:lnTo>
                  <a:lnTo>
                    <a:pt x="4612" y="1075"/>
                  </a:lnTo>
                  <a:lnTo>
                    <a:pt x="4204" y="1224"/>
                  </a:lnTo>
                  <a:lnTo>
                    <a:pt x="3809" y="1387"/>
                  </a:lnTo>
                  <a:lnTo>
                    <a:pt x="3442" y="1564"/>
                  </a:lnTo>
                  <a:lnTo>
                    <a:pt x="3088" y="1755"/>
                  </a:lnTo>
                  <a:lnTo>
                    <a:pt x="2748" y="1945"/>
                  </a:lnTo>
                  <a:lnTo>
                    <a:pt x="2422" y="2136"/>
                  </a:lnTo>
                  <a:lnTo>
                    <a:pt x="2122" y="2340"/>
                  </a:lnTo>
                  <a:lnTo>
                    <a:pt x="1850" y="2557"/>
                  </a:lnTo>
                  <a:lnTo>
                    <a:pt x="1578" y="2775"/>
                  </a:lnTo>
                  <a:lnTo>
                    <a:pt x="1347" y="2993"/>
                  </a:lnTo>
                  <a:lnTo>
                    <a:pt x="1116" y="3224"/>
                  </a:lnTo>
                  <a:lnTo>
                    <a:pt x="912" y="3469"/>
                  </a:lnTo>
                  <a:lnTo>
                    <a:pt x="735" y="3700"/>
                  </a:lnTo>
                  <a:lnTo>
                    <a:pt x="572" y="3945"/>
                  </a:lnTo>
                  <a:lnTo>
                    <a:pt x="422" y="4203"/>
                  </a:lnTo>
                  <a:lnTo>
                    <a:pt x="300" y="4448"/>
                  </a:lnTo>
                  <a:lnTo>
                    <a:pt x="204" y="4706"/>
                  </a:lnTo>
                  <a:lnTo>
                    <a:pt x="123" y="4979"/>
                  </a:lnTo>
                  <a:lnTo>
                    <a:pt x="55" y="5237"/>
                  </a:lnTo>
                  <a:lnTo>
                    <a:pt x="14" y="5509"/>
                  </a:lnTo>
                  <a:lnTo>
                    <a:pt x="0" y="5781"/>
                  </a:lnTo>
                  <a:lnTo>
                    <a:pt x="0" y="6053"/>
                  </a:lnTo>
                  <a:lnTo>
                    <a:pt x="28" y="6339"/>
                  </a:lnTo>
                  <a:lnTo>
                    <a:pt x="82" y="6624"/>
                  </a:lnTo>
                  <a:lnTo>
                    <a:pt x="150" y="6897"/>
                  </a:lnTo>
                  <a:lnTo>
                    <a:pt x="232" y="7182"/>
                  </a:lnTo>
                  <a:lnTo>
                    <a:pt x="354" y="7481"/>
                  </a:lnTo>
                  <a:lnTo>
                    <a:pt x="490" y="7767"/>
                  </a:lnTo>
                  <a:lnTo>
                    <a:pt x="653" y="8053"/>
                  </a:lnTo>
                  <a:lnTo>
                    <a:pt x="830" y="8352"/>
                  </a:lnTo>
                  <a:lnTo>
                    <a:pt x="1034" y="8638"/>
                  </a:lnTo>
                  <a:lnTo>
                    <a:pt x="1265" y="8937"/>
                  </a:lnTo>
                  <a:lnTo>
                    <a:pt x="1524" y="9223"/>
                  </a:lnTo>
                  <a:lnTo>
                    <a:pt x="1796" y="9522"/>
                  </a:lnTo>
                  <a:lnTo>
                    <a:pt x="2095" y="9821"/>
                  </a:lnTo>
                  <a:lnTo>
                    <a:pt x="2422" y="10107"/>
                  </a:lnTo>
                  <a:lnTo>
                    <a:pt x="2775" y="10406"/>
                  </a:lnTo>
                  <a:lnTo>
                    <a:pt x="3143" y="10692"/>
                  </a:lnTo>
                  <a:lnTo>
                    <a:pt x="3551" y="10991"/>
                  </a:lnTo>
                  <a:lnTo>
                    <a:pt x="3972" y="11277"/>
                  </a:lnTo>
                  <a:lnTo>
                    <a:pt x="4421" y="11576"/>
                  </a:lnTo>
                  <a:lnTo>
                    <a:pt x="4897" y="11861"/>
                  </a:lnTo>
                  <a:lnTo>
                    <a:pt x="5401" y="12147"/>
                  </a:lnTo>
                  <a:lnTo>
                    <a:pt x="5917" y="12433"/>
                  </a:lnTo>
                  <a:lnTo>
                    <a:pt x="6475" y="12705"/>
                  </a:lnTo>
                  <a:lnTo>
                    <a:pt x="7046" y="12990"/>
                  </a:lnTo>
                  <a:lnTo>
                    <a:pt x="7659" y="13262"/>
                  </a:lnTo>
                  <a:lnTo>
                    <a:pt x="8284" y="13535"/>
                  </a:lnTo>
                  <a:lnTo>
                    <a:pt x="8937" y="13807"/>
                  </a:lnTo>
                  <a:lnTo>
                    <a:pt x="9631" y="14065"/>
                  </a:lnTo>
                  <a:lnTo>
                    <a:pt x="10338" y="14337"/>
                  </a:lnTo>
                  <a:lnTo>
                    <a:pt x="11073" y="14596"/>
                  </a:lnTo>
                  <a:lnTo>
                    <a:pt x="11848" y="14840"/>
                  </a:lnTo>
                  <a:lnTo>
                    <a:pt x="12637" y="15099"/>
                  </a:lnTo>
                  <a:lnTo>
                    <a:pt x="13453" y="15344"/>
                  </a:lnTo>
                  <a:lnTo>
                    <a:pt x="14310" y="15575"/>
                  </a:lnTo>
                  <a:lnTo>
                    <a:pt x="15181" y="15820"/>
                  </a:lnTo>
                  <a:lnTo>
                    <a:pt x="16092" y="16051"/>
                  </a:lnTo>
                  <a:lnTo>
                    <a:pt x="17031" y="16269"/>
                  </a:lnTo>
                  <a:lnTo>
                    <a:pt x="17997" y="16486"/>
                  </a:lnTo>
                  <a:lnTo>
                    <a:pt x="18990" y="16704"/>
                  </a:lnTo>
                  <a:lnTo>
                    <a:pt x="20010" y="16908"/>
                  </a:lnTo>
                  <a:lnTo>
                    <a:pt x="21057" y="17098"/>
                  </a:lnTo>
                  <a:lnTo>
                    <a:pt x="22132" y="17302"/>
                  </a:lnTo>
                  <a:lnTo>
                    <a:pt x="23247" y="17479"/>
                  </a:lnTo>
                  <a:lnTo>
                    <a:pt x="24390" y="17656"/>
                  </a:lnTo>
                  <a:lnTo>
                    <a:pt x="25560" y="17833"/>
                  </a:lnTo>
                  <a:lnTo>
                    <a:pt x="26757" y="17996"/>
                  </a:lnTo>
                  <a:lnTo>
                    <a:pt x="26757" y="17996"/>
                  </a:lnTo>
                  <a:lnTo>
                    <a:pt x="26634" y="16037"/>
                  </a:lnTo>
                  <a:lnTo>
                    <a:pt x="26621" y="15752"/>
                  </a:lnTo>
                  <a:lnTo>
                    <a:pt x="26580" y="15126"/>
                  </a:lnTo>
                  <a:lnTo>
                    <a:pt x="26158" y="14936"/>
                  </a:lnTo>
                  <a:lnTo>
                    <a:pt x="25628" y="14664"/>
                  </a:lnTo>
                  <a:lnTo>
                    <a:pt x="24893" y="14283"/>
                  </a:lnTo>
                  <a:lnTo>
                    <a:pt x="23927" y="13779"/>
                  </a:lnTo>
                  <a:lnTo>
                    <a:pt x="22744" y="13154"/>
                  </a:lnTo>
                  <a:lnTo>
                    <a:pt x="21343" y="12378"/>
                  </a:lnTo>
                  <a:lnTo>
                    <a:pt x="19711" y="11453"/>
                  </a:lnTo>
                  <a:lnTo>
                    <a:pt x="20894" y="11821"/>
                  </a:lnTo>
                  <a:lnTo>
                    <a:pt x="22105" y="12161"/>
                  </a:lnTo>
                  <a:lnTo>
                    <a:pt x="22703" y="12310"/>
                  </a:lnTo>
                  <a:lnTo>
                    <a:pt x="23302" y="12460"/>
                  </a:lnTo>
                  <a:lnTo>
                    <a:pt x="23900" y="12596"/>
                  </a:lnTo>
                  <a:lnTo>
                    <a:pt x="24485" y="12718"/>
                  </a:lnTo>
                  <a:lnTo>
                    <a:pt x="25056" y="12827"/>
                  </a:lnTo>
                  <a:lnTo>
                    <a:pt x="25628" y="12922"/>
                  </a:lnTo>
                  <a:lnTo>
                    <a:pt x="26185" y="12990"/>
                  </a:lnTo>
                  <a:lnTo>
                    <a:pt x="26729" y="13058"/>
                  </a:lnTo>
                  <a:lnTo>
                    <a:pt x="27260" y="13099"/>
                  </a:lnTo>
                  <a:lnTo>
                    <a:pt x="27777" y="13126"/>
                  </a:lnTo>
                  <a:lnTo>
                    <a:pt x="28267" y="13126"/>
                  </a:lnTo>
                  <a:lnTo>
                    <a:pt x="28729" y="13113"/>
                  </a:lnTo>
                  <a:lnTo>
                    <a:pt x="29069" y="13086"/>
                  </a:lnTo>
                  <a:lnTo>
                    <a:pt x="29396" y="13045"/>
                  </a:lnTo>
                  <a:lnTo>
                    <a:pt x="29600" y="13004"/>
                  </a:lnTo>
                  <a:lnTo>
                    <a:pt x="29804" y="12963"/>
                  </a:lnTo>
                  <a:lnTo>
                    <a:pt x="30049" y="12895"/>
                  </a:lnTo>
                  <a:lnTo>
                    <a:pt x="30280" y="12827"/>
                  </a:lnTo>
                  <a:lnTo>
                    <a:pt x="30497" y="12746"/>
                  </a:lnTo>
                  <a:lnTo>
                    <a:pt x="30715" y="12650"/>
                  </a:lnTo>
                  <a:lnTo>
                    <a:pt x="30905" y="12555"/>
                  </a:lnTo>
                  <a:lnTo>
                    <a:pt x="31110" y="12446"/>
                  </a:lnTo>
                  <a:lnTo>
                    <a:pt x="31286" y="12324"/>
                  </a:lnTo>
                  <a:lnTo>
                    <a:pt x="31463" y="12188"/>
                  </a:lnTo>
                  <a:lnTo>
                    <a:pt x="31626" y="12052"/>
                  </a:lnTo>
                  <a:lnTo>
                    <a:pt x="31776" y="11916"/>
                  </a:lnTo>
                  <a:lnTo>
                    <a:pt x="31926" y="11766"/>
                  </a:lnTo>
                  <a:lnTo>
                    <a:pt x="32062" y="11603"/>
                  </a:lnTo>
                  <a:lnTo>
                    <a:pt x="32184" y="11440"/>
                  </a:lnTo>
                  <a:lnTo>
                    <a:pt x="32307" y="11263"/>
                  </a:lnTo>
                  <a:lnTo>
                    <a:pt x="32415" y="11086"/>
                  </a:lnTo>
                  <a:lnTo>
                    <a:pt x="32524" y="10909"/>
                  </a:lnTo>
                  <a:lnTo>
                    <a:pt x="32606" y="10719"/>
                  </a:lnTo>
                  <a:lnTo>
                    <a:pt x="32701" y="10528"/>
                  </a:lnTo>
                  <a:lnTo>
                    <a:pt x="32769" y="10324"/>
                  </a:lnTo>
                  <a:lnTo>
                    <a:pt x="32837" y="10120"/>
                  </a:lnTo>
                  <a:lnTo>
                    <a:pt x="32905" y="9916"/>
                  </a:lnTo>
                  <a:lnTo>
                    <a:pt x="32946" y="9712"/>
                  </a:lnTo>
                  <a:lnTo>
                    <a:pt x="33000" y="9495"/>
                  </a:lnTo>
                  <a:lnTo>
                    <a:pt x="33027" y="9277"/>
                  </a:lnTo>
                  <a:lnTo>
                    <a:pt x="33082" y="8828"/>
                  </a:lnTo>
                  <a:lnTo>
                    <a:pt x="33095" y="8379"/>
                  </a:lnTo>
                  <a:lnTo>
                    <a:pt x="33082" y="7930"/>
                  </a:lnTo>
                  <a:lnTo>
                    <a:pt x="33041" y="7468"/>
                  </a:lnTo>
                  <a:lnTo>
                    <a:pt x="32959" y="7019"/>
                  </a:lnTo>
                  <a:lnTo>
                    <a:pt x="32864" y="6556"/>
                  </a:lnTo>
                  <a:lnTo>
                    <a:pt x="32742" y="6108"/>
                  </a:lnTo>
                  <a:lnTo>
                    <a:pt x="32592" y="5672"/>
                  </a:lnTo>
                  <a:lnTo>
                    <a:pt x="32415" y="5237"/>
                  </a:lnTo>
                  <a:lnTo>
                    <a:pt x="32211" y="4829"/>
                  </a:lnTo>
                  <a:lnTo>
                    <a:pt x="31980" y="4421"/>
                  </a:lnTo>
                  <a:lnTo>
                    <a:pt x="31722" y="4040"/>
                  </a:lnTo>
                  <a:lnTo>
                    <a:pt x="31450" y="3686"/>
                  </a:lnTo>
                  <a:lnTo>
                    <a:pt x="31314" y="3509"/>
                  </a:lnTo>
                  <a:lnTo>
                    <a:pt x="31150" y="3346"/>
                  </a:lnTo>
                  <a:lnTo>
                    <a:pt x="31001" y="3197"/>
                  </a:lnTo>
                  <a:lnTo>
                    <a:pt x="30837" y="3033"/>
                  </a:lnTo>
                  <a:lnTo>
                    <a:pt x="30674" y="2897"/>
                  </a:lnTo>
                  <a:lnTo>
                    <a:pt x="30497" y="2761"/>
                  </a:lnTo>
                  <a:lnTo>
                    <a:pt x="30321" y="2639"/>
                  </a:lnTo>
                  <a:lnTo>
                    <a:pt x="30144" y="2516"/>
                  </a:lnTo>
                  <a:lnTo>
                    <a:pt x="29953" y="2408"/>
                  </a:lnTo>
                  <a:lnTo>
                    <a:pt x="29763" y="2299"/>
                  </a:lnTo>
                  <a:lnTo>
                    <a:pt x="29572" y="2217"/>
                  </a:lnTo>
                  <a:lnTo>
                    <a:pt x="29368" y="2136"/>
                  </a:lnTo>
                  <a:lnTo>
                    <a:pt x="29164" y="2054"/>
                  </a:lnTo>
                  <a:lnTo>
                    <a:pt x="28960" y="2000"/>
                  </a:lnTo>
                  <a:lnTo>
                    <a:pt x="28144" y="1823"/>
                  </a:lnTo>
                  <a:lnTo>
                    <a:pt x="27206" y="1632"/>
                  </a:lnTo>
                  <a:lnTo>
                    <a:pt x="25968" y="1387"/>
                  </a:lnTo>
                  <a:lnTo>
                    <a:pt x="24458" y="1115"/>
                  </a:lnTo>
                  <a:lnTo>
                    <a:pt x="23628" y="979"/>
                  </a:lnTo>
                  <a:lnTo>
                    <a:pt x="22744" y="843"/>
                  </a:lnTo>
                  <a:lnTo>
                    <a:pt x="21819" y="707"/>
                  </a:lnTo>
                  <a:lnTo>
                    <a:pt x="20853" y="585"/>
                  </a:lnTo>
                  <a:lnTo>
                    <a:pt x="19847" y="463"/>
                  </a:lnTo>
                  <a:lnTo>
                    <a:pt x="18826" y="340"/>
                  </a:lnTo>
                  <a:lnTo>
                    <a:pt x="17779" y="245"/>
                  </a:lnTo>
                  <a:lnTo>
                    <a:pt x="16718" y="150"/>
                  </a:lnTo>
                  <a:lnTo>
                    <a:pt x="15643" y="82"/>
                  </a:lnTo>
                  <a:lnTo>
                    <a:pt x="14555" y="41"/>
                  </a:lnTo>
                  <a:lnTo>
                    <a:pt x="13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597224" y="4321259"/>
              <a:ext cx="146661" cy="107404"/>
            </a:xfrm>
            <a:custGeom>
              <a:rect b="b" l="l" r="r" t="t"/>
              <a:pathLst>
                <a:path extrusionOk="0" h="3647" w="4980">
                  <a:moveTo>
                    <a:pt x="1" y="1"/>
                  </a:moveTo>
                  <a:lnTo>
                    <a:pt x="151" y="2939"/>
                  </a:lnTo>
                  <a:lnTo>
                    <a:pt x="4980" y="3646"/>
                  </a:lnTo>
                  <a:lnTo>
                    <a:pt x="4980" y="3646"/>
                  </a:lnTo>
                  <a:lnTo>
                    <a:pt x="4531" y="3089"/>
                  </a:lnTo>
                  <a:lnTo>
                    <a:pt x="4082" y="2531"/>
                  </a:lnTo>
                  <a:lnTo>
                    <a:pt x="3687" y="2014"/>
                  </a:lnTo>
                  <a:lnTo>
                    <a:pt x="3334" y="1524"/>
                  </a:lnTo>
                  <a:lnTo>
                    <a:pt x="2803" y="790"/>
                  </a:lnTo>
                  <a:lnTo>
                    <a:pt x="2599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556789" y="4299230"/>
              <a:ext cx="73713" cy="135441"/>
            </a:xfrm>
            <a:custGeom>
              <a:rect b="b" l="l" r="r" t="t"/>
              <a:pathLst>
                <a:path extrusionOk="0" h="4599" w="2503">
                  <a:moveTo>
                    <a:pt x="381" y="1"/>
                  </a:moveTo>
                  <a:lnTo>
                    <a:pt x="0" y="4231"/>
                  </a:lnTo>
                  <a:lnTo>
                    <a:pt x="259" y="4340"/>
                  </a:lnTo>
                  <a:lnTo>
                    <a:pt x="517" y="4435"/>
                  </a:lnTo>
                  <a:lnTo>
                    <a:pt x="775" y="4517"/>
                  </a:lnTo>
                  <a:lnTo>
                    <a:pt x="1034" y="4558"/>
                  </a:lnTo>
                  <a:lnTo>
                    <a:pt x="1292" y="4598"/>
                  </a:lnTo>
                  <a:lnTo>
                    <a:pt x="1551" y="4598"/>
                  </a:lnTo>
                  <a:lnTo>
                    <a:pt x="1809" y="4585"/>
                  </a:lnTo>
                  <a:lnTo>
                    <a:pt x="2081" y="4544"/>
                  </a:lnTo>
                  <a:lnTo>
                    <a:pt x="2503" y="382"/>
                  </a:lnTo>
                  <a:lnTo>
                    <a:pt x="2231" y="259"/>
                  </a:lnTo>
                  <a:lnTo>
                    <a:pt x="1972" y="178"/>
                  </a:lnTo>
                  <a:lnTo>
                    <a:pt x="1700" y="110"/>
                  </a:lnTo>
                  <a:lnTo>
                    <a:pt x="1442" y="55"/>
                  </a:lnTo>
                  <a:lnTo>
                    <a:pt x="1184" y="28"/>
                  </a:lnTo>
                  <a:lnTo>
                    <a:pt x="925" y="1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644109" y="4231935"/>
              <a:ext cx="355344" cy="256009"/>
            </a:xfrm>
            <a:custGeom>
              <a:rect b="b" l="l" r="r" t="t"/>
              <a:pathLst>
                <a:path extrusionOk="0" h="8693" w="12066">
                  <a:moveTo>
                    <a:pt x="2871" y="0"/>
                  </a:moveTo>
                  <a:lnTo>
                    <a:pt x="2517" y="354"/>
                  </a:lnTo>
                  <a:lnTo>
                    <a:pt x="1701" y="1184"/>
                  </a:lnTo>
                  <a:lnTo>
                    <a:pt x="1238" y="1687"/>
                  </a:lnTo>
                  <a:lnTo>
                    <a:pt x="776" y="2190"/>
                  </a:lnTo>
                  <a:lnTo>
                    <a:pt x="368" y="2667"/>
                  </a:lnTo>
                  <a:lnTo>
                    <a:pt x="191" y="2871"/>
                  </a:lnTo>
                  <a:lnTo>
                    <a:pt x="55" y="3061"/>
                  </a:lnTo>
                  <a:lnTo>
                    <a:pt x="28" y="3102"/>
                  </a:lnTo>
                  <a:lnTo>
                    <a:pt x="14" y="3156"/>
                  </a:lnTo>
                  <a:lnTo>
                    <a:pt x="0" y="3197"/>
                  </a:lnTo>
                  <a:lnTo>
                    <a:pt x="0" y="3238"/>
                  </a:lnTo>
                  <a:lnTo>
                    <a:pt x="14" y="3279"/>
                  </a:lnTo>
                  <a:lnTo>
                    <a:pt x="41" y="3320"/>
                  </a:lnTo>
                  <a:lnTo>
                    <a:pt x="109" y="3401"/>
                  </a:lnTo>
                  <a:lnTo>
                    <a:pt x="204" y="3483"/>
                  </a:lnTo>
                  <a:lnTo>
                    <a:pt x="341" y="3564"/>
                  </a:lnTo>
                  <a:lnTo>
                    <a:pt x="667" y="3782"/>
                  </a:lnTo>
                  <a:lnTo>
                    <a:pt x="857" y="3918"/>
                  </a:lnTo>
                  <a:lnTo>
                    <a:pt x="1061" y="4068"/>
                  </a:lnTo>
                  <a:lnTo>
                    <a:pt x="1279" y="4244"/>
                  </a:lnTo>
                  <a:lnTo>
                    <a:pt x="1497" y="4449"/>
                  </a:lnTo>
                  <a:lnTo>
                    <a:pt x="1728" y="4693"/>
                  </a:lnTo>
                  <a:lnTo>
                    <a:pt x="1946" y="4965"/>
                  </a:lnTo>
                  <a:lnTo>
                    <a:pt x="2177" y="5278"/>
                  </a:lnTo>
                  <a:lnTo>
                    <a:pt x="2381" y="5646"/>
                  </a:lnTo>
                  <a:lnTo>
                    <a:pt x="2381" y="5836"/>
                  </a:lnTo>
                  <a:lnTo>
                    <a:pt x="2381" y="6040"/>
                  </a:lnTo>
                  <a:lnTo>
                    <a:pt x="2408" y="6271"/>
                  </a:lnTo>
                  <a:lnTo>
                    <a:pt x="2449" y="6530"/>
                  </a:lnTo>
                  <a:lnTo>
                    <a:pt x="2476" y="6666"/>
                  </a:lnTo>
                  <a:lnTo>
                    <a:pt x="2517" y="6788"/>
                  </a:lnTo>
                  <a:lnTo>
                    <a:pt x="2558" y="6897"/>
                  </a:lnTo>
                  <a:lnTo>
                    <a:pt x="2612" y="7006"/>
                  </a:lnTo>
                  <a:lnTo>
                    <a:pt x="2680" y="7087"/>
                  </a:lnTo>
                  <a:lnTo>
                    <a:pt x="2762" y="7169"/>
                  </a:lnTo>
                  <a:lnTo>
                    <a:pt x="2857" y="7210"/>
                  </a:lnTo>
                  <a:lnTo>
                    <a:pt x="3007" y="7251"/>
                  </a:lnTo>
                  <a:lnTo>
                    <a:pt x="3224" y="7291"/>
                  </a:lnTo>
                  <a:lnTo>
                    <a:pt x="3483" y="7332"/>
                  </a:lnTo>
                  <a:lnTo>
                    <a:pt x="4122" y="7427"/>
                  </a:lnTo>
                  <a:lnTo>
                    <a:pt x="4884" y="7509"/>
                  </a:lnTo>
                  <a:lnTo>
                    <a:pt x="5428" y="7563"/>
                  </a:lnTo>
                  <a:lnTo>
                    <a:pt x="5822" y="7618"/>
                  </a:lnTo>
                  <a:lnTo>
                    <a:pt x="6475" y="7686"/>
                  </a:lnTo>
                  <a:lnTo>
                    <a:pt x="6734" y="7713"/>
                  </a:lnTo>
                  <a:lnTo>
                    <a:pt x="7332" y="7795"/>
                  </a:lnTo>
                  <a:lnTo>
                    <a:pt x="8189" y="7917"/>
                  </a:lnTo>
                  <a:lnTo>
                    <a:pt x="8597" y="7985"/>
                  </a:lnTo>
                  <a:lnTo>
                    <a:pt x="8978" y="8067"/>
                  </a:lnTo>
                  <a:lnTo>
                    <a:pt x="9318" y="8148"/>
                  </a:lnTo>
                  <a:lnTo>
                    <a:pt x="9631" y="8244"/>
                  </a:lnTo>
                  <a:lnTo>
                    <a:pt x="9890" y="8325"/>
                  </a:lnTo>
                  <a:lnTo>
                    <a:pt x="10094" y="8434"/>
                  </a:lnTo>
                  <a:lnTo>
                    <a:pt x="10338" y="8556"/>
                  </a:lnTo>
                  <a:lnTo>
                    <a:pt x="10556" y="8638"/>
                  </a:lnTo>
                  <a:lnTo>
                    <a:pt x="10760" y="8679"/>
                  </a:lnTo>
                  <a:lnTo>
                    <a:pt x="10937" y="8692"/>
                  </a:lnTo>
                  <a:lnTo>
                    <a:pt x="11114" y="8679"/>
                  </a:lnTo>
                  <a:lnTo>
                    <a:pt x="11263" y="8638"/>
                  </a:lnTo>
                  <a:lnTo>
                    <a:pt x="11399" y="8584"/>
                  </a:lnTo>
                  <a:lnTo>
                    <a:pt x="11522" y="8502"/>
                  </a:lnTo>
                  <a:lnTo>
                    <a:pt x="11631" y="8407"/>
                  </a:lnTo>
                  <a:lnTo>
                    <a:pt x="11726" y="8298"/>
                  </a:lnTo>
                  <a:lnTo>
                    <a:pt x="11808" y="8176"/>
                  </a:lnTo>
                  <a:lnTo>
                    <a:pt x="11876" y="8053"/>
                  </a:lnTo>
                  <a:lnTo>
                    <a:pt x="11944" y="7917"/>
                  </a:lnTo>
                  <a:lnTo>
                    <a:pt x="11998" y="7795"/>
                  </a:lnTo>
                  <a:lnTo>
                    <a:pt x="12066" y="7550"/>
                  </a:lnTo>
                  <a:lnTo>
                    <a:pt x="12066" y="7523"/>
                  </a:lnTo>
                  <a:lnTo>
                    <a:pt x="12052" y="7482"/>
                  </a:lnTo>
                  <a:lnTo>
                    <a:pt x="11984" y="7373"/>
                  </a:lnTo>
                  <a:lnTo>
                    <a:pt x="11876" y="7223"/>
                  </a:lnTo>
                  <a:lnTo>
                    <a:pt x="11712" y="7060"/>
                  </a:lnTo>
                  <a:lnTo>
                    <a:pt x="11522" y="6856"/>
                  </a:lnTo>
                  <a:lnTo>
                    <a:pt x="11277" y="6639"/>
                  </a:lnTo>
                  <a:lnTo>
                    <a:pt x="10692" y="6122"/>
                  </a:lnTo>
                  <a:lnTo>
                    <a:pt x="9998" y="5537"/>
                  </a:lnTo>
                  <a:lnTo>
                    <a:pt x="9223" y="4897"/>
                  </a:lnTo>
                  <a:lnTo>
                    <a:pt x="8393" y="4231"/>
                  </a:lnTo>
                  <a:lnTo>
                    <a:pt x="7523" y="3551"/>
                  </a:lnTo>
                  <a:lnTo>
                    <a:pt x="5822" y="2231"/>
                  </a:lnTo>
                  <a:lnTo>
                    <a:pt x="4326" y="1102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1349663" y="2977256"/>
              <a:ext cx="642982" cy="1102461"/>
            </a:xfrm>
            <a:custGeom>
              <a:rect b="b" l="l" r="r" t="t"/>
              <a:pathLst>
                <a:path extrusionOk="0" h="37435" w="21833">
                  <a:moveTo>
                    <a:pt x="7849" y="0"/>
                  </a:moveTo>
                  <a:lnTo>
                    <a:pt x="7618" y="68"/>
                  </a:lnTo>
                  <a:lnTo>
                    <a:pt x="6965" y="272"/>
                  </a:lnTo>
                  <a:lnTo>
                    <a:pt x="6026" y="572"/>
                  </a:lnTo>
                  <a:lnTo>
                    <a:pt x="5469" y="762"/>
                  </a:lnTo>
                  <a:lnTo>
                    <a:pt x="4884" y="980"/>
                  </a:lnTo>
                  <a:lnTo>
                    <a:pt x="4272" y="1211"/>
                  </a:lnTo>
                  <a:lnTo>
                    <a:pt x="3660" y="1456"/>
                  </a:lnTo>
                  <a:lnTo>
                    <a:pt x="3048" y="1714"/>
                  </a:lnTo>
                  <a:lnTo>
                    <a:pt x="2449" y="2000"/>
                  </a:lnTo>
                  <a:lnTo>
                    <a:pt x="1891" y="2286"/>
                  </a:lnTo>
                  <a:lnTo>
                    <a:pt x="1633" y="2435"/>
                  </a:lnTo>
                  <a:lnTo>
                    <a:pt x="1374" y="2585"/>
                  </a:lnTo>
                  <a:lnTo>
                    <a:pt x="1143" y="2734"/>
                  </a:lnTo>
                  <a:lnTo>
                    <a:pt x="926" y="2884"/>
                  </a:lnTo>
                  <a:lnTo>
                    <a:pt x="721" y="3034"/>
                  </a:lnTo>
                  <a:lnTo>
                    <a:pt x="545" y="3183"/>
                  </a:lnTo>
                  <a:lnTo>
                    <a:pt x="477" y="3251"/>
                  </a:lnTo>
                  <a:lnTo>
                    <a:pt x="422" y="3319"/>
                  </a:lnTo>
                  <a:lnTo>
                    <a:pt x="327" y="3483"/>
                  </a:lnTo>
                  <a:lnTo>
                    <a:pt x="245" y="3673"/>
                  </a:lnTo>
                  <a:lnTo>
                    <a:pt x="177" y="3904"/>
                  </a:lnTo>
                  <a:lnTo>
                    <a:pt x="109" y="4176"/>
                  </a:lnTo>
                  <a:lnTo>
                    <a:pt x="69" y="4476"/>
                  </a:lnTo>
                  <a:lnTo>
                    <a:pt x="41" y="4788"/>
                  </a:lnTo>
                  <a:lnTo>
                    <a:pt x="14" y="5142"/>
                  </a:lnTo>
                  <a:lnTo>
                    <a:pt x="1" y="5509"/>
                  </a:lnTo>
                  <a:lnTo>
                    <a:pt x="1" y="5917"/>
                  </a:lnTo>
                  <a:lnTo>
                    <a:pt x="14" y="6339"/>
                  </a:lnTo>
                  <a:lnTo>
                    <a:pt x="28" y="6774"/>
                  </a:lnTo>
                  <a:lnTo>
                    <a:pt x="82" y="7713"/>
                  </a:lnTo>
                  <a:lnTo>
                    <a:pt x="177" y="8706"/>
                  </a:lnTo>
                  <a:lnTo>
                    <a:pt x="286" y="9740"/>
                  </a:lnTo>
                  <a:lnTo>
                    <a:pt x="409" y="10814"/>
                  </a:lnTo>
                  <a:lnTo>
                    <a:pt x="558" y="11916"/>
                  </a:lnTo>
                  <a:lnTo>
                    <a:pt x="708" y="13018"/>
                  </a:lnTo>
                  <a:lnTo>
                    <a:pt x="1034" y="15181"/>
                  </a:lnTo>
                  <a:lnTo>
                    <a:pt x="1334" y="17221"/>
                  </a:lnTo>
                  <a:lnTo>
                    <a:pt x="1456" y="18051"/>
                  </a:lnTo>
                  <a:lnTo>
                    <a:pt x="1470" y="18092"/>
                  </a:lnTo>
                  <a:lnTo>
                    <a:pt x="1470" y="18105"/>
                  </a:lnTo>
                  <a:lnTo>
                    <a:pt x="1497" y="18282"/>
                  </a:lnTo>
                  <a:lnTo>
                    <a:pt x="1565" y="18826"/>
                  </a:lnTo>
                  <a:lnTo>
                    <a:pt x="1565" y="18867"/>
                  </a:lnTo>
                  <a:lnTo>
                    <a:pt x="1592" y="19071"/>
                  </a:lnTo>
                  <a:lnTo>
                    <a:pt x="1606" y="19180"/>
                  </a:lnTo>
                  <a:lnTo>
                    <a:pt x="1660" y="19765"/>
                  </a:lnTo>
                  <a:lnTo>
                    <a:pt x="1701" y="20309"/>
                  </a:lnTo>
                  <a:lnTo>
                    <a:pt x="1728" y="20799"/>
                  </a:lnTo>
                  <a:lnTo>
                    <a:pt x="1714" y="21248"/>
                  </a:lnTo>
                  <a:lnTo>
                    <a:pt x="1660" y="22635"/>
                  </a:lnTo>
                  <a:lnTo>
                    <a:pt x="1578" y="24240"/>
                  </a:lnTo>
                  <a:lnTo>
                    <a:pt x="1347" y="27926"/>
                  </a:lnTo>
                  <a:lnTo>
                    <a:pt x="1089" y="31898"/>
                  </a:lnTo>
                  <a:lnTo>
                    <a:pt x="830" y="35775"/>
                  </a:lnTo>
                  <a:lnTo>
                    <a:pt x="1510" y="35979"/>
                  </a:lnTo>
                  <a:lnTo>
                    <a:pt x="2191" y="36156"/>
                  </a:lnTo>
                  <a:lnTo>
                    <a:pt x="2871" y="36333"/>
                  </a:lnTo>
                  <a:lnTo>
                    <a:pt x="3551" y="36496"/>
                  </a:lnTo>
                  <a:lnTo>
                    <a:pt x="4217" y="36646"/>
                  </a:lnTo>
                  <a:lnTo>
                    <a:pt x="4897" y="36782"/>
                  </a:lnTo>
                  <a:lnTo>
                    <a:pt x="5564" y="36904"/>
                  </a:lnTo>
                  <a:lnTo>
                    <a:pt x="6231" y="37013"/>
                  </a:lnTo>
                  <a:lnTo>
                    <a:pt x="6897" y="37122"/>
                  </a:lnTo>
                  <a:lnTo>
                    <a:pt x="7564" y="37203"/>
                  </a:lnTo>
                  <a:lnTo>
                    <a:pt x="8230" y="37271"/>
                  </a:lnTo>
                  <a:lnTo>
                    <a:pt x="8897" y="37326"/>
                  </a:lnTo>
                  <a:lnTo>
                    <a:pt x="9563" y="37380"/>
                  </a:lnTo>
                  <a:lnTo>
                    <a:pt x="10216" y="37407"/>
                  </a:lnTo>
                  <a:lnTo>
                    <a:pt x="10883" y="37421"/>
                  </a:lnTo>
                  <a:lnTo>
                    <a:pt x="11536" y="37435"/>
                  </a:lnTo>
                  <a:lnTo>
                    <a:pt x="12188" y="37421"/>
                  </a:lnTo>
                  <a:lnTo>
                    <a:pt x="12841" y="37407"/>
                  </a:lnTo>
                  <a:lnTo>
                    <a:pt x="13494" y="37380"/>
                  </a:lnTo>
                  <a:lnTo>
                    <a:pt x="14147" y="37326"/>
                  </a:lnTo>
                  <a:lnTo>
                    <a:pt x="14800" y="37271"/>
                  </a:lnTo>
                  <a:lnTo>
                    <a:pt x="15440" y="37203"/>
                  </a:lnTo>
                  <a:lnTo>
                    <a:pt x="16092" y="37122"/>
                  </a:lnTo>
                  <a:lnTo>
                    <a:pt x="16732" y="37013"/>
                  </a:lnTo>
                  <a:lnTo>
                    <a:pt x="17371" y="36904"/>
                  </a:lnTo>
                  <a:lnTo>
                    <a:pt x="18010" y="36782"/>
                  </a:lnTo>
                  <a:lnTo>
                    <a:pt x="18650" y="36646"/>
                  </a:lnTo>
                  <a:lnTo>
                    <a:pt x="19289" y="36496"/>
                  </a:lnTo>
                  <a:lnTo>
                    <a:pt x="19928" y="36333"/>
                  </a:lnTo>
                  <a:lnTo>
                    <a:pt x="20568" y="36156"/>
                  </a:lnTo>
                  <a:lnTo>
                    <a:pt x="21193" y="35979"/>
                  </a:lnTo>
                  <a:lnTo>
                    <a:pt x="21833" y="35775"/>
                  </a:lnTo>
                  <a:lnTo>
                    <a:pt x="21724" y="34292"/>
                  </a:lnTo>
                  <a:lnTo>
                    <a:pt x="21588" y="32769"/>
                  </a:lnTo>
                  <a:lnTo>
                    <a:pt x="21316" y="29627"/>
                  </a:lnTo>
                  <a:lnTo>
                    <a:pt x="21180" y="28035"/>
                  </a:lnTo>
                  <a:lnTo>
                    <a:pt x="21057" y="26471"/>
                  </a:lnTo>
                  <a:lnTo>
                    <a:pt x="20949" y="24920"/>
                  </a:lnTo>
                  <a:lnTo>
                    <a:pt x="20853" y="23438"/>
                  </a:lnTo>
                  <a:lnTo>
                    <a:pt x="20799" y="22513"/>
                  </a:lnTo>
                  <a:lnTo>
                    <a:pt x="20772" y="21737"/>
                  </a:lnTo>
                  <a:lnTo>
                    <a:pt x="20745" y="20975"/>
                  </a:lnTo>
                  <a:lnTo>
                    <a:pt x="20731" y="20255"/>
                  </a:lnTo>
                  <a:lnTo>
                    <a:pt x="20731" y="19574"/>
                  </a:lnTo>
                  <a:lnTo>
                    <a:pt x="20758" y="18513"/>
                  </a:lnTo>
                  <a:lnTo>
                    <a:pt x="20799" y="17357"/>
                  </a:lnTo>
                  <a:lnTo>
                    <a:pt x="20867" y="16147"/>
                  </a:lnTo>
                  <a:lnTo>
                    <a:pt x="20935" y="14882"/>
                  </a:lnTo>
                  <a:lnTo>
                    <a:pt x="21112" y="12283"/>
                  </a:lnTo>
                  <a:lnTo>
                    <a:pt x="21193" y="10978"/>
                  </a:lnTo>
                  <a:lnTo>
                    <a:pt x="21261" y="9713"/>
                  </a:lnTo>
                  <a:lnTo>
                    <a:pt x="21316" y="8488"/>
                  </a:lnTo>
                  <a:lnTo>
                    <a:pt x="21357" y="7332"/>
                  </a:lnTo>
                  <a:lnTo>
                    <a:pt x="21370" y="6244"/>
                  </a:lnTo>
                  <a:lnTo>
                    <a:pt x="21357" y="5754"/>
                  </a:lnTo>
                  <a:lnTo>
                    <a:pt x="21343" y="5278"/>
                  </a:lnTo>
                  <a:lnTo>
                    <a:pt x="21316" y="4829"/>
                  </a:lnTo>
                  <a:lnTo>
                    <a:pt x="21289" y="4421"/>
                  </a:lnTo>
                  <a:lnTo>
                    <a:pt x="21248" y="4040"/>
                  </a:lnTo>
                  <a:lnTo>
                    <a:pt x="21193" y="3700"/>
                  </a:lnTo>
                  <a:lnTo>
                    <a:pt x="21125" y="3401"/>
                  </a:lnTo>
                  <a:lnTo>
                    <a:pt x="21044" y="3156"/>
                  </a:lnTo>
                  <a:lnTo>
                    <a:pt x="20949" y="2939"/>
                  </a:lnTo>
                  <a:lnTo>
                    <a:pt x="20908" y="2843"/>
                  </a:lnTo>
                  <a:lnTo>
                    <a:pt x="20853" y="2775"/>
                  </a:lnTo>
                  <a:lnTo>
                    <a:pt x="20717" y="2626"/>
                  </a:lnTo>
                  <a:lnTo>
                    <a:pt x="20568" y="2490"/>
                  </a:lnTo>
                  <a:lnTo>
                    <a:pt x="20377" y="2354"/>
                  </a:lnTo>
                  <a:lnTo>
                    <a:pt x="20173" y="2218"/>
                  </a:lnTo>
                  <a:lnTo>
                    <a:pt x="19942" y="2082"/>
                  </a:lnTo>
                  <a:lnTo>
                    <a:pt x="19684" y="1959"/>
                  </a:lnTo>
                  <a:lnTo>
                    <a:pt x="19411" y="1823"/>
                  </a:lnTo>
                  <a:lnTo>
                    <a:pt x="19126" y="1701"/>
                  </a:lnTo>
                  <a:lnTo>
                    <a:pt x="18514" y="1469"/>
                  </a:lnTo>
                  <a:lnTo>
                    <a:pt x="17861" y="1252"/>
                  </a:lnTo>
                  <a:lnTo>
                    <a:pt x="17194" y="1034"/>
                  </a:lnTo>
                  <a:lnTo>
                    <a:pt x="16528" y="844"/>
                  </a:lnTo>
                  <a:lnTo>
                    <a:pt x="15861" y="681"/>
                  </a:lnTo>
                  <a:lnTo>
                    <a:pt x="15235" y="531"/>
                  </a:lnTo>
                  <a:lnTo>
                    <a:pt x="14147" y="286"/>
                  </a:lnTo>
                  <a:lnTo>
                    <a:pt x="13386" y="123"/>
                  </a:lnTo>
                  <a:lnTo>
                    <a:pt x="13100" y="68"/>
                  </a:lnTo>
                  <a:lnTo>
                    <a:pt x="7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1511906" y="2528990"/>
              <a:ext cx="303276" cy="233568"/>
            </a:xfrm>
            <a:custGeom>
              <a:rect b="b" l="l" r="r" t="t"/>
              <a:pathLst>
                <a:path extrusionOk="0" h="7931" w="10298">
                  <a:moveTo>
                    <a:pt x="7074" y="0"/>
                  </a:moveTo>
                  <a:lnTo>
                    <a:pt x="6938" y="14"/>
                  </a:lnTo>
                  <a:lnTo>
                    <a:pt x="6802" y="41"/>
                  </a:lnTo>
                  <a:lnTo>
                    <a:pt x="6666" y="68"/>
                  </a:lnTo>
                  <a:lnTo>
                    <a:pt x="6543" y="109"/>
                  </a:lnTo>
                  <a:lnTo>
                    <a:pt x="6421" y="163"/>
                  </a:lnTo>
                  <a:lnTo>
                    <a:pt x="6299" y="231"/>
                  </a:lnTo>
                  <a:lnTo>
                    <a:pt x="6081" y="381"/>
                  </a:lnTo>
                  <a:lnTo>
                    <a:pt x="5850" y="544"/>
                  </a:lnTo>
                  <a:lnTo>
                    <a:pt x="5646" y="735"/>
                  </a:lnTo>
                  <a:lnTo>
                    <a:pt x="5224" y="1143"/>
                  </a:lnTo>
                  <a:lnTo>
                    <a:pt x="5020" y="1347"/>
                  </a:lnTo>
                  <a:lnTo>
                    <a:pt x="4802" y="1551"/>
                  </a:lnTo>
                  <a:lnTo>
                    <a:pt x="4585" y="1728"/>
                  </a:lnTo>
                  <a:lnTo>
                    <a:pt x="4353" y="1891"/>
                  </a:lnTo>
                  <a:lnTo>
                    <a:pt x="4231" y="1973"/>
                  </a:lnTo>
                  <a:lnTo>
                    <a:pt x="4109" y="2041"/>
                  </a:lnTo>
                  <a:lnTo>
                    <a:pt x="3973" y="2095"/>
                  </a:lnTo>
                  <a:lnTo>
                    <a:pt x="3837" y="2136"/>
                  </a:lnTo>
                  <a:lnTo>
                    <a:pt x="3578" y="2217"/>
                  </a:lnTo>
                  <a:lnTo>
                    <a:pt x="3333" y="2258"/>
                  </a:lnTo>
                  <a:lnTo>
                    <a:pt x="3102" y="2285"/>
                  </a:lnTo>
                  <a:lnTo>
                    <a:pt x="2884" y="2285"/>
                  </a:lnTo>
                  <a:lnTo>
                    <a:pt x="2694" y="2272"/>
                  </a:lnTo>
                  <a:lnTo>
                    <a:pt x="2503" y="2258"/>
                  </a:lnTo>
                  <a:lnTo>
                    <a:pt x="2163" y="2217"/>
                  </a:lnTo>
                  <a:lnTo>
                    <a:pt x="2000" y="2204"/>
                  </a:lnTo>
                  <a:lnTo>
                    <a:pt x="1851" y="2204"/>
                  </a:lnTo>
                  <a:lnTo>
                    <a:pt x="1715" y="2231"/>
                  </a:lnTo>
                  <a:lnTo>
                    <a:pt x="1578" y="2272"/>
                  </a:lnTo>
                  <a:lnTo>
                    <a:pt x="1442" y="2340"/>
                  </a:lnTo>
                  <a:lnTo>
                    <a:pt x="1320" y="2435"/>
                  </a:lnTo>
                  <a:lnTo>
                    <a:pt x="1198" y="2571"/>
                  </a:lnTo>
                  <a:lnTo>
                    <a:pt x="1062" y="2761"/>
                  </a:lnTo>
                  <a:lnTo>
                    <a:pt x="858" y="3129"/>
                  </a:lnTo>
                  <a:lnTo>
                    <a:pt x="708" y="3428"/>
                  </a:lnTo>
                  <a:lnTo>
                    <a:pt x="613" y="3700"/>
                  </a:lnTo>
                  <a:lnTo>
                    <a:pt x="531" y="3931"/>
                  </a:lnTo>
                  <a:lnTo>
                    <a:pt x="463" y="4149"/>
                  </a:lnTo>
                  <a:lnTo>
                    <a:pt x="381" y="4394"/>
                  </a:lnTo>
                  <a:lnTo>
                    <a:pt x="286" y="4652"/>
                  </a:lnTo>
                  <a:lnTo>
                    <a:pt x="123" y="4965"/>
                  </a:lnTo>
                  <a:lnTo>
                    <a:pt x="82" y="5060"/>
                  </a:lnTo>
                  <a:lnTo>
                    <a:pt x="55" y="5156"/>
                  </a:lnTo>
                  <a:lnTo>
                    <a:pt x="28" y="5251"/>
                  </a:lnTo>
                  <a:lnTo>
                    <a:pt x="14" y="5360"/>
                  </a:lnTo>
                  <a:lnTo>
                    <a:pt x="1" y="5577"/>
                  </a:lnTo>
                  <a:lnTo>
                    <a:pt x="14" y="5808"/>
                  </a:lnTo>
                  <a:lnTo>
                    <a:pt x="55" y="6053"/>
                  </a:lnTo>
                  <a:lnTo>
                    <a:pt x="96" y="6298"/>
                  </a:lnTo>
                  <a:lnTo>
                    <a:pt x="164" y="6543"/>
                  </a:lnTo>
                  <a:lnTo>
                    <a:pt x="245" y="6788"/>
                  </a:lnTo>
                  <a:lnTo>
                    <a:pt x="409" y="7237"/>
                  </a:lnTo>
                  <a:lnTo>
                    <a:pt x="558" y="7590"/>
                  </a:lnTo>
                  <a:lnTo>
                    <a:pt x="722" y="7930"/>
                  </a:lnTo>
                  <a:lnTo>
                    <a:pt x="9400" y="7930"/>
                  </a:lnTo>
                  <a:lnTo>
                    <a:pt x="9536" y="7686"/>
                  </a:lnTo>
                  <a:lnTo>
                    <a:pt x="9822" y="7073"/>
                  </a:lnTo>
                  <a:lnTo>
                    <a:pt x="9971" y="6720"/>
                  </a:lnTo>
                  <a:lnTo>
                    <a:pt x="10121" y="6353"/>
                  </a:lnTo>
                  <a:lnTo>
                    <a:pt x="10230" y="5999"/>
                  </a:lnTo>
                  <a:lnTo>
                    <a:pt x="10271" y="5836"/>
                  </a:lnTo>
                  <a:lnTo>
                    <a:pt x="10298" y="5700"/>
                  </a:lnTo>
                  <a:lnTo>
                    <a:pt x="10298" y="5564"/>
                  </a:lnTo>
                  <a:lnTo>
                    <a:pt x="10298" y="5428"/>
                  </a:lnTo>
                  <a:lnTo>
                    <a:pt x="10271" y="5292"/>
                  </a:lnTo>
                  <a:lnTo>
                    <a:pt x="10243" y="5142"/>
                  </a:lnTo>
                  <a:lnTo>
                    <a:pt x="10189" y="5006"/>
                  </a:lnTo>
                  <a:lnTo>
                    <a:pt x="10148" y="4870"/>
                  </a:lnTo>
                  <a:lnTo>
                    <a:pt x="10026" y="4611"/>
                  </a:lnTo>
                  <a:lnTo>
                    <a:pt x="9917" y="4394"/>
                  </a:lnTo>
                  <a:lnTo>
                    <a:pt x="9808" y="4217"/>
                  </a:lnTo>
                  <a:lnTo>
                    <a:pt x="9699" y="4054"/>
                  </a:lnTo>
                  <a:lnTo>
                    <a:pt x="9754" y="3999"/>
                  </a:lnTo>
                  <a:lnTo>
                    <a:pt x="9876" y="3850"/>
                  </a:lnTo>
                  <a:lnTo>
                    <a:pt x="10026" y="3632"/>
                  </a:lnTo>
                  <a:lnTo>
                    <a:pt x="10107" y="3496"/>
                  </a:lnTo>
                  <a:lnTo>
                    <a:pt x="10175" y="3360"/>
                  </a:lnTo>
                  <a:lnTo>
                    <a:pt x="10230" y="3210"/>
                  </a:lnTo>
                  <a:lnTo>
                    <a:pt x="10271" y="3061"/>
                  </a:lnTo>
                  <a:lnTo>
                    <a:pt x="10284" y="2911"/>
                  </a:lnTo>
                  <a:lnTo>
                    <a:pt x="10271" y="2761"/>
                  </a:lnTo>
                  <a:lnTo>
                    <a:pt x="10257" y="2693"/>
                  </a:lnTo>
                  <a:lnTo>
                    <a:pt x="10230" y="2625"/>
                  </a:lnTo>
                  <a:lnTo>
                    <a:pt x="10189" y="2557"/>
                  </a:lnTo>
                  <a:lnTo>
                    <a:pt x="10135" y="2489"/>
                  </a:lnTo>
                  <a:lnTo>
                    <a:pt x="10080" y="2421"/>
                  </a:lnTo>
                  <a:lnTo>
                    <a:pt x="10012" y="2367"/>
                  </a:lnTo>
                  <a:lnTo>
                    <a:pt x="9931" y="2313"/>
                  </a:lnTo>
                  <a:lnTo>
                    <a:pt x="9835" y="2258"/>
                  </a:lnTo>
                  <a:lnTo>
                    <a:pt x="9645" y="2177"/>
                  </a:lnTo>
                  <a:lnTo>
                    <a:pt x="9468" y="2122"/>
                  </a:lnTo>
                  <a:lnTo>
                    <a:pt x="9305" y="2081"/>
                  </a:lnTo>
                  <a:lnTo>
                    <a:pt x="9169" y="2068"/>
                  </a:lnTo>
                  <a:lnTo>
                    <a:pt x="9033" y="2081"/>
                  </a:lnTo>
                  <a:lnTo>
                    <a:pt x="8924" y="2109"/>
                  </a:lnTo>
                  <a:lnTo>
                    <a:pt x="8815" y="2136"/>
                  </a:lnTo>
                  <a:lnTo>
                    <a:pt x="8720" y="2177"/>
                  </a:lnTo>
                  <a:lnTo>
                    <a:pt x="8652" y="2231"/>
                  </a:lnTo>
                  <a:lnTo>
                    <a:pt x="8584" y="2285"/>
                  </a:lnTo>
                  <a:lnTo>
                    <a:pt x="8489" y="2394"/>
                  </a:lnTo>
                  <a:lnTo>
                    <a:pt x="8434" y="2476"/>
                  </a:lnTo>
                  <a:lnTo>
                    <a:pt x="8407" y="2503"/>
                  </a:lnTo>
                  <a:lnTo>
                    <a:pt x="8448" y="2421"/>
                  </a:lnTo>
                  <a:lnTo>
                    <a:pt x="8543" y="2204"/>
                  </a:lnTo>
                  <a:lnTo>
                    <a:pt x="8597" y="2041"/>
                  </a:lnTo>
                  <a:lnTo>
                    <a:pt x="8652" y="1877"/>
                  </a:lnTo>
                  <a:lnTo>
                    <a:pt x="8693" y="1687"/>
                  </a:lnTo>
                  <a:lnTo>
                    <a:pt x="8720" y="1496"/>
                  </a:lnTo>
                  <a:lnTo>
                    <a:pt x="8720" y="1292"/>
                  </a:lnTo>
                  <a:lnTo>
                    <a:pt x="8706" y="1075"/>
                  </a:lnTo>
                  <a:lnTo>
                    <a:pt x="8679" y="980"/>
                  </a:lnTo>
                  <a:lnTo>
                    <a:pt x="8652" y="871"/>
                  </a:lnTo>
                  <a:lnTo>
                    <a:pt x="8611" y="776"/>
                  </a:lnTo>
                  <a:lnTo>
                    <a:pt x="8557" y="680"/>
                  </a:lnTo>
                  <a:lnTo>
                    <a:pt x="8489" y="585"/>
                  </a:lnTo>
                  <a:lnTo>
                    <a:pt x="8421" y="503"/>
                  </a:lnTo>
                  <a:lnTo>
                    <a:pt x="8325" y="422"/>
                  </a:lnTo>
                  <a:lnTo>
                    <a:pt x="8230" y="340"/>
                  </a:lnTo>
                  <a:lnTo>
                    <a:pt x="8121" y="259"/>
                  </a:lnTo>
                  <a:lnTo>
                    <a:pt x="7999" y="191"/>
                  </a:lnTo>
                  <a:lnTo>
                    <a:pt x="7849" y="136"/>
                  </a:lnTo>
                  <a:lnTo>
                    <a:pt x="7686" y="82"/>
                  </a:lnTo>
                  <a:lnTo>
                    <a:pt x="7523" y="41"/>
                  </a:lnTo>
                  <a:lnTo>
                    <a:pt x="7373" y="14"/>
                  </a:lnTo>
                  <a:lnTo>
                    <a:pt x="7224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503483" y="2784149"/>
              <a:ext cx="66528" cy="97391"/>
            </a:xfrm>
            <a:custGeom>
              <a:rect b="b" l="l" r="r" t="t"/>
              <a:pathLst>
                <a:path extrusionOk="0" h="3307" w="2259">
                  <a:moveTo>
                    <a:pt x="953" y="1"/>
                  </a:moveTo>
                  <a:lnTo>
                    <a:pt x="844" y="15"/>
                  </a:lnTo>
                  <a:lnTo>
                    <a:pt x="722" y="42"/>
                  </a:lnTo>
                  <a:lnTo>
                    <a:pt x="599" y="83"/>
                  </a:lnTo>
                  <a:lnTo>
                    <a:pt x="477" y="164"/>
                  </a:lnTo>
                  <a:lnTo>
                    <a:pt x="368" y="246"/>
                  </a:lnTo>
                  <a:lnTo>
                    <a:pt x="259" y="368"/>
                  </a:lnTo>
                  <a:lnTo>
                    <a:pt x="178" y="531"/>
                  </a:lnTo>
                  <a:lnTo>
                    <a:pt x="96" y="722"/>
                  </a:lnTo>
                  <a:lnTo>
                    <a:pt x="28" y="940"/>
                  </a:lnTo>
                  <a:lnTo>
                    <a:pt x="15" y="1076"/>
                  </a:lnTo>
                  <a:lnTo>
                    <a:pt x="1" y="1198"/>
                  </a:lnTo>
                  <a:lnTo>
                    <a:pt x="1" y="1320"/>
                  </a:lnTo>
                  <a:lnTo>
                    <a:pt x="1" y="1443"/>
                  </a:lnTo>
                  <a:lnTo>
                    <a:pt x="15" y="1565"/>
                  </a:lnTo>
                  <a:lnTo>
                    <a:pt x="42" y="1688"/>
                  </a:lnTo>
                  <a:lnTo>
                    <a:pt x="110" y="1919"/>
                  </a:lnTo>
                  <a:lnTo>
                    <a:pt x="205" y="2150"/>
                  </a:lnTo>
                  <a:lnTo>
                    <a:pt x="327" y="2368"/>
                  </a:lnTo>
                  <a:lnTo>
                    <a:pt x="463" y="2558"/>
                  </a:lnTo>
                  <a:lnTo>
                    <a:pt x="627" y="2749"/>
                  </a:lnTo>
                  <a:lnTo>
                    <a:pt x="803" y="2912"/>
                  </a:lnTo>
                  <a:lnTo>
                    <a:pt x="994" y="3048"/>
                  </a:lnTo>
                  <a:lnTo>
                    <a:pt x="1198" y="3157"/>
                  </a:lnTo>
                  <a:lnTo>
                    <a:pt x="1402" y="3238"/>
                  </a:lnTo>
                  <a:lnTo>
                    <a:pt x="1511" y="3266"/>
                  </a:lnTo>
                  <a:lnTo>
                    <a:pt x="1620" y="3279"/>
                  </a:lnTo>
                  <a:lnTo>
                    <a:pt x="1728" y="3293"/>
                  </a:lnTo>
                  <a:lnTo>
                    <a:pt x="1837" y="3306"/>
                  </a:lnTo>
                  <a:lnTo>
                    <a:pt x="1946" y="3293"/>
                  </a:lnTo>
                  <a:lnTo>
                    <a:pt x="2055" y="3279"/>
                  </a:lnTo>
                  <a:lnTo>
                    <a:pt x="2164" y="3252"/>
                  </a:lnTo>
                  <a:lnTo>
                    <a:pt x="2259" y="3211"/>
                  </a:lnTo>
                  <a:lnTo>
                    <a:pt x="2218" y="2803"/>
                  </a:lnTo>
                  <a:lnTo>
                    <a:pt x="2150" y="2368"/>
                  </a:lnTo>
                  <a:lnTo>
                    <a:pt x="2069" y="1851"/>
                  </a:lnTo>
                  <a:lnTo>
                    <a:pt x="1946" y="1320"/>
                  </a:lnTo>
                  <a:lnTo>
                    <a:pt x="1878" y="1048"/>
                  </a:lnTo>
                  <a:lnTo>
                    <a:pt x="1810" y="804"/>
                  </a:lnTo>
                  <a:lnTo>
                    <a:pt x="1728" y="572"/>
                  </a:lnTo>
                  <a:lnTo>
                    <a:pt x="1633" y="368"/>
                  </a:lnTo>
                  <a:lnTo>
                    <a:pt x="1538" y="205"/>
                  </a:lnTo>
                  <a:lnTo>
                    <a:pt x="1484" y="137"/>
                  </a:lnTo>
                  <a:lnTo>
                    <a:pt x="1429" y="83"/>
                  </a:lnTo>
                  <a:lnTo>
                    <a:pt x="1388" y="55"/>
                  </a:lnTo>
                  <a:lnTo>
                    <a:pt x="1252" y="28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528339" y="2808593"/>
              <a:ext cx="37667" cy="55719"/>
            </a:xfrm>
            <a:custGeom>
              <a:rect b="b" l="l" r="r" t="t"/>
              <a:pathLst>
                <a:path extrusionOk="0" h="1892" w="1279">
                  <a:moveTo>
                    <a:pt x="109" y="1"/>
                  </a:moveTo>
                  <a:lnTo>
                    <a:pt x="55" y="14"/>
                  </a:lnTo>
                  <a:lnTo>
                    <a:pt x="14" y="55"/>
                  </a:lnTo>
                  <a:lnTo>
                    <a:pt x="0" y="110"/>
                  </a:lnTo>
                  <a:lnTo>
                    <a:pt x="0" y="164"/>
                  </a:lnTo>
                  <a:lnTo>
                    <a:pt x="14" y="218"/>
                  </a:lnTo>
                  <a:lnTo>
                    <a:pt x="55" y="259"/>
                  </a:lnTo>
                  <a:lnTo>
                    <a:pt x="177" y="368"/>
                  </a:lnTo>
                  <a:lnTo>
                    <a:pt x="313" y="477"/>
                  </a:lnTo>
                  <a:lnTo>
                    <a:pt x="463" y="654"/>
                  </a:lnTo>
                  <a:lnTo>
                    <a:pt x="612" y="858"/>
                  </a:lnTo>
                  <a:lnTo>
                    <a:pt x="694" y="980"/>
                  </a:lnTo>
                  <a:lnTo>
                    <a:pt x="776" y="1116"/>
                  </a:lnTo>
                  <a:lnTo>
                    <a:pt x="844" y="1266"/>
                  </a:lnTo>
                  <a:lnTo>
                    <a:pt x="898" y="1415"/>
                  </a:lnTo>
                  <a:lnTo>
                    <a:pt x="952" y="1579"/>
                  </a:lnTo>
                  <a:lnTo>
                    <a:pt x="993" y="1769"/>
                  </a:lnTo>
                  <a:lnTo>
                    <a:pt x="1007" y="1810"/>
                  </a:lnTo>
                  <a:lnTo>
                    <a:pt x="1034" y="1851"/>
                  </a:lnTo>
                  <a:lnTo>
                    <a:pt x="1075" y="1878"/>
                  </a:lnTo>
                  <a:lnTo>
                    <a:pt x="1129" y="1891"/>
                  </a:lnTo>
                  <a:lnTo>
                    <a:pt x="1157" y="1878"/>
                  </a:lnTo>
                  <a:lnTo>
                    <a:pt x="1211" y="1864"/>
                  </a:lnTo>
                  <a:lnTo>
                    <a:pt x="1252" y="1823"/>
                  </a:lnTo>
                  <a:lnTo>
                    <a:pt x="1279" y="1769"/>
                  </a:lnTo>
                  <a:lnTo>
                    <a:pt x="1279" y="1715"/>
                  </a:lnTo>
                  <a:lnTo>
                    <a:pt x="1238" y="1511"/>
                  </a:lnTo>
                  <a:lnTo>
                    <a:pt x="1184" y="1320"/>
                  </a:lnTo>
                  <a:lnTo>
                    <a:pt x="1116" y="1143"/>
                  </a:lnTo>
                  <a:lnTo>
                    <a:pt x="1034" y="980"/>
                  </a:lnTo>
                  <a:lnTo>
                    <a:pt x="952" y="830"/>
                  </a:lnTo>
                  <a:lnTo>
                    <a:pt x="871" y="694"/>
                  </a:lnTo>
                  <a:lnTo>
                    <a:pt x="776" y="572"/>
                  </a:lnTo>
                  <a:lnTo>
                    <a:pt x="694" y="463"/>
                  </a:lnTo>
                  <a:lnTo>
                    <a:pt x="517" y="273"/>
                  </a:lnTo>
                  <a:lnTo>
                    <a:pt x="381" y="137"/>
                  </a:lnTo>
                  <a:lnTo>
                    <a:pt x="218" y="1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1523922" y="2829032"/>
              <a:ext cx="32071" cy="14048"/>
            </a:xfrm>
            <a:custGeom>
              <a:rect b="b" l="l" r="r" t="t"/>
              <a:pathLst>
                <a:path extrusionOk="0" h="477" w="1089">
                  <a:moveTo>
                    <a:pt x="817" y="0"/>
                  </a:moveTo>
                  <a:lnTo>
                    <a:pt x="667" y="14"/>
                  </a:lnTo>
                  <a:lnTo>
                    <a:pt x="518" y="41"/>
                  </a:lnTo>
                  <a:lnTo>
                    <a:pt x="382" y="68"/>
                  </a:lnTo>
                  <a:lnTo>
                    <a:pt x="178" y="150"/>
                  </a:lnTo>
                  <a:lnTo>
                    <a:pt x="82" y="191"/>
                  </a:lnTo>
                  <a:lnTo>
                    <a:pt x="41" y="232"/>
                  </a:lnTo>
                  <a:lnTo>
                    <a:pt x="14" y="286"/>
                  </a:lnTo>
                  <a:lnTo>
                    <a:pt x="1" y="341"/>
                  </a:lnTo>
                  <a:lnTo>
                    <a:pt x="14" y="395"/>
                  </a:lnTo>
                  <a:lnTo>
                    <a:pt x="41" y="422"/>
                  </a:lnTo>
                  <a:lnTo>
                    <a:pt x="69" y="449"/>
                  </a:lnTo>
                  <a:lnTo>
                    <a:pt x="109" y="463"/>
                  </a:lnTo>
                  <a:lnTo>
                    <a:pt x="150" y="477"/>
                  </a:lnTo>
                  <a:lnTo>
                    <a:pt x="178" y="477"/>
                  </a:lnTo>
                  <a:lnTo>
                    <a:pt x="218" y="463"/>
                  </a:lnTo>
                  <a:lnTo>
                    <a:pt x="341" y="409"/>
                  </a:lnTo>
                  <a:lnTo>
                    <a:pt x="518" y="341"/>
                  </a:lnTo>
                  <a:lnTo>
                    <a:pt x="613" y="313"/>
                  </a:lnTo>
                  <a:lnTo>
                    <a:pt x="722" y="300"/>
                  </a:lnTo>
                  <a:lnTo>
                    <a:pt x="817" y="286"/>
                  </a:lnTo>
                  <a:lnTo>
                    <a:pt x="912" y="300"/>
                  </a:lnTo>
                  <a:lnTo>
                    <a:pt x="966" y="300"/>
                  </a:lnTo>
                  <a:lnTo>
                    <a:pt x="1021" y="272"/>
                  </a:lnTo>
                  <a:lnTo>
                    <a:pt x="1062" y="232"/>
                  </a:lnTo>
                  <a:lnTo>
                    <a:pt x="1089" y="177"/>
                  </a:lnTo>
                  <a:lnTo>
                    <a:pt x="1089" y="123"/>
                  </a:lnTo>
                  <a:lnTo>
                    <a:pt x="1062" y="68"/>
                  </a:lnTo>
                  <a:lnTo>
                    <a:pt x="1021" y="28"/>
                  </a:lnTo>
                  <a:lnTo>
                    <a:pt x="966" y="14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1755462" y="2784149"/>
              <a:ext cx="66940" cy="97391"/>
            </a:xfrm>
            <a:custGeom>
              <a:rect b="b" l="l" r="r" t="t"/>
              <a:pathLst>
                <a:path extrusionOk="0" h="3307" w="2273">
                  <a:moveTo>
                    <a:pt x="1198" y="1"/>
                  </a:moveTo>
                  <a:lnTo>
                    <a:pt x="1008" y="28"/>
                  </a:lnTo>
                  <a:lnTo>
                    <a:pt x="885" y="55"/>
                  </a:lnTo>
                  <a:lnTo>
                    <a:pt x="831" y="83"/>
                  </a:lnTo>
                  <a:lnTo>
                    <a:pt x="776" y="137"/>
                  </a:lnTo>
                  <a:lnTo>
                    <a:pt x="722" y="205"/>
                  </a:lnTo>
                  <a:lnTo>
                    <a:pt x="627" y="368"/>
                  </a:lnTo>
                  <a:lnTo>
                    <a:pt x="545" y="572"/>
                  </a:lnTo>
                  <a:lnTo>
                    <a:pt x="463" y="804"/>
                  </a:lnTo>
                  <a:lnTo>
                    <a:pt x="382" y="1048"/>
                  </a:lnTo>
                  <a:lnTo>
                    <a:pt x="314" y="1320"/>
                  </a:lnTo>
                  <a:lnTo>
                    <a:pt x="205" y="1851"/>
                  </a:lnTo>
                  <a:lnTo>
                    <a:pt x="110" y="2368"/>
                  </a:lnTo>
                  <a:lnTo>
                    <a:pt x="55" y="2803"/>
                  </a:lnTo>
                  <a:lnTo>
                    <a:pt x="1" y="3211"/>
                  </a:lnTo>
                  <a:lnTo>
                    <a:pt x="110" y="3252"/>
                  </a:lnTo>
                  <a:lnTo>
                    <a:pt x="219" y="3279"/>
                  </a:lnTo>
                  <a:lnTo>
                    <a:pt x="327" y="3293"/>
                  </a:lnTo>
                  <a:lnTo>
                    <a:pt x="436" y="3306"/>
                  </a:lnTo>
                  <a:lnTo>
                    <a:pt x="531" y="3293"/>
                  </a:lnTo>
                  <a:lnTo>
                    <a:pt x="640" y="3279"/>
                  </a:lnTo>
                  <a:lnTo>
                    <a:pt x="749" y="3266"/>
                  </a:lnTo>
                  <a:lnTo>
                    <a:pt x="858" y="3238"/>
                  </a:lnTo>
                  <a:lnTo>
                    <a:pt x="1076" y="3157"/>
                  </a:lnTo>
                  <a:lnTo>
                    <a:pt x="1266" y="3048"/>
                  </a:lnTo>
                  <a:lnTo>
                    <a:pt x="1456" y="2912"/>
                  </a:lnTo>
                  <a:lnTo>
                    <a:pt x="1647" y="2749"/>
                  </a:lnTo>
                  <a:lnTo>
                    <a:pt x="1797" y="2558"/>
                  </a:lnTo>
                  <a:lnTo>
                    <a:pt x="1946" y="2368"/>
                  </a:lnTo>
                  <a:lnTo>
                    <a:pt x="2069" y="2150"/>
                  </a:lnTo>
                  <a:lnTo>
                    <a:pt x="2164" y="1919"/>
                  </a:lnTo>
                  <a:lnTo>
                    <a:pt x="2232" y="1688"/>
                  </a:lnTo>
                  <a:lnTo>
                    <a:pt x="2245" y="1565"/>
                  </a:lnTo>
                  <a:lnTo>
                    <a:pt x="2259" y="1443"/>
                  </a:lnTo>
                  <a:lnTo>
                    <a:pt x="2273" y="1320"/>
                  </a:lnTo>
                  <a:lnTo>
                    <a:pt x="2273" y="1198"/>
                  </a:lnTo>
                  <a:lnTo>
                    <a:pt x="2259" y="1076"/>
                  </a:lnTo>
                  <a:lnTo>
                    <a:pt x="2232" y="940"/>
                  </a:lnTo>
                  <a:lnTo>
                    <a:pt x="2177" y="722"/>
                  </a:lnTo>
                  <a:lnTo>
                    <a:pt x="2096" y="531"/>
                  </a:lnTo>
                  <a:lnTo>
                    <a:pt x="2001" y="368"/>
                  </a:lnTo>
                  <a:lnTo>
                    <a:pt x="1892" y="246"/>
                  </a:lnTo>
                  <a:lnTo>
                    <a:pt x="1783" y="164"/>
                  </a:lnTo>
                  <a:lnTo>
                    <a:pt x="1661" y="83"/>
                  </a:lnTo>
                  <a:lnTo>
                    <a:pt x="1552" y="42"/>
                  </a:lnTo>
                  <a:lnTo>
                    <a:pt x="1429" y="1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1759880" y="2808593"/>
              <a:ext cx="37696" cy="55719"/>
            </a:xfrm>
            <a:custGeom>
              <a:rect b="b" l="l" r="r" t="t"/>
              <a:pathLst>
                <a:path extrusionOk="0" h="1892" w="1280">
                  <a:moveTo>
                    <a:pt x="1102" y="1"/>
                  </a:moveTo>
                  <a:lnTo>
                    <a:pt x="1048" y="14"/>
                  </a:lnTo>
                  <a:lnTo>
                    <a:pt x="898" y="137"/>
                  </a:lnTo>
                  <a:lnTo>
                    <a:pt x="749" y="273"/>
                  </a:lnTo>
                  <a:lnTo>
                    <a:pt x="586" y="463"/>
                  </a:lnTo>
                  <a:lnTo>
                    <a:pt x="490" y="572"/>
                  </a:lnTo>
                  <a:lnTo>
                    <a:pt x="409" y="694"/>
                  </a:lnTo>
                  <a:lnTo>
                    <a:pt x="313" y="830"/>
                  </a:lnTo>
                  <a:lnTo>
                    <a:pt x="232" y="980"/>
                  </a:lnTo>
                  <a:lnTo>
                    <a:pt x="164" y="1143"/>
                  </a:lnTo>
                  <a:lnTo>
                    <a:pt x="96" y="1320"/>
                  </a:lnTo>
                  <a:lnTo>
                    <a:pt x="41" y="1511"/>
                  </a:lnTo>
                  <a:lnTo>
                    <a:pt x="1" y="1715"/>
                  </a:lnTo>
                  <a:lnTo>
                    <a:pt x="1" y="1769"/>
                  </a:lnTo>
                  <a:lnTo>
                    <a:pt x="14" y="1823"/>
                  </a:lnTo>
                  <a:lnTo>
                    <a:pt x="55" y="1864"/>
                  </a:lnTo>
                  <a:lnTo>
                    <a:pt x="109" y="1878"/>
                  </a:lnTo>
                  <a:lnTo>
                    <a:pt x="137" y="1891"/>
                  </a:lnTo>
                  <a:lnTo>
                    <a:pt x="191" y="1878"/>
                  </a:lnTo>
                  <a:lnTo>
                    <a:pt x="232" y="1851"/>
                  </a:lnTo>
                  <a:lnTo>
                    <a:pt x="273" y="1810"/>
                  </a:lnTo>
                  <a:lnTo>
                    <a:pt x="286" y="1769"/>
                  </a:lnTo>
                  <a:lnTo>
                    <a:pt x="327" y="1579"/>
                  </a:lnTo>
                  <a:lnTo>
                    <a:pt x="368" y="1415"/>
                  </a:lnTo>
                  <a:lnTo>
                    <a:pt x="436" y="1266"/>
                  </a:lnTo>
                  <a:lnTo>
                    <a:pt x="504" y="1116"/>
                  </a:lnTo>
                  <a:lnTo>
                    <a:pt x="572" y="980"/>
                  </a:lnTo>
                  <a:lnTo>
                    <a:pt x="654" y="858"/>
                  </a:lnTo>
                  <a:lnTo>
                    <a:pt x="817" y="654"/>
                  </a:lnTo>
                  <a:lnTo>
                    <a:pt x="966" y="477"/>
                  </a:lnTo>
                  <a:lnTo>
                    <a:pt x="1089" y="368"/>
                  </a:lnTo>
                  <a:lnTo>
                    <a:pt x="1211" y="259"/>
                  </a:lnTo>
                  <a:lnTo>
                    <a:pt x="1252" y="218"/>
                  </a:lnTo>
                  <a:lnTo>
                    <a:pt x="1279" y="164"/>
                  </a:lnTo>
                  <a:lnTo>
                    <a:pt x="1279" y="110"/>
                  </a:lnTo>
                  <a:lnTo>
                    <a:pt x="1252" y="55"/>
                  </a:lnTo>
                  <a:lnTo>
                    <a:pt x="1211" y="14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769893" y="2829032"/>
              <a:ext cx="31688" cy="14048"/>
            </a:xfrm>
            <a:custGeom>
              <a:rect b="b" l="l" r="r" t="t"/>
              <a:pathLst>
                <a:path extrusionOk="0" h="477" w="1076">
                  <a:moveTo>
                    <a:pt x="259" y="0"/>
                  </a:moveTo>
                  <a:lnTo>
                    <a:pt x="109" y="14"/>
                  </a:lnTo>
                  <a:lnTo>
                    <a:pt x="55" y="28"/>
                  </a:lnTo>
                  <a:lnTo>
                    <a:pt x="28" y="68"/>
                  </a:lnTo>
                  <a:lnTo>
                    <a:pt x="1" y="123"/>
                  </a:lnTo>
                  <a:lnTo>
                    <a:pt x="1" y="177"/>
                  </a:lnTo>
                  <a:lnTo>
                    <a:pt x="14" y="232"/>
                  </a:lnTo>
                  <a:lnTo>
                    <a:pt x="55" y="272"/>
                  </a:lnTo>
                  <a:lnTo>
                    <a:pt x="109" y="300"/>
                  </a:lnTo>
                  <a:lnTo>
                    <a:pt x="164" y="300"/>
                  </a:lnTo>
                  <a:lnTo>
                    <a:pt x="259" y="286"/>
                  </a:lnTo>
                  <a:lnTo>
                    <a:pt x="368" y="300"/>
                  </a:lnTo>
                  <a:lnTo>
                    <a:pt x="463" y="313"/>
                  </a:lnTo>
                  <a:lnTo>
                    <a:pt x="558" y="341"/>
                  </a:lnTo>
                  <a:lnTo>
                    <a:pt x="735" y="409"/>
                  </a:lnTo>
                  <a:lnTo>
                    <a:pt x="858" y="463"/>
                  </a:lnTo>
                  <a:lnTo>
                    <a:pt x="898" y="477"/>
                  </a:lnTo>
                  <a:lnTo>
                    <a:pt x="939" y="477"/>
                  </a:lnTo>
                  <a:lnTo>
                    <a:pt x="980" y="463"/>
                  </a:lnTo>
                  <a:lnTo>
                    <a:pt x="1007" y="449"/>
                  </a:lnTo>
                  <a:lnTo>
                    <a:pt x="1034" y="422"/>
                  </a:lnTo>
                  <a:lnTo>
                    <a:pt x="1062" y="395"/>
                  </a:lnTo>
                  <a:lnTo>
                    <a:pt x="1075" y="341"/>
                  </a:lnTo>
                  <a:lnTo>
                    <a:pt x="1075" y="286"/>
                  </a:lnTo>
                  <a:lnTo>
                    <a:pt x="1048" y="232"/>
                  </a:lnTo>
                  <a:lnTo>
                    <a:pt x="1007" y="191"/>
                  </a:lnTo>
                  <a:lnTo>
                    <a:pt x="912" y="150"/>
                  </a:lnTo>
                  <a:lnTo>
                    <a:pt x="694" y="68"/>
                  </a:lnTo>
                  <a:lnTo>
                    <a:pt x="558" y="41"/>
                  </a:lnTo>
                  <a:lnTo>
                    <a:pt x="409" y="1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1583618" y="2899536"/>
              <a:ext cx="163860" cy="141831"/>
            </a:xfrm>
            <a:custGeom>
              <a:rect b="b" l="l" r="r" t="t"/>
              <a:pathLst>
                <a:path extrusionOk="0" h="4816" w="5564">
                  <a:moveTo>
                    <a:pt x="395" y="0"/>
                  </a:moveTo>
                  <a:lnTo>
                    <a:pt x="68" y="3279"/>
                  </a:lnTo>
                  <a:lnTo>
                    <a:pt x="0" y="3932"/>
                  </a:lnTo>
                  <a:lnTo>
                    <a:pt x="55" y="3972"/>
                  </a:lnTo>
                  <a:lnTo>
                    <a:pt x="191" y="4081"/>
                  </a:lnTo>
                  <a:lnTo>
                    <a:pt x="436" y="4217"/>
                  </a:lnTo>
                  <a:lnTo>
                    <a:pt x="749" y="4381"/>
                  </a:lnTo>
                  <a:lnTo>
                    <a:pt x="939" y="4462"/>
                  </a:lnTo>
                  <a:lnTo>
                    <a:pt x="1143" y="4544"/>
                  </a:lnTo>
                  <a:lnTo>
                    <a:pt x="1374" y="4612"/>
                  </a:lnTo>
                  <a:lnTo>
                    <a:pt x="1619" y="4680"/>
                  </a:lnTo>
                  <a:lnTo>
                    <a:pt x="1891" y="4734"/>
                  </a:lnTo>
                  <a:lnTo>
                    <a:pt x="2163" y="4775"/>
                  </a:lnTo>
                  <a:lnTo>
                    <a:pt x="2463" y="4802"/>
                  </a:lnTo>
                  <a:lnTo>
                    <a:pt x="2789" y="4816"/>
                  </a:lnTo>
                  <a:lnTo>
                    <a:pt x="3102" y="4802"/>
                  </a:lnTo>
                  <a:lnTo>
                    <a:pt x="3401" y="4775"/>
                  </a:lnTo>
                  <a:lnTo>
                    <a:pt x="3673" y="4734"/>
                  </a:lnTo>
                  <a:lnTo>
                    <a:pt x="3945" y="4680"/>
                  </a:lnTo>
                  <a:lnTo>
                    <a:pt x="4190" y="4612"/>
                  </a:lnTo>
                  <a:lnTo>
                    <a:pt x="4421" y="4544"/>
                  </a:lnTo>
                  <a:lnTo>
                    <a:pt x="4625" y="4462"/>
                  </a:lnTo>
                  <a:lnTo>
                    <a:pt x="4816" y="4381"/>
                  </a:lnTo>
                  <a:lnTo>
                    <a:pt x="5142" y="4217"/>
                  </a:lnTo>
                  <a:lnTo>
                    <a:pt x="5373" y="4081"/>
                  </a:lnTo>
                  <a:lnTo>
                    <a:pt x="5510" y="3972"/>
                  </a:lnTo>
                  <a:lnTo>
                    <a:pt x="5564" y="3932"/>
                  </a:lnTo>
                  <a:lnTo>
                    <a:pt x="5319" y="1905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1585621" y="2899536"/>
              <a:ext cx="154671" cy="98981"/>
            </a:xfrm>
            <a:custGeom>
              <a:rect b="b" l="l" r="r" t="t"/>
              <a:pathLst>
                <a:path extrusionOk="0" h="3361" w="5252">
                  <a:moveTo>
                    <a:pt x="327" y="0"/>
                  </a:moveTo>
                  <a:lnTo>
                    <a:pt x="0" y="3279"/>
                  </a:lnTo>
                  <a:lnTo>
                    <a:pt x="585" y="3333"/>
                  </a:lnTo>
                  <a:lnTo>
                    <a:pt x="1129" y="3360"/>
                  </a:lnTo>
                  <a:lnTo>
                    <a:pt x="1633" y="3347"/>
                  </a:lnTo>
                  <a:lnTo>
                    <a:pt x="2095" y="3306"/>
                  </a:lnTo>
                  <a:lnTo>
                    <a:pt x="2531" y="3251"/>
                  </a:lnTo>
                  <a:lnTo>
                    <a:pt x="2925" y="3170"/>
                  </a:lnTo>
                  <a:lnTo>
                    <a:pt x="3292" y="3061"/>
                  </a:lnTo>
                  <a:lnTo>
                    <a:pt x="3632" y="2952"/>
                  </a:lnTo>
                  <a:lnTo>
                    <a:pt x="3932" y="2830"/>
                  </a:lnTo>
                  <a:lnTo>
                    <a:pt x="4204" y="2694"/>
                  </a:lnTo>
                  <a:lnTo>
                    <a:pt x="4449" y="2558"/>
                  </a:lnTo>
                  <a:lnTo>
                    <a:pt x="4653" y="2422"/>
                  </a:lnTo>
                  <a:lnTo>
                    <a:pt x="4843" y="2272"/>
                  </a:lnTo>
                  <a:lnTo>
                    <a:pt x="5006" y="2136"/>
                  </a:lnTo>
                  <a:lnTo>
                    <a:pt x="5142" y="2014"/>
                  </a:lnTo>
                  <a:lnTo>
                    <a:pt x="5251" y="1905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1533552" y="2675595"/>
              <a:ext cx="255184" cy="304896"/>
            </a:xfrm>
            <a:custGeom>
              <a:rect b="b" l="l" r="r" t="t"/>
              <a:pathLst>
                <a:path extrusionOk="0" h="10353" w="8665">
                  <a:moveTo>
                    <a:pt x="4503" y="1"/>
                  </a:moveTo>
                  <a:lnTo>
                    <a:pt x="4190" y="14"/>
                  </a:lnTo>
                  <a:lnTo>
                    <a:pt x="3863" y="28"/>
                  </a:lnTo>
                  <a:lnTo>
                    <a:pt x="3537" y="69"/>
                  </a:lnTo>
                  <a:lnTo>
                    <a:pt x="3197" y="123"/>
                  </a:lnTo>
                  <a:lnTo>
                    <a:pt x="2870" y="191"/>
                  </a:lnTo>
                  <a:lnTo>
                    <a:pt x="2544" y="273"/>
                  </a:lnTo>
                  <a:lnTo>
                    <a:pt x="2204" y="382"/>
                  </a:lnTo>
                  <a:lnTo>
                    <a:pt x="1877" y="504"/>
                  </a:lnTo>
                  <a:lnTo>
                    <a:pt x="1551" y="654"/>
                  </a:lnTo>
                  <a:lnTo>
                    <a:pt x="1224" y="817"/>
                  </a:lnTo>
                  <a:lnTo>
                    <a:pt x="912" y="1007"/>
                  </a:lnTo>
                  <a:lnTo>
                    <a:pt x="599" y="1211"/>
                  </a:lnTo>
                  <a:lnTo>
                    <a:pt x="449" y="1334"/>
                  </a:lnTo>
                  <a:lnTo>
                    <a:pt x="313" y="1470"/>
                  </a:lnTo>
                  <a:lnTo>
                    <a:pt x="204" y="1619"/>
                  </a:lnTo>
                  <a:lnTo>
                    <a:pt x="123" y="1796"/>
                  </a:lnTo>
                  <a:lnTo>
                    <a:pt x="55" y="1959"/>
                  </a:lnTo>
                  <a:lnTo>
                    <a:pt x="14" y="2150"/>
                  </a:lnTo>
                  <a:lnTo>
                    <a:pt x="0" y="2340"/>
                  </a:lnTo>
                  <a:lnTo>
                    <a:pt x="14" y="2531"/>
                  </a:lnTo>
                  <a:lnTo>
                    <a:pt x="68" y="3048"/>
                  </a:lnTo>
                  <a:lnTo>
                    <a:pt x="163" y="3660"/>
                  </a:lnTo>
                  <a:lnTo>
                    <a:pt x="286" y="4353"/>
                  </a:lnTo>
                  <a:lnTo>
                    <a:pt x="435" y="5088"/>
                  </a:lnTo>
                  <a:lnTo>
                    <a:pt x="612" y="5768"/>
                  </a:lnTo>
                  <a:lnTo>
                    <a:pt x="721" y="6122"/>
                  </a:lnTo>
                  <a:lnTo>
                    <a:pt x="830" y="6475"/>
                  </a:lnTo>
                  <a:lnTo>
                    <a:pt x="939" y="6802"/>
                  </a:lnTo>
                  <a:lnTo>
                    <a:pt x="1075" y="7142"/>
                  </a:lnTo>
                  <a:lnTo>
                    <a:pt x="1211" y="7468"/>
                  </a:lnTo>
                  <a:lnTo>
                    <a:pt x="1347" y="7781"/>
                  </a:lnTo>
                  <a:lnTo>
                    <a:pt x="1510" y="8094"/>
                  </a:lnTo>
                  <a:lnTo>
                    <a:pt x="1687" y="8393"/>
                  </a:lnTo>
                  <a:lnTo>
                    <a:pt x="1864" y="8665"/>
                  </a:lnTo>
                  <a:lnTo>
                    <a:pt x="2054" y="8938"/>
                  </a:lnTo>
                  <a:lnTo>
                    <a:pt x="2258" y="9182"/>
                  </a:lnTo>
                  <a:lnTo>
                    <a:pt x="2476" y="9414"/>
                  </a:lnTo>
                  <a:lnTo>
                    <a:pt x="2707" y="9631"/>
                  </a:lnTo>
                  <a:lnTo>
                    <a:pt x="2952" y="9822"/>
                  </a:lnTo>
                  <a:lnTo>
                    <a:pt x="3210" y="9985"/>
                  </a:lnTo>
                  <a:lnTo>
                    <a:pt x="3482" y="10121"/>
                  </a:lnTo>
                  <a:lnTo>
                    <a:pt x="3618" y="10175"/>
                  </a:lnTo>
                  <a:lnTo>
                    <a:pt x="3768" y="10230"/>
                  </a:lnTo>
                  <a:lnTo>
                    <a:pt x="3918" y="10271"/>
                  </a:lnTo>
                  <a:lnTo>
                    <a:pt x="4067" y="10298"/>
                  </a:lnTo>
                  <a:lnTo>
                    <a:pt x="4244" y="10339"/>
                  </a:lnTo>
                  <a:lnTo>
                    <a:pt x="4421" y="10352"/>
                  </a:lnTo>
                  <a:lnTo>
                    <a:pt x="4598" y="10352"/>
                  </a:lnTo>
                  <a:lnTo>
                    <a:pt x="4775" y="10339"/>
                  </a:lnTo>
                  <a:lnTo>
                    <a:pt x="4938" y="10325"/>
                  </a:lnTo>
                  <a:lnTo>
                    <a:pt x="5101" y="10284"/>
                  </a:lnTo>
                  <a:lnTo>
                    <a:pt x="5251" y="10243"/>
                  </a:lnTo>
                  <a:lnTo>
                    <a:pt x="5414" y="10189"/>
                  </a:lnTo>
                  <a:lnTo>
                    <a:pt x="5564" y="10121"/>
                  </a:lnTo>
                  <a:lnTo>
                    <a:pt x="5700" y="10039"/>
                  </a:lnTo>
                  <a:lnTo>
                    <a:pt x="5849" y="9944"/>
                  </a:lnTo>
                  <a:lnTo>
                    <a:pt x="5985" y="9849"/>
                  </a:lnTo>
                  <a:lnTo>
                    <a:pt x="6121" y="9740"/>
                  </a:lnTo>
                  <a:lnTo>
                    <a:pt x="6257" y="9631"/>
                  </a:lnTo>
                  <a:lnTo>
                    <a:pt x="6380" y="9495"/>
                  </a:lnTo>
                  <a:lnTo>
                    <a:pt x="6502" y="9373"/>
                  </a:lnTo>
                  <a:lnTo>
                    <a:pt x="6733" y="9074"/>
                  </a:lnTo>
                  <a:lnTo>
                    <a:pt x="6951" y="8761"/>
                  </a:lnTo>
                  <a:lnTo>
                    <a:pt x="7155" y="8421"/>
                  </a:lnTo>
                  <a:lnTo>
                    <a:pt x="7346" y="8067"/>
                  </a:lnTo>
                  <a:lnTo>
                    <a:pt x="7522" y="7686"/>
                  </a:lnTo>
                  <a:lnTo>
                    <a:pt x="7686" y="7292"/>
                  </a:lnTo>
                  <a:lnTo>
                    <a:pt x="7835" y="6897"/>
                  </a:lnTo>
                  <a:lnTo>
                    <a:pt x="7985" y="6489"/>
                  </a:lnTo>
                  <a:lnTo>
                    <a:pt x="8080" y="6135"/>
                  </a:lnTo>
                  <a:lnTo>
                    <a:pt x="8175" y="5782"/>
                  </a:lnTo>
                  <a:lnTo>
                    <a:pt x="8271" y="5428"/>
                  </a:lnTo>
                  <a:lnTo>
                    <a:pt x="8339" y="5088"/>
                  </a:lnTo>
                  <a:lnTo>
                    <a:pt x="8447" y="4530"/>
                  </a:lnTo>
                  <a:lnTo>
                    <a:pt x="8543" y="4013"/>
                  </a:lnTo>
                  <a:lnTo>
                    <a:pt x="8597" y="3510"/>
                  </a:lnTo>
                  <a:lnTo>
                    <a:pt x="8638" y="3048"/>
                  </a:lnTo>
                  <a:lnTo>
                    <a:pt x="8665" y="2640"/>
                  </a:lnTo>
                  <a:lnTo>
                    <a:pt x="8665" y="2272"/>
                  </a:lnTo>
                  <a:lnTo>
                    <a:pt x="8651" y="1973"/>
                  </a:lnTo>
                  <a:lnTo>
                    <a:pt x="8624" y="1742"/>
                  </a:lnTo>
                  <a:lnTo>
                    <a:pt x="8583" y="1619"/>
                  </a:lnTo>
                  <a:lnTo>
                    <a:pt x="8515" y="1497"/>
                  </a:lnTo>
                  <a:lnTo>
                    <a:pt x="8434" y="1361"/>
                  </a:lnTo>
                  <a:lnTo>
                    <a:pt x="8325" y="1239"/>
                  </a:lnTo>
                  <a:lnTo>
                    <a:pt x="8203" y="1116"/>
                  </a:lnTo>
                  <a:lnTo>
                    <a:pt x="8053" y="994"/>
                  </a:lnTo>
                  <a:lnTo>
                    <a:pt x="7890" y="885"/>
                  </a:lnTo>
                  <a:lnTo>
                    <a:pt x="7699" y="776"/>
                  </a:lnTo>
                  <a:lnTo>
                    <a:pt x="7509" y="667"/>
                  </a:lnTo>
                  <a:lnTo>
                    <a:pt x="7291" y="558"/>
                  </a:lnTo>
                  <a:lnTo>
                    <a:pt x="7060" y="463"/>
                  </a:lnTo>
                  <a:lnTo>
                    <a:pt x="6815" y="368"/>
                  </a:lnTo>
                  <a:lnTo>
                    <a:pt x="6570" y="286"/>
                  </a:lnTo>
                  <a:lnTo>
                    <a:pt x="6298" y="218"/>
                  </a:lnTo>
                  <a:lnTo>
                    <a:pt x="6026" y="150"/>
                  </a:lnTo>
                  <a:lnTo>
                    <a:pt x="5740" y="96"/>
                  </a:lnTo>
                  <a:lnTo>
                    <a:pt x="5441" y="55"/>
                  </a:lnTo>
                  <a:lnTo>
                    <a:pt x="5128" y="28"/>
                  </a:lnTo>
                  <a:lnTo>
                    <a:pt x="4829" y="14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1564387" y="2843050"/>
              <a:ext cx="48504" cy="24856"/>
            </a:xfrm>
            <a:custGeom>
              <a:rect b="b" l="l" r="r" t="t"/>
              <a:pathLst>
                <a:path extrusionOk="0" h="844" w="1647">
                  <a:moveTo>
                    <a:pt x="817" y="1"/>
                  </a:moveTo>
                  <a:lnTo>
                    <a:pt x="653" y="14"/>
                  </a:lnTo>
                  <a:lnTo>
                    <a:pt x="504" y="41"/>
                  </a:lnTo>
                  <a:lnTo>
                    <a:pt x="368" y="82"/>
                  </a:lnTo>
                  <a:lnTo>
                    <a:pt x="245" y="123"/>
                  </a:lnTo>
                  <a:lnTo>
                    <a:pt x="137" y="191"/>
                  </a:lnTo>
                  <a:lnTo>
                    <a:pt x="69" y="259"/>
                  </a:lnTo>
                  <a:lnTo>
                    <a:pt x="14" y="341"/>
                  </a:lnTo>
                  <a:lnTo>
                    <a:pt x="14" y="381"/>
                  </a:lnTo>
                  <a:lnTo>
                    <a:pt x="1" y="436"/>
                  </a:lnTo>
                  <a:lnTo>
                    <a:pt x="14" y="477"/>
                  </a:lnTo>
                  <a:lnTo>
                    <a:pt x="28" y="517"/>
                  </a:lnTo>
                  <a:lnTo>
                    <a:pt x="69" y="599"/>
                  </a:lnTo>
                  <a:lnTo>
                    <a:pt x="150" y="667"/>
                  </a:lnTo>
                  <a:lnTo>
                    <a:pt x="245" y="721"/>
                  </a:lnTo>
                  <a:lnTo>
                    <a:pt x="368" y="776"/>
                  </a:lnTo>
                  <a:lnTo>
                    <a:pt x="517" y="817"/>
                  </a:lnTo>
                  <a:lnTo>
                    <a:pt x="667" y="830"/>
                  </a:lnTo>
                  <a:lnTo>
                    <a:pt x="830" y="844"/>
                  </a:lnTo>
                  <a:lnTo>
                    <a:pt x="1007" y="830"/>
                  </a:lnTo>
                  <a:lnTo>
                    <a:pt x="1157" y="803"/>
                  </a:lnTo>
                  <a:lnTo>
                    <a:pt x="1293" y="762"/>
                  </a:lnTo>
                  <a:lnTo>
                    <a:pt x="1415" y="708"/>
                  </a:lnTo>
                  <a:lnTo>
                    <a:pt x="1510" y="640"/>
                  </a:lnTo>
                  <a:lnTo>
                    <a:pt x="1592" y="572"/>
                  </a:lnTo>
                  <a:lnTo>
                    <a:pt x="1633" y="490"/>
                  </a:lnTo>
                  <a:lnTo>
                    <a:pt x="1646" y="449"/>
                  </a:lnTo>
                  <a:lnTo>
                    <a:pt x="1646" y="409"/>
                  </a:lnTo>
                  <a:lnTo>
                    <a:pt x="1646" y="368"/>
                  </a:lnTo>
                  <a:lnTo>
                    <a:pt x="1633" y="327"/>
                  </a:lnTo>
                  <a:lnTo>
                    <a:pt x="1592" y="245"/>
                  </a:lnTo>
                  <a:lnTo>
                    <a:pt x="1510" y="177"/>
                  </a:lnTo>
                  <a:lnTo>
                    <a:pt x="1402" y="109"/>
                  </a:lnTo>
                  <a:lnTo>
                    <a:pt x="1279" y="69"/>
                  </a:lnTo>
                  <a:lnTo>
                    <a:pt x="1143" y="2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1716204" y="2843050"/>
              <a:ext cx="48504" cy="24856"/>
            </a:xfrm>
            <a:custGeom>
              <a:rect b="b" l="l" r="r" t="t"/>
              <a:pathLst>
                <a:path extrusionOk="0" h="844" w="1647">
                  <a:moveTo>
                    <a:pt x="817" y="1"/>
                  </a:moveTo>
                  <a:lnTo>
                    <a:pt x="654" y="14"/>
                  </a:lnTo>
                  <a:lnTo>
                    <a:pt x="491" y="41"/>
                  </a:lnTo>
                  <a:lnTo>
                    <a:pt x="355" y="82"/>
                  </a:lnTo>
                  <a:lnTo>
                    <a:pt x="232" y="123"/>
                  </a:lnTo>
                  <a:lnTo>
                    <a:pt x="137" y="191"/>
                  </a:lnTo>
                  <a:lnTo>
                    <a:pt x="55" y="259"/>
                  </a:lnTo>
                  <a:lnTo>
                    <a:pt x="15" y="341"/>
                  </a:lnTo>
                  <a:lnTo>
                    <a:pt x="1" y="381"/>
                  </a:lnTo>
                  <a:lnTo>
                    <a:pt x="1" y="436"/>
                  </a:lnTo>
                  <a:lnTo>
                    <a:pt x="1" y="477"/>
                  </a:lnTo>
                  <a:lnTo>
                    <a:pt x="15" y="517"/>
                  </a:lnTo>
                  <a:lnTo>
                    <a:pt x="55" y="599"/>
                  </a:lnTo>
                  <a:lnTo>
                    <a:pt x="137" y="667"/>
                  </a:lnTo>
                  <a:lnTo>
                    <a:pt x="246" y="721"/>
                  </a:lnTo>
                  <a:lnTo>
                    <a:pt x="368" y="776"/>
                  </a:lnTo>
                  <a:lnTo>
                    <a:pt x="504" y="817"/>
                  </a:lnTo>
                  <a:lnTo>
                    <a:pt x="654" y="830"/>
                  </a:lnTo>
                  <a:lnTo>
                    <a:pt x="831" y="844"/>
                  </a:lnTo>
                  <a:lnTo>
                    <a:pt x="994" y="830"/>
                  </a:lnTo>
                  <a:lnTo>
                    <a:pt x="1144" y="803"/>
                  </a:lnTo>
                  <a:lnTo>
                    <a:pt x="1280" y="762"/>
                  </a:lnTo>
                  <a:lnTo>
                    <a:pt x="1402" y="708"/>
                  </a:lnTo>
                  <a:lnTo>
                    <a:pt x="1511" y="640"/>
                  </a:lnTo>
                  <a:lnTo>
                    <a:pt x="1579" y="572"/>
                  </a:lnTo>
                  <a:lnTo>
                    <a:pt x="1633" y="490"/>
                  </a:lnTo>
                  <a:lnTo>
                    <a:pt x="1633" y="449"/>
                  </a:lnTo>
                  <a:lnTo>
                    <a:pt x="1647" y="409"/>
                  </a:lnTo>
                  <a:lnTo>
                    <a:pt x="1633" y="368"/>
                  </a:lnTo>
                  <a:lnTo>
                    <a:pt x="1620" y="327"/>
                  </a:lnTo>
                  <a:lnTo>
                    <a:pt x="1579" y="245"/>
                  </a:lnTo>
                  <a:lnTo>
                    <a:pt x="1497" y="177"/>
                  </a:lnTo>
                  <a:lnTo>
                    <a:pt x="1402" y="109"/>
                  </a:lnTo>
                  <a:lnTo>
                    <a:pt x="1280" y="69"/>
                  </a:lnTo>
                  <a:lnTo>
                    <a:pt x="1130" y="2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1614070" y="2805795"/>
              <a:ext cx="13635" cy="24473"/>
            </a:xfrm>
            <a:custGeom>
              <a:rect b="b" l="l" r="r" t="t"/>
              <a:pathLst>
                <a:path extrusionOk="0" h="831" w="463">
                  <a:moveTo>
                    <a:pt x="177" y="1"/>
                  </a:moveTo>
                  <a:lnTo>
                    <a:pt x="136" y="28"/>
                  </a:lnTo>
                  <a:lnTo>
                    <a:pt x="95" y="69"/>
                  </a:lnTo>
                  <a:lnTo>
                    <a:pt x="55" y="123"/>
                  </a:lnTo>
                  <a:lnTo>
                    <a:pt x="41" y="177"/>
                  </a:lnTo>
                  <a:lnTo>
                    <a:pt x="14" y="259"/>
                  </a:lnTo>
                  <a:lnTo>
                    <a:pt x="0" y="327"/>
                  </a:lnTo>
                  <a:lnTo>
                    <a:pt x="0" y="422"/>
                  </a:lnTo>
                  <a:lnTo>
                    <a:pt x="0" y="504"/>
                  </a:lnTo>
                  <a:lnTo>
                    <a:pt x="14" y="585"/>
                  </a:lnTo>
                  <a:lnTo>
                    <a:pt x="41" y="653"/>
                  </a:lnTo>
                  <a:lnTo>
                    <a:pt x="68" y="708"/>
                  </a:lnTo>
                  <a:lnTo>
                    <a:pt x="109" y="762"/>
                  </a:lnTo>
                  <a:lnTo>
                    <a:pt x="150" y="803"/>
                  </a:lnTo>
                  <a:lnTo>
                    <a:pt x="191" y="817"/>
                  </a:lnTo>
                  <a:lnTo>
                    <a:pt x="232" y="830"/>
                  </a:lnTo>
                  <a:lnTo>
                    <a:pt x="286" y="817"/>
                  </a:lnTo>
                  <a:lnTo>
                    <a:pt x="327" y="789"/>
                  </a:lnTo>
                  <a:lnTo>
                    <a:pt x="368" y="762"/>
                  </a:lnTo>
                  <a:lnTo>
                    <a:pt x="395" y="708"/>
                  </a:lnTo>
                  <a:lnTo>
                    <a:pt x="422" y="640"/>
                  </a:lnTo>
                  <a:lnTo>
                    <a:pt x="449" y="572"/>
                  </a:lnTo>
                  <a:lnTo>
                    <a:pt x="449" y="490"/>
                  </a:lnTo>
                  <a:lnTo>
                    <a:pt x="463" y="409"/>
                  </a:lnTo>
                  <a:lnTo>
                    <a:pt x="449" y="327"/>
                  </a:lnTo>
                  <a:lnTo>
                    <a:pt x="436" y="245"/>
                  </a:lnTo>
                  <a:lnTo>
                    <a:pt x="422" y="177"/>
                  </a:lnTo>
                  <a:lnTo>
                    <a:pt x="381" y="109"/>
                  </a:lnTo>
                  <a:lnTo>
                    <a:pt x="354" y="69"/>
                  </a:lnTo>
                  <a:lnTo>
                    <a:pt x="313" y="28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1588036" y="2774961"/>
              <a:ext cx="53687" cy="25651"/>
            </a:xfrm>
            <a:custGeom>
              <a:rect b="b" l="l" r="r" t="t"/>
              <a:pathLst>
                <a:path extrusionOk="0" h="871" w="1823">
                  <a:moveTo>
                    <a:pt x="1156" y="0"/>
                  </a:moveTo>
                  <a:lnTo>
                    <a:pt x="1034" y="14"/>
                  </a:lnTo>
                  <a:lnTo>
                    <a:pt x="911" y="27"/>
                  </a:lnTo>
                  <a:lnTo>
                    <a:pt x="789" y="55"/>
                  </a:lnTo>
                  <a:lnTo>
                    <a:pt x="680" y="95"/>
                  </a:lnTo>
                  <a:lnTo>
                    <a:pt x="571" y="136"/>
                  </a:lnTo>
                  <a:lnTo>
                    <a:pt x="476" y="191"/>
                  </a:lnTo>
                  <a:lnTo>
                    <a:pt x="299" y="299"/>
                  </a:lnTo>
                  <a:lnTo>
                    <a:pt x="150" y="422"/>
                  </a:lnTo>
                  <a:lnTo>
                    <a:pt x="41" y="544"/>
                  </a:lnTo>
                  <a:lnTo>
                    <a:pt x="27" y="585"/>
                  </a:lnTo>
                  <a:lnTo>
                    <a:pt x="14" y="612"/>
                  </a:lnTo>
                  <a:lnTo>
                    <a:pt x="0" y="694"/>
                  </a:lnTo>
                  <a:lnTo>
                    <a:pt x="27" y="762"/>
                  </a:lnTo>
                  <a:lnTo>
                    <a:pt x="55" y="803"/>
                  </a:lnTo>
                  <a:lnTo>
                    <a:pt x="82" y="830"/>
                  </a:lnTo>
                  <a:lnTo>
                    <a:pt x="123" y="857"/>
                  </a:lnTo>
                  <a:lnTo>
                    <a:pt x="163" y="871"/>
                  </a:lnTo>
                  <a:lnTo>
                    <a:pt x="218" y="871"/>
                  </a:lnTo>
                  <a:lnTo>
                    <a:pt x="272" y="857"/>
                  </a:lnTo>
                  <a:lnTo>
                    <a:pt x="313" y="830"/>
                  </a:lnTo>
                  <a:lnTo>
                    <a:pt x="354" y="789"/>
                  </a:lnTo>
                  <a:lnTo>
                    <a:pt x="449" y="694"/>
                  </a:lnTo>
                  <a:lnTo>
                    <a:pt x="558" y="599"/>
                  </a:lnTo>
                  <a:lnTo>
                    <a:pt x="707" y="517"/>
                  </a:lnTo>
                  <a:lnTo>
                    <a:pt x="789" y="476"/>
                  </a:lnTo>
                  <a:lnTo>
                    <a:pt x="871" y="449"/>
                  </a:lnTo>
                  <a:lnTo>
                    <a:pt x="966" y="422"/>
                  </a:lnTo>
                  <a:lnTo>
                    <a:pt x="1075" y="408"/>
                  </a:lnTo>
                  <a:lnTo>
                    <a:pt x="1184" y="408"/>
                  </a:lnTo>
                  <a:lnTo>
                    <a:pt x="1292" y="422"/>
                  </a:lnTo>
                  <a:lnTo>
                    <a:pt x="1415" y="449"/>
                  </a:lnTo>
                  <a:lnTo>
                    <a:pt x="1537" y="490"/>
                  </a:lnTo>
                  <a:lnTo>
                    <a:pt x="1605" y="517"/>
                  </a:lnTo>
                  <a:lnTo>
                    <a:pt x="1687" y="503"/>
                  </a:lnTo>
                  <a:lnTo>
                    <a:pt x="1755" y="463"/>
                  </a:lnTo>
                  <a:lnTo>
                    <a:pt x="1782" y="435"/>
                  </a:lnTo>
                  <a:lnTo>
                    <a:pt x="1796" y="408"/>
                  </a:lnTo>
                  <a:lnTo>
                    <a:pt x="1809" y="367"/>
                  </a:lnTo>
                  <a:lnTo>
                    <a:pt x="1823" y="327"/>
                  </a:lnTo>
                  <a:lnTo>
                    <a:pt x="1809" y="245"/>
                  </a:lnTo>
                  <a:lnTo>
                    <a:pt x="1768" y="177"/>
                  </a:lnTo>
                  <a:lnTo>
                    <a:pt x="1741" y="163"/>
                  </a:lnTo>
                  <a:lnTo>
                    <a:pt x="1700" y="136"/>
                  </a:lnTo>
                  <a:lnTo>
                    <a:pt x="1564" y="82"/>
                  </a:lnTo>
                  <a:lnTo>
                    <a:pt x="1428" y="41"/>
                  </a:lnTo>
                  <a:lnTo>
                    <a:pt x="1292" y="14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07811" y="2805795"/>
              <a:ext cx="13635" cy="24473"/>
            </a:xfrm>
            <a:custGeom>
              <a:rect b="b" l="l" r="r" t="t"/>
              <a:pathLst>
                <a:path extrusionOk="0" h="831" w="463">
                  <a:moveTo>
                    <a:pt x="191" y="1"/>
                  </a:moveTo>
                  <a:lnTo>
                    <a:pt x="150" y="28"/>
                  </a:lnTo>
                  <a:lnTo>
                    <a:pt x="109" y="69"/>
                  </a:lnTo>
                  <a:lnTo>
                    <a:pt x="82" y="109"/>
                  </a:lnTo>
                  <a:lnTo>
                    <a:pt x="41" y="177"/>
                  </a:lnTo>
                  <a:lnTo>
                    <a:pt x="27" y="245"/>
                  </a:lnTo>
                  <a:lnTo>
                    <a:pt x="14" y="327"/>
                  </a:lnTo>
                  <a:lnTo>
                    <a:pt x="0" y="409"/>
                  </a:lnTo>
                  <a:lnTo>
                    <a:pt x="0" y="490"/>
                  </a:lnTo>
                  <a:lnTo>
                    <a:pt x="14" y="572"/>
                  </a:lnTo>
                  <a:lnTo>
                    <a:pt x="41" y="640"/>
                  </a:lnTo>
                  <a:lnTo>
                    <a:pt x="68" y="708"/>
                  </a:lnTo>
                  <a:lnTo>
                    <a:pt x="95" y="762"/>
                  </a:lnTo>
                  <a:lnTo>
                    <a:pt x="136" y="789"/>
                  </a:lnTo>
                  <a:lnTo>
                    <a:pt x="177" y="817"/>
                  </a:lnTo>
                  <a:lnTo>
                    <a:pt x="232" y="830"/>
                  </a:lnTo>
                  <a:lnTo>
                    <a:pt x="272" y="817"/>
                  </a:lnTo>
                  <a:lnTo>
                    <a:pt x="313" y="803"/>
                  </a:lnTo>
                  <a:lnTo>
                    <a:pt x="354" y="762"/>
                  </a:lnTo>
                  <a:lnTo>
                    <a:pt x="395" y="708"/>
                  </a:lnTo>
                  <a:lnTo>
                    <a:pt x="422" y="653"/>
                  </a:lnTo>
                  <a:lnTo>
                    <a:pt x="436" y="585"/>
                  </a:lnTo>
                  <a:lnTo>
                    <a:pt x="463" y="504"/>
                  </a:lnTo>
                  <a:lnTo>
                    <a:pt x="463" y="422"/>
                  </a:lnTo>
                  <a:lnTo>
                    <a:pt x="463" y="327"/>
                  </a:lnTo>
                  <a:lnTo>
                    <a:pt x="449" y="259"/>
                  </a:lnTo>
                  <a:lnTo>
                    <a:pt x="422" y="177"/>
                  </a:lnTo>
                  <a:lnTo>
                    <a:pt x="395" y="123"/>
                  </a:lnTo>
                  <a:lnTo>
                    <a:pt x="368" y="69"/>
                  </a:lnTo>
                  <a:lnTo>
                    <a:pt x="327" y="2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93793" y="2774961"/>
              <a:ext cx="53687" cy="25651"/>
            </a:xfrm>
            <a:custGeom>
              <a:rect b="b" l="l" r="r" t="t"/>
              <a:pathLst>
                <a:path extrusionOk="0" h="871" w="1823">
                  <a:moveTo>
                    <a:pt x="667" y="0"/>
                  </a:moveTo>
                  <a:lnTo>
                    <a:pt x="531" y="14"/>
                  </a:lnTo>
                  <a:lnTo>
                    <a:pt x="395" y="41"/>
                  </a:lnTo>
                  <a:lnTo>
                    <a:pt x="259" y="82"/>
                  </a:lnTo>
                  <a:lnTo>
                    <a:pt x="123" y="136"/>
                  </a:lnTo>
                  <a:lnTo>
                    <a:pt x="82" y="163"/>
                  </a:lnTo>
                  <a:lnTo>
                    <a:pt x="55" y="177"/>
                  </a:lnTo>
                  <a:lnTo>
                    <a:pt x="14" y="245"/>
                  </a:lnTo>
                  <a:lnTo>
                    <a:pt x="0" y="327"/>
                  </a:lnTo>
                  <a:lnTo>
                    <a:pt x="14" y="367"/>
                  </a:lnTo>
                  <a:lnTo>
                    <a:pt x="27" y="408"/>
                  </a:lnTo>
                  <a:lnTo>
                    <a:pt x="41" y="435"/>
                  </a:lnTo>
                  <a:lnTo>
                    <a:pt x="68" y="463"/>
                  </a:lnTo>
                  <a:lnTo>
                    <a:pt x="136" y="503"/>
                  </a:lnTo>
                  <a:lnTo>
                    <a:pt x="204" y="517"/>
                  </a:lnTo>
                  <a:lnTo>
                    <a:pt x="286" y="490"/>
                  </a:lnTo>
                  <a:lnTo>
                    <a:pt x="408" y="449"/>
                  </a:lnTo>
                  <a:lnTo>
                    <a:pt x="531" y="422"/>
                  </a:lnTo>
                  <a:lnTo>
                    <a:pt x="640" y="408"/>
                  </a:lnTo>
                  <a:lnTo>
                    <a:pt x="748" y="408"/>
                  </a:lnTo>
                  <a:lnTo>
                    <a:pt x="857" y="422"/>
                  </a:lnTo>
                  <a:lnTo>
                    <a:pt x="952" y="449"/>
                  </a:lnTo>
                  <a:lnTo>
                    <a:pt x="1034" y="476"/>
                  </a:lnTo>
                  <a:lnTo>
                    <a:pt x="1116" y="517"/>
                  </a:lnTo>
                  <a:lnTo>
                    <a:pt x="1265" y="599"/>
                  </a:lnTo>
                  <a:lnTo>
                    <a:pt x="1360" y="694"/>
                  </a:lnTo>
                  <a:lnTo>
                    <a:pt x="1469" y="789"/>
                  </a:lnTo>
                  <a:lnTo>
                    <a:pt x="1510" y="830"/>
                  </a:lnTo>
                  <a:lnTo>
                    <a:pt x="1551" y="857"/>
                  </a:lnTo>
                  <a:lnTo>
                    <a:pt x="1605" y="871"/>
                  </a:lnTo>
                  <a:lnTo>
                    <a:pt x="1660" y="871"/>
                  </a:lnTo>
                  <a:lnTo>
                    <a:pt x="1701" y="857"/>
                  </a:lnTo>
                  <a:lnTo>
                    <a:pt x="1741" y="830"/>
                  </a:lnTo>
                  <a:lnTo>
                    <a:pt x="1796" y="762"/>
                  </a:lnTo>
                  <a:lnTo>
                    <a:pt x="1823" y="694"/>
                  </a:lnTo>
                  <a:lnTo>
                    <a:pt x="1809" y="612"/>
                  </a:lnTo>
                  <a:lnTo>
                    <a:pt x="1796" y="585"/>
                  </a:lnTo>
                  <a:lnTo>
                    <a:pt x="1782" y="544"/>
                  </a:lnTo>
                  <a:lnTo>
                    <a:pt x="1673" y="422"/>
                  </a:lnTo>
                  <a:lnTo>
                    <a:pt x="1524" y="299"/>
                  </a:lnTo>
                  <a:lnTo>
                    <a:pt x="1347" y="191"/>
                  </a:lnTo>
                  <a:lnTo>
                    <a:pt x="1252" y="136"/>
                  </a:lnTo>
                  <a:lnTo>
                    <a:pt x="1143" y="95"/>
                  </a:lnTo>
                  <a:lnTo>
                    <a:pt x="1034" y="55"/>
                  </a:lnTo>
                  <a:lnTo>
                    <a:pt x="912" y="27"/>
                  </a:lnTo>
                  <a:lnTo>
                    <a:pt x="789" y="1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620078" y="2895531"/>
              <a:ext cx="90971" cy="20851"/>
            </a:xfrm>
            <a:custGeom>
              <a:rect b="b" l="l" r="r" t="t"/>
              <a:pathLst>
                <a:path extrusionOk="0" h="708" w="3089">
                  <a:moveTo>
                    <a:pt x="109" y="0"/>
                  </a:moveTo>
                  <a:lnTo>
                    <a:pt x="55" y="28"/>
                  </a:lnTo>
                  <a:lnTo>
                    <a:pt x="28" y="55"/>
                  </a:lnTo>
                  <a:lnTo>
                    <a:pt x="0" y="109"/>
                  </a:lnTo>
                  <a:lnTo>
                    <a:pt x="0" y="164"/>
                  </a:lnTo>
                  <a:lnTo>
                    <a:pt x="28" y="205"/>
                  </a:lnTo>
                  <a:lnTo>
                    <a:pt x="55" y="245"/>
                  </a:lnTo>
                  <a:lnTo>
                    <a:pt x="191" y="327"/>
                  </a:lnTo>
                  <a:lnTo>
                    <a:pt x="327" y="395"/>
                  </a:lnTo>
                  <a:lnTo>
                    <a:pt x="504" y="477"/>
                  </a:lnTo>
                  <a:lnTo>
                    <a:pt x="721" y="558"/>
                  </a:lnTo>
                  <a:lnTo>
                    <a:pt x="966" y="626"/>
                  </a:lnTo>
                  <a:lnTo>
                    <a:pt x="1252" y="681"/>
                  </a:lnTo>
                  <a:lnTo>
                    <a:pt x="1388" y="694"/>
                  </a:lnTo>
                  <a:lnTo>
                    <a:pt x="1537" y="708"/>
                  </a:lnTo>
                  <a:lnTo>
                    <a:pt x="1592" y="708"/>
                  </a:lnTo>
                  <a:lnTo>
                    <a:pt x="1755" y="694"/>
                  </a:lnTo>
                  <a:lnTo>
                    <a:pt x="1905" y="681"/>
                  </a:lnTo>
                  <a:lnTo>
                    <a:pt x="2054" y="667"/>
                  </a:lnTo>
                  <a:lnTo>
                    <a:pt x="2190" y="640"/>
                  </a:lnTo>
                  <a:lnTo>
                    <a:pt x="2435" y="558"/>
                  </a:lnTo>
                  <a:lnTo>
                    <a:pt x="2639" y="477"/>
                  </a:lnTo>
                  <a:lnTo>
                    <a:pt x="2802" y="395"/>
                  </a:lnTo>
                  <a:lnTo>
                    <a:pt x="2938" y="313"/>
                  </a:lnTo>
                  <a:lnTo>
                    <a:pt x="3047" y="232"/>
                  </a:lnTo>
                  <a:lnTo>
                    <a:pt x="3074" y="191"/>
                  </a:lnTo>
                  <a:lnTo>
                    <a:pt x="3088" y="150"/>
                  </a:lnTo>
                  <a:lnTo>
                    <a:pt x="3088" y="96"/>
                  </a:lnTo>
                  <a:lnTo>
                    <a:pt x="3061" y="55"/>
                  </a:lnTo>
                  <a:lnTo>
                    <a:pt x="3020" y="14"/>
                  </a:lnTo>
                  <a:lnTo>
                    <a:pt x="2966" y="0"/>
                  </a:lnTo>
                  <a:lnTo>
                    <a:pt x="2911" y="14"/>
                  </a:lnTo>
                  <a:lnTo>
                    <a:pt x="2870" y="28"/>
                  </a:lnTo>
                  <a:lnTo>
                    <a:pt x="2775" y="96"/>
                  </a:lnTo>
                  <a:lnTo>
                    <a:pt x="2680" y="164"/>
                  </a:lnTo>
                  <a:lnTo>
                    <a:pt x="2530" y="232"/>
                  </a:lnTo>
                  <a:lnTo>
                    <a:pt x="2340" y="313"/>
                  </a:lnTo>
                  <a:lnTo>
                    <a:pt x="2122" y="381"/>
                  </a:lnTo>
                  <a:lnTo>
                    <a:pt x="1877" y="422"/>
                  </a:lnTo>
                  <a:lnTo>
                    <a:pt x="1728" y="436"/>
                  </a:lnTo>
                  <a:lnTo>
                    <a:pt x="1415" y="436"/>
                  </a:lnTo>
                  <a:lnTo>
                    <a:pt x="1279" y="422"/>
                  </a:lnTo>
                  <a:lnTo>
                    <a:pt x="1034" y="368"/>
                  </a:lnTo>
                  <a:lnTo>
                    <a:pt x="803" y="300"/>
                  </a:lnTo>
                  <a:lnTo>
                    <a:pt x="599" y="232"/>
                  </a:lnTo>
                  <a:lnTo>
                    <a:pt x="436" y="150"/>
                  </a:lnTo>
                  <a:lnTo>
                    <a:pt x="313" y="96"/>
                  </a:lnTo>
                  <a:lnTo>
                    <a:pt x="204" y="2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1657333" y="2804588"/>
              <a:ext cx="25651" cy="74155"/>
            </a:xfrm>
            <a:custGeom>
              <a:rect b="b" l="l" r="r" t="t"/>
              <a:pathLst>
                <a:path extrusionOk="0" h="2518" w="871">
                  <a:moveTo>
                    <a:pt x="408" y="1"/>
                  </a:moveTo>
                  <a:lnTo>
                    <a:pt x="368" y="14"/>
                  </a:lnTo>
                  <a:lnTo>
                    <a:pt x="327" y="55"/>
                  </a:lnTo>
                  <a:lnTo>
                    <a:pt x="300" y="96"/>
                  </a:lnTo>
                  <a:lnTo>
                    <a:pt x="300" y="150"/>
                  </a:lnTo>
                  <a:lnTo>
                    <a:pt x="504" y="1443"/>
                  </a:lnTo>
                  <a:lnTo>
                    <a:pt x="572" y="1946"/>
                  </a:lnTo>
                  <a:lnTo>
                    <a:pt x="599" y="2245"/>
                  </a:lnTo>
                  <a:lnTo>
                    <a:pt x="422" y="2245"/>
                  </a:lnTo>
                  <a:lnTo>
                    <a:pt x="300" y="2232"/>
                  </a:lnTo>
                  <a:lnTo>
                    <a:pt x="164" y="2204"/>
                  </a:lnTo>
                  <a:lnTo>
                    <a:pt x="109" y="2204"/>
                  </a:lnTo>
                  <a:lnTo>
                    <a:pt x="68" y="2218"/>
                  </a:lnTo>
                  <a:lnTo>
                    <a:pt x="28" y="2245"/>
                  </a:lnTo>
                  <a:lnTo>
                    <a:pt x="0" y="2300"/>
                  </a:lnTo>
                  <a:lnTo>
                    <a:pt x="0" y="2354"/>
                  </a:lnTo>
                  <a:lnTo>
                    <a:pt x="14" y="2395"/>
                  </a:lnTo>
                  <a:lnTo>
                    <a:pt x="55" y="2436"/>
                  </a:lnTo>
                  <a:lnTo>
                    <a:pt x="96" y="2463"/>
                  </a:lnTo>
                  <a:lnTo>
                    <a:pt x="286" y="2490"/>
                  </a:lnTo>
                  <a:lnTo>
                    <a:pt x="395" y="2504"/>
                  </a:lnTo>
                  <a:lnTo>
                    <a:pt x="517" y="2517"/>
                  </a:lnTo>
                  <a:lnTo>
                    <a:pt x="667" y="2504"/>
                  </a:lnTo>
                  <a:lnTo>
                    <a:pt x="721" y="2490"/>
                  </a:lnTo>
                  <a:lnTo>
                    <a:pt x="776" y="2463"/>
                  </a:lnTo>
                  <a:lnTo>
                    <a:pt x="817" y="2422"/>
                  </a:lnTo>
                  <a:lnTo>
                    <a:pt x="830" y="2395"/>
                  </a:lnTo>
                  <a:lnTo>
                    <a:pt x="857" y="2354"/>
                  </a:lnTo>
                  <a:lnTo>
                    <a:pt x="871" y="2313"/>
                  </a:lnTo>
                  <a:lnTo>
                    <a:pt x="857" y="2191"/>
                  </a:lnTo>
                  <a:lnTo>
                    <a:pt x="844" y="1959"/>
                  </a:lnTo>
                  <a:lnTo>
                    <a:pt x="748" y="1320"/>
                  </a:lnTo>
                  <a:lnTo>
                    <a:pt x="558" y="110"/>
                  </a:lnTo>
                  <a:lnTo>
                    <a:pt x="544" y="55"/>
                  </a:lnTo>
                  <a:lnTo>
                    <a:pt x="517" y="2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1525542" y="2654361"/>
              <a:ext cx="266817" cy="174697"/>
            </a:xfrm>
            <a:custGeom>
              <a:rect b="b" l="l" r="r" t="t"/>
              <a:pathLst>
                <a:path extrusionOk="0" h="5932" w="9060">
                  <a:moveTo>
                    <a:pt x="4775" y="1"/>
                  </a:moveTo>
                  <a:lnTo>
                    <a:pt x="4489" y="14"/>
                  </a:lnTo>
                  <a:lnTo>
                    <a:pt x="4217" y="28"/>
                  </a:lnTo>
                  <a:lnTo>
                    <a:pt x="3931" y="55"/>
                  </a:lnTo>
                  <a:lnTo>
                    <a:pt x="3646" y="110"/>
                  </a:lnTo>
                  <a:lnTo>
                    <a:pt x="3346" y="164"/>
                  </a:lnTo>
                  <a:lnTo>
                    <a:pt x="3047" y="246"/>
                  </a:lnTo>
                  <a:lnTo>
                    <a:pt x="2748" y="341"/>
                  </a:lnTo>
                  <a:lnTo>
                    <a:pt x="2190" y="531"/>
                  </a:lnTo>
                  <a:lnTo>
                    <a:pt x="1700" y="735"/>
                  </a:lnTo>
                  <a:lnTo>
                    <a:pt x="1292" y="939"/>
                  </a:lnTo>
                  <a:lnTo>
                    <a:pt x="952" y="1130"/>
                  </a:lnTo>
                  <a:lnTo>
                    <a:pt x="680" y="1334"/>
                  </a:lnTo>
                  <a:lnTo>
                    <a:pt x="558" y="1429"/>
                  </a:lnTo>
                  <a:lnTo>
                    <a:pt x="449" y="1524"/>
                  </a:lnTo>
                  <a:lnTo>
                    <a:pt x="367" y="1619"/>
                  </a:lnTo>
                  <a:lnTo>
                    <a:pt x="286" y="1701"/>
                  </a:lnTo>
                  <a:lnTo>
                    <a:pt x="163" y="1891"/>
                  </a:lnTo>
                  <a:lnTo>
                    <a:pt x="68" y="2068"/>
                  </a:lnTo>
                  <a:lnTo>
                    <a:pt x="14" y="2232"/>
                  </a:lnTo>
                  <a:lnTo>
                    <a:pt x="0" y="2381"/>
                  </a:lnTo>
                  <a:lnTo>
                    <a:pt x="0" y="2531"/>
                  </a:lnTo>
                  <a:lnTo>
                    <a:pt x="14" y="2653"/>
                  </a:lnTo>
                  <a:lnTo>
                    <a:pt x="41" y="2776"/>
                  </a:lnTo>
                  <a:lnTo>
                    <a:pt x="95" y="2966"/>
                  </a:lnTo>
                  <a:lnTo>
                    <a:pt x="163" y="3211"/>
                  </a:lnTo>
                  <a:lnTo>
                    <a:pt x="245" y="3592"/>
                  </a:lnTo>
                  <a:lnTo>
                    <a:pt x="435" y="4571"/>
                  </a:lnTo>
                  <a:lnTo>
                    <a:pt x="531" y="5047"/>
                  </a:lnTo>
                  <a:lnTo>
                    <a:pt x="626" y="5469"/>
                  </a:lnTo>
                  <a:lnTo>
                    <a:pt x="680" y="5632"/>
                  </a:lnTo>
                  <a:lnTo>
                    <a:pt x="721" y="5768"/>
                  </a:lnTo>
                  <a:lnTo>
                    <a:pt x="762" y="5863"/>
                  </a:lnTo>
                  <a:lnTo>
                    <a:pt x="789" y="5891"/>
                  </a:lnTo>
                  <a:lnTo>
                    <a:pt x="816" y="5904"/>
                  </a:lnTo>
                  <a:lnTo>
                    <a:pt x="830" y="5891"/>
                  </a:lnTo>
                  <a:lnTo>
                    <a:pt x="857" y="5850"/>
                  </a:lnTo>
                  <a:lnTo>
                    <a:pt x="884" y="5714"/>
                  </a:lnTo>
                  <a:lnTo>
                    <a:pt x="925" y="5496"/>
                  </a:lnTo>
                  <a:lnTo>
                    <a:pt x="952" y="5238"/>
                  </a:lnTo>
                  <a:lnTo>
                    <a:pt x="993" y="4721"/>
                  </a:lnTo>
                  <a:lnTo>
                    <a:pt x="1034" y="4408"/>
                  </a:lnTo>
                  <a:lnTo>
                    <a:pt x="1143" y="3864"/>
                  </a:lnTo>
                  <a:lnTo>
                    <a:pt x="1197" y="3537"/>
                  </a:lnTo>
                  <a:lnTo>
                    <a:pt x="1211" y="3401"/>
                  </a:lnTo>
                  <a:lnTo>
                    <a:pt x="1197" y="3306"/>
                  </a:lnTo>
                  <a:lnTo>
                    <a:pt x="1197" y="3197"/>
                  </a:lnTo>
                  <a:lnTo>
                    <a:pt x="1184" y="3089"/>
                  </a:lnTo>
                  <a:lnTo>
                    <a:pt x="1197" y="2966"/>
                  </a:lnTo>
                  <a:lnTo>
                    <a:pt x="1211" y="2830"/>
                  </a:lnTo>
                  <a:lnTo>
                    <a:pt x="1252" y="2694"/>
                  </a:lnTo>
                  <a:lnTo>
                    <a:pt x="1320" y="2544"/>
                  </a:lnTo>
                  <a:lnTo>
                    <a:pt x="1401" y="2408"/>
                  </a:lnTo>
                  <a:lnTo>
                    <a:pt x="1510" y="2272"/>
                  </a:lnTo>
                  <a:lnTo>
                    <a:pt x="1673" y="2109"/>
                  </a:lnTo>
                  <a:lnTo>
                    <a:pt x="1768" y="2000"/>
                  </a:lnTo>
                  <a:lnTo>
                    <a:pt x="1877" y="1851"/>
                  </a:lnTo>
                  <a:lnTo>
                    <a:pt x="1932" y="1810"/>
                  </a:lnTo>
                  <a:lnTo>
                    <a:pt x="1986" y="1755"/>
                  </a:lnTo>
                  <a:lnTo>
                    <a:pt x="2217" y="1633"/>
                  </a:lnTo>
                  <a:lnTo>
                    <a:pt x="2340" y="1579"/>
                  </a:lnTo>
                  <a:lnTo>
                    <a:pt x="2489" y="1511"/>
                  </a:lnTo>
                  <a:lnTo>
                    <a:pt x="2666" y="1456"/>
                  </a:lnTo>
                  <a:lnTo>
                    <a:pt x="2857" y="1415"/>
                  </a:lnTo>
                  <a:lnTo>
                    <a:pt x="3306" y="1320"/>
                  </a:lnTo>
                  <a:lnTo>
                    <a:pt x="3782" y="1239"/>
                  </a:lnTo>
                  <a:lnTo>
                    <a:pt x="4285" y="1198"/>
                  </a:lnTo>
                  <a:lnTo>
                    <a:pt x="5033" y="1198"/>
                  </a:lnTo>
                  <a:lnTo>
                    <a:pt x="5278" y="1225"/>
                  </a:lnTo>
                  <a:lnTo>
                    <a:pt x="5496" y="1252"/>
                  </a:lnTo>
                  <a:lnTo>
                    <a:pt x="5700" y="1307"/>
                  </a:lnTo>
                  <a:lnTo>
                    <a:pt x="6978" y="1633"/>
                  </a:lnTo>
                  <a:lnTo>
                    <a:pt x="7427" y="1742"/>
                  </a:lnTo>
                  <a:lnTo>
                    <a:pt x="7808" y="1823"/>
                  </a:lnTo>
                  <a:lnTo>
                    <a:pt x="7890" y="1851"/>
                  </a:lnTo>
                  <a:lnTo>
                    <a:pt x="7971" y="1891"/>
                  </a:lnTo>
                  <a:lnTo>
                    <a:pt x="8026" y="1946"/>
                  </a:lnTo>
                  <a:lnTo>
                    <a:pt x="8080" y="2000"/>
                  </a:lnTo>
                  <a:lnTo>
                    <a:pt x="8134" y="2068"/>
                  </a:lnTo>
                  <a:lnTo>
                    <a:pt x="8162" y="2150"/>
                  </a:lnTo>
                  <a:lnTo>
                    <a:pt x="8230" y="2300"/>
                  </a:lnTo>
                  <a:lnTo>
                    <a:pt x="8257" y="2463"/>
                  </a:lnTo>
                  <a:lnTo>
                    <a:pt x="8284" y="2612"/>
                  </a:lnTo>
                  <a:lnTo>
                    <a:pt x="8311" y="2735"/>
                  </a:lnTo>
                  <a:lnTo>
                    <a:pt x="8352" y="2816"/>
                  </a:lnTo>
                  <a:lnTo>
                    <a:pt x="8366" y="2871"/>
                  </a:lnTo>
                  <a:lnTo>
                    <a:pt x="8379" y="2980"/>
                  </a:lnTo>
                  <a:lnTo>
                    <a:pt x="8393" y="3347"/>
                  </a:lnTo>
                  <a:lnTo>
                    <a:pt x="8420" y="4381"/>
                  </a:lnTo>
                  <a:lnTo>
                    <a:pt x="8434" y="4925"/>
                  </a:lnTo>
                  <a:lnTo>
                    <a:pt x="8475" y="5415"/>
                  </a:lnTo>
                  <a:lnTo>
                    <a:pt x="8488" y="5605"/>
                  </a:lnTo>
                  <a:lnTo>
                    <a:pt x="8515" y="5768"/>
                  </a:lnTo>
                  <a:lnTo>
                    <a:pt x="8556" y="5877"/>
                  </a:lnTo>
                  <a:lnTo>
                    <a:pt x="8570" y="5904"/>
                  </a:lnTo>
                  <a:lnTo>
                    <a:pt x="8597" y="5931"/>
                  </a:lnTo>
                  <a:lnTo>
                    <a:pt x="8611" y="5931"/>
                  </a:lnTo>
                  <a:lnTo>
                    <a:pt x="8638" y="5918"/>
                  </a:lnTo>
                  <a:lnTo>
                    <a:pt x="8692" y="5836"/>
                  </a:lnTo>
                  <a:lnTo>
                    <a:pt x="8733" y="5700"/>
                  </a:lnTo>
                  <a:lnTo>
                    <a:pt x="8787" y="5523"/>
                  </a:lnTo>
                  <a:lnTo>
                    <a:pt x="8842" y="5292"/>
                  </a:lnTo>
                  <a:lnTo>
                    <a:pt x="8896" y="5034"/>
                  </a:lnTo>
                  <a:lnTo>
                    <a:pt x="8978" y="4435"/>
                  </a:lnTo>
                  <a:lnTo>
                    <a:pt x="9005" y="4109"/>
                  </a:lnTo>
                  <a:lnTo>
                    <a:pt x="9032" y="3782"/>
                  </a:lnTo>
                  <a:lnTo>
                    <a:pt x="9046" y="3456"/>
                  </a:lnTo>
                  <a:lnTo>
                    <a:pt x="9059" y="3129"/>
                  </a:lnTo>
                  <a:lnTo>
                    <a:pt x="9046" y="2830"/>
                  </a:lnTo>
                  <a:lnTo>
                    <a:pt x="9032" y="2544"/>
                  </a:lnTo>
                  <a:lnTo>
                    <a:pt x="8991" y="2286"/>
                  </a:lnTo>
                  <a:lnTo>
                    <a:pt x="8937" y="2068"/>
                  </a:lnTo>
                  <a:lnTo>
                    <a:pt x="8910" y="1973"/>
                  </a:lnTo>
                  <a:lnTo>
                    <a:pt x="8855" y="1864"/>
                  </a:lnTo>
                  <a:lnTo>
                    <a:pt x="8787" y="1755"/>
                  </a:lnTo>
                  <a:lnTo>
                    <a:pt x="8719" y="1660"/>
                  </a:lnTo>
                  <a:lnTo>
                    <a:pt x="8624" y="1538"/>
                  </a:lnTo>
                  <a:lnTo>
                    <a:pt x="8529" y="1429"/>
                  </a:lnTo>
                  <a:lnTo>
                    <a:pt x="8420" y="1320"/>
                  </a:lnTo>
                  <a:lnTo>
                    <a:pt x="8298" y="1211"/>
                  </a:lnTo>
                  <a:lnTo>
                    <a:pt x="8012" y="994"/>
                  </a:lnTo>
                  <a:lnTo>
                    <a:pt x="7699" y="790"/>
                  </a:lnTo>
                  <a:lnTo>
                    <a:pt x="7522" y="681"/>
                  </a:lnTo>
                  <a:lnTo>
                    <a:pt x="7332" y="586"/>
                  </a:lnTo>
                  <a:lnTo>
                    <a:pt x="7141" y="504"/>
                  </a:lnTo>
                  <a:lnTo>
                    <a:pt x="6937" y="409"/>
                  </a:lnTo>
                  <a:lnTo>
                    <a:pt x="6733" y="341"/>
                  </a:lnTo>
                  <a:lnTo>
                    <a:pt x="6502" y="259"/>
                  </a:lnTo>
                  <a:lnTo>
                    <a:pt x="6284" y="205"/>
                  </a:lnTo>
                  <a:lnTo>
                    <a:pt x="6040" y="137"/>
                  </a:lnTo>
                  <a:lnTo>
                    <a:pt x="5808" y="96"/>
                  </a:lnTo>
                  <a:lnTo>
                    <a:pt x="5550" y="55"/>
                  </a:lnTo>
                  <a:lnTo>
                    <a:pt x="5305" y="28"/>
                  </a:lnTo>
                  <a:lnTo>
                    <a:pt x="5033" y="14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1575607" y="2769336"/>
              <a:ext cx="84963" cy="84963"/>
            </a:xfrm>
            <a:custGeom>
              <a:rect b="b" l="l" r="r" t="t"/>
              <a:pathLst>
                <a:path extrusionOk="0" h="2885" w="2885">
                  <a:moveTo>
                    <a:pt x="1565" y="178"/>
                  </a:moveTo>
                  <a:lnTo>
                    <a:pt x="1701" y="205"/>
                  </a:lnTo>
                  <a:lnTo>
                    <a:pt x="1823" y="232"/>
                  </a:lnTo>
                  <a:lnTo>
                    <a:pt x="1932" y="273"/>
                  </a:lnTo>
                  <a:lnTo>
                    <a:pt x="2041" y="327"/>
                  </a:lnTo>
                  <a:lnTo>
                    <a:pt x="2150" y="395"/>
                  </a:lnTo>
                  <a:lnTo>
                    <a:pt x="2245" y="463"/>
                  </a:lnTo>
                  <a:lnTo>
                    <a:pt x="2340" y="545"/>
                  </a:lnTo>
                  <a:lnTo>
                    <a:pt x="2422" y="640"/>
                  </a:lnTo>
                  <a:lnTo>
                    <a:pt x="2490" y="735"/>
                  </a:lnTo>
                  <a:lnTo>
                    <a:pt x="2558" y="830"/>
                  </a:lnTo>
                  <a:lnTo>
                    <a:pt x="2612" y="953"/>
                  </a:lnTo>
                  <a:lnTo>
                    <a:pt x="2653" y="1062"/>
                  </a:lnTo>
                  <a:lnTo>
                    <a:pt x="2680" y="1184"/>
                  </a:lnTo>
                  <a:lnTo>
                    <a:pt x="2707" y="1307"/>
                  </a:lnTo>
                  <a:lnTo>
                    <a:pt x="2707" y="1443"/>
                  </a:lnTo>
                  <a:lnTo>
                    <a:pt x="2707" y="1565"/>
                  </a:lnTo>
                  <a:lnTo>
                    <a:pt x="2680" y="1701"/>
                  </a:lnTo>
                  <a:lnTo>
                    <a:pt x="2653" y="1823"/>
                  </a:lnTo>
                  <a:lnTo>
                    <a:pt x="2612" y="1932"/>
                  </a:lnTo>
                  <a:lnTo>
                    <a:pt x="2558" y="2041"/>
                  </a:lnTo>
                  <a:lnTo>
                    <a:pt x="2490" y="2150"/>
                  </a:lnTo>
                  <a:lnTo>
                    <a:pt x="2422" y="2245"/>
                  </a:lnTo>
                  <a:lnTo>
                    <a:pt x="2340" y="2340"/>
                  </a:lnTo>
                  <a:lnTo>
                    <a:pt x="2245" y="2422"/>
                  </a:lnTo>
                  <a:lnTo>
                    <a:pt x="2150" y="2490"/>
                  </a:lnTo>
                  <a:lnTo>
                    <a:pt x="2041" y="2558"/>
                  </a:lnTo>
                  <a:lnTo>
                    <a:pt x="1932" y="2612"/>
                  </a:lnTo>
                  <a:lnTo>
                    <a:pt x="1823" y="2653"/>
                  </a:lnTo>
                  <a:lnTo>
                    <a:pt x="1701" y="2680"/>
                  </a:lnTo>
                  <a:lnTo>
                    <a:pt x="1565" y="2708"/>
                  </a:lnTo>
                  <a:lnTo>
                    <a:pt x="1306" y="2708"/>
                  </a:lnTo>
                  <a:lnTo>
                    <a:pt x="1184" y="2680"/>
                  </a:lnTo>
                  <a:lnTo>
                    <a:pt x="1061" y="2653"/>
                  </a:lnTo>
                  <a:lnTo>
                    <a:pt x="953" y="2612"/>
                  </a:lnTo>
                  <a:lnTo>
                    <a:pt x="830" y="2558"/>
                  </a:lnTo>
                  <a:lnTo>
                    <a:pt x="735" y="2490"/>
                  </a:lnTo>
                  <a:lnTo>
                    <a:pt x="640" y="2422"/>
                  </a:lnTo>
                  <a:lnTo>
                    <a:pt x="545" y="2340"/>
                  </a:lnTo>
                  <a:lnTo>
                    <a:pt x="463" y="2245"/>
                  </a:lnTo>
                  <a:lnTo>
                    <a:pt x="395" y="2150"/>
                  </a:lnTo>
                  <a:lnTo>
                    <a:pt x="327" y="2041"/>
                  </a:lnTo>
                  <a:lnTo>
                    <a:pt x="272" y="1932"/>
                  </a:lnTo>
                  <a:lnTo>
                    <a:pt x="232" y="1823"/>
                  </a:lnTo>
                  <a:lnTo>
                    <a:pt x="191" y="1701"/>
                  </a:lnTo>
                  <a:lnTo>
                    <a:pt x="177" y="1565"/>
                  </a:lnTo>
                  <a:lnTo>
                    <a:pt x="177" y="1443"/>
                  </a:lnTo>
                  <a:lnTo>
                    <a:pt x="177" y="1307"/>
                  </a:lnTo>
                  <a:lnTo>
                    <a:pt x="191" y="1184"/>
                  </a:lnTo>
                  <a:lnTo>
                    <a:pt x="232" y="1062"/>
                  </a:lnTo>
                  <a:lnTo>
                    <a:pt x="272" y="953"/>
                  </a:lnTo>
                  <a:lnTo>
                    <a:pt x="327" y="830"/>
                  </a:lnTo>
                  <a:lnTo>
                    <a:pt x="395" y="735"/>
                  </a:lnTo>
                  <a:lnTo>
                    <a:pt x="463" y="640"/>
                  </a:lnTo>
                  <a:lnTo>
                    <a:pt x="545" y="545"/>
                  </a:lnTo>
                  <a:lnTo>
                    <a:pt x="640" y="463"/>
                  </a:lnTo>
                  <a:lnTo>
                    <a:pt x="735" y="395"/>
                  </a:lnTo>
                  <a:lnTo>
                    <a:pt x="830" y="327"/>
                  </a:lnTo>
                  <a:lnTo>
                    <a:pt x="953" y="273"/>
                  </a:lnTo>
                  <a:lnTo>
                    <a:pt x="1061" y="232"/>
                  </a:lnTo>
                  <a:lnTo>
                    <a:pt x="1184" y="205"/>
                  </a:lnTo>
                  <a:lnTo>
                    <a:pt x="1306" y="178"/>
                  </a:lnTo>
                  <a:close/>
                  <a:moveTo>
                    <a:pt x="1293" y="1"/>
                  </a:moveTo>
                  <a:lnTo>
                    <a:pt x="1143" y="28"/>
                  </a:lnTo>
                  <a:lnTo>
                    <a:pt x="1007" y="55"/>
                  </a:lnTo>
                  <a:lnTo>
                    <a:pt x="871" y="109"/>
                  </a:lnTo>
                  <a:lnTo>
                    <a:pt x="749" y="164"/>
                  </a:lnTo>
                  <a:lnTo>
                    <a:pt x="626" y="246"/>
                  </a:lnTo>
                  <a:lnTo>
                    <a:pt x="517" y="327"/>
                  </a:lnTo>
                  <a:lnTo>
                    <a:pt x="422" y="422"/>
                  </a:lnTo>
                  <a:lnTo>
                    <a:pt x="327" y="518"/>
                  </a:lnTo>
                  <a:lnTo>
                    <a:pt x="245" y="640"/>
                  </a:lnTo>
                  <a:lnTo>
                    <a:pt x="164" y="749"/>
                  </a:lnTo>
                  <a:lnTo>
                    <a:pt x="109" y="885"/>
                  </a:lnTo>
                  <a:lnTo>
                    <a:pt x="55" y="1007"/>
                  </a:lnTo>
                  <a:lnTo>
                    <a:pt x="28" y="1143"/>
                  </a:lnTo>
                  <a:lnTo>
                    <a:pt x="0" y="1293"/>
                  </a:lnTo>
                  <a:lnTo>
                    <a:pt x="0" y="1443"/>
                  </a:lnTo>
                  <a:lnTo>
                    <a:pt x="0" y="1592"/>
                  </a:lnTo>
                  <a:lnTo>
                    <a:pt x="28" y="1728"/>
                  </a:lnTo>
                  <a:lnTo>
                    <a:pt x="55" y="1864"/>
                  </a:lnTo>
                  <a:lnTo>
                    <a:pt x="109" y="2000"/>
                  </a:lnTo>
                  <a:lnTo>
                    <a:pt x="164" y="2123"/>
                  </a:lnTo>
                  <a:lnTo>
                    <a:pt x="245" y="2245"/>
                  </a:lnTo>
                  <a:lnTo>
                    <a:pt x="327" y="2354"/>
                  </a:lnTo>
                  <a:lnTo>
                    <a:pt x="422" y="2463"/>
                  </a:lnTo>
                  <a:lnTo>
                    <a:pt x="517" y="2558"/>
                  </a:lnTo>
                  <a:lnTo>
                    <a:pt x="626" y="2640"/>
                  </a:lnTo>
                  <a:lnTo>
                    <a:pt x="749" y="2708"/>
                  </a:lnTo>
                  <a:lnTo>
                    <a:pt x="871" y="2776"/>
                  </a:lnTo>
                  <a:lnTo>
                    <a:pt x="1007" y="2816"/>
                  </a:lnTo>
                  <a:lnTo>
                    <a:pt x="1143" y="2857"/>
                  </a:lnTo>
                  <a:lnTo>
                    <a:pt x="1293" y="2884"/>
                  </a:lnTo>
                  <a:lnTo>
                    <a:pt x="1592" y="2884"/>
                  </a:lnTo>
                  <a:lnTo>
                    <a:pt x="1728" y="2857"/>
                  </a:lnTo>
                  <a:lnTo>
                    <a:pt x="1864" y="2816"/>
                  </a:lnTo>
                  <a:lnTo>
                    <a:pt x="2000" y="2776"/>
                  </a:lnTo>
                  <a:lnTo>
                    <a:pt x="2122" y="2708"/>
                  </a:lnTo>
                  <a:lnTo>
                    <a:pt x="2245" y="2640"/>
                  </a:lnTo>
                  <a:lnTo>
                    <a:pt x="2354" y="2558"/>
                  </a:lnTo>
                  <a:lnTo>
                    <a:pt x="2462" y="2463"/>
                  </a:lnTo>
                  <a:lnTo>
                    <a:pt x="2558" y="2354"/>
                  </a:lnTo>
                  <a:lnTo>
                    <a:pt x="2639" y="2245"/>
                  </a:lnTo>
                  <a:lnTo>
                    <a:pt x="2707" y="2123"/>
                  </a:lnTo>
                  <a:lnTo>
                    <a:pt x="2775" y="2000"/>
                  </a:lnTo>
                  <a:lnTo>
                    <a:pt x="2816" y="1864"/>
                  </a:lnTo>
                  <a:lnTo>
                    <a:pt x="2857" y="1728"/>
                  </a:lnTo>
                  <a:lnTo>
                    <a:pt x="2871" y="1592"/>
                  </a:lnTo>
                  <a:lnTo>
                    <a:pt x="2884" y="1443"/>
                  </a:lnTo>
                  <a:lnTo>
                    <a:pt x="2871" y="1293"/>
                  </a:lnTo>
                  <a:lnTo>
                    <a:pt x="2857" y="1143"/>
                  </a:lnTo>
                  <a:lnTo>
                    <a:pt x="2816" y="1007"/>
                  </a:lnTo>
                  <a:lnTo>
                    <a:pt x="2775" y="885"/>
                  </a:lnTo>
                  <a:lnTo>
                    <a:pt x="2707" y="749"/>
                  </a:lnTo>
                  <a:lnTo>
                    <a:pt x="2639" y="640"/>
                  </a:lnTo>
                  <a:lnTo>
                    <a:pt x="2558" y="518"/>
                  </a:lnTo>
                  <a:lnTo>
                    <a:pt x="2462" y="422"/>
                  </a:lnTo>
                  <a:lnTo>
                    <a:pt x="2354" y="327"/>
                  </a:lnTo>
                  <a:lnTo>
                    <a:pt x="2245" y="246"/>
                  </a:lnTo>
                  <a:lnTo>
                    <a:pt x="2122" y="164"/>
                  </a:lnTo>
                  <a:lnTo>
                    <a:pt x="2000" y="109"/>
                  </a:lnTo>
                  <a:lnTo>
                    <a:pt x="1864" y="55"/>
                  </a:lnTo>
                  <a:lnTo>
                    <a:pt x="1728" y="2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1675357" y="2769336"/>
              <a:ext cx="84963" cy="84963"/>
            </a:xfrm>
            <a:custGeom>
              <a:rect b="b" l="l" r="r" t="t"/>
              <a:pathLst>
                <a:path extrusionOk="0" h="2885" w="2885">
                  <a:moveTo>
                    <a:pt x="1565" y="178"/>
                  </a:moveTo>
                  <a:lnTo>
                    <a:pt x="1701" y="205"/>
                  </a:lnTo>
                  <a:lnTo>
                    <a:pt x="1823" y="232"/>
                  </a:lnTo>
                  <a:lnTo>
                    <a:pt x="1932" y="273"/>
                  </a:lnTo>
                  <a:lnTo>
                    <a:pt x="2041" y="327"/>
                  </a:lnTo>
                  <a:lnTo>
                    <a:pt x="2150" y="395"/>
                  </a:lnTo>
                  <a:lnTo>
                    <a:pt x="2245" y="463"/>
                  </a:lnTo>
                  <a:lnTo>
                    <a:pt x="2340" y="545"/>
                  </a:lnTo>
                  <a:lnTo>
                    <a:pt x="2422" y="640"/>
                  </a:lnTo>
                  <a:lnTo>
                    <a:pt x="2490" y="735"/>
                  </a:lnTo>
                  <a:lnTo>
                    <a:pt x="2558" y="830"/>
                  </a:lnTo>
                  <a:lnTo>
                    <a:pt x="2612" y="953"/>
                  </a:lnTo>
                  <a:lnTo>
                    <a:pt x="2653" y="1062"/>
                  </a:lnTo>
                  <a:lnTo>
                    <a:pt x="2680" y="1184"/>
                  </a:lnTo>
                  <a:lnTo>
                    <a:pt x="2707" y="1307"/>
                  </a:lnTo>
                  <a:lnTo>
                    <a:pt x="2707" y="1443"/>
                  </a:lnTo>
                  <a:lnTo>
                    <a:pt x="2707" y="1565"/>
                  </a:lnTo>
                  <a:lnTo>
                    <a:pt x="2680" y="1701"/>
                  </a:lnTo>
                  <a:lnTo>
                    <a:pt x="2653" y="1823"/>
                  </a:lnTo>
                  <a:lnTo>
                    <a:pt x="2612" y="1932"/>
                  </a:lnTo>
                  <a:lnTo>
                    <a:pt x="2558" y="2041"/>
                  </a:lnTo>
                  <a:lnTo>
                    <a:pt x="2490" y="2150"/>
                  </a:lnTo>
                  <a:lnTo>
                    <a:pt x="2422" y="2245"/>
                  </a:lnTo>
                  <a:lnTo>
                    <a:pt x="2340" y="2340"/>
                  </a:lnTo>
                  <a:lnTo>
                    <a:pt x="2245" y="2422"/>
                  </a:lnTo>
                  <a:lnTo>
                    <a:pt x="2150" y="2490"/>
                  </a:lnTo>
                  <a:lnTo>
                    <a:pt x="2041" y="2558"/>
                  </a:lnTo>
                  <a:lnTo>
                    <a:pt x="1932" y="2612"/>
                  </a:lnTo>
                  <a:lnTo>
                    <a:pt x="1823" y="2653"/>
                  </a:lnTo>
                  <a:lnTo>
                    <a:pt x="1701" y="2680"/>
                  </a:lnTo>
                  <a:lnTo>
                    <a:pt x="1565" y="2708"/>
                  </a:lnTo>
                  <a:lnTo>
                    <a:pt x="1306" y="2708"/>
                  </a:lnTo>
                  <a:lnTo>
                    <a:pt x="1184" y="2680"/>
                  </a:lnTo>
                  <a:lnTo>
                    <a:pt x="1061" y="2653"/>
                  </a:lnTo>
                  <a:lnTo>
                    <a:pt x="953" y="2612"/>
                  </a:lnTo>
                  <a:lnTo>
                    <a:pt x="844" y="2558"/>
                  </a:lnTo>
                  <a:lnTo>
                    <a:pt x="735" y="2490"/>
                  </a:lnTo>
                  <a:lnTo>
                    <a:pt x="640" y="2422"/>
                  </a:lnTo>
                  <a:lnTo>
                    <a:pt x="545" y="2340"/>
                  </a:lnTo>
                  <a:lnTo>
                    <a:pt x="463" y="2245"/>
                  </a:lnTo>
                  <a:lnTo>
                    <a:pt x="395" y="2150"/>
                  </a:lnTo>
                  <a:lnTo>
                    <a:pt x="327" y="2041"/>
                  </a:lnTo>
                  <a:lnTo>
                    <a:pt x="273" y="1932"/>
                  </a:lnTo>
                  <a:lnTo>
                    <a:pt x="232" y="1823"/>
                  </a:lnTo>
                  <a:lnTo>
                    <a:pt x="205" y="1701"/>
                  </a:lnTo>
                  <a:lnTo>
                    <a:pt x="177" y="1565"/>
                  </a:lnTo>
                  <a:lnTo>
                    <a:pt x="177" y="1443"/>
                  </a:lnTo>
                  <a:lnTo>
                    <a:pt x="177" y="1307"/>
                  </a:lnTo>
                  <a:lnTo>
                    <a:pt x="205" y="1184"/>
                  </a:lnTo>
                  <a:lnTo>
                    <a:pt x="232" y="1062"/>
                  </a:lnTo>
                  <a:lnTo>
                    <a:pt x="273" y="953"/>
                  </a:lnTo>
                  <a:lnTo>
                    <a:pt x="327" y="830"/>
                  </a:lnTo>
                  <a:lnTo>
                    <a:pt x="395" y="735"/>
                  </a:lnTo>
                  <a:lnTo>
                    <a:pt x="463" y="640"/>
                  </a:lnTo>
                  <a:lnTo>
                    <a:pt x="545" y="545"/>
                  </a:lnTo>
                  <a:lnTo>
                    <a:pt x="640" y="463"/>
                  </a:lnTo>
                  <a:lnTo>
                    <a:pt x="735" y="395"/>
                  </a:lnTo>
                  <a:lnTo>
                    <a:pt x="844" y="327"/>
                  </a:lnTo>
                  <a:lnTo>
                    <a:pt x="953" y="273"/>
                  </a:lnTo>
                  <a:lnTo>
                    <a:pt x="1061" y="232"/>
                  </a:lnTo>
                  <a:lnTo>
                    <a:pt x="1184" y="205"/>
                  </a:lnTo>
                  <a:lnTo>
                    <a:pt x="1306" y="178"/>
                  </a:lnTo>
                  <a:close/>
                  <a:moveTo>
                    <a:pt x="1293" y="1"/>
                  </a:moveTo>
                  <a:lnTo>
                    <a:pt x="1157" y="28"/>
                  </a:lnTo>
                  <a:lnTo>
                    <a:pt x="1007" y="55"/>
                  </a:lnTo>
                  <a:lnTo>
                    <a:pt x="885" y="109"/>
                  </a:lnTo>
                  <a:lnTo>
                    <a:pt x="749" y="164"/>
                  </a:lnTo>
                  <a:lnTo>
                    <a:pt x="640" y="246"/>
                  </a:lnTo>
                  <a:lnTo>
                    <a:pt x="517" y="327"/>
                  </a:lnTo>
                  <a:lnTo>
                    <a:pt x="422" y="422"/>
                  </a:lnTo>
                  <a:lnTo>
                    <a:pt x="327" y="518"/>
                  </a:lnTo>
                  <a:lnTo>
                    <a:pt x="245" y="640"/>
                  </a:lnTo>
                  <a:lnTo>
                    <a:pt x="177" y="749"/>
                  </a:lnTo>
                  <a:lnTo>
                    <a:pt x="109" y="885"/>
                  </a:lnTo>
                  <a:lnTo>
                    <a:pt x="55" y="1007"/>
                  </a:lnTo>
                  <a:lnTo>
                    <a:pt x="28" y="1143"/>
                  </a:lnTo>
                  <a:lnTo>
                    <a:pt x="0" y="1293"/>
                  </a:lnTo>
                  <a:lnTo>
                    <a:pt x="0" y="1443"/>
                  </a:lnTo>
                  <a:lnTo>
                    <a:pt x="0" y="1592"/>
                  </a:lnTo>
                  <a:lnTo>
                    <a:pt x="28" y="1728"/>
                  </a:lnTo>
                  <a:lnTo>
                    <a:pt x="55" y="1864"/>
                  </a:lnTo>
                  <a:lnTo>
                    <a:pt x="109" y="2000"/>
                  </a:lnTo>
                  <a:lnTo>
                    <a:pt x="177" y="2123"/>
                  </a:lnTo>
                  <a:lnTo>
                    <a:pt x="245" y="2245"/>
                  </a:lnTo>
                  <a:lnTo>
                    <a:pt x="327" y="2354"/>
                  </a:lnTo>
                  <a:lnTo>
                    <a:pt x="422" y="2463"/>
                  </a:lnTo>
                  <a:lnTo>
                    <a:pt x="517" y="2558"/>
                  </a:lnTo>
                  <a:lnTo>
                    <a:pt x="640" y="2640"/>
                  </a:lnTo>
                  <a:lnTo>
                    <a:pt x="749" y="2708"/>
                  </a:lnTo>
                  <a:lnTo>
                    <a:pt x="885" y="2776"/>
                  </a:lnTo>
                  <a:lnTo>
                    <a:pt x="1007" y="2816"/>
                  </a:lnTo>
                  <a:lnTo>
                    <a:pt x="1157" y="2857"/>
                  </a:lnTo>
                  <a:lnTo>
                    <a:pt x="1293" y="2884"/>
                  </a:lnTo>
                  <a:lnTo>
                    <a:pt x="1592" y="2884"/>
                  </a:lnTo>
                  <a:lnTo>
                    <a:pt x="1728" y="2857"/>
                  </a:lnTo>
                  <a:lnTo>
                    <a:pt x="1864" y="2816"/>
                  </a:lnTo>
                  <a:lnTo>
                    <a:pt x="2000" y="2776"/>
                  </a:lnTo>
                  <a:lnTo>
                    <a:pt x="2136" y="2708"/>
                  </a:lnTo>
                  <a:lnTo>
                    <a:pt x="2245" y="2640"/>
                  </a:lnTo>
                  <a:lnTo>
                    <a:pt x="2354" y="2558"/>
                  </a:lnTo>
                  <a:lnTo>
                    <a:pt x="2463" y="2463"/>
                  </a:lnTo>
                  <a:lnTo>
                    <a:pt x="2558" y="2354"/>
                  </a:lnTo>
                  <a:lnTo>
                    <a:pt x="2639" y="2245"/>
                  </a:lnTo>
                  <a:lnTo>
                    <a:pt x="2707" y="2123"/>
                  </a:lnTo>
                  <a:lnTo>
                    <a:pt x="2775" y="2000"/>
                  </a:lnTo>
                  <a:lnTo>
                    <a:pt x="2816" y="1864"/>
                  </a:lnTo>
                  <a:lnTo>
                    <a:pt x="2857" y="1728"/>
                  </a:lnTo>
                  <a:lnTo>
                    <a:pt x="2884" y="1592"/>
                  </a:lnTo>
                  <a:lnTo>
                    <a:pt x="2884" y="1443"/>
                  </a:lnTo>
                  <a:lnTo>
                    <a:pt x="2884" y="1293"/>
                  </a:lnTo>
                  <a:lnTo>
                    <a:pt x="2857" y="1143"/>
                  </a:lnTo>
                  <a:lnTo>
                    <a:pt x="2816" y="1007"/>
                  </a:lnTo>
                  <a:lnTo>
                    <a:pt x="2775" y="885"/>
                  </a:lnTo>
                  <a:lnTo>
                    <a:pt x="2707" y="749"/>
                  </a:lnTo>
                  <a:lnTo>
                    <a:pt x="2639" y="640"/>
                  </a:lnTo>
                  <a:lnTo>
                    <a:pt x="2558" y="518"/>
                  </a:lnTo>
                  <a:lnTo>
                    <a:pt x="2463" y="422"/>
                  </a:lnTo>
                  <a:lnTo>
                    <a:pt x="2354" y="327"/>
                  </a:lnTo>
                  <a:lnTo>
                    <a:pt x="2245" y="246"/>
                  </a:lnTo>
                  <a:lnTo>
                    <a:pt x="2136" y="164"/>
                  </a:lnTo>
                  <a:lnTo>
                    <a:pt x="2000" y="109"/>
                  </a:lnTo>
                  <a:lnTo>
                    <a:pt x="1864" y="55"/>
                  </a:lnTo>
                  <a:lnTo>
                    <a:pt x="1728" y="2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1655330" y="2805795"/>
              <a:ext cx="25268" cy="8452"/>
            </a:xfrm>
            <a:custGeom>
              <a:rect b="b" l="l" r="r" t="t"/>
              <a:pathLst>
                <a:path extrusionOk="0" h="287" w="858">
                  <a:moveTo>
                    <a:pt x="381" y="1"/>
                  </a:moveTo>
                  <a:lnTo>
                    <a:pt x="286" y="14"/>
                  </a:lnTo>
                  <a:lnTo>
                    <a:pt x="191" y="55"/>
                  </a:lnTo>
                  <a:lnTo>
                    <a:pt x="109" y="96"/>
                  </a:lnTo>
                  <a:lnTo>
                    <a:pt x="41" y="137"/>
                  </a:lnTo>
                  <a:lnTo>
                    <a:pt x="14" y="150"/>
                  </a:lnTo>
                  <a:lnTo>
                    <a:pt x="0" y="191"/>
                  </a:lnTo>
                  <a:lnTo>
                    <a:pt x="0" y="218"/>
                  </a:lnTo>
                  <a:lnTo>
                    <a:pt x="14" y="259"/>
                  </a:lnTo>
                  <a:lnTo>
                    <a:pt x="55" y="286"/>
                  </a:lnTo>
                  <a:lnTo>
                    <a:pt x="109" y="286"/>
                  </a:lnTo>
                  <a:lnTo>
                    <a:pt x="136" y="273"/>
                  </a:lnTo>
                  <a:lnTo>
                    <a:pt x="191" y="245"/>
                  </a:lnTo>
                  <a:lnTo>
                    <a:pt x="259" y="218"/>
                  </a:lnTo>
                  <a:lnTo>
                    <a:pt x="340" y="191"/>
                  </a:lnTo>
                  <a:lnTo>
                    <a:pt x="422" y="177"/>
                  </a:lnTo>
                  <a:lnTo>
                    <a:pt x="517" y="177"/>
                  </a:lnTo>
                  <a:lnTo>
                    <a:pt x="612" y="205"/>
                  </a:lnTo>
                  <a:lnTo>
                    <a:pt x="653" y="232"/>
                  </a:lnTo>
                  <a:lnTo>
                    <a:pt x="708" y="273"/>
                  </a:lnTo>
                  <a:lnTo>
                    <a:pt x="735" y="286"/>
                  </a:lnTo>
                  <a:lnTo>
                    <a:pt x="803" y="286"/>
                  </a:lnTo>
                  <a:lnTo>
                    <a:pt x="830" y="259"/>
                  </a:lnTo>
                  <a:lnTo>
                    <a:pt x="844" y="232"/>
                  </a:lnTo>
                  <a:lnTo>
                    <a:pt x="857" y="205"/>
                  </a:lnTo>
                  <a:lnTo>
                    <a:pt x="844" y="164"/>
                  </a:lnTo>
                  <a:lnTo>
                    <a:pt x="830" y="137"/>
                  </a:lnTo>
                  <a:lnTo>
                    <a:pt x="721" y="55"/>
                  </a:lnTo>
                  <a:lnTo>
                    <a:pt x="612" y="14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1755079" y="2778966"/>
              <a:ext cx="42496" cy="26446"/>
            </a:xfrm>
            <a:custGeom>
              <a:rect b="b" l="l" r="r" t="t"/>
              <a:pathLst>
                <a:path extrusionOk="0" h="898" w="1443">
                  <a:moveTo>
                    <a:pt x="1238" y="0"/>
                  </a:moveTo>
                  <a:lnTo>
                    <a:pt x="1116" y="14"/>
                  </a:lnTo>
                  <a:lnTo>
                    <a:pt x="980" y="41"/>
                  </a:lnTo>
                  <a:lnTo>
                    <a:pt x="871" y="95"/>
                  </a:lnTo>
                  <a:lnTo>
                    <a:pt x="749" y="150"/>
                  </a:lnTo>
                  <a:lnTo>
                    <a:pt x="640" y="204"/>
                  </a:lnTo>
                  <a:lnTo>
                    <a:pt x="436" y="340"/>
                  </a:lnTo>
                  <a:lnTo>
                    <a:pt x="272" y="490"/>
                  </a:lnTo>
                  <a:lnTo>
                    <a:pt x="150" y="612"/>
                  </a:lnTo>
                  <a:lnTo>
                    <a:pt x="28" y="762"/>
                  </a:lnTo>
                  <a:lnTo>
                    <a:pt x="0" y="789"/>
                  </a:lnTo>
                  <a:lnTo>
                    <a:pt x="0" y="816"/>
                  </a:lnTo>
                  <a:lnTo>
                    <a:pt x="14" y="857"/>
                  </a:lnTo>
                  <a:lnTo>
                    <a:pt x="41" y="884"/>
                  </a:lnTo>
                  <a:lnTo>
                    <a:pt x="68" y="898"/>
                  </a:lnTo>
                  <a:lnTo>
                    <a:pt x="123" y="898"/>
                  </a:lnTo>
                  <a:lnTo>
                    <a:pt x="164" y="871"/>
                  </a:lnTo>
                  <a:lnTo>
                    <a:pt x="259" y="748"/>
                  </a:lnTo>
                  <a:lnTo>
                    <a:pt x="381" y="626"/>
                  </a:lnTo>
                  <a:lnTo>
                    <a:pt x="531" y="503"/>
                  </a:lnTo>
                  <a:lnTo>
                    <a:pt x="708" y="367"/>
                  </a:lnTo>
                  <a:lnTo>
                    <a:pt x="803" y="313"/>
                  </a:lnTo>
                  <a:lnTo>
                    <a:pt x="912" y="259"/>
                  </a:lnTo>
                  <a:lnTo>
                    <a:pt x="1021" y="218"/>
                  </a:lnTo>
                  <a:lnTo>
                    <a:pt x="1129" y="191"/>
                  </a:lnTo>
                  <a:lnTo>
                    <a:pt x="1238" y="177"/>
                  </a:lnTo>
                  <a:lnTo>
                    <a:pt x="1388" y="177"/>
                  </a:lnTo>
                  <a:lnTo>
                    <a:pt x="1415" y="163"/>
                  </a:lnTo>
                  <a:lnTo>
                    <a:pt x="1442" y="136"/>
                  </a:lnTo>
                  <a:lnTo>
                    <a:pt x="1442" y="95"/>
                  </a:lnTo>
                  <a:lnTo>
                    <a:pt x="1442" y="68"/>
                  </a:lnTo>
                  <a:lnTo>
                    <a:pt x="1429" y="41"/>
                  </a:lnTo>
                  <a:lnTo>
                    <a:pt x="1401" y="14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1530725" y="2778966"/>
              <a:ext cx="50919" cy="26446"/>
            </a:xfrm>
            <a:custGeom>
              <a:rect b="b" l="l" r="r" t="t"/>
              <a:pathLst>
                <a:path extrusionOk="0" h="898" w="1729">
                  <a:moveTo>
                    <a:pt x="55" y="0"/>
                  </a:moveTo>
                  <a:lnTo>
                    <a:pt x="28" y="27"/>
                  </a:lnTo>
                  <a:lnTo>
                    <a:pt x="15" y="55"/>
                  </a:lnTo>
                  <a:lnTo>
                    <a:pt x="1" y="82"/>
                  </a:lnTo>
                  <a:lnTo>
                    <a:pt x="15" y="123"/>
                  </a:lnTo>
                  <a:lnTo>
                    <a:pt x="28" y="150"/>
                  </a:lnTo>
                  <a:lnTo>
                    <a:pt x="55" y="163"/>
                  </a:lnTo>
                  <a:lnTo>
                    <a:pt x="96" y="177"/>
                  </a:lnTo>
                  <a:lnTo>
                    <a:pt x="246" y="191"/>
                  </a:lnTo>
                  <a:lnTo>
                    <a:pt x="395" y="204"/>
                  </a:lnTo>
                  <a:lnTo>
                    <a:pt x="545" y="245"/>
                  </a:lnTo>
                  <a:lnTo>
                    <a:pt x="681" y="286"/>
                  </a:lnTo>
                  <a:lnTo>
                    <a:pt x="803" y="340"/>
                  </a:lnTo>
                  <a:lnTo>
                    <a:pt x="926" y="395"/>
                  </a:lnTo>
                  <a:lnTo>
                    <a:pt x="1144" y="517"/>
                  </a:lnTo>
                  <a:lnTo>
                    <a:pt x="1320" y="653"/>
                  </a:lnTo>
                  <a:lnTo>
                    <a:pt x="1456" y="762"/>
                  </a:lnTo>
                  <a:lnTo>
                    <a:pt x="1579" y="871"/>
                  </a:lnTo>
                  <a:lnTo>
                    <a:pt x="1606" y="898"/>
                  </a:lnTo>
                  <a:lnTo>
                    <a:pt x="1674" y="898"/>
                  </a:lnTo>
                  <a:lnTo>
                    <a:pt x="1701" y="871"/>
                  </a:lnTo>
                  <a:lnTo>
                    <a:pt x="1715" y="843"/>
                  </a:lnTo>
                  <a:lnTo>
                    <a:pt x="1728" y="816"/>
                  </a:lnTo>
                  <a:lnTo>
                    <a:pt x="1728" y="775"/>
                  </a:lnTo>
                  <a:lnTo>
                    <a:pt x="1701" y="748"/>
                  </a:lnTo>
                  <a:lnTo>
                    <a:pt x="1565" y="626"/>
                  </a:lnTo>
                  <a:lnTo>
                    <a:pt x="1416" y="503"/>
                  </a:lnTo>
                  <a:lnTo>
                    <a:pt x="1225" y="367"/>
                  </a:lnTo>
                  <a:lnTo>
                    <a:pt x="994" y="231"/>
                  </a:lnTo>
                  <a:lnTo>
                    <a:pt x="871" y="163"/>
                  </a:lnTo>
                  <a:lnTo>
                    <a:pt x="722" y="109"/>
                  </a:lnTo>
                  <a:lnTo>
                    <a:pt x="586" y="68"/>
                  </a:lnTo>
                  <a:lnTo>
                    <a:pt x="423" y="27"/>
                  </a:lnTo>
                  <a:lnTo>
                    <a:pt x="273" y="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1176199" y="3040133"/>
              <a:ext cx="410651" cy="1028365"/>
            </a:xfrm>
            <a:custGeom>
              <a:rect b="b" l="l" r="r" t="t"/>
              <a:pathLst>
                <a:path extrusionOk="0" h="34919" w="13944">
                  <a:moveTo>
                    <a:pt x="8774" y="1"/>
                  </a:moveTo>
                  <a:lnTo>
                    <a:pt x="8597" y="15"/>
                  </a:lnTo>
                  <a:lnTo>
                    <a:pt x="8421" y="42"/>
                  </a:lnTo>
                  <a:lnTo>
                    <a:pt x="8257" y="69"/>
                  </a:lnTo>
                  <a:lnTo>
                    <a:pt x="8081" y="110"/>
                  </a:lnTo>
                  <a:lnTo>
                    <a:pt x="7917" y="151"/>
                  </a:lnTo>
                  <a:lnTo>
                    <a:pt x="7754" y="205"/>
                  </a:lnTo>
                  <a:lnTo>
                    <a:pt x="7591" y="273"/>
                  </a:lnTo>
                  <a:lnTo>
                    <a:pt x="7441" y="341"/>
                  </a:lnTo>
                  <a:lnTo>
                    <a:pt x="7278" y="423"/>
                  </a:lnTo>
                  <a:lnTo>
                    <a:pt x="7128" y="504"/>
                  </a:lnTo>
                  <a:lnTo>
                    <a:pt x="6992" y="599"/>
                  </a:lnTo>
                  <a:lnTo>
                    <a:pt x="6843" y="695"/>
                  </a:lnTo>
                  <a:lnTo>
                    <a:pt x="6707" y="804"/>
                  </a:lnTo>
                  <a:lnTo>
                    <a:pt x="6571" y="912"/>
                  </a:lnTo>
                  <a:lnTo>
                    <a:pt x="6448" y="1035"/>
                  </a:lnTo>
                  <a:lnTo>
                    <a:pt x="6326" y="1157"/>
                  </a:lnTo>
                  <a:lnTo>
                    <a:pt x="6203" y="1293"/>
                  </a:lnTo>
                  <a:lnTo>
                    <a:pt x="6095" y="1429"/>
                  </a:lnTo>
                  <a:lnTo>
                    <a:pt x="5986" y="1579"/>
                  </a:lnTo>
                  <a:lnTo>
                    <a:pt x="5891" y="1728"/>
                  </a:lnTo>
                  <a:lnTo>
                    <a:pt x="5809" y="1878"/>
                  </a:lnTo>
                  <a:lnTo>
                    <a:pt x="5727" y="2041"/>
                  </a:lnTo>
                  <a:lnTo>
                    <a:pt x="5646" y="2218"/>
                  </a:lnTo>
                  <a:lnTo>
                    <a:pt x="5428" y="2735"/>
                  </a:lnTo>
                  <a:lnTo>
                    <a:pt x="5224" y="3238"/>
                  </a:lnTo>
                  <a:lnTo>
                    <a:pt x="4830" y="4245"/>
                  </a:lnTo>
                  <a:lnTo>
                    <a:pt x="4435" y="5238"/>
                  </a:lnTo>
                  <a:lnTo>
                    <a:pt x="4054" y="6245"/>
                  </a:lnTo>
                  <a:lnTo>
                    <a:pt x="3687" y="7251"/>
                  </a:lnTo>
                  <a:lnTo>
                    <a:pt x="3320" y="8271"/>
                  </a:lnTo>
                  <a:lnTo>
                    <a:pt x="2966" y="9278"/>
                  </a:lnTo>
                  <a:lnTo>
                    <a:pt x="2612" y="10298"/>
                  </a:lnTo>
                  <a:lnTo>
                    <a:pt x="2272" y="11332"/>
                  </a:lnTo>
                  <a:lnTo>
                    <a:pt x="1946" y="12366"/>
                  </a:lnTo>
                  <a:lnTo>
                    <a:pt x="1633" y="13399"/>
                  </a:lnTo>
                  <a:lnTo>
                    <a:pt x="1334" y="14460"/>
                  </a:lnTo>
                  <a:lnTo>
                    <a:pt x="1034" y="15521"/>
                  </a:lnTo>
                  <a:lnTo>
                    <a:pt x="762" y="16596"/>
                  </a:lnTo>
                  <a:lnTo>
                    <a:pt x="518" y="17684"/>
                  </a:lnTo>
                  <a:lnTo>
                    <a:pt x="300" y="18800"/>
                  </a:lnTo>
                  <a:lnTo>
                    <a:pt x="191" y="19371"/>
                  </a:lnTo>
                  <a:lnTo>
                    <a:pt x="96" y="19942"/>
                  </a:lnTo>
                  <a:lnTo>
                    <a:pt x="55" y="20337"/>
                  </a:lnTo>
                  <a:lnTo>
                    <a:pt x="14" y="20745"/>
                  </a:lnTo>
                  <a:lnTo>
                    <a:pt x="1" y="21139"/>
                  </a:lnTo>
                  <a:lnTo>
                    <a:pt x="14" y="21534"/>
                  </a:lnTo>
                  <a:lnTo>
                    <a:pt x="28" y="21915"/>
                  </a:lnTo>
                  <a:lnTo>
                    <a:pt x="69" y="22309"/>
                  </a:lnTo>
                  <a:lnTo>
                    <a:pt x="123" y="22676"/>
                  </a:lnTo>
                  <a:lnTo>
                    <a:pt x="191" y="23057"/>
                  </a:lnTo>
                  <a:lnTo>
                    <a:pt x="273" y="23411"/>
                  </a:lnTo>
                  <a:lnTo>
                    <a:pt x="368" y="23765"/>
                  </a:lnTo>
                  <a:lnTo>
                    <a:pt x="477" y="24118"/>
                  </a:lnTo>
                  <a:lnTo>
                    <a:pt x="586" y="24445"/>
                  </a:lnTo>
                  <a:lnTo>
                    <a:pt x="722" y="24771"/>
                  </a:lnTo>
                  <a:lnTo>
                    <a:pt x="858" y="25098"/>
                  </a:lnTo>
                  <a:lnTo>
                    <a:pt x="994" y="25410"/>
                  </a:lnTo>
                  <a:lnTo>
                    <a:pt x="1143" y="25710"/>
                  </a:lnTo>
                  <a:lnTo>
                    <a:pt x="1293" y="26009"/>
                  </a:lnTo>
                  <a:lnTo>
                    <a:pt x="1456" y="26295"/>
                  </a:lnTo>
                  <a:lnTo>
                    <a:pt x="1796" y="26852"/>
                  </a:lnTo>
                  <a:lnTo>
                    <a:pt x="2150" y="27369"/>
                  </a:lnTo>
                  <a:lnTo>
                    <a:pt x="2517" y="27873"/>
                  </a:lnTo>
                  <a:lnTo>
                    <a:pt x="2898" y="28362"/>
                  </a:lnTo>
                  <a:lnTo>
                    <a:pt x="3292" y="28825"/>
                  </a:lnTo>
                  <a:lnTo>
                    <a:pt x="3687" y="29274"/>
                  </a:lnTo>
                  <a:lnTo>
                    <a:pt x="4095" y="29709"/>
                  </a:lnTo>
                  <a:lnTo>
                    <a:pt x="4517" y="30117"/>
                  </a:lnTo>
                  <a:lnTo>
                    <a:pt x="4938" y="30525"/>
                  </a:lnTo>
                  <a:lnTo>
                    <a:pt x="5360" y="30906"/>
                  </a:lnTo>
                  <a:lnTo>
                    <a:pt x="5795" y="31287"/>
                  </a:lnTo>
                  <a:lnTo>
                    <a:pt x="6231" y="31654"/>
                  </a:lnTo>
                  <a:lnTo>
                    <a:pt x="6666" y="32021"/>
                  </a:lnTo>
                  <a:lnTo>
                    <a:pt x="7115" y="32361"/>
                  </a:lnTo>
                  <a:lnTo>
                    <a:pt x="7564" y="32701"/>
                  </a:lnTo>
                  <a:lnTo>
                    <a:pt x="8026" y="33042"/>
                  </a:lnTo>
                  <a:lnTo>
                    <a:pt x="8489" y="33354"/>
                  </a:lnTo>
                  <a:lnTo>
                    <a:pt x="8951" y="33681"/>
                  </a:lnTo>
                  <a:lnTo>
                    <a:pt x="9427" y="33980"/>
                  </a:lnTo>
                  <a:lnTo>
                    <a:pt x="9903" y="34293"/>
                  </a:lnTo>
                  <a:lnTo>
                    <a:pt x="10148" y="34443"/>
                  </a:lnTo>
                  <a:lnTo>
                    <a:pt x="10434" y="34606"/>
                  </a:lnTo>
                  <a:lnTo>
                    <a:pt x="10624" y="34701"/>
                  </a:lnTo>
                  <a:lnTo>
                    <a:pt x="10828" y="34783"/>
                  </a:lnTo>
                  <a:lnTo>
                    <a:pt x="11032" y="34851"/>
                  </a:lnTo>
                  <a:lnTo>
                    <a:pt x="11250" y="34891"/>
                  </a:lnTo>
                  <a:lnTo>
                    <a:pt x="11454" y="34919"/>
                  </a:lnTo>
                  <a:lnTo>
                    <a:pt x="11672" y="34919"/>
                  </a:lnTo>
                  <a:lnTo>
                    <a:pt x="11876" y="34905"/>
                  </a:lnTo>
                  <a:lnTo>
                    <a:pt x="12093" y="34878"/>
                  </a:lnTo>
                  <a:lnTo>
                    <a:pt x="12297" y="34823"/>
                  </a:lnTo>
                  <a:lnTo>
                    <a:pt x="12501" y="34755"/>
                  </a:lnTo>
                  <a:lnTo>
                    <a:pt x="12692" y="34660"/>
                  </a:lnTo>
                  <a:lnTo>
                    <a:pt x="12869" y="34551"/>
                  </a:lnTo>
                  <a:lnTo>
                    <a:pt x="13046" y="34429"/>
                  </a:lnTo>
                  <a:lnTo>
                    <a:pt x="13222" y="34279"/>
                  </a:lnTo>
                  <a:lnTo>
                    <a:pt x="13372" y="34130"/>
                  </a:lnTo>
                  <a:lnTo>
                    <a:pt x="13508" y="33953"/>
                  </a:lnTo>
                  <a:lnTo>
                    <a:pt x="13644" y="33749"/>
                  </a:lnTo>
                  <a:lnTo>
                    <a:pt x="13739" y="33545"/>
                  </a:lnTo>
                  <a:lnTo>
                    <a:pt x="13821" y="33327"/>
                  </a:lnTo>
                  <a:lnTo>
                    <a:pt x="13889" y="33110"/>
                  </a:lnTo>
                  <a:lnTo>
                    <a:pt x="13930" y="32878"/>
                  </a:lnTo>
                  <a:lnTo>
                    <a:pt x="13943" y="32661"/>
                  </a:lnTo>
                  <a:lnTo>
                    <a:pt x="13930" y="32429"/>
                  </a:lnTo>
                  <a:lnTo>
                    <a:pt x="13916" y="32212"/>
                  </a:lnTo>
                  <a:lnTo>
                    <a:pt x="13862" y="31994"/>
                  </a:lnTo>
                  <a:lnTo>
                    <a:pt x="13794" y="31776"/>
                  </a:lnTo>
                  <a:lnTo>
                    <a:pt x="13712" y="31572"/>
                  </a:lnTo>
                  <a:lnTo>
                    <a:pt x="13603" y="31382"/>
                  </a:lnTo>
                  <a:lnTo>
                    <a:pt x="13467" y="31192"/>
                  </a:lnTo>
                  <a:lnTo>
                    <a:pt x="13318" y="31015"/>
                  </a:lnTo>
                  <a:lnTo>
                    <a:pt x="13154" y="30852"/>
                  </a:lnTo>
                  <a:lnTo>
                    <a:pt x="12964" y="30702"/>
                  </a:lnTo>
                  <a:lnTo>
                    <a:pt x="12855" y="30634"/>
                  </a:lnTo>
                  <a:lnTo>
                    <a:pt x="12501" y="30375"/>
                  </a:lnTo>
                  <a:lnTo>
                    <a:pt x="12121" y="30090"/>
                  </a:lnTo>
                  <a:lnTo>
                    <a:pt x="11740" y="29791"/>
                  </a:lnTo>
                  <a:lnTo>
                    <a:pt x="11359" y="29491"/>
                  </a:lnTo>
                  <a:lnTo>
                    <a:pt x="10624" y="28879"/>
                  </a:lnTo>
                  <a:lnTo>
                    <a:pt x="10257" y="28553"/>
                  </a:lnTo>
                  <a:lnTo>
                    <a:pt x="9903" y="28226"/>
                  </a:lnTo>
                  <a:lnTo>
                    <a:pt x="9550" y="27900"/>
                  </a:lnTo>
                  <a:lnTo>
                    <a:pt x="9210" y="27573"/>
                  </a:lnTo>
                  <a:lnTo>
                    <a:pt x="8883" y="27233"/>
                  </a:lnTo>
                  <a:lnTo>
                    <a:pt x="8557" y="26893"/>
                  </a:lnTo>
                  <a:lnTo>
                    <a:pt x="8257" y="26540"/>
                  </a:lnTo>
                  <a:lnTo>
                    <a:pt x="7958" y="26199"/>
                  </a:lnTo>
                  <a:lnTo>
                    <a:pt x="7672" y="25846"/>
                  </a:lnTo>
                  <a:lnTo>
                    <a:pt x="7400" y="25492"/>
                  </a:lnTo>
                  <a:lnTo>
                    <a:pt x="7142" y="25125"/>
                  </a:lnTo>
                  <a:lnTo>
                    <a:pt x="6897" y="24771"/>
                  </a:lnTo>
                  <a:lnTo>
                    <a:pt x="6679" y="24404"/>
                  </a:lnTo>
                  <a:lnTo>
                    <a:pt x="6475" y="24050"/>
                  </a:lnTo>
                  <a:lnTo>
                    <a:pt x="6299" y="23697"/>
                  </a:lnTo>
                  <a:lnTo>
                    <a:pt x="6135" y="23343"/>
                  </a:lnTo>
                  <a:lnTo>
                    <a:pt x="6013" y="23003"/>
                  </a:lnTo>
                  <a:lnTo>
                    <a:pt x="5904" y="22663"/>
                  </a:lnTo>
                  <a:lnTo>
                    <a:pt x="5836" y="22350"/>
                  </a:lnTo>
                  <a:lnTo>
                    <a:pt x="5782" y="22037"/>
                  </a:lnTo>
                  <a:lnTo>
                    <a:pt x="5768" y="21751"/>
                  </a:lnTo>
                  <a:lnTo>
                    <a:pt x="5768" y="21479"/>
                  </a:lnTo>
                  <a:lnTo>
                    <a:pt x="5795" y="21221"/>
                  </a:lnTo>
                  <a:lnTo>
                    <a:pt x="5850" y="20990"/>
                  </a:lnTo>
                  <a:lnTo>
                    <a:pt x="5959" y="20541"/>
                  </a:lnTo>
                  <a:lnTo>
                    <a:pt x="6081" y="20078"/>
                  </a:lnTo>
                  <a:lnTo>
                    <a:pt x="6339" y="19153"/>
                  </a:lnTo>
                  <a:lnTo>
                    <a:pt x="6625" y="18228"/>
                  </a:lnTo>
                  <a:lnTo>
                    <a:pt x="6938" y="17290"/>
                  </a:lnTo>
                  <a:lnTo>
                    <a:pt x="7264" y="16351"/>
                  </a:lnTo>
                  <a:lnTo>
                    <a:pt x="7618" y="15426"/>
                  </a:lnTo>
                  <a:lnTo>
                    <a:pt x="7985" y="14488"/>
                  </a:lnTo>
                  <a:lnTo>
                    <a:pt x="8366" y="13549"/>
                  </a:lnTo>
                  <a:lnTo>
                    <a:pt x="8747" y="12611"/>
                  </a:lnTo>
                  <a:lnTo>
                    <a:pt x="9142" y="11686"/>
                  </a:lnTo>
                  <a:lnTo>
                    <a:pt x="9550" y="10747"/>
                  </a:lnTo>
                  <a:lnTo>
                    <a:pt x="9971" y="9822"/>
                  </a:lnTo>
                  <a:lnTo>
                    <a:pt x="10393" y="8897"/>
                  </a:lnTo>
                  <a:lnTo>
                    <a:pt x="10828" y="7972"/>
                  </a:lnTo>
                  <a:lnTo>
                    <a:pt x="11264" y="7047"/>
                  </a:lnTo>
                  <a:lnTo>
                    <a:pt x="11712" y="6136"/>
                  </a:lnTo>
                  <a:lnTo>
                    <a:pt x="11944" y="5687"/>
                  </a:lnTo>
                  <a:lnTo>
                    <a:pt x="12161" y="5252"/>
                  </a:lnTo>
                  <a:lnTo>
                    <a:pt x="12175" y="5224"/>
                  </a:lnTo>
                  <a:lnTo>
                    <a:pt x="12284" y="4980"/>
                  </a:lnTo>
                  <a:lnTo>
                    <a:pt x="12352" y="4803"/>
                  </a:lnTo>
                  <a:lnTo>
                    <a:pt x="12406" y="4639"/>
                  </a:lnTo>
                  <a:lnTo>
                    <a:pt x="12461" y="4463"/>
                  </a:lnTo>
                  <a:lnTo>
                    <a:pt x="12501" y="4286"/>
                  </a:lnTo>
                  <a:lnTo>
                    <a:pt x="12529" y="4109"/>
                  </a:lnTo>
                  <a:lnTo>
                    <a:pt x="12542" y="3932"/>
                  </a:lnTo>
                  <a:lnTo>
                    <a:pt x="12556" y="3755"/>
                  </a:lnTo>
                  <a:lnTo>
                    <a:pt x="12569" y="3578"/>
                  </a:lnTo>
                  <a:lnTo>
                    <a:pt x="12556" y="3402"/>
                  </a:lnTo>
                  <a:lnTo>
                    <a:pt x="12542" y="3225"/>
                  </a:lnTo>
                  <a:lnTo>
                    <a:pt x="12529" y="3062"/>
                  </a:lnTo>
                  <a:lnTo>
                    <a:pt x="12488" y="2885"/>
                  </a:lnTo>
                  <a:lnTo>
                    <a:pt x="12461" y="2721"/>
                  </a:lnTo>
                  <a:lnTo>
                    <a:pt x="12406" y="2558"/>
                  </a:lnTo>
                  <a:lnTo>
                    <a:pt x="12352" y="2395"/>
                  </a:lnTo>
                  <a:lnTo>
                    <a:pt x="12297" y="2232"/>
                  </a:lnTo>
                  <a:lnTo>
                    <a:pt x="12216" y="2069"/>
                  </a:lnTo>
                  <a:lnTo>
                    <a:pt x="12148" y="1919"/>
                  </a:lnTo>
                  <a:lnTo>
                    <a:pt x="12066" y="1769"/>
                  </a:lnTo>
                  <a:lnTo>
                    <a:pt x="11971" y="1620"/>
                  </a:lnTo>
                  <a:lnTo>
                    <a:pt x="11876" y="1470"/>
                  </a:lnTo>
                  <a:lnTo>
                    <a:pt x="11767" y="1334"/>
                  </a:lnTo>
                  <a:lnTo>
                    <a:pt x="11658" y="1198"/>
                  </a:lnTo>
                  <a:lnTo>
                    <a:pt x="11536" y="1076"/>
                  </a:lnTo>
                  <a:lnTo>
                    <a:pt x="11413" y="953"/>
                  </a:lnTo>
                  <a:lnTo>
                    <a:pt x="11277" y="844"/>
                  </a:lnTo>
                  <a:lnTo>
                    <a:pt x="11141" y="722"/>
                  </a:lnTo>
                  <a:lnTo>
                    <a:pt x="10992" y="627"/>
                  </a:lnTo>
                  <a:lnTo>
                    <a:pt x="10842" y="531"/>
                  </a:lnTo>
                  <a:lnTo>
                    <a:pt x="10679" y="436"/>
                  </a:lnTo>
                  <a:lnTo>
                    <a:pt x="10515" y="355"/>
                  </a:lnTo>
                  <a:lnTo>
                    <a:pt x="10352" y="273"/>
                  </a:lnTo>
                  <a:lnTo>
                    <a:pt x="10175" y="205"/>
                  </a:lnTo>
                  <a:lnTo>
                    <a:pt x="9999" y="151"/>
                  </a:lnTo>
                  <a:lnTo>
                    <a:pt x="9822" y="110"/>
                  </a:lnTo>
                  <a:lnTo>
                    <a:pt x="9645" y="69"/>
                  </a:lnTo>
                  <a:lnTo>
                    <a:pt x="9482" y="42"/>
                  </a:lnTo>
                  <a:lnTo>
                    <a:pt x="9305" y="15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762677" y="3040133"/>
              <a:ext cx="410651" cy="1028365"/>
            </a:xfrm>
            <a:custGeom>
              <a:rect b="b" l="l" r="r" t="t"/>
              <a:pathLst>
                <a:path extrusionOk="0" h="34919" w="13944">
                  <a:moveTo>
                    <a:pt x="4898" y="1"/>
                  </a:moveTo>
                  <a:lnTo>
                    <a:pt x="4721" y="15"/>
                  </a:lnTo>
                  <a:lnTo>
                    <a:pt x="4544" y="28"/>
                  </a:lnTo>
                  <a:lnTo>
                    <a:pt x="4381" y="55"/>
                  </a:lnTo>
                  <a:lnTo>
                    <a:pt x="4204" y="83"/>
                  </a:lnTo>
                  <a:lnTo>
                    <a:pt x="4027" y="123"/>
                  </a:lnTo>
                  <a:lnTo>
                    <a:pt x="3850" y="178"/>
                  </a:lnTo>
                  <a:lnTo>
                    <a:pt x="3687" y="246"/>
                  </a:lnTo>
                  <a:lnTo>
                    <a:pt x="3510" y="314"/>
                  </a:lnTo>
                  <a:lnTo>
                    <a:pt x="3347" y="395"/>
                  </a:lnTo>
                  <a:lnTo>
                    <a:pt x="3184" y="477"/>
                  </a:lnTo>
                  <a:lnTo>
                    <a:pt x="3034" y="572"/>
                  </a:lnTo>
                  <a:lnTo>
                    <a:pt x="2885" y="681"/>
                  </a:lnTo>
                  <a:lnTo>
                    <a:pt x="2735" y="790"/>
                  </a:lnTo>
                  <a:lnTo>
                    <a:pt x="2599" y="899"/>
                  </a:lnTo>
                  <a:lnTo>
                    <a:pt x="2463" y="1021"/>
                  </a:lnTo>
                  <a:lnTo>
                    <a:pt x="2340" y="1144"/>
                  </a:lnTo>
                  <a:lnTo>
                    <a:pt x="2232" y="1280"/>
                  </a:lnTo>
                  <a:lnTo>
                    <a:pt x="2123" y="1416"/>
                  </a:lnTo>
                  <a:lnTo>
                    <a:pt x="2014" y="1552"/>
                  </a:lnTo>
                  <a:lnTo>
                    <a:pt x="1919" y="1701"/>
                  </a:lnTo>
                  <a:lnTo>
                    <a:pt x="1837" y="1851"/>
                  </a:lnTo>
                  <a:lnTo>
                    <a:pt x="1756" y="2001"/>
                  </a:lnTo>
                  <a:lnTo>
                    <a:pt x="1674" y="2164"/>
                  </a:lnTo>
                  <a:lnTo>
                    <a:pt x="1620" y="2313"/>
                  </a:lnTo>
                  <a:lnTo>
                    <a:pt x="1552" y="2477"/>
                  </a:lnTo>
                  <a:lnTo>
                    <a:pt x="1511" y="2653"/>
                  </a:lnTo>
                  <a:lnTo>
                    <a:pt x="1470" y="2817"/>
                  </a:lnTo>
                  <a:lnTo>
                    <a:pt x="1429" y="2980"/>
                  </a:lnTo>
                  <a:lnTo>
                    <a:pt x="1402" y="3157"/>
                  </a:lnTo>
                  <a:lnTo>
                    <a:pt x="1388" y="3334"/>
                  </a:lnTo>
                  <a:lnTo>
                    <a:pt x="1375" y="3497"/>
                  </a:lnTo>
                  <a:lnTo>
                    <a:pt x="1375" y="3674"/>
                  </a:lnTo>
                  <a:lnTo>
                    <a:pt x="1388" y="3850"/>
                  </a:lnTo>
                  <a:lnTo>
                    <a:pt x="1402" y="4027"/>
                  </a:lnTo>
                  <a:lnTo>
                    <a:pt x="1429" y="4204"/>
                  </a:lnTo>
                  <a:lnTo>
                    <a:pt x="1470" y="4381"/>
                  </a:lnTo>
                  <a:lnTo>
                    <a:pt x="1511" y="4544"/>
                  </a:lnTo>
                  <a:lnTo>
                    <a:pt x="1565" y="4721"/>
                  </a:lnTo>
                  <a:lnTo>
                    <a:pt x="1620" y="4884"/>
                  </a:lnTo>
                  <a:lnTo>
                    <a:pt x="1688" y="5061"/>
                  </a:lnTo>
                  <a:lnTo>
                    <a:pt x="1769" y="5224"/>
                  </a:lnTo>
                  <a:lnTo>
                    <a:pt x="1783" y="5252"/>
                  </a:lnTo>
                  <a:lnTo>
                    <a:pt x="2000" y="5687"/>
                  </a:lnTo>
                  <a:lnTo>
                    <a:pt x="2232" y="6136"/>
                  </a:lnTo>
                  <a:lnTo>
                    <a:pt x="2681" y="7047"/>
                  </a:lnTo>
                  <a:lnTo>
                    <a:pt x="3116" y="7972"/>
                  </a:lnTo>
                  <a:lnTo>
                    <a:pt x="3551" y="8897"/>
                  </a:lnTo>
                  <a:lnTo>
                    <a:pt x="3973" y="9822"/>
                  </a:lnTo>
                  <a:lnTo>
                    <a:pt x="4394" y="10747"/>
                  </a:lnTo>
                  <a:lnTo>
                    <a:pt x="4803" y="11686"/>
                  </a:lnTo>
                  <a:lnTo>
                    <a:pt x="5197" y="12611"/>
                  </a:lnTo>
                  <a:lnTo>
                    <a:pt x="5578" y="13549"/>
                  </a:lnTo>
                  <a:lnTo>
                    <a:pt x="5959" y="14488"/>
                  </a:lnTo>
                  <a:lnTo>
                    <a:pt x="6326" y="15426"/>
                  </a:lnTo>
                  <a:lnTo>
                    <a:pt x="6680" y="16351"/>
                  </a:lnTo>
                  <a:lnTo>
                    <a:pt x="7006" y="17290"/>
                  </a:lnTo>
                  <a:lnTo>
                    <a:pt x="7319" y="18228"/>
                  </a:lnTo>
                  <a:lnTo>
                    <a:pt x="7605" y="19153"/>
                  </a:lnTo>
                  <a:lnTo>
                    <a:pt x="7863" y="20078"/>
                  </a:lnTo>
                  <a:lnTo>
                    <a:pt x="7986" y="20541"/>
                  </a:lnTo>
                  <a:lnTo>
                    <a:pt x="8094" y="20990"/>
                  </a:lnTo>
                  <a:lnTo>
                    <a:pt x="8149" y="21221"/>
                  </a:lnTo>
                  <a:lnTo>
                    <a:pt x="8176" y="21479"/>
                  </a:lnTo>
                  <a:lnTo>
                    <a:pt x="8176" y="21751"/>
                  </a:lnTo>
                  <a:lnTo>
                    <a:pt x="8162" y="22037"/>
                  </a:lnTo>
                  <a:lnTo>
                    <a:pt x="8108" y="22350"/>
                  </a:lnTo>
                  <a:lnTo>
                    <a:pt x="8040" y="22663"/>
                  </a:lnTo>
                  <a:lnTo>
                    <a:pt x="7931" y="23003"/>
                  </a:lnTo>
                  <a:lnTo>
                    <a:pt x="7795" y="23343"/>
                  </a:lnTo>
                  <a:lnTo>
                    <a:pt x="7645" y="23697"/>
                  </a:lnTo>
                  <a:lnTo>
                    <a:pt x="7469" y="24050"/>
                  </a:lnTo>
                  <a:lnTo>
                    <a:pt x="7265" y="24404"/>
                  </a:lnTo>
                  <a:lnTo>
                    <a:pt x="7047" y="24771"/>
                  </a:lnTo>
                  <a:lnTo>
                    <a:pt x="6802" y="25125"/>
                  </a:lnTo>
                  <a:lnTo>
                    <a:pt x="6544" y="25492"/>
                  </a:lnTo>
                  <a:lnTo>
                    <a:pt x="6272" y="25846"/>
                  </a:lnTo>
                  <a:lnTo>
                    <a:pt x="5986" y="26199"/>
                  </a:lnTo>
                  <a:lnTo>
                    <a:pt x="5687" y="26540"/>
                  </a:lnTo>
                  <a:lnTo>
                    <a:pt x="5387" y="26893"/>
                  </a:lnTo>
                  <a:lnTo>
                    <a:pt x="5061" y="27233"/>
                  </a:lnTo>
                  <a:lnTo>
                    <a:pt x="4735" y="27573"/>
                  </a:lnTo>
                  <a:lnTo>
                    <a:pt x="4394" y="27900"/>
                  </a:lnTo>
                  <a:lnTo>
                    <a:pt x="4041" y="28226"/>
                  </a:lnTo>
                  <a:lnTo>
                    <a:pt x="3687" y="28553"/>
                  </a:lnTo>
                  <a:lnTo>
                    <a:pt x="3320" y="28879"/>
                  </a:lnTo>
                  <a:lnTo>
                    <a:pt x="2585" y="29491"/>
                  </a:lnTo>
                  <a:lnTo>
                    <a:pt x="2204" y="29791"/>
                  </a:lnTo>
                  <a:lnTo>
                    <a:pt x="1824" y="30090"/>
                  </a:lnTo>
                  <a:lnTo>
                    <a:pt x="1443" y="30375"/>
                  </a:lnTo>
                  <a:lnTo>
                    <a:pt x="1089" y="30634"/>
                  </a:lnTo>
                  <a:lnTo>
                    <a:pt x="967" y="30702"/>
                  </a:lnTo>
                  <a:lnTo>
                    <a:pt x="803" y="30838"/>
                  </a:lnTo>
                  <a:lnTo>
                    <a:pt x="640" y="31001"/>
                  </a:lnTo>
                  <a:lnTo>
                    <a:pt x="504" y="31164"/>
                  </a:lnTo>
                  <a:lnTo>
                    <a:pt x="368" y="31328"/>
                  </a:lnTo>
                  <a:lnTo>
                    <a:pt x="273" y="31518"/>
                  </a:lnTo>
                  <a:lnTo>
                    <a:pt x="178" y="31708"/>
                  </a:lnTo>
                  <a:lnTo>
                    <a:pt x="110" y="31913"/>
                  </a:lnTo>
                  <a:lnTo>
                    <a:pt x="55" y="32117"/>
                  </a:lnTo>
                  <a:lnTo>
                    <a:pt x="14" y="32321"/>
                  </a:lnTo>
                  <a:lnTo>
                    <a:pt x="1" y="32538"/>
                  </a:lnTo>
                  <a:lnTo>
                    <a:pt x="1" y="32742"/>
                  </a:lnTo>
                  <a:lnTo>
                    <a:pt x="28" y="32960"/>
                  </a:lnTo>
                  <a:lnTo>
                    <a:pt x="69" y="33164"/>
                  </a:lnTo>
                  <a:lnTo>
                    <a:pt x="137" y="33382"/>
                  </a:lnTo>
                  <a:lnTo>
                    <a:pt x="218" y="33586"/>
                  </a:lnTo>
                  <a:lnTo>
                    <a:pt x="327" y="33776"/>
                  </a:lnTo>
                  <a:lnTo>
                    <a:pt x="463" y="33980"/>
                  </a:lnTo>
                  <a:lnTo>
                    <a:pt x="599" y="34157"/>
                  </a:lnTo>
                  <a:lnTo>
                    <a:pt x="763" y="34320"/>
                  </a:lnTo>
                  <a:lnTo>
                    <a:pt x="939" y="34470"/>
                  </a:lnTo>
                  <a:lnTo>
                    <a:pt x="1130" y="34592"/>
                  </a:lnTo>
                  <a:lnTo>
                    <a:pt x="1334" y="34701"/>
                  </a:lnTo>
                  <a:lnTo>
                    <a:pt x="1538" y="34783"/>
                  </a:lnTo>
                  <a:lnTo>
                    <a:pt x="1756" y="34851"/>
                  </a:lnTo>
                  <a:lnTo>
                    <a:pt x="1973" y="34891"/>
                  </a:lnTo>
                  <a:lnTo>
                    <a:pt x="2191" y="34919"/>
                  </a:lnTo>
                  <a:lnTo>
                    <a:pt x="2422" y="34919"/>
                  </a:lnTo>
                  <a:lnTo>
                    <a:pt x="2640" y="34905"/>
                  </a:lnTo>
                  <a:lnTo>
                    <a:pt x="2871" y="34864"/>
                  </a:lnTo>
                  <a:lnTo>
                    <a:pt x="3089" y="34796"/>
                  </a:lnTo>
                  <a:lnTo>
                    <a:pt x="3306" y="34715"/>
                  </a:lnTo>
                  <a:lnTo>
                    <a:pt x="3510" y="34606"/>
                  </a:lnTo>
                  <a:lnTo>
                    <a:pt x="3796" y="34443"/>
                  </a:lnTo>
                  <a:lnTo>
                    <a:pt x="4041" y="34293"/>
                  </a:lnTo>
                  <a:lnTo>
                    <a:pt x="4517" y="33980"/>
                  </a:lnTo>
                  <a:lnTo>
                    <a:pt x="4993" y="33681"/>
                  </a:lnTo>
                  <a:lnTo>
                    <a:pt x="5455" y="33354"/>
                  </a:lnTo>
                  <a:lnTo>
                    <a:pt x="5918" y="33042"/>
                  </a:lnTo>
                  <a:lnTo>
                    <a:pt x="6380" y="32701"/>
                  </a:lnTo>
                  <a:lnTo>
                    <a:pt x="6829" y="32361"/>
                  </a:lnTo>
                  <a:lnTo>
                    <a:pt x="7278" y="32021"/>
                  </a:lnTo>
                  <a:lnTo>
                    <a:pt x="7714" y="31654"/>
                  </a:lnTo>
                  <a:lnTo>
                    <a:pt x="8149" y="31287"/>
                  </a:lnTo>
                  <a:lnTo>
                    <a:pt x="8584" y="30906"/>
                  </a:lnTo>
                  <a:lnTo>
                    <a:pt x="9006" y="30525"/>
                  </a:lnTo>
                  <a:lnTo>
                    <a:pt x="9427" y="30117"/>
                  </a:lnTo>
                  <a:lnTo>
                    <a:pt x="9849" y="29709"/>
                  </a:lnTo>
                  <a:lnTo>
                    <a:pt x="10257" y="29274"/>
                  </a:lnTo>
                  <a:lnTo>
                    <a:pt x="10652" y="28825"/>
                  </a:lnTo>
                  <a:lnTo>
                    <a:pt x="11046" y="28362"/>
                  </a:lnTo>
                  <a:lnTo>
                    <a:pt x="11427" y="27873"/>
                  </a:lnTo>
                  <a:lnTo>
                    <a:pt x="11794" y="27369"/>
                  </a:lnTo>
                  <a:lnTo>
                    <a:pt x="12148" y="26852"/>
                  </a:lnTo>
                  <a:lnTo>
                    <a:pt x="12488" y="26295"/>
                  </a:lnTo>
                  <a:lnTo>
                    <a:pt x="12638" y="26009"/>
                  </a:lnTo>
                  <a:lnTo>
                    <a:pt x="12801" y="25710"/>
                  </a:lnTo>
                  <a:lnTo>
                    <a:pt x="12951" y="25410"/>
                  </a:lnTo>
                  <a:lnTo>
                    <a:pt x="13087" y="25098"/>
                  </a:lnTo>
                  <a:lnTo>
                    <a:pt x="13223" y="24771"/>
                  </a:lnTo>
                  <a:lnTo>
                    <a:pt x="13345" y="24445"/>
                  </a:lnTo>
                  <a:lnTo>
                    <a:pt x="13467" y="24118"/>
                  </a:lnTo>
                  <a:lnTo>
                    <a:pt x="13576" y="23765"/>
                  </a:lnTo>
                  <a:lnTo>
                    <a:pt x="13671" y="23411"/>
                  </a:lnTo>
                  <a:lnTo>
                    <a:pt x="13753" y="23057"/>
                  </a:lnTo>
                  <a:lnTo>
                    <a:pt x="13821" y="22676"/>
                  </a:lnTo>
                  <a:lnTo>
                    <a:pt x="13875" y="22309"/>
                  </a:lnTo>
                  <a:lnTo>
                    <a:pt x="13916" y="21915"/>
                  </a:lnTo>
                  <a:lnTo>
                    <a:pt x="13930" y="21534"/>
                  </a:lnTo>
                  <a:lnTo>
                    <a:pt x="13944" y="21139"/>
                  </a:lnTo>
                  <a:lnTo>
                    <a:pt x="13930" y="20745"/>
                  </a:lnTo>
                  <a:lnTo>
                    <a:pt x="13889" y="20337"/>
                  </a:lnTo>
                  <a:lnTo>
                    <a:pt x="13848" y="19942"/>
                  </a:lnTo>
                  <a:lnTo>
                    <a:pt x="13753" y="19371"/>
                  </a:lnTo>
                  <a:lnTo>
                    <a:pt x="13644" y="18800"/>
                  </a:lnTo>
                  <a:lnTo>
                    <a:pt x="13427" y="17684"/>
                  </a:lnTo>
                  <a:lnTo>
                    <a:pt x="13182" y="16596"/>
                  </a:lnTo>
                  <a:lnTo>
                    <a:pt x="12910" y="15521"/>
                  </a:lnTo>
                  <a:lnTo>
                    <a:pt x="12610" y="14460"/>
                  </a:lnTo>
                  <a:lnTo>
                    <a:pt x="12311" y="13399"/>
                  </a:lnTo>
                  <a:lnTo>
                    <a:pt x="11998" y="12366"/>
                  </a:lnTo>
                  <a:lnTo>
                    <a:pt x="11672" y="11332"/>
                  </a:lnTo>
                  <a:lnTo>
                    <a:pt x="11332" y="10298"/>
                  </a:lnTo>
                  <a:lnTo>
                    <a:pt x="10978" y="9278"/>
                  </a:lnTo>
                  <a:lnTo>
                    <a:pt x="10624" y="8271"/>
                  </a:lnTo>
                  <a:lnTo>
                    <a:pt x="10257" y="7251"/>
                  </a:lnTo>
                  <a:lnTo>
                    <a:pt x="9890" y="6245"/>
                  </a:lnTo>
                  <a:lnTo>
                    <a:pt x="9509" y="5238"/>
                  </a:lnTo>
                  <a:lnTo>
                    <a:pt x="9115" y="4245"/>
                  </a:lnTo>
                  <a:lnTo>
                    <a:pt x="8720" y="3238"/>
                  </a:lnTo>
                  <a:lnTo>
                    <a:pt x="8516" y="2735"/>
                  </a:lnTo>
                  <a:lnTo>
                    <a:pt x="8298" y="2218"/>
                  </a:lnTo>
                  <a:lnTo>
                    <a:pt x="8190" y="1973"/>
                  </a:lnTo>
                  <a:lnTo>
                    <a:pt x="8094" y="1810"/>
                  </a:lnTo>
                  <a:lnTo>
                    <a:pt x="7999" y="1647"/>
                  </a:lnTo>
                  <a:lnTo>
                    <a:pt x="7904" y="1497"/>
                  </a:lnTo>
                  <a:lnTo>
                    <a:pt x="7795" y="1361"/>
                  </a:lnTo>
                  <a:lnTo>
                    <a:pt x="7673" y="1212"/>
                  </a:lnTo>
                  <a:lnTo>
                    <a:pt x="7550" y="1089"/>
                  </a:lnTo>
                  <a:lnTo>
                    <a:pt x="7428" y="967"/>
                  </a:lnTo>
                  <a:lnTo>
                    <a:pt x="7292" y="844"/>
                  </a:lnTo>
                  <a:lnTo>
                    <a:pt x="7156" y="736"/>
                  </a:lnTo>
                  <a:lnTo>
                    <a:pt x="7020" y="640"/>
                  </a:lnTo>
                  <a:lnTo>
                    <a:pt x="6870" y="545"/>
                  </a:lnTo>
                  <a:lnTo>
                    <a:pt x="6721" y="450"/>
                  </a:lnTo>
                  <a:lnTo>
                    <a:pt x="6571" y="368"/>
                  </a:lnTo>
                  <a:lnTo>
                    <a:pt x="6421" y="300"/>
                  </a:lnTo>
                  <a:lnTo>
                    <a:pt x="6258" y="232"/>
                  </a:lnTo>
                  <a:lnTo>
                    <a:pt x="6095" y="178"/>
                  </a:lnTo>
                  <a:lnTo>
                    <a:pt x="5932" y="123"/>
                  </a:lnTo>
                  <a:lnTo>
                    <a:pt x="5755" y="83"/>
                  </a:lnTo>
                  <a:lnTo>
                    <a:pt x="5592" y="55"/>
                  </a:lnTo>
                  <a:lnTo>
                    <a:pt x="5415" y="28"/>
                  </a:lnTo>
                  <a:lnTo>
                    <a:pt x="5251" y="15"/>
                  </a:lnTo>
                  <a:lnTo>
                    <a:pt x="50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285578" y="3695141"/>
              <a:ext cx="807224" cy="427054"/>
            </a:xfrm>
            <a:custGeom>
              <a:rect b="b" l="l" r="r" t="t"/>
              <a:pathLst>
                <a:path extrusionOk="0" h="14501" w="27410">
                  <a:moveTo>
                    <a:pt x="993" y="0"/>
                  </a:moveTo>
                  <a:lnTo>
                    <a:pt x="857" y="27"/>
                  </a:lnTo>
                  <a:lnTo>
                    <a:pt x="735" y="68"/>
                  </a:lnTo>
                  <a:lnTo>
                    <a:pt x="612" y="123"/>
                  </a:lnTo>
                  <a:lnTo>
                    <a:pt x="503" y="177"/>
                  </a:lnTo>
                  <a:lnTo>
                    <a:pt x="408" y="259"/>
                  </a:lnTo>
                  <a:lnTo>
                    <a:pt x="313" y="340"/>
                  </a:lnTo>
                  <a:lnTo>
                    <a:pt x="231" y="435"/>
                  </a:lnTo>
                  <a:lnTo>
                    <a:pt x="163" y="544"/>
                  </a:lnTo>
                  <a:lnTo>
                    <a:pt x="95" y="653"/>
                  </a:lnTo>
                  <a:lnTo>
                    <a:pt x="55" y="762"/>
                  </a:lnTo>
                  <a:lnTo>
                    <a:pt x="14" y="884"/>
                  </a:lnTo>
                  <a:lnTo>
                    <a:pt x="0" y="1020"/>
                  </a:lnTo>
                  <a:lnTo>
                    <a:pt x="0" y="1143"/>
                  </a:lnTo>
                  <a:lnTo>
                    <a:pt x="0" y="1279"/>
                  </a:lnTo>
                  <a:lnTo>
                    <a:pt x="27" y="1415"/>
                  </a:lnTo>
                  <a:lnTo>
                    <a:pt x="3265" y="13657"/>
                  </a:lnTo>
                  <a:lnTo>
                    <a:pt x="3333" y="13834"/>
                  </a:lnTo>
                  <a:lnTo>
                    <a:pt x="3428" y="13997"/>
                  </a:lnTo>
                  <a:lnTo>
                    <a:pt x="3537" y="14133"/>
                  </a:lnTo>
                  <a:lnTo>
                    <a:pt x="3673" y="14256"/>
                  </a:lnTo>
                  <a:lnTo>
                    <a:pt x="3822" y="14364"/>
                  </a:lnTo>
                  <a:lnTo>
                    <a:pt x="3986" y="14432"/>
                  </a:lnTo>
                  <a:lnTo>
                    <a:pt x="4176" y="14473"/>
                  </a:lnTo>
                  <a:lnTo>
                    <a:pt x="4367" y="14500"/>
                  </a:lnTo>
                  <a:lnTo>
                    <a:pt x="23043" y="14500"/>
                  </a:lnTo>
                  <a:lnTo>
                    <a:pt x="23233" y="14473"/>
                  </a:lnTo>
                  <a:lnTo>
                    <a:pt x="23410" y="14432"/>
                  </a:lnTo>
                  <a:lnTo>
                    <a:pt x="23573" y="14364"/>
                  </a:lnTo>
                  <a:lnTo>
                    <a:pt x="23737" y="14256"/>
                  </a:lnTo>
                  <a:lnTo>
                    <a:pt x="23873" y="14133"/>
                  </a:lnTo>
                  <a:lnTo>
                    <a:pt x="23982" y="13997"/>
                  </a:lnTo>
                  <a:lnTo>
                    <a:pt x="24077" y="13834"/>
                  </a:lnTo>
                  <a:lnTo>
                    <a:pt x="24131" y="13657"/>
                  </a:lnTo>
                  <a:lnTo>
                    <a:pt x="27369" y="1415"/>
                  </a:lnTo>
                  <a:lnTo>
                    <a:pt x="27396" y="1279"/>
                  </a:lnTo>
                  <a:lnTo>
                    <a:pt x="27409" y="1143"/>
                  </a:lnTo>
                  <a:lnTo>
                    <a:pt x="27396" y="1020"/>
                  </a:lnTo>
                  <a:lnTo>
                    <a:pt x="27382" y="884"/>
                  </a:lnTo>
                  <a:lnTo>
                    <a:pt x="27355" y="762"/>
                  </a:lnTo>
                  <a:lnTo>
                    <a:pt x="27301" y="653"/>
                  </a:lnTo>
                  <a:lnTo>
                    <a:pt x="27246" y="544"/>
                  </a:lnTo>
                  <a:lnTo>
                    <a:pt x="27178" y="435"/>
                  </a:lnTo>
                  <a:lnTo>
                    <a:pt x="27097" y="340"/>
                  </a:lnTo>
                  <a:lnTo>
                    <a:pt x="27001" y="259"/>
                  </a:lnTo>
                  <a:lnTo>
                    <a:pt x="26892" y="177"/>
                  </a:lnTo>
                  <a:lnTo>
                    <a:pt x="26784" y="123"/>
                  </a:lnTo>
                  <a:lnTo>
                    <a:pt x="26675" y="68"/>
                  </a:lnTo>
                  <a:lnTo>
                    <a:pt x="26539" y="27"/>
                  </a:lnTo>
                  <a:lnTo>
                    <a:pt x="26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800000">
            <a:off x="2995248" y="2800709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/>
          <p:nvPr/>
        </p:nvSpPr>
        <p:spPr>
          <a:xfrm rot="10800000">
            <a:off x="2746309" y="3813720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3"/>
          <p:cNvSpPr/>
          <p:nvPr/>
        </p:nvSpPr>
        <p:spPr>
          <a:xfrm rot="10800000">
            <a:off x="3244249" y="3813484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 rot="5400000">
            <a:off x="2283839" y="2982725"/>
            <a:ext cx="131202" cy="58111"/>
            <a:chOff x="2440779" y="4628606"/>
            <a:chExt cx="321730" cy="365708"/>
          </a:xfrm>
        </p:grpSpPr>
        <p:sp>
          <p:nvSpPr>
            <p:cNvPr id="700" name="Google Shape;700;p2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23"/>
          <p:cNvSpPr/>
          <p:nvPr/>
        </p:nvSpPr>
        <p:spPr>
          <a:xfrm rot="10800000">
            <a:off x="2115225" y="2829912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3"/>
          <p:cNvSpPr/>
          <p:nvPr/>
        </p:nvSpPr>
        <p:spPr>
          <a:xfrm rot="10800000">
            <a:off x="191278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3"/>
          <p:cNvSpPr/>
          <p:nvPr/>
        </p:nvSpPr>
        <p:spPr>
          <a:xfrm rot="10800000">
            <a:off x="232909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3"/>
          <p:cNvGrpSpPr/>
          <p:nvPr/>
        </p:nvGrpSpPr>
        <p:grpSpPr>
          <a:xfrm rot="5400000">
            <a:off x="528258" y="3023537"/>
            <a:ext cx="175086" cy="72593"/>
            <a:chOff x="2440779" y="4628606"/>
            <a:chExt cx="321730" cy="365708"/>
          </a:xfrm>
        </p:grpSpPr>
        <p:sp>
          <p:nvSpPr>
            <p:cNvPr id="707" name="Google Shape;707;p2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3"/>
          <p:cNvGrpSpPr/>
          <p:nvPr/>
        </p:nvGrpSpPr>
        <p:grpSpPr>
          <a:xfrm rot="5400000">
            <a:off x="1740148" y="2066034"/>
            <a:ext cx="131169" cy="58111"/>
            <a:chOff x="2440779" y="4628606"/>
            <a:chExt cx="321730" cy="365708"/>
          </a:xfrm>
        </p:grpSpPr>
        <p:sp>
          <p:nvSpPr>
            <p:cNvPr id="711" name="Google Shape;711;p2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3"/>
          <p:cNvSpPr/>
          <p:nvPr/>
        </p:nvSpPr>
        <p:spPr>
          <a:xfrm rot="10800000">
            <a:off x="2555495" y="189414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23"/>
          <p:cNvGrpSpPr/>
          <p:nvPr/>
        </p:nvGrpSpPr>
        <p:grpSpPr>
          <a:xfrm rot="5400000">
            <a:off x="1013133" y="2130092"/>
            <a:ext cx="131169" cy="58111"/>
            <a:chOff x="2440779" y="4628606"/>
            <a:chExt cx="321730" cy="365708"/>
          </a:xfrm>
        </p:grpSpPr>
        <p:sp>
          <p:nvSpPr>
            <p:cNvPr id="716" name="Google Shape;716;p2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23"/>
          <p:cNvSpPr/>
          <p:nvPr/>
        </p:nvSpPr>
        <p:spPr>
          <a:xfrm rot="10800000">
            <a:off x="728155" y="1894141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23"/>
          <p:cNvGrpSpPr/>
          <p:nvPr/>
        </p:nvGrpSpPr>
        <p:grpSpPr>
          <a:xfrm rot="5400000">
            <a:off x="1428391" y="920546"/>
            <a:ext cx="131169" cy="58111"/>
            <a:chOff x="2440779" y="4628606"/>
            <a:chExt cx="321730" cy="365708"/>
          </a:xfrm>
        </p:grpSpPr>
        <p:sp>
          <p:nvSpPr>
            <p:cNvPr id="721" name="Google Shape;721;p2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23"/>
          <p:cNvSpPr/>
          <p:nvPr/>
        </p:nvSpPr>
        <p:spPr>
          <a:xfrm rot="5400000">
            <a:off x="1537583" y="915371"/>
            <a:ext cx="529500" cy="5262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3"/>
          <p:cNvSpPr/>
          <p:nvPr/>
        </p:nvSpPr>
        <p:spPr>
          <a:xfrm>
            <a:off x="1245109" y="2788839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3"/>
          <p:cNvSpPr/>
          <p:nvPr/>
        </p:nvSpPr>
        <p:spPr>
          <a:xfrm rot="10800000">
            <a:off x="1036736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3"/>
          <p:cNvSpPr/>
          <p:nvPr/>
        </p:nvSpPr>
        <p:spPr>
          <a:xfrm rot="10800000">
            <a:off x="1474758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3"/>
          <p:cNvSpPr/>
          <p:nvPr/>
        </p:nvSpPr>
        <p:spPr>
          <a:xfrm rot="10800000">
            <a:off x="239294" y="2788744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23"/>
          <p:cNvCxnSpPr>
            <a:stCxn id="696" idx="0"/>
            <a:endCxn id="698" idx="4"/>
          </p:cNvCxnSpPr>
          <p:nvPr/>
        </p:nvCxnSpPr>
        <p:spPr>
          <a:xfrm flipH="1" rot="-5400000">
            <a:off x="3069348" y="3441509"/>
            <a:ext cx="495000" cy="24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3"/>
          <p:cNvCxnSpPr>
            <a:stCxn id="696" idx="0"/>
            <a:endCxn id="697" idx="4"/>
          </p:cNvCxnSpPr>
          <p:nvPr/>
        </p:nvCxnSpPr>
        <p:spPr>
          <a:xfrm rot="5400000">
            <a:off x="2820198" y="3441659"/>
            <a:ext cx="495300" cy="2490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3"/>
          <p:cNvCxnSpPr>
            <a:stCxn id="714" idx="0"/>
            <a:endCxn id="696" idx="4"/>
          </p:cNvCxnSpPr>
          <p:nvPr/>
        </p:nvCxnSpPr>
        <p:spPr>
          <a:xfrm flipH="1" rot="-5400000">
            <a:off x="2786345" y="2394695"/>
            <a:ext cx="372300" cy="439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3"/>
          <p:cNvCxnSpPr>
            <a:stCxn id="714" idx="0"/>
            <a:endCxn id="703" idx="4"/>
          </p:cNvCxnSpPr>
          <p:nvPr/>
        </p:nvCxnSpPr>
        <p:spPr>
          <a:xfrm rot="5400000">
            <a:off x="2331695" y="2408945"/>
            <a:ext cx="401400" cy="4404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3"/>
          <p:cNvCxnSpPr>
            <a:stCxn id="703" idx="0"/>
            <a:endCxn id="705" idx="4"/>
          </p:cNvCxnSpPr>
          <p:nvPr/>
        </p:nvCxnSpPr>
        <p:spPr>
          <a:xfrm flipH="1" rot="-5400000">
            <a:off x="2198625" y="3477912"/>
            <a:ext cx="441300" cy="2139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3"/>
          <p:cNvCxnSpPr>
            <a:stCxn id="703" idx="0"/>
            <a:endCxn id="704" idx="4"/>
          </p:cNvCxnSpPr>
          <p:nvPr/>
        </p:nvCxnSpPr>
        <p:spPr>
          <a:xfrm rot="5400000">
            <a:off x="1990425" y="3483612"/>
            <a:ext cx="441300" cy="2025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3"/>
          <p:cNvCxnSpPr>
            <a:stCxn id="724" idx="6"/>
            <a:endCxn id="719" idx="4"/>
          </p:cNvCxnSpPr>
          <p:nvPr/>
        </p:nvCxnSpPr>
        <p:spPr>
          <a:xfrm rot="5400000">
            <a:off x="1138283" y="1230071"/>
            <a:ext cx="450900" cy="8772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3"/>
          <p:cNvCxnSpPr>
            <a:stCxn id="724" idx="6"/>
            <a:endCxn id="714" idx="4"/>
          </p:cNvCxnSpPr>
          <p:nvPr/>
        </p:nvCxnSpPr>
        <p:spPr>
          <a:xfrm flipH="1" rot="-5400000">
            <a:off x="2052083" y="1193471"/>
            <a:ext cx="450900" cy="9504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3"/>
          <p:cNvCxnSpPr>
            <a:stCxn id="719" idx="0"/>
            <a:endCxn id="728" idx="4"/>
          </p:cNvCxnSpPr>
          <p:nvPr/>
        </p:nvCxnSpPr>
        <p:spPr>
          <a:xfrm rot="5400000">
            <a:off x="500605" y="2364091"/>
            <a:ext cx="360300" cy="4890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3"/>
          <p:cNvCxnSpPr>
            <a:stCxn id="719" idx="0"/>
            <a:endCxn id="725" idx="0"/>
          </p:cNvCxnSpPr>
          <p:nvPr/>
        </p:nvCxnSpPr>
        <p:spPr>
          <a:xfrm flipH="1" rot="-5400000">
            <a:off x="1003555" y="2350141"/>
            <a:ext cx="360300" cy="5169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3"/>
          <p:cNvCxnSpPr>
            <a:stCxn id="725" idx="4"/>
            <a:endCxn id="726" idx="4"/>
          </p:cNvCxnSpPr>
          <p:nvPr/>
        </p:nvCxnSpPr>
        <p:spPr>
          <a:xfrm rot="5400000">
            <a:off x="1096909" y="3459939"/>
            <a:ext cx="482100" cy="208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3"/>
          <p:cNvCxnSpPr>
            <a:stCxn id="725" idx="4"/>
            <a:endCxn id="727" idx="4"/>
          </p:cNvCxnSpPr>
          <p:nvPr/>
        </p:nvCxnSpPr>
        <p:spPr>
          <a:xfrm flipH="1" rot="-5400000">
            <a:off x="1315909" y="3449439"/>
            <a:ext cx="482100" cy="229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23"/>
          <p:cNvSpPr/>
          <p:nvPr/>
        </p:nvSpPr>
        <p:spPr>
          <a:xfrm>
            <a:off x="3910400" y="945100"/>
            <a:ext cx="5097900" cy="33390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Gradient Boosting Tree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Xgboost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LightGBM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CatBoost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9" name="Google Shape;749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pic>
        <p:nvPicPr>
          <p:cNvPr id="750" name="Google Shape;7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9138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5"/>
          <p:cNvSpPr/>
          <p:nvPr/>
        </p:nvSpPr>
        <p:spPr>
          <a:xfrm>
            <a:off x="213250" y="254300"/>
            <a:ext cx="8335800" cy="44769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</a:t>
            </a:r>
            <a:endParaRPr/>
          </a:p>
        </p:txBody>
      </p:sp>
      <p:grpSp>
        <p:nvGrpSpPr>
          <p:cNvPr id="756" name="Google Shape;756;p25"/>
          <p:cNvGrpSpPr/>
          <p:nvPr/>
        </p:nvGrpSpPr>
        <p:grpSpPr>
          <a:xfrm>
            <a:off x="213253" y="2046792"/>
            <a:ext cx="2904005" cy="2684408"/>
            <a:chOff x="3124753" y="2097067"/>
            <a:chExt cx="2904005" cy="2684408"/>
          </a:xfrm>
        </p:grpSpPr>
        <p:sp>
          <p:nvSpPr>
            <p:cNvPr id="757" name="Google Shape;757;p2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2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759" name="Google Shape;759;p2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812" name="Google Shape;812;p2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2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0" name="Google Shape;870;p25"/>
          <p:cNvSpPr txBox="1"/>
          <p:nvPr>
            <p:ph type="title"/>
          </p:nvPr>
        </p:nvSpPr>
        <p:spPr>
          <a:xfrm>
            <a:off x="3630425" y="1409250"/>
            <a:ext cx="4117500" cy="16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Hora da prática!!!!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3910400" y="945100"/>
            <a:ext cx="5097900" cy="33390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Combinação de modelos de machine learning.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Dois métodos famosos com árvores.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Boosting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Bagging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262875" y="2087175"/>
            <a:ext cx="807900" cy="807900"/>
          </a:xfrm>
          <a:prstGeom prst="ellipse">
            <a:avLst/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4"/>
          <p:cNvGrpSpPr/>
          <p:nvPr/>
        </p:nvGrpSpPr>
        <p:grpSpPr>
          <a:xfrm>
            <a:off x="430845" y="2255126"/>
            <a:ext cx="472011" cy="472011"/>
            <a:chOff x="1190625" y="238125"/>
            <a:chExt cx="5238750" cy="5238750"/>
          </a:xfrm>
        </p:grpSpPr>
        <p:sp>
          <p:nvSpPr>
            <p:cNvPr id="235" name="Google Shape;235;p14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4"/>
          <p:cNvSpPr/>
          <p:nvPr/>
        </p:nvSpPr>
        <p:spPr>
          <a:xfrm>
            <a:off x="2118625" y="2087163"/>
            <a:ext cx="807900" cy="8079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2286466" y="2255107"/>
            <a:ext cx="472143" cy="459719"/>
            <a:chOff x="3204349" y="4054012"/>
            <a:chExt cx="370978" cy="361187"/>
          </a:xfrm>
        </p:grpSpPr>
        <p:sp>
          <p:nvSpPr>
            <p:cNvPr id="244" name="Google Shape;244;p14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4"/>
          <p:cNvSpPr/>
          <p:nvPr/>
        </p:nvSpPr>
        <p:spPr>
          <a:xfrm>
            <a:off x="1242050" y="2184225"/>
            <a:ext cx="604800" cy="613800"/>
          </a:xfrm>
          <a:prstGeom prst="mathPlus">
            <a:avLst>
              <a:gd fmla="val 23520" name="adj1"/>
            </a:avLst>
          </a:prstGeom>
          <a:solidFill>
            <a:srgbClr val="2776EA">
              <a:alpha val="3765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54" name="Google Shape;254;p15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3010125" y="642925"/>
            <a:ext cx="5770800" cy="38088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Recapitulando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/>
          <p:nvPr/>
        </p:nvSpPr>
        <p:spPr>
          <a:xfrm rot="10800000">
            <a:off x="2995248" y="2800709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 rot="10800000">
            <a:off x="2746309" y="3813720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 rot="10800000">
            <a:off x="3244249" y="3813484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 rot="5400000">
            <a:off x="2283839" y="2982725"/>
            <a:ext cx="131202" cy="58111"/>
            <a:chOff x="2440779" y="4628606"/>
            <a:chExt cx="321730" cy="365708"/>
          </a:xfrm>
        </p:grpSpPr>
        <p:sp>
          <p:nvSpPr>
            <p:cNvPr id="320" name="Google Shape;320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6"/>
          <p:cNvSpPr/>
          <p:nvPr/>
        </p:nvSpPr>
        <p:spPr>
          <a:xfrm rot="10800000">
            <a:off x="2115225" y="2829912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91278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232909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 rot="5400000">
            <a:off x="528258" y="3023537"/>
            <a:ext cx="175086" cy="72593"/>
            <a:chOff x="2440779" y="4628606"/>
            <a:chExt cx="321730" cy="365708"/>
          </a:xfrm>
        </p:grpSpPr>
        <p:sp>
          <p:nvSpPr>
            <p:cNvPr id="327" name="Google Shape;327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6"/>
          <p:cNvGrpSpPr/>
          <p:nvPr/>
        </p:nvGrpSpPr>
        <p:grpSpPr>
          <a:xfrm rot="5400000">
            <a:off x="1740148" y="2066034"/>
            <a:ext cx="131169" cy="58111"/>
            <a:chOff x="2440779" y="4628606"/>
            <a:chExt cx="321730" cy="365708"/>
          </a:xfrm>
        </p:grpSpPr>
        <p:sp>
          <p:nvSpPr>
            <p:cNvPr id="331" name="Google Shape;331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16"/>
          <p:cNvSpPr/>
          <p:nvPr/>
        </p:nvSpPr>
        <p:spPr>
          <a:xfrm rot="10800000">
            <a:off x="2555495" y="189414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6"/>
          <p:cNvGrpSpPr/>
          <p:nvPr/>
        </p:nvGrpSpPr>
        <p:grpSpPr>
          <a:xfrm rot="5400000">
            <a:off x="1013133" y="2130092"/>
            <a:ext cx="131169" cy="58111"/>
            <a:chOff x="2440779" y="4628606"/>
            <a:chExt cx="321730" cy="365708"/>
          </a:xfrm>
        </p:grpSpPr>
        <p:sp>
          <p:nvSpPr>
            <p:cNvPr id="336" name="Google Shape;336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16"/>
          <p:cNvSpPr/>
          <p:nvPr/>
        </p:nvSpPr>
        <p:spPr>
          <a:xfrm rot="10800000">
            <a:off x="728155" y="1894141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6"/>
          <p:cNvGrpSpPr/>
          <p:nvPr/>
        </p:nvGrpSpPr>
        <p:grpSpPr>
          <a:xfrm rot="5400000">
            <a:off x="1428391" y="920546"/>
            <a:ext cx="131169" cy="58111"/>
            <a:chOff x="2440779" y="4628606"/>
            <a:chExt cx="321730" cy="365708"/>
          </a:xfrm>
        </p:grpSpPr>
        <p:sp>
          <p:nvSpPr>
            <p:cNvPr id="341" name="Google Shape;341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6"/>
          <p:cNvSpPr/>
          <p:nvPr/>
        </p:nvSpPr>
        <p:spPr>
          <a:xfrm rot="5400000">
            <a:off x="1537583" y="915371"/>
            <a:ext cx="529500" cy="5262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1245109" y="2788839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1036736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1474758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239294" y="2788744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16"/>
          <p:cNvCxnSpPr>
            <a:stCxn id="316" idx="0"/>
            <a:endCxn id="318" idx="4"/>
          </p:cNvCxnSpPr>
          <p:nvPr/>
        </p:nvCxnSpPr>
        <p:spPr>
          <a:xfrm flipH="1" rot="-5400000">
            <a:off x="3069348" y="3441509"/>
            <a:ext cx="495000" cy="24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6"/>
          <p:cNvCxnSpPr>
            <a:stCxn id="316" idx="0"/>
            <a:endCxn id="317" idx="4"/>
          </p:cNvCxnSpPr>
          <p:nvPr/>
        </p:nvCxnSpPr>
        <p:spPr>
          <a:xfrm rot="5400000">
            <a:off x="2820198" y="3441659"/>
            <a:ext cx="495300" cy="2490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6"/>
          <p:cNvCxnSpPr>
            <a:stCxn id="334" idx="0"/>
            <a:endCxn id="316" idx="4"/>
          </p:cNvCxnSpPr>
          <p:nvPr/>
        </p:nvCxnSpPr>
        <p:spPr>
          <a:xfrm flipH="1" rot="-5400000">
            <a:off x="2786345" y="2394695"/>
            <a:ext cx="372300" cy="439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6"/>
          <p:cNvCxnSpPr>
            <a:stCxn id="334" idx="0"/>
            <a:endCxn id="323" idx="4"/>
          </p:cNvCxnSpPr>
          <p:nvPr/>
        </p:nvCxnSpPr>
        <p:spPr>
          <a:xfrm rot="5400000">
            <a:off x="2331695" y="2408945"/>
            <a:ext cx="401400" cy="4404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6"/>
          <p:cNvCxnSpPr>
            <a:stCxn id="323" idx="0"/>
            <a:endCxn id="325" idx="4"/>
          </p:cNvCxnSpPr>
          <p:nvPr/>
        </p:nvCxnSpPr>
        <p:spPr>
          <a:xfrm flipH="1" rot="-5400000">
            <a:off x="2198625" y="3477912"/>
            <a:ext cx="441300" cy="2139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6"/>
          <p:cNvCxnSpPr>
            <a:stCxn id="323" idx="0"/>
            <a:endCxn id="324" idx="4"/>
          </p:cNvCxnSpPr>
          <p:nvPr/>
        </p:nvCxnSpPr>
        <p:spPr>
          <a:xfrm rot="5400000">
            <a:off x="1990425" y="3483612"/>
            <a:ext cx="441300" cy="2025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6"/>
          <p:cNvCxnSpPr>
            <a:stCxn id="344" idx="6"/>
            <a:endCxn id="339" idx="4"/>
          </p:cNvCxnSpPr>
          <p:nvPr/>
        </p:nvCxnSpPr>
        <p:spPr>
          <a:xfrm rot="5400000">
            <a:off x="1138283" y="1230071"/>
            <a:ext cx="450900" cy="8772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6"/>
          <p:cNvCxnSpPr>
            <a:stCxn id="344" idx="6"/>
            <a:endCxn id="334" idx="4"/>
          </p:cNvCxnSpPr>
          <p:nvPr/>
        </p:nvCxnSpPr>
        <p:spPr>
          <a:xfrm flipH="1" rot="-5400000">
            <a:off x="2052083" y="1193471"/>
            <a:ext cx="450900" cy="9504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6"/>
          <p:cNvCxnSpPr>
            <a:stCxn id="339" idx="0"/>
            <a:endCxn id="348" idx="4"/>
          </p:cNvCxnSpPr>
          <p:nvPr/>
        </p:nvCxnSpPr>
        <p:spPr>
          <a:xfrm rot="5400000">
            <a:off x="500605" y="2364091"/>
            <a:ext cx="360300" cy="4890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16"/>
          <p:cNvCxnSpPr>
            <a:stCxn id="339" idx="0"/>
            <a:endCxn id="345" idx="0"/>
          </p:cNvCxnSpPr>
          <p:nvPr/>
        </p:nvCxnSpPr>
        <p:spPr>
          <a:xfrm flipH="1" rot="-5400000">
            <a:off x="1003555" y="2350141"/>
            <a:ext cx="360300" cy="5169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6"/>
          <p:cNvCxnSpPr>
            <a:stCxn id="345" idx="4"/>
            <a:endCxn id="346" idx="4"/>
          </p:cNvCxnSpPr>
          <p:nvPr/>
        </p:nvCxnSpPr>
        <p:spPr>
          <a:xfrm rot="5400000">
            <a:off x="1096909" y="3459939"/>
            <a:ext cx="482100" cy="208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6"/>
          <p:cNvCxnSpPr>
            <a:stCxn id="345" idx="4"/>
            <a:endCxn id="347" idx="4"/>
          </p:cNvCxnSpPr>
          <p:nvPr/>
        </p:nvCxnSpPr>
        <p:spPr>
          <a:xfrm flipH="1" rot="-5400000">
            <a:off x="1315909" y="3449439"/>
            <a:ext cx="482100" cy="229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16"/>
          <p:cNvSpPr/>
          <p:nvPr/>
        </p:nvSpPr>
        <p:spPr>
          <a:xfrm>
            <a:off x="3910400" y="945100"/>
            <a:ext cx="5097900" cy="33390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Modelos que captam uma relação de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não linearidade.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Quebra o espaço das features em pequenos espaços.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Análogo uma construção de if e else, porém o modelo definirá os critérios de corte.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3" name="Google Shape;363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25" y="1238250"/>
            <a:ext cx="39719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7"/>
          <p:cNvSpPr/>
          <p:nvPr/>
        </p:nvSpPr>
        <p:spPr>
          <a:xfrm>
            <a:off x="169650" y="1010875"/>
            <a:ext cx="3907200" cy="33390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Árvores tendem a gerar overfitting, super ajuste de modelos.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As folhas podem ficar muito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específicas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ao dado de treino e não ajustar bem a novos dados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8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376" name="Google Shape;376;p18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18"/>
          <p:cNvSpPr/>
          <p:nvPr/>
        </p:nvSpPr>
        <p:spPr>
          <a:xfrm>
            <a:off x="3010125" y="642925"/>
            <a:ext cx="5770800" cy="38088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Estrategias de ensemble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9"/>
          <p:cNvGrpSpPr/>
          <p:nvPr/>
        </p:nvGrpSpPr>
        <p:grpSpPr>
          <a:xfrm>
            <a:off x="623056" y="792688"/>
            <a:ext cx="3368319" cy="3558122"/>
            <a:chOff x="1076031" y="138800"/>
            <a:chExt cx="3368319" cy="3558122"/>
          </a:xfrm>
        </p:grpSpPr>
        <p:grpSp>
          <p:nvGrpSpPr>
            <p:cNvPr id="439" name="Google Shape;439;p19"/>
            <p:cNvGrpSpPr/>
            <p:nvPr/>
          </p:nvGrpSpPr>
          <p:grpSpPr>
            <a:xfrm>
              <a:off x="2538608" y="907181"/>
              <a:ext cx="645270" cy="716446"/>
              <a:chOff x="2257413" y="264225"/>
              <a:chExt cx="807900" cy="807900"/>
            </a:xfrm>
          </p:grpSpPr>
          <p:sp>
            <p:nvSpPr>
              <p:cNvPr id="440" name="Google Shape;440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442" name="Google Shape;442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6" name="Google Shape;446;p19"/>
            <p:cNvGrpSpPr/>
            <p:nvPr/>
          </p:nvGrpSpPr>
          <p:grpSpPr>
            <a:xfrm>
              <a:off x="1076031" y="907180"/>
              <a:ext cx="658688" cy="731344"/>
              <a:chOff x="1032613" y="255825"/>
              <a:chExt cx="824700" cy="824700"/>
            </a:xfrm>
          </p:grpSpPr>
          <p:sp>
            <p:nvSpPr>
              <p:cNvPr id="447" name="Google Shape;447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8" name="Google Shape;448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449" name="Google Shape;449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52" name="Google Shape;452;p19"/>
            <p:cNvCxnSpPr>
              <a:stCxn id="447" idx="6"/>
              <a:endCxn id="440" idx="2"/>
            </p:cNvCxnSpPr>
            <p:nvPr/>
          </p:nvCxnSpPr>
          <p:spPr>
            <a:xfrm flipH="1" rot="10800000">
              <a:off x="1734719" y="1265352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3" name="Google Shape;453;p19"/>
            <p:cNvGrpSpPr/>
            <p:nvPr/>
          </p:nvGrpSpPr>
          <p:grpSpPr>
            <a:xfrm>
              <a:off x="2545317" y="1936380"/>
              <a:ext cx="645270" cy="716446"/>
              <a:chOff x="2257413" y="264225"/>
              <a:chExt cx="807900" cy="807900"/>
            </a:xfrm>
          </p:grpSpPr>
          <p:sp>
            <p:nvSpPr>
              <p:cNvPr id="454" name="Google Shape;454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456" name="Google Shape;456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0" name="Google Shape;460;p19"/>
            <p:cNvGrpSpPr/>
            <p:nvPr/>
          </p:nvGrpSpPr>
          <p:grpSpPr>
            <a:xfrm>
              <a:off x="1082740" y="1936379"/>
              <a:ext cx="658688" cy="731344"/>
              <a:chOff x="1032613" y="255825"/>
              <a:chExt cx="824700" cy="824700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2" name="Google Shape;462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463" name="Google Shape;463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66" name="Google Shape;466;p19"/>
            <p:cNvCxnSpPr>
              <a:stCxn id="461" idx="6"/>
              <a:endCxn id="454" idx="2"/>
            </p:cNvCxnSpPr>
            <p:nvPr/>
          </p:nvCxnSpPr>
          <p:spPr>
            <a:xfrm flipH="1" rot="10800000">
              <a:off x="1741428" y="2294551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7" name="Google Shape;467;p19"/>
            <p:cNvGrpSpPr/>
            <p:nvPr/>
          </p:nvGrpSpPr>
          <p:grpSpPr>
            <a:xfrm>
              <a:off x="2552026" y="2965579"/>
              <a:ext cx="645270" cy="716446"/>
              <a:chOff x="2257413" y="264225"/>
              <a:chExt cx="807900" cy="80790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9" name="Google Shape;469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470" name="Google Shape;470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4" name="Google Shape;474;p19"/>
            <p:cNvGrpSpPr/>
            <p:nvPr/>
          </p:nvGrpSpPr>
          <p:grpSpPr>
            <a:xfrm>
              <a:off x="1089449" y="2965578"/>
              <a:ext cx="658688" cy="731344"/>
              <a:chOff x="1032613" y="255825"/>
              <a:chExt cx="824700" cy="824700"/>
            </a:xfrm>
          </p:grpSpPr>
          <p:sp>
            <p:nvSpPr>
              <p:cNvPr id="475" name="Google Shape;475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6" name="Google Shape;476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477" name="Google Shape;477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80" name="Google Shape;480;p19"/>
            <p:cNvCxnSpPr>
              <a:stCxn id="475" idx="6"/>
              <a:endCxn id="468" idx="2"/>
            </p:cNvCxnSpPr>
            <p:nvPr/>
          </p:nvCxnSpPr>
          <p:spPr>
            <a:xfrm flipH="1" rot="10800000">
              <a:off x="1748137" y="3323750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1" name="Google Shape;481;p19"/>
            <p:cNvGrpSpPr/>
            <p:nvPr/>
          </p:nvGrpSpPr>
          <p:grpSpPr>
            <a:xfrm>
              <a:off x="3799050" y="1936442"/>
              <a:ext cx="645270" cy="716446"/>
              <a:chOff x="4894950" y="1363850"/>
              <a:chExt cx="807900" cy="807900"/>
            </a:xfrm>
          </p:grpSpPr>
          <p:sp>
            <p:nvSpPr>
              <p:cNvPr id="482" name="Google Shape;482;p19"/>
              <p:cNvSpPr/>
              <p:nvPr/>
            </p:nvSpPr>
            <p:spPr>
              <a:xfrm>
                <a:off x="4894950" y="1363850"/>
                <a:ext cx="807900" cy="807900"/>
              </a:xfrm>
              <a:prstGeom prst="ellipse">
                <a:avLst/>
              </a:pr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3" name="Google Shape;483;p19"/>
              <p:cNvGrpSpPr/>
              <p:nvPr/>
            </p:nvGrpSpPr>
            <p:grpSpPr>
              <a:xfrm>
                <a:off x="5062920" y="1531801"/>
                <a:ext cx="472011" cy="472011"/>
                <a:chOff x="1190625" y="238125"/>
                <a:chExt cx="5238750" cy="5238750"/>
              </a:xfrm>
            </p:grpSpPr>
            <p:sp>
              <p:nvSpPr>
                <p:cNvPr id="484" name="Google Shape;484;p19"/>
                <p:cNvSpPr/>
                <p:nvPr/>
              </p:nvSpPr>
              <p:spPr>
                <a:xfrm>
                  <a:off x="3807425" y="2386825"/>
                  <a:ext cx="1355750" cy="306975"/>
                </a:xfrm>
                <a:custGeom>
                  <a:rect b="b" l="l" r="r" t="t"/>
                  <a:pathLst>
                    <a:path extrusionOk="0" h="12279" w="54230">
                      <a:moveTo>
                        <a:pt x="5628" y="0"/>
                      </a:moveTo>
                      <a:lnTo>
                        <a:pt x="5219" y="1740"/>
                      </a:lnTo>
                      <a:lnTo>
                        <a:pt x="4707" y="3377"/>
                      </a:lnTo>
                      <a:lnTo>
                        <a:pt x="4093" y="5014"/>
                      </a:lnTo>
                      <a:lnTo>
                        <a:pt x="3480" y="6549"/>
                      </a:lnTo>
                      <a:lnTo>
                        <a:pt x="2661" y="8083"/>
                      </a:lnTo>
                      <a:lnTo>
                        <a:pt x="1842" y="9516"/>
                      </a:lnTo>
                      <a:lnTo>
                        <a:pt x="922" y="10948"/>
                      </a:lnTo>
                      <a:lnTo>
                        <a:pt x="1" y="12279"/>
                      </a:lnTo>
                      <a:lnTo>
                        <a:pt x="51058" y="12279"/>
                      </a:lnTo>
                      <a:lnTo>
                        <a:pt x="52081" y="9209"/>
                      </a:lnTo>
                      <a:lnTo>
                        <a:pt x="53002" y="6242"/>
                      </a:lnTo>
                      <a:lnTo>
                        <a:pt x="53718" y="3172"/>
                      </a:lnTo>
                      <a:lnTo>
                        <a:pt x="5423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2735625" y="1772900"/>
                  <a:ext cx="920900" cy="920900"/>
                </a:xfrm>
                <a:custGeom>
                  <a:rect b="b" l="l" r="r" t="t"/>
                  <a:pathLst>
                    <a:path extrusionOk="0" h="36836" w="36836">
                      <a:moveTo>
                        <a:pt x="24558" y="12279"/>
                      </a:moveTo>
                      <a:lnTo>
                        <a:pt x="24558" y="24557"/>
                      </a:lnTo>
                      <a:lnTo>
                        <a:pt x="12279" y="24557"/>
                      </a:lnTo>
                      <a:lnTo>
                        <a:pt x="12279" y="12279"/>
                      </a:lnTo>
                      <a:close/>
                      <a:moveTo>
                        <a:pt x="18418" y="1"/>
                      </a:moveTo>
                      <a:lnTo>
                        <a:pt x="16474" y="103"/>
                      </a:lnTo>
                      <a:lnTo>
                        <a:pt x="14735" y="410"/>
                      </a:lnTo>
                      <a:lnTo>
                        <a:pt x="12893" y="819"/>
                      </a:lnTo>
                      <a:lnTo>
                        <a:pt x="11256" y="1433"/>
                      </a:lnTo>
                      <a:lnTo>
                        <a:pt x="9619" y="2252"/>
                      </a:lnTo>
                      <a:lnTo>
                        <a:pt x="8084" y="3173"/>
                      </a:lnTo>
                      <a:lnTo>
                        <a:pt x="6652" y="4196"/>
                      </a:lnTo>
                      <a:lnTo>
                        <a:pt x="5424" y="5424"/>
                      </a:lnTo>
                      <a:lnTo>
                        <a:pt x="4196" y="6754"/>
                      </a:lnTo>
                      <a:lnTo>
                        <a:pt x="3173" y="8084"/>
                      </a:lnTo>
                      <a:lnTo>
                        <a:pt x="2252" y="9619"/>
                      </a:lnTo>
                      <a:lnTo>
                        <a:pt x="1433" y="11256"/>
                      </a:lnTo>
                      <a:lnTo>
                        <a:pt x="819" y="12995"/>
                      </a:lnTo>
                      <a:lnTo>
                        <a:pt x="410" y="14735"/>
                      </a:lnTo>
                      <a:lnTo>
                        <a:pt x="103" y="16576"/>
                      </a:lnTo>
                      <a:lnTo>
                        <a:pt x="1" y="18418"/>
                      </a:lnTo>
                      <a:lnTo>
                        <a:pt x="103" y="20362"/>
                      </a:lnTo>
                      <a:lnTo>
                        <a:pt x="410" y="22204"/>
                      </a:lnTo>
                      <a:lnTo>
                        <a:pt x="819" y="23943"/>
                      </a:lnTo>
                      <a:lnTo>
                        <a:pt x="1433" y="25580"/>
                      </a:lnTo>
                      <a:lnTo>
                        <a:pt x="2252" y="27218"/>
                      </a:lnTo>
                      <a:lnTo>
                        <a:pt x="3173" y="28752"/>
                      </a:lnTo>
                      <a:lnTo>
                        <a:pt x="4196" y="30185"/>
                      </a:lnTo>
                      <a:lnTo>
                        <a:pt x="5424" y="31515"/>
                      </a:lnTo>
                      <a:lnTo>
                        <a:pt x="6652" y="32640"/>
                      </a:lnTo>
                      <a:lnTo>
                        <a:pt x="8084" y="33766"/>
                      </a:lnTo>
                      <a:lnTo>
                        <a:pt x="9619" y="34687"/>
                      </a:lnTo>
                      <a:lnTo>
                        <a:pt x="11256" y="35403"/>
                      </a:lnTo>
                      <a:lnTo>
                        <a:pt x="12893" y="36017"/>
                      </a:lnTo>
                      <a:lnTo>
                        <a:pt x="14735" y="36529"/>
                      </a:lnTo>
                      <a:lnTo>
                        <a:pt x="16474" y="36733"/>
                      </a:lnTo>
                      <a:lnTo>
                        <a:pt x="18418" y="36836"/>
                      </a:lnTo>
                      <a:lnTo>
                        <a:pt x="20260" y="36733"/>
                      </a:lnTo>
                      <a:lnTo>
                        <a:pt x="22102" y="36529"/>
                      </a:lnTo>
                      <a:lnTo>
                        <a:pt x="23944" y="36017"/>
                      </a:lnTo>
                      <a:lnTo>
                        <a:pt x="25581" y="35403"/>
                      </a:lnTo>
                      <a:lnTo>
                        <a:pt x="27218" y="34687"/>
                      </a:lnTo>
                      <a:lnTo>
                        <a:pt x="28753" y="33766"/>
                      </a:lnTo>
                      <a:lnTo>
                        <a:pt x="30185" y="32640"/>
                      </a:lnTo>
                      <a:lnTo>
                        <a:pt x="31413" y="31515"/>
                      </a:lnTo>
                      <a:lnTo>
                        <a:pt x="32641" y="30185"/>
                      </a:lnTo>
                      <a:lnTo>
                        <a:pt x="33664" y="28752"/>
                      </a:lnTo>
                      <a:lnTo>
                        <a:pt x="34585" y="27218"/>
                      </a:lnTo>
                      <a:lnTo>
                        <a:pt x="35403" y="25580"/>
                      </a:lnTo>
                      <a:lnTo>
                        <a:pt x="36017" y="23943"/>
                      </a:lnTo>
                      <a:lnTo>
                        <a:pt x="36427" y="22204"/>
                      </a:lnTo>
                      <a:lnTo>
                        <a:pt x="36734" y="20362"/>
                      </a:lnTo>
                      <a:lnTo>
                        <a:pt x="36836" y="18418"/>
                      </a:lnTo>
                      <a:lnTo>
                        <a:pt x="36734" y="16576"/>
                      </a:lnTo>
                      <a:lnTo>
                        <a:pt x="36427" y="14735"/>
                      </a:lnTo>
                      <a:lnTo>
                        <a:pt x="36017" y="12995"/>
                      </a:lnTo>
                      <a:lnTo>
                        <a:pt x="35403" y="11256"/>
                      </a:lnTo>
                      <a:lnTo>
                        <a:pt x="34585" y="9619"/>
                      </a:lnTo>
                      <a:lnTo>
                        <a:pt x="33664" y="8084"/>
                      </a:lnTo>
                      <a:lnTo>
                        <a:pt x="32641" y="6754"/>
                      </a:lnTo>
                      <a:lnTo>
                        <a:pt x="31413" y="5424"/>
                      </a:lnTo>
                      <a:lnTo>
                        <a:pt x="30185" y="4196"/>
                      </a:lnTo>
                      <a:lnTo>
                        <a:pt x="28753" y="3173"/>
                      </a:lnTo>
                      <a:lnTo>
                        <a:pt x="27218" y="2252"/>
                      </a:lnTo>
                      <a:lnTo>
                        <a:pt x="25581" y="1433"/>
                      </a:lnTo>
                      <a:lnTo>
                        <a:pt x="23944" y="819"/>
                      </a:lnTo>
                      <a:lnTo>
                        <a:pt x="22102" y="410"/>
                      </a:lnTo>
                      <a:lnTo>
                        <a:pt x="20260" y="103"/>
                      </a:lnTo>
                      <a:lnTo>
                        <a:pt x="184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1190625" y="238125"/>
                  <a:ext cx="3893275" cy="5238750"/>
                </a:xfrm>
                <a:custGeom>
                  <a:rect b="b" l="l" r="r" t="t"/>
                  <a:pathLst>
                    <a:path extrusionOk="0" h="209550" w="155731">
                      <a:moveTo>
                        <a:pt x="86358" y="0"/>
                      </a:moveTo>
                      <a:lnTo>
                        <a:pt x="82879" y="102"/>
                      </a:lnTo>
                      <a:lnTo>
                        <a:pt x="79502" y="307"/>
                      </a:lnTo>
                      <a:lnTo>
                        <a:pt x="76228" y="716"/>
                      </a:lnTo>
                      <a:lnTo>
                        <a:pt x="72851" y="1228"/>
                      </a:lnTo>
                      <a:lnTo>
                        <a:pt x="69679" y="1842"/>
                      </a:lnTo>
                      <a:lnTo>
                        <a:pt x="66508" y="2660"/>
                      </a:lnTo>
                      <a:lnTo>
                        <a:pt x="63438" y="3581"/>
                      </a:lnTo>
                      <a:lnTo>
                        <a:pt x="60368" y="4604"/>
                      </a:lnTo>
                      <a:lnTo>
                        <a:pt x="57401" y="5832"/>
                      </a:lnTo>
                      <a:lnTo>
                        <a:pt x="54536" y="7060"/>
                      </a:lnTo>
                      <a:lnTo>
                        <a:pt x="51671" y="8493"/>
                      </a:lnTo>
                      <a:lnTo>
                        <a:pt x="48909" y="10027"/>
                      </a:lnTo>
                      <a:lnTo>
                        <a:pt x="46248" y="11664"/>
                      </a:lnTo>
                      <a:lnTo>
                        <a:pt x="43690" y="13404"/>
                      </a:lnTo>
                      <a:lnTo>
                        <a:pt x="41235" y="15246"/>
                      </a:lnTo>
                      <a:lnTo>
                        <a:pt x="38779" y="17190"/>
                      </a:lnTo>
                      <a:lnTo>
                        <a:pt x="36426" y="19236"/>
                      </a:lnTo>
                      <a:lnTo>
                        <a:pt x="34277" y="21385"/>
                      </a:lnTo>
                      <a:lnTo>
                        <a:pt x="32128" y="23636"/>
                      </a:lnTo>
                      <a:lnTo>
                        <a:pt x="30082" y="25989"/>
                      </a:lnTo>
                      <a:lnTo>
                        <a:pt x="28138" y="28342"/>
                      </a:lnTo>
                      <a:lnTo>
                        <a:pt x="26296" y="30798"/>
                      </a:lnTo>
                      <a:lnTo>
                        <a:pt x="24557" y="33356"/>
                      </a:lnTo>
                      <a:lnTo>
                        <a:pt x="22920" y="35914"/>
                      </a:lnTo>
                      <a:lnTo>
                        <a:pt x="21385" y="38574"/>
                      </a:lnTo>
                      <a:lnTo>
                        <a:pt x="20055" y="41235"/>
                      </a:lnTo>
                      <a:lnTo>
                        <a:pt x="18724" y="43997"/>
                      </a:lnTo>
                      <a:lnTo>
                        <a:pt x="17599" y="46862"/>
                      </a:lnTo>
                      <a:lnTo>
                        <a:pt x="16576" y="49727"/>
                      </a:lnTo>
                      <a:lnTo>
                        <a:pt x="15655" y="52694"/>
                      </a:lnTo>
                      <a:lnTo>
                        <a:pt x="14836" y="55559"/>
                      </a:lnTo>
                      <a:lnTo>
                        <a:pt x="14120" y="58629"/>
                      </a:lnTo>
                      <a:lnTo>
                        <a:pt x="13711" y="60778"/>
                      </a:lnTo>
                      <a:lnTo>
                        <a:pt x="13404" y="62926"/>
                      </a:lnTo>
                      <a:lnTo>
                        <a:pt x="13097" y="65177"/>
                      </a:lnTo>
                      <a:lnTo>
                        <a:pt x="12892" y="67326"/>
                      </a:lnTo>
                      <a:lnTo>
                        <a:pt x="12790" y="69475"/>
                      </a:lnTo>
                      <a:lnTo>
                        <a:pt x="12688" y="71624"/>
                      </a:lnTo>
                      <a:lnTo>
                        <a:pt x="12688" y="73772"/>
                      </a:lnTo>
                      <a:lnTo>
                        <a:pt x="12688" y="75921"/>
                      </a:lnTo>
                      <a:lnTo>
                        <a:pt x="12790" y="78070"/>
                      </a:lnTo>
                      <a:lnTo>
                        <a:pt x="12995" y="80218"/>
                      </a:lnTo>
                      <a:lnTo>
                        <a:pt x="13199" y="82367"/>
                      </a:lnTo>
                      <a:lnTo>
                        <a:pt x="13506" y="84516"/>
                      </a:lnTo>
                      <a:lnTo>
                        <a:pt x="13813" y="86562"/>
                      </a:lnTo>
                      <a:lnTo>
                        <a:pt x="14222" y="88711"/>
                      </a:lnTo>
                      <a:lnTo>
                        <a:pt x="14734" y="90757"/>
                      </a:lnTo>
                      <a:lnTo>
                        <a:pt x="15246" y="92804"/>
                      </a:lnTo>
                      <a:lnTo>
                        <a:pt x="0" y="118383"/>
                      </a:lnTo>
                      <a:lnTo>
                        <a:pt x="24966" y="136187"/>
                      </a:lnTo>
                      <a:lnTo>
                        <a:pt x="24966" y="171896"/>
                      </a:lnTo>
                      <a:lnTo>
                        <a:pt x="49523" y="171896"/>
                      </a:lnTo>
                      <a:lnTo>
                        <a:pt x="49523" y="209550"/>
                      </a:lnTo>
                      <a:lnTo>
                        <a:pt x="135471" y="209550"/>
                      </a:lnTo>
                      <a:lnTo>
                        <a:pt x="135471" y="184072"/>
                      </a:lnTo>
                      <a:lnTo>
                        <a:pt x="135573" y="179775"/>
                      </a:lnTo>
                      <a:lnTo>
                        <a:pt x="135675" y="175478"/>
                      </a:lnTo>
                      <a:lnTo>
                        <a:pt x="135982" y="171078"/>
                      </a:lnTo>
                      <a:lnTo>
                        <a:pt x="136392" y="166678"/>
                      </a:lnTo>
                      <a:lnTo>
                        <a:pt x="136903" y="162278"/>
                      </a:lnTo>
                      <a:lnTo>
                        <a:pt x="137620" y="157776"/>
                      </a:lnTo>
                      <a:lnTo>
                        <a:pt x="138336" y="153274"/>
                      </a:lnTo>
                      <a:lnTo>
                        <a:pt x="139257" y="148670"/>
                      </a:lnTo>
                      <a:lnTo>
                        <a:pt x="140280" y="144066"/>
                      </a:lnTo>
                      <a:lnTo>
                        <a:pt x="141405" y="139359"/>
                      </a:lnTo>
                      <a:lnTo>
                        <a:pt x="142735" y="134652"/>
                      </a:lnTo>
                      <a:lnTo>
                        <a:pt x="144066" y="129946"/>
                      </a:lnTo>
                      <a:lnTo>
                        <a:pt x="145600" y="125137"/>
                      </a:lnTo>
                      <a:lnTo>
                        <a:pt x="147238" y="120328"/>
                      </a:lnTo>
                      <a:lnTo>
                        <a:pt x="149079" y="115416"/>
                      </a:lnTo>
                      <a:lnTo>
                        <a:pt x="150921" y="110505"/>
                      </a:lnTo>
                      <a:lnTo>
                        <a:pt x="78684" y="110505"/>
                      </a:lnTo>
                      <a:lnTo>
                        <a:pt x="77046" y="110403"/>
                      </a:lnTo>
                      <a:lnTo>
                        <a:pt x="75512" y="110198"/>
                      </a:lnTo>
                      <a:lnTo>
                        <a:pt x="73977" y="109891"/>
                      </a:lnTo>
                      <a:lnTo>
                        <a:pt x="72544" y="109584"/>
                      </a:lnTo>
                      <a:lnTo>
                        <a:pt x="71112" y="109175"/>
                      </a:lnTo>
                      <a:lnTo>
                        <a:pt x="69679" y="108663"/>
                      </a:lnTo>
                      <a:lnTo>
                        <a:pt x="68247" y="108152"/>
                      </a:lnTo>
                      <a:lnTo>
                        <a:pt x="66917" y="107538"/>
                      </a:lnTo>
                      <a:lnTo>
                        <a:pt x="65587" y="106821"/>
                      </a:lnTo>
                      <a:lnTo>
                        <a:pt x="64257" y="106105"/>
                      </a:lnTo>
                      <a:lnTo>
                        <a:pt x="63029" y="105287"/>
                      </a:lnTo>
                      <a:lnTo>
                        <a:pt x="61801" y="104468"/>
                      </a:lnTo>
                      <a:lnTo>
                        <a:pt x="60675" y="103547"/>
                      </a:lnTo>
                      <a:lnTo>
                        <a:pt x="59550" y="102524"/>
                      </a:lnTo>
                      <a:lnTo>
                        <a:pt x="58527" y="101501"/>
                      </a:lnTo>
                      <a:lnTo>
                        <a:pt x="57503" y="100478"/>
                      </a:lnTo>
                      <a:lnTo>
                        <a:pt x="56480" y="99352"/>
                      </a:lnTo>
                      <a:lnTo>
                        <a:pt x="55662" y="98227"/>
                      </a:lnTo>
                      <a:lnTo>
                        <a:pt x="54741" y="96999"/>
                      </a:lnTo>
                      <a:lnTo>
                        <a:pt x="53922" y="95771"/>
                      </a:lnTo>
                      <a:lnTo>
                        <a:pt x="53206" y="94441"/>
                      </a:lnTo>
                      <a:lnTo>
                        <a:pt x="52592" y="93111"/>
                      </a:lnTo>
                      <a:lnTo>
                        <a:pt x="51978" y="91780"/>
                      </a:lnTo>
                      <a:lnTo>
                        <a:pt x="51364" y="90348"/>
                      </a:lnTo>
                      <a:lnTo>
                        <a:pt x="50853" y="88916"/>
                      </a:lnTo>
                      <a:lnTo>
                        <a:pt x="50443" y="87483"/>
                      </a:lnTo>
                      <a:lnTo>
                        <a:pt x="50136" y="86051"/>
                      </a:lnTo>
                      <a:lnTo>
                        <a:pt x="49830" y="84516"/>
                      </a:lnTo>
                      <a:lnTo>
                        <a:pt x="49625" y="82981"/>
                      </a:lnTo>
                      <a:lnTo>
                        <a:pt x="49523" y="81446"/>
                      </a:lnTo>
                      <a:lnTo>
                        <a:pt x="49523" y="79809"/>
                      </a:lnTo>
                      <a:lnTo>
                        <a:pt x="49523" y="78274"/>
                      </a:lnTo>
                      <a:lnTo>
                        <a:pt x="49625" y="76740"/>
                      </a:lnTo>
                      <a:lnTo>
                        <a:pt x="49830" y="75205"/>
                      </a:lnTo>
                      <a:lnTo>
                        <a:pt x="50136" y="73670"/>
                      </a:lnTo>
                      <a:lnTo>
                        <a:pt x="50443" y="72135"/>
                      </a:lnTo>
                      <a:lnTo>
                        <a:pt x="50853" y="70703"/>
                      </a:lnTo>
                      <a:lnTo>
                        <a:pt x="51364" y="69270"/>
                      </a:lnTo>
                      <a:lnTo>
                        <a:pt x="51978" y="67838"/>
                      </a:lnTo>
                      <a:lnTo>
                        <a:pt x="52592" y="66508"/>
                      </a:lnTo>
                      <a:lnTo>
                        <a:pt x="53206" y="65177"/>
                      </a:lnTo>
                      <a:lnTo>
                        <a:pt x="53922" y="63950"/>
                      </a:lnTo>
                      <a:lnTo>
                        <a:pt x="54741" y="62722"/>
                      </a:lnTo>
                      <a:lnTo>
                        <a:pt x="55662" y="61494"/>
                      </a:lnTo>
                      <a:lnTo>
                        <a:pt x="56480" y="60266"/>
                      </a:lnTo>
                      <a:lnTo>
                        <a:pt x="57503" y="59243"/>
                      </a:lnTo>
                      <a:lnTo>
                        <a:pt x="58527" y="58117"/>
                      </a:lnTo>
                      <a:lnTo>
                        <a:pt x="59550" y="57094"/>
                      </a:lnTo>
                      <a:lnTo>
                        <a:pt x="60675" y="56173"/>
                      </a:lnTo>
                      <a:lnTo>
                        <a:pt x="61801" y="55252"/>
                      </a:lnTo>
                      <a:lnTo>
                        <a:pt x="63029" y="54332"/>
                      </a:lnTo>
                      <a:lnTo>
                        <a:pt x="64257" y="53615"/>
                      </a:lnTo>
                      <a:lnTo>
                        <a:pt x="65587" y="52797"/>
                      </a:lnTo>
                      <a:lnTo>
                        <a:pt x="66917" y="52183"/>
                      </a:lnTo>
                      <a:lnTo>
                        <a:pt x="68247" y="51569"/>
                      </a:lnTo>
                      <a:lnTo>
                        <a:pt x="69679" y="50955"/>
                      </a:lnTo>
                      <a:lnTo>
                        <a:pt x="71112" y="50546"/>
                      </a:lnTo>
                      <a:lnTo>
                        <a:pt x="72544" y="50136"/>
                      </a:lnTo>
                      <a:lnTo>
                        <a:pt x="73977" y="49727"/>
                      </a:lnTo>
                      <a:lnTo>
                        <a:pt x="75512" y="49523"/>
                      </a:lnTo>
                      <a:lnTo>
                        <a:pt x="77046" y="49318"/>
                      </a:lnTo>
                      <a:lnTo>
                        <a:pt x="78684" y="49216"/>
                      </a:lnTo>
                      <a:lnTo>
                        <a:pt x="80218" y="49113"/>
                      </a:lnTo>
                      <a:lnTo>
                        <a:pt x="155730" y="49113"/>
                      </a:lnTo>
                      <a:lnTo>
                        <a:pt x="154707" y="46453"/>
                      </a:lnTo>
                      <a:lnTo>
                        <a:pt x="153684" y="43895"/>
                      </a:lnTo>
                      <a:lnTo>
                        <a:pt x="152456" y="41337"/>
                      </a:lnTo>
                      <a:lnTo>
                        <a:pt x="151228" y="38881"/>
                      </a:lnTo>
                      <a:lnTo>
                        <a:pt x="149898" y="36426"/>
                      </a:lnTo>
                      <a:lnTo>
                        <a:pt x="148363" y="34072"/>
                      </a:lnTo>
                      <a:lnTo>
                        <a:pt x="146828" y="31719"/>
                      </a:lnTo>
                      <a:lnTo>
                        <a:pt x="145191" y="29468"/>
                      </a:lnTo>
                      <a:lnTo>
                        <a:pt x="143554" y="27319"/>
                      </a:lnTo>
                      <a:lnTo>
                        <a:pt x="141712" y="25171"/>
                      </a:lnTo>
                      <a:lnTo>
                        <a:pt x="139871" y="23124"/>
                      </a:lnTo>
                      <a:lnTo>
                        <a:pt x="137926" y="21078"/>
                      </a:lnTo>
                      <a:lnTo>
                        <a:pt x="135880" y="19236"/>
                      </a:lnTo>
                      <a:lnTo>
                        <a:pt x="133834" y="17394"/>
                      </a:lnTo>
                      <a:lnTo>
                        <a:pt x="131685" y="15655"/>
                      </a:lnTo>
                      <a:lnTo>
                        <a:pt x="129434" y="13915"/>
                      </a:lnTo>
                      <a:lnTo>
                        <a:pt x="127081" y="12381"/>
                      </a:lnTo>
                      <a:lnTo>
                        <a:pt x="124727" y="10846"/>
                      </a:lnTo>
                      <a:lnTo>
                        <a:pt x="122374" y="9413"/>
                      </a:lnTo>
                      <a:lnTo>
                        <a:pt x="119918" y="8083"/>
                      </a:lnTo>
                      <a:lnTo>
                        <a:pt x="117360" y="6855"/>
                      </a:lnTo>
                      <a:lnTo>
                        <a:pt x="114700" y="5730"/>
                      </a:lnTo>
                      <a:lnTo>
                        <a:pt x="112142" y="4707"/>
                      </a:lnTo>
                      <a:lnTo>
                        <a:pt x="109379" y="3786"/>
                      </a:lnTo>
                      <a:lnTo>
                        <a:pt x="106719" y="2865"/>
                      </a:lnTo>
                      <a:lnTo>
                        <a:pt x="103854" y="2149"/>
                      </a:lnTo>
                      <a:lnTo>
                        <a:pt x="101092" y="1535"/>
                      </a:lnTo>
                      <a:lnTo>
                        <a:pt x="98227" y="1023"/>
                      </a:lnTo>
                      <a:lnTo>
                        <a:pt x="95259" y="614"/>
                      </a:lnTo>
                      <a:lnTo>
                        <a:pt x="92292" y="307"/>
                      </a:lnTo>
                      <a:lnTo>
                        <a:pt x="89325" y="102"/>
                      </a:lnTo>
                      <a:lnTo>
                        <a:pt x="86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3807425" y="1772900"/>
                  <a:ext cx="1383900" cy="306975"/>
                </a:xfrm>
                <a:custGeom>
                  <a:rect b="b" l="l" r="r" t="t"/>
                  <a:pathLst>
                    <a:path extrusionOk="0" h="12279" w="55356">
                      <a:moveTo>
                        <a:pt x="1" y="1"/>
                      </a:moveTo>
                      <a:lnTo>
                        <a:pt x="922" y="1433"/>
                      </a:lnTo>
                      <a:lnTo>
                        <a:pt x="1842" y="2763"/>
                      </a:lnTo>
                      <a:lnTo>
                        <a:pt x="2661" y="4298"/>
                      </a:lnTo>
                      <a:lnTo>
                        <a:pt x="3480" y="5833"/>
                      </a:lnTo>
                      <a:lnTo>
                        <a:pt x="4093" y="7368"/>
                      </a:lnTo>
                      <a:lnTo>
                        <a:pt x="4707" y="9005"/>
                      </a:lnTo>
                      <a:lnTo>
                        <a:pt x="5219" y="10642"/>
                      </a:lnTo>
                      <a:lnTo>
                        <a:pt x="5628" y="12279"/>
                      </a:lnTo>
                      <a:lnTo>
                        <a:pt x="55355" y="12279"/>
                      </a:lnTo>
                      <a:lnTo>
                        <a:pt x="55253" y="9209"/>
                      </a:lnTo>
                      <a:lnTo>
                        <a:pt x="55048" y="6140"/>
                      </a:lnTo>
                      <a:lnTo>
                        <a:pt x="54742" y="3070"/>
                      </a:lnTo>
                      <a:lnTo>
                        <a:pt x="542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5083875" y="545075"/>
                  <a:ext cx="1345500" cy="1227850"/>
                </a:xfrm>
                <a:custGeom>
                  <a:rect b="b" l="l" r="r" t="t"/>
                  <a:pathLst>
                    <a:path extrusionOk="0" h="49114" w="53820">
                      <a:moveTo>
                        <a:pt x="34993" y="0"/>
                      </a:moveTo>
                      <a:lnTo>
                        <a:pt x="33152" y="103"/>
                      </a:lnTo>
                      <a:lnTo>
                        <a:pt x="31310" y="410"/>
                      </a:lnTo>
                      <a:lnTo>
                        <a:pt x="29468" y="819"/>
                      </a:lnTo>
                      <a:lnTo>
                        <a:pt x="27831" y="1433"/>
                      </a:lnTo>
                      <a:lnTo>
                        <a:pt x="26194" y="2251"/>
                      </a:lnTo>
                      <a:lnTo>
                        <a:pt x="24659" y="3172"/>
                      </a:lnTo>
                      <a:lnTo>
                        <a:pt x="23227" y="4195"/>
                      </a:lnTo>
                      <a:lnTo>
                        <a:pt x="21999" y="5423"/>
                      </a:lnTo>
                      <a:lnTo>
                        <a:pt x="20771" y="6753"/>
                      </a:lnTo>
                      <a:lnTo>
                        <a:pt x="19748" y="8186"/>
                      </a:lnTo>
                      <a:lnTo>
                        <a:pt x="18827" y="9618"/>
                      </a:lnTo>
                      <a:lnTo>
                        <a:pt x="18008" y="11255"/>
                      </a:lnTo>
                      <a:lnTo>
                        <a:pt x="17394" y="12995"/>
                      </a:lnTo>
                      <a:lnTo>
                        <a:pt x="16985" y="14734"/>
                      </a:lnTo>
                      <a:lnTo>
                        <a:pt x="16678" y="16576"/>
                      </a:lnTo>
                      <a:lnTo>
                        <a:pt x="16576" y="18418"/>
                      </a:lnTo>
                      <a:lnTo>
                        <a:pt x="16678" y="20567"/>
                      </a:lnTo>
                      <a:lnTo>
                        <a:pt x="16985" y="22511"/>
                      </a:lnTo>
                      <a:lnTo>
                        <a:pt x="17599" y="24455"/>
                      </a:lnTo>
                      <a:lnTo>
                        <a:pt x="18315" y="26399"/>
                      </a:lnTo>
                      <a:lnTo>
                        <a:pt x="7879" y="36835"/>
                      </a:lnTo>
                      <a:lnTo>
                        <a:pt x="0" y="36835"/>
                      </a:lnTo>
                      <a:lnTo>
                        <a:pt x="1023" y="39803"/>
                      </a:lnTo>
                      <a:lnTo>
                        <a:pt x="1944" y="42872"/>
                      </a:lnTo>
                      <a:lnTo>
                        <a:pt x="2660" y="45942"/>
                      </a:lnTo>
                      <a:lnTo>
                        <a:pt x="3172" y="49114"/>
                      </a:lnTo>
                      <a:lnTo>
                        <a:pt x="12995" y="49114"/>
                      </a:lnTo>
                      <a:lnTo>
                        <a:pt x="27115" y="35096"/>
                      </a:lnTo>
                      <a:lnTo>
                        <a:pt x="28956" y="35812"/>
                      </a:lnTo>
                      <a:lnTo>
                        <a:pt x="30900" y="36426"/>
                      </a:lnTo>
                      <a:lnTo>
                        <a:pt x="32845" y="36733"/>
                      </a:lnTo>
                      <a:lnTo>
                        <a:pt x="34993" y="36835"/>
                      </a:lnTo>
                      <a:lnTo>
                        <a:pt x="36835" y="36733"/>
                      </a:lnTo>
                      <a:lnTo>
                        <a:pt x="38677" y="36528"/>
                      </a:lnTo>
                      <a:lnTo>
                        <a:pt x="40518" y="36017"/>
                      </a:lnTo>
                      <a:lnTo>
                        <a:pt x="42258" y="35403"/>
                      </a:lnTo>
                      <a:lnTo>
                        <a:pt x="43895" y="34584"/>
                      </a:lnTo>
                      <a:lnTo>
                        <a:pt x="45430" y="33663"/>
                      </a:lnTo>
                      <a:lnTo>
                        <a:pt x="46862" y="32640"/>
                      </a:lnTo>
                      <a:lnTo>
                        <a:pt x="48192" y="31412"/>
                      </a:lnTo>
                      <a:lnTo>
                        <a:pt x="49420" y="30185"/>
                      </a:lnTo>
                      <a:lnTo>
                        <a:pt x="50546" y="28752"/>
                      </a:lnTo>
                      <a:lnTo>
                        <a:pt x="51467" y="27217"/>
                      </a:lnTo>
                      <a:lnTo>
                        <a:pt x="52285" y="25580"/>
                      </a:lnTo>
                      <a:lnTo>
                        <a:pt x="52899" y="23943"/>
                      </a:lnTo>
                      <a:lnTo>
                        <a:pt x="53411" y="22101"/>
                      </a:lnTo>
                      <a:lnTo>
                        <a:pt x="53718" y="20362"/>
                      </a:lnTo>
                      <a:lnTo>
                        <a:pt x="53820" y="18418"/>
                      </a:lnTo>
                      <a:lnTo>
                        <a:pt x="53718" y="16576"/>
                      </a:lnTo>
                      <a:lnTo>
                        <a:pt x="53411" y="14734"/>
                      </a:lnTo>
                      <a:lnTo>
                        <a:pt x="52899" y="12995"/>
                      </a:lnTo>
                      <a:lnTo>
                        <a:pt x="52285" y="11255"/>
                      </a:lnTo>
                      <a:lnTo>
                        <a:pt x="51467" y="9618"/>
                      </a:lnTo>
                      <a:lnTo>
                        <a:pt x="50546" y="8186"/>
                      </a:lnTo>
                      <a:lnTo>
                        <a:pt x="49420" y="6753"/>
                      </a:lnTo>
                      <a:lnTo>
                        <a:pt x="48192" y="5423"/>
                      </a:lnTo>
                      <a:lnTo>
                        <a:pt x="46862" y="4195"/>
                      </a:lnTo>
                      <a:lnTo>
                        <a:pt x="45430" y="3172"/>
                      </a:lnTo>
                      <a:lnTo>
                        <a:pt x="43895" y="2251"/>
                      </a:lnTo>
                      <a:lnTo>
                        <a:pt x="42258" y="1433"/>
                      </a:lnTo>
                      <a:lnTo>
                        <a:pt x="40518" y="819"/>
                      </a:lnTo>
                      <a:lnTo>
                        <a:pt x="38677" y="410"/>
                      </a:lnTo>
                      <a:lnTo>
                        <a:pt x="36835" y="103"/>
                      </a:lnTo>
                      <a:lnTo>
                        <a:pt x="349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>
                  <a:off x="5163150" y="1772900"/>
                  <a:ext cx="1266225" cy="920900"/>
                </a:xfrm>
                <a:custGeom>
                  <a:rect b="b" l="l" r="r" t="t"/>
                  <a:pathLst>
                    <a:path extrusionOk="0" h="36836" w="50649">
                      <a:moveTo>
                        <a:pt x="31822" y="1"/>
                      </a:moveTo>
                      <a:lnTo>
                        <a:pt x="30287" y="103"/>
                      </a:lnTo>
                      <a:lnTo>
                        <a:pt x="28855" y="205"/>
                      </a:lnTo>
                      <a:lnTo>
                        <a:pt x="27423" y="512"/>
                      </a:lnTo>
                      <a:lnTo>
                        <a:pt x="26092" y="921"/>
                      </a:lnTo>
                      <a:lnTo>
                        <a:pt x="24762" y="1433"/>
                      </a:lnTo>
                      <a:lnTo>
                        <a:pt x="23432" y="2047"/>
                      </a:lnTo>
                      <a:lnTo>
                        <a:pt x="22204" y="2661"/>
                      </a:lnTo>
                      <a:lnTo>
                        <a:pt x="21079" y="3479"/>
                      </a:lnTo>
                      <a:lnTo>
                        <a:pt x="19953" y="4298"/>
                      </a:lnTo>
                      <a:lnTo>
                        <a:pt x="18930" y="5321"/>
                      </a:lnTo>
                      <a:lnTo>
                        <a:pt x="18009" y="6242"/>
                      </a:lnTo>
                      <a:lnTo>
                        <a:pt x="17088" y="7368"/>
                      </a:lnTo>
                      <a:lnTo>
                        <a:pt x="16270" y="8493"/>
                      </a:lnTo>
                      <a:lnTo>
                        <a:pt x="15553" y="9721"/>
                      </a:lnTo>
                      <a:lnTo>
                        <a:pt x="14940" y="10949"/>
                      </a:lnTo>
                      <a:lnTo>
                        <a:pt x="14428" y="12279"/>
                      </a:lnTo>
                      <a:lnTo>
                        <a:pt x="1126" y="12279"/>
                      </a:lnTo>
                      <a:lnTo>
                        <a:pt x="1024" y="15451"/>
                      </a:lnTo>
                      <a:lnTo>
                        <a:pt x="819" y="18520"/>
                      </a:lnTo>
                      <a:lnTo>
                        <a:pt x="513" y="21488"/>
                      </a:lnTo>
                      <a:lnTo>
                        <a:pt x="1" y="24557"/>
                      </a:lnTo>
                      <a:lnTo>
                        <a:pt x="14428" y="24557"/>
                      </a:lnTo>
                      <a:lnTo>
                        <a:pt x="14940" y="25887"/>
                      </a:lnTo>
                      <a:lnTo>
                        <a:pt x="15553" y="27115"/>
                      </a:lnTo>
                      <a:lnTo>
                        <a:pt x="16270" y="28343"/>
                      </a:lnTo>
                      <a:lnTo>
                        <a:pt x="17088" y="29469"/>
                      </a:lnTo>
                      <a:lnTo>
                        <a:pt x="18009" y="30594"/>
                      </a:lnTo>
                      <a:lnTo>
                        <a:pt x="18930" y="31617"/>
                      </a:lnTo>
                      <a:lnTo>
                        <a:pt x="19953" y="32538"/>
                      </a:lnTo>
                      <a:lnTo>
                        <a:pt x="21079" y="33357"/>
                      </a:lnTo>
                      <a:lnTo>
                        <a:pt x="22204" y="34175"/>
                      </a:lnTo>
                      <a:lnTo>
                        <a:pt x="23432" y="34891"/>
                      </a:lnTo>
                      <a:lnTo>
                        <a:pt x="24762" y="35403"/>
                      </a:lnTo>
                      <a:lnTo>
                        <a:pt x="26092" y="35915"/>
                      </a:lnTo>
                      <a:lnTo>
                        <a:pt x="27423" y="36324"/>
                      </a:lnTo>
                      <a:lnTo>
                        <a:pt x="28855" y="36631"/>
                      </a:lnTo>
                      <a:lnTo>
                        <a:pt x="30287" y="36836"/>
                      </a:lnTo>
                      <a:lnTo>
                        <a:pt x="31822" y="36836"/>
                      </a:lnTo>
                      <a:lnTo>
                        <a:pt x="33664" y="36733"/>
                      </a:lnTo>
                      <a:lnTo>
                        <a:pt x="35506" y="36529"/>
                      </a:lnTo>
                      <a:lnTo>
                        <a:pt x="37347" y="36017"/>
                      </a:lnTo>
                      <a:lnTo>
                        <a:pt x="39087" y="35403"/>
                      </a:lnTo>
                      <a:lnTo>
                        <a:pt x="40724" y="34585"/>
                      </a:lnTo>
                      <a:lnTo>
                        <a:pt x="42259" y="33664"/>
                      </a:lnTo>
                      <a:lnTo>
                        <a:pt x="43691" y="32640"/>
                      </a:lnTo>
                      <a:lnTo>
                        <a:pt x="45021" y="31413"/>
                      </a:lnTo>
                      <a:lnTo>
                        <a:pt x="46249" y="30185"/>
                      </a:lnTo>
                      <a:lnTo>
                        <a:pt x="47375" y="28752"/>
                      </a:lnTo>
                      <a:lnTo>
                        <a:pt x="48296" y="27218"/>
                      </a:lnTo>
                      <a:lnTo>
                        <a:pt x="49114" y="25580"/>
                      </a:lnTo>
                      <a:lnTo>
                        <a:pt x="49728" y="23943"/>
                      </a:lnTo>
                      <a:lnTo>
                        <a:pt x="50240" y="22102"/>
                      </a:lnTo>
                      <a:lnTo>
                        <a:pt x="50547" y="20362"/>
                      </a:lnTo>
                      <a:lnTo>
                        <a:pt x="50649" y="18418"/>
                      </a:lnTo>
                      <a:lnTo>
                        <a:pt x="50547" y="16576"/>
                      </a:lnTo>
                      <a:lnTo>
                        <a:pt x="50240" y="14735"/>
                      </a:lnTo>
                      <a:lnTo>
                        <a:pt x="49728" y="12995"/>
                      </a:lnTo>
                      <a:lnTo>
                        <a:pt x="49114" y="11256"/>
                      </a:lnTo>
                      <a:lnTo>
                        <a:pt x="48296" y="9619"/>
                      </a:lnTo>
                      <a:lnTo>
                        <a:pt x="47375" y="8186"/>
                      </a:lnTo>
                      <a:lnTo>
                        <a:pt x="46249" y="6754"/>
                      </a:lnTo>
                      <a:lnTo>
                        <a:pt x="45021" y="5424"/>
                      </a:lnTo>
                      <a:lnTo>
                        <a:pt x="43691" y="4196"/>
                      </a:lnTo>
                      <a:lnTo>
                        <a:pt x="42259" y="3173"/>
                      </a:lnTo>
                      <a:lnTo>
                        <a:pt x="40724" y="2252"/>
                      </a:lnTo>
                      <a:lnTo>
                        <a:pt x="39087" y="1433"/>
                      </a:lnTo>
                      <a:lnTo>
                        <a:pt x="37347" y="819"/>
                      </a:lnTo>
                      <a:lnTo>
                        <a:pt x="35506" y="410"/>
                      </a:lnTo>
                      <a:lnTo>
                        <a:pt x="33664" y="103"/>
                      </a:lnTo>
                      <a:lnTo>
                        <a:pt x="3182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4963650" y="2693775"/>
                  <a:ext cx="1465725" cy="1227850"/>
                </a:xfrm>
                <a:custGeom>
                  <a:rect b="b" l="l" r="r" t="t"/>
                  <a:pathLst>
                    <a:path extrusionOk="0" h="49114" w="58629">
                      <a:moveTo>
                        <a:pt x="4809" y="1"/>
                      </a:moveTo>
                      <a:lnTo>
                        <a:pt x="4400" y="1228"/>
                      </a:lnTo>
                      <a:lnTo>
                        <a:pt x="3990" y="2354"/>
                      </a:lnTo>
                      <a:lnTo>
                        <a:pt x="2967" y="4810"/>
                      </a:lnTo>
                      <a:lnTo>
                        <a:pt x="1637" y="7981"/>
                      </a:lnTo>
                      <a:lnTo>
                        <a:pt x="0" y="12279"/>
                      </a:lnTo>
                      <a:lnTo>
                        <a:pt x="12688" y="12279"/>
                      </a:lnTo>
                      <a:lnTo>
                        <a:pt x="23124" y="22818"/>
                      </a:lnTo>
                      <a:lnTo>
                        <a:pt x="22408" y="24660"/>
                      </a:lnTo>
                      <a:lnTo>
                        <a:pt x="21794" y="26604"/>
                      </a:lnTo>
                      <a:lnTo>
                        <a:pt x="21487" y="28650"/>
                      </a:lnTo>
                      <a:lnTo>
                        <a:pt x="21385" y="30696"/>
                      </a:lnTo>
                      <a:lnTo>
                        <a:pt x="21487" y="32640"/>
                      </a:lnTo>
                      <a:lnTo>
                        <a:pt x="21794" y="34380"/>
                      </a:lnTo>
                      <a:lnTo>
                        <a:pt x="22203" y="36222"/>
                      </a:lnTo>
                      <a:lnTo>
                        <a:pt x="22817" y="37859"/>
                      </a:lnTo>
                      <a:lnTo>
                        <a:pt x="23636" y="39496"/>
                      </a:lnTo>
                      <a:lnTo>
                        <a:pt x="24557" y="41031"/>
                      </a:lnTo>
                      <a:lnTo>
                        <a:pt x="25580" y="42463"/>
                      </a:lnTo>
                      <a:lnTo>
                        <a:pt x="26808" y="43691"/>
                      </a:lnTo>
                      <a:lnTo>
                        <a:pt x="28036" y="44919"/>
                      </a:lnTo>
                      <a:lnTo>
                        <a:pt x="29468" y="45942"/>
                      </a:lnTo>
                      <a:lnTo>
                        <a:pt x="31003" y="46863"/>
                      </a:lnTo>
                      <a:lnTo>
                        <a:pt x="32640" y="47681"/>
                      </a:lnTo>
                      <a:lnTo>
                        <a:pt x="34277" y="48295"/>
                      </a:lnTo>
                      <a:lnTo>
                        <a:pt x="36119" y="48807"/>
                      </a:lnTo>
                      <a:lnTo>
                        <a:pt x="37961" y="49012"/>
                      </a:lnTo>
                      <a:lnTo>
                        <a:pt x="39802" y="49114"/>
                      </a:lnTo>
                      <a:lnTo>
                        <a:pt x="41644" y="49012"/>
                      </a:lnTo>
                      <a:lnTo>
                        <a:pt x="43486" y="48807"/>
                      </a:lnTo>
                      <a:lnTo>
                        <a:pt x="45327" y="48295"/>
                      </a:lnTo>
                      <a:lnTo>
                        <a:pt x="47067" y="47681"/>
                      </a:lnTo>
                      <a:lnTo>
                        <a:pt x="48704" y="46863"/>
                      </a:lnTo>
                      <a:lnTo>
                        <a:pt x="50239" y="45942"/>
                      </a:lnTo>
                      <a:lnTo>
                        <a:pt x="51671" y="44919"/>
                      </a:lnTo>
                      <a:lnTo>
                        <a:pt x="53001" y="43691"/>
                      </a:lnTo>
                      <a:lnTo>
                        <a:pt x="54229" y="42463"/>
                      </a:lnTo>
                      <a:lnTo>
                        <a:pt x="55355" y="41031"/>
                      </a:lnTo>
                      <a:lnTo>
                        <a:pt x="56276" y="39496"/>
                      </a:lnTo>
                      <a:lnTo>
                        <a:pt x="57094" y="37859"/>
                      </a:lnTo>
                      <a:lnTo>
                        <a:pt x="57708" y="36222"/>
                      </a:lnTo>
                      <a:lnTo>
                        <a:pt x="58220" y="34380"/>
                      </a:lnTo>
                      <a:lnTo>
                        <a:pt x="58527" y="32640"/>
                      </a:lnTo>
                      <a:lnTo>
                        <a:pt x="58629" y="30696"/>
                      </a:lnTo>
                      <a:lnTo>
                        <a:pt x="58527" y="28855"/>
                      </a:lnTo>
                      <a:lnTo>
                        <a:pt x="58220" y="27013"/>
                      </a:lnTo>
                      <a:lnTo>
                        <a:pt x="57708" y="25273"/>
                      </a:lnTo>
                      <a:lnTo>
                        <a:pt x="57094" y="23534"/>
                      </a:lnTo>
                      <a:lnTo>
                        <a:pt x="56276" y="21897"/>
                      </a:lnTo>
                      <a:lnTo>
                        <a:pt x="55355" y="20464"/>
                      </a:lnTo>
                      <a:lnTo>
                        <a:pt x="54229" y="19032"/>
                      </a:lnTo>
                      <a:lnTo>
                        <a:pt x="53001" y="17702"/>
                      </a:lnTo>
                      <a:lnTo>
                        <a:pt x="51671" y="16474"/>
                      </a:lnTo>
                      <a:lnTo>
                        <a:pt x="50239" y="15451"/>
                      </a:lnTo>
                      <a:lnTo>
                        <a:pt x="48704" y="14530"/>
                      </a:lnTo>
                      <a:lnTo>
                        <a:pt x="47067" y="13711"/>
                      </a:lnTo>
                      <a:lnTo>
                        <a:pt x="45327" y="13097"/>
                      </a:lnTo>
                      <a:lnTo>
                        <a:pt x="43486" y="12688"/>
                      </a:lnTo>
                      <a:lnTo>
                        <a:pt x="41644" y="12381"/>
                      </a:lnTo>
                      <a:lnTo>
                        <a:pt x="39802" y="12279"/>
                      </a:lnTo>
                      <a:lnTo>
                        <a:pt x="37654" y="12381"/>
                      </a:lnTo>
                      <a:lnTo>
                        <a:pt x="35709" y="12790"/>
                      </a:lnTo>
                      <a:lnTo>
                        <a:pt x="33765" y="13302"/>
                      </a:lnTo>
                      <a:lnTo>
                        <a:pt x="31924" y="14121"/>
                      </a:lnTo>
                      <a:lnTo>
                        <a:pt x="178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91" name="Google Shape;491;p19"/>
            <p:cNvCxnSpPr>
              <a:stCxn id="440" idx="6"/>
              <a:endCxn id="482" idx="2"/>
            </p:cNvCxnSpPr>
            <p:nvPr/>
          </p:nvCxnSpPr>
          <p:spPr>
            <a:xfrm>
              <a:off x="3183878" y="1265404"/>
              <a:ext cx="615300" cy="10293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9"/>
            <p:cNvCxnSpPr>
              <a:stCxn id="468" idx="6"/>
              <a:endCxn id="482" idx="2"/>
            </p:cNvCxnSpPr>
            <p:nvPr/>
          </p:nvCxnSpPr>
          <p:spPr>
            <a:xfrm flipH="1" rot="10800000">
              <a:off x="3197296" y="2294802"/>
              <a:ext cx="601800" cy="10290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9"/>
            <p:cNvCxnSpPr>
              <a:stCxn id="454" idx="6"/>
              <a:endCxn id="482" idx="2"/>
            </p:cNvCxnSpPr>
            <p:nvPr/>
          </p:nvCxnSpPr>
          <p:spPr>
            <a:xfrm>
              <a:off x="3190587" y="2294603"/>
              <a:ext cx="60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4" name="Google Shape;494;p19"/>
            <p:cNvSpPr/>
            <p:nvPr/>
          </p:nvSpPr>
          <p:spPr>
            <a:xfrm>
              <a:off x="1089450" y="138800"/>
              <a:ext cx="3354900" cy="650100"/>
            </a:xfrm>
            <a:prstGeom prst="roundRect">
              <a:avLst>
                <a:gd fmla="val 16667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Bagging</a:t>
              </a:r>
              <a:endParaRPr b="1" sz="2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5" name="Google Shape;495;p19"/>
          <p:cNvGrpSpPr/>
          <p:nvPr/>
        </p:nvGrpSpPr>
        <p:grpSpPr>
          <a:xfrm>
            <a:off x="5169706" y="801200"/>
            <a:ext cx="3368319" cy="3541097"/>
            <a:chOff x="5052806" y="257075"/>
            <a:chExt cx="3368319" cy="3541097"/>
          </a:xfrm>
        </p:grpSpPr>
        <p:grpSp>
          <p:nvGrpSpPr>
            <p:cNvPr id="496" name="Google Shape;496;p19"/>
            <p:cNvGrpSpPr/>
            <p:nvPr/>
          </p:nvGrpSpPr>
          <p:grpSpPr>
            <a:xfrm>
              <a:off x="6515383" y="1008431"/>
              <a:ext cx="645270" cy="716446"/>
              <a:chOff x="2257413" y="264225"/>
              <a:chExt cx="807900" cy="807900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499" name="Google Shape;499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3" name="Google Shape;503;p19"/>
            <p:cNvGrpSpPr/>
            <p:nvPr/>
          </p:nvGrpSpPr>
          <p:grpSpPr>
            <a:xfrm>
              <a:off x="5052806" y="1008430"/>
              <a:ext cx="658688" cy="731344"/>
              <a:chOff x="1032613" y="255825"/>
              <a:chExt cx="824700" cy="824700"/>
            </a:xfrm>
          </p:grpSpPr>
          <p:sp>
            <p:nvSpPr>
              <p:cNvPr id="504" name="Google Shape;504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5" name="Google Shape;505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506" name="Google Shape;506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09" name="Google Shape;509;p19"/>
            <p:cNvCxnSpPr>
              <a:stCxn id="504" idx="6"/>
              <a:endCxn id="497" idx="2"/>
            </p:cNvCxnSpPr>
            <p:nvPr/>
          </p:nvCxnSpPr>
          <p:spPr>
            <a:xfrm flipH="1" rot="10800000">
              <a:off x="5711494" y="1366602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0" name="Google Shape;510;p19"/>
            <p:cNvGrpSpPr/>
            <p:nvPr/>
          </p:nvGrpSpPr>
          <p:grpSpPr>
            <a:xfrm>
              <a:off x="6522092" y="2037630"/>
              <a:ext cx="645270" cy="716446"/>
              <a:chOff x="2257413" y="264225"/>
              <a:chExt cx="807900" cy="807900"/>
            </a:xfrm>
          </p:grpSpPr>
          <p:sp>
            <p:nvSpPr>
              <p:cNvPr id="511" name="Google Shape;511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2" name="Google Shape;512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513" name="Google Shape;513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7" name="Google Shape;517;p19"/>
            <p:cNvGrpSpPr/>
            <p:nvPr/>
          </p:nvGrpSpPr>
          <p:grpSpPr>
            <a:xfrm>
              <a:off x="5059515" y="2037629"/>
              <a:ext cx="658688" cy="731344"/>
              <a:chOff x="1032613" y="255825"/>
              <a:chExt cx="824700" cy="82470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9" name="Google Shape;519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520" name="Google Shape;520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23" name="Google Shape;523;p19"/>
            <p:cNvCxnSpPr>
              <a:stCxn id="518" idx="6"/>
              <a:endCxn id="511" idx="2"/>
            </p:cNvCxnSpPr>
            <p:nvPr/>
          </p:nvCxnSpPr>
          <p:spPr>
            <a:xfrm flipH="1" rot="10800000">
              <a:off x="5718203" y="2395801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4" name="Google Shape;524;p19"/>
            <p:cNvGrpSpPr/>
            <p:nvPr/>
          </p:nvGrpSpPr>
          <p:grpSpPr>
            <a:xfrm>
              <a:off x="6528801" y="3066829"/>
              <a:ext cx="645270" cy="716446"/>
              <a:chOff x="2257413" y="264225"/>
              <a:chExt cx="807900" cy="807900"/>
            </a:xfrm>
          </p:grpSpPr>
          <p:sp>
            <p:nvSpPr>
              <p:cNvPr id="525" name="Google Shape;525;p19"/>
              <p:cNvSpPr/>
              <p:nvPr/>
            </p:nvSpPr>
            <p:spPr>
              <a:xfrm>
                <a:off x="2257413" y="264225"/>
                <a:ext cx="807900" cy="807900"/>
              </a:xfrm>
              <a:prstGeom prst="ellipse">
                <a:avLst/>
              </a:pr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19"/>
              <p:cNvGrpSpPr/>
              <p:nvPr/>
            </p:nvGrpSpPr>
            <p:grpSpPr>
              <a:xfrm>
                <a:off x="2425291" y="438332"/>
                <a:ext cx="472143" cy="459719"/>
                <a:chOff x="3204349" y="4054012"/>
                <a:chExt cx="370978" cy="361187"/>
              </a:xfrm>
            </p:grpSpPr>
            <p:sp>
              <p:nvSpPr>
                <p:cNvPr id="527" name="Google Shape;527;p19"/>
                <p:cNvSpPr/>
                <p:nvPr/>
              </p:nvSpPr>
              <p:spPr>
                <a:xfrm>
                  <a:off x="3204349" y="4054012"/>
                  <a:ext cx="118239" cy="279645"/>
                </a:xfrm>
                <a:custGeom>
                  <a:rect b="b" l="l" r="r" t="t"/>
                  <a:pathLst>
                    <a:path extrusionOk="0" h="8169" w="3454">
                      <a:moveTo>
                        <a:pt x="2359" y="1948"/>
                      </a:moveTo>
                      <a:cubicBezTo>
                        <a:pt x="2523" y="1948"/>
                        <a:pt x="2689" y="1996"/>
                        <a:pt x="2835" y="2096"/>
                      </a:cubicBezTo>
                      <a:cubicBezTo>
                        <a:pt x="2978" y="2191"/>
                        <a:pt x="3001" y="2382"/>
                        <a:pt x="2906" y="2525"/>
                      </a:cubicBezTo>
                      <a:cubicBezTo>
                        <a:pt x="2845" y="2617"/>
                        <a:pt x="2743" y="2670"/>
                        <a:pt x="2641" y="2670"/>
                      </a:cubicBezTo>
                      <a:cubicBezTo>
                        <a:pt x="2585" y="2670"/>
                        <a:pt x="2528" y="2654"/>
                        <a:pt x="2477" y="2620"/>
                      </a:cubicBezTo>
                      <a:cubicBezTo>
                        <a:pt x="2430" y="2572"/>
                        <a:pt x="2358" y="2572"/>
                        <a:pt x="2311" y="2572"/>
                      </a:cubicBezTo>
                      <a:cubicBezTo>
                        <a:pt x="2263" y="2572"/>
                        <a:pt x="2192" y="2620"/>
                        <a:pt x="2168" y="2668"/>
                      </a:cubicBezTo>
                      <a:cubicBezTo>
                        <a:pt x="2120" y="2739"/>
                        <a:pt x="2025" y="2787"/>
                        <a:pt x="1906" y="2787"/>
                      </a:cubicBezTo>
                      <a:cubicBezTo>
                        <a:pt x="1858" y="2787"/>
                        <a:pt x="1787" y="2787"/>
                        <a:pt x="1739" y="2739"/>
                      </a:cubicBezTo>
                      <a:cubicBezTo>
                        <a:pt x="1596" y="2644"/>
                        <a:pt x="1549" y="2453"/>
                        <a:pt x="1668" y="2311"/>
                      </a:cubicBezTo>
                      <a:cubicBezTo>
                        <a:pt x="1830" y="2075"/>
                        <a:pt x="2092" y="1948"/>
                        <a:pt x="2359" y="1948"/>
                      </a:cubicBezTo>
                      <a:close/>
                      <a:moveTo>
                        <a:pt x="1781" y="3570"/>
                      </a:moveTo>
                      <a:cubicBezTo>
                        <a:pt x="1929" y="3570"/>
                        <a:pt x="2051" y="3682"/>
                        <a:pt x="2073" y="3835"/>
                      </a:cubicBezTo>
                      <a:cubicBezTo>
                        <a:pt x="2073" y="3978"/>
                        <a:pt x="2144" y="4073"/>
                        <a:pt x="2239" y="4168"/>
                      </a:cubicBezTo>
                      <a:cubicBezTo>
                        <a:pt x="2318" y="4227"/>
                        <a:pt x="2412" y="4269"/>
                        <a:pt x="2510" y="4269"/>
                      </a:cubicBezTo>
                      <a:cubicBezTo>
                        <a:pt x="2530" y="4269"/>
                        <a:pt x="2552" y="4268"/>
                        <a:pt x="2573" y="4263"/>
                      </a:cubicBezTo>
                      <a:cubicBezTo>
                        <a:pt x="2588" y="4262"/>
                        <a:pt x="2602" y="4261"/>
                        <a:pt x="2616" y="4261"/>
                      </a:cubicBezTo>
                      <a:cubicBezTo>
                        <a:pt x="2982" y="4261"/>
                        <a:pt x="3034" y="4837"/>
                        <a:pt x="2644" y="4882"/>
                      </a:cubicBezTo>
                      <a:lnTo>
                        <a:pt x="2525" y="4882"/>
                      </a:lnTo>
                      <a:cubicBezTo>
                        <a:pt x="1977" y="4882"/>
                        <a:pt x="1501" y="4454"/>
                        <a:pt x="1453" y="3906"/>
                      </a:cubicBezTo>
                      <a:cubicBezTo>
                        <a:pt x="1430" y="3739"/>
                        <a:pt x="1549" y="3573"/>
                        <a:pt x="1739" y="3573"/>
                      </a:cubicBezTo>
                      <a:cubicBezTo>
                        <a:pt x="1753" y="3571"/>
                        <a:pt x="1768" y="3570"/>
                        <a:pt x="1781" y="3570"/>
                      </a:cubicBezTo>
                      <a:close/>
                      <a:moveTo>
                        <a:pt x="1739" y="5317"/>
                      </a:moveTo>
                      <a:cubicBezTo>
                        <a:pt x="1894" y="5317"/>
                        <a:pt x="2049" y="5418"/>
                        <a:pt x="2049" y="5621"/>
                      </a:cubicBezTo>
                      <a:cubicBezTo>
                        <a:pt x="2049" y="5740"/>
                        <a:pt x="2144" y="5835"/>
                        <a:pt x="2263" y="5859"/>
                      </a:cubicBezTo>
                      <a:cubicBezTo>
                        <a:pt x="2668" y="5859"/>
                        <a:pt x="2668" y="6478"/>
                        <a:pt x="2263" y="6478"/>
                      </a:cubicBezTo>
                      <a:cubicBezTo>
                        <a:pt x="1787" y="6454"/>
                        <a:pt x="1430" y="6097"/>
                        <a:pt x="1430" y="5621"/>
                      </a:cubicBezTo>
                      <a:cubicBezTo>
                        <a:pt x="1430" y="5418"/>
                        <a:pt x="1584" y="5317"/>
                        <a:pt x="1739" y="5317"/>
                      </a:cubicBezTo>
                      <a:close/>
                      <a:moveTo>
                        <a:pt x="2811" y="1"/>
                      </a:moveTo>
                      <a:cubicBezTo>
                        <a:pt x="2335" y="24"/>
                        <a:pt x="1930" y="310"/>
                        <a:pt x="1739" y="715"/>
                      </a:cubicBezTo>
                      <a:cubicBezTo>
                        <a:pt x="1572" y="786"/>
                        <a:pt x="1406" y="858"/>
                        <a:pt x="1287" y="1001"/>
                      </a:cubicBezTo>
                      <a:cubicBezTo>
                        <a:pt x="1096" y="1191"/>
                        <a:pt x="977" y="1477"/>
                        <a:pt x="1001" y="1787"/>
                      </a:cubicBezTo>
                      <a:cubicBezTo>
                        <a:pt x="620" y="2025"/>
                        <a:pt x="406" y="2430"/>
                        <a:pt x="406" y="2882"/>
                      </a:cubicBezTo>
                      <a:cubicBezTo>
                        <a:pt x="406" y="3001"/>
                        <a:pt x="429" y="3120"/>
                        <a:pt x="453" y="3239"/>
                      </a:cubicBezTo>
                      <a:cubicBezTo>
                        <a:pt x="239" y="3477"/>
                        <a:pt x="96" y="3787"/>
                        <a:pt x="96" y="4097"/>
                      </a:cubicBezTo>
                      <a:cubicBezTo>
                        <a:pt x="120" y="4335"/>
                        <a:pt x="167" y="4549"/>
                        <a:pt x="286" y="4763"/>
                      </a:cubicBezTo>
                      <a:cubicBezTo>
                        <a:pt x="1" y="5216"/>
                        <a:pt x="72" y="5787"/>
                        <a:pt x="429" y="6192"/>
                      </a:cubicBezTo>
                      <a:lnTo>
                        <a:pt x="429" y="6288"/>
                      </a:lnTo>
                      <a:cubicBezTo>
                        <a:pt x="429" y="6621"/>
                        <a:pt x="572" y="6954"/>
                        <a:pt x="787" y="7192"/>
                      </a:cubicBezTo>
                      <a:cubicBezTo>
                        <a:pt x="1001" y="7407"/>
                        <a:pt x="1287" y="7550"/>
                        <a:pt x="1596" y="7573"/>
                      </a:cubicBezTo>
                      <a:cubicBezTo>
                        <a:pt x="1858" y="7955"/>
                        <a:pt x="2287" y="8169"/>
                        <a:pt x="2739" y="8169"/>
                      </a:cubicBezTo>
                      <a:cubicBezTo>
                        <a:pt x="3001" y="8169"/>
                        <a:pt x="3239" y="8074"/>
                        <a:pt x="3454" y="7931"/>
                      </a:cubicBezTo>
                      <a:lnTo>
                        <a:pt x="3454" y="191"/>
                      </a:lnTo>
                      <a:cubicBezTo>
                        <a:pt x="3287" y="72"/>
                        <a:pt x="3049" y="1"/>
                        <a:pt x="2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9"/>
                <p:cNvSpPr/>
                <p:nvPr/>
              </p:nvSpPr>
              <p:spPr>
                <a:xfrm>
                  <a:off x="3451371" y="4303464"/>
                  <a:ext cx="41627" cy="35568"/>
                </a:xfrm>
                <a:custGeom>
                  <a:rect b="b" l="l" r="r" t="t"/>
                  <a:pathLst>
                    <a:path extrusionOk="0" h="1039" w="1216">
                      <a:moveTo>
                        <a:pt x="691" y="1"/>
                      </a:moveTo>
                      <a:cubicBezTo>
                        <a:pt x="239" y="1"/>
                        <a:pt x="0" y="572"/>
                        <a:pt x="334" y="882"/>
                      </a:cubicBezTo>
                      <a:cubicBezTo>
                        <a:pt x="434" y="990"/>
                        <a:pt x="562" y="1038"/>
                        <a:pt x="690" y="1038"/>
                      </a:cubicBezTo>
                      <a:cubicBezTo>
                        <a:pt x="954" y="1038"/>
                        <a:pt x="1215" y="830"/>
                        <a:pt x="1215" y="525"/>
                      </a:cubicBezTo>
                      <a:cubicBezTo>
                        <a:pt x="1215" y="239"/>
                        <a:pt x="977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9"/>
                <p:cNvSpPr/>
                <p:nvPr/>
              </p:nvSpPr>
              <p:spPr>
                <a:xfrm>
                  <a:off x="3381263" y="4227639"/>
                  <a:ext cx="194064" cy="187560"/>
                </a:xfrm>
                <a:custGeom>
                  <a:rect b="b" l="l" r="r" t="t"/>
                  <a:pathLst>
                    <a:path extrusionOk="0" h="5479" w="5669">
                      <a:moveTo>
                        <a:pt x="2725" y="1561"/>
                      </a:moveTo>
                      <a:cubicBezTo>
                        <a:pt x="3327" y="1561"/>
                        <a:pt x="3906" y="2030"/>
                        <a:pt x="3906" y="2740"/>
                      </a:cubicBezTo>
                      <a:cubicBezTo>
                        <a:pt x="3906" y="3383"/>
                        <a:pt x="3382" y="3907"/>
                        <a:pt x="2739" y="3907"/>
                      </a:cubicBezTo>
                      <a:cubicBezTo>
                        <a:pt x="1691" y="3907"/>
                        <a:pt x="1167" y="2644"/>
                        <a:pt x="1906" y="1906"/>
                      </a:cubicBezTo>
                      <a:cubicBezTo>
                        <a:pt x="2144" y="1668"/>
                        <a:pt x="2437" y="1561"/>
                        <a:pt x="2725" y="1561"/>
                      </a:cubicBezTo>
                      <a:close/>
                      <a:moveTo>
                        <a:pt x="2739" y="1"/>
                      </a:moveTo>
                      <a:cubicBezTo>
                        <a:pt x="2596" y="1"/>
                        <a:pt x="2477" y="49"/>
                        <a:pt x="2406" y="144"/>
                      </a:cubicBezTo>
                      <a:cubicBezTo>
                        <a:pt x="2310" y="215"/>
                        <a:pt x="2263" y="358"/>
                        <a:pt x="2263" y="477"/>
                      </a:cubicBezTo>
                      <a:lnTo>
                        <a:pt x="2263" y="739"/>
                      </a:lnTo>
                      <a:cubicBezTo>
                        <a:pt x="2048" y="787"/>
                        <a:pt x="1834" y="858"/>
                        <a:pt x="1667" y="977"/>
                      </a:cubicBezTo>
                      <a:lnTo>
                        <a:pt x="1477" y="811"/>
                      </a:lnTo>
                      <a:cubicBezTo>
                        <a:pt x="1382" y="715"/>
                        <a:pt x="1257" y="668"/>
                        <a:pt x="1132" y="668"/>
                      </a:cubicBezTo>
                      <a:cubicBezTo>
                        <a:pt x="1007" y="668"/>
                        <a:pt x="882" y="715"/>
                        <a:pt x="786" y="811"/>
                      </a:cubicBezTo>
                      <a:cubicBezTo>
                        <a:pt x="596" y="1001"/>
                        <a:pt x="596" y="1287"/>
                        <a:pt x="786" y="1477"/>
                      </a:cubicBezTo>
                      <a:lnTo>
                        <a:pt x="977" y="1668"/>
                      </a:lnTo>
                      <a:cubicBezTo>
                        <a:pt x="858" y="1859"/>
                        <a:pt x="786" y="2049"/>
                        <a:pt x="739" y="2263"/>
                      </a:cubicBezTo>
                      <a:lnTo>
                        <a:pt x="477" y="2263"/>
                      </a:lnTo>
                      <a:cubicBezTo>
                        <a:pt x="215" y="2263"/>
                        <a:pt x="0" y="2478"/>
                        <a:pt x="0" y="2740"/>
                      </a:cubicBezTo>
                      <a:cubicBezTo>
                        <a:pt x="0" y="2883"/>
                        <a:pt x="48" y="3002"/>
                        <a:pt x="143" y="3097"/>
                      </a:cubicBezTo>
                      <a:cubicBezTo>
                        <a:pt x="215" y="3168"/>
                        <a:pt x="358" y="3240"/>
                        <a:pt x="477" y="3240"/>
                      </a:cubicBezTo>
                      <a:lnTo>
                        <a:pt x="739" y="3240"/>
                      </a:lnTo>
                      <a:cubicBezTo>
                        <a:pt x="786" y="3430"/>
                        <a:pt x="858" y="3645"/>
                        <a:pt x="977" y="3835"/>
                      </a:cubicBezTo>
                      <a:lnTo>
                        <a:pt x="810" y="4002"/>
                      </a:lnTo>
                      <a:cubicBezTo>
                        <a:pt x="620" y="4192"/>
                        <a:pt x="620" y="4478"/>
                        <a:pt x="810" y="4669"/>
                      </a:cubicBezTo>
                      <a:cubicBezTo>
                        <a:pt x="905" y="4764"/>
                        <a:pt x="1024" y="4811"/>
                        <a:pt x="1167" y="4811"/>
                      </a:cubicBezTo>
                      <a:cubicBezTo>
                        <a:pt x="1286" y="4811"/>
                        <a:pt x="1405" y="4764"/>
                        <a:pt x="1501" y="4669"/>
                      </a:cubicBezTo>
                      <a:lnTo>
                        <a:pt x="1667" y="4502"/>
                      </a:lnTo>
                      <a:cubicBezTo>
                        <a:pt x="1858" y="4621"/>
                        <a:pt x="2048" y="4692"/>
                        <a:pt x="2263" y="4740"/>
                      </a:cubicBezTo>
                      <a:lnTo>
                        <a:pt x="2263" y="5002"/>
                      </a:lnTo>
                      <a:cubicBezTo>
                        <a:pt x="2263" y="5264"/>
                        <a:pt x="2477" y="5478"/>
                        <a:pt x="2763" y="5478"/>
                      </a:cubicBezTo>
                      <a:cubicBezTo>
                        <a:pt x="3025" y="5478"/>
                        <a:pt x="3239" y="5264"/>
                        <a:pt x="3239" y="5002"/>
                      </a:cubicBezTo>
                      <a:lnTo>
                        <a:pt x="3239" y="4740"/>
                      </a:lnTo>
                      <a:cubicBezTo>
                        <a:pt x="3454" y="4692"/>
                        <a:pt x="3644" y="4597"/>
                        <a:pt x="3835" y="4502"/>
                      </a:cubicBezTo>
                      <a:lnTo>
                        <a:pt x="4001" y="4669"/>
                      </a:lnTo>
                      <a:cubicBezTo>
                        <a:pt x="4097" y="4764"/>
                        <a:pt x="4222" y="4811"/>
                        <a:pt x="4347" y="4811"/>
                      </a:cubicBezTo>
                      <a:cubicBezTo>
                        <a:pt x="4472" y="4811"/>
                        <a:pt x="4597" y="4764"/>
                        <a:pt x="4692" y="4669"/>
                      </a:cubicBezTo>
                      <a:cubicBezTo>
                        <a:pt x="4882" y="4478"/>
                        <a:pt x="4882" y="4168"/>
                        <a:pt x="4692" y="3978"/>
                      </a:cubicBezTo>
                      <a:lnTo>
                        <a:pt x="4525" y="3811"/>
                      </a:lnTo>
                      <a:cubicBezTo>
                        <a:pt x="4620" y="3621"/>
                        <a:pt x="4716" y="3430"/>
                        <a:pt x="4763" y="3216"/>
                      </a:cubicBezTo>
                      <a:lnTo>
                        <a:pt x="5001" y="3216"/>
                      </a:lnTo>
                      <a:cubicBezTo>
                        <a:pt x="5668" y="3216"/>
                        <a:pt x="5668" y="2240"/>
                        <a:pt x="5001" y="2240"/>
                      </a:cubicBezTo>
                      <a:lnTo>
                        <a:pt x="5001" y="2263"/>
                      </a:lnTo>
                      <a:lnTo>
                        <a:pt x="4763" y="2263"/>
                      </a:lnTo>
                      <a:cubicBezTo>
                        <a:pt x="4692" y="2049"/>
                        <a:pt x="4620" y="1835"/>
                        <a:pt x="4501" y="1668"/>
                      </a:cubicBezTo>
                      <a:lnTo>
                        <a:pt x="4692" y="1477"/>
                      </a:lnTo>
                      <a:cubicBezTo>
                        <a:pt x="5090" y="1133"/>
                        <a:pt x="4745" y="610"/>
                        <a:pt x="4357" y="610"/>
                      </a:cubicBezTo>
                      <a:cubicBezTo>
                        <a:pt x="4235" y="610"/>
                        <a:pt x="4110" y="662"/>
                        <a:pt x="4001" y="787"/>
                      </a:cubicBezTo>
                      <a:lnTo>
                        <a:pt x="3811" y="977"/>
                      </a:lnTo>
                      <a:cubicBezTo>
                        <a:pt x="3644" y="858"/>
                        <a:pt x="3430" y="787"/>
                        <a:pt x="3215" y="739"/>
                      </a:cubicBezTo>
                      <a:lnTo>
                        <a:pt x="3215" y="477"/>
                      </a:lnTo>
                      <a:cubicBezTo>
                        <a:pt x="3215" y="215"/>
                        <a:pt x="3001" y="1"/>
                        <a:pt x="2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9"/>
                <p:cNvSpPr/>
                <p:nvPr/>
              </p:nvSpPr>
              <p:spPr>
                <a:xfrm>
                  <a:off x="3343744" y="4054012"/>
                  <a:ext cx="114987" cy="278036"/>
                </a:xfrm>
                <a:custGeom>
                  <a:rect b="b" l="l" r="r" t="t"/>
                  <a:pathLst>
                    <a:path extrusionOk="0" h="8122" w="3359">
                      <a:moveTo>
                        <a:pt x="1096" y="1948"/>
                      </a:moveTo>
                      <a:cubicBezTo>
                        <a:pt x="1363" y="1948"/>
                        <a:pt x="1625" y="2075"/>
                        <a:pt x="1787" y="2311"/>
                      </a:cubicBezTo>
                      <a:cubicBezTo>
                        <a:pt x="1948" y="2494"/>
                        <a:pt x="1799" y="2788"/>
                        <a:pt x="1553" y="2788"/>
                      </a:cubicBezTo>
                      <a:cubicBezTo>
                        <a:pt x="1544" y="2788"/>
                        <a:pt x="1535" y="2788"/>
                        <a:pt x="1525" y="2787"/>
                      </a:cubicBezTo>
                      <a:cubicBezTo>
                        <a:pt x="1430" y="2787"/>
                        <a:pt x="1335" y="2739"/>
                        <a:pt x="1287" y="2668"/>
                      </a:cubicBezTo>
                      <a:cubicBezTo>
                        <a:pt x="1239" y="2620"/>
                        <a:pt x="1192" y="2572"/>
                        <a:pt x="1144" y="2572"/>
                      </a:cubicBezTo>
                      <a:cubicBezTo>
                        <a:pt x="1123" y="2566"/>
                        <a:pt x="1104" y="2563"/>
                        <a:pt x="1087" y="2563"/>
                      </a:cubicBezTo>
                      <a:cubicBezTo>
                        <a:pt x="1045" y="2563"/>
                        <a:pt x="1011" y="2579"/>
                        <a:pt x="977" y="2596"/>
                      </a:cubicBezTo>
                      <a:cubicBezTo>
                        <a:pt x="916" y="2640"/>
                        <a:pt x="854" y="2659"/>
                        <a:pt x="795" y="2659"/>
                      </a:cubicBezTo>
                      <a:cubicBezTo>
                        <a:pt x="536" y="2659"/>
                        <a:pt x="348" y="2290"/>
                        <a:pt x="620" y="2096"/>
                      </a:cubicBezTo>
                      <a:cubicBezTo>
                        <a:pt x="765" y="1996"/>
                        <a:pt x="931" y="1948"/>
                        <a:pt x="1096" y="1948"/>
                      </a:cubicBezTo>
                      <a:close/>
                      <a:moveTo>
                        <a:pt x="1721" y="3570"/>
                      </a:moveTo>
                      <a:cubicBezTo>
                        <a:pt x="1735" y="3570"/>
                        <a:pt x="1749" y="3571"/>
                        <a:pt x="1763" y="3573"/>
                      </a:cubicBezTo>
                      <a:cubicBezTo>
                        <a:pt x="1930" y="3573"/>
                        <a:pt x="2073" y="3739"/>
                        <a:pt x="2049" y="3906"/>
                      </a:cubicBezTo>
                      <a:cubicBezTo>
                        <a:pt x="1978" y="4454"/>
                        <a:pt x="1525" y="4882"/>
                        <a:pt x="954" y="4882"/>
                      </a:cubicBezTo>
                      <a:lnTo>
                        <a:pt x="858" y="4882"/>
                      </a:lnTo>
                      <a:cubicBezTo>
                        <a:pt x="692" y="4882"/>
                        <a:pt x="549" y="4716"/>
                        <a:pt x="573" y="4549"/>
                      </a:cubicBezTo>
                      <a:cubicBezTo>
                        <a:pt x="573" y="4395"/>
                        <a:pt x="716" y="4261"/>
                        <a:pt x="869" y="4261"/>
                      </a:cubicBezTo>
                      <a:cubicBezTo>
                        <a:pt x="881" y="4261"/>
                        <a:pt x="894" y="4262"/>
                        <a:pt x="906" y="4263"/>
                      </a:cubicBezTo>
                      <a:cubicBezTo>
                        <a:pt x="921" y="4265"/>
                        <a:pt x="936" y="4265"/>
                        <a:pt x="950" y="4265"/>
                      </a:cubicBezTo>
                      <a:cubicBezTo>
                        <a:pt x="1194" y="4265"/>
                        <a:pt x="1407" y="4083"/>
                        <a:pt x="1430" y="3858"/>
                      </a:cubicBezTo>
                      <a:cubicBezTo>
                        <a:pt x="1430" y="3684"/>
                        <a:pt x="1569" y="3570"/>
                        <a:pt x="1721" y="3570"/>
                      </a:cubicBezTo>
                      <a:close/>
                      <a:moveTo>
                        <a:pt x="1192" y="6621"/>
                      </a:moveTo>
                      <a:lnTo>
                        <a:pt x="1192" y="6621"/>
                      </a:lnTo>
                      <a:cubicBezTo>
                        <a:pt x="1182" y="6625"/>
                        <a:pt x="1172" y="6628"/>
                        <a:pt x="1163" y="6632"/>
                      </a:cubicBezTo>
                      <a:lnTo>
                        <a:pt x="1163" y="6632"/>
                      </a:lnTo>
                      <a:cubicBezTo>
                        <a:pt x="1164" y="6636"/>
                        <a:pt x="1166" y="6641"/>
                        <a:pt x="1168" y="6645"/>
                      </a:cubicBezTo>
                      <a:lnTo>
                        <a:pt x="1192" y="6621"/>
                      </a:lnTo>
                      <a:close/>
                      <a:moveTo>
                        <a:pt x="596" y="1"/>
                      </a:moveTo>
                      <a:cubicBezTo>
                        <a:pt x="382" y="1"/>
                        <a:pt x="191" y="48"/>
                        <a:pt x="1" y="143"/>
                      </a:cubicBezTo>
                      <a:lnTo>
                        <a:pt x="1" y="7883"/>
                      </a:lnTo>
                      <a:cubicBezTo>
                        <a:pt x="168" y="8002"/>
                        <a:pt x="358" y="8074"/>
                        <a:pt x="549" y="8121"/>
                      </a:cubicBezTo>
                      <a:cubicBezTo>
                        <a:pt x="477" y="7978"/>
                        <a:pt x="453" y="7812"/>
                        <a:pt x="453" y="7645"/>
                      </a:cubicBezTo>
                      <a:cubicBezTo>
                        <a:pt x="453" y="7202"/>
                        <a:pt x="727" y="6805"/>
                        <a:pt x="1163" y="6632"/>
                      </a:cubicBezTo>
                      <a:lnTo>
                        <a:pt x="1163" y="6632"/>
                      </a:lnTo>
                      <a:cubicBezTo>
                        <a:pt x="1094" y="6470"/>
                        <a:pt x="1049" y="6307"/>
                        <a:pt x="1049" y="6145"/>
                      </a:cubicBezTo>
                      <a:cubicBezTo>
                        <a:pt x="1049" y="5859"/>
                        <a:pt x="1168" y="5573"/>
                        <a:pt x="1358" y="5383"/>
                      </a:cubicBezTo>
                      <a:cubicBezTo>
                        <a:pt x="1565" y="5176"/>
                        <a:pt x="1844" y="5070"/>
                        <a:pt x="2123" y="5070"/>
                      </a:cubicBezTo>
                      <a:cubicBezTo>
                        <a:pt x="2295" y="5070"/>
                        <a:pt x="2466" y="5110"/>
                        <a:pt x="2621" y="5192"/>
                      </a:cubicBezTo>
                      <a:cubicBezTo>
                        <a:pt x="2716" y="4859"/>
                        <a:pt x="2978" y="4597"/>
                        <a:pt x="3287" y="4501"/>
                      </a:cubicBezTo>
                      <a:cubicBezTo>
                        <a:pt x="3335" y="4359"/>
                        <a:pt x="3359" y="4192"/>
                        <a:pt x="3359" y="4049"/>
                      </a:cubicBezTo>
                      <a:cubicBezTo>
                        <a:pt x="3359" y="3716"/>
                        <a:pt x="3240" y="3406"/>
                        <a:pt x="3002" y="3192"/>
                      </a:cubicBezTo>
                      <a:cubicBezTo>
                        <a:pt x="3025" y="3073"/>
                        <a:pt x="3049" y="2954"/>
                        <a:pt x="3049" y="2834"/>
                      </a:cubicBezTo>
                      <a:cubicBezTo>
                        <a:pt x="3049" y="2382"/>
                        <a:pt x="2811" y="1977"/>
                        <a:pt x="2430" y="1739"/>
                      </a:cubicBezTo>
                      <a:cubicBezTo>
                        <a:pt x="2430" y="1429"/>
                        <a:pt x="2311" y="1167"/>
                        <a:pt x="2120" y="953"/>
                      </a:cubicBezTo>
                      <a:cubicBezTo>
                        <a:pt x="1978" y="834"/>
                        <a:pt x="1835" y="739"/>
                        <a:pt x="1668" y="691"/>
                      </a:cubicBezTo>
                      <a:cubicBezTo>
                        <a:pt x="1477" y="286"/>
                        <a:pt x="1049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1" name="Google Shape;531;p19"/>
            <p:cNvGrpSpPr/>
            <p:nvPr/>
          </p:nvGrpSpPr>
          <p:grpSpPr>
            <a:xfrm>
              <a:off x="5066224" y="3066828"/>
              <a:ext cx="658688" cy="731344"/>
              <a:chOff x="1032613" y="255825"/>
              <a:chExt cx="824700" cy="824700"/>
            </a:xfrm>
          </p:grpSpPr>
          <p:sp>
            <p:nvSpPr>
              <p:cNvPr id="532" name="Google Shape;532;p19"/>
              <p:cNvSpPr/>
              <p:nvPr/>
            </p:nvSpPr>
            <p:spPr>
              <a:xfrm>
                <a:off x="1032613" y="255825"/>
                <a:ext cx="824700" cy="824700"/>
              </a:xfrm>
              <a:prstGeom prst="ellipse">
                <a:avLst/>
              </a:pr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3" name="Google Shape;533;p19"/>
              <p:cNvGrpSpPr/>
              <p:nvPr/>
            </p:nvGrpSpPr>
            <p:grpSpPr>
              <a:xfrm>
                <a:off x="1284116" y="485318"/>
                <a:ext cx="321730" cy="365708"/>
                <a:chOff x="2440779" y="4628606"/>
                <a:chExt cx="321730" cy="365708"/>
              </a:xfrm>
            </p:grpSpPr>
            <p:sp>
              <p:nvSpPr>
                <p:cNvPr id="534" name="Google Shape;534;p19"/>
                <p:cNvSpPr/>
                <p:nvPr/>
              </p:nvSpPr>
              <p:spPr>
                <a:xfrm>
                  <a:off x="2440779" y="4628606"/>
                  <a:ext cx="276931" cy="320909"/>
                </a:xfrm>
                <a:custGeom>
                  <a:rect b="b" l="l" r="r" t="t"/>
                  <a:pathLst>
                    <a:path extrusionOk="0" h="9384" w="8098">
                      <a:moveTo>
                        <a:pt x="953" y="1"/>
                      </a:moveTo>
                      <a:cubicBezTo>
                        <a:pt x="430" y="1"/>
                        <a:pt x="1" y="430"/>
                        <a:pt x="1" y="930"/>
                      </a:cubicBezTo>
                      <a:lnTo>
                        <a:pt x="1" y="8479"/>
                      </a:lnTo>
                      <a:cubicBezTo>
                        <a:pt x="1" y="8884"/>
                        <a:pt x="239" y="9241"/>
                        <a:pt x="620" y="9384"/>
                      </a:cubicBezTo>
                      <a:lnTo>
                        <a:pt x="620" y="3097"/>
                      </a:lnTo>
                      <a:cubicBezTo>
                        <a:pt x="620" y="2668"/>
                        <a:pt x="787" y="2263"/>
                        <a:pt x="1096" y="1978"/>
                      </a:cubicBezTo>
                      <a:lnTo>
                        <a:pt x="1978" y="1096"/>
                      </a:lnTo>
                      <a:cubicBezTo>
                        <a:pt x="2263" y="787"/>
                        <a:pt x="2668" y="620"/>
                        <a:pt x="3097" y="620"/>
                      </a:cubicBezTo>
                      <a:lnTo>
                        <a:pt x="8098" y="620"/>
                      </a:lnTo>
                      <a:cubicBezTo>
                        <a:pt x="7955" y="263"/>
                        <a:pt x="7598" y="1"/>
                        <a:pt x="71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9"/>
                <p:cNvSpPr/>
                <p:nvPr/>
              </p:nvSpPr>
              <p:spPr>
                <a:xfrm>
                  <a:off x="2483970" y="4671797"/>
                  <a:ext cx="278539" cy="322517"/>
                </a:xfrm>
                <a:custGeom>
                  <a:rect b="b" l="l" r="r" t="t"/>
                  <a:pathLst>
                    <a:path extrusionOk="0" h="9431" w="8145">
                      <a:moveTo>
                        <a:pt x="6573" y="3167"/>
                      </a:moveTo>
                      <a:cubicBezTo>
                        <a:pt x="6978" y="3167"/>
                        <a:pt x="6978" y="3787"/>
                        <a:pt x="6573" y="3787"/>
                      </a:cubicBezTo>
                      <a:lnTo>
                        <a:pt x="1548" y="3787"/>
                      </a:lnTo>
                      <a:cubicBezTo>
                        <a:pt x="1143" y="3787"/>
                        <a:pt x="1143" y="3167"/>
                        <a:pt x="1548" y="3167"/>
                      </a:cubicBezTo>
                      <a:close/>
                      <a:moveTo>
                        <a:pt x="6573" y="4430"/>
                      </a:moveTo>
                      <a:cubicBezTo>
                        <a:pt x="6978" y="4430"/>
                        <a:pt x="6978" y="5049"/>
                        <a:pt x="6573" y="5049"/>
                      </a:cubicBezTo>
                      <a:lnTo>
                        <a:pt x="1548" y="5049"/>
                      </a:lnTo>
                      <a:cubicBezTo>
                        <a:pt x="1143" y="5049"/>
                        <a:pt x="1143" y="4430"/>
                        <a:pt x="1548" y="4430"/>
                      </a:cubicBezTo>
                      <a:close/>
                      <a:moveTo>
                        <a:pt x="6573" y="5668"/>
                      </a:moveTo>
                      <a:cubicBezTo>
                        <a:pt x="6978" y="5668"/>
                        <a:pt x="6978" y="6311"/>
                        <a:pt x="6573" y="6311"/>
                      </a:cubicBezTo>
                      <a:lnTo>
                        <a:pt x="1548" y="6311"/>
                      </a:lnTo>
                      <a:cubicBezTo>
                        <a:pt x="1143" y="6311"/>
                        <a:pt x="1143" y="5668"/>
                        <a:pt x="1548" y="5668"/>
                      </a:cubicBezTo>
                      <a:close/>
                      <a:moveTo>
                        <a:pt x="6573" y="6930"/>
                      </a:moveTo>
                      <a:cubicBezTo>
                        <a:pt x="6954" y="6954"/>
                        <a:pt x="6954" y="7525"/>
                        <a:pt x="6573" y="7549"/>
                      </a:cubicBezTo>
                      <a:lnTo>
                        <a:pt x="1548" y="7549"/>
                      </a:lnTo>
                      <a:cubicBezTo>
                        <a:pt x="1167" y="7525"/>
                        <a:pt x="1167" y="6954"/>
                        <a:pt x="1548" y="6930"/>
                      </a:cubicBezTo>
                      <a:close/>
                      <a:moveTo>
                        <a:pt x="2501" y="0"/>
                      </a:moveTo>
                      <a:lnTo>
                        <a:pt x="2501" y="2191"/>
                      </a:lnTo>
                      <a:cubicBezTo>
                        <a:pt x="2501" y="2358"/>
                        <a:pt x="2358" y="2501"/>
                        <a:pt x="2191" y="2501"/>
                      </a:cubicBezTo>
                      <a:lnTo>
                        <a:pt x="0" y="2501"/>
                      </a:lnTo>
                      <a:lnTo>
                        <a:pt x="0" y="8502"/>
                      </a:lnTo>
                      <a:cubicBezTo>
                        <a:pt x="0" y="9002"/>
                        <a:pt x="429" y="9431"/>
                        <a:pt x="953" y="9431"/>
                      </a:cubicBezTo>
                      <a:lnTo>
                        <a:pt x="7192" y="9431"/>
                      </a:lnTo>
                      <a:cubicBezTo>
                        <a:pt x="7716" y="9431"/>
                        <a:pt x="8145" y="9002"/>
                        <a:pt x="8121" y="8502"/>
                      </a:cubicBezTo>
                      <a:lnTo>
                        <a:pt x="8121" y="929"/>
                      </a:lnTo>
                      <a:cubicBezTo>
                        <a:pt x="8145" y="429"/>
                        <a:pt x="7716" y="0"/>
                        <a:pt x="7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9"/>
                <p:cNvSpPr/>
                <p:nvPr/>
              </p:nvSpPr>
              <p:spPr>
                <a:xfrm>
                  <a:off x="2483149" y="4671797"/>
                  <a:ext cx="64360" cy="64360"/>
                </a:xfrm>
                <a:custGeom>
                  <a:rect b="b" l="l" r="r" t="t"/>
                  <a:pathLst>
                    <a:path extrusionOk="0" h="1882" w="1882">
                      <a:moveTo>
                        <a:pt x="1834" y="0"/>
                      </a:moveTo>
                      <a:cubicBezTo>
                        <a:pt x="1596" y="0"/>
                        <a:pt x="1358" y="95"/>
                        <a:pt x="1167" y="286"/>
                      </a:cubicBezTo>
                      <a:lnTo>
                        <a:pt x="286" y="1167"/>
                      </a:lnTo>
                      <a:cubicBezTo>
                        <a:pt x="96" y="1357"/>
                        <a:pt x="0" y="1619"/>
                        <a:pt x="0" y="1881"/>
                      </a:cubicBezTo>
                      <a:lnTo>
                        <a:pt x="1882" y="1881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37" name="Google Shape;537;p19"/>
            <p:cNvCxnSpPr>
              <a:stCxn id="532" idx="6"/>
              <a:endCxn id="525" idx="2"/>
            </p:cNvCxnSpPr>
            <p:nvPr/>
          </p:nvCxnSpPr>
          <p:spPr>
            <a:xfrm flipH="1" rot="10800000">
              <a:off x="5724912" y="3425000"/>
              <a:ext cx="8040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8" name="Google Shape;538;p19"/>
            <p:cNvGrpSpPr/>
            <p:nvPr/>
          </p:nvGrpSpPr>
          <p:grpSpPr>
            <a:xfrm>
              <a:off x="7775825" y="2037692"/>
              <a:ext cx="645270" cy="716446"/>
              <a:chOff x="4894950" y="1363850"/>
              <a:chExt cx="807900" cy="807900"/>
            </a:xfrm>
          </p:grpSpPr>
          <p:sp>
            <p:nvSpPr>
              <p:cNvPr id="539" name="Google Shape;539;p19"/>
              <p:cNvSpPr/>
              <p:nvPr/>
            </p:nvSpPr>
            <p:spPr>
              <a:xfrm>
                <a:off x="4894950" y="1363850"/>
                <a:ext cx="807900" cy="807900"/>
              </a:xfrm>
              <a:prstGeom prst="ellipse">
                <a:avLst/>
              </a:pr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0" name="Google Shape;540;p19"/>
              <p:cNvGrpSpPr/>
              <p:nvPr/>
            </p:nvGrpSpPr>
            <p:grpSpPr>
              <a:xfrm>
                <a:off x="5062920" y="1531801"/>
                <a:ext cx="472011" cy="472011"/>
                <a:chOff x="1190625" y="238125"/>
                <a:chExt cx="5238750" cy="5238750"/>
              </a:xfrm>
            </p:grpSpPr>
            <p:sp>
              <p:nvSpPr>
                <p:cNvPr id="541" name="Google Shape;541;p19"/>
                <p:cNvSpPr/>
                <p:nvPr/>
              </p:nvSpPr>
              <p:spPr>
                <a:xfrm>
                  <a:off x="3807425" y="2386825"/>
                  <a:ext cx="1355750" cy="306975"/>
                </a:xfrm>
                <a:custGeom>
                  <a:rect b="b" l="l" r="r" t="t"/>
                  <a:pathLst>
                    <a:path extrusionOk="0" h="12279" w="54230">
                      <a:moveTo>
                        <a:pt x="5628" y="0"/>
                      </a:moveTo>
                      <a:lnTo>
                        <a:pt x="5219" y="1740"/>
                      </a:lnTo>
                      <a:lnTo>
                        <a:pt x="4707" y="3377"/>
                      </a:lnTo>
                      <a:lnTo>
                        <a:pt x="4093" y="5014"/>
                      </a:lnTo>
                      <a:lnTo>
                        <a:pt x="3480" y="6549"/>
                      </a:lnTo>
                      <a:lnTo>
                        <a:pt x="2661" y="8083"/>
                      </a:lnTo>
                      <a:lnTo>
                        <a:pt x="1842" y="9516"/>
                      </a:lnTo>
                      <a:lnTo>
                        <a:pt x="922" y="10948"/>
                      </a:lnTo>
                      <a:lnTo>
                        <a:pt x="1" y="12279"/>
                      </a:lnTo>
                      <a:lnTo>
                        <a:pt x="51058" y="12279"/>
                      </a:lnTo>
                      <a:lnTo>
                        <a:pt x="52081" y="9209"/>
                      </a:lnTo>
                      <a:lnTo>
                        <a:pt x="53002" y="6242"/>
                      </a:lnTo>
                      <a:lnTo>
                        <a:pt x="53718" y="3172"/>
                      </a:lnTo>
                      <a:lnTo>
                        <a:pt x="5423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19"/>
                <p:cNvSpPr/>
                <p:nvPr/>
              </p:nvSpPr>
              <p:spPr>
                <a:xfrm>
                  <a:off x="2735625" y="1772900"/>
                  <a:ext cx="920900" cy="920900"/>
                </a:xfrm>
                <a:custGeom>
                  <a:rect b="b" l="l" r="r" t="t"/>
                  <a:pathLst>
                    <a:path extrusionOk="0" h="36836" w="36836">
                      <a:moveTo>
                        <a:pt x="24558" y="12279"/>
                      </a:moveTo>
                      <a:lnTo>
                        <a:pt x="24558" y="24557"/>
                      </a:lnTo>
                      <a:lnTo>
                        <a:pt x="12279" y="24557"/>
                      </a:lnTo>
                      <a:lnTo>
                        <a:pt x="12279" y="12279"/>
                      </a:lnTo>
                      <a:close/>
                      <a:moveTo>
                        <a:pt x="18418" y="1"/>
                      </a:moveTo>
                      <a:lnTo>
                        <a:pt x="16474" y="103"/>
                      </a:lnTo>
                      <a:lnTo>
                        <a:pt x="14735" y="410"/>
                      </a:lnTo>
                      <a:lnTo>
                        <a:pt x="12893" y="819"/>
                      </a:lnTo>
                      <a:lnTo>
                        <a:pt x="11256" y="1433"/>
                      </a:lnTo>
                      <a:lnTo>
                        <a:pt x="9619" y="2252"/>
                      </a:lnTo>
                      <a:lnTo>
                        <a:pt x="8084" y="3173"/>
                      </a:lnTo>
                      <a:lnTo>
                        <a:pt x="6652" y="4196"/>
                      </a:lnTo>
                      <a:lnTo>
                        <a:pt x="5424" y="5424"/>
                      </a:lnTo>
                      <a:lnTo>
                        <a:pt x="4196" y="6754"/>
                      </a:lnTo>
                      <a:lnTo>
                        <a:pt x="3173" y="8084"/>
                      </a:lnTo>
                      <a:lnTo>
                        <a:pt x="2252" y="9619"/>
                      </a:lnTo>
                      <a:lnTo>
                        <a:pt x="1433" y="11256"/>
                      </a:lnTo>
                      <a:lnTo>
                        <a:pt x="819" y="12995"/>
                      </a:lnTo>
                      <a:lnTo>
                        <a:pt x="410" y="14735"/>
                      </a:lnTo>
                      <a:lnTo>
                        <a:pt x="103" y="16576"/>
                      </a:lnTo>
                      <a:lnTo>
                        <a:pt x="1" y="18418"/>
                      </a:lnTo>
                      <a:lnTo>
                        <a:pt x="103" y="20362"/>
                      </a:lnTo>
                      <a:lnTo>
                        <a:pt x="410" y="22204"/>
                      </a:lnTo>
                      <a:lnTo>
                        <a:pt x="819" y="23943"/>
                      </a:lnTo>
                      <a:lnTo>
                        <a:pt x="1433" y="25580"/>
                      </a:lnTo>
                      <a:lnTo>
                        <a:pt x="2252" y="27218"/>
                      </a:lnTo>
                      <a:lnTo>
                        <a:pt x="3173" y="28752"/>
                      </a:lnTo>
                      <a:lnTo>
                        <a:pt x="4196" y="30185"/>
                      </a:lnTo>
                      <a:lnTo>
                        <a:pt x="5424" y="31515"/>
                      </a:lnTo>
                      <a:lnTo>
                        <a:pt x="6652" y="32640"/>
                      </a:lnTo>
                      <a:lnTo>
                        <a:pt x="8084" y="33766"/>
                      </a:lnTo>
                      <a:lnTo>
                        <a:pt x="9619" y="34687"/>
                      </a:lnTo>
                      <a:lnTo>
                        <a:pt x="11256" y="35403"/>
                      </a:lnTo>
                      <a:lnTo>
                        <a:pt x="12893" y="36017"/>
                      </a:lnTo>
                      <a:lnTo>
                        <a:pt x="14735" y="36529"/>
                      </a:lnTo>
                      <a:lnTo>
                        <a:pt x="16474" y="36733"/>
                      </a:lnTo>
                      <a:lnTo>
                        <a:pt x="18418" y="36836"/>
                      </a:lnTo>
                      <a:lnTo>
                        <a:pt x="20260" y="36733"/>
                      </a:lnTo>
                      <a:lnTo>
                        <a:pt x="22102" y="36529"/>
                      </a:lnTo>
                      <a:lnTo>
                        <a:pt x="23944" y="36017"/>
                      </a:lnTo>
                      <a:lnTo>
                        <a:pt x="25581" y="35403"/>
                      </a:lnTo>
                      <a:lnTo>
                        <a:pt x="27218" y="34687"/>
                      </a:lnTo>
                      <a:lnTo>
                        <a:pt x="28753" y="33766"/>
                      </a:lnTo>
                      <a:lnTo>
                        <a:pt x="30185" y="32640"/>
                      </a:lnTo>
                      <a:lnTo>
                        <a:pt x="31413" y="31515"/>
                      </a:lnTo>
                      <a:lnTo>
                        <a:pt x="32641" y="30185"/>
                      </a:lnTo>
                      <a:lnTo>
                        <a:pt x="33664" y="28752"/>
                      </a:lnTo>
                      <a:lnTo>
                        <a:pt x="34585" y="27218"/>
                      </a:lnTo>
                      <a:lnTo>
                        <a:pt x="35403" y="25580"/>
                      </a:lnTo>
                      <a:lnTo>
                        <a:pt x="36017" y="23943"/>
                      </a:lnTo>
                      <a:lnTo>
                        <a:pt x="36427" y="22204"/>
                      </a:lnTo>
                      <a:lnTo>
                        <a:pt x="36734" y="20362"/>
                      </a:lnTo>
                      <a:lnTo>
                        <a:pt x="36836" y="18418"/>
                      </a:lnTo>
                      <a:lnTo>
                        <a:pt x="36734" y="16576"/>
                      </a:lnTo>
                      <a:lnTo>
                        <a:pt x="36427" y="14735"/>
                      </a:lnTo>
                      <a:lnTo>
                        <a:pt x="36017" y="12995"/>
                      </a:lnTo>
                      <a:lnTo>
                        <a:pt x="35403" y="11256"/>
                      </a:lnTo>
                      <a:lnTo>
                        <a:pt x="34585" y="9619"/>
                      </a:lnTo>
                      <a:lnTo>
                        <a:pt x="33664" y="8084"/>
                      </a:lnTo>
                      <a:lnTo>
                        <a:pt x="32641" y="6754"/>
                      </a:lnTo>
                      <a:lnTo>
                        <a:pt x="31413" y="5424"/>
                      </a:lnTo>
                      <a:lnTo>
                        <a:pt x="30185" y="4196"/>
                      </a:lnTo>
                      <a:lnTo>
                        <a:pt x="28753" y="3173"/>
                      </a:lnTo>
                      <a:lnTo>
                        <a:pt x="27218" y="2252"/>
                      </a:lnTo>
                      <a:lnTo>
                        <a:pt x="25581" y="1433"/>
                      </a:lnTo>
                      <a:lnTo>
                        <a:pt x="23944" y="819"/>
                      </a:lnTo>
                      <a:lnTo>
                        <a:pt x="22102" y="410"/>
                      </a:lnTo>
                      <a:lnTo>
                        <a:pt x="20260" y="103"/>
                      </a:lnTo>
                      <a:lnTo>
                        <a:pt x="184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9"/>
                <p:cNvSpPr/>
                <p:nvPr/>
              </p:nvSpPr>
              <p:spPr>
                <a:xfrm>
                  <a:off x="1190625" y="238125"/>
                  <a:ext cx="3893275" cy="5238750"/>
                </a:xfrm>
                <a:custGeom>
                  <a:rect b="b" l="l" r="r" t="t"/>
                  <a:pathLst>
                    <a:path extrusionOk="0" h="209550" w="155731">
                      <a:moveTo>
                        <a:pt x="86358" y="0"/>
                      </a:moveTo>
                      <a:lnTo>
                        <a:pt x="82879" y="102"/>
                      </a:lnTo>
                      <a:lnTo>
                        <a:pt x="79502" y="307"/>
                      </a:lnTo>
                      <a:lnTo>
                        <a:pt x="76228" y="716"/>
                      </a:lnTo>
                      <a:lnTo>
                        <a:pt x="72851" y="1228"/>
                      </a:lnTo>
                      <a:lnTo>
                        <a:pt x="69679" y="1842"/>
                      </a:lnTo>
                      <a:lnTo>
                        <a:pt x="66508" y="2660"/>
                      </a:lnTo>
                      <a:lnTo>
                        <a:pt x="63438" y="3581"/>
                      </a:lnTo>
                      <a:lnTo>
                        <a:pt x="60368" y="4604"/>
                      </a:lnTo>
                      <a:lnTo>
                        <a:pt x="57401" y="5832"/>
                      </a:lnTo>
                      <a:lnTo>
                        <a:pt x="54536" y="7060"/>
                      </a:lnTo>
                      <a:lnTo>
                        <a:pt x="51671" y="8493"/>
                      </a:lnTo>
                      <a:lnTo>
                        <a:pt x="48909" y="10027"/>
                      </a:lnTo>
                      <a:lnTo>
                        <a:pt x="46248" y="11664"/>
                      </a:lnTo>
                      <a:lnTo>
                        <a:pt x="43690" y="13404"/>
                      </a:lnTo>
                      <a:lnTo>
                        <a:pt x="41235" y="15246"/>
                      </a:lnTo>
                      <a:lnTo>
                        <a:pt x="38779" y="17190"/>
                      </a:lnTo>
                      <a:lnTo>
                        <a:pt x="36426" y="19236"/>
                      </a:lnTo>
                      <a:lnTo>
                        <a:pt x="34277" y="21385"/>
                      </a:lnTo>
                      <a:lnTo>
                        <a:pt x="32128" y="23636"/>
                      </a:lnTo>
                      <a:lnTo>
                        <a:pt x="30082" y="25989"/>
                      </a:lnTo>
                      <a:lnTo>
                        <a:pt x="28138" y="28342"/>
                      </a:lnTo>
                      <a:lnTo>
                        <a:pt x="26296" y="30798"/>
                      </a:lnTo>
                      <a:lnTo>
                        <a:pt x="24557" y="33356"/>
                      </a:lnTo>
                      <a:lnTo>
                        <a:pt x="22920" y="35914"/>
                      </a:lnTo>
                      <a:lnTo>
                        <a:pt x="21385" y="38574"/>
                      </a:lnTo>
                      <a:lnTo>
                        <a:pt x="20055" y="41235"/>
                      </a:lnTo>
                      <a:lnTo>
                        <a:pt x="18724" y="43997"/>
                      </a:lnTo>
                      <a:lnTo>
                        <a:pt x="17599" y="46862"/>
                      </a:lnTo>
                      <a:lnTo>
                        <a:pt x="16576" y="49727"/>
                      </a:lnTo>
                      <a:lnTo>
                        <a:pt x="15655" y="52694"/>
                      </a:lnTo>
                      <a:lnTo>
                        <a:pt x="14836" y="55559"/>
                      </a:lnTo>
                      <a:lnTo>
                        <a:pt x="14120" y="58629"/>
                      </a:lnTo>
                      <a:lnTo>
                        <a:pt x="13711" y="60778"/>
                      </a:lnTo>
                      <a:lnTo>
                        <a:pt x="13404" y="62926"/>
                      </a:lnTo>
                      <a:lnTo>
                        <a:pt x="13097" y="65177"/>
                      </a:lnTo>
                      <a:lnTo>
                        <a:pt x="12892" y="67326"/>
                      </a:lnTo>
                      <a:lnTo>
                        <a:pt x="12790" y="69475"/>
                      </a:lnTo>
                      <a:lnTo>
                        <a:pt x="12688" y="71624"/>
                      </a:lnTo>
                      <a:lnTo>
                        <a:pt x="12688" y="73772"/>
                      </a:lnTo>
                      <a:lnTo>
                        <a:pt x="12688" y="75921"/>
                      </a:lnTo>
                      <a:lnTo>
                        <a:pt x="12790" y="78070"/>
                      </a:lnTo>
                      <a:lnTo>
                        <a:pt x="12995" y="80218"/>
                      </a:lnTo>
                      <a:lnTo>
                        <a:pt x="13199" y="82367"/>
                      </a:lnTo>
                      <a:lnTo>
                        <a:pt x="13506" y="84516"/>
                      </a:lnTo>
                      <a:lnTo>
                        <a:pt x="13813" y="86562"/>
                      </a:lnTo>
                      <a:lnTo>
                        <a:pt x="14222" y="88711"/>
                      </a:lnTo>
                      <a:lnTo>
                        <a:pt x="14734" y="90757"/>
                      </a:lnTo>
                      <a:lnTo>
                        <a:pt x="15246" y="92804"/>
                      </a:lnTo>
                      <a:lnTo>
                        <a:pt x="0" y="118383"/>
                      </a:lnTo>
                      <a:lnTo>
                        <a:pt x="24966" y="136187"/>
                      </a:lnTo>
                      <a:lnTo>
                        <a:pt x="24966" y="171896"/>
                      </a:lnTo>
                      <a:lnTo>
                        <a:pt x="49523" y="171896"/>
                      </a:lnTo>
                      <a:lnTo>
                        <a:pt x="49523" y="209550"/>
                      </a:lnTo>
                      <a:lnTo>
                        <a:pt x="135471" y="209550"/>
                      </a:lnTo>
                      <a:lnTo>
                        <a:pt x="135471" y="184072"/>
                      </a:lnTo>
                      <a:lnTo>
                        <a:pt x="135573" y="179775"/>
                      </a:lnTo>
                      <a:lnTo>
                        <a:pt x="135675" y="175478"/>
                      </a:lnTo>
                      <a:lnTo>
                        <a:pt x="135982" y="171078"/>
                      </a:lnTo>
                      <a:lnTo>
                        <a:pt x="136392" y="166678"/>
                      </a:lnTo>
                      <a:lnTo>
                        <a:pt x="136903" y="162278"/>
                      </a:lnTo>
                      <a:lnTo>
                        <a:pt x="137620" y="157776"/>
                      </a:lnTo>
                      <a:lnTo>
                        <a:pt x="138336" y="153274"/>
                      </a:lnTo>
                      <a:lnTo>
                        <a:pt x="139257" y="148670"/>
                      </a:lnTo>
                      <a:lnTo>
                        <a:pt x="140280" y="144066"/>
                      </a:lnTo>
                      <a:lnTo>
                        <a:pt x="141405" y="139359"/>
                      </a:lnTo>
                      <a:lnTo>
                        <a:pt x="142735" y="134652"/>
                      </a:lnTo>
                      <a:lnTo>
                        <a:pt x="144066" y="129946"/>
                      </a:lnTo>
                      <a:lnTo>
                        <a:pt x="145600" y="125137"/>
                      </a:lnTo>
                      <a:lnTo>
                        <a:pt x="147238" y="120328"/>
                      </a:lnTo>
                      <a:lnTo>
                        <a:pt x="149079" y="115416"/>
                      </a:lnTo>
                      <a:lnTo>
                        <a:pt x="150921" y="110505"/>
                      </a:lnTo>
                      <a:lnTo>
                        <a:pt x="78684" y="110505"/>
                      </a:lnTo>
                      <a:lnTo>
                        <a:pt x="77046" y="110403"/>
                      </a:lnTo>
                      <a:lnTo>
                        <a:pt x="75512" y="110198"/>
                      </a:lnTo>
                      <a:lnTo>
                        <a:pt x="73977" y="109891"/>
                      </a:lnTo>
                      <a:lnTo>
                        <a:pt x="72544" y="109584"/>
                      </a:lnTo>
                      <a:lnTo>
                        <a:pt x="71112" y="109175"/>
                      </a:lnTo>
                      <a:lnTo>
                        <a:pt x="69679" y="108663"/>
                      </a:lnTo>
                      <a:lnTo>
                        <a:pt x="68247" y="108152"/>
                      </a:lnTo>
                      <a:lnTo>
                        <a:pt x="66917" y="107538"/>
                      </a:lnTo>
                      <a:lnTo>
                        <a:pt x="65587" y="106821"/>
                      </a:lnTo>
                      <a:lnTo>
                        <a:pt x="64257" y="106105"/>
                      </a:lnTo>
                      <a:lnTo>
                        <a:pt x="63029" y="105287"/>
                      </a:lnTo>
                      <a:lnTo>
                        <a:pt x="61801" y="104468"/>
                      </a:lnTo>
                      <a:lnTo>
                        <a:pt x="60675" y="103547"/>
                      </a:lnTo>
                      <a:lnTo>
                        <a:pt x="59550" y="102524"/>
                      </a:lnTo>
                      <a:lnTo>
                        <a:pt x="58527" y="101501"/>
                      </a:lnTo>
                      <a:lnTo>
                        <a:pt x="57503" y="100478"/>
                      </a:lnTo>
                      <a:lnTo>
                        <a:pt x="56480" y="99352"/>
                      </a:lnTo>
                      <a:lnTo>
                        <a:pt x="55662" y="98227"/>
                      </a:lnTo>
                      <a:lnTo>
                        <a:pt x="54741" y="96999"/>
                      </a:lnTo>
                      <a:lnTo>
                        <a:pt x="53922" y="95771"/>
                      </a:lnTo>
                      <a:lnTo>
                        <a:pt x="53206" y="94441"/>
                      </a:lnTo>
                      <a:lnTo>
                        <a:pt x="52592" y="93111"/>
                      </a:lnTo>
                      <a:lnTo>
                        <a:pt x="51978" y="91780"/>
                      </a:lnTo>
                      <a:lnTo>
                        <a:pt x="51364" y="90348"/>
                      </a:lnTo>
                      <a:lnTo>
                        <a:pt x="50853" y="88916"/>
                      </a:lnTo>
                      <a:lnTo>
                        <a:pt x="50443" y="87483"/>
                      </a:lnTo>
                      <a:lnTo>
                        <a:pt x="50136" y="86051"/>
                      </a:lnTo>
                      <a:lnTo>
                        <a:pt x="49830" y="84516"/>
                      </a:lnTo>
                      <a:lnTo>
                        <a:pt x="49625" y="82981"/>
                      </a:lnTo>
                      <a:lnTo>
                        <a:pt x="49523" y="81446"/>
                      </a:lnTo>
                      <a:lnTo>
                        <a:pt x="49523" y="79809"/>
                      </a:lnTo>
                      <a:lnTo>
                        <a:pt x="49523" y="78274"/>
                      </a:lnTo>
                      <a:lnTo>
                        <a:pt x="49625" y="76740"/>
                      </a:lnTo>
                      <a:lnTo>
                        <a:pt x="49830" y="75205"/>
                      </a:lnTo>
                      <a:lnTo>
                        <a:pt x="50136" y="73670"/>
                      </a:lnTo>
                      <a:lnTo>
                        <a:pt x="50443" y="72135"/>
                      </a:lnTo>
                      <a:lnTo>
                        <a:pt x="50853" y="70703"/>
                      </a:lnTo>
                      <a:lnTo>
                        <a:pt x="51364" y="69270"/>
                      </a:lnTo>
                      <a:lnTo>
                        <a:pt x="51978" y="67838"/>
                      </a:lnTo>
                      <a:lnTo>
                        <a:pt x="52592" y="66508"/>
                      </a:lnTo>
                      <a:lnTo>
                        <a:pt x="53206" y="65177"/>
                      </a:lnTo>
                      <a:lnTo>
                        <a:pt x="53922" y="63950"/>
                      </a:lnTo>
                      <a:lnTo>
                        <a:pt x="54741" y="62722"/>
                      </a:lnTo>
                      <a:lnTo>
                        <a:pt x="55662" y="61494"/>
                      </a:lnTo>
                      <a:lnTo>
                        <a:pt x="56480" y="60266"/>
                      </a:lnTo>
                      <a:lnTo>
                        <a:pt x="57503" y="59243"/>
                      </a:lnTo>
                      <a:lnTo>
                        <a:pt x="58527" y="58117"/>
                      </a:lnTo>
                      <a:lnTo>
                        <a:pt x="59550" y="57094"/>
                      </a:lnTo>
                      <a:lnTo>
                        <a:pt x="60675" y="56173"/>
                      </a:lnTo>
                      <a:lnTo>
                        <a:pt x="61801" y="55252"/>
                      </a:lnTo>
                      <a:lnTo>
                        <a:pt x="63029" y="54332"/>
                      </a:lnTo>
                      <a:lnTo>
                        <a:pt x="64257" y="53615"/>
                      </a:lnTo>
                      <a:lnTo>
                        <a:pt x="65587" y="52797"/>
                      </a:lnTo>
                      <a:lnTo>
                        <a:pt x="66917" y="52183"/>
                      </a:lnTo>
                      <a:lnTo>
                        <a:pt x="68247" y="51569"/>
                      </a:lnTo>
                      <a:lnTo>
                        <a:pt x="69679" y="50955"/>
                      </a:lnTo>
                      <a:lnTo>
                        <a:pt x="71112" y="50546"/>
                      </a:lnTo>
                      <a:lnTo>
                        <a:pt x="72544" y="50136"/>
                      </a:lnTo>
                      <a:lnTo>
                        <a:pt x="73977" y="49727"/>
                      </a:lnTo>
                      <a:lnTo>
                        <a:pt x="75512" y="49523"/>
                      </a:lnTo>
                      <a:lnTo>
                        <a:pt x="77046" y="49318"/>
                      </a:lnTo>
                      <a:lnTo>
                        <a:pt x="78684" y="49216"/>
                      </a:lnTo>
                      <a:lnTo>
                        <a:pt x="80218" y="49113"/>
                      </a:lnTo>
                      <a:lnTo>
                        <a:pt x="155730" y="49113"/>
                      </a:lnTo>
                      <a:lnTo>
                        <a:pt x="154707" y="46453"/>
                      </a:lnTo>
                      <a:lnTo>
                        <a:pt x="153684" y="43895"/>
                      </a:lnTo>
                      <a:lnTo>
                        <a:pt x="152456" y="41337"/>
                      </a:lnTo>
                      <a:lnTo>
                        <a:pt x="151228" y="38881"/>
                      </a:lnTo>
                      <a:lnTo>
                        <a:pt x="149898" y="36426"/>
                      </a:lnTo>
                      <a:lnTo>
                        <a:pt x="148363" y="34072"/>
                      </a:lnTo>
                      <a:lnTo>
                        <a:pt x="146828" y="31719"/>
                      </a:lnTo>
                      <a:lnTo>
                        <a:pt x="145191" y="29468"/>
                      </a:lnTo>
                      <a:lnTo>
                        <a:pt x="143554" y="27319"/>
                      </a:lnTo>
                      <a:lnTo>
                        <a:pt x="141712" y="25171"/>
                      </a:lnTo>
                      <a:lnTo>
                        <a:pt x="139871" y="23124"/>
                      </a:lnTo>
                      <a:lnTo>
                        <a:pt x="137926" y="21078"/>
                      </a:lnTo>
                      <a:lnTo>
                        <a:pt x="135880" y="19236"/>
                      </a:lnTo>
                      <a:lnTo>
                        <a:pt x="133834" y="17394"/>
                      </a:lnTo>
                      <a:lnTo>
                        <a:pt x="131685" y="15655"/>
                      </a:lnTo>
                      <a:lnTo>
                        <a:pt x="129434" y="13915"/>
                      </a:lnTo>
                      <a:lnTo>
                        <a:pt x="127081" y="12381"/>
                      </a:lnTo>
                      <a:lnTo>
                        <a:pt x="124727" y="10846"/>
                      </a:lnTo>
                      <a:lnTo>
                        <a:pt x="122374" y="9413"/>
                      </a:lnTo>
                      <a:lnTo>
                        <a:pt x="119918" y="8083"/>
                      </a:lnTo>
                      <a:lnTo>
                        <a:pt x="117360" y="6855"/>
                      </a:lnTo>
                      <a:lnTo>
                        <a:pt x="114700" y="5730"/>
                      </a:lnTo>
                      <a:lnTo>
                        <a:pt x="112142" y="4707"/>
                      </a:lnTo>
                      <a:lnTo>
                        <a:pt x="109379" y="3786"/>
                      </a:lnTo>
                      <a:lnTo>
                        <a:pt x="106719" y="2865"/>
                      </a:lnTo>
                      <a:lnTo>
                        <a:pt x="103854" y="2149"/>
                      </a:lnTo>
                      <a:lnTo>
                        <a:pt x="101092" y="1535"/>
                      </a:lnTo>
                      <a:lnTo>
                        <a:pt x="98227" y="1023"/>
                      </a:lnTo>
                      <a:lnTo>
                        <a:pt x="95259" y="614"/>
                      </a:lnTo>
                      <a:lnTo>
                        <a:pt x="92292" y="307"/>
                      </a:lnTo>
                      <a:lnTo>
                        <a:pt x="89325" y="102"/>
                      </a:lnTo>
                      <a:lnTo>
                        <a:pt x="86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9"/>
                <p:cNvSpPr/>
                <p:nvPr/>
              </p:nvSpPr>
              <p:spPr>
                <a:xfrm>
                  <a:off x="3807425" y="1772900"/>
                  <a:ext cx="1383900" cy="306975"/>
                </a:xfrm>
                <a:custGeom>
                  <a:rect b="b" l="l" r="r" t="t"/>
                  <a:pathLst>
                    <a:path extrusionOk="0" h="12279" w="55356">
                      <a:moveTo>
                        <a:pt x="1" y="1"/>
                      </a:moveTo>
                      <a:lnTo>
                        <a:pt x="922" y="1433"/>
                      </a:lnTo>
                      <a:lnTo>
                        <a:pt x="1842" y="2763"/>
                      </a:lnTo>
                      <a:lnTo>
                        <a:pt x="2661" y="4298"/>
                      </a:lnTo>
                      <a:lnTo>
                        <a:pt x="3480" y="5833"/>
                      </a:lnTo>
                      <a:lnTo>
                        <a:pt x="4093" y="7368"/>
                      </a:lnTo>
                      <a:lnTo>
                        <a:pt x="4707" y="9005"/>
                      </a:lnTo>
                      <a:lnTo>
                        <a:pt x="5219" y="10642"/>
                      </a:lnTo>
                      <a:lnTo>
                        <a:pt x="5628" y="12279"/>
                      </a:lnTo>
                      <a:lnTo>
                        <a:pt x="55355" y="12279"/>
                      </a:lnTo>
                      <a:lnTo>
                        <a:pt x="55253" y="9209"/>
                      </a:lnTo>
                      <a:lnTo>
                        <a:pt x="55048" y="6140"/>
                      </a:lnTo>
                      <a:lnTo>
                        <a:pt x="54742" y="3070"/>
                      </a:lnTo>
                      <a:lnTo>
                        <a:pt x="542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9"/>
                <p:cNvSpPr/>
                <p:nvPr/>
              </p:nvSpPr>
              <p:spPr>
                <a:xfrm>
                  <a:off x="5083875" y="545075"/>
                  <a:ext cx="1345500" cy="1227850"/>
                </a:xfrm>
                <a:custGeom>
                  <a:rect b="b" l="l" r="r" t="t"/>
                  <a:pathLst>
                    <a:path extrusionOk="0" h="49114" w="53820">
                      <a:moveTo>
                        <a:pt x="34993" y="0"/>
                      </a:moveTo>
                      <a:lnTo>
                        <a:pt x="33152" y="103"/>
                      </a:lnTo>
                      <a:lnTo>
                        <a:pt x="31310" y="410"/>
                      </a:lnTo>
                      <a:lnTo>
                        <a:pt x="29468" y="819"/>
                      </a:lnTo>
                      <a:lnTo>
                        <a:pt x="27831" y="1433"/>
                      </a:lnTo>
                      <a:lnTo>
                        <a:pt x="26194" y="2251"/>
                      </a:lnTo>
                      <a:lnTo>
                        <a:pt x="24659" y="3172"/>
                      </a:lnTo>
                      <a:lnTo>
                        <a:pt x="23227" y="4195"/>
                      </a:lnTo>
                      <a:lnTo>
                        <a:pt x="21999" y="5423"/>
                      </a:lnTo>
                      <a:lnTo>
                        <a:pt x="20771" y="6753"/>
                      </a:lnTo>
                      <a:lnTo>
                        <a:pt x="19748" y="8186"/>
                      </a:lnTo>
                      <a:lnTo>
                        <a:pt x="18827" y="9618"/>
                      </a:lnTo>
                      <a:lnTo>
                        <a:pt x="18008" y="11255"/>
                      </a:lnTo>
                      <a:lnTo>
                        <a:pt x="17394" y="12995"/>
                      </a:lnTo>
                      <a:lnTo>
                        <a:pt x="16985" y="14734"/>
                      </a:lnTo>
                      <a:lnTo>
                        <a:pt x="16678" y="16576"/>
                      </a:lnTo>
                      <a:lnTo>
                        <a:pt x="16576" y="18418"/>
                      </a:lnTo>
                      <a:lnTo>
                        <a:pt x="16678" y="20567"/>
                      </a:lnTo>
                      <a:lnTo>
                        <a:pt x="16985" y="22511"/>
                      </a:lnTo>
                      <a:lnTo>
                        <a:pt x="17599" y="24455"/>
                      </a:lnTo>
                      <a:lnTo>
                        <a:pt x="18315" y="26399"/>
                      </a:lnTo>
                      <a:lnTo>
                        <a:pt x="7879" y="36835"/>
                      </a:lnTo>
                      <a:lnTo>
                        <a:pt x="0" y="36835"/>
                      </a:lnTo>
                      <a:lnTo>
                        <a:pt x="1023" y="39803"/>
                      </a:lnTo>
                      <a:lnTo>
                        <a:pt x="1944" y="42872"/>
                      </a:lnTo>
                      <a:lnTo>
                        <a:pt x="2660" y="45942"/>
                      </a:lnTo>
                      <a:lnTo>
                        <a:pt x="3172" y="49114"/>
                      </a:lnTo>
                      <a:lnTo>
                        <a:pt x="12995" y="49114"/>
                      </a:lnTo>
                      <a:lnTo>
                        <a:pt x="27115" y="35096"/>
                      </a:lnTo>
                      <a:lnTo>
                        <a:pt x="28956" y="35812"/>
                      </a:lnTo>
                      <a:lnTo>
                        <a:pt x="30900" y="36426"/>
                      </a:lnTo>
                      <a:lnTo>
                        <a:pt x="32845" y="36733"/>
                      </a:lnTo>
                      <a:lnTo>
                        <a:pt x="34993" y="36835"/>
                      </a:lnTo>
                      <a:lnTo>
                        <a:pt x="36835" y="36733"/>
                      </a:lnTo>
                      <a:lnTo>
                        <a:pt x="38677" y="36528"/>
                      </a:lnTo>
                      <a:lnTo>
                        <a:pt x="40518" y="36017"/>
                      </a:lnTo>
                      <a:lnTo>
                        <a:pt x="42258" y="35403"/>
                      </a:lnTo>
                      <a:lnTo>
                        <a:pt x="43895" y="34584"/>
                      </a:lnTo>
                      <a:lnTo>
                        <a:pt x="45430" y="33663"/>
                      </a:lnTo>
                      <a:lnTo>
                        <a:pt x="46862" y="32640"/>
                      </a:lnTo>
                      <a:lnTo>
                        <a:pt x="48192" y="31412"/>
                      </a:lnTo>
                      <a:lnTo>
                        <a:pt x="49420" y="30185"/>
                      </a:lnTo>
                      <a:lnTo>
                        <a:pt x="50546" y="28752"/>
                      </a:lnTo>
                      <a:lnTo>
                        <a:pt x="51467" y="27217"/>
                      </a:lnTo>
                      <a:lnTo>
                        <a:pt x="52285" y="25580"/>
                      </a:lnTo>
                      <a:lnTo>
                        <a:pt x="52899" y="23943"/>
                      </a:lnTo>
                      <a:lnTo>
                        <a:pt x="53411" y="22101"/>
                      </a:lnTo>
                      <a:lnTo>
                        <a:pt x="53718" y="20362"/>
                      </a:lnTo>
                      <a:lnTo>
                        <a:pt x="53820" y="18418"/>
                      </a:lnTo>
                      <a:lnTo>
                        <a:pt x="53718" y="16576"/>
                      </a:lnTo>
                      <a:lnTo>
                        <a:pt x="53411" y="14734"/>
                      </a:lnTo>
                      <a:lnTo>
                        <a:pt x="52899" y="12995"/>
                      </a:lnTo>
                      <a:lnTo>
                        <a:pt x="52285" y="11255"/>
                      </a:lnTo>
                      <a:lnTo>
                        <a:pt x="51467" y="9618"/>
                      </a:lnTo>
                      <a:lnTo>
                        <a:pt x="50546" y="8186"/>
                      </a:lnTo>
                      <a:lnTo>
                        <a:pt x="49420" y="6753"/>
                      </a:lnTo>
                      <a:lnTo>
                        <a:pt x="48192" y="5423"/>
                      </a:lnTo>
                      <a:lnTo>
                        <a:pt x="46862" y="4195"/>
                      </a:lnTo>
                      <a:lnTo>
                        <a:pt x="45430" y="3172"/>
                      </a:lnTo>
                      <a:lnTo>
                        <a:pt x="43895" y="2251"/>
                      </a:lnTo>
                      <a:lnTo>
                        <a:pt x="42258" y="1433"/>
                      </a:lnTo>
                      <a:lnTo>
                        <a:pt x="40518" y="819"/>
                      </a:lnTo>
                      <a:lnTo>
                        <a:pt x="38677" y="410"/>
                      </a:lnTo>
                      <a:lnTo>
                        <a:pt x="36835" y="103"/>
                      </a:lnTo>
                      <a:lnTo>
                        <a:pt x="349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9"/>
                <p:cNvSpPr/>
                <p:nvPr/>
              </p:nvSpPr>
              <p:spPr>
                <a:xfrm>
                  <a:off x="5163150" y="1772900"/>
                  <a:ext cx="1266225" cy="920900"/>
                </a:xfrm>
                <a:custGeom>
                  <a:rect b="b" l="l" r="r" t="t"/>
                  <a:pathLst>
                    <a:path extrusionOk="0" h="36836" w="50649">
                      <a:moveTo>
                        <a:pt x="31822" y="1"/>
                      </a:moveTo>
                      <a:lnTo>
                        <a:pt x="30287" y="103"/>
                      </a:lnTo>
                      <a:lnTo>
                        <a:pt x="28855" y="205"/>
                      </a:lnTo>
                      <a:lnTo>
                        <a:pt x="27423" y="512"/>
                      </a:lnTo>
                      <a:lnTo>
                        <a:pt x="26092" y="921"/>
                      </a:lnTo>
                      <a:lnTo>
                        <a:pt x="24762" y="1433"/>
                      </a:lnTo>
                      <a:lnTo>
                        <a:pt x="23432" y="2047"/>
                      </a:lnTo>
                      <a:lnTo>
                        <a:pt x="22204" y="2661"/>
                      </a:lnTo>
                      <a:lnTo>
                        <a:pt x="21079" y="3479"/>
                      </a:lnTo>
                      <a:lnTo>
                        <a:pt x="19953" y="4298"/>
                      </a:lnTo>
                      <a:lnTo>
                        <a:pt x="18930" y="5321"/>
                      </a:lnTo>
                      <a:lnTo>
                        <a:pt x="18009" y="6242"/>
                      </a:lnTo>
                      <a:lnTo>
                        <a:pt x="17088" y="7368"/>
                      </a:lnTo>
                      <a:lnTo>
                        <a:pt x="16270" y="8493"/>
                      </a:lnTo>
                      <a:lnTo>
                        <a:pt x="15553" y="9721"/>
                      </a:lnTo>
                      <a:lnTo>
                        <a:pt x="14940" y="10949"/>
                      </a:lnTo>
                      <a:lnTo>
                        <a:pt x="14428" y="12279"/>
                      </a:lnTo>
                      <a:lnTo>
                        <a:pt x="1126" y="12279"/>
                      </a:lnTo>
                      <a:lnTo>
                        <a:pt x="1024" y="15451"/>
                      </a:lnTo>
                      <a:lnTo>
                        <a:pt x="819" y="18520"/>
                      </a:lnTo>
                      <a:lnTo>
                        <a:pt x="513" y="21488"/>
                      </a:lnTo>
                      <a:lnTo>
                        <a:pt x="1" y="24557"/>
                      </a:lnTo>
                      <a:lnTo>
                        <a:pt x="14428" y="24557"/>
                      </a:lnTo>
                      <a:lnTo>
                        <a:pt x="14940" y="25887"/>
                      </a:lnTo>
                      <a:lnTo>
                        <a:pt x="15553" y="27115"/>
                      </a:lnTo>
                      <a:lnTo>
                        <a:pt x="16270" y="28343"/>
                      </a:lnTo>
                      <a:lnTo>
                        <a:pt x="17088" y="29469"/>
                      </a:lnTo>
                      <a:lnTo>
                        <a:pt x="18009" y="30594"/>
                      </a:lnTo>
                      <a:lnTo>
                        <a:pt x="18930" y="31617"/>
                      </a:lnTo>
                      <a:lnTo>
                        <a:pt x="19953" y="32538"/>
                      </a:lnTo>
                      <a:lnTo>
                        <a:pt x="21079" y="33357"/>
                      </a:lnTo>
                      <a:lnTo>
                        <a:pt x="22204" y="34175"/>
                      </a:lnTo>
                      <a:lnTo>
                        <a:pt x="23432" y="34891"/>
                      </a:lnTo>
                      <a:lnTo>
                        <a:pt x="24762" y="35403"/>
                      </a:lnTo>
                      <a:lnTo>
                        <a:pt x="26092" y="35915"/>
                      </a:lnTo>
                      <a:lnTo>
                        <a:pt x="27423" y="36324"/>
                      </a:lnTo>
                      <a:lnTo>
                        <a:pt x="28855" y="36631"/>
                      </a:lnTo>
                      <a:lnTo>
                        <a:pt x="30287" y="36836"/>
                      </a:lnTo>
                      <a:lnTo>
                        <a:pt x="31822" y="36836"/>
                      </a:lnTo>
                      <a:lnTo>
                        <a:pt x="33664" y="36733"/>
                      </a:lnTo>
                      <a:lnTo>
                        <a:pt x="35506" y="36529"/>
                      </a:lnTo>
                      <a:lnTo>
                        <a:pt x="37347" y="36017"/>
                      </a:lnTo>
                      <a:lnTo>
                        <a:pt x="39087" y="35403"/>
                      </a:lnTo>
                      <a:lnTo>
                        <a:pt x="40724" y="34585"/>
                      </a:lnTo>
                      <a:lnTo>
                        <a:pt x="42259" y="33664"/>
                      </a:lnTo>
                      <a:lnTo>
                        <a:pt x="43691" y="32640"/>
                      </a:lnTo>
                      <a:lnTo>
                        <a:pt x="45021" y="31413"/>
                      </a:lnTo>
                      <a:lnTo>
                        <a:pt x="46249" y="30185"/>
                      </a:lnTo>
                      <a:lnTo>
                        <a:pt x="47375" y="28752"/>
                      </a:lnTo>
                      <a:lnTo>
                        <a:pt x="48296" y="27218"/>
                      </a:lnTo>
                      <a:lnTo>
                        <a:pt x="49114" y="25580"/>
                      </a:lnTo>
                      <a:lnTo>
                        <a:pt x="49728" y="23943"/>
                      </a:lnTo>
                      <a:lnTo>
                        <a:pt x="50240" y="22102"/>
                      </a:lnTo>
                      <a:lnTo>
                        <a:pt x="50547" y="20362"/>
                      </a:lnTo>
                      <a:lnTo>
                        <a:pt x="50649" y="18418"/>
                      </a:lnTo>
                      <a:lnTo>
                        <a:pt x="50547" y="16576"/>
                      </a:lnTo>
                      <a:lnTo>
                        <a:pt x="50240" y="14735"/>
                      </a:lnTo>
                      <a:lnTo>
                        <a:pt x="49728" y="12995"/>
                      </a:lnTo>
                      <a:lnTo>
                        <a:pt x="49114" y="11256"/>
                      </a:lnTo>
                      <a:lnTo>
                        <a:pt x="48296" y="9619"/>
                      </a:lnTo>
                      <a:lnTo>
                        <a:pt x="47375" y="8186"/>
                      </a:lnTo>
                      <a:lnTo>
                        <a:pt x="46249" y="6754"/>
                      </a:lnTo>
                      <a:lnTo>
                        <a:pt x="45021" y="5424"/>
                      </a:lnTo>
                      <a:lnTo>
                        <a:pt x="43691" y="4196"/>
                      </a:lnTo>
                      <a:lnTo>
                        <a:pt x="42259" y="3173"/>
                      </a:lnTo>
                      <a:lnTo>
                        <a:pt x="40724" y="2252"/>
                      </a:lnTo>
                      <a:lnTo>
                        <a:pt x="39087" y="1433"/>
                      </a:lnTo>
                      <a:lnTo>
                        <a:pt x="37347" y="819"/>
                      </a:lnTo>
                      <a:lnTo>
                        <a:pt x="35506" y="410"/>
                      </a:lnTo>
                      <a:lnTo>
                        <a:pt x="33664" y="103"/>
                      </a:lnTo>
                      <a:lnTo>
                        <a:pt x="3182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9"/>
                <p:cNvSpPr/>
                <p:nvPr/>
              </p:nvSpPr>
              <p:spPr>
                <a:xfrm>
                  <a:off x="4963650" y="2693775"/>
                  <a:ext cx="1465725" cy="1227850"/>
                </a:xfrm>
                <a:custGeom>
                  <a:rect b="b" l="l" r="r" t="t"/>
                  <a:pathLst>
                    <a:path extrusionOk="0" h="49114" w="58629">
                      <a:moveTo>
                        <a:pt x="4809" y="1"/>
                      </a:moveTo>
                      <a:lnTo>
                        <a:pt x="4400" y="1228"/>
                      </a:lnTo>
                      <a:lnTo>
                        <a:pt x="3990" y="2354"/>
                      </a:lnTo>
                      <a:lnTo>
                        <a:pt x="2967" y="4810"/>
                      </a:lnTo>
                      <a:lnTo>
                        <a:pt x="1637" y="7981"/>
                      </a:lnTo>
                      <a:lnTo>
                        <a:pt x="0" y="12279"/>
                      </a:lnTo>
                      <a:lnTo>
                        <a:pt x="12688" y="12279"/>
                      </a:lnTo>
                      <a:lnTo>
                        <a:pt x="23124" y="22818"/>
                      </a:lnTo>
                      <a:lnTo>
                        <a:pt x="22408" y="24660"/>
                      </a:lnTo>
                      <a:lnTo>
                        <a:pt x="21794" y="26604"/>
                      </a:lnTo>
                      <a:lnTo>
                        <a:pt x="21487" y="28650"/>
                      </a:lnTo>
                      <a:lnTo>
                        <a:pt x="21385" y="30696"/>
                      </a:lnTo>
                      <a:lnTo>
                        <a:pt x="21487" y="32640"/>
                      </a:lnTo>
                      <a:lnTo>
                        <a:pt x="21794" y="34380"/>
                      </a:lnTo>
                      <a:lnTo>
                        <a:pt x="22203" y="36222"/>
                      </a:lnTo>
                      <a:lnTo>
                        <a:pt x="22817" y="37859"/>
                      </a:lnTo>
                      <a:lnTo>
                        <a:pt x="23636" y="39496"/>
                      </a:lnTo>
                      <a:lnTo>
                        <a:pt x="24557" y="41031"/>
                      </a:lnTo>
                      <a:lnTo>
                        <a:pt x="25580" y="42463"/>
                      </a:lnTo>
                      <a:lnTo>
                        <a:pt x="26808" y="43691"/>
                      </a:lnTo>
                      <a:lnTo>
                        <a:pt x="28036" y="44919"/>
                      </a:lnTo>
                      <a:lnTo>
                        <a:pt x="29468" y="45942"/>
                      </a:lnTo>
                      <a:lnTo>
                        <a:pt x="31003" y="46863"/>
                      </a:lnTo>
                      <a:lnTo>
                        <a:pt x="32640" y="47681"/>
                      </a:lnTo>
                      <a:lnTo>
                        <a:pt x="34277" y="48295"/>
                      </a:lnTo>
                      <a:lnTo>
                        <a:pt x="36119" y="48807"/>
                      </a:lnTo>
                      <a:lnTo>
                        <a:pt x="37961" y="49012"/>
                      </a:lnTo>
                      <a:lnTo>
                        <a:pt x="39802" y="49114"/>
                      </a:lnTo>
                      <a:lnTo>
                        <a:pt x="41644" y="49012"/>
                      </a:lnTo>
                      <a:lnTo>
                        <a:pt x="43486" y="48807"/>
                      </a:lnTo>
                      <a:lnTo>
                        <a:pt x="45327" y="48295"/>
                      </a:lnTo>
                      <a:lnTo>
                        <a:pt x="47067" y="47681"/>
                      </a:lnTo>
                      <a:lnTo>
                        <a:pt x="48704" y="46863"/>
                      </a:lnTo>
                      <a:lnTo>
                        <a:pt x="50239" y="45942"/>
                      </a:lnTo>
                      <a:lnTo>
                        <a:pt x="51671" y="44919"/>
                      </a:lnTo>
                      <a:lnTo>
                        <a:pt x="53001" y="43691"/>
                      </a:lnTo>
                      <a:lnTo>
                        <a:pt x="54229" y="42463"/>
                      </a:lnTo>
                      <a:lnTo>
                        <a:pt x="55355" y="41031"/>
                      </a:lnTo>
                      <a:lnTo>
                        <a:pt x="56276" y="39496"/>
                      </a:lnTo>
                      <a:lnTo>
                        <a:pt x="57094" y="37859"/>
                      </a:lnTo>
                      <a:lnTo>
                        <a:pt x="57708" y="36222"/>
                      </a:lnTo>
                      <a:lnTo>
                        <a:pt x="58220" y="34380"/>
                      </a:lnTo>
                      <a:lnTo>
                        <a:pt x="58527" y="32640"/>
                      </a:lnTo>
                      <a:lnTo>
                        <a:pt x="58629" y="30696"/>
                      </a:lnTo>
                      <a:lnTo>
                        <a:pt x="58527" y="28855"/>
                      </a:lnTo>
                      <a:lnTo>
                        <a:pt x="58220" y="27013"/>
                      </a:lnTo>
                      <a:lnTo>
                        <a:pt x="57708" y="25273"/>
                      </a:lnTo>
                      <a:lnTo>
                        <a:pt x="57094" y="23534"/>
                      </a:lnTo>
                      <a:lnTo>
                        <a:pt x="56276" y="21897"/>
                      </a:lnTo>
                      <a:lnTo>
                        <a:pt x="55355" y="20464"/>
                      </a:lnTo>
                      <a:lnTo>
                        <a:pt x="54229" y="19032"/>
                      </a:lnTo>
                      <a:lnTo>
                        <a:pt x="53001" y="17702"/>
                      </a:lnTo>
                      <a:lnTo>
                        <a:pt x="51671" y="16474"/>
                      </a:lnTo>
                      <a:lnTo>
                        <a:pt x="50239" y="15451"/>
                      </a:lnTo>
                      <a:lnTo>
                        <a:pt x="48704" y="14530"/>
                      </a:lnTo>
                      <a:lnTo>
                        <a:pt x="47067" y="13711"/>
                      </a:lnTo>
                      <a:lnTo>
                        <a:pt x="45327" y="13097"/>
                      </a:lnTo>
                      <a:lnTo>
                        <a:pt x="43486" y="12688"/>
                      </a:lnTo>
                      <a:lnTo>
                        <a:pt x="41644" y="12381"/>
                      </a:lnTo>
                      <a:lnTo>
                        <a:pt x="39802" y="12279"/>
                      </a:lnTo>
                      <a:lnTo>
                        <a:pt x="37654" y="12381"/>
                      </a:lnTo>
                      <a:lnTo>
                        <a:pt x="35709" y="12790"/>
                      </a:lnTo>
                      <a:lnTo>
                        <a:pt x="33765" y="13302"/>
                      </a:lnTo>
                      <a:lnTo>
                        <a:pt x="31924" y="14121"/>
                      </a:lnTo>
                      <a:lnTo>
                        <a:pt x="178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48" name="Google Shape;548;p19"/>
            <p:cNvCxnSpPr>
              <a:stCxn id="497" idx="6"/>
              <a:endCxn id="539" idx="2"/>
            </p:cNvCxnSpPr>
            <p:nvPr/>
          </p:nvCxnSpPr>
          <p:spPr>
            <a:xfrm>
              <a:off x="7160653" y="1366654"/>
              <a:ext cx="615300" cy="10293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>
              <a:stCxn id="525" idx="6"/>
              <a:endCxn id="539" idx="2"/>
            </p:cNvCxnSpPr>
            <p:nvPr/>
          </p:nvCxnSpPr>
          <p:spPr>
            <a:xfrm flipH="1" rot="10800000">
              <a:off x="7174071" y="2396052"/>
              <a:ext cx="601800" cy="10290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>
              <a:stCxn id="511" idx="6"/>
              <a:endCxn id="539" idx="2"/>
            </p:cNvCxnSpPr>
            <p:nvPr/>
          </p:nvCxnSpPr>
          <p:spPr>
            <a:xfrm>
              <a:off x="7167362" y="2395853"/>
              <a:ext cx="60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>
              <a:stCxn id="511" idx="4"/>
              <a:endCxn id="532" idx="7"/>
            </p:cNvCxnSpPr>
            <p:nvPr/>
          </p:nvCxnSpPr>
          <p:spPr>
            <a:xfrm rot="5400000">
              <a:off x="6026627" y="2355976"/>
              <a:ext cx="420000" cy="1216200"/>
            </a:xfrm>
            <a:prstGeom prst="curvedConnector3">
              <a:avLst>
                <a:gd fmla="val 372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>
              <a:stCxn id="497" idx="4"/>
              <a:endCxn id="518" idx="7"/>
            </p:cNvCxnSpPr>
            <p:nvPr/>
          </p:nvCxnSpPr>
          <p:spPr>
            <a:xfrm rot="5400000">
              <a:off x="6019918" y="1326776"/>
              <a:ext cx="420000" cy="1216200"/>
            </a:xfrm>
            <a:prstGeom prst="curvedConnector3">
              <a:avLst>
                <a:gd fmla="val 372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3" name="Google Shape;553;p19"/>
            <p:cNvSpPr/>
            <p:nvPr/>
          </p:nvSpPr>
          <p:spPr>
            <a:xfrm>
              <a:off x="5066225" y="257075"/>
              <a:ext cx="3354900" cy="650100"/>
            </a:xfrm>
            <a:prstGeom prst="roundRect">
              <a:avLst>
                <a:gd fmla="val 16667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Boosting</a:t>
              </a:r>
              <a:endParaRPr b="1" sz="2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0"/>
          <p:cNvSpPr/>
          <p:nvPr/>
        </p:nvSpPr>
        <p:spPr>
          <a:xfrm>
            <a:off x="3010125" y="642925"/>
            <a:ext cx="5770800" cy="38088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Bagging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59" name="Google Shape;559;p20"/>
          <p:cNvGrpSpPr/>
          <p:nvPr/>
        </p:nvGrpSpPr>
        <p:grpSpPr>
          <a:xfrm>
            <a:off x="796434" y="1579860"/>
            <a:ext cx="1785510" cy="1983781"/>
            <a:chOff x="796434" y="2528990"/>
            <a:chExt cx="1785510" cy="1983781"/>
          </a:xfrm>
        </p:grpSpPr>
        <p:sp>
          <p:nvSpPr>
            <p:cNvPr id="560" name="Google Shape;560;p20"/>
            <p:cNvSpPr/>
            <p:nvPr/>
          </p:nvSpPr>
          <p:spPr>
            <a:xfrm>
              <a:off x="905401" y="4281206"/>
              <a:ext cx="1581170" cy="231565"/>
            </a:xfrm>
            <a:custGeom>
              <a:rect b="b" l="l" r="r" t="t"/>
              <a:pathLst>
                <a:path extrusionOk="0" h="7863" w="53690">
                  <a:moveTo>
                    <a:pt x="26852" y="1"/>
                  </a:moveTo>
                  <a:lnTo>
                    <a:pt x="25464" y="14"/>
                  </a:lnTo>
                  <a:lnTo>
                    <a:pt x="24104" y="28"/>
                  </a:lnTo>
                  <a:lnTo>
                    <a:pt x="22757" y="55"/>
                  </a:lnTo>
                  <a:lnTo>
                    <a:pt x="21438" y="82"/>
                  </a:lnTo>
                  <a:lnTo>
                    <a:pt x="20146" y="123"/>
                  </a:lnTo>
                  <a:lnTo>
                    <a:pt x="18867" y="177"/>
                  </a:lnTo>
                  <a:lnTo>
                    <a:pt x="17616" y="245"/>
                  </a:lnTo>
                  <a:lnTo>
                    <a:pt x="16405" y="313"/>
                  </a:lnTo>
                  <a:lnTo>
                    <a:pt x="15208" y="395"/>
                  </a:lnTo>
                  <a:lnTo>
                    <a:pt x="14052" y="477"/>
                  </a:lnTo>
                  <a:lnTo>
                    <a:pt x="12923" y="572"/>
                  </a:lnTo>
                  <a:lnTo>
                    <a:pt x="11835" y="681"/>
                  </a:lnTo>
                  <a:lnTo>
                    <a:pt x="10787" y="790"/>
                  </a:lnTo>
                  <a:lnTo>
                    <a:pt x="9767" y="898"/>
                  </a:lnTo>
                  <a:lnTo>
                    <a:pt x="8801" y="1021"/>
                  </a:lnTo>
                  <a:lnTo>
                    <a:pt x="7863" y="1157"/>
                  </a:lnTo>
                  <a:lnTo>
                    <a:pt x="6978" y="1293"/>
                  </a:lnTo>
                  <a:lnTo>
                    <a:pt x="6135" y="1429"/>
                  </a:lnTo>
                  <a:lnTo>
                    <a:pt x="5332" y="1578"/>
                  </a:lnTo>
                  <a:lnTo>
                    <a:pt x="4584" y="1742"/>
                  </a:lnTo>
                  <a:lnTo>
                    <a:pt x="3891" y="1891"/>
                  </a:lnTo>
                  <a:lnTo>
                    <a:pt x="3251" y="2055"/>
                  </a:lnTo>
                  <a:lnTo>
                    <a:pt x="2653" y="2231"/>
                  </a:lnTo>
                  <a:lnTo>
                    <a:pt x="2109" y="2408"/>
                  </a:lnTo>
                  <a:lnTo>
                    <a:pt x="1633" y="2585"/>
                  </a:lnTo>
                  <a:lnTo>
                    <a:pt x="1211" y="2762"/>
                  </a:lnTo>
                  <a:lnTo>
                    <a:pt x="844" y="2952"/>
                  </a:lnTo>
                  <a:lnTo>
                    <a:pt x="694" y="3048"/>
                  </a:lnTo>
                  <a:lnTo>
                    <a:pt x="544" y="3143"/>
                  </a:lnTo>
                  <a:lnTo>
                    <a:pt x="422" y="3238"/>
                  </a:lnTo>
                  <a:lnTo>
                    <a:pt x="313" y="3333"/>
                  </a:lnTo>
                  <a:lnTo>
                    <a:pt x="218" y="3428"/>
                  </a:lnTo>
                  <a:lnTo>
                    <a:pt x="150" y="3537"/>
                  </a:lnTo>
                  <a:lnTo>
                    <a:pt x="82" y="3632"/>
                  </a:lnTo>
                  <a:lnTo>
                    <a:pt x="41" y="3728"/>
                  </a:lnTo>
                  <a:lnTo>
                    <a:pt x="14" y="3837"/>
                  </a:lnTo>
                  <a:lnTo>
                    <a:pt x="0" y="3932"/>
                  </a:lnTo>
                  <a:lnTo>
                    <a:pt x="14" y="4041"/>
                  </a:lnTo>
                  <a:lnTo>
                    <a:pt x="41" y="4136"/>
                  </a:lnTo>
                  <a:lnTo>
                    <a:pt x="82" y="4231"/>
                  </a:lnTo>
                  <a:lnTo>
                    <a:pt x="150" y="4340"/>
                  </a:lnTo>
                  <a:lnTo>
                    <a:pt x="218" y="4435"/>
                  </a:lnTo>
                  <a:lnTo>
                    <a:pt x="313" y="4530"/>
                  </a:lnTo>
                  <a:lnTo>
                    <a:pt x="422" y="4625"/>
                  </a:lnTo>
                  <a:lnTo>
                    <a:pt x="544" y="4721"/>
                  </a:lnTo>
                  <a:lnTo>
                    <a:pt x="694" y="4829"/>
                  </a:lnTo>
                  <a:lnTo>
                    <a:pt x="844" y="4911"/>
                  </a:lnTo>
                  <a:lnTo>
                    <a:pt x="1211" y="5102"/>
                  </a:lnTo>
                  <a:lnTo>
                    <a:pt x="1633" y="5292"/>
                  </a:lnTo>
                  <a:lnTo>
                    <a:pt x="2109" y="5469"/>
                  </a:lnTo>
                  <a:lnTo>
                    <a:pt x="2653" y="5646"/>
                  </a:lnTo>
                  <a:lnTo>
                    <a:pt x="3251" y="5809"/>
                  </a:lnTo>
                  <a:lnTo>
                    <a:pt x="3891" y="5972"/>
                  </a:lnTo>
                  <a:lnTo>
                    <a:pt x="4584" y="6135"/>
                  </a:lnTo>
                  <a:lnTo>
                    <a:pt x="5332" y="6285"/>
                  </a:lnTo>
                  <a:lnTo>
                    <a:pt x="6135" y="6435"/>
                  </a:lnTo>
                  <a:lnTo>
                    <a:pt x="6978" y="6584"/>
                  </a:lnTo>
                  <a:lnTo>
                    <a:pt x="7863" y="6720"/>
                  </a:lnTo>
                  <a:lnTo>
                    <a:pt x="8801" y="6843"/>
                  </a:lnTo>
                  <a:lnTo>
                    <a:pt x="9767" y="6965"/>
                  </a:lnTo>
                  <a:lnTo>
                    <a:pt x="10787" y="7088"/>
                  </a:lnTo>
                  <a:lnTo>
                    <a:pt x="11835" y="7196"/>
                  </a:lnTo>
                  <a:lnTo>
                    <a:pt x="12923" y="7292"/>
                  </a:lnTo>
                  <a:lnTo>
                    <a:pt x="14052" y="7387"/>
                  </a:lnTo>
                  <a:lnTo>
                    <a:pt x="15208" y="7482"/>
                  </a:lnTo>
                  <a:lnTo>
                    <a:pt x="16405" y="7564"/>
                  </a:lnTo>
                  <a:lnTo>
                    <a:pt x="17616" y="7632"/>
                  </a:lnTo>
                  <a:lnTo>
                    <a:pt x="18867" y="7686"/>
                  </a:lnTo>
                  <a:lnTo>
                    <a:pt x="20146" y="7740"/>
                  </a:lnTo>
                  <a:lnTo>
                    <a:pt x="21438" y="7781"/>
                  </a:lnTo>
                  <a:lnTo>
                    <a:pt x="22757" y="7822"/>
                  </a:lnTo>
                  <a:lnTo>
                    <a:pt x="24104" y="7849"/>
                  </a:lnTo>
                  <a:lnTo>
                    <a:pt x="25464" y="7863"/>
                  </a:lnTo>
                  <a:lnTo>
                    <a:pt x="28226" y="7863"/>
                  </a:lnTo>
                  <a:lnTo>
                    <a:pt x="29586" y="7849"/>
                  </a:lnTo>
                  <a:lnTo>
                    <a:pt x="30933" y="7822"/>
                  </a:lnTo>
                  <a:lnTo>
                    <a:pt x="32252" y="7781"/>
                  </a:lnTo>
                  <a:lnTo>
                    <a:pt x="33558" y="7740"/>
                  </a:lnTo>
                  <a:lnTo>
                    <a:pt x="34823" y="7686"/>
                  </a:lnTo>
                  <a:lnTo>
                    <a:pt x="36074" y="7632"/>
                  </a:lnTo>
                  <a:lnTo>
                    <a:pt x="37299" y="7564"/>
                  </a:lnTo>
                  <a:lnTo>
                    <a:pt x="38482" y="7482"/>
                  </a:lnTo>
                  <a:lnTo>
                    <a:pt x="39638" y="7387"/>
                  </a:lnTo>
                  <a:lnTo>
                    <a:pt x="40767" y="7292"/>
                  </a:lnTo>
                  <a:lnTo>
                    <a:pt x="41855" y="7196"/>
                  </a:lnTo>
                  <a:lnTo>
                    <a:pt x="42903" y="7088"/>
                  </a:lnTo>
                  <a:lnTo>
                    <a:pt x="43923" y="6965"/>
                  </a:lnTo>
                  <a:lnTo>
                    <a:pt x="44889" y="6843"/>
                  </a:lnTo>
                  <a:lnTo>
                    <a:pt x="45827" y="6720"/>
                  </a:lnTo>
                  <a:lnTo>
                    <a:pt x="46712" y="6584"/>
                  </a:lnTo>
                  <a:lnTo>
                    <a:pt x="47555" y="6435"/>
                  </a:lnTo>
                  <a:lnTo>
                    <a:pt x="48358" y="6285"/>
                  </a:lnTo>
                  <a:lnTo>
                    <a:pt x="49106" y="6135"/>
                  </a:lnTo>
                  <a:lnTo>
                    <a:pt x="49799" y="5972"/>
                  </a:lnTo>
                  <a:lnTo>
                    <a:pt x="50452" y="5809"/>
                  </a:lnTo>
                  <a:lnTo>
                    <a:pt x="51037" y="5646"/>
                  </a:lnTo>
                  <a:lnTo>
                    <a:pt x="51581" y="5469"/>
                  </a:lnTo>
                  <a:lnTo>
                    <a:pt x="52057" y="5292"/>
                  </a:lnTo>
                  <a:lnTo>
                    <a:pt x="52479" y="5102"/>
                  </a:lnTo>
                  <a:lnTo>
                    <a:pt x="52846" y="4911"/>
                  </a:lnTo>
                  <a:lnTo>
                    <a:pt x="52996" y="4829"/>
                  </a:lnTo>
                  <a:lnTo>
                    <a:pt x="53146" y="4721"/>
                  </a:lnTo>
                  <a:lnTo>
                    <a:pt x="53268" y="4625"/>
                  </a:lnTo>
                  <a:lnTo>
                    <a:pt x="53377" y="4530"/>
                  </a:lnTo>
                  <a:lnTo>
                    <a:pt x="53472" y="4435"/>
                  </a:lnTo>
                  <a:lnTo>
                    <a:pt x="53554" y="4340"/>
                  </a:lnTo>
                  <a:lnTo>
                    <a:pt x="53608" y="4231"/>
                  </a:lnTo>
                  <a:lnTo>
                    <a:pt x="53649" y="4136"/>
                  </a:lnTo>
                  <a:lnTo>
                    <a:pt x="53676" y="4041"/>
                  </a:lnTo>
                  <a:lnTo>
                    <a:pt x="53690" y="3932"/>
                  </a:lnTo>
                  <a:lnTo>
                    <a:pt x="53676" y="3837"/>
                  </a:lnTo>
                  <a:lnTo>
                    <a:pt x="53649" y="3728"/>
                  </a:lnTo>
                  <a:lnTo>
                    <a:pt x="53608" y="3632"/>
                  </a:lnTo>
                  <a:lnTo>
                    <a:pt x="53554" y="3537"/>
                  </a:lnTo>
                  <a:lnTo>
                    <a:pt x="53472" y="3428"/>
                  </a:lnTo>
                  <a:lnTo>
                    <a:pt x="53377" y="3333"/>
                  </a:lnTo>
                  <a:lnTo>
                    <a:pt x="53268" y="3238"/>
                  </a:lnTo>
                  <a:lnTo>
                    <a:pt x="53146" y="3143"/>
                  </a:lnTo>
                  <a:lnTo>
                    <a:pt x="52996" y="3048"/>
                  </a:lnTo>
                  <a:lnTo>
                    <a:pt x="52846" y="2952"/>
                  </a:lnTo>
                  <a:lnTo>
                    <a:pt x="52479" y="2762"/>
                  </a:lnTo>
                  <a:lnTo>
                    <a:pt x="52057" y="2585"/>
                  </a:lnTo>
                  <a:lnTo>
                    <a:pt x="51581" y="2408"/>
                  </a:lnTo>
                  <a:lnTo>
                    <a:pt x="51037" y="2231"/>
                  </a:lnTo>
                  <a:lnTo>
                    <a:pt x="50452" y="2055"/>
                  </a:lnTo>
                  <a:lnTo>
                    <a:pt x="49799" y="1891"/>
                  </a:lnTo>
                  <a:lnTo>
                    <a:pt x="49106" y="1742"/>
                  </a:lnTo>
                  <a:lnTo>
                    <a:pt x="48358" y="1578"/>
                  </a:lnTo>
                  <a:lnTo>
                    <a:pt x="47555" y="1429"/>
                  </a:lnTo>
                  <a:lnTo>
                    <a:pt x="46712" y="1293"/>
                  </a:lnTo>
                  <a:lnTo>
                    <a:pt x="45827" y="1157"/>
                  </a:lnTo>
                  <a:lnTo>
                    <a:pt x="44889" y="1021"/>
                  </a:lnTo>
                  <a:lnTo>
                    <a:pt x="43923" y="898"/>
                  </a:lnTo>
                  <a:lnTo>
                    <a:pt x="42903" y="790"/>
                  </a:lnTo>
                  <a:lnTo>
                    <a:pt x="41855" y="681"/>
                  </a:lnTo>
                  <a:lnTo>
                    <a:pt x="40767" y="572"/>
                  </a:lnTo>
                  <a:lnTo>
                    <a:pt x="39638" y="477"/>
                  </a:lnTo>
                  <a:lnTo>
                    <a:pt x="38482" y="395"/>
                  </a:lnTo>
                  <a:lnTo>
                    <a:pt x="37299" y="313"/>
                  </a:lnTo>
                  <a:lnTo>
                    <a:pt x="36074" y="245"/>
                  </a:lnTo>
                  <a:lnTo>
                    <a:pt x="34823" y="177"/>
                  </a:lnTo>
                  <a:lnTo>
                    <a:pt x="33558" y="123"/>
                  </a:lnTo>
                  <a:lnTo>
                    <a:pt x="32252" y="82"/>
                  </a:lnTo>
                  <a:lnTo>
                    <a:pt x="30933" y="55"/>
                  </a:lnTo>
                  <a:lnTo>
                    <a:pt x="29586" y="28"/>
                  </a:lnTo>
                  <a:lnTo>
                    <a:pt x="28226" y="14"/>
                  </a:lnTo>
                  <a:lnTo>
                    <a:pt x="26852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1607650" y="3872610"/>
              <a:ext cx="974294" cy="530012"/>
            </a:xfrm>
            <a:custGeom>
              <a:rect b="b" l="l" r="r" t="t"/>
              <a:pathLst>
                <a:path extrusionOk="0" h="17997" w="33083">
                  <a:moveTo>
                    <a:pt x="19616" y="0"/>
                  </a:moveTo>
                  <a:lnTo>
                    <a:pt x="18527" y="41"/>
                  </a:lnTo>
                  <a:lnTo>
                    <a:pt x="17453" y="82"/>
                  </a:lnTo>
                  <a:lnTo>
                    <a:pt x="16378" y="150"/>
                  </a:lnTo>
                  <a:lnTo>
                    <a:pt x="15317" y="245"/>
                  </a:lnTo>
                  <a:lnTo>
                    <a:pt x="14270" y="340"/>
                  </a:lnTo>
                  <a:lnTo>
                    <a:pt x="13236" y="463"/>
                  </a:lnTo>
                  <a:lnTo>
                    <a:pt x="12243" y="585"/>
                  </a:lnTo>
                  <a:lnTo>
                    <a:pt x="11277" y="707"/>
                  </a:lnTo>
                  <a:lnTo>
                    <a:pt x="10352" y="843"/>
                  </a:lnTo>
                  <a:lnTo>
                    <a:pt x="9468" y="979"/>
                  </a:lnTo>
                  <a:lnTo>
                    <a:pt x="8625" y="1115"/>
                  </a:lnTo>
                  <a:lnTo>
                    <a:pt x="7128" y="1387"/>
                  </a:lnTo>
                  <a:lnTo>
                    <a:pt x="5877" y="1632"/>
                  </a:lnTo>
                  <a:lnTo>
                    <a:pt x="4938" y="1823"/>
                  </a:lnTo>
                  <a:lnTo>
                    <a:pt x="4136" y="2000"/>
                  </a:lnTo>
                  <a:lnTo>
                    <a:pt x="3918" y="2054"/>
                  </a:lnTo>
                  <a:lnTo>
                    <a:pt x="3714" y="2136"/>
                  </a:lnTo>
                  <a:lnTo>
                    <a:pt x="3524" y="2217"/>
                  </a:lnTo>
                  <a:lnTo>
                    <a:pt x="3320" y="2299"/>
                  </a:lnTo>
                  <a:lnTo>
                    <a:pt x="3129" y="2408"/>
                  </a:lnTo>
                  <a:lnTo>
                    <a:pt x="2952" y="2516"/>
                  </a:lnTo>
                  <a:lnTo>
                    <a:pt x="2762" y="2639"/>
                  </a:lnTo>
                  <a:lnTo>
                    <a:pt x="2585" y="2761"/>
                  </a:lnTo>
                  <a:lnTo>
                    <a:pt x="2422" y="2897"/>
                  </a:lnTo>
                  <a:lnTo>
                    <a:pt x="2245" y="3033"/>
                  </a:lnTo>
                  <a:lnTo>
                    <a:pt x="2082" y="3197"/>
                  </a:lnTo>
                  <a:lnTo>
                    <a:pt x="1932" y="3346"/>
                  </a:lnTo>
                  <a:lnTo>
                    <a:pt x="1783" y="3509"/>
                  </a:lnTo>
                  <a:lnTo>
                    <a:pt x="1633" y="3686"/>
                  </a:lnTo>
                  <a:lnTo>
                    <a:pt x="1361" y="4040"/>
                  </a:lnTo>
                  <a:lnTo>
                    <a:pt x="1116" y="4421"/>
                  </a:lnTo>
                  <a:lnTo>
                    <a:pt x="885" y="4829"/>
                  </a:lnTo>
                  <a:lnTo>
                    <a:pt x="681" y="5237"/>
                  </a:lnTo>
                  <a:lnTo>
                    <a:pt x="504" y="5672"/>
                  </a:lnTo>
                  <a:lnTo>
                    <a:pt x="354" y="6108"/>
                  </a:lnTo>
                  <a:lnTo>
                    <a:pt x="218" y="6556"/>
                  </a:lnTo>
                  <a:lnTo>
                    <a:pt x="123" y="7019"/>
                  </a:lnTo>
                  <a:lnTo>
                    <a:pt x="55" y="7468"/>
                  </a:lnTo>
                  <a:lnTo>
                    <a:pt x="14" y="7930"/>
                  </a:lnTo>
                  <a:lnTo>
                    <a:pt x="1" y="8379"/>
                  </a:lnTo>
                  <a:lnTo>
                    <a:pt x="14" y="8828"/>
                  </a:lnTo>
                  <a:lnTo>
                    <a:pt x="55" y="9277"/>
                  </a:lnTo>
                  <a:lnTo>
                    <a:pt x="96" y="9495"/>
                  </a:lnTo>
                  <a:lnTo>
                    <a:pt x="137" y="9712"/>
                  </a:lnTo>
                  <a:lnTo>
                    <a:pt x="191" y="9916"/>
                  </a:lnTo>
                  <a:lnTo>
                    <a:pt x="245" y="10120"/>
                  </a:lnTo>
                  <a:lnTo>
                    <a:pt x="313" y="10324"/>
                  </a:lnTo>
                  <a:lnTo>
                    <a:pt x="395" y="10528"/>
                  </a:lnTo>
                  <a:lnTo>
                    <a:pt x="477" y="10719"/>
                  </a:lnTo>
                  <a:lnTo>
                    <a:pt x="572" y="10909"/>
                  </a:lnTo>
                  <a:lnTo>
                    <a:pt x="667" y="11086"/>
                  </a:lnTo>
                  <a:lnTo>
                    <a:pt x="776" y="11263"/>
                  </a:lnTo>
                  <a:lnTo>
                    <a:pt x="898" y="11440"/>
                  </a:lnTo>
                  <a:lnTo>
                    <a:pt x="1021" y="11603"/>
                  </a:lnTo>
                  <a:lnTo>
                    <a:pt x="1170" y="11766"/>
                  </a:lnTo>
                  <a:lnTo>
                    <a:pt x="1306" y="11916"/>
                  </a:lnTo>
                  <a:lnTo>
                    <a:pt x="1470" y="12052"/>
                  </a:lnTo>
                  <a:lnTo>
                    <a:pt x="1633" y="12188"/>
                  </a:lnTo>
                  <a:lnTo>
                    <a:pt x="1796" y="12324"/>
                  </a:lnTo>
                  <a:lnTo>
                    <a:pt x="1987" y="12446"/>
                  </a:lnTo>
                  <a:lnTo>
                    <a:pt x="2177" y="12555"/>
                  </a:lnTo>
                  <a:lnTo>
                    <a:pt x="2381" y="12650"/>
                  </a:lnTo>
                  <a:lnTo>
                    <a:pt x="2585" y="12746"/>
                  </a:lnTo>
                  <a:lnTo>
                    <a:pt x="2816" y="12827"/>
                  </a:lnTo>
                  <a:lnTo>
                    <a:pt x="3048" y="12895"/>
                  </a:lnTo>
                  <a:lnTo>
                    <a:pt x="3279" y="12963"/>
                  </a:lnTo>
                  <a:lnTo>
                    <a:pt x="3646" y="13031"/>
                  </a:lnTo>
                  <a:lnTo>
                    <a:pt x="3973" y="13072"/>
                  </a:lnTo>
                  <a:lnTo>
                    <a:pt x="4299" y="13113"/>
                  </a:lnTo>
                  <a:lnTo>
                    <a:pt x="4775" y="13126"/>
                  </a:lnTo>
                  <a:lnTo>
                    <a:pt x="5265" y="13126"/>
                  </a:lnTo>
                  <a:lnTo>
                    <a:pt x="5782" y="13099"/>
                  </a:lnTo>
                  <a:lnTo>
                    <a:pt x="6312" y="13058"/>
                  </a:lnTo>
                  <a:lnTo>
                    <a:pt x="6856" y="13004"/>
                  </a:lnTo>
                  <a:lnTo>
                    <a:pt x="7414" y="12922"/>
                  </a:lnTo>
                  <a:lnTo>
                    <a:pt x="7985" y="12827"/>
                  </a:lnTo>
                  <a:lnTo>
                    <a:pt x="8570" y="12718"/>
                  </a:lnTo>
                  <a:lnTo>
                    <a:pt x="9169" y="12596"/>
                  </a:lnTo>
                  <a:lnTo>
                    <a:pt x="9767" y="12460"/>
                  </a:lnTo>
                  <a:lnTo>
                    <a:pt x="10366" y="12310"/>
                  </a:lnTo>
                  <a:lnTo>
                    <a:pt x="10964" y="12161"/>
                  </a:lnTo>
                  <a:lnTo>
                    <a:pt x="12175" y="11821"/>
                  </a:lnTo>
                  <a:lnTo>
                    <a:pt x="13386" y="11453"/>
                  </a:lnTo>
                  <a:lnTo>
                    <a:pt x="11753" y="12378"/>
                  </a:lnTo>
                  <a:lnTo>
                    <a:pt x="10339" y="13154"/>
                  </a:lnTo>
                  <a:lnTo>
                    <a:pt x="9155" y="13779"/>
                  </a:lnTo>
                  <a:lnTo>
                    <a:pt x="8203" y="14283"/>
                  </a:lnTo>
                  <a:lnTo>
                    <a:pt x="7455" y="14664"/>
                  </a:lnTo>
                  <a:lnTo>
                    <a:pt x="6924" y="14936"/>
                  </a:lnTo>
                  <a:lnTo>
                    <a:pt x="6503" y="15126"/>
                  </a:lnTo>
                  <a:lnTo>
                    <a:pt x="6462" y="15725"/>
                  </a:lnTo>
                  <a:lnTo>
                    <a:pt x="6448" y="16010"/>
                  </a:lnTo>
                  <a:lnTo>
                    <a:pt x="6326" y="17996"/>
                  </a:lnTo>
                  <a:lnTo>
                    <a:pt x="7523" y="17833"/>
                  </a:lnTo>
                  <a:lnTo>
                    <a:pt x="8693" y="17656"/>
                  </a:lnTo>
                  <a:lnTo>
                    <a:pt x="9835" y="17479"/>
                  </a:lnTo>
                  <a:lnTo>
                    <a:pt x="10951" y="17302"/>
                  </a:lnTo>
                  <a:lnTo>
                    <a:pt x="12025" y="17098"/>
                  </a:lnTo>
                  <a:lnTo>
                    <a:pt x="13086" y="16908"/>
                  </a:lnTo>
                  <a:lnTo>
                    <a:pt x="14107" y="16704"/>
                  </a:lnTo>
                  <a:lnTo>
                    <a:pt x="15100" y="16486"/>
                  </a:lnTo>
                  <a:lnTo>
                    <a:pt x="16065" y="16269"/>
                  </a:lnTo>
                  <a:lnTo>
                    <a:pt x="16990" y="16051"/>
                  </a:lnTo>
                  <a:lnTo>
                    <a:pt x="17902" y="15820"/>
                  </a:lnTo>
                  <a:lnTo>
                    <a:pt x="18772" y="15575"/>
                  </a:lnTo>
                  <a:lnTo>
                    <a:pt x="19629" y="15344"/>
                  </a:lnTo>
                  <a:lnTo>
                    <a:pt x="20445" y="15099"/>
                  </a:lnTo>
                  <a:lnTo>
                    <a:pt x="21248" y="14840"/>
                  </a:lnTo>
                  <a:lnTo>
                    <a:pt x="22010" y="14596"/>
                  </a:lnTo>
                  <a:lnTo>
                    <a:pt x="22744" y="14337"/>
                  </a:lnTo>
                  <a:lnTo>
                    <a:pt x="23465" y="14065"/>
                  </a:lnTo>
                  <a:lnTo>
                    <a:pt x="24145" y="13807"/>
                  </a:lnTo>
                  <a:lnTo>
                    <a:pt x="24798" y="13535"/>
                  </a:lnTo>
                  <a:lnTo>
                    <a:pt x="25437" y="13262"/>
                  </a:lnTo>
                  <a:lnTo>
                    <a:pt x="26036" y="12990"/>
                  </a:lnTo>
                  <a:lnTo>
                    <a:pt x="26621" y="12705"/>
                  </a:lnTo>
                  <a:lnTo>
                    <a:pt x="27165" y="12433"/>
                  </a:lnTo>
                  <a:lnTo>
                    <a:pt x="27696" y="12147"/>
                  </a:lnTo>
                  <a:lnTo>
                    <a:pt x="28199" y="11861"/>
                  </a:lnTo>
                  <a:lnTo>
                    <a:pt x="28661" y="11576"/>
                  </a:lnTo>
                  <a:lnTo>
                    <a:pt x="29110" y="11277"/>
                  </a:lnTo>
                  <a:lnTo>
                    <a:pt x="29545" y="10991"/>
                  </a:lnTo>
                  <a:lnTo>
                    <a:pt x="29940" y="10692"/>
                  </a:lnTo>
                  <a:lnTo>
                    <a:pt x="30307" y="10406"/>
                  </a:lnTo>
                  <a:lnTo>
                    <a:pt x="30661" y="10107"/>
                  </a:lnTo>
                  <a:lnTo>
                    <a:pt x="30987" y="9821"/>
                  </a:lnTo>
                  <a:lnTo>
                    <a:pt x="31287" y="9522"/>
                  </a:lnTo>
                  <a:lnTo>
                    <a:pt x="31572" y="9223"/>
                  </a:lnTo>
                  <a:lnTo>
                    <a:pt x="31817" y="8937"/>
                  </a:lnTo>
                  <a:lnTo>
                    <a:pt x="32048" y="8638"/>
                  </a:lnTo>
                  <a:lnTo>
                    <a:pt x="32252" y="8352"/>
                  </a:lnTo>
                  <a:lnTo>
                    <a:pt x="32443" y="8053"/>
                  </a:lnTo>
                  <a:lnTo>
                    <a:pt x="32592" y="7767"/>
                  </a:lnTo>
                  <a:lnTo>
                    <a:pt x="32742" y="7481"/>
                  </a:lnTo>
                  <a:lnTo>
                    <a:pt x="32851" y="7182"/>
                  </a:lnTo>
                  <a:lnTo>
                    <a:pt x="32946" y="6897"/>
                  </a:lnTo>
                  <a:lnTo>
                    <a:pt x="33014" y="6624"/>
                  </a:lnTo>
                  <a:lnTo>
                    <a:pt x="33055" y="6339"/>
                  </a:lnTo>
                  <a:lnTo>
                    <a:pt x="33082" y="6053"/>
                  </a:lnTo>
                  <a:lnTo>
                    <a:pt x="33082" y="5781"/>
                  </a:lnTo>
                  <a:lnTo>
                    <a:pt x="33069" y="5509"/>
                  </a:lnTo>
                  <a:lnTo>
                    <a:pt x="33028" y="5237"/>
                  </a:lnTo>
                  <a:lnTo>
                    <a:pt x="32973" y="4979"/>
                  </a:lnTo>
                  <a:lnTo>
                    <a:pt x="32892" y="4706"/>
                  </a:lnTo>
                  <a:lnTo>
                    <a:pt x="32783" y="4448"/>
                  </a:lnTo>
                  <a:lnTo>
                    <a:pt x="32660" y="4203"/>
                  </a:lnTo>
                  <a:lnTo>
                    <a:pt x="32524" y="3945"/>
                  </a:lnTo>
                  <a:lnTo>
                    <a:pt x="32361" y="3700"/>
                  </a:lnTo>
                  <a:lnTo>
                    <a:pt x="32171" y="3469"/>
                  </a:lnTo>
                  <a:lnTo>
                    <a:pt x="31967" y="3224"/>
                  </a:lnTo>
                  <a:lnTo>
                    <a:pt x="31749" y="2993"/>
                  </a:lnTo>
                  <a:lnTo>
                    <a:pt x="31504" y="2775"/>
                  </a:lnTo>
                  <a:lnTo>
                    <a:pt x="31246" y="2557"/>
                  </a:lnTo>
                  <a:lnTo>
                    <a:pt x="30960" y="2340"/>
                  </a:lnTo>
                  <a:lnTo>
                    <a:pt x="30661" y="2136"/>
                  </a:lnTo>
                  <a:lnTo>
                    <a:pt x="30348" y="1945"/>
                  </a:lnTo>
                  <a:lnTo>
                    <a:pt x="30008" y="1755"/>
                  </a:lnTo>
                  <a:lnTo>
                    <a:pt x="29641" y="1564"/>
                  </a:lnTo>
                  <a:lnTo>
                    <a:pt x="29273" y="1387"/>
                  </a:lnTo>
                  <a:lnTo>
                    <a:pt x="28879" y="1224"/>
                  </a:lnTo>
                  <a:lnTo>
                    <a:pt x="28484" y="1075"/>
                  </a:lnTo>
                  <a:lnTo>
                    <a:pt x="28063" y="939"/>
                  </a:lnTo>
                  <a:lnTo>
                    <a:pt x="27641" y="816"/>
                  </a:lnTo>
                  <a:lnTo>
                    <a:pt x="27192" y="694"/>
                  </a:lnTo>
                  <a:lnTo>
                    <a:pt x="26743" y="585"/>
                  </a:lnTo>
                  <a:lnTo>
                    <a:pt x="26281" y="490"/>
                  </a:lnTo>
                  <a:lnTo>
                    <a:pt x="25805" y="408"/>
                  </a:lnTo>
                  <a:lnTo>
                    <a:pt x="25329" y="326"/>
                  </a:lnTo>
                  <a:lnTo>
                    <a:pt x="24839" y="258"/>
                  </a:lnTo>
                  <a:lnTo>
                    <a:pt x="24336" y="190"/>
                  </a:lnTo>
                  <a:lnTo>
                    <a:pt x="23832" y="150"/>
                  </a:lnTo>
                  <a:lnTo>
                    <a:pt x="23329" y="95"/>
                  </a:lnTo>
                  <a:lnTo>
                    <a:pt x="22812" y="68"/>
                  </a:lnTo>
                  <a:lnTo>
                    <a:pt x="21751" y="14"/>
                  </a:lnTo>
                  <a:lnTo>
                    <a:pt x="20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1634479" y="4321259"/>
              <a:ext cx="146661" cy="107404"/>
            </a:xfrm>
            <a:custGeom>
              <a:rect b="b" l="l" r="r" t="t"/>
              <a:pathLst>
                <a:path extrusionOk="0" h="3647" w="4980">
                  <a:moveTo>
                    <a:pt x="4980" y="1"/>
                  </a:moveTo>
                  <a:lnTo>
                    <a:pt x="2381" y="518"/>
                  </a:lnTo>
                  <a:lnTo>
                    <a:pt x="2177" y="790"/>
                  </a:lnTo>
                  <a:lnTo>
                    <a:pt x="1661" y="1524"/>
                  </a:lnTo>
                  <a:lnTo>
                    <a:pt x="1293" y="2014"/>
                  </a:lnTo>
                  <a:lnTo>
                    <a:pt x="899" y="2531"/>
                  </a:lnTo>
                  <a:lnTo>
                    <a:pt x="463" y="3089"/>
                  </a:lnTo>
                  <a:lnTo>
                    <a:pt x="1" y="3646"/>
                  </a:lnTo>
                  <a:lnTo>
                    <a:pt x="4844" y="2939"/>
                  </a:lnTo>
                  <a:lnTo>
                    <a:pt x="4980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1747864" y="4299230"/>
              <a:ext cx="74155" cy="135441"/>
            </a:xfrm>
            <a:custGeom>
              <a:rect b="b" l="l" r="r" t="t"/>
              <a:pathLst>
                <a:path extrusionOk="0" h="4599" w="2518">
                  <a:moveTo>
                    <a:pt x="1850" y="1"/>
                  </a:moveTo>
                  <a:lnTo>
                    <a:pt x="1592" y="14"/>
                  </a:lnTo>
                  <a:lnTo>
                    <a:pt x="1320" y="28"/>
                  </a:lnTo>
                  <a:lnTo>
                    <a:pt x="1062" y="55"/>
                  </a:lnTo>
                  <a:lnTo>
                    <a:pt x="803" y="110"/>
                  </a:lnTo>
                  <a:lnTo>
                    <a:pt x="545" y="178"/>
                  </a:lnTo>
                  <a:lnTo>
                    <a:pt x="273" y="259"/>
                  </a:lnTo>
                  <a:lnTo>
                    <a:pt x="1" y="382"/>
                  </a:lnTo>
                  <a:lnTo>
                    <a:pt x="422" y="4544"/>
                  </a:lnTo>
                  <a:lnTo>
                    <a:pt x="694" y="4585"/>
                  </a:lnTo>
                  <a:lnTo>
                    <a:pt x="966" y="4598"/>
                  </a:lnTo>
                  <a:lnTo>
                    <a:pt x="1225" y="4598"/>
                  </a:lnTo>
                  <a:lnTo>
                    <a:pt x="1483" y="4558"/>
                  </a:lnTo>
                  <a:lnTo>
                    <a:pt x="1728" y="4517"/>
                  </a:lnTo>
                  <a:lnTo>
                    <a:pt x="1987" y="4435"/>
                  </a:lnTo>
                  <a:lnTo>
                    <a:pt x="2245" y="4340"/>
                  </a:lnTo>
                  <a:lnTo>
                    <a:pt x="2517" y="4231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2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378907" y="4231935"/>
              <a:ext cx="355373" cy="256009"/>
            </a:xfrm>
            <a:custGeom>
              <a:rect b="b" l="l" r="r" t="t"/>
              <a:pathLst>
                <a:path extrusionOk="0" h="8693" w="12067">
                  <a:moveTo>
                    <a:pt x="9196" y="0"/>
                  </a:moveTo>
                  <a:lnTo>
                    <a:pt x="7740" y="1102"/>
                  </a:lnTo>
                  <a:lnTo>
                    <a:pt x="6258" y="2231"/>
                  </a:lnTo>
                  <a:lnTo>
                    <a:pt x="4544" y="3551"/>
                  </a:lnTo>
                  <a:lnTo>
                    <a:pt x="3687" y="4231"/>
                  </a:lnTo>
                  <a:lnTo>
                    <a:pt x="2843" y="4897"/>
                  </a:lnTo>
                  <a:lnTo>
                    <a:pt x="2068" y="5537"/>
                  </a:lnTo>
                  <a:lnTo>
                    <a:pt x="1374" y="6122"/>
                  </a:lnTo>
                  <a:lnTo>
                    <a:pt x="789" y="6639"/>
                  </a:lnTo>
                  <a:lnTo>
                    <a:pt x="558" y="6856"/>
                  </a:lnTo>
                  <a:lnTo>
                    <a:pt x="354" y="7060"/>
                  </a:lnTo>
                  <a:lnTo>
                    <a:pt x="191" y="7223"/>
                  </a:lnTo>
                  <a:lnTo>
                    <a:pt x="82" y="7373"/>
                  </a:lnTo>
                  <a:lnTo>
                    <a:pt x="14" y="7482"/>
                  </a:lnTo>
                  <a:lnTo>
                    <a:pt x="1" y="7523"/>
                  </a:lnTo>
                  <a:lnTo>
                    <a:pt x="1" y="7550"/>
                  </a:lnTo>
                  <a:lnTo>
                    <a:pt x="82" y="7795"/>
                  </a:lnTo>
                  <a:lnTo>
                    <a:pt x="137" y="7917"/>
                  </a:lnTo>
                  <a:lnTo>
                    <a:pt x="191" y="8053"/>
                  </a:lnTo>
                  <a:lnTo>
                    <a:pt x="259" y="8176"/>
                  </a:lnTo>
                  <a:lnTo>
                    <a:pt x="354" y="8298"/>
                  </a:lnTo>
                  <a:lnTo>
                    <a:pt x="449" y="8407"/>
                  </a:lnTo>
                  <a:lnTo>
                    <a:pt x="558" y="8502"/>
                  </a:lnTo>
                  <a:lnTo>
                    <a:pt x="681" y="8584"/>
                  </a:lnTo>
                  <a:lnTo>
                    <a:pt x="817" y="8638"/>
                  </a:lnTo>
                  <a:lnTo>
                    <a:pt x="966" y="8679"/>
                  </a:lnTo>
                  <a:lnTo>
                    <a:pt x="1130" y="8692"/>
                  </a:lnTo>
                  <a:lnTo>
                    <a:pt x="1320" y="8679"/>
                  </a:lnTo>
                  <a:lnTo>
                    <a:pt x="1510" y="8638"/>
                  </a:lnTo>
                  <a:lnTo>
                    <a:pt x="1742" y="8556"/>
                  </a:lnTo>
                  <a:lnTo>
                    <a:pt x="1973" y="8434"/>
                  </a:lnTo>
                  <a:lnTo>
                    <a:pt x="2191" y="8325"/>
                  </a:lnTo>
                  <a:lnTo>
                    <a:pt x="2449" y="8244"/>
                  </a:lnTo>
                  <a:lnTo>
                    <a:pt x="2748" y="8148"/>
                  </a:lnTo>
                  <a:lnTo>
                    <a:pt x="3102" y="8067"/>
                  </a:lnTo>
                  <a:lnTo>
                    <a:pt x="3469" y="7985"/>
                  </a:lnTo>
                  <a:lnTo>
                    <a:pt x="3877" y="7917"/>
                  </a:lnTo>
                  <a:lnTo>
                    <a:pt x="4748" y="7795"/>
                  </a:lnTo>
                  <a:lnTo>
                    <a:pt x="5346" y="7713"/>
                  </a:lnTo>
                  <a:lnTo>
                    <a:pt x="5591" y="7686"/>
                  </a:lnTo>
                  <a:lnTo>
                    <a:pt x="6244" y="7618"/>
                  </a:lnTo>
                  <a:lnTo>
                    <a:pt x="6639" y="7563"/>
                  </a:lnTo>
                  <a:lnTo>
                    <a:pt x="7183" y="7509"/>
                  </a:lnTo>
                  <a:lnTo>
                    <a:pt x="7958" y="7427"/>
                  </a:lnTo>
                  <a:lnTo>
                    <a:pt x="8597" y="7332"/>
                  </a:lnTo>
                  <a:lnTo>
                    <a:pt x="8856" y="7291"/>
                  </a:lnTo>
                  <a:lnTo>
                    <a:pt x="9060" y="7251"/>
                  </a:lnTo>
                  <a:lnTo>
                    <a:pt x="9209" y="7210"/>
                  </a:lnTo>
                  <a:lnTo>
                    <a:pt x="9305" y="7169"/>
                  </a:lnTo>
                  <a:lnTo>
                    <a:pt x="9386" y="7087"/>
                  </a:lnTo>
                  <a:lnTo>
                    <a:pt x="9454" y="7006"/>
                  </a:lnTo>
                  <a:lnTo>
                    <a:pt x="9509" y="6897"/>
                  </a:lnTo>
                  <a:lnTo>
                    <a:pt x="9563" y="6788"/>
                  </a:lnTo>
                  <a:lnTo>
                    <a:pt x="9604" y="6666"/>
                  </a:lnTo>
                  <a:lnTo>
                    <a:pt x="9631" y="6530"/>
                  </a:lnTo>
                  <a:lnTo>
                    <a:pt x="9672" y="6271"/>
                  </a:lnTo>
                  <a:lnTo>
                    <a:pt x="9686" y="6040"/>
                  </a:lnTo>
                  <a:lnTo>
                    <a:pt x="9686" y="5836"/>
                  </a:lnTo>
                  <a:lnTo>
                    <a:pt x="9686" y="5646"/>
                  </a:lnTo>
                  <a:lnTo>
                    <a:pt x="9903" y="5278"/>
                  </a:lnTo>
                  <a:lnTo>
                    <a:pt x="10121" y="4965"/>
                  </a:lnTo>
                  <a:lnTo>
                    <a:pt x="10352" y="4693"/>
                  </a:lnTo>
                  <a:lnTo>
                    <a:pt x="10570" y="4449"/>
                  </a:lnTo>
                  <a:lnTo>
                    <a:pt x="10801" y="4244"/>
                  </a:lnTo>
                  <a:lnTo>
                    <a:pt x="11005" y="4068"/>
                  </a:lnTo>
                  <a:lnTo>
                    <a:pt x="11209" y="3918"/>
                  </a:lnTo>
                  <a:lnTo>
                    <a:pt x="11413" y="3782"/>
                  </a:lnTo>
                  <a:lnTo>
                    <a:pt x="11740" y="3564"/>
                  </a:lnTo>
                  <a:lnTo>
                    <a:pt x="11862" y="3483"/>
                  </a:lnTo>
                  <a:lnTo>
                    <a:pt x="11957" y="3401"/>
                  </a:lnTo>
                  <a:lnTo>
                    <a:pt x="12039" y="3320"/>
                  </a:lnTo>
                  <a:lnTo>
                    <a:pt x="12052" y="3279"/>
                  </a:lnTo>
                  <a:lnTo>
                    <a:pt x="12066" y="3238"/>
                  </a:lnTo>
                  <a:lnTo>
                    <a:pt x="12066" y="3197"/>
                  </a:lnTo>
                  <a:lnTo>
                    <a:pt x="12066" y="3156"/>
                  </a:lnTo>
                  <a:lnTo>
                    <a:pt x="12039" y="3102"/>
                  </a:lnTo>
                  <a:lnTo>
                    <a:pt x="12012" y="3061"/>
                  </a:lnTo>
                  <a:lnTo>
                    <a:pt x="11876" y="2871"/>
                  </a:lnTo>
                  <a:lnTo>
                    <a:pt x="11712" y="2667"/>
                  </a:lnTo>
                  <a:lnTo>
                    <a:pt x="11304" y="2190"/>
                  </a:lnTo>
                  <a:lnTo>
                    <a:pt x="10842" y="1687"/>
                  </a:lnTo>
                  <a:lnTo>
                    <a:pt x="10366" y="1184"/>
                  </a:lnTo>
                  <a:lnTo>
                    <a:pt x="9550" y="354"/>
                  </a:lnTo>
                  <a:lnTo>
                    <a:pt x="9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796434" y="3872610"/>
              <a:ext cx="974677" cy="530012"/>
            </a:xfrm>
            <a:custGeom>
              <a:rect b="b" l="l" r="r" t="t"/>
              <a:pathLst>
                <a:path extrusionOk="0" h="17997" w="33096">
                  <a:moveTo>
                    <a:pt x="12406" y="0"/>
                  </a:moveTo>
                  <a:lnTo>
                    <a:pt x="11331" y="14"/>
                  </a:lnTo>
                  <a:lnTo>
                    <a:pt x="10284" y="68"/>
                  </a:lnTo>
                  <a:lnTo>
                    <a:pt x="9767" y="95"/>
                  </a:lnTo>
                  <a:lnTo>
                    <a:pt x="9250" y="150"/>
                  </a:lnTo>
                  <a:lnTo>
                    <a:pt x="8747" y="190"/>
                  </a:lnTo>
                  <a:lnTo>
                    <a:pt x="8244" y="258"/>
                  </a:lnTo>
                  <a:lnTo>
                    <a:pt x="7754" y="326"/>
                  </a:lnTo>
                  <a:lnTo>
                    <a:pt x="7278" y="408"/>
                  </a:lnTo>
                  <a:lnTo>
                    <a:pt x="6802" y="490"/>
                  </a:lnTo>
                  <a:lnTo>
                    <a:pt x="6339" y="585"/>
                  </a:lnTo>
                  <a:lnTo>
                    <a:pt x="5890" y="694"/>
                  </a:lnTo>
                  <a:lnTo>
                    <a:pt x="5455" y="816"/>
                  </a:lnTo>
                  <a:lnTo>
                    <a:pt x="5020" y="939"/>
                  </a:lnTo>
                  <a:lnTo>
                    <a:pt x="4612" y="1075"/>
                  </a:lnTo>
                  <a:lnTo>
                    <a:pt x="4204" y="1224"/>
                  </a:lnTo>
                  <a:lnTo>
                    <a:pt x="3809" y="1387"/>
                  </a:lnTo>
                  <a:lnTo>
                    <a:pt x="3442" y="1564"/>
                  </a:lnTo>
                  <a:lnTo>
                    <a:pt x="3088" y="1755"/>
                  </a:lnTo>
                  <a:lnTo>
                    <a:pt x="2748" y="1945"/>
                  </a:lnTo>
                  <a:lnTo>
                    <a:pt x="2422" y="2136"/>
                  </a:lnTo>
                  <a:lnTo>
                    <a:pt x="2122" y="2340"/>
                  </a:lnTo>
                  <a:lnTo>
                    <a:pt x="1850" y="2557"/>
                  </a:lnTo>
                  <a:lnTo>
                    <a:pt x="1578" y="2775"/>
                  </a:lnTo>
                  <a:lnTo>
                    <a:pt x="1347" y="2993"/>
                  </a:lnTo>
                  <a:lnTo>
                    <a:pt x="1116" y="3224"/>
                  </a:lnTo>
                  <a:lnTo>
                    <a:pt x="912" y="3469"/>
                  </a:lnTo>
                  <a:lnTo>
                    <a:pt x="735" y="3700"/>
                  </a:lnTo>
                  <a:lnTo>
                    <a:pt x="572" y="3945"/>
                  </a:lnTo>
                  <a:lnTo>
                    <a:pt x="422" y="4203"/>
                  </a:lnTo>
                  <a:lnTo>
                    <a:pt x="300" y="4448"/>
                  </a:lnTo>
                  <a:lnTo>
                    <a:pt x="204" y="4706"/>
                  </a:lnTo>
                  <a:lnTo>
                    <a:pt x="123" y="4979"/>
                  </a:lnTo>
                  <a:lnTo>
                    <a:pt x="55" y="5237"/>
                  </a:lnTo>
                  <a:lnTo>
                    <a:pt x="14" y="5509"/>
                  </a:lnTo>
                  <a:lnTo>
                    <a:pt x="0" y="5781"/>
                  </a:lnTo>
                  <a:lnTo>
                    <a:pt x="0" y="6053"/>
                  </a:lnTo>
                  <a:lnTo>
                    <a:pt x="28" y="6339"/>
                  </a:lnTo>
                  <a:lnTo>
                    <a:pt x="82" y="6624"/>
                  </a:lnTo>
                  <a:lnTo>
                    <a:pt x="150" y="6897"/>
                  </a:lnTo>
                  <a:lnTo>
                    <a:pt x="232" y="7182"/>
                  </a:lnTo>
                  <a:lnTo>
                    <a:pt x="354" y="7481"/>
                  </a:lnTo>
                  <a:lnTo>
                    <a:pt x="490" y="7767"/>
                  </a:lnTo>
                  <a:lnTo>
                    <a:pt x="653" y="8053"/>
                  </a:lnTo>
                  <a:lnTo>
                    <a:pt x="830" y="8352"/>
                  </a:lnTo>
                  <a:lnTo>
                    <a:pt x="1034" y="8638"/>
                  </a:lnTo>
                  <a:lnTo>
                    <a:pt x="1265" y="8937"/>
                  </a:lnTo>
                  <a:lnTo>
                    <a:pt x="1524" y="9223"/>
                  </a:lnTo>
                  <a:lnTo>
                    <a:pt x="1796" y="9522"/>
                  </a:lnTo>
                  <a:lnTo>
                    <a:pt x="2095" y="9821"/>
                  </a:lnTo>
                  <a:lnTo>
                    <a:pt x="2422" y="10107"/>
                  </a:lnTo>
                  <a:lnTo>
                    <a:pt x="2775" y="10406"/>
                  </a:lnTo>
                  <a:lnTo>
                    <a:pt x="3143" y="10692"/>
                  </a:lnTo>
                  <a:lnTo>
                    <a:pt x="3551" y="10991"/>
                  </a:lnTo>
                  <a:lnTo>
                    <a:pt x="3972" y="11277"/>
                  </a:lnTo>
                  <a:lnTo>
                    <a:pt x="4421" y="11576"/>
                  </a:lnTo>
                  <a:lnTo>
                    <a:pt x="4897" y="11861"/>
                  </a:lnTo>
                  <a:lnTo>
                    <a:pt x="5401" y="12147"/>
                  </a:lnTo>
                  <a:lnTo>
                    <a:pt x="5917" y="12433"/>
                  </a:lnTo>
                  <a:lnTo>
                    <a:pt x="6475" y="12705"/>
                  </a:lnTo>
                  <a:lnTo>
                    <a:pt x="7046" y="12990"/>
                  </a:lnTo>
                  <a:lnTo>
                    <a:pt x="7659" y="13262"/>
                  </a:lnTo>
                  <a:lnTo>
                    <a:pt x="8284" y="13535"/>
                  </a:lnTo>
                  <a:lnTo>
                    <a:pt x="8937" y="13807"/>
                  </a:lnTo>
                  <a:lnTo>
                    <a:pt x="9631" y="14065"/>
                  </a:lnTo>
                  <a:lnTo>
                    <a:pt x="10338" y="14337"/>
                  </a:lnTo>
                  <a:lnTo>
                    <a:pt x="11073" y="14596"/>
                  </a:lnTo>
                  <a:lnTo>
                    <a:pt x="11848" y="14840"/>
                  </a:lnTo>
                  <a:lnTo>
                    <a:pt x="12637" y="15099"/>
                  </a:lnTo>
                  <a:lnTo>
                    <a:pt x="13453" y="15344"/>
                  </a:lnTo>
                  <a:lnTo>
                    <a:pt x="14310" y="15575"/>
                  </a:lnTo>
                  <a:lnTo>
                    <a:pt x="15181" y="15820"/>
                  </a:lnTo>
                  <a:lnTo>
                    <a:pt x="16092" y="16051"/>
                  </a:lnTo>
                  <a:lnTo>
                    <a:pt x="17031" y="16269"/>
                  </a:lnTo>
                  <a:lnTo>
                    <a:pt x="17997" y="16486"/>
                  </a:lnTo>
                  <a:lnTo>
                    <a:pt x="18990" y="16704"/>
                  </a:lnTo>
                  <a:lnTo>
                    <a:pt x="20010" y="16908"/>
                  </a:lnTo>
                  <a:lnTo>
                    <a:pt x="21057" y="17098"/>
                  </a:lnTo>
                  <a:lnTo>
                    <a:pt x="22132" y="17302"/>
                  </a:lnTo>
                  <a:lnTo>
                    <a:pt x="23247" y="17479"/>
                  </a:lnTo>
                  <a:lnTo>
                    <a:pt x="24390" y="17656"/>
                  </a:lnTo>
                  <a:lnTo>
                    <a:pt x="25560" y="17833"/>
                  </a:lnTo>
                  <a:lnTo>
                    <a:pt x="26757" y="17996"/>
                  </a:lnTo>
                  <a:lnTo>
                    <a:pt x="26757" y="17996"/>
                  </a:lnTo>
                  <a:lnTo>
                    <a:pt x="26634" y="16037"/>
                  </a:lnTo>
                  <a:lnTo>
                    <a:pt x="26621" y="15752"/>
                  </a:lnTo>
                  <a:lnTo>
                    <a:pt x="26580" y="15126"/>
                  </a:lnTo>
                  <a:lnTo>
                    <a:pt x="26158" y="14936"/>
                  </a:lnTo>
                  <a:lnTo>
                    <a:pt x="25628" y="14664"/>
                  </a:lnTo>
                  <a:lnTo>
                    <a:pt x="24893" y="14283"/>
                  </a:lnTo>
                  <a:lnTo>
                    <a:pt x="23927" y="13779"/>
                  </a:lnTo>
                  <a:lnTo>
                    <a:pt x="22744" y="13154"/>
                  </a:lnTo>
                  <a:lnTo>
                    <a:pt x="21343" y="12378"/>
                  </a:lnTo>
                  <a:lnTo>
                    <a:pt x="19711" y="11453"/>
                  </a:lnTo>
                  <a:lnTo>
                    <a:pt x="20894" y="11821"/>
                  </a:lnTo>
                  <a:lnTo>
                    <a:pt x="22105" y="12161"/>
                  </a:lnTo>
                  <a:lnTo>
                    <a:pt x="22703" y="12310"/>
                  </a:lnTo>
                  <a:lnTo>
                    <a:pt x="23302" y="12460"/>
                  </a:lnTo>
                  <a:lnTo>
                    <a:pt x="23900" y="12596"/>
                  </a:lnTo>
                  <a:lnTo>
                    <a:pt x="24485" y="12718"/>
                  </a:lnTo>
                  <a:lnTo>
                    <a:pt x="25056" y="12827"/>
                  </a:lnTo>
                  <a:lnTo>
                    <a:pt x="25628" y="12922"/>
                  </a:lnTo>
                  <a:lnTo>
                    <a:pt x="26185" y="12990"/>
                  </a:lnTo>
                  <a:lnTo>
                    <a:pt x="26729" y="13058"/>
                  </a:lnTo>
                  <a:lnTo>
                    <a:pt x="27260" y="13099"/>
                  </a:lnTo>
                  <a:lnTo>
                    <a:pt x="27777" y="13126"/>
                  </a:lnTo>
                  <a:lnTo>
                    <a:pt x="28267" y="13126"/>
                  </a:lnTo>
                  <a:lnTo>
                    <a:pt x="28729" y="13113"/>
                  </a:lnTo>
                  <a:lnTo>
                    <a:pt x="29069" y="13086"/>
                  </a:lnTo>
                  <a:lnTo>
                    <a:pt x="29396" y="13045"/>
                  </a:lnTo>
                  <a:lnTo>
                    <a:pt x="29600" y="13004"/>
                  </a:lnTo>
                  <a:lnTo>
                    <a:pt x="29804" y="12963"/>
                  </a:lnTo>
                  <a:lnTo>
                    <a:pt x="30049" y="12895"/>
                  </a:lnTo>
                  <a:lnTo>
                    <a:pt x="30280" y="12827"/>
                  </a:lnTo>
                  <a:lnTo>
                    <a:pt x="30497" y="12746"/>
                  </a:lnTo>
                  <a:lnTo>
                    <a:pt x="30715" y="12650"/>
                  </a:lnTo>
                  <a:lnTo>
                    <a:pt x="30905" y="12555"/>
                  </a:lnTo>
                  <a:lnTo>
                    <a:pt x="31110" y="12446"/>
                  </a:lnTo>
                  <a:lnTo>
                    <a:pt x="31286" y="12324"/>
                  </a:lnTo>
                  <a:lnTo>
                    <a:pt x="31463" y="12188"/>
                  </a:lnTo>
                  <a:lnTo>
                    <a:pt x="31626" y="12052"/>
                  </a:lnTo>
                  <a:lnTo>
                    <a:pt x="31776" y="11916"/>
                  </a:lnTo>
                  <a:lnTo>
                    <a:pt x="31926" y="11766"/>
                  </a:lnTo>
                  <a:lnTo>
                    <a:pt x="32062" y="11603"/>
                  </a:lnTo>
                  <a:lnTo>
                    <a:pt x="32184" y="11440"/>
                  </a:lnTo>
                  <a:lnTo>
                    <a:pt x="32307" y="11263"/>
                  </a:lnTo>
                  <a:lnTo>
                    <a:pt x="32415" y="11086"/>
                  </a:lnTo>
                  <a:lnTo>
                    <a:pt x="32524" y="10909"/>
                  </a:lnTo>
                  <a:lnTo>
                    <a:pt x="32606" y="10719"/>
                  </a:lnTo>
                  <a:lnTo>
                    <a:pt x="32701" y="10528"/>
                  </a:lnTo>
                  <a:lnTo>
                    <a:pt x="32769" y="10324"/>
                  </a:lnTo>
                  <a:lnTo>
                    <a:pt x="32837" y="10120"/>
                  </a:lnTo>
                  <a:lnTo>
                    <a:pt x="32905" y="9916"/>
                  </a:lnTo>
                  <a:lnTo>
                    <a:pt x="32946" y="9712"/>
                  </a:lnTo>
                  <a:lnTo>
                    <a:pt x="33000" y="9495"/>
                  </a:lnTo>
                  <a:lnTo>
                    <a:pt x="33027" y="9277"/>
                  </a:lnTo>
                  <a:lnTo>
                    <a:pt x="33082" y="8828"/>
                  </a:lnTo>
                  <a:lnTo>
                    <a:pt x="33095" y="8379"/>
                  </a:lnTo>
                  <a:lnTo>
                    <a:pt x="33082" y="7930"/>
                  </a:lnTo>
                  <a:lnTo>
                    <a:pt x="33041" y="7468"/>
                  </a:lnTo>
                  <a:lnTo>
                    <a:pt x="32959" y="7019"/>
                  </a:lnTo>
                  <a:lnTo>
                    <a:pt x="32864" y="6556"/>
                  </a:lnTo>
                  <a:lnTo>
                    <a:pt x="32742" y="6108"/>
                  </a:lnTo>
                  <a:lnTo>
                    <a:pt x="32592" y="5672"/>
                  </a:lnTo>
                  <a:lnTo>
                    <a:pt x="32415" y="5237"/>
                  </a:lnTo>
                  <a:lnTo>
                    <a:pt x="32211" y="4829"/>
                  </a:lnTo>
                  <a:lnTo>
                    <a:pt x="31980" y="4421"/>
                  </a:lnTo>
                  <a:lnTo>
                    <a:pt x="31722" y="4040"/>
                  </a:lnTo>
                  <a:lnTo>
                    <a:pt x="31450" y="3686"/>
                  </a:lnTo>
                  <a:lnTo>
                    <a:pt x="31314" y="3509"/>
                  </a:lnTo>
                  <a:lnTo>
                    <a:pt x="31150" y="3346"/>
                  </a:lnTo>
                  <a:lnTo>
                    <a:pt x="31001" y="3197"/>
                  </a:lnTo>
                  <a:lnTo>
                    <a:pt x="30837" y="3033"/>
                  </a:lnTo>
                  <a:lnTo>
                    <a:pt x="30674" y="2897"/>
                  </a:lnTo>
                  <a:lnTo>
                    <a:pt x="30497" y="2761"/>
                  </a:lnTo>
                  <a:lnTo>
                    <a:pt x="30321" y="2639"/>
                  </a:lnTo>
                  <a:lnTo>
                    <a:pt x="30144" y="2516"/>
                  </a:lnTo>
                  <a:lnTo>
                    <a:pt x="29953" y="2408"/>
                  </a:lnTo>
                  <a:lnTo>
                    <a:pt x="29763" y="2299"/>
                  </a:lnTo>
                  <a:lnTo>
                    <a:pt x="29572" y="2217"/>
                  </a:lnTo>
                  <a:lnTo>
                    <a:pt x="29368" y="2136"/>
                  </a:lnTo>
                  <a:lnTo>
                    <a:pt x="29164" y="2054"/>
                  </a:lnTo>
                  <a:lnTo>
                    <a:pt x="28960" y="2000"/>
                  </a:lnTo>
                  <a:lnTo>
                    <a:pt x="28144" y="1823"/>
                  </a:lnTo>
                  <a:lnTo>
                    <a:pt x="27206" y="1632"/>
                  </a:lnTo>
                  <a:lnTo>
                    <a:pt x="25968" y="1387"/>
                  </a:lnTo>
                  <a:lnTo>
                    <a:pt x="24458" y="1115"/>
                  </a:lnTo>
                  <a:lnTo>
                    <a:pt x="23628" y="979"/>
                  </a:lnTo>
                  <a:lnTo>
                    <a:pt x="22744" y="843"/>
                  </a:lnTo>
                  <a:lnTo>
                    <a:pt x="21819" y="707"/>
                  </a:lnTo>
                  <a:lnTo>
                    <a:pt x="20853" y="585"/>
                  </a:lnTo>
                  <a:lnTo>
                    <a:pt x="19847" y="463"/>
                  </a:lnTo>
                  <a:lnTo>
                    <a:pt x="18826" y="340"/>
                  </a:lnTo>
                  <a:lnTo>
                    <a:pt x="17779" y="245"/>
                  </a:lnTo>
                  <a:lnTo>
                    <a:pt x="16718" y="150"/>
                  </a:lnTo>
                  <a:lnTo>
                    <a:pt x="15643" y="82"/>
                  </a:lnTo>
                  <a:lnTo>
                    <a:pt x="14555" y="41"/>
                  </a:lnTo>
                  <a:lnTo>
                    <a:pt x="13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597224" y="4321259"/>
              <a:ext cx="146661" cy="107404"/>
            </a:xfrm>
            <a:custGeom>
              <a:rect b="b" l="l" r="r" t="t"/>
              <a:pathLst>
                <a:path extrusionOk="0" h="3647" w="4980">
                  <a:moveTo>
                    <a:pt x="1" y="1"/>
                  </a:moveTo>
                  <a:lnTo>
                    <a:pt x="151" y="2939"/>
                  </a:lnTo>
                  <a:lnTo>
                    <a:pt x="4980" y="3646"/>
                  </a:lnTo>
                  <a:lnTo>
                    <a:pt x="4980" y="3646"/>
                  </a:lnTo>
                  <a:lnTo>
                    <a:pt x="4531" y="3089"/>
                  </a:lnTo>
                  <a:lnTo>
                    <a:pt x="4082" y="2531"/>
                  </a:lnTo>
                  <a:lnTo>
                    <a:pt x="3687" y="2014"/>
                  </a:lnTo>
                  <a:lnTo>
                    <a:pt x="3334" y="1524"/>
                  </a:lnTo>
                  <a:lnTo>
                    <a:pt x="2803" y="790"/>
                  </a:lnTo>
                  <a:lnTo>
                    <a:pt x="2599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556789" y="4299230"/>
              <a:ext cx="73713" cy="135441"/>
            </a:xfrm>
            <a:custGeom>
              <a:rect b="b" l="l" r="r" t="t"/>
              <a:pathLst>
                <a:path extrusionOk="0" h="4599" w="2503">
                  <a:moveTo>
                    <a:pt x="381" y="1"/>
                  </a:moveTo>
                  <a:lnTo>
                    <a:pt x="0" y="4231"/>
                  </a:lnTo>
                  <a:lnTo>
                    <a:pt x="259" y="4340"/>
                  </a:lnTo>
                  <a:lnTo>
                    <a:pt x="517" y="4435"/>
                  </a:lnTo>
                  <a:lnTo>
                    <a:pt x="775" y="4517"/>
                  </a:lnTo>
                  <a:lnTo>
                    <a:pt x="1034" y="4558"/>
                  </a:lnTo>
                  <a:lnTo>
                    <a:pt x="1292" y="4598"/>
                  </a:lnTo>
                  <a:lnTo>
                    <a:pt x="1551" y="4598"/>
                  </a:lnTo>
                  <a:lnTo>
                    <a:pt x="1809" y="4585"/>
                  </a:lnTo>
                  <a:lnTo>
                    <a:pt x="2081" y="4544"/>
                  </a:lnTo>
                  <a:lnTo>
                    <a:pt x="2503" y="382"/>
                  </a:lnTo>
                  <a:lnTo>
                    <a:pt x="2231" y="259"/>
                  </a:lnTo>
                  <a:lnTo>
                    <a:pt x="1972" y="178"/>
                  </a:lnTo>
                  <a:lnTo>
                    <a:pt x="1700" y="110"/>
                  </a:lnTo>
                  <a:lnTo>
                    <a:pt x="1442" y="55"/>
                  </a:lnTo>
                  <a:lnTo>
                    <a:pt x="1184" y="28"/>
                  </a:lnTo>
                  <a:lnTo>
                    <a:pt x="925" y="1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644109" y="4231935"/>
              <a:ext cx="355344" cy="256009"/>
            </a:xfrm>
            <a:custGeom>
              <a:rect b="b" l="l" r="r" t="t"/>
              <a:pathLst>
                <a:path extrusionOk="0" h="8693" w="12066">
                  <a:moveTo>
                    <a:pt x="2871" y="0"/>
                  </a:moveTo>
                  <a:lnTo>
                    <a:pt x="2517" y="354"/>
                  </a:lnTo>
                  <a:lnTo>
                    <a:pt x="1701" y="1184"/>
                  </a:lnTo>
                  <a:lnTo>
                    <a:pt x="1238" y="1687"/>
                  </a:lnTo>
                  <a:lnTo>
                    <a:pt x="776" y="2190"/>
                  </a:lnTo>
                  <a:lnTo>
                    <a:pt x="368" y="2667"/>
                  </a:lnTo>
                  <a:lnTo>
                    <a:pt x="191" y="2871"/>
                  </a:lnTo>
                  <a:lnTo>
                    <a:pt x="55" y="3061"/>
                  </a:lnTo>
                  <a:lnTo>
                    <a:pt x="28" y="3102"/>
                  </a:lnTo>
                  <a:lnTo>
                    <a:pt x="14" y="3156"/>
                  </a:lnTo>
                  <a:lnTo>
                    <a:pt x="0" y="3197"/>
                  </a:lnTo>
                  <a:lnTo>
                    <a:pt x="0" y="3238"/>
                  </a:lnTo>
                  <a:lnTo>
                    <a:pt x="14" y="3279"/>
                  </a:lnTo>
                  <a:lnTo>
                    <a:pt x="41" y="3320"/>
                  </a:lnTo>
                  <a:lnTo>
                    <a:pt x="109" y="3401"/>
                  </a:lnTo>
                  <a:lnTo>
                    <a:pt x="204" y="3483"/>
                  </a:lnTo>
                  <a:lnTo>
                    <a:pt x="341" y="3564"/>
                  </a:lnTo>
                  <a:lnTo>
                    <a:pt x="667" y="3782"/>
                  </a:lnTo>
                  <a:lnTo>
                    <a:pt x="857" y="3918"/>
                  </a:lnTo>
                  <a:lnTo>
                    <a:pt x="1061" y="4068"/>
                  </a:lnTo>
                  <a:lnTo>
                    <a:pt x="1279" y="4244"/>
                  </a:lnTo>
                  <a:lnTo>
                    <a:pt x="1497" y="4449"/>
                  </a:lnTo>
                  <a:lnTo>
                    <a:pt x="1728" y="4693"/>
                  </a:lnTo>
                  <a:lnTo>
                    <a:pt x="1946" y="4965"/>
                  </a:lnTo>
                  <a:lnTo>
                    <a:pt x="2177" y="5278"/>
                  </a:lnTo>
                  <a:lnTo>
                    <a:pt x="2381" y="5646"/>
                  </a:lnTo>
                  <a:lnTo>
                    <a:pt x="2381" y="5836"/>
                  </a:lnTo>
                  <a:lnTo>
                    <a:pt x="2381" y="6040"/>
                  </a:lnTo>
                  <a:lnTo>
                    <a:pt x="2408" y="6271"/>
                  </a:lnTo>
                  <a:lnTo>
                    <a:pt x="2449" y="6530"/>
                  </a:lnTo>
                  <a:lnTo>
                    <a:pt x="2476" y="6666"/>
                  </a:lnTo>
                  <a:lnTo>
                    <a:pt x="2517" y="6788"/>
                  </a:lnTo>
                  <a:lnTo>
                    <a:pt x="2558" y="6897"/>
                  </a:lnTo>
                  <a:lnTo>
                    <a:pt x="2612" y="7006"/>
                  </a:lnTo>
                  <a:lnTo>
                    <a:pt x="2680" y="7087"/>
                  </a:lnTo>
                  <a:lnTo>
                    <a:pt x="2762" y="7169"/>
                  </a:lnTo>
                  <a:lnTo>
                    <a:pt x="2857" y="7210"/>
                  </a:lnTo>
                  <a:lnTo>
                    <a:pt x="3007" y="7251"/>
                  </a:lnTo>
                  <a:lnTo>
                    <a:pt x="3224" y="7291"/>
                  </a:lnTo>
                  <a:lnTo>
                    <a:pt x="3483" y="7332"/>
                  </a:lnTo>
                  <a:lnTo>
                    <a:pt x="4122" y="7427"/>
                  </a:lnTo>
                  <a:lnTo>
                    <a:pt x="4884" y="7509"/>
                  </a:lnTo>
                  <a:lnTo>
                    <a:pt x="5428" y="7563"/>
                  </a:lnTo>
                  <a:lnTo>
                    <a:pt x="5822" y="7618"/>
                  </a:lnTo>
                  <a:lnTo>
                    <a:pt x="6475" y="7686"/>
                  </a:lnTo>
                  <a:lnTo>
                    <a:pt x="6734" y="7713"/>
                  </a:lnTo>
                  <a:lnTo>
                    <a:pt x="7332" y="7795"/>
                  </a:lnTo>
                  <a:lnTo>
                    <a:pt x="8189" y="7917"/>
                  </a:lnTo>
                  <a:lnTo>
                    <a:pt x="8597" y="7985"/>
                  </a:lnTo>
                  <a:lnTo>
                    <a:pt x="8978" y="8067"/>
                  </a:lnTo>
                  <a:lnTo>
                    <a:pt x="9318" y="8148"/>
                  </a:lnTo>
                  <a:lnTo>
                    <a:pt x="9631" y="8244"/>
                  </a:lnTo>
                  <a:lnTo>
                    <a:pt x="9890" y="8325"/>
                  </a:lnTo>
                  <a:lnTo>
                    <a:pt x="10094" y="8434"/>
                  </a:lnTo>
                  <a:lnTo>
                    <a:pt x="10338" y="8556"/>
                  </a:lnTo>
                  <a:lnTo>
                    <a:pt x="10556" y="8638"/>
                  </a:lnTo>
                  <a:lnTo>
                    <a:pt x="10760" y="8679"/>
                  </a:lnTo>
                  <a:lnTo>
                    <a:pt x="10937" y="8692"/>
                  </a:lnTo>
                  <a:lnTo>
                    <a:pt x="11114" y="8679"/>
                  </a:lnTo>
                  <a:lnTo>
                    <a:pt x="11263" y="8638"/>
                  </a:lnTo>
                  <a:lnTo>
                    <a:pt x="11399" y="8584"/>
                  </a:lnTo>
                  <a:lnTo>
                    <a:pt x="11522" y="8502"/>
                  </a:lnTo>
                  <a:lnTo>
                    <a:pt x="11631" y="8407"/>
                  </a:lnTo>
                  <a:lnTo>
                    <a:pt x="11726" y="8298"/>
                  </a:lnTo>
                  <a:lnTo>
                    <a:pt x="11808" y="8176"/>
                  </a:lnTo>
                  <a:lnTo>
                    <a:pt x="11876" y="8053"/>
                  </a:lnTo>
                  <a:lnTo>
                    <a:pt x="11944" y="7917"/>
                  </a:lnTo>
                  <a:lnTo>
                    <a:pt x="11998" y="7795"/>
                  </a:lnTo>
                  <a:lnTo>
                    <a:pt x="12066" y="7550"/>
                  </a:lnTo>
                  <a:lnTo>
                    <a:pt x="12066" y="7523"/>
                  </a:lnTo>
                  <a:lnTo>
                    <a:pt x="12052" y="7482"/>
                  </a:lnTo>
                  <a:lnTo>
                    <a:pt x="11984" y="7373"/>
                  </a:lnTo>
                  <a:lnTo>
                    <a:pt x="11876" y="7223"/>
                  </a:lnTo>
                  <a:lnTo>
                    <a:pt x="11712" y="7060"/>
                  </a:lnTo>
                  <a:lnTo>
                    <a:pt x="11522" y="6856"/>
                  </a:lnTo>
                  <a:lnTo>
                    <a:pt x="11277" y="6639"/>
                  </a:lnTo>
                  <a:lnTo>
                    <a:pt x="10692" y="6122"/>
                  </a:lnTo>
                  <a:lnTo>
                    <a:pt x="9998" y="5537"/>
                  </a:lnTo>
                  <a:lnTo>
                    <a:pt x="9223" y="4897"/>
                  </a:lnTo>
                  <a:lnTo>
                    <a:pt x="8393" y="4231"/>
                  </a:lnTo>
                  <a:lnTo>
                    <a:pt x="7523" y="3551"/>
                  </a:lnTo>
                  <a:lnTo>
                    <a:pt x="5822" y="2231"/>
                  </a:lnTo>
                  <a:lnTo>
                    <a:pt x="4326" y="1102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1349663" y="2977256"/>
              <a:ext cx="642982" cy="1102461"/>
            </a:xfrm>
            <a:custGeom>
              <a:rect b="b" l="l" r="r" t="t"/>
              <a:pathLst>
                <a:path extrusionOk="0" h="37435" w="21833">
                  <a:moveTo>
                    <a:pt x="7849" y="0"/>
                  </a:moveTo>
                  <a:lnTo>
                    <a:pt x="7618" y="68"/>
                  </a:lnTo>
                  <a:lnTo>
                    <a:pt x="6965" y="272"/>
                  </a:lnTo>
                  <a:lnTo>
                    <a:pt x="6026" y="572"/>
                  </a:lnTo>
                  <a:lnTo>
                    <a:pt x="5469" y="762"/>
                  </a:lnTo>
                  <a:lnTo>
                    <a:pt x="4884" y="980"/>
                  </a:lnTo>
                  <a:lnTo>
                    <a:pt x="4272" y="1211"/>
                  </a:lnTo>
                  <a:lnTo>
                    <a:pt x="3660" y="1456"/>
                  </a:lnTo>
                  <a:lnTo>
                    <a:pt x="3048" y="1714"/>
                  </a:lnTo>
                  <a:lnTo>
                    <a:pt x="2449" y="2000"/>
                  </a:lnTo>
                  <a:lnTo>
                    <a:pt x="1891" y="2286"/>
                  </a:lnTo>
                  <a:lnTo>
                    <a:pt x="1633" y="2435"/>
                  </a:lnTo>
                  <a:lnTo>
                    <a:pt x="1374" y="2585"/>
                  </a:lnTo>
                  <a:lnTo>
                    <a:pt x="1143" y="2734"/>
                  </a:lnTo>
                  <a:lnTo>
                    <a:pt x="926" y="2884"/>
                  </a:lnTo>
                  <a:lnTo>
                    <a:pt x="721" y="3034"/>
                  </a:lnTo>
                  <a:lnTo>
                    <a:pt x="545" y="3183"/>
                  </a:lnTo>
                  <a:lnTo>
                    <a:pt x="477" y="3251"/>
                  </a:lnTo>
                  <a:lnTo>
                    <a:pt x="422" y="3319"/>
                  </a:lnTo>
                  <a:lnTo>
                    <a:pt x="327" y="3483"/>
                  </a:lnTo>
                  <a:lnTo>
                    <a:pt x="245" y="3673"/>
                  </a:lnTo>
                  <a:lnTo>
                    <a:pt x="177" y="3904"/>
                  </a:lnTo>
                  <a:lnTo>
                    <a:pt x="109" y="4176"/>
                  </a:lnTo>
                  <a:lnTo>
                    <a:pt x="69" y="4476"/>
                  </a:lnTo>
                  <a:lnTo>
                    <a:pt x="41" y="4788"/>
                  </a:lnTo>
                  <a:lnTo>
                    <a:pt x="14" y="5142"/>
                  </a:lnTo>
                  <a:lnTo>
                    <a:pt x="1" y="5509"/>
                  </a:lnTo>
                  <a:lnTo>
                    <a:pt x="1" y="5917"/>
                  </a:lnTo>
                  <a:lnTo>
                    <a:pt x="14" y="6339"/>
                  </a:lnTo>
                  <a:lnTo>
                    <a:pt x="28" y="6774"/>
                  </a:lnTo>
                  <a:lnTo>
                    <a:pt x="82" y="7713"/>
                  </a:lnTo>
                  <a:lnTo>
                    <a:pt x="177" y="8706"/>
                  </a:lnTo>
                  <a:lnTo>
                    <a:pt x="286" y="9740"/>
                  </a:lnTo>
                  <a:lnTo>
                    <a:pt x="409" y="10814"/>
                  </a:lnTo>
                  <a:lnTo>
                    <a:pt x="558" y="11916"/>
                  </a:lnTo>
                  <a:lnTo>
                    <a:pt x="708" y="13018"/>
                  </a:lnTo>
                  <a:lnTo>
                    <a:pt x="1034" y="15181"/>
                  </a:lnTo>
                  <a:lnTo>
                    <a:pt x="1334" y="17221"/>
                  </a:lnTo>
                  <a:lnTo>
                    <a:pt x="1456" y="18051"/>
                  </a:lnTo>
                  <a:lnTo>
                    <a:pt x="1470" y="18092"/>
                  </a:lnTo>
                  <a:lnTo>
                    <a:pt x="1470" y="18105"/>
                  </a:lnTo>
                  <a:lnTo>
                    <a:pt x="1497" y="18282"/>
                  </a:lnTo>
                  <a:lnTo>
                    <a:pt x="1565" y="18826"/>
                  </a:lnTo>
                  <a:lnTo>
                    <a:pt x="1565" y="18867"/>
                  </a:lnTo>
                  <a:lnTo>
                    <a:pt x="1592" y="19071"/>
                  </a:lnTo>
                  <a:lnTo>
                    <a:pt x="1606" y="19180"/>
                  </a:lnTo>
                  <a:lnTo>
                    <a:pt x="1660" y="19765"/>
                  </a:lnTo>
                  <a:lnTo>
                    <a:pt x="1701" y="20309"/>
                  </a:lnTo>
                  <a:lnTo>
                    <a:pt x="1728" y="20799"/>
                  </a:lnTo>
                  <a:lnTo>
                    <a:pt x="1714" y="21248"/>
                  </a:lnTo>
                  <a:lnTo>
                    <a:pt x="1660" y="22635"/>
                  </a:lnTo>
                  <a:lnTo>
                    <a:pt x="1578" y="24240"/>
                  </a:lnTo>
                  <a:lnTo>
                    <a:pt x="1347" y="27926"/>
                  </a:lnTo>
                  <a:lnTo>
                    <a:pt x="1089" y="31898"/>
                  </a:lnTo>
                  <a:lnTo>
                    <a:pt x="830" y="35775"/>
                  </a:lnTo>
                  <a:lnTo>
                    <a:pt x="1510" y="35979"/>
                  </a:lnTo>
                  <a:lnTo>
                    <a:pt x="2191" y="36156"/>
                  </a:lnTo>
                  <a:lnTo>
                    <a:pt x="2871" y="36333"/>
                  </a:lnTo>
                  <a:lnTo>
                    <a:pt x="3551" y="36496"/>
                  </a:lnTo>
                  <a:lnTo>
                    <a:pt x="4217" y="36646"/>
                  </a:lnTo>
                  <a:lnTo>
                    <a:pt x="4897" y="36782"/>
                  </a:lnTo>
                  <a:lnTo>
                    <a:pt x="5564" y="36904"/>
                  </a:lnTo>
                  <a:lnTo>
                    <a:pt x="6231" y="37013"/>
                  </a:lnTo>
                  <a:lnTo>
                    <a:pt x="6897" y="37122"/>
                  </a:lnTo>
                  <a:lnTo>
                    <a:pt x="7564" y="37203"/>
                  </a:lnTo>
                  <a:lnTo>
                    <a:pt x="8230" y="37271"/>
                  </a:lnTo>
                  <a:lnTo>
                    <a:pt x="8897" y="37326"/>
                  </a:lnTo>
                  <a:lnTo>
                    <a:pt x="9563" y="37380"/>
                  </a:lnTo>
                  <a:lnTo>
                    <a:pt x="10216" y="37407"/>
                  </a:lnTo>
                  <a:lnTo>
                    <a:pt x="10883" y="37421"/>
                  </a:lnTo>
                  <a:lnTo>
                    <a:pt x="11536" y="37435"/>
                  </a:lnTo>
                  <a:lnTo>
                    <a:pt x="12188" y="37421"/>
                  </a:lnTo>
                  <a:lnTo>
                    <a:pt x="12841" y="37407"/>
                  </a:lnTo>
                  <a:lnTo>
                    <a:pt x="13494" y="37380"/>
                  </a:lnTo>
                  <a:lnTo>
                    <a:pt x="14147" y="37326"/>
                  </a:lnTo>
                  <a:lnTo>
                    <a:pt x="14800" y="37271"/>
                  </a:lnTo>
                  <a:lnTo>
                    <a:pt x="15440" y="37203"/>
                  </a:lnTo>
                  <a:lnTo>
                    <a:pt x="16092" y="37122"/>
                  </a:lnTo>
                  <a:lnTo>
                    <a:pt x="16732" y="37013"/>
                  </a:lnTo>
                  <a:lnTo>
                    <a:pt x="17371" y="36904"/>
                  </a:lnTo>
                  <a:lnTo>
                    <a:pt x="18010" y="36782"/>
                  </a:lnTo>
                  <a:lnTo>
                    <a:pt x="18650" y="36646"/>
                  </a:lnTo>
                  <a:lnTo>
                    <a:pt x="19289" y="36496"/>
                  </a:lnTo>
                  <a:lnTo>
                    <a:pt x="19928" y="36333"/>
                  </a:lnTo>
                  <a:lnTo>
                    <a:pt x="20568" y="36156"/>
                  </a:lnTo>
                  <a:lnTo>
                    <a:pt x="21193" y="35979"/>
                  </a:lnTo>
                  <a:lnTo>
                    <a:pt x="21833" y="35775"/>
                  </a:lnTo>
                  <a:lnTo>
                    <a:pt x="21724" y="34292"/>
                  </a:lnTo>
                  <a:lnTo>
                    <a:pt x="21588" y="32769"/>
                  </a:lnTo>
                  <a:lnTo>
                    <a:pt x="21316" y="29627"/>
                  </a:lnTo>
                  <a:lnTo>
                    <a:pt x="21180" y="28035"/>
                  </a:lnTo>
                  <a:lnTo>
                    <a:pt x="21057" y="26471"/>
                  </a:lnTo>
                  <a:lnTo>
                    <a:pt x="20949" y="24920"/>
                  </a:lnTo>
                  <a:lnTo>
                    <a:pt x="20853" y="23438"/>
                  </a:lnTo>
                  <a:lnTo>
                    <a:pt x="20799" y="22513"/>
                  </a:lnTo>
                  <a:lnTo>
                    <a:pt x="20772" y="21737"/>
                  </a:lnTo>
                  <a:lnTo>
                    <a:pt x="20745" y="20975"/>
                  </a:lnTo>
                  <a:lnTo>
                    <a:pt x="20731" y="20255"/>
                  </a:lnTo>
                  <a:lnTo>
                    <a:pt x="20731" y="19574"/>
                  </a:lnTo>
                  <a:lnTo>
                    <a:pt x="20758" y="18513"/>
                  </a:lnTo>
                  <a:lnTo>
                    <a:pt x="20799" y="17357"/>
                  </a:lnTo>
                  <a:lnTo>
                    <a:pt x="20867" y="16147"/>
                  </a:lnTo>
                  <a:lnTo>
                    <a:pt x="20935" y="14882"/>
                  </a:lnTo>
                  <a:lnTo>
                    <a:pt x="21112" y="12283"/>
                  </a:lnTo>
                  <a:lnTo>
                    <a:pt x="21193" y="10978"/>
                  </a:lnTo>
                  <a:lnTo>
                    <a:pt x="21261" y="9713"/>
                  </a:lnTo>
                  <a:lnTo>
                    <a:pt x="21316" y="8488"/>
                  </a:lnTo>
                  <a:lnTo>
                    <a:pt x="21357" y="7332"/>
                  </a:lnTo>
                  <a:lnTo>
                    <a:pt x="21370" y="6244"/>
                  </a:lnTo>
                  <a:lnTo>
                    <a:pt x="21357" y="5754"/>
                  </a:lnTo>
                  <a:lnTo>
                    <a:pt x="21343" y="5278"/>
                  </a:lnTo>
                  <a:lnTo>
                    <a:pt x="21316" y="4829"/>
                  </a:lnTo>
                  <a:lnTo>
                    <a:pt x="21289" y="4421"/>
                  </a:lnTo>
                  <a:lnTo>
                    <a:pt x="21248" y="4040"/>
                  </a:lnTo>
                  <a:lnTo>
                    <a:pt x="21193" y="3700"/>
                  </a:lnTo>
                  <a:lnTo>
                    <a:pt x="21125" y="3401"/>
                  </a:lnTo>
                  <a:lnTo>
                    <a:pt x="21044" y="3156"/>
                  </a:lnTo>
                  <a:lnTo>
                    <a:pt x="20949" y="2939"/>
                  </a:lnTo>
                  <a:lnTo>
                    <a:pt x="20908" y="2843"/>
                  </a:lnTo>
                  <a:lnTo>
                    <a:pt x="20853" y="2775"/>
                  </a:lnTo>
                  <a:lnTo>
                    <a:pt x="20717" y="2626"/>
                  </a:lnTo>
                  <a:lnTo>
                    <a:pt x="20568" y="2490"/>
                  </a:lnTo>
                  <a:lnTo>
                    <a:pt x="20377" y="2354"/>
                  </a:lnTo>
                  <a:lnTo>
                    <a:pt x="20173" y="2218"/>
                  </a:lnTo>
                  <a:lnTo>
                    <a:pt x="19942" y="2082"/>
                  </a:lnTo>
                  <a:lnTo>
                    <a:pt x="19684" y="1959"/>
                  </a:lnTo>
                  <a:lnTo>
                    <a:pt x="19411" y="1823"/>
                  </a:lnTo>
                  <a:lnTo>
                    <a:pt x="19126" y="1701"/>
                  </a:lnTo>
                  <a:lnTo>
                    <a:pt x="18514" y="1469"/>
                  </a:lnTo>
                  <a:lnTo>
                    <a:pt x="17861" y="1252"/>
                  </a:lnTo>
                  <a:lnTo>
                    <a:pt x="17194" y="1034"/>
                  </a:lnTo>
                  <a:lnTo>
                    <a:pt x="16528" y="844"/>
                  </a:lnTo>
                  <a:lnTo>
                    <a:pt x="15861" y="681"/>
                  </a:lnTo>
                  <a:lnTo>
                    <a:pt x="15235" y="531"/>
                  </a:lnTo>
                  <a:lnTo>
                    <a:pt x="14147" y="286"/>
                  </a:lnTo>
                  <a:lnTo>
                    <a:pt x="13386" y="123"/>
                  </a:lnTo>
                  <a:lnTo>
                    <a:pt x="13100" y="68"/>
                  </a:lnTo>
                  <a:lnTo>
                    <a:pt x="7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1511906" y="2528990"/>
              <a:ext cx="303276" cy="233568"/>
            </a:xfrm>
            <a:custGeom>
              <a:rect b="b" l="l" r="r" t="t"/>
              <a:pathLst>
                <a:path extrusionOk="0" h="7931" w="10298">
                  <a:moveTo>
                    <a:pt x="7074" y="0"/>
                  </a:moveTo>
                  <a:lnTo>
                    <a:pt x="6938" y="14"/>
                  </a:lnTo>
                  <a:lnTo>
                    <a:pt x="6802" y="41"/>
                  </a:lnTo>
                  <a:lnTo>
                    <a:pt x="6666" y="68"/>
                  </a:lnTo>
                  <a:lnTo>
                    <a:pt x="6543" y="109"/>
                  </a:lnTo>
                  <a:lnTo>
                    <a:pt x="6421" y="163"/>
                  </a:lnTo>
                  <a:lnTo>
                    <a:pt x="6299" y="231"/>
                  </a:lnTo>
                  <a:lnTo>
                    <a:pt x="6081" y="381"/>
                  </a:lnTo>
                  <a:lnTo>
                    <a:pt x="5850" y="544"/>
                  </a:lnTo>
                  <a:lnTo>
                    <a:pt x="5646" y="735"/>
                  </a:lnTo>
                  <a:lnTo>
                    <a:pt x="5224" y="1143"/>
                  </a:lnTo>
                  <a:lnTo>
                    <a:pt x="5020" y="1347"/>
                  </a:lnTo>
                  <a:lnTo>
                    <a:pt x="4802" y="1551"/>
                  </a:lnTo>
                  <a:lnTo>
                    <a:pt x="4585" y="1728"/>
                  </a:lnTo>
                  <a:lnTo>
                    <a:pt x="4353" y="1891"/>
                  </a:lnTo>
                  <a:lnTo>
                    <a:pt x="4231" y="1973"/>
                  </a:lnTo>
                  <a:lnTo>
                    <a:pt x="4109" y="2041"/>
                  </a:lnTo>
                  <a:lnTo>
                    <a:pt x="3973" y="2095"/>
                  </a:lnTo>
                  <a:lnTo>
                    <a:pt x="3837" y="2136"/>
                  </a:lnTo>
                  <a:lnTo>
                    <a:pt x="3578" y="2217"/>
                  </a:lnTo>
                  <a:lnTo>
                    <a:pt x="3333" y="2258"/>
                  </a:lnTo>
                  <a:lnTo>
                    <a:pt x="3102" y="2285"/>
                  </a:lnTo>
                  <a:lnTo>
                    <a:pt x="2884" y="2285"/>
                  </a:lnTo>
                  <a:lnTo>
                    <a:pt x="2694" y="2272"/>
                  </a:lnTo>
                  <a:lnTo>
                    <a:pt x="2503" y="2258"/>
                  </a:lnTo>
                  <a:lnTo>
                    <a:pt x="2163" y="2217"/>
                  </a:lnTo>
                  <a:lnTo>
                    <a:pt x="2000" y="2204"/>
                  </a:lnTo>
                  <a:lnTo>
                    <a:pt x="1851" y="2204"/>
                  </a:lnTo>
                  <a:lnTo>
                    <a:pt x="1715" y="2231"/>
                  </a:lnTo>
                  <a:lnTo>
                    <a:pt x="1578" y="2272"/>
                  </a:lnTo>
                  <a:lnTo>
                    <a:pt x="1442" y="2340"/>
                  </a:lnTo>
                  <a:lnTo>
                    <a:pt x="1320" y="2435"/>
                  </a:lnTo>
                  <a:lnTo>
                    <a:pt x="1198" y="2571"/>
                  </a:lnTo>
                  <a:lnTo>
                    <a:pt x="1062" y="2761"/>
                  </a:lnTo>
                  <a:lnTo>
                    <a:pt x="858" y="3129"/>
                  </a:lnTo>
                  <a:lnTo>
                    <a:pt x="708" y="3428"/>
                  </a:lnTo>
                  <a:lnTo>
                    <a:pt x="613" y="3700"/>
                  </a:lnTo>
                  <a:lnTo>
                    <a:pt x="531" y="3931"/>
                  </a:lnTo>
                  <a:lnTo>
                    <a:pt x="463" y="4149"/>
                  </a:lnTo>
                  <a:lnTo>
                    <a:pt x="381" y="4394"/>
                  </a:lnTo>
                  <a:lnTo>
                    <a:pt x="286" y="4652"/>
                  </a:lnTo>
                  <a:lnTo>
                    <a:pt x="123" y="4965"/>
                  </a:lnTo>
                  <a:lnTo>
                    <a:pt x="82" y="5060"/>
                  </a:lnTo>
                  <a:lnTo>
                    <a:pt x="55" y="5156"/>
                  </a:lnTo>
                  <a:lnTo>
                    <a:pt x="28" y="5251"/>
                  </a:lnTo>
                  <a:lnTo>
                    <a:pt x="14" y="5360"/>
                  </a:lnTo>
                  <a:lnTo>
                    <a:pt x="1" y="5577"/>
                  </a:lnTo>
                  <a:lnTo>
                    <a:pt x="14" y="5808"/>
                  </a:lnTo>
                  <a:lnTo>
                    <a:pt x="55" y="6053"/>
                  </a:lnTo>
                  <a:lnTo>
                    <a:pt x="96" y="6298"/>
                  </a:lnTo>
                  <a:lnTo>
                    <a:pt x="164" y="6543"/>
                  </a:lnTo>
                  <a:lnTo>
                    <a:pt x="245" y="6788"/>
                  </a:lnTo>
                  <a:lnTo>
                    <a:pt x="409" y="7237"/>
                  </a:lnTo>
                  <a:lnTo>
                    <a:pt x="558" y="7590"/>
                  </a:lnTo>
                  <a:lnTo>
                    <a:pt x="722" y="7930"/>
                  </a:lnTo>
                  <a:lnTo>
                    <a:pt x="9400" y="7930"/>
                  </a:lnTo>
                  <a:lnTo>
                    <a:pt x="9536" y="7686"/>
                  </a:lnTo>
                  <a:lnTo>
                    <a:pt x="9822" y="7073"/>
                  </a:lnTo>
                  <a:lnTo>
                    <a:pt x="9971" y="6720"/>
                  </a:lnTo>
                  <a:lnTo>
                    <a:pt x="10121" y="6353"/>
                  </a:lnTo>
                  <a:lnTo>
                    <a:pt x="10230" y="5999"/>
                  </a:lnTo>
                  <a:lnTo>
                    <a:pt x="10271" y="5836"/>
                  </a:lnTo>
                  <a:lnTo>
                    <a:pt x="10298" y="5700"/>
                  </a:lnTo>
                  <a:lnTo>
                    <a:pt x="10298" y="5564"/>
                  </a:lnTo>
                  <a:lnTo>
                    <a:pt x="10298" y="5428"/>
                  </a:lnTo>
                  <a:lnTo>
                    <a:pt x="10271" y="5292"/>
                  </a:lnTo>
                  <a:lnTo>
                    <a:pt x="10243" y="5142"/>
                  </a:lnTo>
                  <a:lnTo>
                    <a:pt x="10189" y="5006"/>
                  </a:lnTo>
                  <a:lnTo>
                    <a:pt x="10148" y="4870"/>
                  </a:lnTo>
                  <a:lnTo>
                    <a:pt x="10026" y="4611"/>
                  </a:lnTo>
                  <a:lnTo>
                    <a:pt x="9917" y="4394"/>
                  </a:lnTo>
                  <a:lnTo>
                    <a:pt x="9808" y="4217"/>
                  </a:lnTo>
                  <a:lnTo>
                    <a:pt x="9699" y="4054"/>
                  </a:lnTo>
                  <a:lnTo>
                    <a:pt x="9754" y="3999"/>
                  </a:lnTo>
                  <a:lnTo>
                    <a:pt x="9876" y="3850"/>
                  </a:lnTo>
                  <a:lnTo>
                    <a:pt x="10026" y="3632"/>
                  </a:lnTo>
                  <a:lnTo>
                    <a:pt x="10107" y="3496"/>
                  </a:lnTo>
                  <a:lnTo>
                    <a:pt x="10175" y="3360"/>
                  </a:lnTo>
                  <a:lnTo>
                    <a:pt x="10230" y="3210"/>
                  </a:lnTo>
                  <a:lnTo>
                    <a:pt x="10271" y="3061"/>
                  </a:lnTo>
                  <a:lnTo>
                    <a:pt x="10284" y="2911"/>
                  </a:lnTo>
                  <a:lnTo>
                    <a:pt x="10271" y="2761"/>
                  </a:lnTo>
                  <a:lnTo>
                    <a:pt x="10257" y="2693"/>
                  </a:lnTo>
                  <a:lnTo>
                    <a:pt x="10230" y="2625"/>
                  </a:lnTo>
                  <a:lnTo>
                    <a:pt x="10189" y="2557"/>
                  </a:lnTo>
                  <a:lnTo>
                    <a:pt x="10135" y="2489"/>
                  </a:lnTo>
                  <a:lnTo>
                    <a:pt x="10080" y="2421"/>
                  </a:lnTo>
                  <a:lnTo>
                    <a:pt x="10012" y="2367"/>
                  </a:lnTo>
                  <a:lnTo>
                    <a:pt x="9931" y="2313"/>
                  </a:lnTo>
                  <a:lnTo>
                    <a:pt x="9835" y="2258"/>
                  </a:lnTo>
                  <a:lnTo>
                    <a:pt x="9645" y="2177"/>
                  </a:lnTo>
                  <a:lnTo>
                    <a:pt x="9468" y="2122"/>
                  </a:lnTo>
                  <a:lnTo>
                    <a:pt x="9305" y="2081"/>
                  </a:lnTo>
                  <a:lnTo>
                    <a:pt x="9169" y="2068"/>
                  </a:lnTo>
                  <a:lnTo>
                    <a:pt x="9033" y="2081"/>
                  </a:lnTo>
                  <a:lnTo>
                    <a:pt x="8924" y="2109"/>
                  </a:lnTo>
                  <a:lnTo>
                    <a:pt x="8815" y="2136"/>
                  </a:lnTo>
                  <a:lnTo>
                    <a:pt x="8720" y="2177"/>
                  </a:lnTo>
                  <a:lnTo>
                    <a:pt x="8652" y="2231"/>
                  </a:lnTo>
                  <a:lnTo>
                    <a:pt x="8584" y="2285"/>
                  </a:lnTo>
                  <a:lnTo>
                    <a:pt x="8489" y="2394"/>
                  </a:lnTo>
                  <a:lnTo>
                    <a:pt x="8434" y="2476"/>
                  </a:lnTo>
                  <a:lnTo>
                    <a:pt x="8407" y="2503"/>
                  </a:lnTo>
                  <a:lnTo>
                    <a:pt x="8448" y="2421"/>
                  </a:lnTo>
                  <a:lnTo>
                    <a:pt x="8543" y="2204"/>
                  </a:lnTo>
                  <a:lnTo>
                    <a:pt x="8597" y="2041"/>
                  </a:lnTo>
                  <a:lnTo>
                    <a:pt x="8652" y="1877"/>
                  </a:lnTo>
                  <a:lnTo>
                    <a:pt x="8693" y="1687"/>
                  </a:lnTo>
                  <a:lnTo>
                    <a:pt x="8720" y="1496"/>
                  </a:lnTo>
                  <a:lnTo>
                    <a:pt x="8720" y="1292"/>
                  </a:lnTo>
                  <a:lnTo>
                    <a:pt x="8706" y="1075"/>
                  </a:lnTo>
                  <a:lnTo>
                    <a:pt x="8679" y="980"/>
                  </a:lnTo>
                  <a:lnTo>
                    <a:pt x="8652" y="871"/>
                  </a:lnTo>
                  <a:lnTo>
                    <a:pt x="8611" y="776"/>
                  </a:lnTo>
                  <a:lnTo>
                    <a:pt x="8557" y="680"/>
                  </a:lnTo>
                  <a:lnTo>
                    <a:pt x="8489" y="585"/>
                  </a:lnTo>
                  <a:lnTo>
                    <a:pt x="8421" y="503"/>
                  </a:lnTo>
                  <a:lnTo>
                    <a:pt x="8325" y="422"/>
                  </a:lnTo>
                  <a:lnTo>
                    <a:pt x="8230" y="340"/>
                  </a:lnTo>
                  <a:lnTo>
                    <a:pt x="8121" y="259"/>
                  </a:lnTo>
                  <a:lnTo>
                    <a:pt x="7999" y="191"/>
                  </a:lnTo>
                  <a:lnTo>
                    <a:pt x="7849" y="136"/>
                  </a:lnTo>
                  <a:lnTo>
                    <a:pt x="7686" y="82"/>
                  </a:lnTo>
                  <a:lnTo>
                    <a:pt x="7523" y="41"/>
                  </a:lnTo>
                  <a:lnTo>
                    <a:pt x="7373" y="14"/>
                  </a:lnTo>
                  <a:lnTo>
                    <a:pt x="7224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1503483" y="2784149"/>
              <a:ext cx="66528" cy="97391"/>
            </a:xfrm>
            <a:custGeom>
              <a:rect b="b" l="l" r="r" t="t"/>
              <a:pathLst>
                <a:path extrusionOk="0" h="3307" w="2259">
                  <a:moveTo>
                    <a:pt x="953" y="1"/>
                  </a:moveTo>
                  <a:lnTo>
                    <a:pt x="844" y="15"/>
                  </a:lnTo>
                  <a:lnTo>
                    <a:pt x="722" y="42"/>
                  </a:lnTo>
                  <a:lnTo>
                    <a:pt x="599" y="83"/>
                  </a:lnTo>
                  <a:lnTo>
                    <a:pt x="477" y="164"/>
                  </a:lnTo>
                  <a:lnTo>
                    <a:pt x="368" y="246"/>
                  </a:lnTo>
                  <a:lnTo>
                    <a:pt x="259" y="368"/>
                  </a:lnTo>
                  <a:lnTo>
                    <a:pt x="178" y="531"/>
                  </a:lnTo>
                  <a:lnTo>
                    <a:pt x="96" y="722"/>
                  </a:lnTo>
                  <a:lnTo>
                    <a:pt x="28" y="940"/>
                  </a:lnTo>
                  <a:lnTo>
                    <a:pt x="15" y="1076"/>
                  </a:lnTo>
                  <a:lnTo>
                    <a:pt x="1" y="1198"/>
                  </a:lnTo>
                  <a:lnTo>
                    <a:pt x="1" y="1320"/>
                  </a:lnTo>
                  <a:lnTo>
                    <a:pt x="1" y="1443"/>
                  </a:lnTo>
                  <a:lnTo>
                    <a:pt x="15" y="1565"/>
                  </a:lnTo>
                  <a:lnTo>
                    <a:pt x="42" y="1688"/>
                  </a:lnTo>
                  <a:lnTo>
                    <a:pt x="110" y="1919"/>
                  </a:lnTo>
                  <a:lnTo>
                    <a:pt x="205" y="2150"/>
                  </a:lnTo>
                  <a:lnTo>
                    <a:pt x="327" y="2368"/>
                  </a:lnTo>
                  <a:lnTo>
                    <a:pt x="463" y="2558"/>
                  </a:lnTo>
                  <a:lnTo>
                    <a:pt x="627" y="2749"/>
                  </a:lnTo>
                  <a:lnTo>
                    <a:pt x="803" y="2912"/>
                  </a:lnTo>
                  <a:lnTo>
                    <a:pt x="994" y="3048"/>
                  </a:lnTo>
                  <a:lnTo>
                    <a:pt x="1198" y="3157"/>
                  </a:lnTo>
                  <a:lnTo>
                    <a:pt x="1402" y="3238"/>
                  </a:lnTo>
                  <a:lnTo>
                    <a:pt x="1511" y="3266"/>
                  </a:lnTo>
                  <a:lnTo>
                    <a:pt x="1620" y="3279"/>
                  </a:lnTo>
                  <a:lnTo>
                    <a:pt x="1728" y="3293"/>
                  </a:lnTo>
                  <a:lnTo>
                    <a:pt x="1837" y="3306"/>
                  </a:lnTo>
                  <a:lnTo>
                    <a:pt x="1946" y="3293"/>
                  </a:lnTo>
                  <a:lnTo>
                    <a:pt x="2055" y="3279"/>
                  </a:lnTo>
                  <a:lnTo>
                    <a:pt x="2164" y="3252"/>
                  </a:lnTo>
                  <a:lnTo>
                    <a:pt x="2259" y="3211"/>
                  </a:lnTo>
                  <a:lnTo>
                    <a:pt x="2218" y="2803"/>
                  </a:lnTo>
                  <a:lnTo>
                    <a:pt x="2150" y="2368"/>
                  </a:lnTo>
                  <a:lnTo>
                    <a:pt x="2069" y="1851"/>
                  </a:lnTo>
                  <a:lnTo>
                    <a:pt x="1946" y="1320"/>
                  </a:lnTo>
                  <a:lnTo>
                    <a:pt x="1878" y="1048"/>
                  </a:lnTo>
                  <a:lnTo>
                    <a:pt x="1810" y="804"/>
                  </a:lnTo>
                  <a:lnTo>
                    <a:pt x="1728" y="572"/>
                  </a:lnTo>
                  <a:lnTo>
                    <a:pt x="1633" y="368"/>
                  </a:lnTo>
                  <a:lnTo>
                    <a:pt x="1538" y="205"/>
                  </a:lnTo>
                  <a:lnTo>
                    <a:pt x="1484" y="137"/>
                  </a:lnTo>
                  <a:lnTo>
                    <a:pt x="1429" y="83"/>
                  </a:lnTo>
                  <a:lnTo>
                    <a:pt x="1388" y="55"/>
                  </a:lnTo>
                  <a:lnTo>
                    <a:pt x="1252" y="28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1528339" y="2808593"/>
              <a:ext cx="37667" cy="55719"/>
            </a:xfrm>
            <a:custGeom>
              <a:rect b="b" l="l" r="r" t="t"/>
              <a:pathLst>
                <a:path extrusionOk="0" h="1892" w="1279">
                  <a:moveTo>
                    <a:pt x="109" y="1"/>
                  </a:moveTo>
                  <a:lnTo>
                    <a:pt x="55" y="14"/>
                  </a:lnTo>
                  <a:lnTo>
                    <a:pt x="14" y="55"/>
                  </a:lnTo>
                  <a:lnTo>
                    <a:pt x="0" y="110"/>
                  </a:lnTo>
                  <a:lnTo>
                    <a:pt x="0" y="164"/>
                  </a:lnTo>
                  <a:lnTo>
                    <a:pt x="14" y="218"/>
                  </a:lnTo>
                  <a:lnTo>
                    <a:pt x="55" y="259"/>
                  </a:lnTo>
                  <a:lnTo>
                    <a:pt x="177" y="368"/>
                  </a:lnTo>
                  <a:lnTo>
                    <a:pt x="313" y="477"/>
                  </a:lnTo>
                  <a:lnTo>
                    <a:pt x="463" y="654"/>
                  </a:lnTo>
                  <a:lnTo>
                    <a:pt x="612" y="858"/>
                  </a:lnTo>
                  <a:lnTo>
                    <a:pt x="694" y="980"/>
                  </a:lnTo>
                  <a:lnTo>
                    <a:pt x="776" y="1116"/>
                  </a:lnTo>
                  <a:lnTo>
                    <a:pt x="844" y="1266"/>
                  </a:lnTo>
                  <a:lnTo>
                    <a:pt x="898" y="1415"/>
                  </a:lnTo>
                  <a:lnTo>
                    <a:pt x="952" y="1579"/>
                  </a:lnTo>
                  <a:lnTo>
                    <a:pt x="993" y="1769"/>
                  </a:lnTo>
                  <a:lnTo>
                    <a:pt x="1007" y="1810"/>
                  </a:lnTo>
                  <a:lnTo>
                    <a:pt x="1034" y="1851"/>
                  </a:lnTo>
                  <a:lnTo>
                    <a:pt x="1075" y="1878"/>
                  </a:lnTo>
                  <a:lnTo>
                    <a:pt x="1129" y="1891"/>
                  </a:lnTo>
                  <a:lnTo>
                    <a:pt x="1157" y="1878"/>
                  </a:lnTo>
                  <a:lnTo>
                    <a:pt x="1211" y="1864"/>
                  </a:lnTo>
                  <a:lnTo>
                    <a:pt x="1252" y="1823"/>
                  </a:lnTo>
                  <a:lnTo>
                    <a:pt x="1279" y="1769"/>
                  </a:lnTo>
                  <a:lnTo>
                    <a:pt x="1279" y="1715"/>
                  </a:lnTo>
                  <a:lnTo>
                    <a:pt x="1238" y="1511"/>
                  </a:lnTo>
                  <a:lnTo>
                    <a:pt x="1184" y="1320"/>
                  </a:lnTo>
                  <a:lnTo>
                    <a:pt x="1116" y="1143"/>
                  </a:lnTo>
                  <a:lnTo>
                    <a:pt x="1034" y="980"/>
                  </a:lnTo>
                  <a:lnTo>
                    <a:pt x="952" y="830"/>
                  </a:lnTo>
                  <a:lnTo>
                    <a:pt x="871" y="694"/>
                  </a:lnTo>
                  <a:lnTo>
                    <a:pt x="776" y="572"/>
                  </a:lnTo>
                  <a:lnTo>
                    <a:pt x="694" y="463"/>
                  </a:lnTo>
                  <a:lnTo>
                    <a:pt x="517" y="273"/>
                  </a:lnTo>
                  <a:lnTo>
                    <a:pt x="381" y="137"/>
                  </a:lnTo>
                  <a:lnTo>
                    <a:pt x="218" y="1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1523922" y="2829032"/>
              <a:ext cx="32071" cy="14048"/>
            </a:xfrm>
            <a:custGeom>
              <a:rect b="b" l="l" r="r" t="t"/>
              <a:pathLst>
                <a:path extrusionOk="0" h="477" w="1089">
                  <a:moveTo>
                    <a:pt x="817" y="0"/>
                  </a:moveTo>
                  <a:lnTo>
                    <a:pt x="667" y="14"/>
                  </a:lnTo>
                  <a:lnTo>
                    <a:pt x="518" y="41"/>
                  </a:lnTo>
                  <a:lnTo>
                    <a:pt x="382" y="68"/>
                  </a:lnTo>
                  <a:lnTo>
                    <a:pt x="178" y="150"/>
                  </a:lnTo>
                  <a:lnTo>
                    <a:pt x="82" y="191"/>
                  </a:lnTo>
                  <a:lnTo>
                    <a:pt x="41" y="232"/>
                  </a:lnTo>
                  <a:lnTo>
                    <a:pt x="14" y="286"/>
                  </a:lnTo>
                  <a:lnTo>
                    <a:pt x="1" y="341"/>
                  </a:lnTo>
                  <a:lnTo>
                    <a:pt x="14" y="395"/>
                  </a:lnTo>
                  <a:lnTo>
                    <a:pt x="41" y="422"/>
                  </a:lnTo>
                  <a:lnTo>
                    <a:pt x="69" y="449"/>
                  </a:lnTo>
                  <a:lnTo>
                    <a:pt x="109" y="463"/>
                  </a:lnTo>
                  <a:lnTo>
                    <a:pt x="150" y="477"/>
                  </a:lnTo>
                  <a:lnTo>
                    <a:pt x="178" y="477"/>
                  </a:lnTo>
                  <a:lnTo>
                    <a:pt x="218" y="463"/>
                  </a:lnTo>
                  <a:lnTo>
                    <a:pt x="341" y="409"/>
                  </a:lnTo>
                  <a:lnTo>
                    <a:pt x="518" y="341"/>
                  </a:lnTo>
                  <a:lnTo>
                    <a:pt x="613" y="313"/>
                  </a:lnTo>
                  <a:lnTo>
                    <a:pt x="722" y="300"/>
                  </a:lnTo>
                  <a:lnTo>
                    <a:pt x="817" y="286"/>
                  </a:lnTo>
                  <a:lnTo>
                    <a:pt x="912" y="300"/>
                  </a:lnTo>
                  <a:lnTo>
                    <a:pt x="966" y="300"/>
                  </a:lnTo>
                  <a:lnTo>
                    <a:pt x="1021" y="272"/>
                  </a:lnTo>
                  <a:lnTo>
                    <a:pt x="1062" y="232"/>
                  </a:lnTo>
                  <a:lnTo>
                    <a:pt x="1089" y="177"/>
                  </a:lnTo>
                  <a:lnTo>
                    <a:pt x="1089" y="123"/>
                  </a:lnTo>
                  <a:lnTo>
                    <a:pt x="1062" y="68"/>
                  </a:lnTo>
                  <a:lnTo>
                    <a:pt x="1021" y="28"/>
                  </a:lnTo>
                  <a:lnTo>
                    <a:pt x="966" y="14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1755462" y="2784149"/>
              <a:ext cx="66940" cy="97391"/>
            </a:xfrm>
            <a:custGeom>
              <a:rect b="b" l="l" r="r" t="t"/>
              <a:pathLst>
                <a:path extrusionOk="0" h="3307" w="2273">
                  <a:moveTo>
                    <a:pt x="1198" y="1"/>
                  </a:moveTo>
                  <a:lnTo>
                    <a:pt x="1008" y="28"/>
                  </a:lnTo>
                  <a:lnTo>
                    <a:pt x="885" y="55"/>
                  </a:lnTo>
                  <a:lnTo>
                    <a:pt x="831" y="83"/>
                  </a:lnTo>
                  <a:lnTo>
                    <a:pt x="776" y="137"/>
                  </a:lnTo>
                  <a:lnTo>
                    <a:pt x="722" y="205"/>
                  </a:lnTo>
                  <a:lnTo>
                    <a:pt x="627" y="368"/>
                  </a:lnTo>
                  <a:lnTo>
                    <a:pt x="545" y="572"/>
                  </a:lnTo>
                  <a:lnTo>
                    <a:pt x="463" y="804"/>
                  </a:lnTo>
                  <a:lnTo>
                    <a:pt x="382" y="1048"/>
                  </a:lnTo>
                  <a:lnTo>
                    <a:pt x="314" y="1320"/>
                  </a:lnTo>
                  <a:lnTo>
                    <a:pt x="205" y="1851"/>
                  </a:lnTo>
                  <a:lnTo>
                    <a:pt x="110" y="2368"/>
                  </a:lnTo>
                  <a:lnTo>
                    <a:pt x="55" y="2803"/>
                  </a:lnTo>
                  <a:lnTo>
                    <a:pt x="1" y="3211"/>
                  </a:lnTo>
                  <a:lnTo>
                    <a:pt x="110" y="3252"/>
                  </a:lnTo>
                  <a:lnTo>
                    <a:pt x="219" y="3279"/>
                  </a:lnTo>
                  <a:lnTo>
                    <a:pt x="327" y="3293"/>
                  </a:lnTo>
                  <a:lnTo>
                    <a:pt x="436" y="3306"/>
                  </a:lnTo>
                  <a:lnTo>
                    <a:pt x="531" y="3293"/>
                  </a:lnTo>
                  <a:lnTo>
                    <a:pt x="640" y="3279"/>
                  </a:lnTo>
                  <a:lnTo>
                    <a:pt x="749" y="3266"/>
                  </a:lnTo>
                  <a:lnTo>
                    <a:pt x="858" y="3238"/>
                  </a:lnTo>
                  <a:lnTo>
                    <a:pt x="1076" y="3157"/>
                  </a:lnTo>
                  <a:lnTo>
                    <a:pt x="1266" y="3048"/>
                  </a:lnTo>
                  <a:lnTo>
                    <a:pt x="1456" y="2912"/>
                  </a:lnTo>
                  <a:lnTo>
                    <a:pt x="1647" y="2749"/>
                  </a:lnTo>
                  <a:lnTo>
                    <a:pt x="1797" y="2558"/>
                  </a:lnTo>
                  <a:lnTo>
                    <a:pt x="1946" y="2368"/>
                  </a:lnTo>
                  <a:lnTo>
                    <a:pt x="2069" y="2150"/>
                  </a:lnTo>
                  <a:lnTo>
                    <a:pt x="2164" y="1919"/>
                  </a:lnTo>
                  <a:lnTo>
                    <a:pt x="2232" y="1688"/>
                  </a:lnTo>
                  <a:lnTo>
                    <a:pt x="2245" y="1565"/>
                  </a:lnTo>
                  <a:lnTo>
                    <a:pt x="2259" y="1443"/>
                  </a:lnTo>
                  <a:lnTo>
                    <a:pt x="2273" y="1320"/>
                  </a:lnTo>
                  <a:lnTo>
                    <a:pt x="2273" y="1198"/>
                  </a:lnTo>
                  <a:lnTo>
                    <a:pt x="2259" y="1076"/>
                  </a:lnTo>
                  <a:lnTo>
                    <a:pt x="2232" y="940"/>
                  </a:lnTo>
                  <a:lnTo>
                    <a:pt x="2177" y="722"/>
                  </a:lnTo>
                  <a:lnTo>
                    <a:pt x="2096" y="531"/>
                  </a:lnTo>
                  <a:lnTo>
                    <a:pt x="2001" y="368"/>
                  </a:lnTo>
                  <a:lnTo>
                    <a:pt x="1892" y="246"/>
                  </a:lnTo>
                  <a:lnTo>
                    <a:pt x="1783" y="164"/>
                  </a:lnTo>
                  <a:lnTo>
                    <a:pt x="1661" y="83"/>
                  </a:lnTo>
                  <a:lnTo>
                    <a:pt x="1552" y="42"/>
                  </a:lnTo>
                  <a:lnTo>
                    <a:pt x="1429" y="1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759880" y="2808593"/>
              <a:ext cx="37696" cy="55719"/>
            </a:xfrm>
            <a:custGeom>
              <a:rect b="b" l="l" r="r" t="t"/>
              <a:pathLst>
                <a:path extrusionOk="0" h="1892" w="1280">
                  <a:moveTo>
                    <a:pt x="1102" y="1"/>
                  </a:moveTo>
                  <a:lnTo>
                    <a:pt x="1048" y="14"/>
                  </a:lnTo>
                  <a:lnTo>
                    <a:pt x="898" y="137"/>
                  </a:lnTo>
                  <a:lnTo>
                    <a:pt x="749" y="273"/>
                  </a:lnTo>
                  <a:lnTo>
                    <a:pt x="586" y="463"/>
                  </a:lnTo>
                  <a:lnTo>
                    <a:pt x="490" y="572"/>
                  </a:lnTo>
                  <a:lnTo>
                    <a:pt x="409" y="694"/>
                  </a:lnTo>
                  <a:lnTo>
                    <a:pt x="313" y="830"/>
                  </a:lnTo>
                  <a:lnTo>
                    <a:pt x="232" y="980"/>
                  </a:lnTo>
                  <a:lnTo>
                    <a:pt x="164" y="1143"/>
                  </a:lnTo>
                  <a:lnTo>
                    <a:pt x="96" y="1320"/>
                  </a:lnTo>
                  <a:lnTo>
                    <a:pt x="41" y="1511"/>
                  </a:lnTo>
                  <a:lnTo>
                    <a:pt x="1" y="1715"/>
                  </a:lnTo>
                  <a:lnTo>
                    <a:pt x="1" y="1769"/>
                  </a:lnTo>
                  <a:lnTo>
                    <a:pt x="14" y="1823"/>
                  </a:lnTo>
                  <a:lnTo>
                    <a:pt x="55" y="1864"/>
                  </a:lnTo>
                  <a:lnTo>
                    <a:pt x="109" y="1878"/>
                  </a:lnTo>
                  <a:lnTo>
                    <a:pt x="137" y="1891"/>
                  </a:lnTo>
                  <a:lnTo>
                    <a:pt x="191" y="1878"/>
                  </a:lnTo>
                  <a:lnTo>
                    <a:pt x="232" y="1851"/>
                  </a:lnTo>
                  <a:lnTo>
                    <a:pt x="273" y="1810"/>
                  </a:lnTo>
                  <a:lnTo>
                    <a:pt x="286" y="1769"/>
                  </a:lnTo>
                  <a:lnTo>
                    <a:pt x="327" y="1579"/>
                  </a:lnTo>
                  <a:lnTo>
                    <a:pt x="368" y="1415"/>
                  </a:lnTo>
                  <a:lnTo>
                    <a:pt x="436" y="1266"/>
                  </a:lnTo>
                  <a:lnTo>
                    <a:pt x="504" y="1116"/>
                  </a:lnTo>
                  <a:lnTo>
                    <a:pt x="572" y="980"/>
                  </a:lnTo>
                  <a:lnTo>
                    <a:pt x="654" y="858"/>
                  </a:lnTo>
                  <a:lnTo>
                    <a:pt x="817" y="654"/>
                  </a:lnTo>
                  <a:lnTo>
                    <a:pt x="966" y="477"/>
                  </a:lnTo>
                  <a:lnTo>
                    <a:pt x="1089" y="368"/>
                  </a:lnTo>
                  <a:lnTo>
                    <a:pt x="1211" y="259"/>
                  </a:lnTo>
                  <a:lnTo>
                    <a:pt x="1252" y="218"/>
                  </a:lnTo>
                  <a:lnTo>
                    <a:pt x="1279" y="164"/>
                  </a:lnTo>
                  <a:lnTo>
                    <a:pt x="1279" y="110"/>
                  </a:lnTo>
                  <a:lnTo>
                    <a:pt x="1252" y="55"/>
                  </a:lnTo>
                  <a:lnTo>
                    <a:pt x="1211" y="14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769893" y="2829032"/>
              <a:ext cx="31688" cy="14048"/>
            </a:xfrm>
            <a:custGeom>
              <a:rect b="b" l="l" r="r" t="t"/>
              <a:pathLst>
                <a:path extrusionOk="0" h="477" w="1076">
                  <a:moveTo>
                    <a:pt x="259" y="0"/>
                  </a:moveTo>
                  <a:lnTo>
                    <a:pt x="109" y="14"/>
                  </a:lnTo>
                  <a:lnTo>
                    <a:pt x="55" y="28"/>
                  </a:lnTo>
                  <a:lnTo>
                    <a:pt x="28" y="68"/>
                  </a:lnTo>
                  <a:lnTo>
                    <a:pt x="1" y="123"/>
                  </a:lnTo>
                  <a:lnTo>
                    <a:pt x="1" y="177"/>
                  </a:lnTo>
                  <a:lnTo>
                    <a:pt x="14" y="232"/>
                  </a:lnTo>
                  <a:lnTo>
                    <a:pt x="55" y="272"/>
                  </a:lnTo>
                  <a:lnTo>
                    <a:pt x="109" y="300"/>
                  </a:lnTo>
                  <a:lnTo>
                    <a:pt x="164" y="300"/>
                  </a:lnTo>
                  <a:lnTo>
                    <a:pt x="259" y="286"/>
                  </a:lnTo>
                  <a:lnTo>
                    <a:pt x="368" y="300"/>
                  </a:lnTo>
                  <a:lnTo>
                    <a:pt x="463" y="313"/>
                  </a:lnTo>
                  <a:lnTo>
                    <a:pt x="558" y="341"/>
                  </a:lnTo>
                  <a:lnTo>
                    <a:pt x="735" y="409"/>
                  </a:lnTo>
                  <a:lnTo>
                    <a:pt x="858" y="463"/>
                  </a:lnTo>
                  <a:lnTo>
                    <a:pt x="898" y="477"/>
                  </a:lnTo>
                  <a:lnTo>
                    <a:pt x="939" y="477"/>
                  </a:lnTo>
                  <a:lnTo>
                    <a:pt x="980" y="463"/>
                  </a:lnTo>
                  <a:lnTo>
                    <a:pt x="1007" y="449"/>
                  </a:lnTo>
                  <a:lnTo>
                    <a:pt x="1034" y="422"/>
                  </a:lnTo>
                  <a:lnTo>
                    <a:pt x="1062" y="395"/>
                  </a:lnTo>
                  <a:lnTo>
                    <a:pt x="1075" y="341"/>
                  </a:lnTo>
                  <a:lnTo>
                    <a:pt x="1075" y="286"/>
                  </a:lnTo>
                  <a:lnTo>
                    <a:pt x="1048" y="232"/>
                  </a:lnTo>
                  <a:lnTo>
                    <a:pt x="1007" y="191"/>
                  </a:lnTo>
                  <a:lnTo>
                    <a:pt x="912" y="150"/>
                  </a:lnTo>
                  <a:lnTo>
                    <a:pt x="694" y="68"/>
                  </a:lnTo>
                  <a:lnTo>
                    <a:pt x="558" y="41"/>
                  </a:lnTo>
                  <a:lnTo>
                    <a:pt x="409" y="1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1583618" y="2899536"/>
              <a:ext cx="163860" cy="141831"/>
            </a:xfrm>
            <a:custGeom>
              <a:rect b="b" l="l" r="r" t="t"/>
              <a:pathLst>
                <a:path extrusionOk="0" h="4816" w="5564">
                  <a:moveTo>
                    <a:pt x="395" y="0"/>
                  </a:moveTo>
                  <a:lnTo>
                    <a:pt x="68" y="3279"/>
                  </a:lnTo>
                  <a:lnTo>
                    <a:pt x="0" y="3932"/>
                  </a:lnTo>
                  <a:lnTo>
                    <a:pt x="55" y="3972"/>
                  </a:lnTo>
                  <a:lnTo>
                    <a:pt x="191" y="4081"/>
                  </a:lnTo>
                  <a:lnTo>
                    <a:pt x="436" y="4217"/>
                  </a:lnTo>
                  <a:lnTo>
                    <a:pt x="749" y="4381"/>
                  </a:lnTo>
                  <a:lnTo>
                    <a:pt x="939" y="4462"/>
                  </a:lnTo>
                  <a:lnTo>
                    <a:pt x="1143" y="4544"/>
                  </a:lnTo>
                  <a:lnTo>
                    <a:pt x="1374" y="4612"/>
                  </a:lnTo>
                  <a:lnTo>
                    <a:pt x="1619" y="4680"/>
                  </a:lnTo>
                  <a:lnTo>
                    <a:pt x="1891" y="4734"/>
                  </a:lnTo>
                  <a:lnTo>
                    <a:pt x="2163" y="4775"/>
                  </a:lnTo>
                  <a:lnTo>
                    <a:pt x="2463" y="4802"/>
                  </a:lnTo>
                  <a:lnTo>
                    <a:pt x="2789" y="4816"/>
                  </a:lnTo>
                  <a:lnTo>
                    <a:pt x="3102" y="4802"/>
                  </a:lnTo>
                  <a:lnTo>
                    <a:pt x="3401" y="4775"/>
                  </a:lnTo>
                  <a:lnTo>
                    <a:pt x="3673" y="4734"/>
                  </a:lnTo>
                  <a:lnTo>
                    <a:pt x="3945" y="4680"/>
                  </a:lnTo>
                  <a:lnTo>
                    <a:pt x="4190" y="4612"/>
                  </a:lnTo>
                  <a:lnTo>
                    <a:pt x="4421" y="4544"/>
                  </a:lnTo>
                  <a:lnTo>
                    <a:pt x="4625" y="4462"/>
                  </a:lnTo>
                  <a:lnTo>
                    <a:pt x="4816" y="4381"/>
                  </a:lnTo>
                  <a:lnTo>
                    <a:pt x="5142" y="4217"/>
                  </a:lnTo>
                  <a:lnTo>
                    <a:pt x="5373" y="4081"/>
                  </a:lnTo>
                  <a:lnTo>
                    <a:pt x="5510" y="3972"/>
                  </a:lnTo>
                  <a:lnTo>
                    <a:pt x="5564" y="3932"/>
                  </a:lnTo>
                  <a:lnTo>
                    <a:pt x="5319" y="1905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1585621" y="2899536"/>
              <a:ext cx="154671" cy="98981"/>
            </a:xfrm>
            <a:custGeom>
              <a:rect b="b" l="l" r="r" t="t"/>
              <a:pathLst>
                <a:path extrusionOk="0" h="3361" w="5252">
                  <a:moveTo>
                    <a:pt x="327" y="0"/>
                  </a:moveTo>
                  <a:lnTo>
                    <a:pt x="0" y="3279"/>
                  </a:lnTo>
                  <a:lnTo>
                    <a:pt x="585" y="3333"/>
                  </a:lnTo>
                  <a:lnTo>
                    <a:pt x="1129" y="3360"/>
                  </a:lnTo>
                  <a:lnTo>
                    <a:pt x="1633" y="3347"/>
                  </a:lnTo>
                  <a:lnTo>
                    <a:pt x="2095" y="3306"/>
                  </a:lnTo>
                  <a:lnTo>
                    <a:pt x="2531" y="3251"/>
                  </a:lnTo>
                  <a:lnTo>
                    <a:pt x="2925" y="3170"/>
                  </a:lnTo>
                  <a:lnTo>
                    <a:pt x="3292" y="3061"/>
                  </a:lnTo>
                  <a:lnTo>
                    <a:pt x="3632" y="2952"/>
                  </a:lnTo>
                  <a:lnTo>
                    <a:pt x="3932" y="2830"/>
                  </a:lnTo>
                  <a:lnTo>
                    <a:pt x="4204" y="2694"/>
                  </a:lnTo>
                  <a:lnTo>
                    <a:pt x="4449" y="2558"/>
                  </a:lnTo>
                  <a:lnTo>
                    <a:pt x="4653" y="2422"/>
                  </a:lnTo>
                  <a:lnTo>
                    <a:pt x="4843" y="2272"/>
                  </a:lnTo>
                  <a:lnTo>
                    <a:pt x="5006" y="2136"/>
                  </a:lnTo>
                  <a:lnTo>
                    <a:pt x="5142" y="2014"/>
                  </a:lnTo>
                  <a:lnTo>
                    <a:pt x="5251" y="1905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1533552" y="2675595"/>
              <a:ext cx="255184" cy="304896"/>
            </a:xfrm>
            <a:custGeom>
              <a:rect b="b" l="l" r="r" t="t"/>
              <a:pathLst>
                <a:path extrusionOk="0" h="10353" w="8665">
                  <a:moveTo>
                    <a:pt x="4503" y="1"/>
                  </a:moveTo>
                  <a:lnTo>
                    <a:pt x="4190" y="14"/>
                  </a:lnTo>
                  <a:lnTo>
                    <a:pt x="3863" y="28"/>
                  </a:lnTo>
                  <a:lnTo>
                    <a:pt x="3537" y="69"/>
                  </a:lnTo>
                  <a:lnTo>
                    <a:pt x="3197" y="123"/>
                  </a:lnTo>
                  <a:lnTo>
                    <a:pt x="2870" y="191"/>
                  </a:lnTo>
                  <a:lnTo>
                    <a:pt x="2544" y="273"/>
                  </a:lnTo>
                  <a:lnTo>
                    <a:pt x="2204" y="382"/>
                  </a:lnTo>
                  <a:lnTo>
                    <a:pt x="1877" y="504"/>
                  </a:lnTo>
                  <a:lnTo>
                    <a:pt x="1551" y="654"/>
                  </a:lnTo>
                  <a:lnTo>
                    <a:pt x="1224" y="817"/>
                  </a:lnTo>
                  <a:lnTo>
                    <a:pt x="912" y="1007"/>
                  </a:lnTo>
                  <a:lnTo>
                    <a:pt x="599" y="1211"/>
                  </a:lnTo>
                  <a:lnTo>
                    <a:pt x="449" y="1334"/>
                  </a:lnTo>
                  <a:lnTo>
                    <a:pt x="313" y="1470"/>
                  </a:lnTo>
                  <a:lnTo>
                    <a:pt x="204" y="1619"/>
                  </a:lnTo>
                  <a:lnTo>
                    <a:pt x="123" y="1796"/>
                  </a:lnTo>
                  <a:lnTo>
                    <a:pt x="55" y="1959"/>
                  </a:lnTo>
                  <a:lnTo>
                    <a:pt x="14" y="2150"/>
                  </a:lnTo>
                  <a:lnTo>
                    <a:pt x="0" y="2340"/>
                  </a:lnTo>
                  <a:lnTo>
                    <a:pt x="14" y="2531"/>
                  </a:lnTo>
                  <a:lnTo>
                    <a:pt x="68" y="3048"/>
                  </a:lnTo>
                  <a:lnTo>
                    <a:pt x="163" y="3660"/>
                  </a:lnTo>
                  <a:lnTo>
                    <a:pt x="286" y="4353"/>
                  </a:lnTo>
                  <a:lnTo>
                    <a:pt x="435" y="5088"/>
                  </a:lnTo>
                  <a:lnTo>
                    <a:pt x="612" y="5768"/>
                  </a:lnTo>
                  <a:lnTo>
                    <a:pt x="721" y="6122"/>
                  </a:lnTo>
                  <a:lnTo>
                    <a:pt x="830" y="6475"/>
                  </a:lnTo>
                  <a:lnTo>
                    <a:pt x="939" y="6802"/>
                  </a:lnTo>
                  <a:lnTo>
                    <a:pt x="1075" y="7142"/>
                  </a:lnTo>
                  <a:lnTo>
                    <a:pt x="1211" y="7468"/>
                  </a:lnTo>
                  <a:lnTo>
                    <a:pt x="1347" y="7781"/>
                  </a:lnTo>
                  <a:lnTo>
                    <a:pt x="1510" y="8094"/>
                  </a:lnTo>
                  <a:lnTo>
                    <a:pt x="1687" y="8393"/>
                  </a:lnTo>
                  <a:lnTo>
                    <a:pt x="1864" y="8665"/>
                  </a:lnTo>
                  <a:lnTo>
                    <a:pt x="2054" y="8938"/>
                  </a:lnTo>
                  <a:lnTo>
                    <a:pt x="2258" y="9182"/>
                  </a:lnTo>
                  <a:lnTo>
                    <a:pt x="2476" y="9414"/>
                  </a:lnTo>
                  <a:lnTo>
                    <a:pt x="2707" y="9631"/>
                  </a:lnTo>
                  <a:lnTo>
                    <a:pt x="2952" y="9822"/>
                  </a:lnTo>
                  <a:lnTo>
                    <a:pt x="3210" y="9985"/>
                  </a:lnTo>
                  <a:lnTo>
                    <a:pt x="3482" y="10121"/>
                  </a:lnTo>
                  <a:lnTo>
                    <a:pt x="3618" y="10175"/>
                  </a:lnTo>
                  <a:lnTo>
                    <a:pt x="3768" y="10230"/>
                  </a:lnTo>
                  <a:lnTo>
                    <a:pt x="3918" y="10271"/>
                  </a:lnTo>
                  <a:lnTo>
                    <a:pt x="4067" y="10298"/>
                  </a:lnTo>
                  <a:lnTo>
                    <a:pt x="4244" y="10339"/>
                  </a:lnTo>
                  <a:lnTo>
                    <a:pt x="4421" y="10352"/>
                  </a:lnTo>
                  <a:lnTo>
                    <a:pt x="4598" y="10352"/>
                  </a:lnTo>
                  <a:lnTo>
                    <a:pt x="4775" y="10339"/>
                  </a:lnTo>
                  <a:lnTo>
                    <a:pt x="4938" y="10325"/>
                  </a:lnTo>
                  <a:lnTo>
                    <a:pt x="5101" y="10284"/>
                  </a:lnTo>
                  <a:lnTo>
                    <a:pt x="5251" y="10243"/>
                  </a:lnTo>
                  <a:lnTo>
                    <a:pt x="5414" y="10189"/>
                  </a:lnTo>
                  <a:lnTo>
                    <a:pt x="5564" y="10121"/>
                  </a:lnTo>
                  <a:lnTo>
                    <a:pt x="5700" y="10039"/>
                  </a:lnTo>
                  <a:lnTo>
                    <a:pt x="5849" y="9944"/>
                  </a:lnTo>
                  <a:lnTo>
                    <a:pt x="5985" y="9849"/>
                  </a:lnTo>
                  <a:lnTo>
                    <a:pt x="6121" y="9740"/>
                  </a:lnTo>
                  <a:lnTo>
                    <a:pt x="6257" y="9631"/>
                  </a:lnTo>
                  <a:lnTo>
                    <a:pt x="6380" y="9495"/>
                  </a:lnTo>
                  <a:lnTo>
                    <a:pt x="6502" y="9373"/>
                  </a:lnTo>
                  <a:lnTo>
                    <a:pt x="6733" y="9074"/>
                  </a:lnTo>
                  <a:lnTo>
                    <a:pt x="6951" y="8761"/>
                  </a:lnTo>
                  <a:lnTo>
                    <a:pt x="7155" y="8421"/>
                  </a:lnTo>
                  <a:lnTo>
                    <a:pt x="7346" y="8067"/>
                  </a:lnTo>
                  <a:lnTo>
                    <a:pt x="7522" y="7686"/>
                  </a:lnTo>
                  <a:lnTo>
                    <a:pt x="7686" y="7292"/>
                  </a:lnTo>
                  <a:lnTo>
                    <a:pt x="7835" y="6897"/>
                  </a:lnTo>
                  <a:lnTo>
                    <a:pt x="7985" y="6489"/>
                  </a:lnTo>
                  <a:lnTo>
                    <a:pt x="8080" y="6135"/>
                  </a:lnTo>
                  <a:lnTo>
                    <a:pt x="8175" y="5782"/>
                  </a:lnTo>
                  <a:lnTo>
                    <a:pt x="8271" y="5428"/>
                  </a:lnTo>
                  <a:lnTo>
                    <a:pt x="8339" y="5088"/>
                  </a:lnTo>
                  <a:lnTo>
                    <a:pt x="8447" y="4530"/>
                  </a:lnTo>
                  <a:lnTo>
                    <a:pt x="8543" y="4013"/>
                  </a:lnTo>
                  <a:lnTo>
                    <a:pt x="8597" y="3510"/>
                  </a:lnTo>
                  <a:lnTo>
                    <a:pt x="8638" y="3048"/>
                  </a:lnTo>
                  <a:lnTo>
                    <a:pt x="8665" y="2640"/>
                  </a:lnTo>
                  <a:lnTo>
                    <a:pt x="8665" y="2272"/>
                  </a:lnTo>
                  <a:lnTo>
                    <a:pt x="8651" y="1973"/>
                  </a:lnTo>
                  <a:lnTo>
                    <a:pt x="8624" y="1742"/>
                  </a:lnTo>
                  <a:lnTo>
                    <a:pt x="8583" y="1619"/>
                  </a:lnTo>
                  <a:lnTo>
                    <a:pt x="8515" y="1497"/>
                  </a:lnTo>
                  <a:lnTo>
                    <a:pt x="8434" y="1361"/>
                  </a:lnTo>
                  <a:lnTo>
                    <a:pt x="8325" y="1239"/>
                  </a:lnTo>
                  <a:lnTo>
                    <a:pt x="8203" y="1116"/>
                  </a:lnTo>
                  <a:lnTo>
                    <a:pt x="8053" y="994"/>
                  </a:lnTo>
                  <a:lnTo>
                    <a:pt x="7890" y="885"/>
                  </a:lnTo>
                  <a:lnTo>
                    <a:pt x="7699" y="776"/>
                  </a:lnTo>
                  <a:lnTo>
                    <a:pt x="7509" y="667"/>
                  </a:lnTo>
                  <a:lnTo>
                    <a:pt x="7291" y="558"/>
                  </a:lnTo>
                  <a:lnTo>
                    <a:pt x="7060" y="463"/>
                  </a:lnTo>
                  <a:lnTo>
                    <a:pt x="6815" y="368"/>
                  </a:lnTo>
                  <a:lnTo>
                    <a:pt x="6570" y="286"/>
                  </a:lnTo>
                  <a:lnTo>
                    <a:pt x="6298" y="218"/>
                  </a:lnTo>
                  <a:lnTo>
                    <a:pt x="6026" y="150"/>
                  </a:lnTo>
                  <a:lnTo>
                    <a:pt x="5740" y="96"/>
                  </a:lnTo>
                  <a:lnTo>
                    <a:pt x="5441" y="55"/>
                  </a:lnTo>
                  <a:lnTo>
                    <a:pt x="5128" y="28"/>
                  </a:lnTo>
                  <a:lnTo>
                    <a:pt x="4829" y="14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1564387" y="2843050"/>
              <a:ext cx="48504" cy="24856"/>
            </a:xfrm>
            <a:custGeom>
              <a:rect b="b" l="l" r="r" t="t"/>
              <a:pathLst>
                <a:path extrusionOk="0" h="844" w="1647">
                  <a:moveTo>
                    <a:pt x="817" y="1"/>
                  </a:moveTo>
                  <a:lnTo>
                    <a:pt x="653" y="14"/>
                  </a:lnTo>
                  <a:lnTo>
                    <a:pt x="504" y="41"/>
                  </a:lnTo>
                  <a:lnTo>
                    <a:pt x="368" y="82"/>
                  </a:lnTo>
                  <a:lnTo>
                    <a:pt x="245" y="123"/>
                  </a:lnTo>
                  <a:lnTo>
                    <a:pt x="137" y="191"/>
                  </a:lnTo>
                  <a:lnTo>
                    <a:pt x="69" y="259"/>
                  </a:lnTo>
                  <a:lnTo>
                    <a:pt x="14" y="341"/>
                  </a:lnTo>
                  <a:lnTo>
                    <a:pt x="14" y="381"/>
                  </a:lnTo>
                  <a:lnTo>
                    <a:pt x="1" y="436"/>
                  </a:lnTo>
                  <a:lnTo>
                    <a:pt x="14" y="477"/>
                  </a:lnTo>
                  <a:lnTo>
                    <a:pt x="28" y="517"/>
                  </a:lnTo>
                  <a:lnTo>
                    <a:pt x="69" y="599"/>
                  </a:lnTo>
                  <a:lnTo>
                    <a:pt x="150" y="667"/>
                  </a:lnTo>
                  <a:lnTo>
                    <a:pt x="245" y="721"/>
                  </a:lnTo>
                  <a:lnTo>
                    <a:pt x="368" y="776"/>
                  </a:lnTo>
                  <a:lnTo>
                    <a:pt x="517" y="817"/>
                  </a:lnTo>
                  <a:lnTo>
                    <a:pt x="667" y="830"/>
                  </a:lnTo>
                  <a:lnTo>
                    <a:pt x="830" y="844"/>
                  </a:lnTo>
                  <a:lnTo>
                    <a:pt x="1007" y="830"/>
                  </a:lnTo>
                  <a:lnTo>
                    <a:pt x="1157" y="803"/>
                  </a:lnTo>
                  <a:lnTo>
                    <a:pt x="1293" y="762"/>
                  </a:lnTo>
                  <a:lnTo>
                    <a:pt x="1415" y="708"/>
                  </a:lnTo>
                  <a:lnTo>
                    <a:pt x="1510" y="640"/>
                  </a:lnTo>
                  <a:lnTo>
                    <a:pt x="1592" y="572"/>
                  </a:lnTo>
                  <a:lnTo>
                    <a:pt x="1633" y="490"/>
                  </a:lnTo>
                  <a:lnTo>
                    <a:pt x="1646" y="449"/>
                  </a:lnTo>
                  <a:lnTo>
                    <a:pt x="1646" y="409"/>
                  </a:lnTo>
                  <a:lnTo>
                    <a:pt x="1646" y="368"/>
                  </a:lnTo>
                  <a:lnTo>
                    <a:pt x="1633" y="327"/>
                  </a:lnTo>
                  <a:lnTo>
                    <a:pt x="1592" y="245"/>
                  </a:lnTo>
                  <a:lnTo>
                    <a:pt x="1510" y="177"/>
                  </a:lnTo>
                  <a:lnTo>
                    <a:pt x="1402" y="109"/>
                  </a:lnTo>
                  <a:lnTo>
                    <a:pt x="1279" y="69"/>
                  </a:lnTo>
                  <a:lnTo>
                    <a:pt x="1143" y="2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1716204" y="2843050"/>
              <a:ext cx="48504" cy="24856"/>
            </a:xfrm>
            <a:custGeom>
              <a:rect b="b" l="l" r="r" t="t"/>
              <a:pathLst>
                <a:path extrusionOk="0" h="844" w="1647">
                  <a:moveTo>
                    <a:pt x="817" y="1"/>
                  </a:moveTo>
                  <a:lnTo>
                    <a:pt x="654" y="14"/>
                  </a:lnTo>
                  <a:lnTo>
                    <a:pt x="491" y="41"/>
                  </a:lnTo>
                  <a:lnTo>
                    <a:pt x="355" y="82"/>
                  </a:lnTo>
                  <a:lnTo>
                    <a:pt x="232" y="123"/>
                  </a:lnTo>
                  <a:lnTo>
                    <a:pt x="137" y="191"/>
                  </a:lnTo>
                  <a:lnTo>
                    <a:pt x="55" y="259"/>
                  </a:lnTo>
                  <a:lnTo>
                    <a:pt x="15" y="341"/>
                  </a:lnTo>
                  <a:lnTo>
                    <a:pt x="1" y="381"/>
                  </a:lnTo>
                  <a:lnTo>
                    <a:pt x="1" y="436"/>
                  </a:lnTo>
                  <a:lnTo>
                    <a:pt x="1" y="477"/>
                  </a:lnTo>
                  <a:lnTo>
                    <a:pt x="15" y="517"/>
                  </a:lnTo>
                  <a:lnTo>
                    <a:pt x="55" y="599"/>
                  </a:lnTo>
                  <a:lnTo>
                    <a:pt x="137" y="667"/>
                  </a:lnTo>
                  <a:lnTo>
                    <a:pt x="246" y="721"/>
                  </a:lnTo>
                  <a:lnTo>
                    <a:pt x="368" y="776"/>
                  </a:lnTo>
                  <a:lnTo>
                    <a:pt x="504" y="817"/>
                  </a:lnTo>
                  <a:lnTo>
                    <a:pt x="654" y="830"/>
                  </a:lnTo>
                  <a:lnTo>
                    <a:pt x="831" y="844"/>
                  </a:lnTo>
                  <a:lnTo>
                    <a:pt x="994" y="830"/>
                  </a:lnTo>
                  <a:lnTo>
                    <a:pt x="1144" y="803"/>
                  </a:lnTo>
                  <a:lnTo>
                    <a:pt x="1280" y="762"/>
                  </a:lnTo>
                  <a:lnTo>
                    <a:pt x="1402" y="708"/>
                  </a:lnTo>
                  <a:lnTo>
                    <a:pt x="1511" y="640"/>
                  </a:lnTo>
                  <a:lnTo>
                    <a:pt x="1579" y="572"/>
                  </a:lnTo>
                  <a:lnTo>
                    <a:pt x="1633" y="490"/>
                  </a:lnTo>
                  <a:lnTo>
                    <a:pt x="1633" y="449"/>
                  </a:lnTo>
                  <a:lnTo>
                    <a:pt x="1647" y="409"/>
                  </a:lnTo>
                  <a:lnTo>
                    <a:pt x="1633" y="368"/>
                  </a:lnTo>
                  <a:lnTo>
                    <a:pt x="1620" y="327"/>
                  </a:lnTo>
                  <a:lnTo>
                    <a:pt x="1579" y="245"/>
                  </a:lnTo>
                  <a:lnTo>
                    <a:pt x="1497" y="177"/>
                  </a:lnTo>
                  <a:lnTo>
                    <a:pt x="1402" y="109"/>
                  </a:lnTo>
                  <a:lnTo>
                    <a:pt x="1280" y="69"/>
                  </a:lnTo>
                  <a:lnTo>
                    <a:pt x="1130" y="2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1614070" y="2805795"/>
              <a:ext cx="13635" cy="24473"/>
            </a:xfrm>
            <a:custGeom>
              <a:rect b="b" l="l" r="r" t="t"/>
              <a:pathLst>
                <a:path extrusionOk="0" h="831" w="463">
                  <a:moveTo>
                    <a:pt x="177" y="1"/>
                  </a:moveTo>
                  <a:lnTo>
                    <a:pt x="136" y="28"/>
                  </a:lnTo>
                  <a:lnTo>
                    <a:pt x="95" y="69"/>
                  </a:lnTo>
                  <a:lnTo>
                    <a:pt x="55" y="123"/>
                  </a:lnTo>
                  <a:lnTo>
                    <a:pt x="41" y="177"/>
                  </a:lnTo>
                  <a:lnTo>
                    <a:pt x="14" y="259"/>
                  </a:lnTo>
                  <a:lnTo>
                    <a:pt x="0" y="327"/>
                  </a:lnTo>
                  <a:lnTo>
                    <a:pt x="0" y="422"/>
                  </a:lnTo>
                  <a:lnTo>
                    <a:pt x="0" y="504"/>
                  </a:lnTo>
                  <a:lnTo>
                    <a:pt x="14" y="585"/>
                  </a:lnTo>
                  <a:lnTo>
                    <a:pt x="41" y="653"/>
                  </a:lnTo>
                  <a:lnTo>
                    <a:pt x="68" y="708"/>
                  </a:lnTo>
                  <a:lnTo>
                    <a:pt x="109" y="762"/>
                  </a:lnTo>
                  <a:lnTo>
                    <a:pt x="150" y="803"/>
                  </a:lnTo>
                  <a:lnTo>
                    <a:pt x="191" y="817"/>
                  </a:lnTo>
                  <a:lnTo>
                    <a:pt x="232" y="830"/>
                  </a:lnTo>
                  <a:lnTo>
                    <a:pt x="286" y="817"/>
                  </a:lnTo>
                  <a:lnTo>
                    <a:pt x="327" y="789"/>
                  </a:lnTo>
                  <a:lnTo>
                    <a:pt x="368" y="762"/>
                  </a:lnTo>
                  <a:lnTo>
                    <a:pt x="395" y="708"/>
                  </a:lnTo>
                  <a:lnTo>
                    <a:pt x="422" y="640"/>
                  </a:lnTo>
                  <a:lnTo>
                    <a:pt x="449" y="572"/>
                  </a:lnTo>
                  <a:lnTo>
                    <a:pt x="449" y="490"/>
                  </a:lnTo>
                  <a:lnTo>
                    <a:pt x="463" y="409"/>
                  </a:lnTo>
                  <a:lnTo>
                    <a:pt x="449" y="327"/>
                  </a:lnTo>
                  <a:lnTo>
                    <a:pt x="436" y="245"/>
                  </a:lnTo>
                  <a:lnTo>
                    <a:pt x="422" y="177"/>
                  </a:lnTo>
                  <a:lnTo>
                    <a:pt x="381" y="109"/>
                  </a:lnTo>
                  <a:lnTo>
                    <a:pt x="354" y="69"/>
                  </a:lnTo>
                  <a:lnTo>
                    <a:pt x="313" y="28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1588036" y="2774961"/>
              <a:ext cx="53687" cy="25651"/>
            </a:xfrm>
            <a:custGeom>
              <a:rect b="b" l="l" r="r" t="t"/>
              <a:pathLst>
                <a:path extrusionOk="0" h="871" w="1823">
                  <a:moveTo>
                    <a:pt x="1156" y="0"/>
                  </a:moveTo>
                  <a:lnTo>
                    <a:pt x="1034" y="14"/>
                  </a:lnTo>
                  <a:lnTo>
                    <a:pt x="911" y="27"/>
                  </a:lnTo>
                  <a:lnTo>
                    <a:pt x="789" y="55"/>
                  </a:lnTo>
                  <a:lnTo>
                    <a:pt x="680" y="95"/>
                  </a:lnTo>
                  <a:lnTo>
                    <a:pt x="571" y="136"/>
                  </a:lnTo>
                  <a:lnTo>
                    <a:pt x="476" y="191"/>
                  </a:lnTo>
                  <a:lnTo>
                    <a:pt x="299" y="299"/>
                  </a:lnTo>
                  <a:lnTo>
                    <a:pt x="150" y="422"/>
                  </a:lnTo>
                  <a:lnTo>
                    <a:pt x="41" y="544"/>
                  </a:lnTo>
                  <a:lnTo>
                    <a:pt x="27" y="585"/>
                  </a:lnTo>
                  <a:lnTo>
                    <a:pt x="14" y="612"/>
                  </a:lnTo>
                  <a:lnTo>
                    <a:pt x="0" y="694"/>
                  </a:lnTo>
                  <a:lnTo>
                    <a:pt x="27" y="762"/>
                  </a:lnTo>
                  <a:lnTo>
                    <a:pt x="55" y="803"/>
                  </a:lnTo>
                  <a:lnTo>
                    <a:pt x="82" y="830"/>
                  </a:lnTo>
                  <a:lnTo>
                    <a:pt x="123" y="857"/>
                  </a:lnTo>
                  <a:lnTo>
                    <a:pt x="163" y="871"/>
                  </a:lnTo>
                  <a:lnTo>
                    <a:pt x="218" y="871"/>
                  </a:lnTo>
                  <a:lnTo>
                    <a:pt x="272" y="857"/>
                  </a:lnTo>
                  <a:lnTo>
                    <a:pt x="313" y="830"/>
                  </a:lnTo>
                  <a:lnTo>
                    <a:pt x="354" y="789"/>
                  </a:lnTo>
                  <a:lnTo>
                    <a:pt x="449" y="694"/>
                  </a:lnTo>
                  <a:lnTo>
                    <a:pt x="558" y="599"/>
                  </a:lnTo>
                  <a:lnTo>
                    <a:pt x="707" y="517"/>
                  </a:lnTo>
                  <a:lnTo>
                    <a:pt x="789" y="476"/>
                  </a:lnTo>
                  <a:lnTo>
                    <a:pt x="871" y="449"/>
                  </a:lnTo>
                  <a:lnTo>
                    <a:pt x="966" y="422"/>
                  </a:lnTo>
                  <a:lnTo>
                    <a:pt x="1075" y="408"/>
                  </a:lnTo>
                  <a:lnTo>
                    <a:pt x="1184" y="408"/>
                  </a:lnTo>
                  <a:lnTo>
                    <a:pt x="1292" y="422"/>
                  </a:lnTo>
                  <a:lnTo>
                    <a:pt x="1415" y="449"/>
                  </a:lnTo>
                  <a:lnTo>
                    <a:pt x="1537" y="490"/>
                  </a:lnTo>
                  <a:lnTo>
                    <a:pt x="1605" y="517"/>
                  </a:lnTo>
                  <a:lnTo>
                    <a:pt x="1687" y="503"/>
                  </a:lnTo>
                  <a:lnTo>
                    <a:pt x="1755" y="463"/>
                  </a:lnTo>
                  <a:lnTo>
                    <a:pt x="1782" y="435"/>
                  </a:lnTo>
                  <a:lnTo>
                    <a:pt x="1796" y="408"/>
                  </a:lnTo>
                  <a:lnTo>
                    <a:pt x="1809" y="367"/>
                  </a:lnTo>
                  <a:lnTo>
                    <a:pt x="1823" y="327"/>
                  </a:lnTo>
                  <a:lnTo>
                    <a:pt x="1809" y="245"/>
                  </a:lnTo>
                  <a:lnTo>
                    <a:pt x="1768" y="177"/>
                  </a:lnTo>
                  <a:lnTo>
                    <a:pt x="1741" y="163"/>
                  </a:lnTo>
                  <a:lnTo>
                    <a:pt x="1700" y="136"/>
                  </a:lnTo>
                  <a:lnTo>
                    <a:pt x="1564" y="82"/>
                  </a:lnTo>
                  <a:lnTo>
                    <a:pt x="1428" y="41"/>
                  </a:lnTo>
                  <a:lnTo>
                    <a:pt x="1292" y="14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1707811" y="2805795"/>
              <a:ext cx="13635" cy="24473"/>
            </a:xfrm>
            <a:custGeom>
              <a:rect b="b" l="l" r="r" t="t"/>
              <a:pathLst>
                <a:path extrusionOk="0" h="831" w="463">
                  <a:moveTo>
                    <a:pt x="191" y="1"/>
                  </a:moveTo>
                  <a:lnTo>
                    <a:pt x="150" y="28"/>
                  </a:lnTo>
                  <a:lnTo>
                    <a:pt x="109" y="69"/>
                  </a:lnTo>
                  <a:lnTo>
                    <a:pt x="82" y="109"/>
                  </a:lnTo>
                  <a:lnTo>
                    <a:pt x="41" y="177"/>
                  </a:lnTo>
                  <a:lnTo>
                    <a:pt x="27" y="245"/>
                  </a:lnTo>
                  <a:lnTo>
                    <a:pt x="14" y="327"/>
                  </a:lnTo>
                  <a:lnTo>
                    <a:pt x="0" y="409"/>
                  </a:lnTo>
                  <a:lnTo>
                    <a:pt x="0" y="490"/>
                  </a:lnTo>
                  <a:lnTo>
                    <a:pt x="14" y="572"/>
                  </a:lnTo>
                  <a:lnTo>
                    <a:pt x="41" y="640"/>
                  </a:lnTo>
                  <a:lnTo>
                    <a:pt x="68" y="708"/>
                  </a:lnTo>
                  <a:lnTo>
                    <a:pt x="95" y="762"/>
                  </a:lnTo>
                  <a:lnTo>
                    <a:pt x="136" y="789"/>
                  </a:lnTo>
                  <a:lnTo>
                    <a:pt x="177" y="817"/>
                  </a:lnTo>
                  <a:lnTo>
                    <a:pt x="232" y="830"/>
                  </a:lnTo>
                  <a:lnTo>
                    <a:pt x="272" y="817"/>
                  </a:lnTo>
                  <a:lnTo>
                    <a:pt x="313" y="803"/>
                  </a:lnTo>
                  <a:lnTo>
                    <a:pt x="354" y="762"/>
                  </a:lnTo>
                  <a:lnTo>
                    <a:pt x="395" y="708"/>
                  </a:lnTo>
                  <a:lnTo>
                    <a:pt x="422" y="653"/>
                  </a:lnTo>
                  <a:lnTo>
                    <a:pt x="436" y="585"/>
                  </a:lnTo>
                  <a:lnTo>
                    <a:pt x="463" y="504"/>
                  </a:lnTo>
                  <a:lnTo>
                    <a:pt x="463" y="422"/>
                  </a:lnTo>
                  <a:lnTo>
                    <a:pt x="463" y="327"/>
                  </a:lnTo>
                  <a:lnTo>
                    <a:pt x="449" y="259"/>
                  </a:lnTo>
                  <a:lnTo>
                    <a:pt x="422" y="177"/>
                  </a:lnTo>
                  <a:lnTo>
                    <a:pt x="395" y="123"/>
                  </a:lnTo>
                  <a:lnTo>
                    <a:pt x="368" y="69"/>
                  </a:lnTo>
                  <a:lnTo>
                    <a:pt x="327" y="2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1693793" y="2774961"/>
              <a:ext cx="53687" cy="25651"/>
            </a:xfrm>
            <a:custGeom>
              <a:rect b="b" l="l" r="r" t="t"/>
              <a:pathLst>
                <a:path extrusionOk="0" h="871" w="1823">
                  <a:moveTo>
                    <a:pt x="667" y="0"/>
                  </a:moveTo>
                  <a:lnTo>
                    <a:pt x="531" y="14"/>
                  </a:lnTo>
                  <a:lnTo>
                    <a:pt x="395" y="41"/>
                  </a:lnTo>
                  <a:lnTo>
                    <a:pt x="259" y="82"/>
                  </a:lnTo>
                  <a:lnTo>
                    <a:pt x="123" y="136"/>
                  </a:lnTo>
                  <a:lnTo>
                    <a:pt x="82" y="163"/>
                  </a:lnTo>
                  <a:lnTo>
                    <a:pt x="55" y="177"/>
                  </a:lnTo>
                  <a:lnTo>
                    <a:pt x="14" y="245"/>
                  </a:lnTo>
                  <a:lnTo>
                    <a:pt x="0" y="327"/>
                  </a:lnTo>
                  <a:lnTo>
                    <a:pt x="14" y="367"/>
                  </a:lnTo>
                  <a:lnTo>
                    <a:pt x="27" y="408"/>
                  </a:lnTo>
                  <a:lnTo>
                    <a:pt x="41" y="435"/>
                  </a:lnTo>
                  <a:lnTo>
                    <a:pt x="68" y="463"/>
                  </a:lnTo>
                  <a:lnTo>
                    <a:pt x="136" y="503"/>
                  </a:lnTo>
                  <a:lnTo>
                    <a:pt x="204" y="517"/>
                  </a:lnTo>
                  <a:lnTo>
                    <a:pt x="286" y="490"/>
                  </a:lnTo>
                  <a:lnTo>
                    <a:pt x="408" y="449"/>
                  </a:lnTo>
                  <a:lnTo>
                    <a:pt x="531" y="422"/>
                  </a:lnTo>
                  <a:lnTo>
                    <a:pt x="640" y="408"/>
                  </a:lnTo>
                  <a:lnTo>
                    <a:pt x="748" y="408"/>
                  </a:lnTo>
                  <a:lnTo>
                    <a:pt x="857" y="422"/>
                  </a:lnTo>
                  <a:lnTo>
                    <a:pt x="952" y="449"/>
                  </a:lnTo>
                  <a:lnTo>
                    <a:pt x="1034" y="476"/>
                  </a:lnTo>
                  <a:lnTo>
                    <a:pt x="1116" y="517"/>
                  </a:lnTo>
                  <a:lnTo>
                    <a:pt x="1265" y="599"/>
                  </a:lnTo>
                  <a:lnTo>
                    <a:pt x="1360" y="694"/>
                  </a:lnTo>
                  <a:lnTo>
                    <a:pt x="1469" y="789"/>
                  </a:lnTo>
                  <a:lnTo>
                    <a:pt x="1510" y="830"/>
                  </a:lnTo>
                  <a:lnTo>
                    <a:pt x="1551" y="857"/>
                  </a:lnTo>
                  <a:lnTo>
                    <a:pt x="1605" y="871"/>
                  </a:lnTo>
                  <a:lnTo>
                    <a:pt x="1660" y="871"/>
                  </a:lnTo>
                  <a:lnTo>
                    <a:pt x="1701" y="857"/>
                  </a:lnTo>
                  <a:lnTo>
                    <a:pt x="1741" y="830"/>
                  </a:lnTo>
                  <a:lnTo>
                    <a:pt x="1796" y="762"/>
                  </a:lnTo>
                  <a:lnTo>
                    <a:pt x="1823" y="694"/>
                  </a:lnTo>
                  <a:lnTo>
                    <a:pt x="1809" y="612"/>
                  </a:lnTo>
                  <a:lnTo>
                    <a:pt x="1796" y="585"/>
                  </a:lnTo>
                  <a:lnTo>
                    <a:pt x="1782" y="544"/>
                  </a:lnTo>
                  <a:lnTo>
                    <a:pt x="1673" y="422"/>
                  </a:lnTo>
                  <a:lnTo>
                    <a:pt x="1524" y="299"/>
                  </a:lnTo>
                  <a:lnTo>
                    <a:pt x="1347" y="191"/>
                  </a:lnTo>
                  <a:lnTo>
                    <a:pt x="1252" y="136"/>
                  </a:lnTo>
                  <a:lnTo>
                    <a:pt x="1143" y="95"/>
                  </a:lnTo>
                  <a:lnTo>
                    <a:pt x="1034" y="55"/>
                  </a:lnTo>
                  <a:lnTo>
                    <a:pt x="912" y="27"/>
                  </a:lnTo>
                  <a:lnTo>
                    <a:pt x="789" y="1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1620078" y="2895531"/>
              <a:ext cx="90971" cy="20851"/>
            </a:xfrm>
            <a:custGeom>
              <a:rect b="b" l="l" r="r" t="t"/>
              <a:pathLst>
                <a:path extrusionOk="0" h="708" w="3089">
                  <a:moveTo>
                    <a:pt x="109" y="0"/>
                  </a:moveTo>
                  <a:lnTo>
                    <a:pt x="55" y="28"/>
                  </a:lnTo>
                  <a:lnTo>
                    <a:pt x="28" y="55"/>
                  </a:lnTo>
                  <a:lnTo>
                    <a:pt x="0" y="109"/>
                  </a:lnTo>
                  <a:lnTo>
                    <a:pt x="0" y="164"/>
                  </a:lnTo>
                  <a:lnTo>
                    <a:pt x="28" y="205"/>
                  </a:lnTo>
                  <a:lnTo>
                    <a:pt x="55" y="245"/>
                  </a:lnTo>
                  <a:lnTo>
                    <a:pt x="191" y="327"/>
                  </a:lnTo>
                  <a:lnTo>
                    <a:pt x="327" y="395"/>
                  </a:lnTo>
                  <a:lnTo>
                    <a:pt x="504" y="477"/>
                  </a:lnTo>
                  <a:lnTo>
                    <a:pt x="721" y="558"/>
                  </a:lnTo>
                  <a:lnTo>
                    <a:pt x="966" y="626"/>
                  </a:lnTo>
                  <a:lnTo>
                    <a:pt x="1252" y="681"/>
                  </a:lnTo>
                  <a:lnTo>
                    <a:pt x="1388" y="694"/>
                  </a:lnTo>
                  <a:lnTo>
                    <a:pt x="1537" y="708"/>
                  </a:lnTo>
                  <a:lnTo>
                    <a:pt x="1592" y="708"/>
                  </a:lnTo>
                  <a:lnTo>
                    <a:pt x="1755" y="694"/>
                  </a:lnTo>
                  <a:lnTo>
                    <a:pt x="1905" y="681"/>
                  </a:lnTo>
                  <a:lnTo>
                    <a:pt x="2054" y="667"/>
                  </a:lnTo>
                  <a:lnTo>
                    <a:pt x="2190" y="640"/>
                  </a:lnTo>
                  <a:lnTo>
                    <a:pt x="2435" y="558"/>
                  </a:lnTo>
                  <a:lnTo>
                    <a:pt x="2639" y="477"/>
                  </a:lnTo>
                  <a:lnTo>
                    <a:pt x="2802" y="395"/>
                  </a:lnTo>
                  <a:lnTo>
                    <a:pt x="2938" y="313"/>
                  </a:lnTo>
                  <a:lnTo>
                    <a:pt x="3047" y="232"/>
                  </a:lnTo>
                  <a:lnTo>
                    <a:pt x="3074" y="191"/>
                  </a:lnTo>
                  <a:lnTo>
                    <a:pt x="3088" y="150"/>
                  </a:lnTo>
                  <a:lnTo>
                    <a:pt x="3088" y="96"/>
                  </a:lnTo>
                  <a:lnTo>
                    <a:pt x="3061" y="55"/>
                  </a:lnTo>
                  <a:lnTo>
                    <a:pt x="3020" y="14"/>
                  </a:lnTo>
                  <a:lnTo>
                    <a:pt x="2966" y="0"/>
                  </a:lnTo>
                  <a:lnTo>
                    <a:pt x="2911" y="14"/>
                  </a:lnTo>
                  <a:lnTo>
                    <a:pt x="2870" y="28"/>
                  </a:lnTo>
                  <a:lnTo>
                    <a:pt x="2775" y="96"/>
                  </a:lnTo>
                  <a:lnTo>
                    <a:pt x="2680" y="164"/>
                  </a:lnTo>
                  <a:lnTo>
                    <a:pt x="2530" y="232"/>
                  </a:lnTo>
                  <a:lnTo>
                    <a:pt x="2340" y="313"/>
                  </a:lnTo>
                  <a:lnTo>
                    <a:pt x="2122" y="381"/>
                  </a:lnTo>
                  <a:lnTo>
                    <a:pt x="1877" y="422"/>
                  </a:lnTo>
                  <a:lnTo>
                    <a:pt x="1728" y="436"/>
                  </a:lnTo>
                  <a:lnTo>
                    <a:pt x="1415" y="436"/>
                  </a:lnTo>
                  <a:lnTo>
                    <a:pt x="1279" y="422"/>
                  </a:lnTo>
                  <a:lnTo>
                    <a:pt x="1034" y="368"/>
                  </a:lnTo>
                  <a:lnTo>
                    <a:pt x="803" y="300"/>
                  </a:lnTo>
                  <a:lnTo>
                    <a:pt x="599" y="232"/>
                  </a:lnTo>
                  <a:lnTo>
                    <a:pt x="436" y="150"/>
                  </a:lnTo>
                  <a:lnTo>
                    <a:pt x="313" y="96"/>
                  </a:lnTo>
                  <a:lnTo>
                    <a:pt x="204" y="2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657333" y="2804588"/>
              <a:ext cx="25651" cy="74155"/>
            </a:xfrm>
            <a:custGeom>
              <a:rect b="b" l="l" r="r" t="t"/>
              <a:pathLst>
                <a:path extrusionOk="0" h="2518" w="871">
                  <a:moveTo>
                    <a:pt x="408" y="1"/>
                  </a:moveTo>
                  <a:lnTo>
                    <a:pt x="368" y="14"/>
                  </a:lnTo>
                  <a:lnTo>
                    <a:pt x="327" y="55"/>
                  </a:lnTo>
                  <a:lnTo>
                    <a:pt x="300" y="96"/>
                  </a:lnTo>
                  <a:lnTo>
                    <a:pt x="300" y="150"/>
                  </a:lnTo>
                  <a:lnTo>
                    <a:pt x="504" y="1443"/>
                  </a:lnTo>
                  <a:lnTo>
                    <a:pt x="572" y="1946"/>
                  </a:lnTo>
                  <a:lnTo>
                    <a:pt x="599" y="2245"/>
                  </a:lnTo>
                  <a:lnTo>
                    <a:pt x="422" y="2245"/>
                  </a:lnTo>
                  <a:lnTo>
                    <a:pt x="300" y="2232"/>
                  </a:lnTo>
                  <a:lnTo>
                    <a:pt x="164" y="2204"/>
                  </a:lnTo>
                  <a:lnTo>
                    <a:pt x="109" y="2204"/>
                  </a:lnTo>
                  <a:lnTo>
                    <a:pt x="68" y="2218"/>
                  </a:lnTo>
                  <a:lnTo>
                    <a:pt x="28" y="2245"/>
                  </a:lnTo>
                  <a:lnTo>
                    <a:pt x="0" y="2300"/>
                  </a:lnTo>
                  <a:lnTo>
                    <a:pt x="0" y="2354"/>
                  </a:lnTo>
                  <a:lnTo>
                    <a:pt x="14" y="2395"/>
                  </a:lnTo>
                  <a:lnTo>
                    <a:pt x="55" y="2436"/>
                  </a:lnTo>
                  <a:lnTo>
                    <a:pt x="96" y="2463"/>
                  </a:lnTo>
                  <a:lnTo>
                    <a:pt x="286" y="2490"/>
                  </a:lnTo>
                  <a:lnTo>
                    <a:pt x="395" y="2504"/>
                  </a:lnTo>
                  <a:lnTo>
                    <a:pt x="517" y="2517"/>
                  </a:lnTo>
                  <a:lnTo>
                    <a:pt x="667" y="2504"/>
                  </a:lnTo>
                  <a:lnTo>
                    <a:pt x="721" y="2490"/>
                  </a:lnTo>
                  <a:lnTo>
                    <a:pt x="776" y="2463"/>
                  </a:lnTo>
                  <a:lnTo>
                    <a:pt x="817" y="2422"/>
                  </a:lnTo>
                  <a:lnTo>
                    <a:pt x="830" y="2395"/>
                  </a:lnTo>
                  <a:lnTo>
                    <a:pt x="857" y="2354"/>
                  </a:lnTo>
                  <a:lnTo>
                    <a:pt x="871" y="2313"/>
                  </a:lnTo>
                  <a:lnTo>
                    <a:pt x="857" y="2191"/>
                  </a:lnTo>
                  <a:lnTo>
                    <a:pt x="844" y="1959"/>
                  </a:lnTo>
                  <a:lnTo>
                    <a:pt x="748" y="1320"/>
                  </a:lnTo>
                  <a:lnTo>
                    <a:pt x="558" y="110"/>
                  </a:lnTo>
                  <a:lnTo>
                    <a:pt x="544" y="55"/>
                  </a:lnTo>
                  <a:lnTo>
                    <a:pt x="517" y="2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525542" y="2654361"/>
              <a:ext cx="266817" cy="174697"/>
            </a:xfrm>
            <a:custGeom>
              <a:rect b="b" l="l" r="r" t="t"/>
              <a:pathLst>
                <a:path extrusionOk="0" h="5932" w="9060">
                  <a:moveTo>
                    <a:pt x="4775" y="1"/>
                  </a:moveTo>
                  <a:lnTo>
                    <a:pt x="4489" y="14"/>
                  </a:lnTo>
                  <a:lnTo>
                    <a:pt x="4217" y="28"/>
                  </a:lnTo>
                  <a:lnTo>
                    <a:pt x="3931" y="55"/>
                  </a:lnTo>
                  <a:lnTo>
                    <a:pt x="3646" y="110"/>
                  </a:lnTo>
                  <a:lnTo>
                    <a:pt x="3346" y="164"/>
                  </a:lnTo>
                  <a:lnTo>
                    <a:pt x="3047" y="246"/>
                  </a:lnTo>
                  <a:lnTo>
                    <a:pt x="2748" y="341"/>
                  </a:lnTo>
                  <a:lnTo>
                    <a:pt x="2190" y="531"/>
                  </a:lnTo>
                  <a:lnTo>
                    <a:pt x="1700" y="735"/>
                  </a:lnTo>
                  <a:lnTo>
                    <a:pt x="1292" y="939"/>
                  </a:lnTo>
                  <a:lnTo>
                    <a:pt x="952" y="1130"/>
                  </a:lnTo>
                  <a:lnTo>
                    <a:pt x="680" y="1334"/>
                  </a:lnTo>
                  <a:lnTo>
                    <a:pt x="558" y="1429"/>
                  </a:lnTo>
                  <a:lnTo>
                    <a:pt x="449" y="1524"/>
                  </a:lnTo>
                  <a:lnTo>
                    <a:pt x="367" y="1619"/>
                  </a:lnTo>
                  <a:lnTo>
                    <a:pt x="286" y="1701"/>
                  </a:lnTo>
                  <a:lnTo>
                    <a:pt x="163" y="1891"/>
                  </a:lnTo>
                  <a:lnTo>
                    <a:pt x="68" y="2068"/>
                  </a:lnTo>
                  <a:lnTo>
                    <a:pt x="14" y="2232"/>
                  </a:lnTo>
                  <a:lnTo>
                    <a:pt x="0" y="2381"/>
                  </a:lnTo>
                  <a:lnTo>
                    <a:pt x="0" y="2531"/>
                  </a:lnTo>
                  <a:lnTo>
                    <a:pt x="14" y="2653"/>
                  </a:lnTo>
                  <a:lnTo>
                    <a:pt x="41" y="2776"/>
                  </a:lnTo>
                  <a:lnTo>
                    <a:pt x="95" y="2966"/>
                  </a:lnTo>
                  <a:lnTo>
                    <a:pt x="163" y="3211"/>
                  </a:lnTo>
                  <a:lnTo>
                    <a:pt x="245" y="3592"/>
                  </a:lnTo>
                  <a:lnTo>
                    <a:pt x="435" y="4571"/>
                  </a:lnTo>
                  <a:lnTo>
                    <a:pt x="531" y="5047"/>
                  </a:lnTo>
                  <a:lnTo>
                    <a:pt x="626" y="5469"/>
                  </a:lnTo>
                  <a:lnTo>
                    <a:pt x="680" y="5632"/>
                  </a:lnTo>
                  <a:lnTo>
                    <a:pt x="721" y="5768"/>
                  </a:lnTo>
                  <a:lnTo>
                    <a:pt x="762" y="5863"/>
                  </a:lnTo>
                  <a:lnTo>
                    <a:pt x="789" y="5891"/>
                  </a:lnTo>
                  <a:lnTo>
                    <a:pt x="816" y="5904"/>
                  </a:lnTo>
                  <a:lnTo>
                    <a:pt x="830" y="5891"/>
                  </a:lnTo>
                  <a:lnTo>
                    <a:pt x="857" y="5850"/>
                  </a:lnTo>
                  <a:lnTo>
                    <a:pt x="884" y="5714"/>
                  </a:lnTo>
                  <a:lnTo>
                    <a:pt x="925" y="5496"/>
                  </a:lnTo>
                  <a:lnTo>
                    <a:pt x="952" y="5238"/>
                  </a:lnTo>
                  <a:lnTo>
                    <a:pt x="993" y="4721"/>
                  </a:lnTo>
                  <a:lnTo>
                    <a:pt x="1034" y="4408"/>
                  </a:lnTo>
                  <a:lnTo>
                    <a:pt x="1143" y="3864"/>
                  </a:lnTo>
                  <a:lnTo>
                    <a:pt x="1197" y="3537"/>
                  </a:lnTo>
                  <a:lnTo>
                    <a:pt x="1211" y="3401"/>
                  </a:lnTo>
                  <a:lnTo>
                    <a:pt x="1197" y="3306"/>
                  </a:lnTo>
                  <a:lnTo>
                    <a:pt x="1197" y="3197"/>
                  </a:lnTo>
                  <a:lnTo>
                    <a:pt x="1184" y="3089"/>
                  </a:lnTo>
                  <a:lnTo>
                    <a:pt x="1197" y="2966"/>
                  </a:lnTo>
                  <a:lnTo>
                    <a:pt x="1211" y="2830"/>
                  </a:lnTo>
                  <a:lnTo>
                    <a:pt x="1252" y="2694"/>
                  </a:lnTo>
                  <a:lnTo>
                    <a:pt x="1320" y="2544"/>
                  </a:lnTo>
                  <a:lnTo>
                    <a:pt x="1401" y="2408"/>
                  </a:lnTo>
                  <a:lnTo>
                    <a:pt x="1510" y="2272"/>
                  </a:lnTo>
                  <a:lnTo>
                    <a:pt x="1673" y="2109"/>
                  </a:lnTo>
                  <a:lnTo>
                    <a:pt x="1768" y="2000"/>
                  </a:lnTo>
                  <a:lnTo>
                    <a:pt x="1877" y="1851"/>
                  </a:lnTo>
                  <a:lnTo>
                    <a:pt x="1932" y="1810"/>
                  </a:lnTo>
                  <a:lnTo>
                    <a:pt x="1986" y="1755"/>
                  </a:lnTo>
                  <a:lnTo>
                    <a:pt x="2217" y="1633"/>
                  </a:lnTo>
                  <a:lnTo>
                    <a:pt x="2340" y="1579"/>
                  </a:lnTo>
                  <a:lnTo>
                    <a:pt x="2489" y="1511"/>
                  </a:lnTo>
                  <a:lnTo>
                    <a:pt x="2666" y="1456"/>
                  </a:lnTo>
                  <a:lnTo>
                    <a:pt x="2857" y="1415"/>
                  </a:lnTo>
                  <a:lnTo>
                    <a:pt x="3306" y="1320"/>
                  </a:lnTo>
                  <a:lnTo>
                    <a:pt x="3782" y="1239"/>
                  </a:lnTo>
                  <a:lnTo>
                    <a:pt x="4285" y="1198"/>
                  </a:lnTo>
                  <a:lnTo>
                    <a:pt x="5033" y="1198"/>
                  </a:lnTo>
                  <a:lnTo>
                    <a:pt x="5278" y="1225"/>
                  </a:lnTo>
                  <a:lnTo>
                    <a:pt x="5496" y="1252"/>
                  </a:lnTo>
                  <a:lnTo>
                    <a:pt x="5700" y="1307"/>
                  </a:lnTo>
                  <a:lnTo>
                    <a:pt x="6978" y="1633"/>
                  </a:lnTo>
                  <a:lnTo>
                    <a:pt x="7427" y="1742"/>
                  </a:lnTo>
                  <a:lnTo>
                    <a:pt x="7808" y="1823"/>
                  </a:lnTo>
                  <a:lnTo>
                    <a:pt x="7890" y="1851"/>
                  </a:lnTo>
                  <a:lnTo>
                    <a:pt x="7971" y="1891"/>
                  </a:lnTo>
                  <a:lnTo>
                    <a:pt x="8026" y="1946"/>
                  </a:lnTo>
                  <a:lnTo>
                    <a:pt x="8080" y="2000"/>
                  </a:lnTo>
                  <a:lnTo>
                    <a:pt x="8134" y="2068"/>
                  </a:lnTo>
                  <a:lnTo>
                    <a:pt x="8162" y="2150"/>
                  </a:lnTo>
                  <a:lnTo>
                    <a:pt x="8230" y="2300"/>
                  </a:lnTo>
                  <a:lnTo>
                    <a:pt x="8257" y="2463"/>
                  </a:lnTo>
                  <a:lnTo>
                    <a:pt x="8284" y="2612"/>
                  </a:lnTo>
                  <a:lnTo>
                    <a:pt x="8311" y="2735"/>
                  </a:lnTo>
                  <a:lnTo>
                    <a:pt x="8352" y="2816"/>
                  </a:lnTo>
                  <a:lnTo>
                    <a:pt x="8366" y="2871"/>
                  </a:lnTo>
                  <a:lnTo>
                    <a:pt x="8379" y="2980"/>
                  </a:lnTo>
                  <a:lnTo>
                    <a:pt x="8393" y="3347"/>
                  </a:lnTo>
                  <a:lnTo>
                    <a:pt x="8420" y="4381"/>
                  </a:lnTo>
                  <a:lnTo>
                    <a:pt x="8434" y="4925"/>
                  </a:lnTo>
                  <a:lnTo>
                    <a:pt x="8475" y="5415"/>
                  </a:lnTo>
                  <a:lnTo>
                    <a:pt x="8488" y="5605"/>
                  </a:lnTo>
                  <a:lnTo>
                    <a:pt x="8515" y="5768"/>
                  </a:lnTo>
                  <a:lnTo>
                    <a:pt x="8556" y="5877"/>
                  </a:lnTo>
                  <a:lnTo>
                    <a:pt x="8570" y="5904"/>
                  </a:lnTo>
                  <a:lnTo>
                    <a:pt x="8597" y="5931"/>
                  </a:lnTo>
                  <a:lnTo>
                    <a:pt x="8611" y="5931"/>
                  </a:lnTo>
                  <a:lnTo>
                    <a:pt x="8638" y="5918"/>
                  </a:lnTo>
                  <a:lnTo>
                    <a:pt x="8692" y="5836"/>
                  </a:lnTo>
                  <a:lnTo>
                    <a:pt x="8733" y="5700"/>
                  </a:lnTo>
                  <a:lnTo>
                    <a:pt x="8787" y="5523"/>
                  </a:lnTo>
                  <a:lnTo>
                    <a:pt x="8842" y="5292"/>
                  </a:lnTo>
                  <a:lnTo>
                    <a:pt x="8896" y="5034"/>
                  </a:lnTo>
                  <a:lnTo>
                    <a:pt x="8978" y="4435"/>
                  </a:lnTo>
                  <a:lnTo>
                    <a:pt x="9005" y="4109"/>
                  </a:lnTo>
                  <a:lnTo>
                    <a:pt x="9032" y="3782"/>
                  </a:lnTo>
                  <a:lnTo>
                    <a:pt x="9046" y="3456"/>
                  </a:lnTo>
                  <a:lnTo>
                    <a:pt x="9059" y="3129"/>
                  </a:lnTo>
                  <a:lnTo>
                    <a:pt x="9046" y="2830"/>
                  </a:lnTo>
                  <a:lnTo>
                    <a:pt x="9032" y="2544"/>
                  </a:lnTo>
                  <a:lnTo>
                    <a:pt x="8991" y="2286"/>
                  </a:lnTo>
                  <a:lnTo>
                    <a:pt x="8937" y="2068"/>
                  </a:lnTo>
                  <a:lnTo>
                    <a:pt x="8910" y="1973"/>
                  </a:lnTo>
                  <a:lnTo>
                    <a:pt x="8855" y="1864"/>
                  </a:lnTo>
                  <a:lnTo>
                    <a:pt x="8787" y="1755"/>
                  </a:lnTo>
                  <a:lnTo>
                    <a:pt x="8719" y="1660"/>
                  </a:lnTo>
                  <a:lnTo>
                    <a:pt x="8624" y="1538"/>
                  </a:lnTo>
                  <a:lnTo>
                    <a:pt x="8529" y="1429"/>
                  </a:lnTo>
                  <a:lnTo>
                    <a:pt x="8420" y="1320"/>
                  </a:lnTo>
                  <a:lnTo>
                    <a:pt x="8298" y="1211"/>
                  </a:lnTo>
                  <a:lnTo>
                    <a:pt x="8012" y="994"/>
                  </a:lnTo>
                  <a:lnTo>
                    <a:pt x="7699" y="790"/>
                  </a:lnTo>
                  <a:lnTo>
                    <a:pt x="7522" y="681"/>
                  </a:lnTo>
                  <a:lnTo>
                    <a:pt x="7332" y="586"/>
                  </a:lnTo>
                  <a:lnTo>
                    <a:pt x="7141" y="504"/>
                  </a:lnTo>
                  <a:lnTo>
                    <a:pt x="6937" y="409"/>
                  </a:lnTo>
                  <a:lnTo>
                    <a:pt x="6733" y="341"/>
                  </a:lnTo>
                  <a:lnTo>
                    <a:pt x="6502" y="259"/>
                  </a:lnTo>
                  <a:lnTo>
                    <a:pt x="6284" y="205"/>
                  </a:lnTo>
                  <a:lnTo>
                    <a:pt x="6040" y="137"/>
                  </a:lnTo>
                  <a:lnTo>
                    <a:pt x="5808" y="96"/>
                  </a:lnTo>
                  <a:lnTo>
                    <a:pt x="5550" y="55"/>
                  </a:lnTo>
                  <a:lnTo>
                    <a:pt x="5305" y="28"/>
                  </a:lnTo>
                  <a:lnTo>
                    <a:pt x="5033" y="14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1575607" y="2769336"/>
              <a:ext cx="84963" cy="84963"/>
            </a:xfrm>
            <a:custGeom>
              <a:rect b="b" l="l" r="r" t="t"/>
              <a:pathLst>
                <a:path extrusionOk="0" h="2885" w="2885">
                  <a:moveTo>
                    <a:pt x="1565" y="178"/>
                  </a:moveTo>
                  <a:lnTo>
                    <a:pt x="1701" y="205"/>
                  </a:lnTo>
                  <a:lnTo>
                    <a:pt x="1823" y="232"/>
                  </a:lnTo>
                  <a:lnTo>
                    <a:pt x="1932" y="273"/>
                  </a:lnTo>
                  <a:lnTo>
                    <a:pt x="2041" y="327"/>
                  </a:lnTo>
                  <a:lnTo>
                    <a:pt x="2150" y="395"/>
                  </a:lnTo>
                  <a:lnTo>
                    <a:pt x="2245" y="463"/>
                  </a:lnTo>
                  <a:lnTo>
                    <a:pt x="2340" y="545"/>
                  </a:lnTo>
                  <a:lnTo>
                    <a:pt x="2422" y="640"/>
                  </a:lnTo>
                  <a:lnTo>
                    <a:pt x="2490" y="735"/>
                  </a:lnTo>
                  <a:lnTo>
                    <a:pt x="2558" y="830"/>
                  </a:lnTo>
                  <a:lnTo>
                    <a:pt x="2612" y="953"/>
                  </a:lnTo>
                  <a:lnTo>
                    <a:pt x="2653" y="1062"/>
                  </a:lnTo>
                  <a:lnTo>
                    <a:pt x="2680" y="1184"/>
                  </a:lnTo>
                  <a:lnTo>
                    <a:pt x="2707" y="1307"/>
                  </a:lnTo>
                  <a:lnTo>
                    <a:pt x="2707" y="1443"/>
                  </a:lnTo>
                  <a:lnTo>
                    <a:pt x="2707" y="1565"/>
                  </a:lnTo>
                  <a:lnTo>
                    <a:pt x="2680" y="1701"/>
                  </a:lnTo>
                  <a:lnTo>
                    <a:pt x="2653" y="1823"/>
                  </a:lnTo>
                  <a:lnTo>
                    <a:pt x="2612" y="1932"/>
                  </a:lnTo>
                  <a:lnTo>
                    <a:pt x="2558" y="2041"/>
                  </a:lnTo>
                  <a:lnTo>
                    <a:pt x="2490" y="2150"/>
                  </a:lnTo>
                  <a:lnTo>
                    <a:pt x="2422" y="2245"/>
                  </a:lnTo>
                  <a:lnTo>
                    <a:pt x="2340" y="2340"/>
                  </a:lnTo>
                  <a:lnTo>
                    <a:pt x="2245" y="2422"/>
                  </a:lnTo>
                  <a:lnTo>
                    <a:pt x="2150" y="2490"/>
                  </a:lnTo>
                  <a:lnTo>
                    <a:pt x="2041" y="2558"/>
                  </a:lnTo>
                  <a:lnTo>
                    <a:pt x="1932" y="2612"/>
                  </a:lnTo>
                  <a:lnTo>
                    <a:pt x="1823" y="2653"/>
                  </a:lnTo>
                  <a:lnTo>
                    <a:pt x="1701" y="2680"/>
                  </a:lnTo>
                  <a:lnTo>
                    <a:pt x="1565" y="2708"/>
                  </a:lnTo>
                  <a:lnTo>
                    <a:pt x="1306" y="2708"/>
                  </a:lnTo>
                  <a:lnTo>
                    <a:pt x="1184" y="2680"/>
                  </a:lnTo>
                  <a:lnTo>
                    <a:pt x="1061" y="2653"/>
                  </a:lnTo>
                  <a:lnTo>
                    <a:pt x="953" y="2612"/>
                  </a:lnTo>
                  <a:lnTo>
                    <a:pt x="830" y="2558"/>
                  </a:lnTo>
                  <a:lnTo>
                    <a:pt x="735" y="2490"/>
                  </a:lnTo>
                  <a:lnTo>
                    <a:pt x="640" y="2422"/>
                  </a:lnTo>
                  <a:lnTo>
                    <a:pt x="545" y="2340"/>
                  </a:lnTo>
                  <a:lnTo>
                    <a:pt x="463" y="2245"/>
                  </a:lnTo>
                  <a:lnTo>
                    <a:pt x="395" y="2150"/>
                  </a:lnTo>
                  <a:lnTo>
                    <a:pt x="327" y="2041"/>
                  </a:lnTo>
                  <a:lnTo>
                    <a:pt x="272" y="1932"/>
                  </a:lnTo>
                  <a:lnTo>
                    <a:pt x="232" y="1823"/>
                  </a:lnTo>
                  <a:lnTo>
                    <a:pt x="191" y="1701"/>
                  </a:lnTo>
                  <a:lnTo>
                    <a:pt x="177" y="1565"/>
                  </a:lnTo>
                  <a:lnTo>
                    <a:pt x="177" y="1443"/>
                  </a:lnTo>
                  <a:lnTo>
                    <a:pt x="177" y="1307"/>
                  </a:lnTo>
                  <a:lnTo>
                    <a:pt x="191" y="1184"/>
                  </a:lnTo>
                  <a:lnTo>
                    <a:pt x="232" y="1062"/>
                  </a:lnTo>
                  <a:lnTo>
                    <a:pt x="272" y="953"/>
                  </a:lnTo>
                  <a:lnTo>
                    <a:pt x="327" y="830"/>
                  </a:lnTo>
                  <a:lnTo>
                    <a:pt x="395" y="735"/>
                  </a:lnTo>
                  <a:lnTo>
                    <a:pt x="463" y="640"/>
                  </a:lnTo>
                  <a:lnTo>
                    <a:pt x="545" y="545"/>
                  </a:lnTo>
                  <a:lnTo>
                    <a:pt x="640" y="463"/>
                  </a:lnTo>
                  <a:lnTo>
                    <a:pt x="735" y="395"/>
                  </a:lnTo>
                  <a:lnTo>
                    <a:pt x="830" y="327"/>
                  </a:lnTo>
                  <a:lnTo>
                    <a:pt x="953" y="273"/>
                  </a:lnTo>
                  <a:lnTo>
                    <a:pt x="1061" y="232"/>
                  </a:lnTo>
                  <a:lnTo>
                    <a:pt x="1184" y="205"/>
                  </a:lnTo>
                  <a:lnTo>
                    <a:pt x="1306" y="178"/>
                  </a:lnTo>
                  <a:close/>
                  <a:moveTo>
                    <a:pt x="1293" y="1"/>
                  </a:moveTo>
                  <a:lnTo>
                    <a:pt x="1143" y="28"/>
                  </a:lnTo>
                  <a:lnTo>
                    <a:pt x="1007" y="55"/>
                  </a:lnTo>
                  <a:lnTo>
                    <a:pt x="871" y="109"/>
                  </a:lnTo>
                  <a:lnTo>
                    <a:pt x="749" y="164"/>
                  </a:lnTo>
                  <a:lnTo>
                    <a:pt x="626" y="246"/>
                  </a:lnTo>
                  <a:lnTo>
                    <a:pt x="517" y="327"/>
                  </a:lnTo>
                  <a:lnTo>
                    <a:pt x="422" y="422"/>
                  </a:lnTo>
                  <a:lnTo>
                    <a:pt x="327" y="518"/>
                  </a:lnTo>
                  <a:lnTo>
                    <a:pt x="245" y="640"/>
                  </a:lnTo>
                  <a:lnTo>
                    <a:pt x="164" y="749"/>
                  </a:lnTo>
                  <a:lnTo>
                    <a:pt x="109" y="885"/>
                  </a:lnTo>
                  <a:lnTo>
                    <a:pt x="55" y="1007"/>
                  </a:lnTo>
                  <a:lnTo>
                    <a:pt x="28" y="1143"/>
                  </a:lnTo>
                  <a:lnTo>
                    <a:pt x="0" y="1293"/>
                  </a:lnTo>
                  <a:lnTo>
                    <a:pt x="0" y="1443"/>
                  </a:lnTo>
                  <a:lnTo>
                    <a:pt x="0" y="1592"/>
                  </a:lnTo>
                  <a:lnTo>
                    <a:pt x="28" y="1728"/>
                  </a:lnTo>
                  <a:lnTo>
                    <a:pt x="55" y="1864"/>
                  </a:lnTo>
                  <a:lnTo>
                    <a:pt x="109" y="2000"/>
                  </a:lnTo>
                  <a:lnTo>
                    <a:pt x="164" y="2123"/>
                  </a:lnTo>
                  <a:lnTo>
                    <a:pt x="245" y="2245"/>
                  </a:lnTo>
                  <a:lnTo>
                    <a:pt x="327" y="2354"/>
                  </a:lnTo>
                  <a:lnTo>
                    <a:pt x="422" y="2463"/>
                  </a:lnTo>
                  <a:lnTo>
                    <a:pt x="517" y="2558"/>
                  </a:lnTo>
                  <a:lnTo>
                    <a:pt x="626" y="2640"/>
                  </a:lnTo>
                  <a:lnTo>
                    <a:pt x="749" y="2708"/>
                  </a:lnTo>
                  <a:lnTo>
                    <a:pt x="871" y="2776"/>
                  </a:lnTo>
                  <a:lnTo>
                    <a:pt x="1007" y="2816"/>
                  </a:lnTo>
                  <a:lnTo>
                    <a:pt x="1143" y="2857"/>
                  </a:lnTo>
                  <a:lnTo>
                    <a:pt x="1293" y="2884"/>
                  </a:lnTo>
                  <a:lnTo>
                    <a:pt x="1592" y="2884"/>
                  </a:lnTo>
                  <a:lnTo>
                    <a:pt x="1728" y="2857"/>
                  </a:lnTo>
                  <a:lnTo>
                    <a:pt x="1864" y="2816"/>
                  </a:lnTo>
                  <a:lnTo>
                    <a:pt x="2000" y="2776"/>
                  </a:lnTo>
                  <a:lnTo>
                    <a:pt x="2122" y="2708"/>
                  </a:lnTo>
                  <a:lnTo>
                    <a:pt x="2245" y="2640"/>
                  </a:lnTo>
                  <a:lnTo>
                    <a:pt x="2354" y="2558"/>
                  </a:lnTo>
                  <a:lnTo>
                    <a:pt x="2462" y="2463"/>
                  </a:lnTo>
                  <a:lnTo>
                    <a:pt x="2558" y="2354"/>
                  </a:lnTo>
                  <a:lnTo>
                    <a:pt x="2639" y="2245"/>
                  </a:lnTo>
                  <a:lnTo>
                    <a:pt x="2707" y="2123"/>
                  </a:lnTo>
                  <a:lnTo>
                    <a:pt x="2775" y="2000"/>
                  </a:lnTo>
                  <a:lnTo>
                    <a:pt x="2816" y="1864"/>
                  </a:lnTo>
                  <a:lnTo>
                    <a:pt x="2857" y="1728"/>
                  </a:lnTo>
                  <a:lnTo>
                    <a:pt x="2871" y="1592"/>
                  </a:lnTo>
                  <a:lnTo>
                    <a:pt x="2884" y="1443"/>
                  </a:lnTo>
                  <a:lnTo>
                    <a:pt x="2871" y="1293"/>
                  </a:lnTo>
                  <a:lnTo>
                    <a:pt x="2857" y="1143"/>
                  </a:lnTo>
                  <a:lnTo>
                    <a:pt x="2816" y="1007"/>
                  </a:lnTo>
                  <a:lnTo>
                    <a:pt x="2775" y="885"/>
                  </a:lnTo>
                  <a:lnTo>
                    <a:pt x="2707" y="749"/>
                  </a:lnTo>
                  <a:lnTo>
                    <a:pt x="2639" y="640"/>
                  </a:lnTo>
                  <a:lnTo>
                    <a:pt x="2558" y="518"/>
                  </a:lnTo>
                  <a:lnTo>
                    <a:pt x="2462" y="422"/>
                  </a:lnTo>
                  <a:lnTo>
                    <a:pt x="2354" y="327"/>
                  </a:lnTo>
                  <a:lnTo>
                    <a:pt x="2245" y="246"/>
                  </a:lnTo>
                  <a:lnTo>
                    <a:pt x="2122" y="164"/>
                  </a:lnTo>
                  <a:lnTo>
                    <a:pt x="2000" y="109"/>
                  </a:lnTo>
                  <a:lnTo>
                    <a:pt x="1864" y="55"/>
                  </a:lnTo>
                  <a:lnTo>
                    <a:pt x="1728" y="2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1675357" y="2769336"/>
              <a:ext cx="84963" cy="84963"/>
            </a:xfrm>
            <a:custGeom>
              <a:rect b="b" l="l" r="r" t="t"/>
              <a:pathLst>
                <a:path extrusionOk="0" h="2885" w="2885">
                  <a:moveTo>
                    <a:pt x="1565" y="178"/>
                  </a:moveTo>
                  <a:lnTo>
                    <a:pt x="1701" y="205"/>
                  </a:lnTo>
                  <a:lnTo>
                    <a:pt x="1823" y="232"/>
                  </a:lnTo>
                  <a:lnTo>
                    <a:pt x="1932" y="273"/>
                  </a:lnTo>
                  <a:lnTo>
                    <a:pt x="2041" y="327"/>
                  </a:lnTo>
                  <a:lnTo>
                    <a:pt x="2150" y="395"/>
                  </a:lnTo>
                  <a:lnTo>
                    <a:pt x="2245" y="463"/>
                  </a:lnTo>
                  <a:lnTo>
                    <a:pt x="2340" y="545"/>
                  </a:lnTo>
                  <a:lnTo>
                    <a:pt x="2422" y="640"/>
                  </a:lnTo>
                  <a:lnTo>
                    <a:pt x="2490" y="735"/>
                  </a:lnTo>
                  <a:lnTo>
                    <a:pt x="2558" y="830"/>
                  </a:lnTo>
                  <a:lnTo>
                    <a:pt x="2612" y="953"/>
                  </a:lnTo>
                  <a:lnTo>
                    <a:pt x="2653" y="1062"/>
                  </a:lnTo>
                  <a:lnTo>
                    <a:pt x="2680" y="1184"/>
                  </a:lnTo>
                  <a:lnTo>
                    <a:pt x="2707" y="1307"/>
                  </a:lnTo>
                  <a:lnTo>
                    <a:pt x="2707" y="1443"/>
                  </a:lnTo>
                  <a:lnTo>
                    <a:pt x="2707" y="1565"/>
                  </a:lnTo>
                  <a:lnTo>
                    <a:pt x="2680" y="1701"/>
                  </a:lnTo>
                  <a:lnTo>
                    <a:pt x="2653" y="1823"/>
                  </a:lnTo>
                  <a:lnTo>
                    <a:pt x="2612" y="1932"/>
                  </a:lnTo>
                  <a:lnTo>
                    <a:pt x="2558" y="2041"/>
                  </a:lnTo>
                  <a:lnTo>
                    <a:pt x="2490" y="2150"/>
                  </a:lnTo>
                  <a:lnTo>
                    <a:pt x="2422" y="2245"/>
                  </a:lnTo>
                  <a:lnTo>
                    <a:pt x="2340" y="2340"/>
                  </a:lnTo>
                  <a:lnTo>
                    <a:pt x="2245" y="2422"/>
                  </a:lnTo>
                  <a:lnTo>
                    <a:pt x="2150" y="2490"/>
                  </a:lnTo>
                  <a:lnTo>
                    <a:pt x="2041" y="2558"/>
                  </a:lnTo>
                  <a:lnTo>
                    <a:pt x="1932" y="2612"/>
                  </a:lnTo>
                  <a:lnTo>
                    <a:pt x="1823" y="2653"/>
                  </a:lnTo>
                  <a:lnTo>
                    <a:pt x="1701" y="2680"/>
                  </a:lnTo>
                  <a:lnTo>
                    <a:pt x="1565" y="2708"/>
                  </a:lnTo>
                  <a:lnTo>
                    <a:pt x="1306" y="2708"/>
                  </a:lnTo>
                  <a:lnTo>
                    <a:pt x="1184" y="2680"/>
                  </a:lnTo>
                  <a:lnTo>
                    <a:pt x="1061" y="2653"/>
                  </a:lnTo>
                  <a:lnTo>
                    <a:pt x="953" y="2612"/>
                  </a:lnTo>
                  <a:lnTo>
                    <a:pt x="844" y="2558"/>
                  </a:lnTo>
                  <a:lnTo>
                    <a:pt x="735" y="2490"/>
                  </a:lnTo>
                  <a:lnTo>
                    <a:pt x="640" y="2422"/>
                  </a:lnTo>
                  <a:lnTo>
                    <a:pt x="545" y="2340"/>
                  </a:lnTo>
                  <a:lnTo>
                    <a:pt x="463" y="2245"/>
                  </a:lnTo>
                  <a:lnTo>
                    <a:pt x="395" y="2150"/>
                  </a:lnTo>
                  <a:lnTo>
                    <a:pt x="327" y="2041"/>
                  </a:lnTo>
                  <a:lnTo>
                    <a:pt x="273" y="1932"/>
                  </a:lnTo>
                  <a:lnTo>
                    <a:pt x="232" y="1823"/>
                  </a:lnTo>
                  <a:lnTo>
                    <a:pt x="205" y="1701"/>
                  </a:lnTo>
                  <a:lnTo>
                    <a:pt x="177" y="1565"/>
                  </a:lnTo>
                  <a:lnTo>
                    <a:pt x="177" y="1443"/>
                  </a:lnTo>
                  <a:lnTo>
                    <a:pt x="177" y="1307"/>
                  </a:lnTo>
                  <a:lnTo>
                    <a:pt x="205" y="1184"/>
                  </a:lnTo>
                  <a:lnTo>
                    <a:pt x="232" y="1062"/>
                  </a:lnTo>
                  <a:lnTo>
                    <a:pt x="273" y="953"/>
                  </a:lnTo>
                  <a:lnTo>
                    <a:pt x="327" y="830"/>
                  </a:lnTo>
                  <a:lnTo>
                    <a:pt x="395" y="735"/>
                  </a:lnTo>
                  <a:lnTo>
                    <a:pt x="463" y="640"/>
                  </a:lnTo>
                  <a:lnTo>
                    <a:pt x="545" y="545"/>
                  </a:lnTo>
                  <a:lnTo>
                    <a:pt x="640" y="463"/>
                  </a:lnTo>
                  <a:lnTo>
                    <a:pt x="735" y="395"/>
                  </a:lnTo>
                  <a:lnTo>
                    <a:pt x="844" y="327"/>
                  </a:lnTo>
                  <a:lnTo>
                    <a:pt x="953" y="273"/>
                  </a:lnTo>
                  <a:lnTo>
                    <a:pt x="1061" y="232"/>
                  </a:lnTo>
                  <a:lnTo>
                    <a:pt x="1184" y="205"/>
                  </a:lnTo>
                  <a:lnTo>
                    <a:pt x="1306" y="178"/>
                  </a:lnTo>
                  <a:close/>
                  <a:moveTo>
                    <a:pt x="1293" y="1"/>
                  </a:moveTo>
                  <a:lnTo>
                    <a:pt x="1157" y="28"/>
                  </a:lnTo>
                  <a:lnTo>
                    <a:pt x="1007" y="55"/>
                  </a:lnTo>
                  <a:lnTo>
                    <a:pt x="885" y="109"/>
                  </a:lnTo>
                  <a:lnTo>
                    <a:pt x="749" y="164"/>
                  </a:lnTo>
                  <a:lnTo>
                    <a:pt x="640" y="246"/>
                  </a:lnTo>
                  <a:lnTo>
                    <a:pt x="517" y="327"/>
                  </a:lnTo>
                  <a:lnTo>
                    <a:pt x="422" y="422"/>
                  </a:lnTo>
                  <a:lnTo>
                    <a:pt x="327" y="518"/>
                  </a:lnTo>
                  <a:lnTo>
                    <a:pt x="245" y="640"/>
                  </a:lnTo>
                  <a:lnTo>
                    <a:pt x="177" y="749"/>
                  </a:lnTo>
                  <a:lnTo>
                    <a:pt x="109" y="885"/>
                  </a:lnTo>
                  <a:lnTo>
                    <a:pt x="55" y="1007"/>
                  </a:lnTo>
                  <a:lnTo>
                    <a:pt x="28" y="1143"/>
                  </a:lnTo>
                  <a:lnTo>
                    <a:pt x="0" y="1293"/>
                  </a:lnTo>
                  <a:lnTo>
                    <a:pt x="0" y="1443"/>
                  </a:lnTo>
                  <a:lnTo>
                    <a:pt x="0" y="1592"/>
                  </a:lnTo>
                  <a:lnTo>
                    <a:pt x="28" y="1728"/>
                  </a:lnTo>
                  <a:lnTo>
                    <a:pt x="55" y="1864"/>
                  </a:lnTo>
                  <a:lnTo>
                    <a:pt x="109" y="2000"/>
                  </a:lnTo>
                  <a:lnTo>
                    <a:pt x="177" y="2123"/>
                  </a:lnTo>
                  <a:lnTo>
                    <a:pt x="245" y="2245"/>
                  </a:lnTo>
                  <a:lnTo>
                    <a:pt x="327" y="2354"/>
                  </a:lnTo>
                  <a:lnTo>
                    <a:pt x="422" y="2463"/>
                  </a:lnTo>
                  <a:lnTo>
                    <a:pt x="517" y="2558"/>
                  </a:lnTo>
                  <a:lnTo>
                    <a:pt x="640" y="2640"/>
                  </a:lnTo>
                  <a:lnTo>
                    <a:pt x="749" y="2708"/>
                  </a:lnTo>
                  <a:lnTo>
                    <a:pt x="885" y="2776"/>
                  </a:lnTo>
                  <a:lnTo>
                    <a:pt x="1007" y="2816"/>
                  </a:lnTo>
                  <a:lnTo>
                    <a:pt x="1157" y="2857"/>
                  </a:lnTo>
                  <a:lnTo>
                    <a:pt x="1293" y="2884"/>
                  </a:lnTo>
                  <a:lnTo>
                    <a:pt x="1592" y="2884"/>
                  </a:lnTo>
                  <a:lnTo>
                    <a:pt x="1728" y="2857"/>
                  </a:lnTo>
                  <a:lnTo>
                    <a:pt x="1864" y="2816"/>
                  </a:lnTo>
                  <a:lnTo>
                    <a:pt x="2000" y="2776"/>
                  </a:lnTo>
                  <a:lnTo>
                    <a:pt x="2136" y="2708"/>
                  </a:lnTo>
                  <a:lnTo>
                    <a:pt x="2245" y="2640"/>
                  </a:lnTo>
                  <a:lnTo>
                    <a:pt x="2354" y="2558"/>
                  </a:lnTo>
                  <a:lnTo>
                    <a:pt x="2463" y="2463"/>
                  </a:lnTo>
                  <a:lnTo>
                    <a:pt x="2558" y="2354"/>
                  </a:lnTo>
                  <a:lnTo>
                    <a:pt x="2639" y="2245"/>
                  </a:lnTo>
                  <a:lnTo>
                    <a:pt x="2707" y="2123"/>
                  </a:lnTo>
                  <a:lnTo>
                    <a:pt x="2775" y="2000"/>
                  </a:lnTo>
                  <a:lnTo>
                    <a:pt x="2816" y="1864"/>
                  </a:lnTo>
                  <a:lnTo>
                    <a:pt x="2857" y="1728"/>
                  </a:lnTo>
                  <a:lnTo>
                    <a:pt x="2884" y="1592"/>
                  </a:lnTo>
                  <a:lnTo>
                    <a:pt x="2884" y="1443"/>
                  </a:lnTo>
                  <a:lnTo>
                    <a:pt x="2884" y="1293"/>
                  </a:lnTo>
                  <a:lnTo>
                    <a:pt x="2857" y="1143"/>
                  </a:lnTo>
                  <a:lnTo>
                    <a:pt x="2816" y="1007"/>
                  </a:lnTo>
                  <a:lnTo>
                    <a:pt x="2775" y="885"/>
                  </a:lnTo>
                  <a:lnTo>
                    <a:pt x="2707" y="749"/>
                  </a:lnTo>
                  <a:lnTo>
                    <a:pt x="2639" y="640"/>
                  </a:lnTo>
                  <a:lnTo>
                    <a:pt x="2558" y="518"/>
                  </a:lnTo>
                  <a:lnTo>
                    <a:pt x="2463" y="422"/>
                  </a:lnTo>
                  <a:lnTo>
                    <a:pt x="2354" y="327"/>
                  </a:lnTo>
                  <a:lnTo>
                    <a:pt x="2245" y="246"/>
                  </a:lnTo>
                  <a:lnTo>
                    <a:pt x="2136" y="164"/>
                  </a:lnTo>
                  <a:lnTo>
                    <a:pt x="2000" y="109"/>
                  </a:lnTo>
                  <a:lnTo>
                    <a:pt x="1864" y="55"/>
                  </a:lnTo>
                  <a:lnTo>
                    <a:pt x="1728" y="2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655330" y="2805795"/>
              <a:ext cx="25268" cy="8452"/>
            </a:xfrm>
            <a:custGeom>
              <a:rect b="b" l="l" r="r" t="t"/>
              <a:pathLst>
                <a:path extrusionOk="0" h="287" w="858">
                  <a:moveTo>
                    <a:pt x="381" y="1"/>
                  </a:moveTo>
                  <a:lnTo>
                    <a:pt x="286" y="14"/>
                  </a:lnTo>
                  <a:lnTo>
                    <a:pt x="191" y="55"/>
                  </a:lnTo>
                  <a:lnTo>
                    <a:pt x="109" y="96"/>
                  </a:lnTo>
                  <a:lnTo>
                    <a:pt x="41" y="137"/>
                  </a:lnTo>
                  <a:lnTo>
                    <a:pt x="14" y="150"/>
                  </a:lnTo>
                  <a:lnTo>
                    <a:pt x="0" y="191"/>
                  </a:lnTo>
                  <a:lnTo>
                    <a:pt x="0" y="218"/>
                  </a:lnTo>
                  <a:lnTo>
                    <a:pt x="14" y="259"/>
                  </a:lnTo>
                  <a:lnTo>
                    <a:pt x="55" y="286"/>
                  </a:lnTo>
                  <a:lnTo>
                    <a:pt x="109" y="286"/>
                  </a:lnTo>
                  <a:lnTo>
                    <a:pt x="136" y="273"/>
                  </a:lnTo>
                  <a:lnTo>
                    <a:pt x="191" y="245"/>
                  </a:lnTo>
                  <a:lnTo>
                    <a:pt x="259" y="218"/>
                  </a:lnTo>
                  <a:lnTo>
                    <a:pt x="340" y="191"/>
                  </a:lnTo>
                  <a:lnTo>
                    <a:pt x="422" y="177"/>
                  </a:lnTo>
                  <a:lnTo>
                    <a:pt x="517" y="177"/>
                  </a:lnTo>
                  <a:lnTo>
                    <a:pt x="612" y="205"/>
                  </a:lnTo>
                  <a:lnTo>
                    <a:pt x="653" y="232"/>
                  </a:lnTo>
                  <a:lnTo>
                    <a:pt x="708" y="273"/>
                  </a:lnTo>
                  <a:lnTo>
                    <a:pt x="735" y="286"/>
                  </a:lnTo>
                  <a:lnTo>
                    <a:pt x="803" y="286"/>
                  </a:lnTo>
                  <a:lnTo>
                    <a:pt x="830" y="259"/>
                  </a:lnTo>
                  <a:lnTo>
                    <a:pt x="844" y="232"/>
                  </a:lnTo>
                  <a:lnTo>
                    <a:pt x="857" y="205"/>
                  </a:lnTo>
                  <a:lnTo>
                    <a:pt x="844" y="164"/>
                  </a:lnTo>
                  <a:lnTo>
                    <a:pt x="830" y="137"/>
                  </a:lnTo>
                  <a:lnTo>
                    <a:pt x="721" y="55"/>
                  </a:lnTo>
                  <a:lnTo>
                    <a:pt x="612" y="14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755079" y="2778966"/>
              <a:ext cx="42496" cy="26446"/>
            </a:xfrm>
            <a:custGeom>
              <a:rect b="b" l="l" r="r" t="t"/>
              <a:pathLst>
                <a:path extrusionOk="0" h="898" w="1443">
                  <a:moveTo>
                    <a:pt x="1238" y="0"/>
                  </a:moveTo>
                  <a:lnTo>
                    <a:pt x="1116" y="14"/>
                  </a:lnTo>
                  <a:lnTo>
                    <a:pt x="980" y="41"/>
                  </a:lnTo>
                  <a:lnTo>
                    <a:pt x="871" y="95"/>
                  </a:lnTo>
                  <a:lnTo>
                    <a:pt x="749" y="150"/>
                  </a:lnTo>
                  <a:lnTo>
                    <a:pt x="640" y="204"/>
                  </a:lnTo>
                  <a:lnTo>
                    <a:pt x="436" y="340"/>
                  </a:lnTo>
                  <a:lnTo>
                    <a:pt x="272" y="490"/>
                  </a:lnTo>
                  <a:lnTo>
                    <a:pt x="150" y="612"/>
                  </a:lnTo>
                  <a:lnTo>
                    <a:pt x="28" y="762"/>
                  </a:lnTo>
                  <a:lnTo>
                    <a:pt x="0" y="789"/>
                  </a:lnTo>
                  <a:lnTo>
                    <a:pt x="0" y="816"/>
                  </a:lnTo>
                  <a:lnTo>
                    <a:pt x="14" y="857"/>
                  </a:lnTo>
                  <a:lnTo>
                    <a:pt x="41" y="884"/>
                  </a:lnTo>
                  <a:lnTo>
                    <a:pt x="68" y="898"/>
                  </a:lnTo>
                  <a:lnTo>
                    <a:pt x="123" y="898"/>
                  </a:lnTo>
                  <a:lnTo>
                    <a:pt x="164" y="871"/>
                  </a:lnTo>
                  <a:lnTo>
                    <a:pt x="259" y="748"/>
                  </a:lnTo>
                  <a:lnTo>
                    <a:pt x="381" y="626"/>
                  </a:lnTo>
                  <a:lnTo>
                    <a:pt x="531" y="503"/>
                  </a:lnTo>
                  <a:lnTo>
                    <a:pt x="708" y="367"/>
                  </a:lnTo>
                  <a:lnTo>
                    <a:pt x="803" y="313"/>
                  </a:lnTo>
                  <a:lnTo>
                    <a:pt x="912" y="259"/>
                  </a:lnTo>
                  <a:lnTo>
                    <a:pt x="1021" y="218"/>
                  </a:lnTo>
                  <a:lnTo>
                    <a:pt x="1129" y="191"/>
                  </a:lnTo>
                  <a:lnTo>
                    <a:pt x="1238" y="177"/>
                  </a:lnTo>
                  <a:lnTo>
                    <a:pt x="1388" y="177"/>
                  </a:lnTo>
                  <a:lnTo>
                    <a:pt x="1415" y="163"/>
                  </a:lnTo>
                  <a:lnTo>
                    <a:pt x="1442" y="136"/>
                  </a:lnTo>
                  <a:lnTo>
                    <a:pt x="1442" y="95"/>
                  </a:lnTo>
                  <a:lnTo>
                    <a:pt x="1442" y="68"/>
                  </a:lnTo>
                  <a:lnTo>
                    <a:pt x="1429" y="41"/>
                  </a:lnTo>
                  <a:lnTo>
                    <a:pt x="1401" y="14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530725" y="2778966"/>
              <a:ext cx="50919" cy="26446"/>
            </a:xfrm>
            <a:custGeom>
              <a:rect b="b" l="l" r="r" t="t"/>
              <a:pathLst>
                <a:path extrusionOk="0" h="898" w="1729">
                  <a:moveTo>
                    <a:pt x="55" y="0"/>
                  </a:moveTo>
                  <a:lnTo>
                    <a:pt x="28" y="27"/>
                  </a:lnTo>
                  <a:lnTo>
                    <a:pt x="15" y="55"/>
                  </a:lnTo>
                  <a:lnTo>
                    <a:pt x="1" y="82"/>
                  </a:lnTo>
                  <a:lnTo>
                    <a:pt x="15" y="123"/>
                  </a:lnTo>
                  <a:lnTo>
                    <a:pt x="28" y="150"/>
                  </a:lnTo>
                  <a:lnTo>
                    <a:pt x="55" y="163"/>
                  </a:lnTo>
                  <a:lnTo>
                    <a:pt x="96" y="177"/>
                  </a:lnTo>
                  <a:lnTo>
                    <a:pt x="246" y="191"/>
                  </a:lnTo>
                  <a:lnTo>
                    <a:pt x="395" y="204"/>
                  </a:lnTo>
                  <a:lnTo>
                    <a:pt x="545" y="245"/>
                  </a:lnTo>
                  <a:lnTo>
                    <a:pt x="681" y="286"/>
                  </a:lnTo>
                  <a:lnTo>
                    <a:pt x="803" y="340"/>
                  </a:lnTo>
                  <a:lnTo>
                    <a:pt x="926" y="395"/>
                  </a:lnTo>
                  <a:lnTo>
                    <a:pt x="1144" y="517"/>
                  </a:lnTo>
                  <a:lnTo>
                    <a:pt x="1320" y="653"/>
                  </a:lnTo>
                  <a:lnTo>
                    <a:pt x="1456" y="762"/>
                  </a:lnTo>
                  <a:lnTo>
                    <a:pt x="1579" y="871"/>
                  </a:lnTo>
                  <a:lnTo>
                    <a:pt x="1606" y="898"/>
                  </a:lnTo>
                  <a:lnTo>
                    <a:pt x="1674" y="898"/>
                  </a:lnTo>
                  <a:lnTo>
                    <a:pt x="1701" y="871"/>
                  </a:lnTo>
                  <a:lnTo>
                    <a:pt x="1715" y="843"/>
                  </a:lnTo>
                  <a:lnTo>
                    <a:pt x="1728" y="816"/>
                  </a:lnTo>
                  <a:lnTo>
                    <a:pt x="1728" y="775"/>
                  </a:lnTo>
                  <a:lnTo>
                    <a:pt x="1701" y="748"/>
                  </a:lnTo>
                  <a:lnTo>
                    <a:pt x="1565" y="626"/>
                  </a:lnTo>
                  <a:lnTo>
                    <a:pt x="1416" y="503"/>
                  </a:lnTo>
                  <a:lnTo>
                    <a:pt x="1225" y="367"/>
                  </a:lnTo>
                  <a:lnTo>
                    <a:pt x="994" y="231"/>
                  </a:lnTo>
                  <a:lnTo>
                    <a:pt x="871" y="163"/>
                  </a:lnTo>
                  <a:lnTo>
                    <a:pt x="722" y="109"/>
                  </a:lnTo>
                  <a:lnTo>
                    <a:pt x="586" y="68"/>
                  </a:lnTo>
                  <a:lnTo>
                    <a:pt x="423" y="27"/>
                  </a:lnTo>
                  <a:lnTo>
                    <a:pt x="273" y="1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176199" y="3040133"/>
              <a:ext cx="410651" cy="1028365"/>
            </a:xfrm>
            <a:custGeom>
              <a:rect b="b" l="l" r="r" t="t"/>
              <a:pathLst>
                <a:path extrusionOk="0" h="34919" w="13944">
                  <a:moveTo>
                    <a:pt x="8774" y="1"/>
                  </a:moveTo>
                  <a:lnTo>
                    <a:pt x="8597" y="15"/>
                  </a:lnTo>
                  <a:lnTo>
                    <a:pt x="8421" y="42"/>
                  </a:lnTo>
                  <a:lnTo>
                    <a:pt x="8257" y="69"/>
                  </a:lnTo>
                  <a:lnTo>
                    <a:pt x="8081" y="110"/>
                  </a:lnTo>
                  <a:lnTo>
                    <a:pt x="7917" y="151"/>
                  </a:lnTo>
                  <a:lnTo>
                    <a:pt x="7754" y="205"/>
                  </a:lnTo>
                  <a:lnTo>
                    <a:pt x="7591" y="273"/>
                  </a:lnTo>
                  <a:lnTo>
                    <a:pt x="7441" y="341"/>
                  </a:lnTo>
                  <a:lnTo>
                    <a:pt x="7278" y="423"/>
                  </a:lnTo>
                  <a:lnTo>
                    <a:pt x="7128" y="504"/>
                  </a:lnTo>
                  <a:lnTo>
                    <a:pt x="6992" y="599"/>
                  </a:lnTo>
                  <a:lnTo>
                    <a:pt x="6843" y="695"/>
                  </a:lnTo>
                  <a:lnTo>
                    <a:pt x="6707" y="804"/>
                  </a:lnTo>
                  <a:lnTo>
                    <a:pt x="6571" y="912"/>
                  </a:lnTo>
                  <a:lnTo>
                    <a:pt x="6448" y="1035"/>
                  </a:lnTo>
                  <a:lnTo>
                    <a:pt x="6326" y="1157"/>
                  </a:lnTo>
                  <a:lnTo>
                    <a:pt x="6203" y="1293"/>
                  </a:lnTo>
                  <a:lnTo>
                    <a:pt x="6095" y="1429"/>
                  </a:lnTo>
                  <a:lnTo>
                    <a:pt x="5986" y="1579"/>
                  </a:lnTo>
                  <a:lnTo>
                    <a:pt x="5891" y="1728"/>
                  </a:lnTo>
                  <a:lnTo>
                    <a:pt x="5809" y="1878"/>
                  </a:lnTo>
                  <a:lnTo>
                    <a:pt x="5727" y="2041"/>
                  </a:lnTo>
                  <a:lnTo>
                    <a:pt x="5646" y="2218"/>
                  </a:lnTo>
                  <a:lnTo>
                    <a:pt x="5428" y="2735"/>
                  </a:lnTo>
                  <a:lnTo>
                    <a:pt x="5224" y="3238"/>
                  </a:lnTo>
                  <a:lnTo>
                    <a:pt x="4830" y="4245"/>
                  </a:lnTo>
                  <a:lnTo>
                    <a:pt x="4435" y="5238"/>
                  </a:lnTo>
                  <a:lnTo>
                    <a:pt x="4054" y="6245"/>
                  </a:lnTo>
                  <a:lnTo>
                    <a:pt x="3687" y="7251"/>
                  </a:lnTo>
                  <a:lnTo>
                    <a:pt x="3320" y="8271"/>
                  </a:lnTo>
                  <a:lnTo>
                    <a:pt x="2966" y="9278"/>
                  </a:lnTo>
                  <a:lnTo>
                    <a:pt x="2612" y="10298"/>
                  </a:lnTo>
                  <a:lnTo>
                    <a:pt x="2272" y="11332"/>
                  </a:lnTo>
                  <a:lnTo>
                    <a:pt x="1946" y="12366"/>
                  </a:lnTo>
                  <a:lnTo>
                    <a:pt x="1633" y="13399"/>
                  </a:lnTo>
                  <a:lnTo>
                    <a:pt x="1334" y="14460"/>
                  </a:lnTo>
                  <a:lnTo>
                    <a:pt x="1034" y="15521"/>
                  </a:lnTo>
                  <a:lnTo>
                    <a:pt x="762" y="16596"/>
                  </a:lnTo>
                  <a:lnTo>
                    <a:pt x="518" y="17684"/>
                  </a:lnTo>
                  <a:lnTo>
                    <a:pt x="300" y="18800"/>
                  </a:lnTo>
                  <a:lnTo>
                    <a:pt x="191" y="19371"/>
                  </a:lnTo>
                  <a:lnTo>
                    <a:pt x="96" y="19942"/>
                  </a:lnTo>
                  <a:lnTo>
                    <a:pt x="55" y="20337"/>
                  </a:lnTo>
                  <a:lnTo>
                    <a:pt x="14" y="20745"/>
                  </a:lnTo>
                  <a:lnTo>
                    <a:pt x="1" y="21139"/>
                  </a:lnTo>
                  <a:lnTo>
                    <a:pt x="14" y="21534"/>
                  </a:lnTo>
                  <a:lnTo>
                    <a:pt x="28" y="21915"/>
                  </a:lnTo>
                  <a:lnTo>
                    <a:pt x="69" y="22309"/>
                  </a:lnTo>
                  <a:lnTo>
                    <a:pt x="123" y="22676"/>
                  </a:lnTo>
                  <a:lnTo>
                    <a:pt x="191" y="23057"/>
                  </a:lnTo>
                  <a:lnTo>
                    <a:pt x="273" y="23411"/>
                  </a:lnTo>
                  <a:lnTo>
                    <a:pt x="368" y="23765"/>
                  </a:lnTo>
                  <a:lnTo>
                    <a:pt x="477" y="24118"/>
                  </a:lnTo>
                  <a:lnTo>
                    <a:pt x="586" y="24445"/>
                  </a:lnTo>
                  <a:lnTo>
                    <a:pt x="722" y="24771"/>
                  </a:lnTo>
                  <a:lnTo>
                    <a:pt x="858" y="25098"/>
                  </a:lnTo>
                  <a:lnTo>
                    <a:pt x="994" y="25410"/>
                  </a:lnTo>
                  <a:lnTo>
                    <a:pt x="1143" y="25710"/>
                  </a:lnTo>
                  <a:lnTo>
                    <a:pt x="1293" y="26009"/>
                  </a:lnTo>
                  <a:lnTo>
                    <a:pt x="1456" y="26295"/>
                  </a:lnTo>
                  <a:lnTo>
                    <a:pt x="1796" y="26852"/>
                  </a:lnTo>
                  <a:lnTo>
                    <a:pt x="2150" y="27369"/>
                  </a:lnTo>
                  <a:lnTo>
                    <a:pt x="2517" y="27873"/>
                  </a:lnTo>
                  <a:lnTo>
                    <a:pt x="2898" y="28362"/>
                  </a:lnTo>
                  <a:lnTo>
                    <a:pt x="3292" y="28825"/>
                  </a:lnTo>
                  <a:lnTo>
                    <a:pt x="3687" y="29274"/>
                  </a:lnTo>
                  <a:lnTo>
                    <a:pt x="4095" y="29709"/>
                  </a:lnTo>
                  <a:lnTo>
                    <a:pt x="4517" y="30117"/>
                  </a:lnTo>
                  <a:lnTo>
                    <a:pt x="4938" y="30525"/>
                  </a:lnTo>
                  <a:lnTo>
                    <a:pt x="5360" y="30906"/>
                  </a:lnTo>
                  <a:lnTo>
                    <a:pt x="5795" y="31287"/>
                  </a:lnTo>
                  <a:lnTo>
                    <a:pt x="6231" y="31654"/>
                  </a:lnTo>
                  <a:lnTo>
                    <a:pt x="6666" y="32021"/>
                  </a:lnTo>
                  <a:lnTo>
                    <a:pt x="7115" y="32361"/>
                  </a:lnTo>
                  <a:lnTo>
                    <a:pt x="7564" y="32701"/>
                  </a:lnTo>
                  <a:lnTo>
                    <a:pt x="8026" y="33042"/>
                  </a:lnTo>
                  <a:lnTo>
                    <a:pt x="8489" y="33354"/>
                  </a:lnTo>
                  <a:lnTo>
                    <a:pt x="8951" y="33681"/>
                  </a:lnTo>
                  <a:lnTo>
                    <a:pt x="9427" y="33980"/>
                  </a:lnTo>
                  <a:lnTo>
                    <a:pt x="9903" y="34293"/>
                  </a:lnTo>
                  <a:lnTo>
                    <a:pt x="10148" y="34443"/>
                  </a:lnTo>
                  <a:lnTo>
                    <a:pt x="10434" y="34606"/>
                  </a:lnTo>
                  <a:lnTo>
                    <a:pt x="10624" y="34701"/>
                  </a:lnTo>
                  <a:lnTo>
                    <a:pt x="10828" y="34783"/>
                  </a:lnTo>
                  <a:lnTo>
                    <a:pt x="11032" y="34851"/>
                  </a:lnTo>
                  <a:lnTo>
                    <a:pt x="11250" y="34891"/>
                  </a:lnTo>
                  <a:lnTo>
                    <a:pt x="11454" y="34919"/>
                  </a:lnTo>
                  <a:lnTo>
                    <a:pt x="11672" y="34919"/>
                  </a:lnTo>
                  <a:lnTo>
                    <a:pt x="11876" y="34905"/>
                  </a:lnTo>
                  <a:lnTo>
                    <a:pt x="12093" y="34878"/>
                  </a:lnTo>
                  <a:lnTo>
                    <a:pt x="12297" y="34823"/>
                  </a:lnTo>
                  <a:lnTo>
                    <a:pt x="12501" y="34755"/>
                  </a:lnTo>
                  <a:lnTo>
                    <a:pt x="12692" y="34660"/>
                  </a:lnTo>
                  <a:lnTo>
                    <a:pt x="12869" y="34551"/>
                  </a:lnTo>
                  <a:lnTo>
                    <a:pt x="13046" y="34429"/>
                  </a:lnTo>
                  <a:lnTo>
                    <a:pt x="13222" y="34279"/>
                  </a:lnTo>
                  <a:lnTo>
                    <a:pt x="13372" y="34130"/>
                  </a:lnTo>
                  <a:lnTo>
                    <a:pt x="13508" y="33953"/>
                  </a:lnTo>
                  <a:lnTo>
                    <a:pt x="13644" y="33749"/>
                  </a:lnTo>
                  <a:lnTo>
                    <a:pt x="13739" y="33545"/>
                  </a:lnTo>
                  <a:lnTo>
                    <a:pt x="13821" y="33327"/>
                  </a:lnTo>
                  <a:lnTo>
                    <a:pt x="13889" y="33110"/>
                  </a:lnTo>
                  <a:lnTo>
                    <a:pt x="13930" y="32878"/>
                  </a:lnTo>
                  <a:lnTo>
                    <a:pt x="13943" y="32661"/>
                  </a:lnTo>
                  <a:lnTo>
                    <a:pt x="13930" y="32429"/>
                  </a:lnTo>
                  <a:lnTo>
                    <a:pt x="13916" y="32212"/>
                  </a:lnTo>
                  <a:lnTo>
                    <a:pt x="13862" y="31994"/>
                  </a:lnTo>
                  <a:lnTo>
                    <a:pt x="13794" y="31776"/>
                  </a:lnTo>
                  <a:lnTo>
                    <a:pt x="13712" y="31572"/>
                  </a:lnTo>
                  <a:lnTo>
                    <a:pt x="13603" y="31382"/>
                  </a:lnTo>
                  <a:lnTo>
                    <a:pt x="13467" y="31192"/>
                  </a:lnTo>
                  <a:lnTo>
                    <a:pt x="13318" y="31015"/>
                  </a:lnTo>
                  <a:lnTo>
                    <a:pt x="13154" y="30852"/>
                  </a:lnTo>
                  <a:lnTo>
                    <a:pt x="12964" y="30702"/>
                  </a:lnTo>
                  <a:lnTo>
                    <a:pt x="12855" y="30634"/>
                  </a:lnTo>
                  <a:lnTo>
                    <a:pt x="12501" y="30375"/>
                  </a:lnTo>
                  <a:lnTo>
                    <a:pt x="12121" y="30090"/>
                  </a:lnTo>
                  <a:lnTo>
                    <a:pt x="11740" y="29791"/>
                  </a:lnTo>
                  <a:lnTo>
                    <a:pt x="11359" y="29491"/>
                  </a:lnTo>
                  <a:lnTo>
                    <a:pt x="10624" y="28879"/>
                  </a:lnTo>
                  <a:lnTo>
                    <a:pt x="10257" y="28553"/>
                  </a:lnTo>
                  <a:lnTo>
                    <a:pt x="9903" y="28226"/>
                  </a:lnTo>
                  <a:lnTo>
                    <a:pt x="9550" y="27900"/>
                  </a:lnTo>
                  <a:lnTo>
                    <a:pt x="9210" y="27573"/>
                  </a:lnTo>
                  <a:lnTo>
                    <a:pt x="8883" y="27233"/>
                  </a:lnTo>
                  <a:lnTo>
                    <a:pt x="8557" y="26893"/>
                  </a:lnTo>
                  <a:lnTo>
                    <a:pt x="8257" y="26540"/>
                  </a:lnTo>
                  <a:lnTo>
                    <a:pt x="7958" y="26199"/>
                  </a:lnTo>
                  <a:lnTo>
                    <a:pt x="7672" y="25846"/>
                  </a:lnTo>
                  <a:lnTo>
                    <a:pt x="7400" y="25492"/>
                  </a:lnTo>
                  <a:lnTo>
                    <a:pt x="7142" y="25125"/>
                  </a:lnTo>
                  <a:lnTo>
                    <a:pt x="6897" y="24771"/>
                  </a:lnTo>
                  <a:lnTo>
                    <a:pt x="6679" y="24404"/>
                  </a:lnTo>
                  <a:lnTo>
                    <a:pt x="6475" y="24050"/>
                  </a:lnTo>
                  <a:lnTo>
                    <a:pt x="6299" y="23697"/>
                  </a:lnTo>
                  <a:lnTo>
                    <a:pt x="6135" y="23343"/>
                  </a:lnTo>
                  <a:lnTo>
                    <a:pt x="6013" y="23003"/>
                  </a:lnTo>
                  <a:lnTo>
                    <a:pt x="5904" y="22663"/>
                  </a:lnTo>
                  <a:lnTo>
                    <a:pt x="5836" y="22350"/>
                  </a:lnTo>
                  <a:lnTo>
                    <a:pt x="5782" y="22037"/>
                  </a:lnTo>
                  <a:lnTo>
                    <a:pt x="5768" y="21751"/>
                  </a:lnTo>
                  <a:lnTo>
                    <a:pt x="5768" y="21479"/>
                  </a:lnTo>
                  <a:lnTo>
                    <a:pt x="5795" y="21221"/>
                  </a:lnTo>
                  <a:lnTo>
                    <a:pt x="5850" y="20990"/>
                  </a:lnTo>
                  <a:lnTo>
                    <a:pt x="5959" y="20541"/>
                  </a:lnTo>
                  <a:lnTo>
                    <a:pt x="6081" y="20078"/>
                  </a:lnTo>
                  <a:lnTo>
                    <a:pt x="6339" y="19153"/>
                  </a:lnTo>
                  <a:lnTo>
                    <a:pt x="6625" y="18228"/>
                  </a:lnTo>
                  <a:lnTo>
                    <a:pt x="6938" y="17290"/>
                  </a:lnTo>
                  <a:lnTo>
                    <a:pt x="7264" y="16351"/>
                  </a:lnTo>
                  <a:lnTo>
                    <a:pt x="7618" y="15426"/>
                  </a:lnTo>
                  <a:lnTo>
                    <a:pt x="7985" y="14488"/>
                  </a:lnTo>
                  <a:lnTo>
                    <a:pt x="8366" y="13549"/>
                  </a:lnTo>
                  <a:lnTo>
                    <a:pt x="8747" y="12611"/>
                  </a:lnTo>
                  <a:lnTo>
                    <a:pt x="9142" y="11686"/>
                  </a:lnTo>
                  <a:lnTo>
                    <a:pt x="9550" y="10747"/>
                  </a:lnTo>
                  <a:lnTo>
                    <a:pt x="9971" y="9822"/>
                  </a:lnTo>
                  <a:lnTo>
                    <a:pt x="10393" y="8897"/>
                  </a:lnTo>
                  <a:lnTo>
                    <a:pt x="10828" y="7972"/>
                  </a:lnTo>
                  <a:lnTo>
                    <a:pt x="11264" y="7047"/>
                  </a:lnTo>
                  <a:lnTo>
                    <a:pt x="11712" y="6136"/>
                  </a:lnTo>
                  <a:lnTo>
                    <a:pt x="11944" y="5687"/>
                  </a:lnTo>
                  <a:lnTo>
                    <a:pt x="12161" y="5252"/>
                  </a:lnTo>
                  <a:lnTo>
                    <a:pt x="12175" y="5224"/>
                  </a:lnTo>
                  <a:lnTo>
                    <a:pt x="12284" y="4980"/>
                  </a:lnTo>
                  <a:lnTo>
                    <a:pt x="12352" y="4803"/>
                  </a:lnTo>
                  <a:lnTo>
                    <a:pt x="12406" y="4639"/>
                  </a:lnTo>
                  <a:lnTo>
                    <a:pt x="12461" y="4463"/>
                  </a:lnTo>
                  <a:lnTo>
                    <a:pt x="12501" y="4286"/>
                  </a:lnTo>
                  <a:lnTo>
                    <a:pt x="12529" y="4109"/>
                  </a:lnTo>
                  <a:lnTo>
                    <a:pt x="12542" y="3932"/>
                  </a:lnTo>
                  <a:lnTo>
                    <a:pt x="12556" y="3755"/>
                  </a:lnTo>
                  <a:lnTo>
                    <a:pt x="12569" y="3578"/>
                  </a:lnTo>
                  <a:lnTo>
                    <a:pt x="12556" y="3402"/>
                  </a:lnTo>
                  <a:lnTo>
                    <a:pt x="12542" y="3225"/>
                  </a:lnTo>
                  <a:lnTo>
                    <a:pt x="12529" y="3062"/>
                  </a:lnTo>
                  <a:lnTo>
                    <a:pt x="12488" y="2885"/>
                  </a:lnTo>
                  <a:lnTo>
                    <a:pt x="12461" y="2721"/>
                  </a:lnTo>
                  <a:lnTo>
                    <a:pt x="12406" y="2558"/>
                  </a:lnTo>
                  <a:lnTo>
                    <a:pt x="12352" y="2395"/>
                  </a:lnTo>
                  <a:lnTo>
                    <a:pt x="12297" y="2232"/>
                  </a:lnTo>
                  <a:lnTo>
                    <a:pt x="12216" y="2069"/>
                  </a:lnTo>
                  <a:lnTo>
                    <a:pt x="12148" y="1919"/>
                  </a:lnTo>
                  <a:lnTo>
                    <a:pt x="12066" y="1769"/>
                  </a:lnTo>
                  <a:lnTo>
                    <a:pt x="11971" y="1620"/>
                  </a:lnTo>
                  <a:lnTo>
                    <a:pt x="11876" y="1470"/>
                  </a:lnTo>
                  <a:lnTo>
                    <a:pt x="11767" y="1334"/>
                  </a:lnTo>
                  <a:lnTo>
                    <a:pt x="11658" y="1198"/>
                  </a:lnTo>
                  <a:lnTo>
                    <a:pt x="11536" y="1076"/>
                  </a:lnTo>
                  <a:lnTo>
                    <a:pt x="11413" y="953"/>
                  </a:lnTo>
                  <a:lnTo>
                    <a:pt x="11277" y="844"/>
                  </a:lnTo>
                  <a:lnTo>
                    <a:pt x="11141" y="722"/>
                  </a:lnTo>
                  <a:lnTo>
                    <a:pt x="10992" y="627"/>
                  </a:lnTo>
                  <a:lnTo>
                    <a:pt x="10842" y="531"/>
                  </a:lnTo>
                  <a:lnTo>
                    <a:pt x="10679" y="436"/>
                  </a:lnTo>
                  <a:lnTo>
                    <a:pt x="10515" y="355"/>
                  </a:lnTo>
                  <a:lnTo>
                    <a:pt x="10352" y="273"/>
                  </a:lnTo>
                  <a:lnTo>
                    <a:pt x="10175" y="205"/>
                  </a:lnTo>
                  <a:lnTo>
                    <a:pt x="9999" y="151"/>
                  </a:lnTo>
                  <a:lnTo>
                    <a:pt x="9822" y="110"/>
                  </a:lnTo>
                  <a:lnTo>
                    <a:pt x="9645" y="69"/>
                  </a:lnTo>
                  <a:lnTo>
                    <a:pt x="9482" y="42"/>
                  </a:lnTo>
                  <a:lnTo>
                    <a:pt x="9305" y="15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1762677" y="3040133"/>
              <a:ext cx="410651" cy="1028365"/>
            </a:xfrm>
            <a:custGeom>
              <a:rect b="b" l="l" r="r" t="t"/>
              <a:pathLst>
                <a:path extrusionOk="0" h="34919" w="13944">
                  <a:moveTo>
                    <a:pt x="4898" y="1"/>
                  </a:moveTo>
                  <a:lnTo>
                    <a:pt x="4721" y="15"/>
                  </a:lnTo>
                  <a:lnTo>
                    <a:pt x="4544" y="28"/>
                  </a:lnTo>
                  <a:lnTo>
                    <a:pt x="4381" y="55"/>
                  </a:lnTo>
                  <a:lnTo>
                    <a:pt x="4204" y="83"/>
                  </a:lnTo>
                  <a:lnTo>
                    <a:pt x="4027" y="123"/>
                  </a:lnTo>
                  <a:lnTo>
                    <a:pt x="3850" y="178"/>
                  </a:lnTo>
                  <a:lnTo>
                    <a:pt x="3687" y="246"/>
                  </a:lnTo>
                  <a:lnTo>
                    <a:pt x="3510" y="314"/>
                  </a:lnTo>
                  <a:lnTo>
                    <a:pt x="3347" y="395"/>
                  </a:lnTo>
                  <a:lnTo>
                    <a:pt x="3184" y="477"/>
                  </a:lnTo>
                  <a:lnTo>
                    <a:pt x="3034" y="572"/>
                  </a:lnTo>
                  <a:lnTo>
                    <a:pt x="2885" y="681"/>
                  </a:lnTo>
                  <a:lnTo>
                    <a:pt x="2735" y="790"/>
                  </a:lnTo>
                  <a:lnTo>
                    <a:pt x="2599" y="899"/>
                  </a:lnTo>
                  <a:lnTo>
                    <a:pt x="2463" y="1021"/>
                  </a:lnTo>
                  <a:lnTo>
                    <a:pt x="2340" y="1144"/>
                  </a:lnTo>
                  <a:lnTo>
                    <a:pt x="2232" y="1280"/>
                  </a:lnTo>
                  <a:lnTo>
                    <a:pt x="2123" y="1416"/>
                  </a:lnTo>
                  <a:lnTo>
                    <a:pt x="2014" y="1552"/>
                  </a:lnTo>
                  <a:lnTo>
                    <a:pt x="1919" y="1701"/>
                  </a:lnTo>
                  <a:lnTo>
                    <a:pt x="1837" y="1851"/>
                  </a:lnTo>
                  <a:lnTo>
                    <a:pt x="1756" y="2001"/>
                  </a:lnTo>
                  <a:lnTo>
                    <a:pt x="1674" y="2164"/>
                  </a:lnTo>
                  <a:lnTo>
                    <a:pt x="1620" y="2313"/>
                  </a:lnTo>
                  <a:lnTo>
                    <a:pt x="1552" y="2477"/>
                  </a:lnTo>
                  <a:lnTo>
                    <a:pt x="1511" y="2653"/>
                  </a:lnTo>
                  <a:lnTo>
                    <a:pt x="1470" y="2817"/>
                  </a:lnTo>
                  <a:lnTo>
                    <a:pt x="1429" y="2980"/>
                  </a:lnTo>
                  <a:lnTo>
                    <a:pt x="1402" y="3157"/>
                  </a:lnTo>
                  <a:lnTo>
                    <a:pt x="1388" y="3334"/>
                  </a:lnTo>
                  <a:lnTo>
                    <a:pt x="1375" y="3497"/>
                  </a:lnTo>
                  <a:lnTo>
                    <a:pt x="1375" y="3674"/>
                  </a:lnTo>
                  <a:lnTo>
                    <a:pt x="1388" y="3850"/>
                  </a:lnTo>
                  <a:lnTo>
                    <a:pt x="1402" y="4027"/>
                  </a:lnTo>
                  <a:lnTo>
                    <a:pt x="1429" y="4204"/>
                  </a:lnTo>
                  <a:lnTo>
                    <a:pt x="1470" y="4381"/>
                  </a:lnTo>
                  <a:lnTo>
                    <a:pt x="1511" y="4544"/>
                  </a:lnTo>
                  <a:lnTo>
                    <a:pt x="1565" y="4721"/>
                  </a:lnTo>
                  <a:lnTo>
                    <a:pt x="1620" y="4884"/>
                  </a:lnTo>
                  <a:lnTo>
                    <a:pt x="1688" y="5061"/>
                  </a:lnTo>
                  <a:lnTo>
                    <a:pt x="1769" y="5224"/>
                  </a:lnTo>
                  <a:lnTo>
                    <a:pt x="1783" y="5252"/>
                  </a:lnTo>
                  <a:lnTo>
                    <a:pt x="2000" y="5687"/>
                  </a:lnTo>
                  <a:lnTo>
                    <a:pt x="2232" y="6136"/>
                  </a:lnTo>
                  <a:lnTo>
                    <a:pt x="2681" y="7047"/>
                  </a:lnTo>
                  <a:lnTo>
                    <a:pt x="3116" y="7972"/>
                  </a:lnTo>
                  <a:lnTo>
                    <a:pt x="3551" y="8897"/>
                  </a:lnTo>
                  <a:lnTo>
                    <a:pt x="3973" y="9822"/>
                  </a:lnTo>
                  <a:lnTo>
                    <a:pt x="4394" y="10747"/>
                  </a:lnTo>
                  <a:lnTo>
                    <a:pt x="4803" y="11686"/>
                  </a:lnTo>
                  <a:lnTo>
                    <a:pt x="5197" y="12611"/>
                  </a:lnTo>
                  <a:lnTo>
                    <a:pt x="5578" y="13549"/>
                  </a:lnTo>
                  <a:lnTo>
                    <a:pt x="5959" y="14488"/>
                  </a:lnTo>
                  <a:lnTo>
                    <a:pt x="6326" y="15426"/>
                  </a:lnTo>
                  <a:lnTo>
                    <a:pt x="6680" y="16351"/>
                  </a:lnTo>
                  <a:lnTo>
                    <a:pt x="7006" y="17290"/>
                  </a:lnTo>
                  <a:lnTo>
                    <a:pt x="7319" y="18228"/>
                  </a:lnTo>
                  <a:lnTo>
                    <a:pt x="7605" y="19153"/>
                  </a:lnTo>
                  <a:lnTo>
                    <a:pt x="7863" y="20078"/>
                  </a:lnTo>
                  <a:lnTo>
                    <a:pt x="7986" y="20541"/>
                  </a:lnTo>
                  <a:lnTo>
                    <a:pt x="8094" y="20990"/>
                  </a:lnTo>
                  <a:lnTo>
                    <a:pt x="8149" y="21221"/>
                  </a:lnTo>
                  <a:lnTo>
                    <a:pt x="8176" y="21479"/>
                  </a:lnTo>
                  <a:lnTo>
                    <a:pt x="8176" y="21751"/>
                  </a:lnTo>
                  <a:lnTo>
                    <a:pt x="8162" y="22037"/>
                  </a:lnTo>
                  <a:lnTo>
                    <a:pt x="8108" y="22350"/>
                  </a:lnTo>
                  <a:lnTo>
                    <a:pt x="8040" y="22663"/>
                  </a:lnTo>
                  <a:lnTo>
                    <a:pt x="7931" y="23003"/>
                  </a:lnTo>
                  <a:lnTo>
                    <a:pt x="7795" y="23343"/>
                  </a:lnTo>
                  <a:lnTo>
                    <a:pt x="7645" y="23697"/>
                  </a:lnTo>
                  <a:lnTo>
                    <a:pt x="7469" y="24050"/>
                  </a:lnTo>
                  <a:lnTo>
                    <a:pt x="7265" y="24404"/>
                  </a:lnTo>
                  <a:lnTo>
                    <a:pt x="7047" y="24771"/>
                  </a:lnTo>
                  <a:lnTo>
                    <a:pt x="6802" y="25125"/>
                  </a:lnTo>
                  <a:lnTo>
                    <a:pt x="6544" y="25492"/>
                  </a:lnTo>
                  <a:lnTo>
                    <a:pt x="6272" y="25846"/>
                  </a:lnTo>
                  <a:lnTo>
                    <a:pt x="5986" y="26199"/>
                  </a:lnTo>
                  <a:lnTo>
                    <a:pt x="5687" y="26540"/>
                  </a:lnTo>
                  <a:lnTo>
                    <a:pt x="5387" y="26893"/>
                  </a:lnTo>
                  <a:lnTo>
                    <a:pt x="5061" y="27233"/>
                  </a:lnTo>
                  <a:lnTo>
                    <a:pt x="4735" y="27573"/>
                  </a:lnTo>
                  <a:lnTo>
                    <a:pt x="4394" y="27900"/>
                  </a:lnTo>
                  <a:lnTo>
                    <a:pt x="4041" y="28226"/>
                  </a:lnTo>
                  <a:lnTo>
                    <a:pt x="3687" y="28553"/>
                  </a:lnTo>
                  <a:lnTo>
                    <a:pt x="3320" y="28879"/>
                  </a:lnTo>
                  <a:lnTo>
                    <a:pt x="2585" y="29491"/>
                  </a:lnTo>
                  <a:lnTo>
                    <a:pt x="2204" y="29791"/>
                  </a:lnTo>
                  <a:lnTo>
                    <a:pt x="1824" y="30090"/>
                  </a:lnTo>
                  <a:lnTo>
                    <a:pt x="1443" y="30375"/>
                  </a:lnTo>
                  <a:lnTo>
                    <a:pt x="1089" y="30634"/>
                  </a:lnTo>
                  <a:lnTo>
                    <a:pt x="967" y="30702"/>
                  </a:lnTo>
                  <a:lnTo>
                    <a:pt x="803" y="30838"/>
                  </a:lnTo>
                  <a:lnTo>
                    <a:pt x="640" y="31001"/>
                  </a:lnTo>
                  <a:lnTo>
                    <a:pt x="504" y="31164"/>
                  </a:lnTo>
                  <a:lnTo>
                    <a:pt x="368" y="31328"/>
                  </a:lnTo>
                  <a:lnTo>
                    <a:pt x="273" y="31518"/>
                  </a:lnTo>
                  <a:lnTo>
                    <a:pt x="178" y="31708"/>
                  </a:lnTo>
                  <a:lnTo>
                    <a:pt x="110" y="31913"/>
                  </a:lnTo>
                  <a:lnTo>
                    <a:pt x="55" y="32117"/>
                  </a:lnTo>
                  <a:lnTo>
                    <a:pt x="14" y="32321"/>
                  </a:lnTo>
                  <a:lnTo>
                    <a:pt x="1" y="32538"/>
                  </a:lnTo>
                  <a:lnTo>
                    <a:pt x="1" y="32742"/>
                  </a:lnTo>
                  <a:lnTo>
                    <a:pt x="28" y="32960"/>
                  </a:lnTo>
                  <a:lnTo>
                    <a:pt x="69" y="33164"/>
                  </a:lnTo>
                  <a:lnTo>
                    <a:pt x="137" y="33382"/>
                  </a:lnTo>
                  <a:lnTo>
                    <a:pt x="218" y="33586"/>
                  </a:lnTo>
                  <a:lnTo>
                    <a:pt x="327" y="33776"/>
                  </a:lnTo>
                  <a:lnTo>
                    <a:pt x="463" y="33980"/>
                  </a:lnTo>
                  <a:lnTo>
                    <a:pt x="599" y="34157"/>
                  </a:lnTo>
                  <a:lnTo>
                    <a:pt x="763" y="34320"/>
                  </a:lnTo>
                  <a:lnTo>
                    <a:pt x="939" y="34470"/>
                  </a:lnTo>
                  <a:lnTo>
                    <a:pt x="1130" y="34592"/>
                  </a:lnTo>
                  <a:lnTo>
                    <a:pt x="1334" y="34701"/>
                  </a:lnTo>
                  <a:lnTo>
                    <a:pt x="1538" y="34783"/>
                  </a:lnTo>
                  <a:lnTo>
                    <a:pt x="1756" y="34851"/>
                  </a:lnTo>
                  <a:lnTo>
                    <a:pt x="1973" y="34891"/>
                  </a:lnTo>
                  <a:lnTo>
                    <a:pt x="2191" y="34919"/>
                  </a:lnTo>
                  <a:lnTo>
                    <a:pt x="2422" y="34919"/>
                  </a:lnTo>
                  <a:lnTo>
                    <a:pt x="2640" y="34905"/>
                  </a:lnTo>
                  <a:lnTo>
                    <a:pt x="2871" y="34864"/>
                  </a:lnTo>
                  <a:lnTo>
                    <a:pt x="3089" y="34796"/>
                  </a:lnTo>
                  <a:lnTo>
                    <a:pt x="3306" y="34715"/>
                  </a:lnTo>
                  <a:lnTo>
                    <a:pt x="3510" y="34606"/>
                  </a:lnTo>
                  <a:lnTo>
                    <a:pt x="3796" y="34443"/>
                  </a:lnTo>
                  <a:lnTo>
                    <a:pt x="4041" y="34293"/>
                  </a:lnTo>
                  <a:lnTo>
                    <a:pt x="4517" y="33980"/>
                  </a:lnTo>
                  <a:lnTo>
                    <a:pt x="4993" y="33681"/>
                  </a:lnTo>
                  <a:lnTo>
                    <a:pt x="5455" y="33354"/>
                  </a:lnTo>
                  <a:lnTo>
                    <a:pt x="5918" y="33042"/>
                  </a:lnTo>
                  <a:lnTo>
                    <a:pt x="6380" y="32701"/>
                  </a:lnTo>
                  <a:lnTo>
                    <a:pt x="6829" y="32361"/>
                  </a:lnTo>
                  <a:lnTo>
                    <a:pt x="7278" y="32021"/>
                  </a:lnTo>
                  <a:lnTo>
                    <a:pt x="7714" y="31654"/>
                  </a:lnTo>
                  <a:lnTo>
                    <a:pt x="8149" y="31287"/>
                  </a:lnTo>
                  <a:lnTo>
                    <a:pt x="8584" y="30906"/>
                  </a:lnTo>
                  <a:lnTo>
                    <a:pt x="9006" y="30525"/>
                  </a:lnTo>
                  <a:lnTo>
                    <a:pt x="9427" y="30117"/>
                  </a:lnTo>
                  <a:lnTo>
                    <a:pt x="9849" y="29709"/>
                  </a:lnTo>
                  <a:lnTo>
                    <a:pt x="10257" y="29274"/>
                  </a:lnTo>
                  <a:lnTo>
                    <a:pt x="10652" y="28825"/>
                  </a:lnTo>
                  <a:lnTo>
                    <a:pt x="11046" y="28362"/>
                  </a:lnTo>
                  <a:lnTo>
                    <a:pt x="11427" y="27873"/>
                  </a:lnTo>
                  <a:lnTo>
                    <a:pt x="11794" y="27369"/>
                  </a:lnTo>
                  <a:lnTo>
                    <a:pt x="12148" y="26852"/>
                  </a:lnTo>
                  <a:lnTo>
                    <a:pt x="12488" y="26295"/>
                  </a:lnTo>
                  <a:lnTo>
                    <a:pt x="12638" y="26009"/>
                  </a:lnTo>
                  <a:lnTo>
                    <a:pt x="12801" y="25710"/>
                  </a:lnTo>
                  <a:lnTo>
                    <a:pt x="12951" y="25410"/>
                  </a:lnTo>
                  <a:lnTo>
                    <a:pt x="13087" y="25098"/>
                  </a:lnTo>
                  <a:lnTo>
                    <a:pt x="13223" y="24771"/>
                  </a:lnTo>
                  <a:lnTo>
                    <a:pt x="13345" y="24445"/>
                  </a:lnTo>
                  <a:lnTo>
                    <a:pt x="13467" y="24118"/>
                  </a:lnTo>
                  <a:lnTo>
                    <a:pt x="13576" y="23765"/>
                  </a:lnTo>
                  <a:lnTo>
                    <a:pt x="13671" y="23411"/>
                  </a:lnTo>
                  <a:lnTo>
                    <a:pt x="13753" y="23057"/>
                  </a:lnTo>
                  <a:lnTo>
                    <a:pt x="13821" y="22676"/>
                  </a:lnTo>
                  <a:lnTo>
                    <a:pt x="13875" y="22309"/>
                  </a:lnTo>
                  <a:lnTo>
                    <a:pt x="13916" y="21915"/>
                  </a:lnTo>
                  <a:lnTo>
                    <a:pt x="13930" y="21534"/>
                  </a:lnTo>
                  <a:lnTo>
                    <a:pt x="13944" y="21139"/>
                  </a:lnTo>
                  <a:lnTo>
                    <a:pt x="13930" y="20745"/>
                  </a:lnTo>
                  <a:lnTo>
                    <a:pt x="13889" y="20337"/>
                  </a:lnTo>
                  <a:lnTo>
                    <a:pt x="13848" y="19942"/>
                  </a:lnTo>
                  <a:lnTo>
                    <a:pt x="13753" y="19371"/>
                  </a:lnTo>
                  <a:lnTo>
                    <a:pt x="13644" y="18800"/>
                  </a:lnTo>
                  <a:lnTo>
                    <a:pt x="13427" y="17684"/>
                  </a:lnTo>
                  <a:lnTo>
                    <a:pt x="13182" y="16596"/>
                  </a:lnTo>
                  <a:lnTo>
                    <a:pt x="12910" y="15521"/>
                  </a:lnTo>
                  <a:lnTo>
                    <a:pt x="12610" y="14460"/>
                  </a:lnTo>
                  <a:lnTo>
                    <a:pt x="12311" y="13399"/>
                  </a:lnTo>
                  <a:lnTo>
                    <a:pt x="11998" y="12366"/>
                  </a:lnTo>
                  <a:lnTo>
                    <a:pt x="11672" y="11332"/>
                  </a:lnTo>
                  <a:lnTo>
                    <a:pt x="11332" y="10298"/>
                  </a:lnTo>
                  <a:lnTo>
                    <a:pt x="10978" y="9278"/>
                  </a:lnTo>
                  <a:lnTo>
                    <a:pt x="10624" y="8271"/>
                  </a:lnTo>
                  <a:lnTo>
                    <a:pt x="10257" y="7251"/>
                  </a:lnTo>
                  <a:lnTo>
                    <a:pt x="9890" y="6245"/>
                  </a:lnTo>
                  <a:lnTo>
                    <a:pt x="9509" y="5238"/>
                  </a:lnTo>
                  <a:lnTo>
                    <a:pt x="9115" y="4245"/>
                  </a:lnTo>
                  <a:lnTo>
                    <a:pt x="8720" y="3238"/>
                  </a:lnTo>
                  <a:lnTo>
                    <a:pt x="8516" y="2735"/>
                  </a:lnTo>
                  <a:lnTo>
                    <a:pt x="8298" y="2218"/>
                  </a:lnTo>
                  <a:lnTo>
                    <a:pt x="8190" y="1973"/>
                  </a:lnTo>
                  <a:lnTo>
                    <a:pt x="8094" y="1810"/>
                  </a:lnTo>
                  <a:lnTo>
                    <a:pt x="7999" y="1647"/>
                  </a:lnTo>
                  <a:lnTo>
                    <a:pt x="7904" y="1497"/>
                  </a:lnTo>
                  <a:lnTo>
                    <a:pt x="7795" y="1361"/>
                  </a:lnTo>
                  <a:lnTo>
                    <a:pt x="7673" y="1212"/>
                  </a:lnTo>
                  <a:lnTo>
                    <a:pt x="7550" y="1089"/>
                  </a:lnTo>
                  <a:lnTo>
                    <a:pt x="7428" y="967"/>
                  </a:lnTo>
                  <a:lnTo>
                    <a:pt x="7292" y="844"/>
                  </a:lnTo>
                  <a:lnTo>
                    <a:pt x="7156" y="736"/>
                  </a:lnTo>
                  <a:lnTo>
                    <a:pt x="7020" y="640"/>
                  </a:lnTo>
                  <a:lnTo>
                    <a:pt x="6870" y="545"/>
                  </a:lnTo>
                  <a:lnTo>
                    <a:pt x="6721" y="450"/>
                  </a:lnTo>
                  <a:lnTo>
                    <a:pt x="6571" y="368"/>
                  </a:lnTo>
                  <a:lnTo>
                    <a:pt x="6421" y="300"/>
                  </a:lnTo>
                  <a:lnTo>
                    <a:pt x="6258" y="232"/>
                  </a:lnTo>
                  <a:lnTo>
                    <a:pt x="6095" y="178"/>
                  </a:lnTo>
                  <a:lnTo>
                    <a:pt x="5932" y="123"/>
                  </a:lnTo>
                  <a:lnTo>
                    <a:pt x="5755" y="83"/>
                  </a:lnTo>
                  <a:lnTo>
                    <a:pt x="5592" y="55"/>
                  </a:lnTo>
                  <a:lnTo>
                    <a:pt x="5415" y="28"/>
                  </a:lnTo>
                  <a:lnTo>
                    <a:pt x="5251" y="15"/>
                  </a:lnTo>
                  <a:lnTo>
                    <a:pt x="50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1285578" y="3695141"/>
              <a:ext cx="807224" cy="427054"/>
            </a:xfrm>
            <a:custGeom>
              <a:rect b="b" l="l" r="r" t="t"/>
              <a:pathLst>
                <a:path extrusionOk="0" h="14501" w="27410">
                  <a:moveTo>
                    <a:pt x="993" y="0"/>
                  </a:moveTo>
                  <a:lnTo>
                    <a:pt x="857" y="27"/>
                  </a:lnTo>
                  <a:lnTo>
                    <a:pt x="735" y="68"/>
                  </a:lnTo>
                  <a:lnTo>
                    <a:pt x="612" y="123"/>
                  </a:lnTo>
                  <a:lnTo>
                    <a:pt x="503" y="177"/>
                  </a:lnTo>
                  <a:lnTo>
                    <a:pt x="408" y="259"/>
                  </a:lnTo>
                  <a:lnTo>
                    <a:pt x="313" y="340"/>
                  </a:lnTo>
                  <a:lnTo>
                    <a:pt x="231" y="435"/>
                  </a:lnTo>
                  <a:lnTo>
                    <a:pt x="163" y="544"/>
                  </a:lnTo>
                  <a:lnTo>
                    <a:pt x="95" y="653"/>
                  </a:lnTo>
                  <a:lnTo>
                    <a:pt x="55" y="762"/>
                  </a:lnTo>
                  <a:lnTo>
                    <a:pt x="14" y="884"/>
                  </a:lnTo>
                  <a:lnTo>
                    <a:pt x="0" y="1020"/>
                  </a:lnTo>
                  <a:lnTo>
                    <a:pt x="0" y="1143"/>
                  </a:lnTo>
                  <a:lnTo>
                    <a:pt x="0" y="1279"/>
                  </a:lnTo>
                  <a:lnTo>
                    <a:pt x="27" y="1415"/>
                  </a:lnTo>
                  <a:lnTo>
                    <a:pt x="3265" y="13657"/>
                  </a:lnTo>
                  <a:lnTo>
                    <a:pt x="3333" y="13834"/>
                  </a:lnTo>
                  <a:lnTo>
                    <a:pt x="3428" y="13997"/>
                  </a:lnTo>
                  <a:lnTo>
                    <a:pt x="3537" y="14133"/>
                  </a:lnTo>
                  <a:lnTo>
                    <a:pt x="3673" y="14256"/>
                  </a:lnTo>
                  <a:lnTo>
                    <a:pt x="3822" y="14364"/>
                  </a:lnTo>
                  <a:lnTo>
                    <a:pt x="3986" y="14432"/>
                  </a:lnTo>
                  <a:lnTo>
                    <a:pt x="4176" y="14473"/>
                  </a:lnTo>
                  <a:lnTo>
                    <a:pt x="4367" y="14500"/>
                  </a:lnTo>
                  <a:lnTo>
                    <a:pt x="23043" y="14500"/>
                  </a:lnTo>
                  <a:lnTo>
                    <a:pt x="23233" y="14473"/>
                  </a:lnTo>
                  <a:lnTo>
                    <a:pt x="23410" y="14432"/>
                  </a:lnTo>
                  <a:lnTo>
                    <a:pt x="23573" y="14364"/>
                  </a:lnTo>
                  <a:lnTo>
                    <a:pt x="23737" y="14256"/>
                  </a:lnTo>
                  <a:lnTo>
                    <a:pt x="23873" y="14133"/>
                  </a:lnTo>
                  <a:lnTo>
                    <a:pt x="23982" y="13997"/>
                  </a:lnTo>
                  <a:lnTo>
                    <a:pt x="24077" y="13834"/>
                  </a:lnTo>
                  <a:lnTo>
                    <a:pt x="24131" y="13657"/>
                  </a:lnTo>
                  <a:lnTo>
                    <a:pt x="27369" y="1415"/>
                  </a:lnTo>
                  <a:lnTo>
                    <a:pt x="27396" y="1279"/>
                  </a:lnTo>
                  <a:lnTo>
                    <a:pt x="27409" y="1143"/>
                  </a:lnTo>
                  <a:lnTo>
                    <a:pt x="27396" y="1020"/>
                  </a:lnTo>
                  <a:lnTo>
                    <a:pt x="27382" y="884"/>
                  </a:lnTo>
                  <a:lnTo>
                    <a:pt x="27355" y="762"/>
                  </a:lnTo>
                  <a:lnTo>
                    <a:pt x="27301" y="653"/>
                  </a:lnTo>
                  <a:lnTo>
                    <a:pt x="27246" y="544"/>
                  </a:lnTo>
                  <a:lnTo>
                    <a:pt x="27178" y="435"/>
                  </a:lnTo>
                  <a:lnTo>
                    <a:pt x="27097" y="340"/>
                  </a:lnTo>
                  <a:lnTo>
                    <a:pt x="27001" y="259"/>
                  </a:lnTo>
                  <a:lnTo>
                    <a:pt x="26892" y="177"/>
                  </a:lnTo>
                  <a:lnTo>
                    <a:pt x="26784" y="123"/>
                  </a:lnTo>
                  <a:lnTo>
                    <a:pt x="26675" y="68"/>
                  </a:lnTo>
                  <a:lnTo>
                    <a:pt x="26539" y="27"/>
                  </a:lnTo>
                  <a:lnTo>
                    <a:pt x="26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1"/>
          <p:cNvSpPr/>
          <p:nvPr/>
        </p:nvSpPr>
        <p:spPr>
          <a:xfrm rot="10800000">
            <a:off x="2995248" y="2800709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/>
          <p:nvPr/>
        </p:nvSpPr>
        <p:spPr>
          <a:xfrm rot="10800000">
            <a:off x="2746309" y="3813720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 rot="10800000">
            <a:off x="3244249" y="3813484"/>
            <a:ext cx="394200" cy="51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1"/>
          <p:cNvGrpSpPr/>
          <p:nvPr/>
        </p:nvGrpSpPr>
        <p:grpSpPr>
          <a:xfrm rot="5400000">
            <a:off x="2283839" y="2982725"/>
            <a:ext cx="131202" cy="58111"/>
            <a:chOff x="2440779" y="4628606"/>
            <a:chExt cx="321730" cy="365708"/>
          </a:xfrm>
        </p:grpSpPr>
        <p:sp>
          <p:nvSpPr>
            <p:cNvPr id="605" name="Google Shape;605;p2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21"/>
          <p:cNvSpPr/>
          <p:nvPr/>
        </p:nvSpPr>
        <p:spPr>
          <a:xfrm rot="10800000">
            <a:off x="2115225" y="2829912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 rot="10800000">
            <a:off x="191278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 rot="10800000">
            <a:off x="2329090" y="380552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21"/>
          <p:cNvGrpSpPr/>
          <p:nvPr/>
        </p:nvGrpSpPr>
        <p:grpSpPr>
          <a:xfrm rot="5400000">
            <a:off x="528258" y="3023537"/>
            <a:ext cx="175086" cy="72593"/>
            <a:chOff x="2440779" y="4628606"/>
            <a:chExt cx="321730" cy="365708"/>
          </a:xfrm>
        </p:grpSpPr>
        <p:sp>
          <p:nvSpPr>
            <p:cNvPr id="612" name="Google Shape;612;p2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1"/>
          <p:cNvGrpSpPr/>
          <p:nvPr/>
        </p:nvGrpSpPr>
        <p:grpSpPr>
          <a:xfrm rot="5400000">
            <a:off x="1740148" y="2066034"/>
            <a:ext cx="131169" cy="58111"/>
            <a:chOff x="2440779" y="4628606"/>
            <a:chExt cx="321730" cy="365708"/>
          </a:xfrm>
        </p:grpSpPr>
        <p:sp>
          <p:nvSpPr>
            <p:cNvPr id="616" name="Google Shape;616;p2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1"/>
          <p:cNvSpPr/>
          <p:nvPr/>
        </p:nvSpPr>
        <p:spPr>
          <a:xfrm rot="10800000">
            <a:off x="2555495" y="189414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rot="5400000">
            <a:off x="1013133" y="2130092"/>
            <a:ext cx="131169" cy="58111"/>
            <a:chOff x="2440779" y="4628606"/>
            <a:chExt cx="321730" cy="365708"/>
          </a:xfrm>
        </p:grpSpPr>
        <p:sp>
          <p:nvSpPr>
            <p:cNvPr id="621" name="Google Shape;621;p2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1"/>
          <p:cNvSpPr/>
          <p:nvPr/>
        </p:nvSpPr>
        <p:spPr>
          <a:xfrm rot="10800000">
            <a:off x="728155" y="1894141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1"/>
          <p:cNvGrpSpPr/>
          <p:nvPr/>
        </p:nvGrpSpPr>
        <p:grpSpPr>
          <a:xfrm rot="5400000">
            <a:off x="1428391" y="920546"/>
            <a:ext cx="131169" cy="58111"/>
            <a:chOff x="2440779" y="4628606"/>
            <a:chExt cx="321730" cy="365708"/>
          </a:xfrm>
        </p:grpSpPr>
        <p:sp>
          <p:nvSpPr>
            <p:cNvPr id="626" name="Google Shape;626;p2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21"/>
          <p:cNvSpPr/>
          <p:nvPr/>
        </p:nvSpPr>
        <p:spPr>
          <a:xfrm rot="5400000">
            <a:off x="1537583" y="915371"/>
            <a:ext cx="529500" cy="5262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1245109" y="2788839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rot="10800000">
            <a:off x="1036736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 rot="10800000">
            <a:off x="1474758" y="3805295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 rot="10800000">
            <a:off x="239294" y="2788744"/>
            <a:ext cx="394200" cy="5343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21"/>
          <p:cNvCxnSpPr>
            <a:stCxn id="601" idx="0"/>
            <a:endCxn id="603" idx="4"/>
          </p:cNvCxnSpPr>
          <p:nvPr/>
        </p:nvCxnSpPr>
        <p:spPr>
          <a:xfrm flipH="1" rot="-5400000">
            <a:off x="3069348" y="3441509"/>
            <a:ext cx="495000" cy="24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1"/>
          <p:cNvCxnSpPr>
            <a:stCxn id="601" idx="0"/>
            <a:endCxn id="602" idx="4"/>
          </p:cNvCxnSpPr>
          <p:nvPr/>
        </p:nvCxnSpPr>
        <p:spPr>
          <a:xfrm rot="5400000">
            <a:off x="2820198" y="3441659"/>
            <a:ext cx="495300" cy="2490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1"/>
          <p:cNvCxnSpPr>
            <a:stCxn id="619" idx="0"/>
            <a:endCxn id="601" idx="4"/>
          </p:cNvCxnSpPr>
          <p:nvPr/>
        </p:nvCxnSpPr>
        <p:spPr>
          <a:xfrm flipH="1" rot="-5400000">
            <a:off x="2786345" y="2394695"/>
            <a:ext cx="372300" cy="439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1"/>
          <p:cNvCxnSpPr>
            <a:stCxn id="619" idx="0"/>
            <a:endCxn id="608" idx="4"/>
          </p:cNvCxnSpPr>
          <p:nvPr/>
        </p:nvCxnSpPr>
        <p:spPr>
          <a:xfrm rot="5400000">
            <a:off x="2331695" y="2408945"/>
            <a:ext cx="401400" cy="4404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1"/>
          <p:cNvCxnSpPr>
            <a:stCxn id="608" idx="0"/>
            <a:endCxn id="610" idx="4"/>
          </p:cNvCxnSpPr>
          <p:nvPr/>
        </p:nvCxnSpPr>
        <p:spPr>
          <a:xfrm flipH="1" rot="-5400000">
            <a:off x="2198625" y="3477912"/>
            <a:ext cx="441300" cy="2139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1"/>
          <p:cNvCxnSpPr>
            <a:stCxn id="608" idx="0"/>
            <a:endCxn id="609" idx="4"/>
          </p:cNvCxnSpPr>
          <p:nvPr/>
        </p:nvCxnSpPr>
        <p:spPr>
          <a:xfrm rot="5400000">
            <a:off x="1990425" y="3483612"/>
            <a:ext cx="441300" cy="2025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1"/>
          <p:cNvCxnSpPr>
            <a:stCxn id="629" idx="6"/>
            <a:endCxn id="624" idx="4"/>
          </p:cNvCxnSpPr>
          <p:nvPr/>
        </p:nvCxnSpPr>
        <p:spPr>
          <a:xfrm rot="5400000">
            <a:off x="1138283" y="1230071"/>
            <a:ext cx="450900" cy="8772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1"/>
          <p:cNvCxnSpPr>
            <a:stCxn id="629" idx="6"/>
            <a:endCxn id="619" idx="4"/>
          </p:cNvCxnSpPr>
          <p:nvPr/>
        </p:nvCxnSpPr>
        <p:spPr>
          <a:xfrm flipH="1" rot="-5400000">
            <a:off x="2052083" y="1193471"/>
            <a:ext cx="450900" cy="9504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1"/>
          <p:cNvCxnSpPr>
            <a:stCxn id="624" idx="0"/>
            <a:endCxn id="633" idx="4"/>
          </p:cNvCxnSpPr>
          <p:nvPr/>
        </p:nvCxnSpPr>
        <p:spPr>
          <a:xfrm rot="5400000">
            <a:off x="500605" y="2364091"/>
            <a:ext cx="360300" cy="4890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1"/>
          <p:cNvCxnSpPr>
            <a:stCxn id="624" idx="0"/>
            <a:endCxn id="630" idx="0"/>
          </p:cNvCxnSpPr>
          <p:nvPr/>
        </p:nvCxnSpPr>
        <p:spPr>
          <a:xfrm flipH="1" rot="-5400000">
            <a:off x="1003555" y="2350141"/>
            <a:ext cx="360300" cy="5169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1"/>
          <p:cNvCxnSpPr>
            <a:stCxn id="630" idx="4"/>
            <a:endCxn id="631" idx="4"/>
          </p:cNvCxnSpPr>
          <p:nvPr/>
        </p:nvCxnSpPr>
        <p:spPr>
          <a:xfrm rot="5400000">
            <a:off x="1096909" y="3459939"/>
            <a:ext cx="482100" cy="208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1"/>
          <p:cNvCxnSpPr>
            <a:stCxn id="630" idx="4"/>
            <a:endCxn id="632" idx="4"/>
          </p:cNvCxnSpPr>
          <p:nvPr/>
        </p:nvCxnSpPr>
        <p:spPr>
          <a:xfrm flipH="1" rot="-5400000">
            <a:off x="1315909" y="3449439"/>
            <a:ext cx="482100" cy="229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21"/>
          <p:cNvSpPr/>
          <p:nvPr/>
        </p:nvSpPr>
        <p:spPr>
          <a:xfrm>
            <a:off x="3910400" y="945100"/>
            <a:ext cx="5097900" cy="33390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Para evitar overfitting são criadas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múltiplas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árvores de decisão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Cada árvore de decisão pode gerar overfitting de dados porém com múltiplas árvores a ideia é reduzir o overfitting geral.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É adicionado aleatoriedade na criação das árvores.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8" name="Google Shape;648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