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24a3f0ee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c24a3f0ee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24a3f0ee5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24a3f0ee5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c24a3f0ee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c24a3f0ee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f3e730fa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f3e730fa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c24a3f0ee5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c24a3f0ee5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f3e730fa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f3e730fa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f0a5a64720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f0a5a64720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4a3f0ee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24a3f0ee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24a3f0ee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24a3f0ee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24a3f0ee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24a3f0ee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c24a3f0ee5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c24a3f0ee5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c24a3f0ee5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c24a3f0ee5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24a3f0ee5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24a3f0ee5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24a3f0ee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c24a3f0ee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24a3f0ee5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c24a3f0ee5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Outros modelos </a:t>
            </a:r>
            <a:endParaRPr sz="4400"/>
          </a:p>
        </p:txBody>
      </p:sp>
      <p:grpSp>
        <p:nvGrpSpPr>
          <p:cNvPr id="43" name="Google Shape;43;p13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4" name="Google Shape;44;p1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1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6" name="Google Shape;46;p1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1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" name="Google Shape;220;p13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3"/>
          <p:cNvSpPr txBox="1"/>
          <p:nvPr/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Professor: Gabriel Oliveira Assunção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287291" y="1357245"/>
            <a:ext cx="1359226" cy="2896253"/>
            <a:chOff x="3482626" y="1397971"/>
            <a:chExt cx="1564667" cy="3334008"/>
          </a:xfrm>
        </p:grpSpPr>
        <p:sp>
          <p:nvSpPr>
            <p:cNvPr id="405" name="Google Shape;405;p22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2"/>
          <p:cNvGrpSpPr/>
          <p:nvPr/>
        </p:nvGrpSpPr>
        <p:grpSpPr>
          <a:xfrm flipH="1">
            <a:off x="7111640" y="2541810"/>
            <a:ext cx="395702" cy="870856"/>
            <a:chOff x="4585220" y="2745921"/>
            <a:chExt cx="455510" cy="1002482"/>
          </a:xfrm>
        </p:grpSpPr>
        <p:sp>
          <p:nvSpPr>
            <p:cNvPr id="479" name="Google Shape;479;p22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22"/>
          <p:cNvSpPr/>
          <p:nvPr/>
        </p:nvSpPr>
        <p:spPr>
          <a:xfrm>
            <a:off x="584500" y="657550"/>
            <a:ext cx="6115200" cy="40110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SVM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3470375" y="1161700"/>
            <a:ext cx="5450400" cy="32877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Cria fronteiras entre os pontos para classificar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Possui dois parâmetros que possuem uma certa complexidade para configurar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Parâmetro gamma que controla o comprimento das distâncias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Parâmetro c que penaliza observações “marginais”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6" name="Google Shape;496;p23"/>
          <p:cNvGrpSpPr/>
          <p:nvPr/>
        </p:nvGrpSpPr>
        <p:grpSpPr>
          <a:xfrm flipH="1">
            <a:off x="284133" y="1470611"/>
            <a:ext cx="2716242" cy="2750745"/>
            <a:chOff x="457200" y="1485900"/>
            <a:chExt cx="3205384" cy="3246100"/>
          </a:xfrm>
        </p:grpSpPr>
        <p:sp>
          <p:nvSpPr>
            <p:cNvPr id="497" name="Google Shape;497;p23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62" y="152401"/>
            <a:ext cx="6977476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470375" y="1161700"/>
            <a:ext cx="5450400" cy="32877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Métodos: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Linear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Polinomial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RBF *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25"/>
          <p:cNvGrpSpPr/>
          <p:nvPr/>
        </p:nvGrpSpPr>
        <p:grpSpPr>
          <a:xfrm flipH="1">
            <a:off x="284133" y="1470611"/>
            <a:ext cx="2716242" cy="2750745"/>
            <a:chOff x="457200" y="1485900"/>
            <a:chExt cx="3205384" cy="3246100"/>
          </a:xfrm>
        </p:grpSpPr>
        <p:sp>
          <p:nvSpPr>
            <p:cNvPr id="555" name="Google Shape;555;p25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036" y="152401"/>
            <a:ext cx="71439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0" name="Google Shape;6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440" y="152400"/>
            <a:ext cx="65791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/>
          <p:nvPr/>
        </p:nvSpPr>
        <p:spPr>
          <a:xfrm>
            <a:off x="213250" y="254300"/>
            <a:ext cx="8335800" cy="44769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</a:t>
            </a:r>
            <a:endParaRPr/>
          </a:p>
        </p:txBody>
      </p:sp>
      <p:grpSp>
        <p:nvGrpSpPr>
          <p:cNvPr id="616" name="Google Shape;616;p28"/>
          <p:cNvGrpSpPr/>
          <p:nvPr/>
        </p:nvGrpSpPr>
        <p:grpSpPr>
          <a:xfrm>
            <a:off x="213253" y="2046792"/>
            <a:ext cx="2904005" cy="2684408"/>
            <a:chOff x="3124753" y="2097067"/>
            <a:chExt cx="2904005" cy="2684408"/>
          </a:xfrm>
        </p:grpSpPr>
        <p:sp>
          <p:nvSpPr>
            <p:cNvPr id="617" name="Google Shape;617;p28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28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619" name="Google Shape;619;p28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8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8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8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8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8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8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8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8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8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8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8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8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8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" name="Google Shape;671;p28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672" name="Google Shape;672;p28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28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696" name="Google Shape;696;p28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8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8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0" name="Google Shape;730;p28"/>
          <p:cNvSpPr txBox="1"/>
          <p:nvPr>
            <p:ph type="title"/>
          </p:nvPr>
        </p:nvSpPr>
        <p:spPr>
          <a:xfrm>
            <a:off x="3630425" y="1409250"/>
            <a:ext cx="4117500" cy="16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Hora da prática!!!!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4"/>
          <p:cNvGrpSpPr/>
          <p:nvPr/>
        </p:nvGrpSpPr>
        <p:grpSpPr>
          <a:xfrm>
            <a:off x="7287291" y="1357245"/>
            <a:ext cx="1359226" cy="2896253"/>
            <a:chOff x="3482626" y="1397971"/>
            <a:chExt cx="1564667" cy="3334008"/>
          </a:xfrm>
        </p:grpSpPr>
        <p:sp>
          <p:nvSpPr>
            <p:cNvPr id="232" name="Google Shape;232;p14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4"/>
          <p:cNvGrpSpPr/>
          <p:nvPr/>
        </p:nvGrpSpPr>
        <p:grpSpPr>
          <a:xfrm flipH="1">
            <a:off x="7111640" y="2541810"/>
            <a:ext cx="395702" cy="870856"/>
            <a:chOff x="4585220" y="2745921"/>
            <a:chExt cx="455510" cy="1002482"/>
          </a:xfrm>
        </p:grpSpPr>
        <p:sp>
          <p:nvSpPr>
            <p:cNvPr id="306" name="Google Shape;306;p14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4"/>
          <p:cNvSpPr/>
          <p:nvPr/>
        </p:nvSpPr>
        <p:spPr>
          <a:xfrm>
            <a:off x="584500" y="657550"/>
            <a:ext cx="6115200" cy="40110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Roboto"/>
                <a:ea typeface="Roboto"/>
                <a:cs typeface="Roboto"/>
                <a:sym typeface="Roboto"/>
              </a:rPr>
              <a:t>KNN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3470375" y="1161700"/>
            <a:ext cx="5450400" cy="32877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Utiliza os k vizinhos mais próximos para fazer a predição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Pode ser usado tanto em classificação como regressão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3" name="Google Shape;323;p15"/>
          <p:cNvGrpSpPr/>
          <p:nvPr/>
        </p:nvGrpSpPr>
        <p:grpSpPr>
          <a:xfrm flipH="1">
            <a:off x="284133" y="1470611"/>
            <a:ext cx="2716242" cy="2750745"/>
            <a:chOff x="457200" y="1485900"/>
            <a:chExt cx="3205384" cy="3246100"/>
          </a:xfrm>
        </p:grpSpPr>
        <p:sp>
          <p:nvSpPr>
            <p:cNvPr id="324" name="Google Shape;324;p15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25" y="152400"/>
            <a:ext cx="67007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13" y="152400"/>
            <a:ext cx="70779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984647"/>
            <a:ext cx="8839202" cy="3174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22" y="152400"/>
            <a:ext cx="73377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22" y="152400"/>
            <a:ext cx="73377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125849"/>
            <a:ext cx="8839202" cy="2891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