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b0bac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9aeb0ba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790" r="21785" t="0"/>
          <a:stretch/>
        </p:blipFill>
        <p:spPr>
          <a:xfrm>
            <a:off x="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150" y="1491100"/>
            <a:ext cx="381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Cientista de Dados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1" y="173638"/>
            <a:ext cx="1298876" cy="5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06298" y="1325275"/>
            <a:ext cx="3349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Nessa atividade, você deve subir o arquivo que foi desenvolvido ao longo do módulo.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Será avaliado a questão de botões e caixa de seleção no streamlit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2471202"/>
            <a:ext cx="201095" cy="20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1390552"/>
            <a:ext cx="201095" cy="20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