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2" r:id="rId9"/>
    <p:sldId id="283" r:id="rId10"/>
    <p:sldId id="260" r:id="rId11"/>
    <p:sldId id="259" r:id="rId12"/>
    <p:sldId id="262" r:id="rId13"/>
    <p:sldId id="263" r:id="rId14"/>
    <p:sldId id="264" r:id="rId15"/>
    <p:sldId id="265" r:id="rId16"/>
    <p:sldId id="268" r:id="rId17"/>
    <p:sldId id="266" r:id="rId18"/>
    <p:sldId id="269" r:id="rId19"/>
    <p:sldId id="270" r:id="rId20"/>
    <p:sldId id="261" r:id="rId21"/>
    <p:sldId id="267" r:id="rId22"/>
    <p:sldId id="271" r:id="rId23"/>
    <p:sldId id="272" r:id="rId24"/>
    <p:sldId id="273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lin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/>
              <a:t>Edición 2021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19.2</a:t>
            </a:r>
          </a:p>
        </p:txBody>
      </p:sp>
    </p:spTree>
    <p:extLst>
      <p:ext uri="{BB962C8B-B14F-4D97-AF65-F5344CB8AC3E}">
        <p14:creationId xmlns:p14="http://schemas.microsoft.com/office/powerpoint/2010/main" val="213668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</p:spTree>
    <p:extLst>
      <p:ext uri="{BB962C8B-B14F-4D97-AF65-F5344CB8AC3E}">
        <p14:creationId xmlns:p14="http://schemas.microsoft.com/office/powerpoint/2010/main" val="269686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sólo serializa los atributos públicos y los valores de propiedad de un objeto en una secuencia XML.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no convierte los métodos, indexadores, atributos privados ni propiedades de sólo lectura (salvo colecciones de sólo lectura).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central de 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es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sus métodos más importantes son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37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secuencia XML que genera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cumple con la recomendación 1.0 del W3C (www.w3.org) acerca del lenguaje de definición de esquemas XML (XSD).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Además, los tipos de datos generados cumplen las especificaciones enumeradas en el documento titulado "XML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Schema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2: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Datatypes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".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 crear una aplicación que utiliza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debe tener en cuenta los siguientes elementos y sus implicaciones:</a:t>
            </a:r>
          </a:p>
        </p:txBody>
      </p:sp>
    </p:spTree>
    <p:extLst>
      <p:ext uri="{BB962C8B-B14F-4D97-AF65-F5344CB8AC3E}">
        <p14:creationId xmlns:p14="http://schemas.microsoft.com/office/powerpoint/2010/main" val="217048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crea archivos C# (.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y los compila en archivos .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dll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en el directorio especificado por la variable de entorno TEMP; la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produce con esos archivos DLL.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debe tener un constructor por defecto para que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pueda serializarla.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se pueden serializar los atributos y propiedades públicas.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no se pueden serializar.</a:t>
            </a:r>
          </a:p>
        </p:txBody>
      </p:sp>
    </p:spTree>
    <p:extLst>
      <p:ext uri="{BB962C8B-B14F-4D97-AF65-F5344CB8AC3E}">
        <p14:creationId xmlns:p14="http://schemas.microsoft.com/office/powerpoint/2010/main" val="193986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XMLSerializer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la cual puede serializar objetos del tipo especificado en el parámetro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o)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el objeto especificado y escribe en un documento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usando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el documento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contenido por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</p:txBody>
      </p:sp>
    </p:spTree>
    <p:extLst>
      <p:ext uri="{BB962C8B-B14F-4D97-AF65-F5344CB8AC3E}">
        <p14:creationId xmlns:p14="http://schemas.microsoft.com/office/powerpoint/2010/main" val="206405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XmlTextWriter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Provee una manera de generar archivos con contenido de datos XML que cumple con la recomendación 1.0 del W3C (www.w3.org) acerca del lenguaje de definición de esquemas XML (XSD).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XmlTextWriter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filename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System.Text.Encoding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Crea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XmlTextWriter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filename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indica en que archivo se escribirá.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indicará cual será la codificación.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2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274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System.Xml.Serialization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p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escribirá en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   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serializará.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XML y su codificación.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Encoding.UTF8);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el tipo de objeto ha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(Dato));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//Serializa el objeto p en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p);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la conexión al archivo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ES" altLang="es-AR" sz="20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XmlTextReader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Provee una manera de leer archivos con contenido de datos XML.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XmlTextReader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url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Crea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XmlTextReader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url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indica en que archivo están los datos XML.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1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527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System.Xml.Serialization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alojará los datos contenidos en el archivo XML.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leerá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    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</a:t>
            </a:r>
            <a:r>
              <a:rPr lang="pt-B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Deserializará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el tipo de objeto ha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(Dato));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, lo guarda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(Dato)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ser.Deserialize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210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debe colocar un constructor por defecto en las clases a serializar.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se guardaran los atributos o propiedades públicas.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hay relación de herencia, se deberá colocar [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XmlInclude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typeof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(Clase))] en la clase base e indicando cada clase heredada.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Espacio de nombres: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System.Xml.Serialization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7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2868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¿Qué es?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el proceso de convertir un objeto en memoria en una secuencia lineal de bytes.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¿Para qué sirve?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pasarlo a otro proceso.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pasarlo a otra máquina.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grabarlo en disco.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grabarlo en una base de datos.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2704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Binaria</a:t>
            </a:r>
          </a:p>
        </p:txBody>
      </p:sp>
    </p:spTree>
    <p:extLst>
      <p:ext uri="{BB962C8B-B14F-4D97-AF65-F5344CB8AC3E}">
        <p14:creationId xmlns:p14="http://schemas.microsoft.com/office/powerpoint/2010/main" val="2672552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Serialización</a:t>
            </a:r>
            <a:r>
              <a:rPr lang="es-ES" dirty="0"/>
              <a:t> Binaria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poder hacer una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binaria se debe agregar el marcador [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Serializable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]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3258355"/>
            <a:ext cx="9613861" cy="202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MiClase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128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BinaryFormatter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objetos en formato binario.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encuentra en el espacio de nombres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System.Runtime.Serialization.Formatters.Binary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Puede serializar atributos públicos y privados.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debe tener un constructor por defecto para que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pueda serializarla.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más importantes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son: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44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</a:t>
            </a:r>
            <a:r>
              <a:rPr lang="es-ES" dirty="0" err="1"/>
              <a:t>BinaryFormatter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graph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el objeto especificado y escribe en un archivo binario usando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el archivo binario contenido por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</p:txBody>
      </p:sp>
    </p:spTree>
    <p:extLst>
      <p:ext uri="{BB962C8B-B14F-4D97-AF65-F5344CB8AC3E}">
        <p14:creationId xmlns:p14="http://schemas.microsoft.com/office/powerpoint/2010/main" val="2422902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FileStream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57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Genera un objeto para leer, escribir, abrir y cerrar archivos.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System.IO.FileMode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mode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indicando ubicación y el modo en que se creará o abrirá el archivo.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(byte[]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count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un bloque de bytes y escribe los datos en el buffer dado.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Seek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System.IO.SeekOrigin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origin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Establece la posición del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al valor dado.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(byte[]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count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Escribe un bloque de bytes en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501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Serialización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527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System.Runtime.Serialization.Formatters.Binary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      		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que escribirá en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que serializará.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binario y el modo.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ArchivoBinario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FileMode.Create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crea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serializador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//Serializa el objeto p en el archivo contenido en fs.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p);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8354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Deserialización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6303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System.Runtime.Serialization.Formatters.Binary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alojará los datos contenidos en el archivo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;            </a:t>
            </a:r>
            <a:r>
              <a:rPr lang="es-AR" sz="2000">
                <a:solidFill>
                  <a:srgbClr val="008000"/>
                </a:solidFill>
                <a:latin typeface="Consolas" panose="020B0609020204030204" pitchFamily="49" charset="0"/>
              </a:rPr>
              <a:t>// Objeto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que leerá en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que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Deserializará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binario y el modo.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pathBinario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FileMode.Open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crea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deserializador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, lo guarda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(Dato)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ser.Deserialize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fs.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7598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Formatters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427389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Controlan el formato de la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 XML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 sólo las propiedades  y atributos de lectura y escritura públicos.</a:t>
            </a:r>
          </a:p>
          <a:p>
            <a:pPr lvl="1"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Binaria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incluyen todos los atributos y propiedades, ya sean públicas o privadas.</a:t>
            </a: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Json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 sólo las propiedades  y atributos de lectura y escritura públicos.</a:t>
            </a:r>
          </a:p>
          <a:p>
            <a:pPr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¿Y después?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reconstruye el objeto mediante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Deserialización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- proceso inverso.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Puede ser en el mismo proceso o no, en la misma máquina o no.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935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Serialización </a:t>
            </a:r>
            <a:r>
              <a:rPr lang="es-AR" dirty="0" err="1"/>
              <a:t>Json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041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Paquete </a:t>
            </a:r>
            <a:r>
              <a:rPr lang="es-AR" dirty="0" err="1"/>
              <a:t>NuGet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42738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 primero que debemos hacer antes de comenzar es instalar el paquete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NuGet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llamado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Newtonsoft.Json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</a:p>
          <a:p>
            <a:pPr>
              <a:defRPr/>
            </a:pP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5355E0-D6A6-47CB-B70B-5EAEE2CE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53" y="2854201"/>
            <a:ext cx="6891206" cy="38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1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Serialización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427389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formato JavaScript Object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Notation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(JSON) es un estándar abierto que se suele utilizar para transferir datos a través de la web.</a:t>
            </a:r>
          </a:p>
          <a:p>
            <a:pPr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formato JSON es más compacto y se suele utilizar en entornos web y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mobile</a:t>
            </a:r>
            <a:r>
              <a:rPr lang="es-AR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serialización JSON transforma las propiedades públicas de un objeto en una cadena de texto, array de bytes o en un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que cumpla con la especificación de JSON.</a:t>
            </a: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  <a:p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Mediante el sitio 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https://jsonlint.com/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podemos validar el formato del objeto.</a:t>
            </a:r>
          </a:p>
        </p:txBody>
      </p:sp>
    </p:spTree>
    <p:extLst>
      <p:ext uri="{BB962C8B-B14F-4D97-AF65-F5344CB8AC3E}">
        <p14:creationId xmlns:p14="http://schemas.microsoft.com/office/powerpoint/2010/main" val="236512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Formato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21308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objeto en JSON se encuentra encerrado entre llaves ({})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Dentro de las mismas se declaran sus propiedades en pares propiedad-valor.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propiedad y su valor se separan por el símbolo :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nombre de cada propiedad se encierra entre comillas dobles.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formato del valor dependerá del tipo de dato: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650086-EB26-415A-A609-69A809CFC0EB}"/>
              </a:ext>
            </a:extLst>
          </p:cNvPr>
          <p:cNvSpPr txBox="1"/>
          <p:nvPr/>
        </p:nvSpPr>
        <p:spPr>
          <a:xfrm>
            <a:off x="1904301" y="4350446"/>
            <a:ext cx="7457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{</a:t>
            </a:r>
          </a:p>
          <a:p>
            <a:r>
              <a:rPr lang="es-AR" dirty="0"/>
              <a:t>    "</a:t>
            </a:r>
            <a:r>
              <a:rPr lang="es-AR" dirty="0" err="1"/>
              <a:t>propiedadTexto</a:t>
            </a:r>
            <a:r>
              <a:rPr lang="es-AR" dirty="0"/>
              <a:t>": "valor",	// string</a:t>
            </a:r>
          </a:p>
          <a:p>
            <a:r>
              <a:rPr lang="es-AR" dirty="0"/>
              <a:t>    "</a:t>
            </a:r>
            <a:r>
              <a:rPr lang="es-AR" dirty="0" err="1"/>
              <a:t>propiedadNumerica</a:t>
            </a:r>
            <a:r>
              <a:rPr lang="es-AR" dirty="0"/>
              <a:t>": 20,	// numérico</a:t>
            </a:r>
          </a:p>
          <a:p>
            <a:r>
              <a:rPr lang="es-AR" dirty="0"/>
              <a:t>    "</a:t>
            </a:r>
            <a:r>
              <a:rPr lang="es-AR" dirty="0" err="1"/>
              <a:t>propiedadBooleana</a:t>
            </a:r>
            <a:r>
              <a:rPr lang="es-AR" dirty="0"/>
              <a:t>": true,	// </a:t>
            </a:r>
            <a:r>
              <a:rPr lang="es-AR" dirty="0" err="1"/>
              <a:t>boolean</a:t>
            </a:r>
            <a:endParaRPr lang="es-AR" dirty="0"/>
          </a:p>
          <a:p>
            <a:r>
              <a:rPr lang="es-AR" dirty="0"/>
              <a:t>    "</a:t>
            </a:r>
            <a:r>
              <a:rPr lang="es-AR" dirty="0" err="1"/>
              <a:t>propiedadNula</a:t>
            </a:r>
            <a:r>
              <a:rPr lang="es-AR" dirty="0"/>
              <a:t>": </a:t>
            </a:r>
            <a:r>
              <a:rPr lang="es-AR" dirty="0" err="1"/>
              <a:t>null</a:t>
            </a:r>
            <a:r>
              <a:rPr lang="es-AR" dirty="0"/>
              <a:t>		// objecto</a:t>
            </a:r>
          </a:p>
          <a:p>
            <a:r>
              <a:rPr lang="es-AR" dirty="0"/>
              <a:t>    "</a:t>
            </a:r>
            <a:r>
              <a:rPr lang="es-AR" dirty="0" err="1"/>
              <a:t>propiedadColeccion</a:t>
            </a:r>
            <a:r>
              <a:rPr lang="es-AR" dirty="0"/>
              <a:t>": []	// colección de elementos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10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Qué necesito para serializar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42738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Incorporar el espacio de nombres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System.Text.Json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Utilizaremos la clase estática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JsonSerializer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Serializaremos para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Este método retornará un string listo para guardar o transferir.</a:t>
            </a:r>
          </a:p>
          <a:p>
            <a:pPr>
              <a:defRPr/>
            </a:pP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Deserializaremos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para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A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274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Serialización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p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Empleado</a:t>
            </a:r>
            <a:r>
              <a:rPr lang="es-ES" altLang="es-AR" sz="2000" dirty="0">
                <a:solidFill>
                  <a:schemeClr val="hlink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empleado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Empleado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("Juan 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Perez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76200" indent="0">
              <a:spcBef>
                <a:spcPts val="0"/>
              </a:spcBef>
              <a:buNone/>
            </a:pPr>
            <a:endParaRPr lang="es-ES" alt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jsonString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s-ES" alt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JsonSerializer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.Serialize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(empleado);</a:t>
            </a:r>
          </a:p>
          <a:p>
            <a:pPr marL="76200" indent="0">
              <a:spcBef>
                <a:spcPts val="0"/>
              </a:spcBef>
              <a:buNone/>
            </a:pPr>
            <a:endParaRPr lang="es-ES" alt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jsonString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r>
              <a:rPr lang="es-ES" alt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s-AR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s-AR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NombreCompleto</a:t>
            </a:r>
            <a:r>
              <a:rPr lang="es-AR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":"Juan </a:t>
            </a:r>
            <a:r>
              <a:rPr lang="es-AR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Perez</a:t>
            </a:r>
            <a:r>
              <a:rPr lang="es-AR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"}</a:t>
            </a:r>
          </a:p>
          <a:p>
            <a:pPr marL="76200" indent="0">
              <a:spcBef>
                <a:spcPts val="0"/>
              </a:spcBef>
              <a:buNone/>
            </a:pPr>
            <a:endParaRPr lang="es-AR" altLang="es-A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alt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Deserialización (utiliza método genérico)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JsonSerializer.Deserialize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A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alt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2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117</TotalTime>
  <Words>1667</Words>
  <Application>Microsoft Office PowerPoint</Application>
  <PresentationFormat>Panorámica</PresentationFormat>
  <Paragraphs>221</Paragraphs>
  <Slides>26</Slides>
  <Notes>0</Notes>
  <HiddenSlides>10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Consolas</vt:lpstr>
      <vt:lpstr>Franklin Gothic Medium</vt:lpstr>
      <vt:lpstr>Trebuchet MS</vt:lpstr>
      <vt:lpstr>Berlín</vt:lpstr>
      <vt:lpstr>Serialización</vt:lpstr>
      <vt:lpstr>Serialización</vt:lpstr>
      <vt:lpstr>Formatters</vt:lpstr>
      <vt:lpstr>Serialización Json</vt:lpstr>
      <vt:lpstr>Paquete NuGet</vt:lpstr>
      <vt:lpstr>Serialización JSON</vt:lpstr>
      <vt:lpstr>Formato JSON</vt:lpstr>
      <vt:lpstr>Qué necesito para serializar JSON</vt:lpstr>
      <vt:lpstr>Ejemplo</vt:lpstr>
      <vt:lpstr>Serialización XML</vt:lpstr>
      <vt:lpstr>Serialización XML</vt:lpstr>
      <vt:lpstr>Serialización XML</vt:lpstr>
      <vt:lpstr>Serialización XML</vt:lpstr>
      <vt:lpstr>XMLSerializer</vt:lpstr>
      <vt:lpstr>XmlTextWriter</vt:lpstr>
      <vt:lpstr>Ejemplo</vt:lpstr>
      <vt:lpstr>XmlTextReader</vt:lpstr>
      <vt:lpstr>Ejemplo</vt:lpstr>
      <vt:lpstr>Resumen</vt:lpstr>
      <vt:lpstr>Serialización Binaria</vt:lpstr>
      <vt:lpstr>Serialización Binaria</vt:lpstr>
      <vt:lpstr>BinaryFormatter</vt:lpstr>
      <vt:lpstr>Métodos BinaryFormatter</vt:lpstr>
      <vt:lpstr>FileStream</vt:lpstr>
      <vt:lpstr>Ejemplo Serialización</vt:lpstr>
      <vt:lpstr>Ejemplo Deserialización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Serialización</dc:title>
  <dc:creator>Admin</dc:creator>
  <cp:lastModifiedBy>Darth Vader</cp:lastModifiedBy>
  <cp:revision>10</cp:revision>
  <dcterms:created xsi:type="dcterms:W3CDTF">2018-10-24T17:16:52Z</dcterms:created>
  <dcterms:modified xsi:type="dcterms:W3CDTF">2021-10-15T00:24:12Z</dcterms:modified>
</cp:coreProperties>
</file>