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600d251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600d251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600d25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600d25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600d25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600d25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600d251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600d25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600d251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600d251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2e865a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2e865a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600d25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600d25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00d25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600d25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600d25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600d25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600d2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600d2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600d25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600d25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600d25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600d25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2e865a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2e865a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Memoria dinámica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Parte 1: malloc, realloc y free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Uso de malloc()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028700" y="1017725"/>
            <a:ext cx="7644900" cy="4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*a;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= 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*) malloc (sizeof(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* 20);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if(a != NULL)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for(i=0; i&lt;20;i++)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*(a+i) = 0;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Reserva dinámica de memoria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024450" y="2246851"/>
            <a:ext cx="7638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 realloc(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 ptr, 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unsigned 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numBytes);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093525"/>
            <a:ext cx="85206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redimensionamiento dinámico de memoria intenta cambiar el tamaño de un bloque de memoria previamente asignado. 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24800" y="3270175"/>
            <a:ext cx="85206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el tamaño del bloque original no puede ser redimensionado, entonces 'realloc()' intentará asignar un nuevo bloque de memoria y copiará el contenido anterior.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Uso de realloc()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028700" y="1017725"/>
            <a:ext cx="7644900" cy="4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*a;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*pAux;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= 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*) malloc (sizeof(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* 20);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pAux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*) realloc (a , sizeof(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* 200);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if(pAux != NULL)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a = pAux;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Liberación dinámica de memoria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143550" y="3329701"/>
            <a:ext cx="7638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free 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 ptr);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11700" y="1017725"/>
            <a:ext cx="8607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memoria dinámica reservada es eliminada siempre al terminar la ejecución del programa por el propio sistema operativo. Sin embargo, durante la ejecución del programa puede ser interesante, e incluso necesario, proceder a liberar parte de la memoria reservada con anterioridad.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Uso de free()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1028700" y="1017725"/>
            <a:ext cx="7644900" cy="4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*a;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*pAux;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= 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*) malloc (sizeof(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* 20);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free(a);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Justificación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variables y vectores en C ocupan un tamaño prefijado y este no puede ser modificado durante la ejecución del programa, de allí que surge la necesidad de utilizar algún mecanismo que permita reservar o liberar memoria dinámicamente. 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Segmentos de memoria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8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vez que se ejecuta cualquier programa, el mismo deberá pasar a memoria.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programas en memoria cuentan con distintos segmentos y por lo tanto los datos según su tipo serán almacenados en alguno de estos.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875" y="1017725"/>
            <a:ext cx="2093575" cy="3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Segmento de código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8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este segmento se guardan las instrucciones, en lenguaje máquina, de nuestro programa.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875" y="1017725"/>
            <a:ext cx="2093575" cy="39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6827050" y="1017725"/>
            <a:ext cx="20712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Segmento de Memoria estática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8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este Segmento se guardan las variables globales del programa.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875" y="1017725"/>
            <a:ext cx="2093575" cy="39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6827063" y="1788725"/>
            <a:ext cx="2071200" cy="63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Segmento de Pila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58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vez que se llama a una función entra en este segmento con toda su información y allí se guardan: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llamados a las funciones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parámetros de las funciones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 variables locales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Otra información necesaria para el funcionamiento del programa.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875" y="1017725"/>
            <a:ext cx="2093575" cy="39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6827075" y="4132625"/>
            <a:ext cx="2071200" cy="83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Segmento de Heap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61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este segmento se guardan las variables que han sido creadas dinámicamente en tiempo de ejecución.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875" y="1017725"/>
            <a:ext cx="2093575" cy="39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6838250" y="2428050"/>
            <a:ext cx="2071200" cy="63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Reserva dinámica de memoria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046100" y="2144038"/>
            <a:ext cx="763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 malloc(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unsigned 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numBytes);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1017725"/>
            <a:ext cx="8832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ello existen varias funciones estándares, de la biblioteca &lt;stdlib.h&gt;, nos centraremos en malloc. 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3042775"/>
            <a:ext cx="87192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Devuelve un puntero al tipo de datos void (sin tipo). Dicho puntero puede ser asignado a una variable puntero de cualquier tipo mediante una conversión forzada de tipo de datos (casting).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Uso de malloc()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035275" y="2717925"/>
            <a:ext cx="7638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*a;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= 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*) malloc (sizeof(</a:t>
            </a:r>
            <a:r>
              <a:rPr lang="es-419"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));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if(a != NULL)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*a = 22;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1017725"/>
            <a:ext cx="88323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s-419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función malloc(), devuelve un puntero nulo (NULL) si la reserva de memoria no puede realizarse, generalmente por falta de memoria disponible.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