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F148E-E982-4297-AF07-F843AE4B3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449" y="1011151"/>
            <a:ext cx="10243751" cy="4475249"/>
          </a:xfrm>
        </p:spPr>
        <p:txBody>
          <a:bodyPr anchor="ctr">
            <a:normAutofit/>
          </a:bodyPr>
          <a:lstStyle/>
          <a:p>
            <a:r>
              <a:rPr lang="es-AR" sz="1800" dirty="0"/>
              <a:t>que corno es</a:t>
            </a:r>
            <a:br>
              <a:rPr lang="es-AR" sz="9600" dirty="0"/>
            </a:br>
            <a:r>
              <a:rPr lang="es-AR" sz="150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5057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C741E65-EFD2-46E3-9E67-E586386B4C10}"/>
              </a:ext>
            </a:extLst>
          </p:cNvPr>
          <p:cNvSpPr txBox="1">
            <a:spLocks/>
          </p:cNvSpPr>
          <p:nvPr/>
        </p:nvSpPr>
        <p:spPr>
          <a:xfrm>
            <a:off x="1110047" y="333632"/>
            <a:ext cx="10245812" cy="2012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300" dirty="0"/>
              <a:t>Hasta ahora aprendimos a USAR las funciones de esta biblioteca, pero las implementaciones de las mismas, así como el funcionamiento interno de la biblioteca en general siguen siendo un misterio.   </a:t>
            </a:r>
          </a:p>
          <a:p>
            <a:pPr marL="0" indent="0">
              <a:buNone/>
            </a:pPr>
            <a:r>
              <a:rPr lang="es-AR" sz="2300" dirty="0"/>
              <a:t>Es momento de desenmascarar la Biblioteca, y aprender su funcionamiento para hacer nuestras propias funciones de Linked List y poder generar nuestro propio .c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3901AA-7CBB-41F8-98D4-1C722B0D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3" y="2708340"/>
            <a:ext cx="6975291" cy="39148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DA57E8-17A3-4052-B75A-AAFB9A625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43"/>
          <a:stretch/>
        </p:blipFill>
        <p:spPr>
          <a:xfrm>
            <a:off x="5428343" y="4552571"/>
            <a:ext cx="2057792" cy="537768"/>
          </a:xfrm>
          <a:prstGeom prst="rect">
            <a:avLst/>
          </a:prstGeom>
        </p:spPr>
      </p:pic>
      <p:pic>
        <p:nvPicPr>
          <p:cNvPr id="15" name="Marcador de contenido 6">
            <a:extLst>
              <a:ext uri="{FF2B5EF4-FFF2-40B4-BE49-F238E27FC236}">
                <a16:creationId xmlns:a16="http://schemas.microsoft.com/office/drawing/2014/main" id="{53C209A8-860D-4D82-8E4C-C878872B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985" y="3310631"/>
            <a:ext cx="2320399" cy="20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83A60-07BB-462B-B50F-9BA60456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059" y="900122"/>
            <a:ext cx="6524368" cy="5057755"/>
          </a:xfrm>
        </p:spPr>
        <p:txBody>
          <a:bodyPr/>
          <a:lstStyle/>
          <a:p>
            <a:r>
              <a:rPr lang="es-AR" dirty="0"/>
              <a:t>LinkedList: La estructura que sirve de base</a:t>
            </a:r>
          </a:p>
          <a:p>
            <a:pPr>
              <a:buFontTx/>
              <a:buChar char="-"/>
            </a:pPr>
            <a:r>
              <a:rPr lang="es-AR" sz="2000" dirty="0"/>
              <a:t>Node* pFirstNode : Guarda un puntero a la otra estructura, esto sirve de primer “gancho” a un nodo.</a:t>
            </a:r>
          </a:p>
          <a:p>
            <a:pPr>
              <a:buFontTx/>
              <a:buChar char="-"/>
            </a:pPr>
            <a:r>
              <a:rPr lang="es-AR" sz="2000" dirty="0"/>
              <a:t>Int size : guardara la cantidad de elementos que tiene esa LinkedList.</a:t>
            </a:r>
          </a:p>
          <a:p>
            <a:r>
              <a:rPr lang="es-AR" dirty="0"/>
              <a:t>Node: La estructura que representa cada eslabón que contendrá los elementos</a:t>
            </a:r>
          </a:p>
          <a:p>
            <a:pPr>
              <a:buFontTx/>
              <a:buChar char="-"/>
            </a:pPr>
            <a:r>
              <a:rPr lang="es-AR" sz="2000" dirty="0"/>
              <a:t>void* pElement: Guardara un puntero al elemento que se agrega a la lista.</a:t>
            </a:r>
          </a:p>
          <a:p>
            <a:pPr>
              <a:buFontTx/>
              <a:buChar char="-"/>
            </a:pPr>
            <a:r>
              <a:rPr lang="es-AR" sz="2000" dirty="0"/>
              <a:t>Node* pNextNode: Guardara el puntero al siguiente nodo linkeando de esta forma al siguiente elemento.</a:t>
            </a:r>
          </a:p>
          <a:p>
            <a:pPr marL="0" indent="0">
              <a:buNone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endParaRPr lang="es-AR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2FEB6950-0F66-4A4B-99ED-03C6823F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8" y="900121"/>
            <a:ext cx="4768051" cy="442564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02BFF82-A044-400C-8E40-76964C164787}"/>
              </a:ext>
            </a:extLst>
          </p:cNvPr>
          <p:cNvSpPr txBox="1">
            <a:spLocks/>
          </p:cNvSpPr>
          <p:nvPr/>
        </p:nvSpPr>
        <p:spPr>
          <a:xfrm>
            <a:off x="4955059" y="127686"/>
            <a:ext cx="6191206" cy="860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/>
              <a:t>Como podemos ver la Linked List consta de 2 estructuras principales</a:t>
            </a:r>
          </a:p>
        </p:txBody>
      </p:sp>
    </p:spTree>
    <p:extLst>
      <p:ext uri="{BB962C8B-B14F-4D97-AF65-F5344CB8AC3E}">
        <p14:creationId xmlns:p14="http://schemas.microsoft.com/office/powerpoint/2010/main" val="265945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F83C7A4-110B-48DE-BD7D-25F705D8A973}"/>
              </a:ext>
            </a:extLst>
          </p:cNvPr>
          <p:cNvSpPr/>
          <p:nvPr/>
        </p:nvSpPr>
        <p:spPr>
          <a:xfrm>
            <a:off x="8418088" y="2267465"/>
            <a:ext cx="1020498" cy="87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NULL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144AF04-43CE-4605-8C7A-58F423D0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385" y="1384852"/>
            <a:ext cx="2348947" cy="23489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2D25DC0-F72C-483B-880C-8205A400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09" y="1384853"/>
            <a:ext cx="2348947" cy="23489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894FBA-1C64-405F-AD7B-94B68F24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33" y="1384853"/>
            <a:ext cx="2348947" cy="23489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6D7925-4389-4167-8C39-90F970F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05" y="313717"/>
            <a:ext cx="9905998" cy="753082"/>
          </a:xfrm>
        </p:spPr>
        <p:txBody>
          <a:bodyPr/>
          <a:lstStyle/>
          <a:p>
            <a:r>
              <a:rPr lang="es-AR" dirty="0"/>
              <a:t>Para graficar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B485AB0-483C-4D33-BE96-DE3B8C0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57" y="1384853"/>
            <a:ext cx="2348947" cy="23489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F3073F-03EF-47B1-AE8D-1BD02259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1" y="1571528"/>
            <a:ext cx="2348947" cy="234894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26E3D5C-9951-4D16-80DA-33C80CC78F08}"/>
              </a:ext>
            </a:extLst>
          </p:cNvPr>
          <p:cNvSpPr txBox="1"/>
          <p:nvPr/>
        </p:nvSpPr>
        <p:spPr>
          <a:xfrm>
            <a:off x="1072245" y="1810044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Linked List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CAC61C-9DFE-4425-9530-46F5BF9E67BB}"/>
              </a:ext>
            </a:extLst>
          </p:cNvPr>
          <p:cNvSpPr txBox="1"/>
          <p:nvPr/>
        </p:nvSpPr>
        <p:spPr>
          <a:xfrm>
            <a:off x="2809226" y="1805802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Nodo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0FA4F4-7E61-4488-B99A-11A877F7EF63}"/>
              </a:ext>
            </a:extLst>
          </p:cNvPr>
          <p:cNvSpPr txBox="1"/>
          <p:nvPr/>
        </p:nvSpPr>
        <p:spPr>
          <a:xfrm>
            <a:off x="4171198" y="180580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Nodo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1E47171-96EB-482D-A7C7-C969FAB66556}"/>
              </a:ext>
            </a:extLst>
          </p:cNvPr>
          <p:cNvSpPr txBox="1"/>
          <p:nvPr/>
        </p:nvSpPr>
        <p:spPr>
          <a:xfrm>
            <a:off x="5464155" y="1805801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Nodo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85ED9B-4400-4103-AB45-22EDAEDA188D}"/>
              </a:ext>
            </a:extLst>
          </p:cNvPr>
          <p:cNvSpPr txBox="1"/>
          <p:nvPr/>
        </p:nvSpPr>
        <p:spPr>
          <a:xfrm>
            <a:off x="6826129" y="1805800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Nodo 4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41AFC50-3DF8-4734-A848-014E715A9703}"/>
              </a:ext>
            </a:extLst>
          </p:cNvPr>
          <p:cNvSpPr/>
          <p:nvPr/>
        </p:nvSpPr>
        <p:spPr>
          <a:xfrm>
            <a:off x="2785590" y="3733799"/>
            <a:ext cx="1319893" cy="183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Entidad 1</a:t>
            </a:r>
          </a:p>
          <a:p>
            <a:pPr algn="ctr"/>
            <a:r>
              <a:rPr lang="es-AR" dirty="0"/>
              <a:t>Employee</a:t>
            </a:r>
          </a:p>
          <a:p>
            <a:pPr algn="ctr"/>
            <a:r>
              <a:rPr lang="es-AR" dirty="0"/>
              <a:t>Id = 5</a:t>
            </a:r>
          </a:p>
          <a:p>
            <a:pPr algn="ctr"/>
            <a:r>
              <a:rPr lang="es-AR" sz="1600" dirty="0"/>
              <a:t>nombre =Pepe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1EC6E74-2839-437B-A524-29B5BA74CE1A}"/>
              </a:ext>
            </a:extLst>
          </p:cNvPr>
          <p:cNvSpPr/>
          <p:nvPr/>
        </p:nvSpPr>
        <p:spPr>
          <a:xfrm>
            <a:off x="4165013" y="3733799"/>
            <a:ext cx="1319893" cy="183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Entidad 2</a:t>
            </a:r>
          </a:p>
          <a:p>
            <a:pPr algn="ctr"/>
            <a:r>
              <a:rPr lang="es-AR" dirty="0"/>
              <a:t>Employee</a:t>
            </a:r>
          </a:p>
          <a:p>
            <a:pPr algn="ctr"/>
            <a:r>
              <a:rPr lang="es-AR" dirty="0"/>
              <a:t>Id = 2</a:t>
            </a:r>
          </a:p>
          <a:p>
            <a:pPr algn="ctr"/>
            <a:r>
              <a:rPr lang="es-AR" sz="1600" dirty="0"/>
              <a:t>nombre =Pablo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2414D4B-9E13-4884-8492-23FDDF44BD5A}"/>
              </a:ext>
            </a:extLst>
          </p:cNvPr>
          <p:cNvSpPr/>
          <p:nvPr/>
        </p:nvSpPr>
        <p:spPr>
          <a:xfrm>
            <a:off x="5544436" y="3733799"/>
            <a:ext cx="1319893" cy="183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Entidad 3</a:t>
            </a:r>
          </a:p>
          <a:p>
            <a:pPr algn="ctr"/>
            <a:r>
              <a:rPr lang="es-AR" dirty="0"/>
              <a:t>Employee</a:t>
            </a:r>
          </a:p>
          <a:p>
            <a:pPr algn="ctr"/>
            <a:r>
              <a:rPr lang="es-AR" dirty="0"/>
              <a:t>Id = 4</a:t>
            </a:r>
          </a:p>
          <a:p>
            <a:pPr algn="ctr"/>
            <a:r>
              <a:rPr lang="es-AR" sz="1600" dirty="0"/>
              <a:t>nombre =Lucas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0AF98E7-299E-4EA5-9103-AB34299EC019}"/>
              </a:ext>
            </a:extLst>
          </p:cNvPr>
          <p:cNvSpPr/>
          <p:nvPr/>
        </p:nvSpPr>
        <p:spPr>
          <a:xfrm>
            <a:off x="6923859" y="3733799"/>
            <a:ext cx="1319893" cy="183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Entidad 4</a:t>
            </a:r>
          </a:p>
          <a:p>
            <a:pPr algn="ctr"/>
            <a:r>
              <a:rPr lang="es-AR" dirty="0"/>
              <a:t>Employee</a:t>
            </a:r>
          </a:p>
          <a:p>
            <a:pPr algn="ctr"/>
            <a:r>
              <a:rPr lang="es-AR" dirty="0"/>
              <a:t>Id = 7</a:t>
            </a:r>
          </a:p>
          <a:p>
            <a:pPr algn="ctr"/>
            <a:r>
              <a:rPr lang="es-AR" sz="1600" dirty="0"/>
              <a:t>nombre =Juan</a:t>
            </a:r>
          </a:p>
        </p:txBody>
      </p:sp>
    </p:spTree>
    <p:extLst>
      <p:ext uri="{BB962C8B-B14F-4D97-AF65-F5344CB8AC3E}">
        <p14:creationId xmlns:p14="http://schemas.microsoft.com/office/powerpoint/2010/main" val="25180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45222-DF87-4D3A-BB66-1CE4F38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41" y="452938"/>
            <a:ext cx="9905998" cy="848615"/>
          </a:xfrm>
        </p:spPr>
        <p:txBody>
          <a:bodyPr/>
          <a:lstStyle/>
          <a:p>
            <a:r>
              <a:rPr lang="es-AR" dirty="0"/>
              <a:t>Mas Técnicamente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C23567-B8E3-4C21-81B5-4567EC57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41" y="1506851"/>
            <a:ext cx="10068517" cy="4049596"/>
          </a:xfrm>
        </p:spPr>
      </p:pic>
    </p:spTree>
    <p:extLst>
      <p:ext uri="{BB962C8B-B14F-4D97-AF65-F5344CB8AC3E}">
        <p14:creationId xmlns:p14="http://schemas.microsoft.com/office/powerpoint/2010/main" val="20328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{18A685E5-364A-43D9-A3F5-3C9041DD149A}tf04033919</Template>
  <TotalTime>262</TotalTime>
  <Words>217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que corno es Linked List</vt:lpstr>
      <vt:lpstr>Presentación de PowerPoint</vt:lpstr>
      <vt:lpstr>Presentación de PowerPoint</vt:lpstr>
      <vt:lpstr>Para graficar</vt:lpstr>
      <vt:lpstr>Mas Técnicamente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corno es Linked List</dc:title>
  <dc:creator>Harry Martin</dc:creator>
  <cp:lastModifiedBy>Harry Martin</cp:lastModifiedBy>
  <cp:revision>16</cp:revision>
  <dcterms:created xsi:type="dcterms:W3CDTF">2021-06-08T18:21:43Z</dcterms:created>
  <dcterms:modified xsi:type="dcterms:W3CDTF">2021-06-09T01:30:05Z</dcterms:modified>
</cp:coreProperties>
</file>