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embeddedFontLst>
    <p:embeddedFont>
      <p:font typeface="Gill Sans" charset="0"/>
      <p:regular r:id="rId6"/>
      <p:bold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hROH3b4FQ6w9PUHGiyX4illLPf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-1404" y="-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customschemas.google.com/relationships/presentationmetadata" Target="meta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6538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57" name="Google Shape;57;p10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sz="2000" b="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1" name="Google Shape;11;p4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4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4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97" name="Google Shape;97;p1" descr="Digital Connections"/>
          <p:cNvPicPr preferRelativeResize="0"/>
          <p:nvPr/>
        </p:nvPicPr>
        <p:blipFill rotWithShape="1">
          <a:blip r:embed="rId3">
            <a:alphaModFix/>
          </a:blip>
          <a:srcRect l="13265" t="9090" r="35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Google Shape;98;p1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99" name="Google Shape;99;p1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"/>
          <p:cNvSpPr/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686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"/>
          <p:cNvSpPr txBox="1"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 sz="2800" dirty="0">
                <a:solidFill>
                  <a:schemeClr val="lt1"/>
                </a:solidFill>
              </a:rPr>
              <a:t>TALLER DE PROGRAMACION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104" name="Google Shape;104;p1"/>
          <p:cNvSpPr txBox="1"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s-ES" dirty="0">
                <a:solidFill>
                  <a:srgbClr val="7CEBFF"/>
                </a:solidFill>
              </a:rPr>
              <a:t>MESA FINAL DE </a:t>
            </a:r>
            <a:r>
              <a:rPr lang="es-ES" dirty="0" smtClean="0">
                <a:solidFill>
                  <a:srgbClr val="7CEBFF"/>
                </a:solidFill>
              </a:rPr>
              <a:t>JUNIO 2020 </a:t>
            </a:r>
            <a:r>
              <a:rPr lang="es-ES" dirty="0">
                <a:solidFill>
                  <a:srgbClr val="7CEBFF"/>
                </a:solidFill>
              </a:rPr>
              <a:t>– TEMA </a:t>
            </a:r>
            <a:r>
              <a:rPr lang="es-ES" dirty="0" smtClean="0">
                <a:solidFill>
                  <a:srgbClr val="7CEBFF"/>
                </a:solidFill>
              </a:rPr>
              <a:t>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s-ES" dirty="0" smtClean="0">
                <a:solidFill>
                  <a:srgbClr val="7CEBFF"/>
                </a:solidFill>
              </a:rPr>
              <a:t>1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10" name="Google Shape;110;p2" descr="A picture containing computer, building, outdoor, electron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2996" r="9091" b="151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2"/>
          <p:cNvGrpSpPr/>
          <p:nvPr/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12" name="Google Shape;112;p2"/>
            <p:cNvSpPr/>
            <p:nvPr/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686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584200" y="1006956"/>
            <a:ext cx="7213600" cy="137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PAUTAS DEL EXAMEN</a:t>
            </a:r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body" idx="1"/>
          </p:nvPr>
        </p:nvSpPr>
        <p:spPr>
          <a:xfrm>
            <a:off x="573172" y="2180496"/>
            <a:ext cx="7360540" cy="4003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endParaRPr sz="1600"/>
          </a:p>
        </p:txBody>
      </p:sp>
      <p:sp>
        <p:nvSpPr>
          <p:cNvPr id="117" name="Google Shape;117;p2"/>
          <p:cNvSpPr/>
          <p:nvPr/>
        </p:nvSpPr>
        <p:spPr>
          <a:xfrm>
            <a:off x="577516" y="2248626"/>
            <a:ext cx="7367634" cy="364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Al momento de comenzar el examen el alumno deberá exhibir el DNI o LIBRETA de estudiante.</a:t>
            </a:r>
            <a:endParaRPr sz="14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 le presentará la consigna del ejercicio práctico que deberá desarrollar en 45 minutos</a:t>
            </a:r>
            <a:r>
              <a:rPr lang="es-ES" sz="1400" b="0" i="0" u="none" strike="noStrike" cap="none" dirty="0" smtClean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</a:pPr>
            <a:r>
              <a:rPr lang="es-ES" dirty="0" smtClean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Una vez presentada la consigna, si por cualquier motivo el alumno se desconecta, el examen se considerará Desaprobado.</a:t>
            </a: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</a:pPr>
            <a:r>
              <a:rPr lang="es-ES" sz="1400" b="0" i="0" u="none" strike="noStrike" cap="none" dirty="0" smtClean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Durante </a:t>
            </a: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el desarrollo del examen, se le solicitará que suba a una carpeta compartida con el docente (en Google Drive) lo realizado hasta el momento. Todas las versiones solicitadas deberán quedar registradas en dicha carpeta. </a:t>
            </a:r>
            <a:endParaRPr sz="14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Una vez finalizado el tiempo otorgado, deberá subir a la carpeta compartida la versión final de su solución. </a:t>
            </a:r>
            <a:endParaRPr sz="14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Luego se pasará a la instancia de coloquio donde se harán preguntas relacionadas con la solución presentada y otras preguntas de los temas vistos en la cursada.</a:t>
            </a:r>
            <a:endParaRPr sz="14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</a:pPr>
            <a:r>
              <a:rPr lang="es-ES" sz="1400" b="0" i="0" u="none" strike="noStrike" cap="none" dirty="0" smtClean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El resultado de la evaluación será informado </a:t>
            </a: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por mail. </a:t>
            </a:r>
            <a:endParaRPr sz="14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Toda la sesión del examen final quedará grabada para su posterior corrección y/o revisión. </a:t>
            </a:r>
            <a:endParaRPr sz="14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PARTE PRÁCTICA</a:t>
            </a:r>
            <a:endParaRPr/>
          </a:p>
        </p:txBody>
      </p:sp>
      <p:sp>
        <p:nvSpPr>
          <p:cNvPr id="123" name="Google Shape;123;p3"/>
          <p:cNvSpPr txBox="1"/>
          <p:nvPr/>
        </p:nvSpPr>
        <p:spPr>
          <a:xfrm>
            <a:off x="457200" y="2182866"/>
            <a:ext cx="11277599" cy="4011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</a:rPr>
              <a:t>Tema </a:t>
            </a:r>
            <a:r>
              <a:rPr lang="es-ES" sz="1800" b="1" i="0" u="none" strike="noStrike" cap="none" dirty="0" smtClean="0">
                <a:solidFill>
                  <a:schemeClr val="dk1"/>
                </a:solidFill>
              </a:rPr>
              <a:t>6</a:t>
            </a:r>
            <a:endParaRPr sz="1800" i="0" u="none" strike="noStrike" cap="none" dirty="0">
              <a:solidFill>
                <a:schemeClr val="dk1"/>
              </a:solidFill>
            </a:endParaRPr>
          </a:p>
          <a:p>
            <a:pPr algn="just"/>
            <a:r>
              <a:rPr lang="es-ES" sz="1800" dirty="0" smtClean="0"/>
              <a:t>El sitio “Pedidos ya” cuenta con información de los comercios adheridos a su servicio. De </a:t>
            </a:r>
            <a:r>
              <a:rPr lang="es-ES" sz="1800" dirty="0"/>
              <a:t>cada </a:t>
            </a:r>
            <a:r>
              <a:rPr lang="es-ES" sz="1800" dirty="0" smtClean="0"/>
              <a:t>comercio se </a:t>
            </a:r>
            <a:r>
              <a:rPr lang="es-ES" sz="1800" dirty="0"/>
              <a:t>conoce </a:t>
            </a:r>
            <a:r>
              <a:rPr lang="es-ES" sz="1800" dirty="0" smtClean="0"/>
              <a:t>Código del comercio, Código de rubro (1..15), Nombre del responsable inscripto, código de localidad donde se encuentra ubicado el comercio.</a:t>
            </a:r>
          </a:p>
          <a:p>
            <a:pPr algn="just"/>
            <a:endParaRPr lang="es-ES" sz="1800" dirty="0"/>
          </a:p>
          <a:p>
            <a:pPr algn="just"/>
            <a:r>
              <a:rPr lang="es-ES" sz="1800" dirty="0" smtClean="0"/>
              <a:t>Implementar </a:t>
            </a:r>
            <a:r>
              <a:rPr lang="es-ES" sz="1800" dirty="0"/>
              <a:t>un programa que</a:t>
            </a:r>
            <a:r>
              <a:rPr lang="es-ES" sz="1800" dirty="0" smtClean="0"/>
              <a:t>:</a:t>
            </a:r>
          </a:p>
          <a:p>
            <a:endParaRPr lang="es-ES" sz="1800" dirty="0"/>
          </a:p>
          <a:p>
            <a:pPr lvl="0" algn="just"/>
            <a:r>
              <a:rPr lang="es-AR" sz="1800" dirty="0" smtClean="0"/>
              <a:t>a) Invoque </a:t>
            </a:r>
            <a:r>
              <a:rPr lang="es-AR" sz="1800" dirty="0"/>
              <a:t>a un módulo que lea información de los </a:t>
            </a:r>
            <a:r>
              <a:rPr lang="es-AR" sz="1800" dirty="0" smtClean="0"/>
              <a:t>comercios </a:t>
            </a:r>
            <a:r>
              <a:rPr lang="es-AR" sz="1800" dirty="0"/>
              <a:t>y retorne una estructura con los </a:t>
            </a:r>
            <a:r>
              <a:rPr lang="es-AR" sz="1800" dirty="0" smtClean="0"/>
              <a:t>comercios agrupados </a:t>
            </a:r>
            <a:r>
              <a:rPr lang="es-AR" sz="1800" dirty="0"/>
              <a:t>por código de </a:t>
            </a:r>
            <a:r>
              <a:rPr lang="es-AR" sz="1800" dirty="0" smtClean="0"/>
              <a:t>rubro. </a:t>
            </a:r>
            <a:r>
              <a:rPr lang="es-AR" sz="1800" dirty="0"/>
              <a:t>La lectura finaliza con el código de </a:t>
            </a:r>
            <a:r>
              <a:rPr lang="es-AR" sz="1800" dirty="0" smtClean="0"/>
              <a:t>comercio igual </a:t>
            </a:r>
            <a:r>
              <a:rPr lang="es-AR" sz="1800" dirty="0"/>
              <a:t>a 0. Para cada código de </a:t>
            </a:r>
            <a:r>
              <a:rPr lang="es-AR" sz="1800" dirty="0" smtClean="0"/>
              <a:t>rubro, </a:t>
            </a:r>
            <a:r>
              <a:rPr lang="es-AR" sz="1800" dirty="0"/>
              <a:t>los </a:t>
            </a:r>
            <a:r>
              <a:rPr lang="es-AR" sz="1800" dirty="0" smtClean="0"/>
              <a:t>comercios deben </a:t>
            </a:r>
            <a:r>
              <a:rPr lang="es-AR" sz="1800" dirty="0"/>
              <a:t>quedar ordenados </a:t>
            </a:r>
            <a:r>
              <a:rPr lang="es-AR" sz="1800" dirty="0" smtClean="0"/>
              <a:t>por </a:t>
            </a:r>
            <a:r>
              <a:rPr lang="es-AR" sz="1800" dirty="0"/>
              <a:t>código de </a:t>
            </a:r>
            <a:r>
              <a:rPr lang="es-AR" sz="1800" dirty="0" smtClean="0"/>
              <a:t>localidad de </a:t>
            </a:r>
            <a:r>
              <a:rPr lang="es-AR" sz="1800" dirty="0"/>
              <a:t>forma ascendente.</a:t>
            </a:r>
          </a:p>
          <a:p>
            <a:pPr lvl="0" algn="just"/>
            <a:endParaRPr lang="es-AR" sz="1800" dirty="0" smtClean="0"/>
          </a:p>
          <a:p>
            <a:pPr lvl="0" algn="just"/>
            <a:r>
              <a:rPr lang="es-AR" sz="1800" dirty="0" smtClean="0"/>
              <a:t>b) Invoque </a:t>
            </a:r>
            <a:r>
              <a:rPr lang="es-AR" sz="1800" dirty="0"/>
              <a:t>a un módulo que genere una nueva </a:t>
            </a:r>
            <a:r>
              <a:rPr lang="es-AR" sz="1800" dirty="0" smtClean="0"/>
              <a:t>estructura </a:t>
            </a:r>
            <a:r>
              <a:rPr lang="es-AR" sz="1800" dirty="0"/>
              <a:t>que </a:t>
            </a:r>
            <a:r>
              <a:rPr lang="es-AR" sz="1800" dirty="0" smtClean="0"/>
              <a:t>guarde la cantidad de comercios adheridos para cada localidad. </a:t>
            </a:r>
            <a:r>
              <a:rPr lang="es-AR" sz="1800" dirty="0"/>
              <a:t>Esta </a:t>
            </a:r>
            <a:r>
              <a:rPr lang="es-AR" sz="1800" dirty="0" smtClean="0"/>
              <a:t>estructura </a:t>
            </a:r>
            <a:r>
              <a:rPr lang="es-AR" sz="1800" dirty="0"/>
              <a:t>debe estar ordenada por código de </a:t>
            </a:r>
            <a:r>
              <a:rPr lang="es-AR" sz="1800" dirty="0" smtClean="0"/>
              <a:t>localidad en </a:t>
            </a:r>
            <a:r>
              <a:rPr lang="es-AR" sz="1800" dirty="0"/>
              <a:t>forma ascendente</a:t>
            </a:r>
            <a:r>
              <a:rPr lang="es-AR" sz="1800" dirty="0" smtClean="0"/>
              <a:t>.</a:t>
            </a:r>
            <a:endParaRPr lang="es-AR" sz="18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952739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330</Words>
  <Application>Microsoft Office PowerPoint</Application>
  <PresentationFormat>Personalizado</PresentationFormat>
  <Paragraphs>21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Gill Sans</vt:lpstr>
      <vt:lpstr>Noto Sans Symbols</vt:lpstr>
      <vt:lpstr>Dividend</vt:lpstr>
      <vt:lpstr>TALLER DE PROGRAMACION</vt:lpstr>
      <vt:lpstr>PAUTAS DEL EXAMEN</vt:lpstr>
      <vt:lpstr>PARTE PRÁCTICA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PROGRAMACION</dc:title>
  <dc:creator>Gladys Gorga</dc:creator>
  <cp:lastModifiedBy>Gladys Gorga</cp:lastModifiedBy>
  <cp:revision>18</cp:revision>
  <dcterms:created xsi:type="dcterms:W3CDTF">2019-05-08T15:31:33Z</dcterms:created>
  <dcterms:modified xsi:type="dcterms:W3CDTF">2020-06-22T20:23:20Z</dcterms:modified>
</cp:coreProperties>
</file>