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85BC4-F362-4998-8CF9-893118F31808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1D145-73E5-42AC-ACB0-157F48F2C8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47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9452" y="-7063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Turno mañana – Lunes 1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629268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Dos equipos de dos robots cada uno juegan una competencia. En cada equipo hay un robot desparramador que junta flores de una fuente y los desparrama en cada esquina de un recorrido asignado; y un robot ordenador que junta las flores desparramada por su compañero y las deposita nuevamente en la fuente. El primer equipo en hacer ambas tareas gana el juego. Primero juega el robot desparramador y al finalizar éste lo hace el ordenador.</a:t>
            </a:r>
          </a:p>
          <a:p>
            <a:r>
              <a:rPr lang="es-ES" dirty="0" smtClean="0"/>
              <a:t>Tanto el desparramador como el ordenador </a:t>
            </a:r>
            <a:br>
              <a:rPr lang="es-ES" dirty="0" smtClean="0"/>
            </a:br>
            <a:r>
              <a:rPr lang="es-ES" dirty="0" smtClean="0"/>
              <a:t>deben tomar y depositar las flores de una </a:t>
            </a:r>
            <a:br>
              <a:rPr lang="es-ES" dirty="0" smtClean="0"/>
            </a:br>
            <a:r>
              <a:rPr lang="es-ES" dirty="0" smtClean="0"/>
              <a:t>en una (hay suficientes).</a:t>
            </a:r>
          </a:p>
          <a:p>
            <a:r>
              <a:rPr lang="es-ES" dirty="0" smtClean="0"/>
              <a:t>Un robot fiscalizador es el encargado </a:t>
            </a:r>
            <a:br>
              <a:rPr lang="es-ES" dirty="0" smtClean="0"/>
            </a:br>
            <a:r>
              <a:rPr lang="es-ES" dirty="0" smtClean="0"/>
              <a:t>de decir que equipo </a:t>
            </a:r>
            <a:br>
              <a:rPr lang="es-ES" dirty="0" smtClean="0"/>
            </a:br>
            <a:r>
              <a:rPr lang="es-ES" dirty="0" smtClean="0"/>
              <a:t>ganó el juego.</a:t>
            </a:r>
            <a:endParaRPr lang="es-ES" dirty="0"/>
          </a:p>
        </p:txBody>
      </p:sp>
      <p:grpSp>
        <p:nvGrpSpPr>
          <p:cNvPr id="7" name="Grupo 20"/>
          <p:cNvGrpSpPr>
            <a:grpSpLocks/>
          </p:cNvGrpSpPr>
          <p:nvPr/>
        </p:nvGrpSpPr>
        <p:grpSpPr bwMode="auto">
          <a:xfrm>
            <a:off x="2124371" y="5101463"/>
            <a:ext cx="547402" cy="513288"/>
            <a:chOff x="1979949" y="2204864"/>
            <a:chExt cx="925593" cy="864096"/>
          </a:xfrm>
          <a:solidFill>
            <a:srgbClr val="003399"/>
          </a:solidFill>
        </p:grpSpPr>
        <p:sp>
          <p:nvSpPr>
            <p:cNvPr id="8" name="Elipse 24"/>
            <p:cNvSpPr/>
            <p:nvPr/>
          </p:nvSpPr>
          <p:spPr>
            <a:xfrm>
              <a:off x="1979949" y="2204864"/>
              <a:ext cx="925593" cy="8640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9" name="Elipse 25"/>
            <p:cNvSpPr/>
            <p:nvPr/>
          </p:nvSpPr>
          <p:spPr>
            <a:xfrm>
              <a:off x="2184404" y="2349410"/>
              <a:ext cx="144227" cy="142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10" name="Elipse 26"/>
            <p:cNvSpPr/>
            <p:nvPr/>
          </p:nvSpPr>
          <p:spPr>
            <a:xfrm>
              <a:off x="2555275" y="2349410"/>
              <a:ext cx="144227" cy="142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1" name="Conector recto 27"/>
            <p:cNvCxnSpPr>
              <a:stCxn id="8" idx="0"/>
            </p:cNvCxnSpPr>
            <p:nvPr/>
          </p:nvCxnSpPr>
          <p:spPr>
            <a:xfrm flipH="1">
              <a:off x="2434821" y="2204864"/>
              <a:ext cx="7924" cy="36057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28"/>
            <p:cNvCxnSpPr/>
            <p:nvPr/>
          </p:nvCxnSpPr>
          <p:spPr>
            <a:xfrm flipH="1">
              <a:off x="2006892" y="2565434"/>
              <a:ext cx="85585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20"/>
          <p:cNvGrpSpPr>
            <a:grpSpLocks/>
          </p:cNvGrpSpPr>
          <p:nvPr/>
        </p:nvGrpSpPr>
        <p:grpSpPr bwMode="auto">
          <a:xfrm>
            <a:off x="7243033" y="3762830"/>
            <a:ext cx="547402" cy="513288"/>
            <a:chOff x="1979949" y="2204864"/>
            <a:chExt cx="925593" cy="864096"/>
          </a:xfrm>
          <a:solidFill>
            <a:srgbClr val="003399"/>
          </a:solidFill>
        </p:grpSpPr>
        <p:sp>
          <p:nvSpPr>
            <p:cNvPr id="14" name="Elipse 30"/>
            <p:cNvSpPr/>
            <p:nvPr/>
          </p:nvSpPr>
          <p:spPr>
            <a:xfrm>
              <a:off x="1979949" y="2204864"/>
              <a:ext cx="925593" cy="86409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15" name="Elipse 31"/>
            <p:cNvSpPr/>
            <p:nvPr/>
          </p:nvSpPr>
          <p:spPr>
            <a:xfrm>
              <a:off x="2184404" y="2349410"/>
              <a:ext cx="144227" cy="142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16" name="Elipse 32"/>
            <p:cNvSpPr/>
            <p:nvPr/>
          </p:nvSpPr>
          <p:spPr>
            <a:xfrm>
              <a:off x="2555275" y="2349410"/>
              <a:ext cx="144227" cy="142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17" name="Conector recto 33"/>
            <p:cNvCxnSpPr>
              <a:stCxn id="14" idx="0"/>
            </p:cNvCxnSpPr>
            <p:nvPr/>
          </p:nvCxnSpPr>
          <p:spPr>
            <a:xfrm flipH="1">
              <a:off x="2434821" y="2204864"/>
              <a:ext cx="7924" cy="36057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34"/>
            <p:cNvCxnSpPr/>
            <p:nvPr/>
          </p:nvCxnSpPr>
          <p:spPr>
            <a:xfrm flipH="1">
              <a:off x="2006892" y="2565434"/>
              <a:ext cx="85585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20"/>
          <p:cNvGrpSpPr>
            <a:grpSpLocks/>
          </p:cNvGrpSpPr>
          <p:nvPr/>
        </p:nvGrpSpPr>
        <p:grpSpPr bwMode="auto">
          <a:xfrm>
            <a:off x="8245761" y="6226806"/>
            <a:ext cx="547402" cy="513288"/>
            <a:chOff x="1979949" y="2204864"/>
            <a:chExt cx="925593" cy="864096"/>
          </a:xfrm>
          <a:solidFill>
            <a:srgbClr val="003399"/>
          </a:solidFill>
        </p:grpSpPr>
        <p:sp>
          <p:nvSpPr>
            <p:cNvPr id="20" name="Elipse 19"/>
            <p:cNvSpPr/>
            <p:nvPr/>
          </p:nvSpPr>
          <p:spPr>
            <a:xfrm>
              <a:off x="1979949" y="2204864"/>
              <a:ext cx="925593" cy="8640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184404" y="2349410"/>
              <a:ext cx="144227" cy="142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555275" y="2349410"/>
              <a:ext cx="144227" cy="142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3" name="Conector recto 22"/>
            <p:cNvCxnSpPr>
              <a:stCxn id="20" idx="0"/>
            </p:cNvCxnSpPr>
            <p:nvPr/>
          </p:nvCxnSpPr>
          <p:spPr>
            <a:xfrm flipH="1">
              <a:off x="2434821" y="2204864"/>
              <a:ext cx="7924" cy="36057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H="1">
              <a:off x="2006892" y="2565434"/>
              <a:ext cx="85585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o 20"/>
          <p:cNvGrpSpPr>
            <a:grpSpLocks/>
          </p:cNvGrpSpPr>
          <p:nvPr/>
        </p:nvGrpSpPr>
        <p:grpSpPr bwMode="auto">
          <a:xfrm>
            <a:off x="5358356" y="2514600"/>
            <a:ext cx="547402" cy="513288"/>
            <a:chOff x="1979949" y="2204864"/>
            <a:chExt cx="925593" cy="864096"/>
          </a:xfrm>
          <a:solidFill>
            <a:srgbClr val="003399"/>
          </a:solidFill>
        </p:grpSpPr>
        <p:sp>
          <p:nvSpPr>
            <p:cNvPr id="26" name="Elipse 24"/>
            <p:cNvSpPr/>
            <p:nvPr/>
          </p:nvSpPr>
          <p:spPr>
            <a:xfrm>
              <a:off x="1979949" y="2204864"/>
              <a:ext cx="925593" cy="8640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7" name="Elipse 25"/>
            <p:cNvSpPr/>
            <p:nvPr/>
          </p:nvSpPr>
          <p:spPr>
            <a:xfrm>
              <a:off x="2184404" y="2349410"/>
              <a:ext cx="144227" cy="142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28" name="Elipse 26"/>
            <p:cNvSpPr/>
            <p:nvPr/>
          </p:nvSpPr>
          <p:spPr>
            <a:xfrm>
              <a:off x="2555275" y="2349410"/>
              <a:ext cx="144227" cy="142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29" name="Conector recto 27"/>
            <p:cNvCxnSpPr>
              <a:stCxn id="26" idx="0"/>
            </p:cNvCxnSpPr>
            <p:nvPr/>
          </p:nvCxnSpPr>
          <p:spPr>
            <a:xfrm flipH="1">
              <a:off x="2434821" y="2204864"/>
              <a:ext cx="7924" cy="36057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8"/>
            <p:cNvCxnSpPr/>
            <p:nvPr/>
          </p:nvCxnSpPr>
          <p:spPr>
            <a:xfrm flipH="1">
              <a:off x="2006892" y="2565434"/>
              <a:ext cx="85585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20"/>
          <p:cNvGrpSpPr>
            <a:grpSpLocks/>
          </p:cNvGrpSpPr>
          <p:nvPr/>
        </p:nvGrpSpPr>
        <p:grpSpPr bwMode="auto">
          <a:xfrm>
            <a:off x="3821377" y="6325712"/>
            <a:ext cx="547402" cy="513288"/>
            <a:chOff x="1979949" y="2204864"/>
            <a:chExt cx="925593" cy="864096"/>
          </a:xfrm>
          <a:solidFill>
            <a:srgbClr val="003399"/>
          </a:solidFill>
        </p:grpSpPr>
        <p:sp>
          <p:nvSpPr>
            <p:cNvPr id="32" name="Elipse 30"/>
            <p:cNvSpPr/>
            <p:nvPr/>
          </p:nvSpPr>
          <p:spPr>
            <a:xfrm>
              <a:off x="1979949" y="2204864"/>
              <a:ext cx="925593" cy="86409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3" name="Elipse 31"/>
            <p:cNvSpPr/>
            <p:nvPr/>
          </p:nvSpPr>
          <p:spPr>
            <a:xfrm>
              <a:off x="2184404" y="2349410"/>
              <a:ext cx="144227" cy="142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4" name="Elipse 32"/>
            <p:cNvSpPr/>
            <p:nvPr/>
          </p:nvSpPr>
          <p:spPr>
            <a:xfrm>
              <a:off x="2555275" y="2349410"/>
              <a:ext cx="144227" cy="1429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cxnSp>
          <p:nvCxnSpPr>
            <p:cNvPr id="35" name="Conector recto 33"/>
            <p:cNvCxnSpPr>
              <a:stCxn id="32" idx="0"/>
            </p:cNvCxnSpPr>
            <p:nvPr/>
          </p:nvCxnSpPr>
          <p:spPr>
            <a:xfrm flipH="1">
              <a:off x="2434821" y="2204864"/>
              <a:ext cx="7924" cy="36057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4"/>
            <p:cNvCxnSpPr/>
            <p:nvPr/>
          </p:nvCxnSpPr>
          <p:spPr>
            <a:xfrm flipH="1">
              <a:off x="2006892" y="2565434"/>
              <a:ext cx="855856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AutoShape 2" descr="Imagen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0" t="3327" r="32009"/>
          <a:stretch/>
        </p:blipFill>
        <p:spPr bwMode="auto">
          <a:xfrm>
            <a:off x="307975" y="6167976"/>
            <a:ext cx="531482" cy="57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AutoShape 7" descr="Resultado de imagen para blanco objetivo mis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852525" y="5383771"/>
            <a:ext cx="27432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95078" y="4019474"/>
            <a:ext cx="297530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96387" y="4676287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(17,17) Ordenador azul</a:t>
            </a:r>
            <a:endParaRPr lang="es-ES" dirty="0"/>
          </a:p>
        </p:txBody>
      </p:sp>
      <p:sp>
        <p:nvSpPr>
          <p:cNvPr id="48" name="TextBox 47"/>
          <p:cNvSpPr txBox="1"/>
          <p:nvPr/>
        </p:nvSpPr>
        <p:spPr>
          <a:xfrm>
            <a:off x="6270433" y="3359945"/>
            <a:ext cx="271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(22,18) Ordenador verde</a:t>
            </a:r>
            <a:endParaRPr lang="es-ES" dirty="0"/>
          </a:p>
        </p:txBody>
      </p:sp>
      <p:sp>
        <p:nvSpPr>
          <p:cNvPr id="49" name="TextBox 48"/>
          <p:cNvSpPr txBox="1"/>
          <p:nvPr/>
        </p:nvSpPr>
        <p:spPr>
          <a:xfrm>
            <a:off x="114295" y="5443093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(15,15) </a:t>
            </a:r>
            <a:br>
              <a:rPr lang="es-ES" dirty="0" smtClean="0"/>
            </a:br>
            <a:r>
              <a:rPr lang="es-ES" dirty="0" smtClean="0"/>
              <a:t>Fuente</a:t>
            </a:r>
            <a:endParaRPr lang="es-ES" dirty="0"/>
          </a:p>
        </p:txBody>
      </p:sp>
      <p:sp>
        <p:nvSpPr>
          <p:cNvPr id="50" name="TextBox 49"/>
          <p:cNvSpPr txBox="1"/>
          <p:nvPr/>
        </p:nvSpPr>
        <p:spPr>
          <a:xfrm>
            <a:off x="5965669" y="2658556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(20,20) Desparramador azul</a:t>
            </a:r>
            <a:endParaRPr lang="es-ES" dirty="0"/>
          </a:p>
        </p:txBody>
      </p:sp>
      <p:sp>
        <p:nvSpPr>
          <p:cNvPr id="51" name="TextBox 50"/>
          <p:cNvSpPr txBox="1"/>
          <p:nvPr/>
        </p:nvSpPr>
        <p:spPr>
          <a:xfrm>
            <a:off x="4328425" y="6400833"/>
            <a:ext cx="31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(19,15) Desparramador verde</a:t>
            </a:r>
            <a:endParaRPr lang="es-ES" dirty="0"/>
          </a:p>
        </p:txBody>
      </p:sp>
      <p:sp>
        <p:nvSpPr>
          <p:cNvPr id="52" name="TextBox 51"/>
          <p:cNvSpPr txBox="1"/>
          <p:nvPr/>
        </p:nvSpPr>
        <p:spPr>
          <a:xfrm>
            <a:off x="6158012" y="413621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(21,18)</a:t>
            </a:r>
            <a:endParaRPr lang="es-ES" dirty="0"/>
          </a:p>
        </p:txBody>
      </p:sp>
      <p:sp>
        <p:nvSpPr>
          <p:cNvPr id="53" name="TextBox 52"/>
          <p:cNvSpPr txBox="1"/>
          <p:nvPr/>
        </p:nvSpPr>
        <p:spPr>
          <a:xfrm>
            <a:off x="4692199" y="319866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(20,19)</a:t>
            </a:r>
            <a:endParaRPr lang="es-ES" dirty="0"/>
          </a:p>
        </p:txBody>
      </p:sp>
      <p:sp>
        <p:nvSpPr>
          <p:cNvPr id="54" name="TextBox 53"/>
          <p:cNvSpPr txBox="1"/>
          <p:nvPr/>
        </p:nvSpPr>
        <p:spPr>
          <a:xfrm>
            <a:off x="5496242" y="534428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(20,17)</a:t>
            </a:r>
            <a:endParaRPr lang="es-ES" dirty="0"/>
          </a:p>
        </p:txBody>
      </p:sp>
      <p:sp>
        <p:nvSpPr>
          <p:cNvPr id="55" name="TextBox 54"/>
          <p:cNvSpPr txBox="1"/>
          <p:nvPr/>
        </p:nvSpPr>
        <p:spPr>
          <a:xfrm>
            <a:off x="4275093" y="588714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(19,16)</a:t>
            </a:r>
            <a:endParaRPr lang="es-ES" dirty="0"/>
          </a:p>
        </p:txBody>
      </p:sp>
      <p:sp>
        <p:nvSpPr>
          <p:cNvPr id="56" name="TextBox 55"/>
          <p:cNvSpPr txBox="1"/>
          <p:nvPr/>
        </p:nvSpPr>
        <p:spPr>
          <a:xfrm>
            <a:off x="8041607" y="5483651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(24,15) </a:t>
            </a:r>
          </a:p>
          <a:p>
            <a:pPr algn="ctr"/>
            <a:r>
              <a:rPr lang="es-ES" dirty="0" smtClean="0"/>
              <a:t>Fiscal</a:t>
            </a:r>
            <a:endParaRPr lang="es-E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5595725" y="3198669"/>
            <a:ext cx="0" cy="2244424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95078" y="4019474"/>
            <a:ext cx="0" cy="212157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08139" y="551689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(18,17)</a:t>
            </a:r>
            <a:endParaRPr lang="es-ES" dirty="0"/>
          </a:p>
        </p:txBody>
      </p:sp>
      <p:sp>
        <p:nvSpPr>
          <p:cNvPr id="62" name="TextBox 61"/>
          <p:cNvSpPr txBox="1"/>
          <p:nvPr/>
        </p:nvSpPr>
        <p:spPr>
          <a:xfrm>
            <a:off x="3162433" y="3706486"/>
            <a:ext cx="88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(19,18)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659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400</TotalTime>
  <Words>136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Georgia</vt:lpstr>
      <vt:lpstr>Trebuchet MS</vt:lpstr>
      <vt:lpstr>Wingdings 2</vt:lpstr>
      <vt:lpstr>Urban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Waldo</dc:creator>
  <cp:lastModifiedBy>Profesor</cp:lastModifiedBy>
  <cp:revision>24</cp:revision>
  <dcterms:created xsi:type="dcterms:W3CDTF">2006-08-16T00:00:00Z</dcterms:created>
  <dcterms:modified xsi:type="dcterms:W3CDTF">2019-07-01T11:07:40Z</dcterms:modified>
</cp:coreProperties>
</file>