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60" r:id="rId2"/>
    <p:sldId id="259" r:id="rId3"/>
    <p:sldId id="261" r:id="rId4"/>
    <p:sldId id="258" r:id="rId5"/>
    <p:sldId id="263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2284-3AFA-421A-A557-D5A5302E6112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F81C-B615-4F61-87B1-7DEFC12EEF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57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2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9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5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88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86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7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5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51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26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4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9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4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2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Subtítulo, 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pt-BR" noProof="0"/>
              <a:t>Inserir ou arrastar e soltar sua foto aqui</a:t>
            </a:r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 noProof="0"/>
              <a:t>Subtítulo, slogan ou sinopse aqui</a:t>
            </a:r>
          </a:p>
        </p:txBody>
      </p:sp>
    </p:spTree>
    <p:extLst>
      <p:ext uri="{BB962C8B-B14F-4D97-AF65-F5344CB8AC3E}">
        <p14:creationId xmlns:p14="http://schemas.microsoft.com/office/powerpoint/2010/main" val="3448153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cadore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3" name="Espaço Reservado para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57" name="Espaço Reservado para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59" name="Espaço Reservado para Imagem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1" name="Espaço Reservado para Imagem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62" name="Espaço Reservado para Imagem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97248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52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mbros da E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  <a:endParaRPr lang="pt-BR" altLang="zh-CN" noProof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  <a:endParaRPr lang="pt-BR" altLang="zh-CN" noProof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altLang="zh-CN" noProof="0" smtClean="0"/>
              <a:pPr rtl="0"/>
              <a:t>‹nº›</a:t>
            </a:fld>
            <a:endParaRPr lang="pt-BR" altLang="zh-CN" noProof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  <a:endParaRPr lang="pt-BR" altLang="zh-CN" noProof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1" name="Espaço Reservado para Imagem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2" name="Espaço Reservado para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4" name="Espaço Reservado para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  <p:sp>
        <p:nvSpPr>
          <p:cNvPr id="45" name="Espaço Reservado para Imagem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Inserir ou arrastar e soltar a imagem aqui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pt-BR" noProof="0"/>
              <a:t>Nome</a:t>
            </a:r>
            <a:endParaRPr lang="pt-BR" altLang="zh-CN" noProof="0"/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Biografia Curta</a:t>
            </a:r>
            <a:endParaRPr lang="pt-BR" altLang="zh-CN" noProof="0"/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  <a:endParaRPr lang="pt-BR" altLang="zh-CN" noProof="0"/>
          </a:p>
        </p:txBody>
      </p:sp>
    </p:spTree>
    <p:extLst>
      <p:ext uri="{BB962C8B-B14F-4D97-AF65-F5344CB8AC3E}">
        <p14:creationId xmlns:p14="http://schemas.microsoft.com/office/powerpoint/2010/main" val="358210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3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4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53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313C8C-F9D1-4228-AA0B-67A97D979497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51F463-2EF6-4EA9-918B-4BF95CCF4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6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3679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86" y="336554"/>
            <a:ext cx="10782302" cy="4021134"/>
          </a:xfrm>
        </p:spPr>
        <p:txBody>
          <a:bodyPr rtlCol="0">
            <a:normAutofit/>
          </a:bodyPr>
          <a:lstStyle/>
          <a:p>
            <a:pPr rtl="0"/>
            <a:r>
              <a:rPr lang="pt-BR" sz="4000" b="1" dirty="0"/>
              <a:t>Projeto: </a:t>
            </a:r>
            <a:r>
              <a:rPr lang="pt-BR" sz="4000" b="1" dirty="0" err="1"/>
              <a:t>Perfect</a:t>
            </a:r>
            <a:r>
              <a:rPr lang="pt-BR" sz="4000" b="1" dirty="0"/>
              <a:t> World </a:t>
            </a:r>
            <a:br>
              <a:rPr lang="pt-BR" sz="4000" b="1" dirty="0"/>
            </a:br>
            <a:br>
              <a:rPr lang="pt-BR" sz="4000" b="1" dirty="0"/>
            </a:br>
            <a:r>
              <a:rPr lang="pt-BR" sz="4000" b="1" dirty="0"/>
              <a:t> Codificação Front-</a:t>
            </a:r>
            <a:r>
              <a:rPr lang="pt-BR" sz="4000" b="1" dirty="0" err="1"/>
              <a:t>end</a:t>
            </a:r>
            <a:r>
              <a:rPr lang="pt-BR" sz="4000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87" y="5872162"/>
            <a:ext cx="7197726" cy="738187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Instrutor : </a:t>
            </a:r>
            <a:r>
              <a:rPr lang="pt-B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reinaldo</a:t>
            </a:r>
            <a:endParaRPr lang="pt-BR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231139"/>
            <a:ext cx="4416225" cy="2526599"/>
          </a:xfrm>
        </p:spPr>
        <p:txBody>
          <a:bodyPr rtlCol="0" anchor="b"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b="1" dirty="0"/>
              <a:t>O objetivo principal do projeto é criar um site informativo e funcional que forneça aos jogadores todas as informações necessárias sobre o jogo (</a:t>
            </a:r>
            <a:r>
              <a:rPr lang="pt-BR" b="1" dirty="0" err="1"/>
              <a:t>perfect</a:t>
            </a:r>
            <a:r>
              <a:rPr lang="pt-BR" b="1" dirty="0"/>
              <a:t> world), facilitando sua experiência de jogo e interação com a comunidade.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65363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 rtl="0"/>
              <a:t>2</a:t>
            </a:fld>
            <a:endParaRPr lang="pt-BR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999" y="297099"/>
            <a:ext cx="8726289" cy="838200"/>
          </a:xfrm>
        </p:spPr>
        <p:txBody>
          <a:bodyPr rtlCol="0"/>
          <a:lstStyle/>
          <a:p>
            <a:pPr rtl="0"/>
            <a:r>
              <a:rPr lang="pt-BR" noProof="1"/>
              <a:t>Site: Perfect World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2836350"/>
            <a:ext cx="7228389" cy="4021650"/>
          </a:xfrm>
        </p:spPr>
      </p:pic>
      <p:cxnSp>
        <p:nvCxnSpPr>
          <p:cNvPr id="10" name="Conector Reto 9" title="Linha Divisória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43178" y="1140062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</a:t>
            </a:r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431999" y="1344630"/>
            <a:ext cx="11339513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pt-B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12711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592776"/>
            <a:ext cx="4416225" cy="2498024"/>
          </a:xfrm>
        </p:spPr>
        <p:txBody>
          <a:bodyPr rtlCol="0" anchor="b">
            <a:normAutofit/>
          </a:bodyPr>
          <a:lstStyle/>
          <a:p>
            <a:r>
              <a:rPr lang="pt-BR" b="1" dirty="0"/>
              <a:t>Painel do Jogador</a:t>
            </a:r>
          </a:p>
          <a:p>
            <a:r>
              <a:rPr lang="pt-BR" b="1" dirty="0"/>
              <a:t>Download do Servidor</a:t>
            </a:r>
          </a:p>
          <a:p>
            <a:r>
              <a:rPr lang="pt-BR" b="1" dirty="0"/>
              <a:t>Sobre o Servidor</a:t>
            </a:r>
          </a:p>
          <a:p>
            <a:r>
              <a:rPr lang="pt-BR" b="1" dirty="0"/>
              <a:t>Novidades do Servidor</a:t>
            </a:r>
          </a:p>
          <a:p>
            <a:r>
              <a:rPr lang="pt-BR" b="1" dirty="0"/>
              <a:t>Descrição dos Personagens</a:t>
            </a:r>
          </a:p>
          <a:p>
            <a:r>
              <a:rPr lang="pt-BR" b="1" dirty="0"/>
              <a:t>Contato</a:t>
            </a:r>
            <a:endParaRPr lang="pt-BR" noProof="1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365363"/>
            <a:ext cx="420000" cy="421200"/>
          </a:xfrm>
        </p:spPr>
        <p:txBody>
          <a:bodyPr rtlCol="0"/>
          <a:lstStyle/>
          <a:p>
            <a:pPr rtl="0"/>
            <a:fld id="{4B73C415-D670-4716-A5EC-CC4D52CA2BAC}" type="slidenum">
              <a:rPr lang="pt-BR" noProof="1" dirty="0" smtClean="0"/>
              <a:pPr rtl="0"/>
              <a:t>3</a:t>
            </a:fld>
            <a:endParaRPr lang="pt-BR" noProof="1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1999" y="297099"/>
            <a:ext cx="8726289" cy="838200"/>
          </a:xfrm>
        </p:spPr>
        <p:txBody>
          <a:bodyPr rtlCol="0"/>
          <a:lstStyle/>
          <a:p>
            <a:pPr rtl="0"/>
            <a:r>
              <a:rPr lang="pt-BR" noProof="1"/>
              <a:t>Site: Perfect World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3323600"/>
            <a:ext cx="7228389" cy="3534400"/>
          </a:xfrm>
        </p:spPr>
      </p:pic>
      <p:cxnSp>
        <p:nvCxnSpPr>
          <p:cNvPr id="10" name="Conector Reto 9" title="Linha Divisória">
            <a:extLst>
              <a:ext uri="{FF2B5EF4-FFF2-40B4-BE49-F238E27FC236}">
                <a16:creationId xmlns:a16="http://schemas.microsoft.com/office/drawing/2014/main" id="{5F4C8A63-F9E3-41F6-B725-B846F2010334}"/>
              </a:ext>
            </a:extLst>
          </p:cNvPr>
          <p:cNvCxnSpPr>
            <a:cxnSpLocks/>
          </p:cNvCxnSpPr>
          <p:nvPr/>
        </p:nvCxnSpPr>
        <p:spPr bwMode="gray">
          <a:xfrm>
            <a:off x="543178" y="1140062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3</a:t>
            </a:r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4294967295"/>
          </p:nvPr>
        </p:nvSpPr>
        <p:spPr>
          <a:xfrm>
            <a:off x="431999" y="1344630"/>
            <a:ext cx="11339513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pt-BR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Objetivo:</a:t>
            </a:r>
          </a:p>
        </p:txBody>
      </p:sp>
    </p:spTree>
    <p:extLst>
      <p:ext uri="{BB962C8B-B14F-4D97-AF65-F5344CB8AC3E}">
        <p14:creationId xmlns:p14="http://schemas.microsoft.com/office/powerpoint/2010/main" val="32672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3" y="542963"/>
            <a:ext cx="11340000" cy="43200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Tecnologias Utilizadas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4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HTML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lnSpcReduction="10000"/>
          </a:bodyPr>
          <a:lstStyle/>
          <a:p>
            <a:r>
              <a:rPr lang="pt-BR" dirty="0"/>
              <a:t>Para estruturar o conteúdo de uma página da web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1166318"/>
          </a:xfrm>
        </p:spPr>
        <p:txBody>
          <a:bodyPr rtlCol="0">
            <a:normAutofit/>
          </a:bodyPr>
          <a:lstStyle/>
          <a:p>
            <a:r>
              <a:rPr lang="pt-BR" dirty="0"/>
              <a:t>Para estilizar e personalizar a aparência dos elementos HTML da página da web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1"/>
            <a:ext cx="1980000" cy="2106975"/>
          </a:xfrm>
        </p:spPr>
        <p:txBody>
          <a:bodyPr rtlCol="0">
            <a:normAutofit/>
          </a:bodyPr>
          <a:lstStyle/>
          <a:p>
            <a:r>
              <a:rPr lang="pt-BR" dirty="0"/>
              <a:t>Linguagem de programação utilizada para adicionar interatividade, dinamismo e funcionalidades avançadas às páginas da web.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702000" y="4586526"/>
            <a:ext cx="1980000" cy="886622"/>
          </a:xfrm>
        </p:spPr>
        <p:txBody>
          <a:bodyPr rtlCol="0">
            <a:normAutofit/>
          </a:bodyPr>
          <a:lstStyle/>
          <a:p>
            <a:r>
              <a:rPr lang="pt-BR" dirty="0"/>
              <a:t>Criar designs responsivos e ganho de produtividade.</a:t>
            </a: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982812"/>
            <a:ext cx="1979613" cy="1485852"/>
          </a:xfrm>
        </p:spPr>
      </p:pic>
      <p:pic>
        <p:nvPicPr>
          <p:cNvPr id="39" name="Espaço Reservado para Imagem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50" y="1982812"/>
            <a:ext cx="1979613" cy="1485852"/>
          </a:xfrm>
        </p:spPr>
      </p:pic>
      <p:pic>
        <p:nvPicPr>
          <p:cNvPr id="43" name="Espaço Reservado para Imagem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41" y="1735138"/>
            <a:ext cx="1853105" cy="1981200"/>
          </a:xfrm>
        </p:spPr>
      </p:pic>
      <p:pic>
        <p:nvPicPr>
          <p:cNvPr id="71" name="Espaço Reservado para Imagem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50" y="1982812"/>
            <a:ext cx="1979613" cy="1485852"/>
          </a:xfrm>
        </p:spPr>
      </p:pic>
      <p:cxnSp>
        <p:nvCxnSpPr>
          <p:cNvPr id="20" name="Conector Reto 19" title="Linha Divisória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 title="Linha Divisó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 title="Linha Divisó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 title="Linha Divisória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6043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 title="Linha Divisória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CSS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37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quarter" idx="39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30" name="Espaço Reservado para Texto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04350" y="4637037"/>
            <a:ext cx="1980000" cy="11351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Banco de dados utilizado para armazenamento de dados</a:t>
            </a:r>
          </a:p>
        </p:txBody>
      </p:sp>
      <p:pic>
        <p:nvPicPr>
          <p:cNvPr id="31" name="Espaço Reservado para Imagem 30">
            <a:extLst>
              <a:ext uri="{FF2B5EF4-FFF2-40B4-BE49-F238E27FC236}">
                <a16:creationId xmlns:a16="http://schemas.microsoft.com/office/drawing/2014/main" id="{683761A2-F047-4E7D-891D-50816956890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" b="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5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04990-6960-44F2-A54D-69BD0AC3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Ágil - </a:t>
            </a:r>
            <a:r>
              <a:rPr lang="pt-BR" dirty="0" err="1"/>
              <a:t>Kanban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3F79C-CA72-453A-95DE-C57FEAF5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5230" y="2509658"/>
            <a:ext cx="3141878" cy="576262"/>
          </a:xfrm>
        </p:spPr>
        <p:txBody>
          <a:bodyPr/>
          <a:lstStyle/>
          <a:p>
            <a:r>
              <a:rPr lang="pt-BR" dirty="0"/>
              <a:t>Para Fazer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45E3F0-1D27-41B6-9E04-424DFB70B9B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15229" y="3179759"/>
            <a:ext cx="3141879" cy="2847293"/>
          </a:xfr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Migração para </a:t>
            </a:r>
            <a:r>
              <a:rPr lang="pt-BR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React</a:t>
            </a:r>
            <a:endParaRPr lang="pt-B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Responsividade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Apresentação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D1078E-BAFF-439C-91C3-1A84D2AE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7727" y="2509658"/>
            <a:ext cx="3412448" cy="576262"/>
          </a:xfrm>
        </p:spPr>
        <p:txBody>
          <a:bodyPr/>
          <a:lstStyle/>
          <a:p>
            <a:r>
              <a:rPr lang="pt-BR" dirty="0"/>
              <a:t>Em desenvolvimento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6BE0BCE-3F1F-46DA-BF52-E3062312147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0667" y="3179760"/>
            <a:ext cx="3147009" cy="2847293"/>
          </a:xfr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Download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Painel do Jogador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Novidades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Personagens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Sobre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8A0B3B2-6CB8-4295-897E-1124A38C9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1040" y="2509658"/>
            <a:ext cx="3145730" cy="576262"/>
          </a:xfrm>
        </p:spPr>
        <p:txBody>
          <a:bodyPr/>
          <a:lstStyle/>
          <a:p>
            <a:r>
              <a:rPr lang="pt-BR" dirty="0"/>
              <a:t>Finalizado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BB80293-F4DA-43B4-9253-73E022D75AF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31234" y="3126874"/>
            <a:ext cx="3145536" cy="2847293"/>
          </a:xfr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Layout padrão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  <a:p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o Número do Slide 2">
            <a:extLst>
              <a:ext uri="{FF2B5EF4-FFF2-40B4-BE49-F238E27FC236}">
                <a16:creationId xmlns:a16="http://schemas.microsoft.com/office/drawing/2014/main" id="{E95787F3-B459-48A8-B826-6EC87BAF054F}"/>
              </a:ext>
            </a:extLst>
          </p:cNvPr>
          <p:cNvSpPr txBox="1">
            <a:spLocks/>
          </p:cNvSpPr>
          <p:nvPr/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4</a:t>
            </a:r>
            <a:endParaRPr lang="pt-BR" dirty="0"/>
          </a:p>
        </p:txBody>
      </p:sp>
      <p:sp>
        <p:nvSpPr>
          <p:cNvPr id="10" name="Espaço Reservado para o Número do Slide 2">
            <a:extLst>
              <a:ext uri="{FF2B5EF4-FFF2-40B4-BE49-F238E27FC236}">
                <a16:creationId xmlns:a16="http://schemas.microsoft.com/office/drawing/2014/main" id="{93D8309F-A905-4B08-8257-7594DDAB6172}"/>
              </a:ext>
            </a:extLst>
          </p:cNvPr>
          <p:cNvSpPr txBox="1">
            <a:spLocks/>
          </p:cNvSpPr>
          <p:nvPr/>
        </p:nvSpPr>
        <p:spPr>
          <a:xfrm>
            <a:off x="10504940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45</a:t>
            </a:r>
          </a:p>
        </p:txBody>
      </p:sp>
      <p:sp>
        <p:nvSpPr>
          <p:cNvPr id="11" name="Espaço Reservado para o Número do Slide 2">
            <a:extLst>
              <a:ext uri="{FF2B5EF4-FFF2-40B4-BE49-F238E27FC236}">
                <a16:creationId xmlns:a16="http://schemas.microsoft.com/office/drawing/2014/main" id="{19154F52-13EA-44AF-B256-04A00DCADF5C}"/>
              </a:ext>
            </a:extLst>
          </p:cNvPr>
          <p:cNvSpPr txBox="1">
            <a:spLocks/>
          </p:cNvSpPr>
          <p:nvPr/>
        </p:nvSpPr>
        <p:spPr>
          <a:xfrm>
            <a:off x="10352539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4</a:t>
            </a:r>
            <a:r>
              <a:rPr lang="pt-BR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44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669" y="5622507"/>
            <a:ext cx="2720431" cy="706964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Obrigado!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 rtl="0"/>
              <a:t>6</a:t>
            </a:fld>
            <a:endParaRPr lang="pt-BR"/>
          </a:p>
        </p:txBody>
      </p:sp>
      <p:pic>
        <p:nvPicPr>
          <p:cNvPr id="88" name="Espaço Reservado para Imagem 87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5" y="3472748"/>
            <a:ext cx="1352367" cy="1276296"/>
          </a:xfrm>
        </p:spPr>
      </p:pic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3881" y="3235419"/>
            <a:ext cx="2124000" cy="86777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Emily</a:t>
            </a:r>
          </a:p>
          <a:p>
            <a:pPr rtl="0"/>
            <a:r>
              <a:rPr lang="pt-BR" dirty="0"/>
              <a:t>Ramos</a:t>
            </a:r>
          </a:p>
        </p:txBody>
      </p:sp>
      <p:pic>
        <p:nvPicPr>
          <p:cNvPr id="92" name="Espaço Reservado para Imagem 91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70" y="4404154"/>
            <a:ext cx="1352367" cy="1352367"/>
          </a:xfrm>
        </p:spPr>
      </p:pic>
      <p:pic>
        <p:nvPicPr>
          <p:cNvPr id="94" name="Espaço Reservado para Imagem 93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950" y="3197161"/>
            <a:ext cx="1352367" cy="1061217"/>
          </a:xfrm>
        </p:spPr>
      </p:pic>
      <p:cxnSp>
        <p:nvCxnSpPr>
          <p:cNvPr id="95" name="Conector Reto 94" title="Linha Divisória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2132016" y="4185329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 title="Linha Divisória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6101556" y="5180104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 title="Linha Divisória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597885" y="396124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1556" y="4478566"/>
            <a:ext cx="2124000" cy="70153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Luciano</a:t>
            </a:r>
          </a:p>
          <a:p>
            <a:pPr rtl="0"/>
            <a:r>
              <a:rPr lang="pt-BR" dirty="0"/>
              <a:t>Filho</a:t>
            </a:r>
          </a:p>
        </p:txBody>
      </p:sp>
      <p:sp>
        <p:nvSpPr>
          <p:cNvPr id="21" name="Espaço Reservado para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97885" y="3235419"/>
            <a:ext cx="2124000" cy="70153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Luciano</a:t>
            </a:r>
          </a:p>
          <a:p>
            <a:pPr rtl="0"/>
            <a:r>
              <a:rPr lang="pt-BR" dirty="0"/>
              <a:t>Duarte</a:t>
            </a:r>
          </a:p>
        </p:txBody>
      </p:sp>
      <p:sp>
        <p:nvSpPr>
          <p:cNvPr id="27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Equipe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FF74FF-B57F-46BA-96C0-9BD79D5FBA43}"/>
              </a:ext>
            </a:extLst>
          </p:cNvPr>
          <p:cNvSpPr txBox="1"/>
          <p:nvPr/>
        </p:nvSpPr>
        <p:spPr>
          <a:xfrm>
            <a:off x="6100235" y="5270267"/>
            <a:ext cx="1596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Sistemas de Informação 3° - Período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7579BD-FA91-4BF2-8B86-5198EBF39F17}"/>
              </a:ext>
            </a:extLst>
          </p:cNvPr>
          <p:cNvSpPr txBox="1"/>
          <p:nvPr/>
        </p:nvSpPr>
        <p:spPr>
          <a:xfrm>
            <a:off x="9594604" y="4016901"/>
            <a:ext cx="1596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Sistemas de Informação 6° - Período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08F826-27BB-4D58-9A40-CAB66AD3B8A5}"/>
              </a:ext>
            </a:extLst>
          </p:cNvPr>
          <p:cNvSpPr txBox="1"/>
          <p:nvPr/>
        </p:nvSpPr>
        <p:spPr>
          <a:xfrm>
            <a:off x="1922055" y="4256774"/>
            <a:ext cx="196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Engenharia da Computação </a:t>
            </a:r>
            <a:br>
              <a:rPr lang="pt-BR" dirty="0"/>
            </a:br>
            <a:r>
              <a:rPr lang="pt-BR" dirty="0"/>
              <a:t>7° - Período</a:t>
            </a:r>
          </a:p>
        </p:txBody>
      </p:sp>
    </p:spTree>
    <p:extLst>
      <p:ext uri="{BB962C8B-B14F-4D97-AF65-F5344CB8AC3E}">
        <p14:creationId xmlns:p14="http://schemas.microsoft.com/office/powerpoint/2010/main" val="33281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213</Words>
  <Application>Microsoft Office PowerPoint</Application>
  <PresentationFormat>Widescreen</PresentationFormat>
  <Paragraphs>68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Íon - Sala da Diretoria</vt:lpstr>
      <vt:lpstr>Projeto: Perfect World    Codificação Front-end </vt:lpstr>
      <vt:lpstr>Site: Perfect World</vt:lpstr>
      <vt:lpstr>Site: Perfect World</vt:lpstr>
      <vt:lpstr>Tecnologias Utilizadas</vt:lpstr>
      <vt:lpstr>Metodologia Ágil - Kanban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Celestial Futuro</dc:title>
  <dc:creator>Luciano Filho</dc:creator>
  <cp:lastModifiedBy>Luciano</cp:lastModifiedBy>
  <cp:revision>17</cp:revision>
  <dcterms:created xsi:type="dcterms:W3CDTF">2024-04-10T22:23:43Z</dcterms:created>
  <dcterms:modified xsi:type="dcterms:W3CDTF">2024-04-15T22:14:20Z</dcterms:modified>
</cp:coreProperties>
</file>