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25F"/>
    <a:srgbClr val="917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>
        <p:scale>
          <a:sx n="66" d="100"/>
          <a:sy n="66" d="100"/>
        </p:scale>
        <p:origin x="900" y="21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72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75BB7-2D81-4784-8C2F-4C6E9023FCC2}"/>
              </a:ext>
            </a:extLst>
          </p:cNvPr>
          <p:cNvSpPr txBox="1">
            <a:spLocks/>
          </p:cNvSpPr>
          <p:nvPr/>
        </p:nvSpPr>
        <p:spPr>
          <a:xfrm>
            <a:off x="2289179" y="1232756"/>
            <a:ext cx="7632848" cy="4392488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5000" b="1" dirty="0">
                <a:solidFill>
                  <a:srgbClr val="917C4F"/>
                </a:solidFill>
                <a:latin typeface="Century Schoolbook" panose="02040604050505020304" pitchFamily="18" charset="0"/>
              </a:rPr>
              <a:t>Perfect </a:t>
            </a:r>
          </a:p>
          <a:p>
            <a:pPr algn="ctr"/>
            <a:r>
              <a:rPr lang="pt-BR" sz="15000" b="1" dirty="0">
                <a:solidFill>
                  <a:srgbClr val="917C4F"/>
                </a:solidFill>
                <a:latin typeface="Century Schoolbook" panose="02040604050505020304" pitchFamily="18" charset="0"/>
              </a:rPr>
              <a:t>World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0AD8A-E554-4B17-B58A-F093F17ED6A4}"/>
              </a:ext>
            </a:extLst>
          </p:cNvPr>
          <p:cNvSpPr txBox="1">
            <a:spLocks/>
          </p:cNvSpPr>
          <p:nvPr/>
        </p:nvSpPr>
        <p:spPr>
          <a:xfrm>
            <a:off x="1125860" y="5625244"/>
            <a:ext cx="5760640" cy="468052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000" dirty="0">
                <a:solidFill>
                  <a:srgbClr val="DF625F"/>
                </a:solidFill>
                <a:latin typeface="Century Schoolbook" panose="02040604050505020304" pitchFamily="18" charset="0"/>
              </a:rPr>
              <a:t>Cenas dos próximos capítulos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82188E65-A957-40DF-988D-257293A9087A}"/>
              </a:ext>
            </a:extLst>
          </p:cNvPr>
          <p:cNvSpPr txBox="1">
            <a:spLocks/>
          </p:cNvSpPr>
          <p:nvPr/>
        </p:nvSpPr>
        <p:spPr>
          <a:xfrm>
            <a:off x="9766820" y="5805264"/>
            <a:ext cx="2529338" cy="1518574"/>
          </a:xfrm>
          <a:prstGeom prst="rect">
            <a:avLst/>
          </a:prstGeom>
        </p:spPr>
        <p:txBody>
          <a:bodyPr rtlCol="0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entury Schoolbook" panose="02040604050505020304" pitchFamily="18" charset="0"/>
              </a:rPr>
              <a:t>Luciano Duarte</a:t>
            </a:r>
            <a:br>
              <a:rPr lang="pt-BR" dirty="0">
                <a:latin typeface="Century Schoolbook" panose="02040604050505020304" pitchFamily="18" charset="0"/>
              </a:rPr>
            </a:br>
            <a:r>
              <a:rPr lang="pt-BR" dirty="0">
                <a:latin typeface="Century Schoolbook" panose="02040604050505020304" pitchFamily="18" charset="0"/>
              </a:rPr>
              <a:t>Luciano Costa Emilly Ramos</a:t>
            </a:r>
          </a:p>
          <a:p>
            <a:pPr marL="0" indent="0">
              <a:buNone/>
            </a:pPr>
            <a:endParaRPr lang="pt-BR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7C474-0F79-4C45-9653-94A61642E03D}"/>
              </a:ext>
            </a:extLst>
          </p:cNvPr>
          <p:cNvSpPr txBox="1">
            <a:spLocks/>
          </p:cNvSpPr>
          <p:nvPr/>
        </p:nvSpPr>
        <p:spPr>
          <a:xfrm>
            <a:off x="549796" y="188640"/>
            <a:ext cx="11017224" cy="72008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5000" b="1" dirty="0">
              <a:solidFill>
                <a:srgbClr val="917C4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EA4E937-25FE-4FDE-A303-69DF08AC8F9D}"/>
              </a:ext>
            </a:extLst>
          </p:cNvPr>
          <p:cNvSpPr/>
          <p:nvPr/>
        </p:nvSpPr>
        <p:spPr>
          <a:xfrm>
            <a:off x="978161" y="451519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dela de ‘admin’ para adicionar e alterar conteúdos da página como: cores, imagens e novidades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676E652-B3C6-4D98-A32C-73DD8BA43B78}"/>
              </a:ext>
            </a:extLst>
          </p:cNvPr>
          <p:cNvSpPr/>
          <p:nvPr/>
        </p:nvSpPr>
        <p:spPr>
          <a:xfrm>
            <a:off x="6526460" y="451519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Trocar as novidades de tag fixa para fazer consulta e buscar informações de banco de dados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70CB316-888A-44A7-8DA4-104F85613B03}"/>
              </a:ext>
            </a:extLst>
          </p:cNvPr>
          <p:cNvSpPr/>
          <p:nvPr/>
        </p:nvSpPr>
        <p:spPr>
          <a:xfrm>
            <a:off x="978161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pagina para personalizar o perfil com nickname, avatar, etc...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1E91F5-610E-4330-A3B1-E6B031C8E3B0}"/>
              </a:ext>
            </a:extLst>
          </p:cNvPr>
          <p:cNvSpPr/>
          <p:nvPr/>
        </p:nvSpPr>
        <p:spPr>
          <a:xfrm>
            <a:off x="6526460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Corrigir bugs nos scripts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200F2D6-A0DE-4F6B-86CC-0E0B9F2C573B}"/>
              </a:ext>
            </a:extLst>
          </p:cNvPr>
          <p:cNvSpPr/>
          <p:nvPr/>
        </p:nvSpPr>
        <p:spPr>
          <a:xfrm>
            <a:off x="978161" y="35180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002A482-9E9C-47DA-A678-5A7B52EE7388}"/>
              </a:ext>
            </a:extLst>
          </p:cNvPr>
          <p:cNvSpPr/>
          <p:nvPr/>
        </p:nvSpPr>
        <p:spPr>
          <a:xfrm>
            <a:off x="6490456" y="35180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Retirar a associação ao Perfect World( que já tem muitas imagens que não são do jogo) que a ideia é ser um site de servidor. Não pra esse específico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B5A230-A9DC-437D-983D-B1C0E9FAB9E3}"/>
              </a:ext>
            </a:extLst>
          </p:cNvPr>
          <p:cNvSpPr/>
          <p:nvPr/>
        </p:nvSpPr>
        <p:spPr>
          <a:xfrm>
            <a:off x="978161" y="50491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algo mais inovador. Não ser só mais do mesmo.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2204C0A-9F1C-43B8-BCF9-CBDBE352B94A}"/>
              </a:ext>
            </a:extLst>
          </p:cNvPr>
          <p:cNvSpPr/>
          <p:nvPr/>
        </p:nvSpPr>
        <p:spPr>
          <a:xfrm>
            <a:off x="6526460" y="5049144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outerShdw blurRad="50800" dist="38100" dir="5400000" algn="t" rotWithShape="0">
              <a:srgbClr val="DF625F">
                <a:alpha val="40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A954A3-2567-4DB2-AD4C-134503DB938C}"/>
              </a:ext>
            </a:extLst>
          </p:cNvPr>
          <p:cNvSpPr/>
          <p:nvPr/>
        </p:nvSpPr>
        <p:spPr>
          <a:xfrm>
            <a:off x="978161" y="1982280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pagina para personalizar o perfil com nickname, avatar, etc...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58EEE00-00A3-4BB6-886B-77806F65B45F}"/>
              </a:ext>
            </a:extLst>
          </p:cNvPr>
          <p:cNvSpPr/>
          <p:nvPr/>
        </p:nvSpPr>
        <p:spPr>
          <a:xfrm>
            <a:off x="988708" y="35463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Fazer a migração para React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E666B1C-1D36-499F-916B-052E38A0F9A8}"/>
              </a:ext>
            </a:extLst>
          </p:cNvPr>
          <p:cNvSpPr/>
          <p:nvPr/>
        </p:nvSpPr>
        <p:spPr>
          <a:xfrm>
            <a:off x="6501003" y="35463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6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Retirar a associação ao Perfect World( que já tem muitas imagens que não são do jogo) que a ideia é ser um site de servidor. Não pra esse específico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4797799-4D71-4EEE-A92D-6D94508E99C4}"/>
              </a:ext>
            </a:extLst>
          </p:cNvPr>
          <p:cNvSpPr/>
          <p:nvPr/>
        </p:nvSpPr>
        <p:spPr>
          <a:xfrm>
            <a:off x="988708" y="50774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Criar algo mais inovador. Não ser só mais do mesmo.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8D66F57-4128-44B5-9C68-2DDE12A0EE1B}"/>
              </a:ext>
            </a:extLst>
          </p:cNvPr>
          <p:cNvSpPr/>
          <p:nvPr/>
        </p:nvSpPr>
        <p:spPr>
          <a:xfrm>
            <a:off x="6537007" y="5077406"/>
            <a:ext cx="4680520" cy="1296144"/>
          </a:xfrm>
          <a:prstGeom prst="roundRect">
            <a:avLst/>
          </a:prstGeom>
          <a:solidFill>
            <a:srgbClr val="917C4F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Melhorar a navegação da página com transition e scripts de delay</a:t>
            </a:r>
          </a:p>
        </p:txBody>
      </p:sp>
    </p:spTree>
    <p:extLst>
      <p:ext uri="{BB962C8B-B14F-4D97-AF65-F5344CB8AC3E}">
        <p14:creationId xmlns:p14="http://schemas.microsoft.com/office/powerpoint/2010/main" val="1865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68</TotalTime>
  <Words>194</Words>
  <Application>Microsoft Office PowerPoint</Application>
  <PresentationFormat>Personalizar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Century Schoolbook</vt:lpstr>
      <vt:lpstr>Consolas</vt:lpstr>
      <vt:lpstr>Corbel</vt:lpstr>
      <vt:lpstr>Quadro 16x9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</dc:creator>
  <cp:lastModifiedBy>Luciano</cp:lastModifiedBy>
  <cp:revision>7</cp:revision>
  <dcterms:created xsi:type="dcterms:W3CDTF">2024-04-17T22:39:22Z</dcterms:created>
  <dcterms:modified xsi:type="dcterms:W3CDTF">2024-04-18T00:33:56Z</dcterms:modified>
</cp:coreProperties>
</file>