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62" r:id="rId2"/>
    <p:sldId id="263" r:id="rId3"/>
    <p:sldId id="264" r:id="rId4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625F"/>
    <a:srgbClr val="917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D0EFA9-57C0-4188-B1C6-56EB9958F127}" type="datetime1">
              <a:rPr lang="pt-BR" smtClean="0"/>
              <a:t>19/04/2024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77323E-F331-42C0-8ED8-298FE2B5981D}" type="datetime1">
              <a:rPr lang="pt-BR" smtClean="0"/>
              <a:t>19/04/2024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721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6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v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215C2D-4C5F-41A8-B554-C650AF34C482}" type="datetime1">
              <a:rPr lang="pt-BR" smtClean="0"/>
              <a:t>19/04/2024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39326-9852-4665-8E10-5CCFE1522248}" type="datetime1">
              <a:rPr lang="pt-BR" smtClean="0"/>
              <a:t>19/04/2024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396C3-3492-4496-8698-79E4814AE53F}" type="datetime1">
              <a:rPr lang="pt-BR" smtClean="0"/>
              <a:t>19/04/2024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5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7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0D0AC-B9DC-491A-B40C-0529EC313878}" type="datetime1">
              <a:rPr lang="pt-BR" smtClean="0"/>
              <a:t>19/04/2024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8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34909-1BC5-45CA-8566-BEB9E3794744}" type="datetime1">
              <a:rPr lang="pt-BR" smtClean="0"/>
              <a:t>19/04/2024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0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48602-A83C-4B27-B476-20AF32AE1EED}" type="datetime1">
              <a:rPr lang="pt-BR" smtClean="0"/>
              <a:t>19/04/2024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5" name="Espaço Reservado para Conteúdo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6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8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9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02F2C7-204F-4F9D-81F3-C7CE8047CD3A}" type="datetime1">
              <a:rPr lang="pt-BR" smtClean="0"/>
              <a:t>19/04/2024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526F9-43E7-4B77-89D8-9DEFDDBA71B5}" type="datetime1">
              <a:rPr lang="pt-BR" smtClean="0"/>
              <a:t>19/04/2024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grpSp>
        <p:nvGrpSpPr>
          <p:cNvPr id="615" name="quadro" descr="Gráfico de caixas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5CA678-7531-4BBD-B1E6-6A1CA37BCB1B}" type="datetime1">
              <a:rPr lang="pt-BR" smtClean="0"/>
              <a:t>19/04/2024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grpSp>
        <p:nvGrpSpPr>
          <p:cNvPr id="614" name="quadro" descr="Gráfico de caixas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v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v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v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v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84FD6-C734-4162-88D8-0C01192F6E9B}" type="datetime1">
              <a:rPr lang="pt-BR" smtClean="0"/>
              <a:t>19/04/2024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9758D4F-735F-46FE-9FCB-4849D9F60668}" type="datetime1">
              <a:rPr lang="pt-BR" smtClean="0"/>
              <a:t>19/04/2024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omos.globo.com/movimento-led-luz-na-educacao/noticia/conheca-os-80-estudantes-selecionados-para-a-proxima-etapa-do-desafio-led.g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75BB7-2D81-4784-8C2F-4C6E9023FCC2}"/>
              </a:ext>
            </a:extLst>
          </p:cNvPr>
          <p:cNvSpPr txBox="1">
            <a:spLocks/>
          </p:cNvSpPr>
          <p:nvPr/>
        </p:nvSpPr>
        <p:spPr>
          <a:xfrm>
            <a:off x="2289179" y="1232756"/>
            <a:ext cx="7632848" cy="4392488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5000" b="1" dirty="0">
                <a:solidFill>
                  <a:srgbClr val="917C4F"/>
                </a:solidFill>
                <a:latin typeface="Century Schoolbook" panose="02040604050505020304" pitchFamily="18" charset="0"/>
              </a:rPr>
              <a:t>Perfect </a:t>
            </a:r>
          </a:p>
          <a:p>
            <a:pPr algn="ctr"/>
            <a:r>
              <a:rPr lang="pt-BR" sz="15000" b="1" dirty="0">
                <a:solidFill>
                  <a:srgbClr val="917C4F"/>
                </a:solidFill>
                <a:latin typeface="Century Schoolbook" panose="02040604050505020304" pitchFamily="18" charset="0"/>
              </a:rPr>
              <a:t>World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D0AD8A-E554-4B17-B58A-F093F17ED6A4}"/>
              </a:ext>
            </a:extLst>
          </p:cNvPr>
          <p:cNvSpPr txBox="1">
            <a:spLocks/>
          </p:cNvSpPr>
          <p:nvPr/>
        </p:nvSpPr>
        <p:spPr>
          <a:xfrm>
            <a:off x="1125860" y="5625244"/>
            <a:ext cx="5760640" cy="468052"/>
          </a:xfrm>
          <a:prstGeom prst="rect">
            <a:avLst/>
          </a:prstGeom>
        </p:spPr>
        <p:txBody>
          <a:bodyPr rtlCol="0"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000" dirty="0">
                <a:solidFill>
                  <a:srgbClr val="DF625F"/>
                </a:solidFill>
                <a:latin typeface="Century Schoolbook" panose="02040604050505020304" pitchFamily="18" charset="0"/>
              </a:rPr>
              <a:t>Cenas dos próximos capítulos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82188E65-A957-40DF-988D-257293A9087A}"/>
              </a:ext>
            </a:extLst>
          </p:cNvPr>
          <p:cNvSpPr txBox="1">
            <a:spLocks/>
          </p:cNvSpPr>
          <p:nvPr/>
        </p:nvSpPr>
        <p:spPr>
          <a:xfrm>
            <a:off x="9334772" y="5445224"/>
            <a:ext cx="2529338" cy="1518574"/>
          </a:xfrm>
          <a:prstGeom prst="rect">
            <a:avLst/>
          </a:prstGeom>
        </p:spPr>
        <p:txBody>
          <a:bodyPr rtlCol="0"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latin typeface="Century Schoolbook" panose="02040604050505020304" pitchFamily="18" charset="0"/>
              </a:rPr>
              <a:t>Luciano Duarte</a:t>
            </a:r>
            <a:br>
              <a:rPr lang="pt-BR" dirty="0">
                <a:latin typeface="Century Schoolbook" panose="02040604050505020304" pitchFamily="18" charset="0"/>
              </a:rPr>
            </a:br>
            <a:r>
              <a:rPr lang="pt-BR" dirty="0">
                <a:latin typeface="Century Schoolbook" panose="02040604050505020304" pitchFamily="18" charset="0"/>
              </a:rPr>
              <a:t>Luciano Costa Emilly Ramos</a:t>
            </a:r>
          </a:p>
          <a:p>
            <a:pPr marL="0" indent="0">
              <a:buNone/>
            </a:pPr>
            <a:endParaRPr lang="pt-BR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7C474-0F79-4C45-9653-94A61642E03D}"/>
              </a:ext>
            </a:extLst>
          </p:cNvPr>
          <p:cNvSpPr txBox="1">
            <a:spLocks/>
          </p:cNvSpPr>
          <p:nvPr/>
        </p:nvSpPr>
        <p:spPr>
          <a:xfrm>
            <a:off x="549796" y="188640"/>
            <a:ext cx="11017224" cy="72008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5000" b="1" dirty="0">
              <a:solidFill>
                <a:srgbClr val="917C4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EA4E937-25FE-4FDE-A303-69DF08AC8F9D}"/>
              </a:ext>
            </a:extLst>
          </p:cNvPr>
          <p:cNvSpPr/>
          <p:nvPr/>
        </p:nvSpPr>
        <p:spPr>
          <a:xfrm>
            <a:off x="978161" y="451519"/>
            <a:ext cx="4680520" cy="1296144"/>
          </a:xfrm>
          <a:prstGeom prst="roundRect">
            <a:avLst/>
          </a:prstGeom>
          <a:solidFill>
            <a:srgbClr val="917C4F"/>
          </a:solidFill>
          <a:ln>
            <a:noFill/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Criar dela de ‘admin’ para adicionar e alterar conteúdos da página como: cores, imagens e novidades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676E652-B3C6-4D98-A32C-73DD8BA43B78}"/>
              </a:ext>
            </a:extLst>
          </p:cNvPr>
          <p:cNvSpPr/>
          <p:nvPr/>
        </p:nvSpPr>
        <p:spPr>
          <a:xfrm>
            <a:off x="6526460" y="451519"/>
            <a:ext cx="4680520" cy="1296144"/>
          </a:xfrm>
          <a:prstGeom prst="roundRect">
            <a:avLst/>
          </a:prstGeom>
          <a:solidFill>
            <a:srgbClr val="917C4F"/>
          </a:solidFill>
          <a:ln>
            <a:noFill/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Trocar as novidades de tag fixa para fazer consulta e buscar informações de banco de dados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70CB316-888A-44A7-8DA4-104F85613B03}"/>
              </a:ext>
            </a:extLst>
          </p:cNvPr>
          <p:cNvSpPr/>
          <p:nvPr/>
        </p:nvSpPr>
        <p:spPr>
          <a:xfrm>
            <a:off x="978161" y="1982280"/>
            <a:ext cx="4680520" cy="1296144"/>
          </a:xfrm>
          <a:prstGeom prst="roundRect">
            <a:avLst/>
          </a:prstGeom>
          <a:solidFill>
            <a:srgbClr val="917C4F"/>
          </a:solidFill>
          <a:ln>
            <a:noFill/>
          </a:ln>
          <a:effectLst>
            <a:outerShdw blurRad="50800" dist="38100" dir="5400000" algn="t" rotWithShape="0">
              <a:srgbClr val="DF625F">
                <a:alpha val="40000"/>
              </a:srgb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Criar pagina para personalizar o perfil com nickname, avatar, etc...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A1E91F5-610E-4330-A3B1-E6B031C8E3B0}"/>
              </a:ext>
            </a:extLst>
          </p:cNvPr>
          <p:cNvSpPr/>
          <p:nvPr/>
        </p:nvSpPr>
        <p:spPr>
          <a:xfrm>
            <a:off x="6526460" y="1982280"/>
            <a:ext cx="4680520" cy="1296144"/>
          </a:xfrm>
          <a:prstGeom prst="roundRect">
            <a:avLst/>
          </a:prstGeom>
          <a:solidFill>
            <a:srgbClr val="917C4F"/>
          </a:solidFill>
          <a:ln>
            <a:noFill/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Corrigir bugs nos scripts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200F2D6-A0DE-4F6B-86CC-0E0B9F2C573B}"/>
              </a:ext>
            </a:extLst>
          </p:cNvPr>
          <p:cNvSpPr/>
          <p:nvPr/>
        </p:nvSpPr>
        <p:spPr>
          <a:xfrm>
            <a:off x="978161" y="3518044"/>
            <a:ext cx="4680520" cy="1296144"/>
          </a:xfrm>
          <a:prstGeom prst="roundRect">
            <a:avLst/>
          </a:prstGeom>
          <a:solidFill>
            <a:srgbClr val="917C4F"/>
          </a:solidFill>
          <a:ln>
            <a:noFill/>
          </a:ln>
          <a:effectLst>
            <a:outerShdw blurRad="50800" dist="38100" dir="5400000" algn="t" rotWithShape="0">
              <a:srgbClr val="DF625F">
                <a:alpha val="40000"/>
              </a:srgb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Fazer a migração para React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002A482-9E9C-47DA-A678-5A7B52EE7388}"/>
              </a:ext>
            </a:extLst>
          </p:cNvPr>
          <p:cNvSpPr/>
          <p:nvPr/>
        </p:nvSpPr>
        <p:spPr>
          <a:xfrm>
            <a:off x="6490456" y="3518044"/>
            <a:ext cx="4680520" cy="1296144"/>
          </a:xfrm>
          <a:prstGeom prst="roundRect">
            <a:avLst/>
          </a:prstGeom>
          <a:solidFill>
            <a:srgbClr val="917C4F"/>
          </a:solidFill>
          <a:ln>
            <a:noFill/>
          </a:ln>
          <a:effectLst>
            <a:outerShdw blurRad="50800" dist="38100" dir="5400000" algn="t" rotWithShape="0">
              <a:srgbClr val="DF625F">
                <a:alpha val="40000"/>
              </a:srgb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Retirar a associação ao Perfect World( que já tem muitas imagens que não são do jogo) que a ideia é ser um site de servidor. Não pra esse específico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4B5A230-A9DC-437D-983D-B1C0E9FAB9E3}"/>
              </a:ext>
            </a:extLst>
          </p:cNvPr>
          <p:cNvSpPr/>
          <p:nvPr/>
        </p:nvSpPr>
        <p:spPr>
          <a:xfrm>
            <a:off x="978161" y="5049144"/>
            <a:ext cx="4680520" cy="1296144"/>
          </a:xfrm>
          <a:prstGeom prst="roundRect">
            <a:avLst/>
          </a:prstGeom>
          <a:solidFill>
            <a:srgbClr val="917C4F"/>
          </a:solidFill>
          <a:ln>
            <a:noFill/>
          </a:ln>
          <a:effectLst>
            <a:outerShdw blurRad="50800" dist="38100" dir="5400000" algn="t" rotWithShape="0">
              <a:srgbClr val="DF625F">
                <a:alpha val="40000"/>
              </a:srgb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Criar algo mais inovador. Não ser só mais do mesmo.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2204C0A-9F1C-43B8-BCF9-CBDBE352B94A}"/>
              </a:ext>
            </a:extLst>
          </p:cNvPr>
          <p:cNvSpPr/>
          <p:nvPr/>
        </p:nvSpPr>
        <p:spPr>
          <a:xfrm>
            <a:off x="6526460" y="5049144"/>
            <a:ext cx="4680520" cy="1296144"/>
          </a:xfrm>
          <a:prstGeom prst="roundRect">
            <a:avLst/>
          </a:prstGeom>
          <a:solidFill>
            <a:srgbClr val="917C4F"/>
          </a:solidFill>
          <a:ln>
            <a:noFill/>
          </a:ln>
          <a:effectLst>
            <a:outerShdw blurRad="50800" dist="38100" dir="5400000" algn="t" rotWithShape="0">
              <a:srgbClr val="DF625F">
                <a:alpha val="40000"/>
              </a:srgb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Fazer a migração para React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EA954A3-2567-4DB2-AD4C-134503DB938C}"/>
              </a:ext>
            </a:extLst>
          </p:cNvPr>
          <p:cNvSpPr/>
          <p:nvPr/>
        </p:nvSpPr>
        <p:spPr>
          <a:xfrm>
            <a:off x="978161" y="1982280"/>
            <a:ext cx="4680520" cy="1296144"/>
          </a:xfrm>
          <a:prstGeom prst="roundRect">
            <a:avLst/>
          </a:prstGeom>
          <a:solidFill>
            <a:srgbClr val="917C4F"/>
          </a:solidFill>
          <a:ln>
            <a:noFill/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Criar pagina para personalizar o perfil com nickname, avatar, etc...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58EEE00-00A3-4BB6-886B-77806F65B45F}"/>
              </a:ext>
            </a:extLst>
          </p:cNvPr>
          <p:cNvSpPr/>
          <p:nvPr/>
        </p:nvSpPr>
        <p:spPr>
          <a:xfrm>
            <a:off x="988708" y="3546306"/>
            <a:ext cx="4680520" cy="1296144"/>
          </a:xfrm>
          <a:prstGeom prst="roundRect">
            <a:avLst/>
          </a:prstGeom>
          <a:solidFill>
            <a:srgbClr val="917C4F"/>
          </a:solidFill>
          <a:ln>
            <a:noFill/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Fazer a migração para React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E666B1C-1D36-499F-916B-052E38A0F9A8}"/>
              </a:ext>
            </a:extLst>
          </p:cNvPr>
          <p:cNvSpPr/>
          <p:nvPr/>
        </p:nvSpPr>
        <p:spPr>
          <a:xfrm>
            <a:off x="6501003" y="3546306"/>
            <a:ext cx="4680520" cy="1296144"/>
          </a:xfrm>
          <a:prstGeom prst="roundRect">
            <a:avLst/>
          </a:prstGeom>
          <a:solidFill>
            <a:srgbClr val="917C4F"/>
          </a:solidFill>
          <a:ln>
            <a:noFill/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Retirar a associação ao Perfect World que a ideia é ser um site de servidor. Não pra esse específico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54797799-4D71-4EEE-A92D-6D94508E99C4}"/>
              </a:ext>
            </a:extLst>
          </p:cNvPr>
          <p:cNvSpPr/>
          <p:nvPr/>
        </p:nvSpPr>
        <p:spPr>
          <a:xfrm>
            <a:off x="988708" y="5077406"/>
            <a:ext cx="4680520" cy="1296144"/>
          </a:xfrm>
          <a:prstGeom prst="roundRect">
            <a:avLst/>
          </a:prstGeom>
          <a:solidFill>
            <a:srgbClr val="917C4F"/>
          </a:solidFill>
          <a:ln>
            <a:noFill/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Criar algo mais inovador. Não ser só mais do mesmo.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E8D66F57-4128-44B5-9C68-2DDE12A0EE1B}"/>
              </a:ext>
            </a:extLst>
          </p:cNvPr>
          <p:cNvSpPr/>
          <p:nvPr/>
        </p:nvSpPr>
        <p:spPr>
          <a:xfrm>
            <a:off x="6537007" y="5077406"/>
            <a:ext cx="4680520" cy="1296144"/>
          </a:xfrm>
          <a:prstGeom prst="roundRect">
            <a:avLst/>
          </a:prstGeom>
          <a:solidFill>
            <a:srgbClr val="917C4F"/>
          </a:solidFill>
          <a:ln>
            <a:noFill/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Melhorar a navegação da página com transition e scripts de delay</a:t>
            </a:r>
          </a:p>
        </p:txBody>
      </p:sp>
    </p:spTree>
    <p:extLst>
      <p:ext uri="{BB962C8B-B14F-4D97-AF65-F5344CB8AC3E}">
        <p14:creationId xmlns:p14="http://schemas.microsoft.com/office/powerpoint/2010/main" val="186504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7D27F1C-52B3-4AE1-B99F-6A170DD394B9}"/>
              </a:ext>
            </a:extLst>
          </p:cNvPr>
          <p:cNvSpPr/>
          <p:nvPr/>
        </p:nvSpPr>
        <p:spPr>
          <a:xfrm>
            <a:off x="1656919" y="998730"/>
            <a:ext cx="8874986" cy="4860540"/>
          </a:xfrm>
          <a:prstGeom prst="roundRect">
            <a:avLst/>
          </a:prstGeom>
          <a:solidFill>
            <a:srgbClr val="917C4F"/>
          </a:solidFill>
          <a:ln>
            <a:noFill/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2000" dirty="0">
                <a:solidFill>
                  <a:schemeClr val="tx1"/>
                </a:solidFill>
                <a:latin typeface="Century Schoolbook" panose="02040604050505020304" pitchFamily="18" charset="0"/>
              </a:rPr>
              <a:t>Talvez eu não siga adiante com esse projeto, mas ainda estou indeciso. Estou envolvido em um projeto de um site de vendas em C# .Net Core (utilizando Entity Framework e Identity), em um projeto do </a:t>
            </a:r>
            <a:r>
              <a:rPr lang="pt-BR" sz="2000" b="1" dirty="0">
                <a:solidFill>
                  <a:schemeClr val="tx1"/>
                </a:solidFill>
                <a:latin typeface="Century Schoolbook" panose="020406040505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Desafio LED</a:t>
            </a:r>
            <a:r>
              <a:rPr lang="pt-BR" sz="2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Century Schoolbook" panose="02040604050505020304" pitchFamily="18" charset="0"/>
              </a:rPr>
              <a:t>e acabei de ter uma ideia: </a:t>
            </a:r>
            <a:r>
              <a:rPr lang="pt-BR" sz="2000">
                <a:solidFill>
                  <a:schemeClr val="tx1"/>
                </a:solidFill>
                <a:latin typeface="Century Schoolbook" panose="02040604050505020304" pitchFamily="18" charset="0"/>
              </a:rPr>
              <a:t>um aplicativo. </a:t>
            </a:r>
            <a:r>
              <a:rPr lang="pt-BR" sz="2000" dirty="0">
                <a:solidFill>
                  <a:schemeClr val="tx1"/>
                </a:solidFill>
                <a:latin typeface="Century Schoolbook" panose="02040604050505020304" pitchFamily="18" charset="0"/>
              </a:rPr>
              <a:t>E, juntando essa ideia com a de outro aluno, acertando detalhes, faremos o projeto juntos. Contudo, ainda estou pensando em qual dos quatro caminhos seguir.</a:t>
            </a:r>
            <a:endParaRPr lang="pt-BR" sz="20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6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adro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3_TF02804846_TF02804846.potx" id="{6015D36F-FE88-4299-9413-9A6625F0A96F}" vid="{686326CD-C078-4685-B568-5DB8C1FEF170}"/>
    </a:ext>
  </a:extLst>
</a:theme>
</file>

<file path=ppt/theme/theme2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educação em lousa (widescreen)</Template>
  <TotalTime>95</TotalTime>
  <Words>266</Words>
  <Application>Microsoft Office PowerPoint</Application>
  <PresentationFormat>Personalizar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Century Schoolbook</vt:lpstr>
      <vt:lpstr>Consolas</vt:lpstr>
      <vt:lpstr>Corbel</vt:lpstr>
      <vt:lpstr>Quadro 16x9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</dc:creator>
  <cp:lastModifiedBy>Luciano</cp:lastModifiedBy>
  <cp:revision>12</cp:revision>
  <dcterms:created xsi:type="dcterms:W3CDTF">2024-04-17T22:39:22Z</dcterms:created>
  <dcterms:modified xsi:type="dcterms:W3CDTF">2024-04-19T22:33:56Z</dcterms:modified>
</cp:coreProperties>
</file>